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649" r:id="rId2"/>
    <p:sldMasterId id="2147483650" r:id="rId3"/>
    <p:sldMasterId id="2147483652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7" r:id="rId18"/>
    <p:sldId id="270" r:id="rId19"/>
    <p:sldId id="271" r:id="rId20"/>
    <p:sldId id="278" r:id="rId21"/>
    <p:sldId id="273" r:id="rId22"/>
    <p:sldId id="279" r:id="rId23"/>
    <p:sldId id="280" r:id="rId24"/>
    <p:sldId id="275" r:id="rId25"/>
  </p:sldIdLst>
  <p:sldSz cx="12188825" cy="6858000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0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1477F5DF-A312-426E-BF90-E50A9883F0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90F8351-091F-451F-B741-24574318BDC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altLang="fr-FR" noProof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10C9670-BA78-4A7B-A210-026E2E4593F1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756AA6E1-BB99-440D-B966-4DA0CCAFB10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DCED76B2-8F99-4AD5-AB57-21F043541E6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4D3B6196-EAFC-4899-9030-9DCA10188AB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886624A1-D79E-497A-86B4-BB1128F038E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357683F7-5FC1-44F1-89C3-330FE514B7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42FA37B-D1D3-4533-B066-311D1D383C2E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F3AA3F-08CD-4716-8861-827459AD1AD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81EDE625-DBB8-45A1-88EE-2091661B0C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D1A0764E-6CAB-4A63-A4B3-B22B37B4435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24777EF1-E045-40AE-A1CA-B2619138EFA7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10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679E46EF-65DE-4562-9D74-1F8069EEF3C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6BAA1AFC-CA3D-4AC9-B393-ABB41B132F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3279AB0F-A9F1-4204-8A40-5C6A97647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474E1980-738C-448C-B8A9-93C55F81D10F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10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>
            <a:extLst>
              <a:ext uri="{FF2B5EF4-FFF2-40B4-BE49-F238E27FC236}">
                <a16:creationId xmlns:a16="http://schemas.microsoft.com/office/drawing/2014/main" id="{54C05005-D5A9-47ED-8BC5-DBECBE6AD95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BD959B99-5855-46AE-9FC6-8125349BFF4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11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31EBDE8A-0355-46C5-82C0-084939E083B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F9C9237F-ECEC-4417-BA32-B04A4FE6A01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E3811E10-C64A-44EF-965F-B02B5981B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F531E9C7-9CB5-4FDB-8958-331528E51804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11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>
            <a:extLst>
              <a:ext uri="{FF2B5EF4-FFF2-40B4-BE49-F238E27FC236}">
                <a16:creationId xmlns:a16="http://schemas.microsoft.com/office/drawing/2014/main" id="{44F4919B-1CED-46AD-AD3B-1CF979F4A36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0ED10397-0B41-4839-A960-9418DB2B91D3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12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6A043803-935D-4BEA-9CFD-A3F710C6C5B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2746259C-FC3B-4A88-A407-4BB9EDD063E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E9048EFA-FDB3-4586-A027-DD5FB105D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1B3259D-86FC-49EC-95CE-16983B94F46B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12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>
            <a:extLst>
              <a:ext uri="{FF2B5EF4-FFF2-40B4-BE49-F238E27FC236}">
                <a16:creationId xmlns:a16="http://schemas.microsoft.com/office/drawing/2014/main" id="{8464141B-3495-4A2A-B7A9-9A1D8214ED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059A757-8054-42AE-81A6-5A75BA206A4B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13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5843" name="Rectangle 1">
            <a:extLst>
              <a:ext uri="{FF2B5EF4-FFF2-40B4-BE49-F238E27FC236}">
                <a16:creationId xmlns:a16="http://schemas.microsoft.com/office/drawing/2014/main" id="{CD6CBAA1-A4D7-4D01-A360-0C9A95F9A5E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085722A4-686D-404A-90F7-9C13D749F6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>
            <a:extLst>
              <a:ext uri="{FF2B5EF4-FFF2-40B4-BE49-F238E27FC236}">
                <a16:creationId xmlns:a16="http://schemas.microsoft.com/office/drawing/2014/main" id="{8464141B-3495-4A2A-B7A9-9A1D8214ED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059A757-8054-42AE-81A6-5A75BA206A4B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14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5843" name="Rectangle 1">
            <a:extLst>
              <a:ext uri="{FF2B5EF4-FFF2-40B4-BE49-F238E27FC236}">
                <a16:creationId xmlns:a16="http://schemas.microsoft.com/office/drawing/2014/main" id="{CD6CBAA1-A4D7-4D01-A360-0C9A95F9A5E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085722A4-686D-404A-90F7-9C13D749F6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74803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>
            <a:extLst>
              <a:ext uri="{FF2B5EF4-FFF2-40B4-BE49-F238E27FC236}">
                <a16:creationId xmlns:a16="http://schemas.microsoft.com/office/drawing/2014/main" id="{186DB184-01E3-4FB7-953B-0C7EB045062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905EC12-41B3-4203-BD22-6360F3A5923A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15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9D42AFAC-BC17-4E8E-9C10-6F593CF7793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7BC6EEBD-5676-4C76-963F-DF92C4AA37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6650F34B-0EE0-46E2-9608-FACE73B91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F59257EF-2D96-4787-A89B-6AE89518B29B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15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99017305-AF51-432C-91CF-D232117FAA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3376800-3E26-4A95-8192-C932E609467E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16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386A59CE-DBDB-46F1-BBA1-4C7B5A8C296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1FB95C0E-EA2D-40BB-819E-13058B34A6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7C327BEC-C38C-4309-9AB0-5ED8A5E66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87C786C-9CF0-4485-8890-AD4E9FCE0F90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16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99017305-AF51-432C-91CF-D232117FAA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3376800-3E26-4A95-8192-C932E609467E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17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386A59CE-DBDB-46F1-BBA1-4C7B5A8C296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1FB95C0E-EA2D-40BB-819E-13058B34A6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7C327BEC-C38C-4309-9AB0-5ED8A5E66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87C786C-9CF0-4485-8890-AD4E9FCE0F90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17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165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>
            <a:extLst>
              <a:ext uri="{FF2B5EF4-FFF2-40B4-BE49-F238E27FC236}">
                <a16:creationId xmlns:a16="http://schemas.microsoft.com/office/drawing/2014/main" id="{295E0DAF-55DF-4ACD-968D-9E1BEF40B2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901B1A36-3064-4350-B302-F06D7DDAA1C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18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8E8FE1CB-2CF1-4670-B3F0-03DC571C10C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FE261192-6058-4B6F-8897-9D8863F092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>
            <a:extLst>
              <a:ext uri="{FF2B5EF4-FFF2-40B4-BE49-F238E27FC236}">
                <a16:creationId xmlns:a16="http://schemas.microsoft.com/office/drawing/2014/main" id="{295E0DAF-55DF-4ACD-968D-9E1BEF40B2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901B1A36-3064-4350-B302-F06D7DDAA1C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19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8E8FE1CB-2CF1-4670-B3F0-03DC571C10C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FE261192-6058-4B6F-8897-9D8863F092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4076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85523D1C-CC8A-45EE-9B55-17FE79E9E3D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BD2D48E-CFC0-4D1A-A8C0-25EE886E188C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AE84CFAC-00A8-4963-951C-9528283E12E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D1C71668-977A-40D2-B6B2-53BA16908B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>
            <a:extLst>
              <a:ext uri="{FF2B5EF4-FFF2-40B4-BE49-F238E27FC236}">
                <a16:creationId xmlns:a16="http://schemas.microsoft.com/office/drawing/2014/main" id="{5032E346-389E-47FF-9E94-9691507B6E9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D9689206-05E4-4E07-A137-213CCE6AC23B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20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CFEA53FE-2CA4-45DB-B041-AD894EC1046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C2905BED-9D4E-4EB6-8371-73DE842CBA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615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>
            <a:extLst>
              <a:ext uri="{FF2B5EF4-FFF2-40B4-BE49-F238E27FC236}">
                <a16:creationId xmlns:a16="http://schemas.microsoft.com/office/drawing/2014/main" id="{F53737C8-AE68-4D23-A48D-0BE3B7184DE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8B4D0C5-8EA9-4C22-A69E-92E4A64E7DFD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21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9C32CE01-EBB9-46C7-A780-08E30A85960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Text Box 2">
            <a:extLst>
              <a:ext uri="{FF2B5EF4-FFF2-40B4-BE49-F238E27FC236}">
                <a16:creationId xmlns:a16="http://schemas.microsoft.com/office/drawing/2014/main" id="{B4EDF28B-5B38-4AD5-9687-C92A0E2667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eaLnBrk="1" hangingPunct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/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05B39547-38FF-4F43-B7F8-98C456046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3CB82D57-D6D8-4E54-A968-6534B672BDA7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21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BB07F3E9-151D-4AC3-94FF-C65E14E51DB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15AA9841-6FC2-4D01-9E2A-A46BF4269C74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3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A9EFBC3D-5630-44AD-8B55-BD2318AF4EA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AF71880-5D72-4FE1-ABFD-DF0CEF036D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8E1CD408-0FF6-49C4-8D9C-170EAEB26AF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2A20F1B-E678-4750-8CA4-79992D87EA4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4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619969EF-A3A4-4EF4-B0DE-755C802F1EC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Text Box 2">
            <a:extLst>
              <a:ext uri="{FF2B5EF4-FFF2-40B4-BE49-F238E27FC236}">
                <a16:creationId xmlns:a16="http://schemas.microsoft.com/office/drawing/2014/main" id="{423C7BF2-1F85-49AE-89C3-785F2430D6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/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30B762E6-8163-40AC-A08E-8ACA4F125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D0E588D7-2472-4F87-8E72-75A04D54EB2B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4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78E3025A-3C0C-47B1-ACF3-F96911FBB1A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BBECBC18-911D-462A-99E6-F5B46C8EB72E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5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EC62200B-B436-4BCC-8511-5461199F4A6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Text Box 2">
            <a:extLst>
              <a:ext uri="{FF2B5EF4-FFF2-40B4-BE49-F238E27FC236}">
                <a16:creationId xmlns:a16="http://schemas.microsoft.com/office/drawing/2014/main" id="{A2B321BE-D746-446C-940B-7CE31D9EB84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/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D709575B-5399-453C-A1AC-D3648299F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40EB924B-6DD9-486D-A54F-EA89ACC2B0F0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5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FA0B4B70-CB15-4BE3-8259-62FF69091A6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D20BC7AE-AA4F-4FEF-8399-03EB52847A48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6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ECC137A4-7374-417A-8721-36D1F22ABBE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9614A512-9206-4EA4-AFC0-DFEB46CEC25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4B97BC50-201A-41AB-A831-624981969B8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34760AE8-6A22-4C97-BA0F-B69BCD297654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7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D809923A-C8A2-4D1D-A41E-763A176C9BD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A46B17C4-11B2-4C4C-BA03-2004057CDD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A3DFBB37-9923-40AA-B22E-7B1DBF343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4BBBC58E-1C87-4880-AD58-8864CBCE4F02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7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C3FEF01F-541C-4AB6-90C7-0E03AA012A7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8375E15-95B3-46D3-855F-49990051879D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8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C7F61C56-9498-460F-83CD-BDF6F511277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59FD8CF3-605E-4B77-B5BF-CE063A0A1F4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3426BFBE-C427-4EE2-AD32-566743DCA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3F289C87-FD8E-4987-AE62-E30B2EE9A097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8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57AF2822-B459-4408-9A4A-984A4B601A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82110D9-E618-471A-8793-EAA0DF3A2A4C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9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B4030A99-61E1-441C-9A3C-F487656BBDD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C90D1492-228E-45EE-B283-8D2D92E752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208FC-DF3F-487A-ABE9-461BE30F9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ACB853-898C-492C-8197-23408D9FF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5145E611-C787-4F17-A729-123E9BB074C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1E915F5F-6A01-4A7B-96D5-A21513AA751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3783B-3601-4519-AD07-CE17FA0F3FD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2008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A150BF-7417-41C5-A4BE-6EFA2A59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ABD9B1-0A01-4903-920E-C45692265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00EC4CC4-FD65-4CE9-A782-4BC49360074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68BD58A-F742-4071-B1BF-90305B20AA9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54210-F04E-4C57-9A95-6DF026C40B4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7393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97B422-9098-4523-B981-1B657D410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6025" y="584200"/>
            <a:ext cx="2741613" cy="55451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C82A24-689D-4173-9646-5D4257E19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584200"/>
            <a:ext cx="8074025" cy="55451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2D38788F-E9A1-40E7-8B1F-745EC7A8100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1DB7F96-AD8C-4E25-8970-513D8BA21CD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98D11-538F-454F-B582-D438D5C2324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19534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CD2C6-09E2-492B-9934-C4FF8554A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0" y="584200"/>
            <a:ext cx="8732838" cy="19986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8F71D93-3DC9-46CE-B667-D0251215F93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4CDD93DF-F545-4218-A362-DC017556B94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B6599-2894-418E-A78F-62AA4E0829E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96894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750A2-4C00-4E15-9066-A280DAFA2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32666F-A3A9-4C09-8102-94CCDE703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2399DE3-98FD-4DC5-8219-0C86F941F7D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272B6DF-7A85-4F5D-B452-EC72FE83CD0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64DCB-12F7-417E-9398-0DEA613F95C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146477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D32852-6133-4A90-A147-83F299B1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8605AC-1B22-45F7-83FF-1DE5B6FAC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C952E7C-39A8-459C-9D3F-E84E6C566D6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0564AB4-4308-4585-846E-F2775A5620D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7BD43-B932-4FFE-8302-1D79EB8A965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4117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209EA-9081-40FD-B0D0-706F8BE4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019208-7824-401C-A564-2336B9896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3C49E69-BB8F-4613-A85E-B48B0571A01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4CEA56C-720E-48B1-BD19-C731780DBF6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88973-FFFF-4DC8-A595-0322C4EDB56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36349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88D92-03F0-4C9E-AD51-F4CE3742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7B6CEA-5153-4A56-82EE-6BCB8CAB5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1701800"/>
            <a:ext cx="5102225" cy="44608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EE5A24-DA1A-4167-A1FB-1995498B5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3825" y="1701800"/>
            <a:ext cx="5103813" cy="44608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325CA09-D3B5-4C89-BCB5-F338F71133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4FF39F7-B908-466F-A61A-2B64EC8E085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927D6-CFFA-4216-801F-4321B78C5E0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24572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11D60E-C06A-4291-AE5F-C39C6B03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33F466-B718-4CD3-B5F2-694DE12C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0DB5FC-B258-4275-884C-79C5AB265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2051F42-6C95-4129-B72B-EA7F4ACB6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AC93CA-5146-43DC-9934-6060A1A40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8175F35-B933-4E7C-823C-5247CC9AF7B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F3887ABD-F004-40F8-959A-F7E193C01EB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40AEC-39A9-448A-AB49-68749589545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19443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47286-FF55-4F47-A365-A4A6715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E6BF36F-BC34-40E3-A61F-D69BCE8214F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B7C4A0D-A0DD-4119-9080-F61182C3808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D8B9F-CC20-41E2-A014-A4A79B9B3B7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09028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2AC93DA-9C6D-4137-878C-40771636AF7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EED60C16-FD8B-4F50-9A66-1B5FCE49769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3397F-8DF8-452A-B56A-E64E5EE15C2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7713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84A7FD-A97A-49DE-9D75-A6BC942B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531162-0232-4169-A28B-9AFD99284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044135DB-D2FD-4EEA-A59D-08E6D4430B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5E3F83E-CD2A-43F9-9238-2B4E5858B3E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1D163-65C1-42F0-9D48-E7520A038CA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74909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0FEA9-8A7A-4C60-A205-4AE7B9AB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A83FC5-62E0-4E92-906D-1B347B6FE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AC718C-9C5C-4272-925D-83B7A8217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80AC291-F834-4E06-9316-A97E1A31860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81DBBA3-6D4A-42DF-BD6D-5DC33182591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98A9D-E7BA-49CC-B8DF-F4C333DA103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59414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767ED-E39D-4999-8D79-BFFE686B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8C0045-DB25-4887-A0B9-F553EF6B2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DC3599-2BA9-440B-9C4E-24F85204D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525B6AB-82F8-49AE-A6D3-50D923BA032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9FD5840-66B2-4374-9601-ED3FDFC2408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D45ED-ACA1-4B02-8CE7-45353FABF5D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568316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7AE37-80C9-4DCF-A904-CC2A30C6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12F1FD-731D-4113-BD9D-65EF29293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3927348-DCCD-4972-A7C4-27F0377FEDE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73659D7-13A8-46C4-9827-867F446B3EE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685F5-BD54-4512-9A32-D05B358DA42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65191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6C15BB-56E1-4C89-88D8-369F90C0A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8425" y="274638"/>
            <a:ext cx="2589213" cy="58880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85EECD-9292-4433-B328-77429ED92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19200" y="274638"/>
            <a:ext cx="7616825" cy="58880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4285E26-F0EC-45D9-BAB3-0387BDDC913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E419E6A-4D0C-42AC-8D7D-AA3A3AD272E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2CBD4-80A3-4486-BEF3-E41B8B32B7A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72040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0BA866-37C3-449B-A7E8-5414E232D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588DAF-A66D-400F-A63A-27B3F5986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96000C5-F882-44A3-9864-269D83CE675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8C8078-AB1B-4830-912C-D8002FCD08D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6C563-2B58-4368-9624-A99C4E515C7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081537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68706-9D84-4C86-9F4D-C9EC7CA5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AF0CE2-6E6E-4537-8769-8A440CC1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99E1A65-A96F-4CFE-BE42-19D0B51376F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7FE5007-81DD-4FA3-A8DD-5946A16F8D3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40B3F-F5CA-41B4-8127-F79CB0AAFD6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02319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5C26F-273F-4FBF-8FF4-673EF06A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D4365A-8C22-46DC-B0FD-B6F25E9C8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AE0694E-C240-4886-A43C-066D79A26E2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130C6F4-7D6E-46AB-89E2-ED059B02392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CF2B7-32C2-4E5D-AA67-0214902E283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91888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DB8A-359C-43C8-9DC6-0D748254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D99319-D185-47F2-8D19-30465509C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1706563"/>
            <a:ext cx="2462213" cy="44640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8771B1-19E2-471B-AAAC-A93E9A070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33813" y="1706563"/>
            <a:ext cx="2462212" cy="44640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2CD71BA-D328-460B-B61F-96BDF65E1EA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D90EDF6-B622-44FC-99C9-3A74017F5F9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54664-1CBC-49BD-99CA-AB434B02733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044624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85988D-80CB-44FC-98A8-909F1522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A3A49C-2CF4-454D-A3AA-A80922B7E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0D8817-B1B4-49A7-B269-6497C1C1C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B6A17B-CCD3-4F25-8171-9078E4BEC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526F1D-4A1F-4DFB-80BF-476933CEB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780A4A7-E093-41F8-905F-02AC57A9D1F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4634445-5D75-460C-BAD5-2AF641A513B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876BD-4789-49DF-A806-986254E6F14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958840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76F865-9996-40F5-9DDF-41A63867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14473EE-690B-4BD8-B262-E15322FBF71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37FDF2B-4E2A-4DC0-9760-0C29825482B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3C79C-7C77-4450-BA82-4F8E8704FC6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96876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BE404-F1CC-4D7B-AB5A-0E9BD1B4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2BA451-3113-40AC-B52C-F4C27934B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2A60684B-3642-4DED-A90A-452516C666E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E3A9052E-7D24-413F-B885-5600CEB14D9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FD03D-11E4-40D2-AABE-5C32C350A95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779985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E6070E80-91E5-4B32-884E-9B19AADA293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4C2EB80-13CE-4CC7-8FFD-8720D7E0DD8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1D836-72D5-41B9-9F49-98EF017E1B4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400758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C7373-0400-4788-983F-376DAAB6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995893-633C-4B98-8C8B-03CB14BF8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2B91AA-62EC-4597-AA4A-1246FD857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A9CE8A0-E0D1-40F1-A0D4-AAA5289FBE5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CD11FFD-4053-4351-BCA2-88584497036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19760-6ACB-49A6-856D-278D1F5742E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425606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447B0-CBF1-4A60-BBA0-0AD57DEA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98912D-5972-47B8-BA57-8090A214D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71131E-AE85-40B0-BA13-A6D139A28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388736C-49D2-49E7-A5FC-607B4B7DF24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0430554-1BCE-471F-AAD5-5F2F8F448BC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69B7D-528D-4F65-92D1-A8F5D67A713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857799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F7874-E458-46E2-8292-89B7236E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49A162-4853-4FB2-B075-84C0E3866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5C96967-CA73-4370-B980-B2CFA578673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756A435-C743-4800-8C05-F0FA2750192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B4A67-A3C8-46E1-AF51-CA3E4147D21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379816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308E16-9D55-4F0B-9E46-2682A0486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8425" y="274638"/>
            <a:ext cx="2589213" cy="58959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EF5F65-04BC-4EC9-A011-5D1ACE9CB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19200" y="274638"/>
            <a:ext cx="7616825" cy="58959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A1575A1-734E-4C5A-B38F-2A763BC0F59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A9D7BE9-5477-4155-B458-899B9201CDC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82944-A021-401C-9125-B344F5C6D89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104302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5DD5A-0282-43A7-B452-5A1ED6D19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EF64D5-AFDF-4C45-B912-E786CE0D9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F28FC02-501C-4501-A8EB-E2C27F75044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84244B1-6825-45EB-9F13-8CD6EBC89B2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EB722-5A8D-4C8D-95F8-C932FB068C3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875732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77F45-3F14-489A-8C96-CFED9B87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1D5C7-9603-4346-A5C3-B680DF976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84EF5C4-96B2-42ED-9749-4ECD3A6A288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EF59FF5-D789-4BB2-8999-2D72E13F57B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872CA-3808-464B-B8A2-801B95ED27D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801373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D5F16-67FD-4BAF-9457-47AF852FE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636D93-3689-44D8-8AE4-1371784FA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7FEB1E3-9AEE-49EF-A883-A55C14C3CF0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4E6EEF9-1501-4027-BF8E-28F68819CED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F5714-1BCD-4FE7-AED2-8DA5F15A86F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658420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47D2E-9C4B-4F09-A0FC-AFD0AF47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C1D8FC-213D-42A3-9C8D-772D4CD21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1701800"/>
            <a:ext cx="2463800" cy="9128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B74B8-9910-4348-8CDC-D5496C441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35400" y="1701800"/>
            <a:ext cx="2465388" cy="9128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0084593-D856-46DC-A1FA-5A2669F0649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E4D3DF0-0EB3-49AF-9DE2-31B133E2B43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5D6DE-77AA-4D55-AB32-37C3619DB1D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055383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97294-8A2C-47F8-A7AF-E1E1C6F8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A97E80-26EC-47E5-BA33-9BEEB456C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C77BC1-4F9D-4EB3-AF5A-D602013E2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1DC078-747E-458D-86A8-490C6FD06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7D23C0-1842-4696-82C8-F659A5D6B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7B9DF53-3751-4187-9803-A24A148F433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1F360DCB-5962-4F8E-A8C4-B86A794E010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C872E-861B-413B-9D23-04A7452C22C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761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1138BA-652F-4F46-84A2-D44A2549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0DBA86-C1FC-482E-B354-9E0A643FC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7025" cy="45243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2AFCA0-9C6E-4FAE-AC6B-8DFEAF8EF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9025" y="1604963"/>
            <a:ext cx="5408613" cy="45243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FF369249-E53D-4B2C-945B-084EC0C279B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FE2C4A3-C03F-4AD7-8BE1-F5787F10AA7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DB7A6-9456-4C3D-8235-ECB34C8FF50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7774703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25C41-7767-4694-8BEF-D3BE820F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2E2EF08-D7A2-4726-8C11-D54E2839978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715FFFD-B64A-4B96-A1B1-78F01DAFDB3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E6B48-9500-44C7-84CE-E9EBC191181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805870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BF67BE70-C2CC-4DB9-B9D0-581E29C1923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7852EBA1-7389-4645-99B8-E82C1FFF74D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FAEE4-B45A-43E3-A2D5-208962EAB06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575315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5FD83-B95D-4469-8F70-FFA8C7CCE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37272D-7E05-425C-AF10-E881FD8EE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D6C5F3-E450-4AEC-B42C-07368D035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0D03626-CFD9-4B9F-9F6F-15F130D41C3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D4CD9D2-1E8F-4E38-AABD-9D43A06EAEE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73BBE-E906-4798-B299-E8B44ECC531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955840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1BD6F3-7C21-4367-9136-96701B5D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F291BAA-9AC8-406C-8BAA-549816A0A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A79A3E-1A51-41C2-A3B2-1A295148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03944CB-AE93-416E-A669-C25CC0261B6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63249B0-9136-4E14-BBD7-2DDC2D7A93C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36D16-EA39-4409-A29E-E24A630CF87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547411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2D484-230F-4820-9759-69F3FF9B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F7CC86-8E72-4019-973F-4F38804BC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AC2FB28-E1D8-4FF2-A077-0ACC3E1C806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F878EA9-AF50-466C-BCBC-855C04FF40F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36FC1-73B3-4BEE-9B87-C147716D469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499462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1EE97E-C995-4A0F-AEE8-8306456E0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8425" y="274638"/>
            <a:ext cx="2589213" cy="23399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DE35A7-B975-4E4F-BCDE-9FDB25217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19200" y="274638"/>
            <a:ext cx="7616825" cy="23399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3A99344-D84D-47EC-BD19-3710A7F30F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E87FEC4-F046-4262-AE67-EB45D7463CD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37FA3-62D0-4DA0-BAB7-F2BCD380718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2593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7D656-61BB-426E-BCE7-71808C42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DE9EC7-EDD8-4A90-A58F-B8F26D8A3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AF34BA-2C59-4874-AE43-F7F82DADC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D702B9D-B920-4872-BA79-962AED436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E88A19-F4CF-4566-8B77-F1A60BB58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33ED4080-8B6C-4B7E-89F8-C47B2D49936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DF0D8071-0852-426A-98E2-F4F49CE7617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3A7C-6371-45EB-8E85-FD8168152A9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787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FAC16-955A-49F8-BB38-0B371BF6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101DB337-CC5D-4D9A-A50C-A0333E9C9D6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7361B48-D32C-42CF-BE2E-E371DD09BE5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BEAAE-6BD7-4553-BB07-D424CC76A22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3396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9AE66341-549D-4084-8535-B3B3EB8F001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C8C515AD-3A77-415B-90F1-9DA9FF29CB5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7F8B-C30C-43CF-A913-7270D59277D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8294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E96167-2AD4-4850-827A-BCB52F54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0B0C3D-F4A4-4E66-A25B-6482E3EA9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BBCF10-F7AE-469F-866E-E39982F54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54288B6-1812-4F38-B2AC-ABFE7A6E686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C6542A4-1533-4CF3-B962-9C9D7A40896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205C8-D673-41EB-8D4A-A2F2CBB8163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5644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4B4CE1-72B2-40D6-B632-91B5072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56CE22-30A0-4FEF-8C8A-E5040E4AD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8668B3-BCD1-430C-832D-09F25CA42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D7635953-EF13-4C2D-9B63-F466F52490F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E968585-4C6A-43DA-AF3D-EF8F8D91B36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2669D-E87A-4B32-80DA-DB372E34265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9044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>
            <a:extLst>
              <a:ext uri="{FF2B5EF4-FFF2-40B4-BE49-F238E27FC236}">
                <a16:creationId xmlns:a16="http://schemas.microsoft.com/office/drawing/2014/main" id="{5CEB10A3-6D91-4EE7-9896-7D43466DF27C}"/>
              </a:ext>
            </a:extLst>
          </p:cNvPr>
          <p:cNvGrpSpPr>
            <a:grpSpLocks/>
          </p:cNvGrpSpPr>
          <p:nvPr/>
        </p:nvGrpSpPr>
        <p:grpSpPr bwMode="auto">
          <a:xfrm>
            <a:off x="-15875" y="-3175"/>
            <a:ext cx="817563" cy="5227638"/>
            <a:chOff x="-10" y="-2"/>
            <a:chExt cx="515" cy="3293"/>
          </a:xfrm>
        </p:grpSpPr>
        <p:sp>
          <p:nvSpPr>
            <p:cNvPr id="2" name="Freeform 2">
              <a:extLst>
                <a:ext uri="{FF2B5EF4-FFF2-40B4-BE49-F238E27FC236}">
                  <a16:creationId xmlns:a16="http://schemas.microsoft.com/office/drawing/2014/main" id="{772FBD79-0A0A-4EDF-A716-32EF7E08A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" y="0"/>
              <a:ext cx="513" cy="3291"/>
            </a:xfrm>
            <a:custGeom>
              <a:avLst/>
              <a:gdLst>
                <a:gd name="T0" fmla="*/ 0 w 612775"/>
                <a:gd name="T1" fmla="*/ 3291 h 3919538"/>
                <a:gd name="T2" fmla="*/ 513 w 612775"/>
                <a:gd name="T3" fmla="*/ 2506 h 3919538"/>
                <a:gd name="T4" fmla="*/ 513 w 612775"/>
                <a:gd name="T5" fmla="*/ 0 h 39195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41" name="Freeform 3">
              <a:extLst>
                <a:ext uri="{FF2B5EF4-FFF2-40B4-BE49-F238E27FC236}">
                  <a16:creationId xmlns:a16="http://schemas.microsoft.com/office/drawing/2014/main" id="{CA33C70D-1AA9-49FC-B2D4-8C773FE92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" y="0"/>
              <a:ext cx="344" cy="2873"/>
            </a:xfrm>
            <a:custGeom>
              <a:avLst/>
              <a:gdLst>
                <a:gd name="T0" fmla="*/ 0 w 410751"/>
                <a:gd name="T1" fmla="*/ 2873 h 3421856"/>
                <a:gd name="T2" fmla="*/ 344 w 410751"/>
                <a:gd name="T3" fmla="*/ 2350 h 3421856"/>
                <a:gd name="T4" fmla="*/ 343 w 410751"/>
                <a:gd name="T5" fmla="*/ 0 h 34218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42" name="Freeform 4">
              <a:extLst>
                <a:ext uri="{FF2B5EF4-FFF2-40B4-BE49-F238E27FC236}">
                  <a16:creationId xmlns:a16="http://schemas.microsoft.com/office/drawing/2014/main" id="{BFBBA6CA-1CA2-46A7-B52C-B1CB513CA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-2"/>
              <a:ext cx="199" cy="2499"/>
            </a:xfrm>
            <a:custGeom>
              <a:avLst/>
              <a:gdLst>
                <a:gd name="T0" fmla="*/ 0 w 238919"/>
                <a:gd name="T1" fmla="*/ 2499 h 2976561"/>
                <a:gd name="T2" fmla="*/ 199 w 238919"/>
                <a:gd name="T3" fmla="*/ 2196 h 2976561"/>
                <a:gd name="T4" fmla="*/ 198 w 238919"/>
                <a:gd name="T5" fmla="*/ 0 h 29765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027" name="Group 5">
            <a:extLst>
              <a:ext uri="{FF2B5EF4-FFF2-40B4-BE49-F238E27FC236}">
                <a16:creationId xmlns:a16="http://schemas.microsoft.com/office/drawing/2014/main" id="{C0793B36-0A9E-489E-A03A-4D4A9308FC67}"/>
              </a:ext>
            </a:extLst>
          </p:cNvPr>
          <p:cNvGrpSpPr>
            <a:grpSpLocks/>
          </p:cNvGrpSpPr>
          <p:nvPr/>
        </p:nvGrpSpPr>
        <p:grpSpPr bwMode="auto">
          <a:xfrm>
            <a:off x="7516813" y="4144963"/>
            <a:ext cx="4684712" cy="2730500"/>
            <a:chOff x="4735" y="2611"/>
            <a:chExt cx="2951" cy="1720"/>
          </a:xfrm>
        </p:grpSpPr>
        <p:sp>
          <p:nvSpPr>
            <p:cNvPr id="1037" name="Line 6">
              <a:extLst>
                <a:ext uri="{FF2B5EF4-FFF2-40B4-BE49-F238E27FC236}">
                  <a16:creationId xmlns:a16="http://schemas.microsoft.com/office/drawing/2014/main" id="{59796CD7-E298-44CE-862F-C25642CBB3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5" y="2610"/>
              <a:ext cx="2951" cy="1712"/>
            </a:xfrm>
            <a:prstGeom prst="line">
              <a:avLst/>
            </a:prstGeom>
            <a:noFill/>
            <a:ln w="38160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" name="Line 7">
              <a:extLst>
                <a:ext uri="{FF2B5EF4-FFF2-40B4-BE49-F238E27FC236}">
                  <a16:creationId xmlns:a16="http://schemas.microsoft.com/office/drawing/2014/main" id="{7F309512-FD84-4059-9767-11B4767A6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2" y="2799"/>
              <a:ext cx="2644" cy="1533"/>
            </a:xfrm>
            <a:prstGeom prst="line">
              <a:avLst/>
            </a:prstGeom>
            <a:noFill/>
            <a:ln w="28440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9" name="Line 8">
              <a:extLst>
                <a:ext uri="{FF2B5EF4-FFF2-40B4-BE49-F238E27FC236}">
                  <a16:creationId xmlns:a16="http://schemas.microsoft.com/office/drawing/2014/main" id="{5CC588B2-1A8F-40AD-BF23-3896C4CF5B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4" y="2980"/>
              <a:ext cx="2321" cy="1345"/>
            </a:xfrm>
            <a:prstGeom prst="line">
              <a:avLst/>
            </a:prstGeom>
            <a:noFill/>
            <a:ln w="25560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028" name="Group 9">
            <a:extLst>
              <a:ext uri="{FF2B5EF4-FFF2-40B4-BE49-F238E27FC236}">
                <a16:creationId xmlns:a16="http://schemas.microsoft.com/office/drawing/2014/main" id="{71F40232-4423-4953-AFED-64F299AAEBCF}"/>
              </a:ext>
            </a:extLst>
          </p:cNvPr>
          <p:cNvGrpSpPr>
            <a:grpSpLocks/>
          </p:cNvGrpSpPr>
          <p:nvPr/>
        </p:nvGrpSpPr>
        <p:grpSpPr bwMode="auto">
          <a:xfrm>
            <a:off x="409575" y="4605338"/>
            <a:ext cx="3627438" cy="3722687"/>
            <a:chOff x="258" y="2901"/>
            <a:chExt cx="2285" cy="2345"/>
          </a:xfrm>
        </p:grpSpPr>
        <p:sp>
          <p:nvSpPr>
            <p:cNvPr id="1034" name="Freeform 10">
              <a:extLst>
                <a:ext uri="{FF2B5EF4-FFF2-40B4-BE49-F238E27FC236}">
                  <a16:creationId xmlns:a16="http://schemas.microsoft.com/office/drawing/2014/main" id="{6E50D672-B2A1-4F6F-8D22-596E2C9B99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112" y="3816"/>
              <a:ext cx="2345" cy="515"/>
            </a:xfrm>
            <a:custGeom>
              <a:avLst/>
              <a:gdLst>
                <a:gd name="T0" fmla="*/ 0 w 612775"/>
                <a:gd name="T1" fmla="*/ 515 h 4115481"/>
                <a:gd name="T2" fmla="*/ 2345 w 612775"/>
                <a:gd name="T3" fmla="*/ 398 h 4115481"/>
                <a:gd name="T4" fmla="*/ 2345 w 612775"/>
                <a:gd name="T5" fmla="*/ 0 h 41154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35" name="Freeform 11">
              <a:extLst>
                <a:ext uri="{FF2B5EF4-FFF2-40B4-BE49-F238E27FC236}">
                  <a16:creationId xmlns:a16="http://schemas.microsoft.com/office/drawing/2014/main" id="{14D15D7E-D63D-4D5F-B2EB-C96B469A8A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39" y="3860"/>
              <a:ext cx="1571" cy="453"/>
            </a:xfrm>
            <a:custGeom>
              <a:avLst/>
              <a:gdLst>
                <a:gd name="T0" fmla="*/ 0 w 410751"/>
                <a:gd name="T1" fmla="*/ 453 h 3621427"/>
                <a:gd name="T2" fmla="*/ 1571 w 410751"/>
                <a:gd name="T3" fmla="*/ 375 h 3621427"/>
                <a:gd name="T4" fmla="*/ 1553 w 410751"/>
                <a:gd name="T5" fmla="*/ 0 h 36214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36" name="Freeform 12">
              <a:extLst>
                <a:ext uri="{FF2B5EF4-FFF2-40B4-BE49-F238E27FC236}">
                  <a16:creationId xmlns:a16="http://schemas.microsoft.com/office/drawing/2014/main" id="{878A3BFC-5BF3-4098-9381-CF3BA21D39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5" y="3899"/>
              <a:ext cx="924" cy="398"/>
            </a:xfrm>
            <a:custGeom>
              <a:avLst/>
              <a:gdLst>
                <a:gd name="T0" fmla="*/ 0 w 241768"/>
                <a:gd name="T1" fmla="*/ 398 h 3179761"/>
                <a:gd name="T2" fmla="*/ 913 w 241768"/>
                <a:gd name="T3" fmla="*/ 353 h 3179761"/>
                <a:gd name="T4" fmla="*/ 924 w 241768"/>
                <a:gd name="T5" fmla="*/ 0 h 31797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29" name="Rectangle 13">
            <a:extLst>
              <a:ext uri="{FF2B5EF4-FFF2-40B4-BE49-F238E27FC236}">
                <a16:creationId xmlns:a16="http://schemas.microsoft.com/office/drawing/2014/main" id="{DC250E11-EDF8-4E78-8391-3BB98FD2DA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584200"/>
            <a:ext cx="8732838" cy="199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texte-titreModifiez le style du titre</a:t>
            </a:r>
          </a:p>
        </p:txBody>
      </p:sp>
      <p:sp>
        <p:nvSpPr>
          <p:cNvPr id="1038" name="Rectangle 14">
            <a:extLst>
              <a:ext uri="{FF2B5EF4-FFF2-40B4-BE49-F238E27FC236}">
                <a16:creationId xmlns:a16="http://schemas.microsoft.com/office/drawing/2014/main" id="{72D86B43-49E1-43A7-8623-C7DE9B95596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219200" y="6356350"/>
            <a:ext cx="2232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1031" name="Text Box 15">
            <a:extLst>
              <a:ext uri="{FF2B5EF4-FFF2-40B4-BE49-F238E27FC236}">
                <a16:creationId xmlns:a16="http://schemas.microsoft.com/office/drawing/2014/main" id="{4BFEC0F3-8458-40E5-9A62-AFBD2F0ED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6356350"/>
            <a:ext cx="52816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1040" name="Rectangle 16">
            <a:extLst>
              <a:ext uri="{FF2B5EF4-FFF2-40B4-BE49-F238E27FC236}">
                <a16:creationId xmlns:a16="http://schemas.microsoft.com/office/drawing/2014/main" id="{E6CDE112-064A-4D20-84BF-C07F60A26C2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563225" y="6356350"/>
            <a:ext cx="1012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</a:tabLst>
              <a:defRPr sz="2400" smtClean="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C5FE4816-15D5-4665-BDBB-70ED7443EB2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1033" name="Rectangle 17">
            <a:extLst>
              <a:ext uri="{FF2B5EF4-FFF2-40B4-BE49-F238E27FC236}">
                <a16:creationId xmlns:a16="http://schemas.microsoft.com/office/drawing/2014/main" id="{E295E970-D597-4297-B879-4728798C9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68038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33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sldNum="0" hdr="0" ftr="0"/>
  <p:txStyles>
    <p:titleStyle>
      <a:lvl1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2pPr>
      <a:lvl3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3pPr>
      <a:lvl4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4pPr>
      <a:lvl5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8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>
            <a:extLst>
              <a:ext uri="{FF2B5EF4-FFF2-40B4-BE49-F238E27FC236}">
                <a16:creationId xmlns:a16="http://schemas.microsoft.com/office/drawing/2014/main" id="{2250E364-F126-41F3-B96E-6F0D31675FA2}"/>
              </a:ext>
            </a:extLst>
          </p:cNvPr>
          <p:cNvGrpSpPr>
            <a:grpSpLocks/>
          </p:cNvGrpSpPr>
          <p:nvPr/>
        </p:nvGrpSpPr>
        <p:grpSpPr bwMode="auto">
          <a:xfrm>
            <a:off x="-15875" y="-3175"/>
            <a:ext cx="817563" cy="5227638"/>
            <a:chOff x="-10" y="-2"/>
            <a:chExt cx="515" cy="3293"/>
          </a:xfrm>
        </p:grpSpPr>
        <p:sp>
          <p:nvSpPr>
            <p:cNvPr id="2056" name="Freeform 2">
              <a:extLst>
                <a:ext uri="{FF2B5EF4-FFF2-40B4-BE49-F238E27FC236}">
                  <a16:creationId xmlns:a16="http://schemas.microsoft.com/office/drawing/2014/main" id="{2ABB3872-B37F-4AE7-9D9E-C68F29C07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" y="0"/>
              <a:ext cx="513" cy="3291"/>
            </a:xfrm>
            <a:custGeom>
              <a:avLst/>
              <a:gdLst>
                <a:gd name="T0" fmla="*/ 0 w 612775"/>
                <a:gd name="T1" fmla="*/ 3291 h 3919538"/>
                <a:gd name="T2" fmla="*/ 513 w 612775"/>
                <a:gd name="T3" fmla="*/ 2506 h 3919538"/>
                <a:gd name="T4" fmla="*/ 513 w 612775"/>
                <a:gd name="T5" fmla="*/ 0 h 39195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" name="Freeform 3">
              <a:extLst>
                <a:ext uri="{FF2B5EF4-FFF2-40B4-BE49-F238E27FC236}">
                  <a16:creationId xmlns:a16="http://schemas.microsoft.com/office/drawing/2014/main" id="{C80BC3B8-1661-40C3-A0B6-C34B955A4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" y="0"/>
              <a:ext cx="344" cy="2873"/>
            </a:xfrm>
            <a:custGeom>
              <a:avLst/>
              <a:gdLst>
                <a:gd name="T0" fmla="*/ 0 w 410751"/>
                <a:gd name="T1" fmla="*/ 2873 h 3421856"/>
                <a:gd name="T2" fmla="*/ 344 w 410751"/>
                <a:gd name="T3" fmla="*/ 2350 h 3421856"/>
                <a:gd name="T4" fmla="*/ 343 w 410751"/>
                <a:gd name="T5" fmla="*/ 0 h 34218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58" name="Freeform 4">
              <a:extLst>
                <a:ext uri="{FF2B5EF4-FFF2-40B4-BE49-F238E27FC236}">
                  <a16:creationId xmlns:a16="http://schemas.microsoft.com/office/drawing/2014/main" id="{DEF5A014-B2A7-43B4-8E28-9B1AB9BEA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-2"/>
              <a:ext cx="199" cy="2499"/>
            </a:xfrm>
            <a:custGeom>
              <a:avLst/>
              <a:gdLst>
                <a:gd name="T0" fmla="*/ 0 w 238919"/>
                <a:gd name="T1" fmla="*/ 2499 h 2976561"/>
                <a:gd name="T2" fmla="*/ 199 w 238919"/>
                <a:gd name="T3" fmla="*/ 2196 h 2976561"/>
                <a:gd name="T4" fmla="*/ 198 w 238919"/>
                <a:gd name="T5" fmla="*/ 0 h 29765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051" name="Rectangle 5">
            <a:extLst>
              <a:ext uri="{FF2B5EF4-FFF2-40B4-BE49-F238E27FC236}">
                <a16:creationId xmlns:a16="http://schemas.microsoft.com/office/drawing/2014/main" id="{D2E1740F-0059-4F51-A961-00F24B7AF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58438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texte-titreModifiez le style du titre</a:t>
            </a:r>
          </a:p>
        </p:txBody>
      </p:sp>
      <p:sp>
        <p:nvSpPr>
          <p:cNvPr id="2052" name="Rectangle 6">
            <a:extLst>
              <a:ext uri="{FF2B5EF4-FFF2-40B4-BE49-F238E27FC236}">
                <a16:creationId xmlns:a16="http://schemas.microsoft.com/office/drawing/2014/main" id="{F438BD8E-0ACB-46C1-A987-688C0ABF2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701800"/>
            <a:ext cx="10358438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0"/>
            <a:r>
              <a:rPr lang="en-GB" altLang="fr-FR"/>
              <a:t>Neuvième niveau de planModifiez les styles du texte du masque</a:t>
            </a:r>
          </a:p>
          <a:p>
            <a:pPr lvl="1"/>
            <a:r>
              <a:rPr lang="en-GB" altLang="fr-FR"/>
              <a:t>Deuxième niveau</a:t>
            </a:r>
          </a:p>
          <a:p>
            <a:pPr lvl="2"/>
            <a:r>
              <a:rPr lang="en-GB" altLang="fr-FR"/>
              <a:t>Troisième niveau</a:t>
            </a:r>
          </a:p>
          <a:p>
            <a:pPr lvl="3"/>
            <a:r>
              <a:rPr lang="en-GB" altLang="fr-FR"/>
              <a:t>Quatrième niveau</a:t>
            </a:r>
          </a:p>
          <a:p>
            <a:pPr lvl="4"/>
            <a:r>
              <a:rPr lang="en-GB" altLang="fr-FR"/>
              <a:t>Cinquième niveau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7AAF880-0FAF-4E8F-B131-7B2AB10F084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219200" y="6356350"/>
            <a:ext cx="2232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2054" name="Text Box 8">
            <a:extLst>
              <a:ext uri="{FF2B5EF4-FFF2-40B4-BE49-F238E27FC236}">
                <a16:creationId xmlns:a16="http://schemas.microsoft.com/office/drawing/2014/main" id="{832517EB-28B2-48E9-952B-3CA229017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6356350"/>
            <a:ext cx="52816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695F69D2-0B8E-4472-807B-A53F2570238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563225" y="6356350"/>
            <a:ext cx="1012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</a:tabLst>
              <a:defRPr sz="2400" smtClean="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5A1FFD41-37EC-4019-ACB9-7CC4402E0BB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/>
  <p:txStyles>
    <p:titleStyle>
      <a:lvl1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2pPr>
      <a:lvl3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3pPr>
      <a:lvl4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4pPr>
      <a:lvl5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8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">
            <a:extLst>
              <a:ext uri="{FF2B5EF4-FFF2-40B4-BE49-F238E27FC236}">
                <a16:creationId xmlns:a16="http://schemas.microsoft.com/office/drawing/2014/main" id="{A744BF59-1CB1-4906-A445-31335CAF5559}"/>
              </a:ext>
            </a:extLst>
          </p:cNvPr>
          <p:cNvGrpSpPr>
            <a:grpSpLocks/>
          </p:cNvGrpSpPr>
          <p:nvPr/>
        </p:nvGrpSpPr>
        <p:grpSpPr bwMode="auto">
          <a:xfrm>
            <a:off x="-15875" y="-3175"/>
            <a:ext cx="817563" cy="5227638"/>
            <a:chOff x="-10" y="-2"/>
            <a:chExt cx="515" cy="3293"/>
          </a:xfrm>
        </p:grpSpPr>
        <p:sp>
          <p:nvSpPr>
            <p:cNvPr id="3080" name="Freeform 2">
              <a:extLst>
                <a:ext uri="{FF2B5EF4-FFF2-40B4-BE49-F238E27FC236}">
                  <a16:creationId xmlns:a16="http://schemas.microsoft.com/office/drawing/2014/main" id="{8BEF2995-AC83-4872-A957-D1BC188A0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" y="0"/>
              <a:ext cx="513" cy="3291"/>
            </a:xfrm>
            <a:custGeom>
              <a:avLst/>
              <a:gdLst>
                <a:gd name="T0" fmla="*/ 0 w 612775"/>
                <a:gd name="T1" fmla="*/ 3291 h 3919538"/>
                <a:gd name="T2" fmla="*/ 513 w 612775"/>
                <a:gd name="T3" fmla="*/ 2506 h 3919538"/>
                <a:gd name="T4" fmla="*/ 513 w 612775"/>
                <a:gd name="T5" fmla="*/ 0 h 39195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" name="Freeform 3">
              <a:extLst>
                <a:ext uri="{FF2B5EF4-FFF2-40B4-BE49-F238E27FC236}">
                  <a16:creationId xmlns:a16="http://schemas.microsoft.com/office/drawing/2014/main" id="{7BD03CCC-1C63-43EC-8C72-E0A3983DA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" y="0"/>
              <a:ext cx="344" cy="2873"/>
            </a:xfrm>
            <a:custGeom>
              <a:avLst/>
              <a:gdLst>
                <a:gd name="T0" fmla="*/ 0 w 410751"/>
                <a:gd name="T1" fmla="*/ 2873 h 3421856"/>
                <a:gd name="T2" fmla="*/ 344 w 410751"/>
                <a:gd name="T3" fmla="*/ 2350 h 3421856"/>
                <a:gd name="T4" fmla="*/ 343 w 410751"/>
                <a:gd name="T5" fmla="*/ 0 h 34218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082" name="Freeform 4">
              <a:extLst>
                <a:ext uri="{FF2B5EF4-FFF2-40B4-BE49-F238E27FC236}">
                  <a16:creationId xmlns:a16="http://schemas.microsoft.com/office/drawing/2014/main" id="{77FAC756-369B-4E95-B805-3D9EE6F2C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-2"/>
              <a:ext cx="199" cy="2499"/>
            </a:xfrm>
            <a:custGeom>
              <a:avLst/>
              <a:gdLst>
                <a:gd name="T0" fmla="*/ 0 w 238919"/>
                <a:gd name="T1" fmla="*/ 2499 h 2976561"/>
                <a:gd name="T2" fmla="*/ 199 w 238919"/>
                <a:gd name="T3" fmla="*/ 2196 h 2976561"/>
                <a:gd name="T4" fmla="*/ 198 w 238919"/>
                <a:gd name="T5" fmla="*/ 0 h 29765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3075" name="Rectangle 5">
            <a:extLst>
              <a:ext uri="{FF2B5EF4-FFF2-40B4-BE49-F238E27FC236}">
                <a16:creationId xmlns:a16="http://schemas.microsoft.com/office/drawing/2014/main" id="{DD565A4C-77E5-4FDA-A72B-1E65CA836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58438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texte-titreModifiez le style du titre</a:t>
            </a:r>
          </a:p>
        </p:txBody>
      </p:sp>
      <p:sp>
        <p:nvSpPr>
          <p:cNvPr id="3076" name="Rectangle 6">
            <a:extLst>
              <a:ext uri="{FF2B5EF4-FFF2-40B4-BE49-F238E27FC236}">
                <a16:creationId xmlns:a16="http://schemas.microsoft.com/office/drawing/2014/main" id="{780AF623-E572-445A-A7F3-91742C932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706563"/>
            <a:ext cx="5076825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0"/>
            <a:r>
              <a:rPr lang="en-GB" altLang="fr-FR"/>
              <a:t>Neuvième niveau de planModifiez les styles du texte du masque</a:t>
            </a:r>
          </a:p>
          <a:p>
            <a:pPr lvl="1"/>
            <a:r>
              <a:rPr lang="en-GB" altLang="fr-FR"/>
              <a:t>Deuxième niveau</a:t>
            </a:r>
          </a:p>
          <a:p>
            <a:pPr lvl="2"/>
            <a:r>
              <a:rPr lang="en-GB" altLang="fr-FR"/>
              <a:t>Troisième niveau</a:t>
            </a:r>
          </a:p>
          <a:p>
            <a:pPr lvl="3"/>
            <a:r>
              <a:rPr lang="en-GB" altLang="fr-FR"/>
              <a:t>Quatrième niveau</a:t>
            </a:r>
          </a:p>
          <a:p>
            <a:pPr lvl="4"/>
            <a:r>
              <a:rPr lang="en-GB" altLang="fr-FR"/>
              <a:t>Cinquième niveau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D6837E3-1B5D-4A82-A1CA-098341074A1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219200" y="6356350"/>
            <a:ext cx="2232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078" name="Text Box 8">
            <a:extLst>
              <a:ext uri="{FF2B5EF4-FFF2-40B4-BE49-F238E27FC236}">
                <a16:creationId xmlns:a16="http://schemas.microsoft.com/office/drawing/2014/main" id="{332D84D0-5D2E-4036-86AF-0DDACEF9A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6356350"/>
            <a:ext cx="52816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2E8FA750-2433-48E3-9957-CC04BD9157E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563225" y="6356350"/>
            <a:ext cx="1012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</a:tabLst>
              <a:defRPr sz="2400" smtClean="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654E613D-C540-4B1D-911D-8A767FC0A8C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/>
  <p:txStyles>
    <p:titleStyle>
      <a:lvl1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2pPr>
      <a:lvl3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3pPr>
      <a:lvl4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4pPr>
      <a:lvl5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8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">
            <a:extLst>
              <a:ext uri="{FF2B5EF4-FFF2-40B4-BE49-F238E27FC236}">
                <a16:creationId xmlns:a16="http://schemas.microsoft.com/office/drawing/2014/main" id="{67A90D9A-F797-47ED-90DC-05FA7E266031}"/>
              </a:ext>
            </a:extLst>
          </p:cNvPr>
          <p:cNvGrpSpPr>
            <a:grpSpLocks/>
          </p:cNvGrpSpPr>
          <p:nvPr/>
        </p:nvGrpSpPr>
        <p:grpSpPr bwMode="auto">
          <a:xfrm>
            <a:off x="-15875" y="-3175"/>
            <a:ext cx="817563" cy="5227638"/>
            <a:chOff x="-10" y="-2"/>
            <a:chExt cx="515" cy="3293"/>
          </a:xfrm>
        </p:grpSpPr>
        <p:sp>
          <p:nvSpPr>
            <p:cNvPr id="5128" name="Freeform 2">
              <a:extLst>
                <a:ext uri="{FF2B5EF4-FFF2-40B4-BE49-F238E27FC236}">
                  <a16:creationId xmlns:a16="http://schemas.microsoft.com/office/drawing/2014/main" id="{908DA3DA-F178-472D-9A24-28B2D85F8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" y="0"/>
              <a:ext cx="513" cy="3291"/>
            </a:xfrm>
            <a:custGeom>
              <a:avLst/>
              <a:gdLst>
                <a:gd name="T0" fmla="*/ 0 w 612775"/>
                <a:gd name="T1" fmla="*/ 3291 h 3919538"/>
                <a:gd name="T2" fmla="*/ 513 w 612775"/>
                <a:gd name="T3" fmla="*/ 2506 h 3919538"/>
                <a:gd name="T4" fmla="*/ 513 w 612775"/>
                <a:gd name="T5" fmla="*/ 0 h 39195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" name="Freeform 3">
              <a:extLst>
                <a:ext uri="{FF2B5EF4-FFF2-40B4-BE49-F238E27FC236}">
                  <a16:creationId xmlns:a16="http://schemas.microsoft.com/office/drawing/2014/main" id="{E7819DAE-968E-480B-B9A1-D72A32032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" y="0"/>
              <a:ext cx="344" cy="2873"/>
            </a:xfrm>
            <a:custGeom>
              <a:avLst/>
              <a:gdLst>
                <a:gd name="T0" fmla="*/ 0 w 410751"/>
                <a:gd name="T1" fmla="*/ 2873 h 3421856"/>
                <a:gd name="T2" fmla="*/ 344 w 410751"/>
                <a:gd name="T3" fmla="*/ 2350 h 3421856"/>
                <a:gd name="T4" fmla="*/ 343 w 410751"/>
                <a:gd name="T5" fmla="*/ 0 h 34218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130" name="Freeform 4">
              <a:extLst>
                <a:ext uri="{FF2B5EF4-FFF2-40B4-BE49-F238E27FC236}">
                  <a16:creationId xmlns:a16="http://schemas.microsoft.com/office/drawing/2014/main" id="{7F60AC6A-B168-4775-9A02-594449717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-2"/>
              <a:ext cx="199" cy="2499"/>
            </a:xfrm>
            <a:custGeom>
              <a:avLst/>
              <a:gdLst>
                <a:gd name="T0" fmla="*/ 0 w 238919"/>
                <a:gd name="T1" fmla="*/ 2499 h 2976561"/>
                <a:gd name="T2" fmla="*/ 199 w 238919"/>
                <a:gd name="T3" fmla="*/ 2196 h 2976561"/>
                <a:gd name="T4" fmla="*/ 198 w 238919"/>
                <a:gd name="T5" fmla="*/ 0 h 29765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5123" name="Rectangle 5">
            <a:extLst>
              <a:ext uri="{FF2B5EF4-FFF2-40B4-BE49-F238E27FC236}">
                <a16:creationId xmlns:a16="http://schemas.microsoft.com/office/drawing/2014/main" id="{212EDD0E-9622-4F0E-901B-06A2232B0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58438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texte-titreModifiez le style du titre</a:t>
            </a:r>
          </a:p>
        </p:txBody>
      </p:sp>
      <p:sp>
        <p:nvSpPr>
          <p:cNvPr id="5124" name="Rectangle 6">
            <a:extLst>
              <a:ext uri="{FF2B5EF4-FFF2-40B4-BE49-F238E27FC236}">
                <a16:creationId xmlns:a16="http://schemas.microsoft.com/office/drawing/2014/main" id="{676030FA-8B33-4993-A8B8-B04D0252E0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701800"/>
            <a:ext cx="5081588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0"/>
            <a:r>
              <a:rPr lang="en-GB" altLang="fr-FR"/>
              <a:t>Neuvième niveau de planModifiez les styles du texte du masque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170A5ED9-D81D-48FB-82DA-8FD988C3157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219200" y="6356350"/>
            <a:ext cx="2232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126" name="Text Box 8">
            <a:extLst>
              <a:ext uri="{FF2B5EF4-FFF2-40B4-BE49-F238E27FC236}">
                <a16:creationId xmlns:a16="http://schemas.microsoft.com/office/drawing/2014/main" id="{1A9BAE48-258E-421E-AB31-5F8EBA12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6356350"/>
            <a:ext cx="52816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E9717C59-F437-4843-AB96-C3893E0C9F5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563225" y="6356350"/>
            <a:ext cx="1012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</a:tabLst>
              <a:defRPr sz="2400" smtClean="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28EAF456-C70A-4674-8059-62776936569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/>
  <p:txStyles>
    <p:titleStyle>
      <a:lvl1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2pPr>
      <a:lvl3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3pPr>
      <a:lvl4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4pPr>
      <a:lvl5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8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66B29EB1-1606-420B-AF77-9BBBC8A2A4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08138" y="252413"/>
            <a:ext cx="8734425" cy="9731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fr-FR" sz="5400" dirty="0"/>
              <a:t>WEB 102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E58E0B4-447D-4B73-84E1-A9DEB84C8DB2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581150" y="1028700"/>
            <a:ext cx="8734425" cy="600075"/>
          </a:xfrm>
        </p:spPr>
        <p:txBody>
          <a:bodyPr lIns="90000" tIns="45000" rIns="90000" bIns="45000"/>
          <a:lstStyle/>
          <a:p>
            <a:pPr marL="0" indent="0" eaLnBrk="1" hangingPunct="1">
              <a:lnSpc>
                <a:spcPct val="9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altLang="fr-FR" dirty="0"/>
              <a:t>Formation création site Web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2441BB1-4A29-4E46-8FEF-F9F05ECCE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844" y="6185694"/>
            <a:ext cx="1989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 sz="2400" b="1" dirty="0">
                <a:solidFill>
                  <a:srgbClr val="FFFFFF"/>
                </a:solidFill>
                <a:latin typeface="Calibri" panose="020F0502020204030204" pitchFamily="34" charset="0"/>
              </a:rPr>
              <a:t>Mehdi TOUMI</a:t>
            </a:r>
          </a:p>
        </p:txBody>
      </p:sp>
      <p:pic>
        <p:nvPicPr>
          <p:cNvPr id="8197" name="Picture 4">
            <a:extLst>
              <a:ext uri="{FF2B5EF4-FFF2-40B4-BE49-F238E27FC236}">
                <a16:creationId xmlns:a16="http://schemas.microsoft.com/office/drawing/2014/main" id="{3E5B7D86-9E0C-464F-B4B2-E8CEB2CD9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13" y="1936750"/>
            <a:ext cx="52959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8" name="Picture 5">
            <a:extLst>
              <a:ext uri="{FF2B5EF4-FFF2-40B4-BE49-F238E27FC236}">
                <a16:creationId xmlns:a16="http://schemas.microsoft.com/office/drawing/2014/main" id="{010303AC-09B8-41E6-B02E-94020EF73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5603875"/>
            <a:ext cx="1785937" cy="1163638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0246EA33-7A0E-46D8-A5B5-F641D08CB2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Bonnes pratiques d’écriture 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DCA42EDB-C60B-4CDE-A40C-EBB6D33DAB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Les balises peuvent être imbriqué, vous pouvez mettre une balise dans une autre balise, la seule condition est de les refermer dans le bonne ordre : &lt;a&gt; &lt;b&gt; &lt;/b&gt; &lt;/a&gt;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b="1" dirty="0"/>
              <a:t>Indentez votre code, et mettez y des commentaires. </a:t>
            </a:r>
            <a:r>
              <a:rPr lang="fr-FR" altLang="fr-FR" dirty="0"/>
              <a:t>Un code, dans n’importe quels langages, est la pour que vous compreniez ce que vous demandez à la machine !!!!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dirty="0"/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sz="2200" i="1" dirty="0"/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sz="2200" i="1" dirty="0"/>
          </a:p>
          <a:p>
            <a:pPr marL="30480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i="1" dirty="0"/>
              <a:t> 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9EBF52EE-12DA-4E49-BB65-E12E2E9CC0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Bonnes pratiques d’écriture </a:t>
            </a:r>
            <a:endParaRPr lang="en-US" altLang="fr-FR" sz="3600" dirty="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BAE71626-8082-40D7-B7A1-7D0BA891DA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4000" b="1" dirty="0"/>
              <a:t>&lt;!-- Voici un commentaire en HTML --&gt;</a:t>
            </a:r>
            <a:endParaRPr lang="fr-FR" altLang="fr-FR" sz="4000" dirty="0"/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i="1" dirty="0"/>
              <a:t>Vos commentaires sont visibles de tous, tout comme votre code HTML, ainsi que votre code javascript (on y viendra plus tard</a:t>
            </a:r>
            <a:r>
              <a:rPr lang="fr-FR" altLang="fr-FR" b="1" i="1" dirty="0"/>
              <a:t>), N’Y ECRIVEZ AUCUNE DONNEES SENSIBLE COMME DES MOTS DE PASSE !!!</a:t>
            </a:r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sz="2200" i="1" dirty="0"/>
          </a:p>
          <a:p>
            <a:pPr marL="30480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i="1" dirty="0"/>
              <a:t> 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2CFE54BB-9B2F-409E-830A-7A26BC9EE8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Mise</a:t>
            </a:r>
            <a:r>
              <a:rPr lang="en-US" altLang="fr-FR" sz="3600" dirty="0"/>
              <a:t> </a:t>
            </a:r>
            <a:r>
              <a:rPr lang="en-US" altLang="fr-FR" sz="3600" dirty="0" err="1"/>
              <a:t>en</a:t>
            </a:r>
            <a:r>
              <a:rPr lang="en-US" altLang="fr-FR" sz="3600" dirty="0"/>
              <a:t> page – </a:t>
            </a:r>
            <a:r>
              <a:rPr lang="en-US" altLang="fr-FR" sz="3600" dirty="0" err="1"/>
              <a:t>voyons</a:t>
            </a:r>
            <a:r>
              <a:rPr lang="en-US" altLang="fr-FR" sz="3600" dirty="0"/>
              <a:t> </a:t>
            </a:r>
            <a:r>
              <a:rPr lang="en-US" altLang="fr-FR" sz="3600" dirty="0" err="1"/>
              <a:t>quelques</a:t>
            </a:r>
            <a:r>
              <a:rPr lang="en-US" altLang="fr-FR" sz="3600" dirty="0"/>
              <a:t> </a:t>
            </a:r>
            <a:r>
              <a:rPr lang="en-US" altLang="fr-FR" sz="3600" dirty="0" err="1"/>
              <a:t>balises</a:t>
            </a:r>
            <a:r>
              <a:rPr lang="en-US" altLang="fr-FR" sz="3600" dirty="0"/>
              <a:t> ensemble 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5934C968-AD4D-461F-A282-FDED0017AA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b="1" dirty="0"/>
              <a:t>L’élément &lt;p&gt;&lt;/p&gt; : Définit la présence d’un paragraphe</a:t>
            </a:r>
            <a:endParaRPr lang="fr-FR" altLang="fr-FR" dirty="0"/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L’élément &lt;/br&gt; : Elément orphelins, définit un retour à la ligne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Les éléments h1, h2, .. Jusqu’a h6 définissent des titres, h1 étant le plus important</a:t>
            </a:r>
            <a:endParaRPr lang="fr-FR" altLang="fr-FR" sz="2200" i="1" dirty="0"/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sz="2200" i="1" dirty="0"/>
          </a:p>
          <a:p>
            <a:pPr marL="30480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i="1" dirty="0"/>
              <a:t> 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A662F1EF-00A9-4ACC-9F04-DF9CFE0F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74638"/>
            <a:ext cx="10360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r-FR" sz="3600" dirty="0" err="1">
                <a:solidFill>
                  <a:schemeClr val="bg1"/>
                </a:solidFill>
              </a:rPr>
              <a:t>Mise</a:t>
            </a:r>
            <a:r>
              <a:rPr lang="en-US" altLang="fr-FR" sz="3600" dirty="0">
                <a:solidFill>
                  <a:schemeClr val="bg1"/>
                </a:solidFill>
              </a:rPr>
              <a:t> </a:t>
            </a:r>
            <a:r>
              <a:rPr lang="en-US" altLang="fr-FR" sz="3600" dirty="0" err="1">
                <a:solidFill>
                  <a:schemeClr val="bg1"/>
                </a:solidFill>
              </a:rPr>
              <a:t>en</a:t>
            </a:r>
            <a:r>
              <a:rPr lang="en-US" altLang="fr-FR" sz="3600" dirty="0">
                <a:solidFill>
                  <a:schemeClr val="bg1"/>
                </a:solidFill>
              </a:rPr>
              <a:t> page – Les </a:t>
            </a:r>
            <a:r>
              <a:rPr lang="en-US" altLang="fr-FR" sz="3600" dirty="0" err="1">
                <a:solidFill>
                  <a:schemeClr val="bg1"/>
                </a:solidFill>
              </a:rPr>
              <a:t>listes</a:t>
            </a:r>
            <a:endParaRPr lang="en-US" altLang="fr-FR" sz="3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62CE8B6C-ACEF-4B22-AA8D-A4E2E9A73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196752"/>
            <a:ext cx="5078412" cy="34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Les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listes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non-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ordonnées</a:t>
            </a: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E49A112-BB78-4B12-801A-14E864211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4" y="2492896"/>
            <a:ext cx="5836404" cy="377231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3DA84B1-EF5F-44A2-836D-D35B87C9F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048" y="3201137"/>
            <a:ext cx="3790745" cy="235583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A662F1EF-00A9-4ACC-9F04-DF9CFE0F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74638"/>
            <a:ext cx="10360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r-FR" sz="3600" dirty="0" err="1">
                <a:solidFill>
                  <a:schemeClr val="bg1"/>
                </a:solidFill>
              </a:rPr>
              <a:t>Mise</a:t>
            </a:r>
            <a:r>
              <a:rPr lang="en-US" altLang="fr-FR" sz="3600" dirty="0">
                <a:solidFill>
                  <a:schemeClr val="bg1"/>
                </a:solidFill>
              </a:rPr>
              <a:t> </a:t>
            </a:r>
            <a:r>
              <a:rPr lang="en-US" altLang="fr-FR" sz="3600" dirty="0" err="1">
                <a:solidFill>
                  <a:schemeClr val="bg1"/>
                </a:solidFill>
              </a:rPr>
              <a:t>en</a:t>
            </a:r>
            <a:r>
              <a:rPr lang="en-US" altLang="fr-FR" sz="3600" dirty="0">
                <a:solidFill>
                  <a:schemeClr val="bg1"/>
                </a:solidFill>
              </a:rPr>
              <a:t> page – Les </a:t>
            </a:r>
            <a:r>
              <a:rPr lang="en-US" altLang="fr-FR" sz="3600" dirty="0" err="1">
                <a:solidFill>
                  <a:schemeClr val="bg1"/>
                </a:solidFill>
              </a:rPr>
              <a:t>listes</a:t>
            </a:r>
            <a:endParaRPr lang="en-US" altLang="fr-FR" sz="3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62CE8B6C-ACEF-4B22-AA8D-A4E2E9A73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196752"/>
            <a:ext cx="5078412" cy="34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Les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listes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ordonnées</a:t>
            </a: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DFF998-AA98-44D3-A652-5B3ED5DA4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6" y="2708920"/>
            <a:ext cx="5639692" cy="306694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C39B58E-61CA-472D-ABF0-69C678441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611" y="2874241"/>
            <a:ext cx="4876580" cy="273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85944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391C61DE-7EA0-4642-9485-10DB7B3143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Compliquons</a:t>
            </a:r>
            <a:r>
              <a:rPr lang="en-US" altLang="fr-FR" sz="3600" dirty="0"/>
              <a:t> un </a:t>
            </a:r>
            <a:r>
              <a:rPr lang="en-US" altLang="fr-FR" sz="3600" dirty="0" err="1"/>
              <a:t>peu</a:t>
            </a:r>
            <a:r>
              <a:rPr lang="en-US" altLang="fr-FR" sz="3600" dirty="0"/>
              <a:t> les choses….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962D0413-DE35-4EE3-9A08-2C3DE00487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268760"/>
            <a:ext cx="10059988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b="1" dirty="0"/>
              <a:t>Comme  dis précédemment, nous pouvons imbriquer les balises, et donc composes des listes dans des listes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DF8273A-5053-4D29-AF56-97E6B4CF4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54" y="2492896"/>
            <a:ext cx="5924038" cy="401118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131089C-7245-4F06-9098-70AE2CC24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703" y="2853219"/>
            <a:ext cx="4817522" cy="329054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DCED8BB0-4BF1-426A-8367-D3033ED493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Les liens internes et externes</a:t>
            </a: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DE876803-245B-429F-A3D8-2309D9500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68413"/>
            <a:ext cx="10360025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Il y a deux types de liens dans une page web : 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Les liens internes : lien entre deux pages du site web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Les liens externes : D’un site web, vers un autre 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La balise &lt;a&gt; est utilisé pour créer des liens, via son attribut href (pour hypertext reference)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Ex : &lt;a href=“www.google.fr”&gt; ou &lt;a href=“./pages/page2.html”&gt;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DCED8BB0-4BF1-426A-8367-D3033ED493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Les liens internes et externes</a:t>
            </a: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DE876803-245B-429F-A3D8-2309D9500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68413"/>
            <a:ext cx="10360025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Pour les liens internes, nous utiliserons des chemins relatifs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Pour les liens externe, nous y placerons l’url complètes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Pour forcer l’ouverture d’un lien dans un nouvel onglet, on utilisera l’attribut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target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et sa valeur « _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blank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 »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007844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D69138A5-E0BE-4107-B1C8-54A60999B9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/>
              <a:t>Validation de </a:t>
            </a:r>
            <a:r>
              <a:rPr lang="en-US" altLang="fr-FR" sz="3600" dirty="0" err="1"/>
              <a:t>notre</a:t>
            </a:r>
            <a:r>
              <a:rPr lang="en-US" altLang="fr-FR" sz="3600" dirty="0"/>
              <a:t> </a:t>
            </a:r>
            <a:r>
              <a:rPr lang="en-US" altLang="fr-FR" sz="3600" dirty="0" err="1"/>
              <a:t>rendu</a:t>
            </a:r>
            <a:r>
              <a:rPr lang="en-US" altLang="fr-FR" sz="3600" dirty="0"/>
              <a:t> et </a:t>
            </a:r>
            <a:r>
              <a:rPr lang="en-US" altLang="fr-FR" sz="3600" dirty="0" err="1"/>
              <a:t>compatibilité</a:t>
            </a:r>
            <a:endParaRPr lang="en-US" altLang="fr-FR" sz="3600" dirty="0"/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FEFF0018-1EFC-4154-A40E-CC0BA9B38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01800"/>
            <a:ext cx="10360025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08013" indent="-23018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Différents navigateurs peuvent produire différents résultats à partir d’un même code. 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Pourquoi ? Différents navigateurs et différents versions de chaque navigateurs coexistent + navigateurs mobiles !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Nécessité de tester son code sous différents navigateurs !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D69138A5-E0BE-4107-B1C8-54A60999B9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/>
              <a:t>Validation de </a:t>
            </a:r>
            <a:r>
              <a:rPr lang="en-US" altLang="fr-FR" sz="3600" dirty="0" err="1"/>
              <a:t>notre</a:t>
            </a:r>
            <a:r>
              <a:rPr lang="en-US" altLang="fr-FR" sz="3600" dirty="0"/>
              <a:t> </a:t>
            </a:r>
            <a:r>
              <a:rPr lang="en-US" altLang="fr-FR" sz="3600" dirty="0" err="1"/>
              <a:t>rendu</a:t>
            </a:r>
            <a:r>
              <a:rPr lang="en-US" altLang="fr-FR" sz="3600" dirty="0"/>
              <a:t> et </a:t>
            </a:r>
            <a:r>
              <a:rPr lang="en-US" altLang="fr-FR" sz="3600" dirty="0" err="1"/>
              <a:t>compatibilité</a:t>
            </a:r>
            <a:endParaRPr lang="en-US" altLang="fr-FR" sz="3600" dirty="0"/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FEFF0018-1EFC-4154-A40E-CC0BA9B38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01800"/>
            <a:ext cx="10360025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08013" indent="-23018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 W3C met deux outils à notre disposition : 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Validateur HTML : http://validator.w3.org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Validateur CSS : http://jigsaw.w3.org/css-validator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Vous devez vous efforcer d’avoir toujours un code valide. </a:t>
            </a:r>
          </a:p>
        </p:txBody>
      </p:sp>
    </p:spTree>
    <p:extLst>
      <p:ext uri="{BB962C8B-B14F-4D97-AF65-F5344CB8AC3E}">
        <p14:creationId xmlns:p14="http://schemas.microsoft.com/office/powerpoint/2010/main" val="39317631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66CD7FC9-76DC-465D-8ECE-3C8EEF7B09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84931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6000" u="sng"/>
              <a:t>Introduction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A3C41260-5E76-4AD6-ACF1-39581A7B0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01800"/>
            <a:ext cx="10360025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1625" indent="-300038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Objectif :</a:t>
            </a:r>
          </a:p>
        </p:txBody>
      </p:sp>
      <p:sp>
        <p:nvSpPr>
          <p:cNvPr id="9219" name="AutoShape 3">
            <a:extLst>
              <a:ext uri="{FF2B5EF4-FFF2-40B4-BE49-F238E27FC236}">
                <a16:creationId xmlns:a16="http://schemas.microsoft.com/office/drawing/2014/main" id="{F87BD853-5332-4F29-B705-C4FBC04A7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84984"/>
            <a:ext cx="10360025" cy="2376488"/>
          </a:xfrm>
          <a:prstGeom prst="roundRect">
            <a:avLst>
              <a:gd name="adj" fmla="val 16667"/>
            </a:avLst>
          </a:prstGeom>
          <a:solidFill>
            <a:srgbClr val="009999"/>
          </a:solidFill>
          <a:ln w="25560">
            <a:solidFill>
              <a:srgbClr val="00717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Nous allons aujourd’hui mettre en forme notre page web, la styliser et donner les bonnes manières de le faire. La compréhension du CSS est essentiel.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>
            <a:extLst>
              <a:ext uri="{FF2B5EF4-FFF2-40B4-BE49-F238E27FC236}">
                <a16:creationId xmlns:a16="http://schemas.microsoft.com/office/drawing/2014/main" id="{A683E958-2291-4728-9ADD-DD3F81AD88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60648"/>
            <a:ext cx="10360025" cy="561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Listes</a:t>
            </a:r>
            <a:r>
              <a:rPr lang="en-US" altLang="fr-FR" sz="3600" dirty="0"/>
              <a:t> de </a:t>
            </a:r>
            <a:r>
              <a:rPr lang="en-US" altLang="fr-FR" sz="3600" dirty="0" err="1"/>
              <a:t>plusieurs</a:t>
            </a:r>
            <a:r>
              <a:rPr lang="en-US" altLang="fr-FR" sz="3600" dirty="0"/>
              <a:t> </a:t>
            </a:r>
            <a:r>
              <a:rPr lang="en-US" altLang="fr-FR" sz="3600" dirty="0" err="1"/>
              <a:t>balises</a:t>
            </a:r>
            <a:r>
              <a:rPr lang="en-US" altLang="fr-FR" sz="3600" dirty="0"/>
              <a:t> </a:t>
            </a:r>
          </a:p>
        </p:txBody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5E6629A7-5091-43E5-9F76-C2E0C9F95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052513"/>
            <a:ext cx="10360025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Pour la mise en forme du texte : 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&lt;p&gt; 				pour paragraphe (block)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&lt;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pre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&gt; 			pour du texte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pré-formaté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(block)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&lt;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blockquote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&gt;  		pour les grandes citations (block)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&lt;q&gt; 				pour les petites citations (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inline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&lt;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em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&gt; et &lt;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strong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&gt;	pour l’emphase (italique) et </a:t>
            </a:r>
            <a:b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					l’épaisseur de la police (gras/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bold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&lt;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sub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&gt; et &lt;sup&gt;	pour exposants et indices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De &lt;h1&gt; à &lt;h6&gt;	pour les titres</a:t>
            </a: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31322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DE77200B-90A8-4638-B7B4-0652DCDFB7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Mise</a:t>
            </a:r>
            <a:r>
              <a:rPr lang="en-US" altLang="fr-FR" sz="3600" dirty="0"/>
              <a:t> </a:t>
            </a:r>
            <a:r>
              <a:rPr lang="en-US" altLang="fr-FR" sz="3600" dirty="0" err="1"/>
              <a:t>en</a:t>
            </a:r>
            <a:r>
              <a:rPr lang="en-US" altLang="fr-FR" sz="3600" dirty="0"/>
              <a:t> </a:t>
            </a:r>
            <a:r>
              <a:rPr lang="en-US" altLang="fr-FR" sz="3600" dirty="0" err="1"/>
              <a:t>pratique</a:t>
            </a:r>
            <a:endParaRPr lang="en-US" altLang="fr-FR" sz="3600" dirty="0"/>
          </a:p>
        </p:txBody>
      </p:sp>
      <p:sp>
        <p:nvSpPr>
          <p:cNvPr id="47107" name="Text Box 2">
            <a:extLst>
              <a:ext uri="{FF2B5EF4-FFF2-40B4-BE49-F238E27FC236}">
                <a16:creationId xmlns:a16="http://schemas.microsoft.com/office/drawing/2014/main" id="{1FBECB94-43A9-4CB9-BAAF-8E247D33D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340768"/>
            <a:ext cx="10707860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Travail attendu : 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Création de vos deux premières pages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Utilisation de toutes les balises vu jusqu’ici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Obligation d’utiliser l’imbrication au moins une fois.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Il dois y avoir, sur chacune de vos deux pages, un lien vers l’autre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M’appeler une fois que cela est fait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C55FF904-169D-4CED-ACCA-C97785E448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Qu’est-ce</a:t>
            </a:r>
            <a:r>
              <a:rPr lang="en-US" altLang="fr-FR" sz="3600" dirty="0"/>
              <a:t> que le CSS ?</a:t>
            </a:r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416B092B-836C-44F8-9E79-C91E37498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1679575"/>
            <a:ext cx="1036002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b="1" dirty="0">
                <a:solidFill>
                  <a:srgbClr val="FFFFFF"/>
                </a:solidFill>
                <a:latin typeface="Calibri" panose="020F0502020204030204" pitchFamily="34" charset="0"/>
              </a:rPr>
              <a:t>C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ascaded  </a:t>
            </a:r>
            <a:r>
              <a:rPr lang="en-US" altLang="fr-FR" sz="2800" b="1" dirty="0">
                <a:solidFill>
                  <a:srgbClr val="FFFFFF"/>
                </a:solidFill>
                <a:latin typeface="Calibri" panose="020F0502020204030204" pitchFamily="34" charset="0"/>
              </a:rPr>
              <a:t>S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tyle </a:t>
            </a:r>
            <a:r>
              <a:rPr lang="en-US" altLang="fr-FR" sz="2800" b="1" dirty="0">
                <a:solidFill>
                  <a:srgbClr val="FFFFFF"/>
                </a:solidFill>
                <a:latin typeface="Calibri" panose="020F0502020204030204" pitchFamily="34" charset="0"/>
              </a:rPr>
              <a:t>S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heet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Langage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descriptif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,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balisé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, et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interprété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par le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navigateur</a:t>
            </a: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Une page HTML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n'est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rien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d'autre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que du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texte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43BD514E-C12F-4B45-BD52-8B59E72CE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4535488"/>
            <a:ext cx="10360025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pic>
        <p:nvPicPr>
          <p:cNvPr id="12293" name="Picture 4">
            <a:extLst>
              <a:ext uri="{FF2B5EF4-FFF2-40B4-BE49-F238E27FC236}">
                <a16:creationId xmlns:a16="http://schemas.microsoft.com/office/drawing/2014/main" id="{478D2F46-A8F4-4E7A-92CB-68BB21C2A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3951288"/>
            <a:ext cx="450532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76D72C07-8A03-4256-BC44-79736A41FB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84931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6000" u="sng"/>
              <a:t>Idées reçues</a:t>
            </a:r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891BF223-FC43-4490-BAAB-7A08198E1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63" y="1512888"/>
            <a:ext cx="1036002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Je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préfère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faire mon site sur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Wordpress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,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c'est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plus simple</a:t>
            </a:r>
          </a:p>
          <a:p>
            <a:pPr eaLnBrk="1" hangingPunct="1">
              <a:lnSpc>
                <a:spcPct val="15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Je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préfère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utliser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un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editeur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WYSIWIG,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il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fait tout pour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moi</a:t>
            </a: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Je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vais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contacter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une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société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,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elle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est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spécialisé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et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fera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tout à ma place</a:t>
            </a:r>
          </a:p>
          <a:p>
            <a:pPr eaLnBrk="1" hangingPunct="1">
              <a:lnSpc>
                <a:spcPct val="15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…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Vous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en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pensez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quoi ? 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1918F099-3844-4AC4-8AC4-668D3A6806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84931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6000" u="sng"/>
              <a:t>Historique</a:t>
            </a: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22918E3B-BF12-4146-9EFF-97A7823D7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1403350"/>
            <a:ext cx="11160125" cy="524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Créé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en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1991, le but premier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était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de structurer des data, et de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leur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donner du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sens</a:t>
            </a: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On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ajoute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de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l'information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de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mise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en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page, de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codage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, de linkage, à des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données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brutes.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Il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existe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plusieurs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versions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d'HTML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et CSS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None/>
            </a:pP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EBFCD60-B2A3-458D-98FD-BACA6004D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88" y="3751263"/>
            <a:ext cx="54514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2040" tIns="60840" rIns="122040" bIns="6084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</a:pPr>
            <a:endParaRPr lang="fr-FR" altLang="fr-FR" sz="280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fr-FR" altLang="fr-FR" sz="2800" i="1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</a:pPr>
            <a:endParaRPr lang="fr-FR" altLang="fr-FR" sz="2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6389" name="Picture 4">
            <a:extLst>
              <a:ext uri="{FF2B5EF4-FFF2-40B4-BE49-F238E27FC236}">
                <a16:creationId xmlns:a16="http://schemas.microsoft.com/office/drawing/2014/main" id="{51D2FCC4-EA5D-48D4-BE1D-E29ABED82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38" y="4322763"/>
            <a:ext cx="661035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D091FFED-3E95-4DCF-9F42-A798BF4E78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/>
              <a:t>Programmation – L’essentiel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3B864DEB-0C5A-4160-AC3B-2B3E262A09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5378450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en-US" altLang="fr-FR" dirty="0"/>
              <a:t>L'IDE</a:t>
            </a:r>
          </a:p>
          <a:p>
            <a:pPr marL="606425" lvl="1" indent="-300038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en-US" altLang="fr-FR" sz="2400" dirty="0" err="1"/>
              <a:t>Rien</a:t>
            </a:r>
            <a:r>
              <a:rPr lang="en-US" altLang="fr-FR" sz="2400" dirty="0"/>
              <a:t> </a:t>
            </a:r>
            <a:r>
              <a:rPr lang="fr-FR" altLang="fr-FR" sz="2400" dirty="0"/>
              <a:t>n'est</a:t>
            </a:r>
            <a:r>
              <a:rPr lang="en-US" altLang="fr-FR" sz="2400" dirty="0"/>
              <a:t> </a:t>
            </a:r>
            <a:r>
              <a:rPr lang="fr-FR" altLang="fr-FR" sz="2400" dirty="0"/>
              <a:t>obligé</a:t>
            </a:r>
            <a:r>
              <a:rPr lang="en-US" altLang="fr-FR" sz="2400" dirty="0"/>
              <a:t> ici. HTML </a:t>
            </a:r>
            <a:r>
              <a:rPr lang="en-US" altLang="fr-FR" sz="2400" dirty="0" err="1"/>
              <a:t>n'étant</a:t>
            </a:r>
            <a:r>
              <a:rPr lang="en-US" altLang="fr-FR" sz="2400" dirty="0"/>
              <a:t> que du </a:t>
            </a:r>
            <a:r>
              <a:rPr lang="en-US" altLang="fr-FR" sz="2400" dirty="0" err="1"/>
              <a:t>texte</a:t>
            </a:r>
            <a:r>
              <a:rPr lang="en-US" altLang="fr-FR" sz="2400" dirty="0"/>
              <a:t>, on </a:t>
            </a:r>
            <a:r>
              <a:rPr lang="en-US" altLang="fr-FR" sz="2400" dirty="0" err="1"/>
              <a:t>peut</a:t>
            </a:r>
            <a:r>
              <a:rPr lang="en-US" altLang="fr-FR" sz="2400" dirty="0"/>
              <a:t> </a:t>
            </a:r>
            <a:r>
              <a:rPr lang="en-US" altLang="fr-FR" sz="2400" dirty="0" err="1"/>
              <a:t>choisir</a:t>
            </a:r>
            <a:r>
              <a:rPr lang="en-US" altLang="fr-FR" sz="2400" dirty="0"/>
              <a:t> </a:t>
            </a:r>
            <a:r>
              <a:rPr lang="fr-FR" altLang="fr-FR" sz="2400" dirty="0"/>
              <a:t>l'IDE</a:t>
            </a:r>
            <a:r>
              <a:rPr lang="en-US" altLang="fr-FR" sz="2400" dirty="0"/>
              <a:t> sans </a:t>
            </a:r>
            <a:r>
              <a:rPr lang="en-US" altLang="fr-FR" sz="2400" dirty="0" err="1"/>
              <a:t>contrainte</a:t>
            </a:r>
            <a:r>
              <a:rPr lang="en-US" altLang="fr-FR" sz="2400" dirty="0"/>
              <a:t>, </a:t>
            </a:r>
            <a:r>
              <a:rPr lang="en-US" altLang="fr-FR" sz="2400" dirty="0" err="1"/>
              <a:t>même</a:t>
            </a:r>
            <a:r>
              <a:rPr lang="en-US" altLang="fr-FR" sz="2400" dirty="0"/>
              <a:t> notepad fait </a:t>
            </a:r>
            <a:r>
              <a:rPr lang="en-US" altLang="fr-FR" sz="2400" dirty="0" err="1"/>
              <a:t>l'affaire</a:t>
            </a:r>
            <a:endParaRPr lang="en-US" altLang="fr-FR" sz="2400" dirty="0"/>
          </a:p>
          <a:p>
            <a:pPr marL="909638" lvl="2" indent="-300038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endParaRPr lang="fr-FR" altLang="fr-FR" dirty="0"/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en-US" altLang="fr-FR" dirty="0"/>
              <a:t>Pour des raisons </a:t>
            </a:r>
            <a:r>
              <a:rPr lang="en-US" altLang="fr-FR" dirty="0" err="1"/>
              <a:t>pratiques</a:t>
            </a:r>
            <a:r>
              <a:rPr lang="en-US" altLang="fr-FR" dirty="0"/>
              <a:t>, </a:t>
            </a:r>
            <a:r>
              <a:rPr lang="en-US" altLang="fr-FR" dirty="0" err="1"/>
              <a:t>Je</a:t>
            </a:r>
            <a:r>
              <a:rPr lang="en-US" altLang="fr-FR" dirty="0"/>
              <a:t> </a:t>
            </a:r>
            <a:r>
              <a:rPr lang="en-US" altLang="fr-FR" dirty="0" err="1"/>
              <a:t>vous</a:t>
            </a:r>
            <a:r>
              <a:rPr lang="en-US" altLang="fr-FR" dirty="0"/>
              <a:t> </a:t>
            </a:r>
            <a:r>
              <a:rPr lang="en-US" altLang="fr-FR" dirty="0" err="1"/>
              <a:t>conseille</a:t>
            </a:r>
            <a:r>
              <a:rPr lang="en-US" altLang="fr-FR" dirty="0"/>
              <a:t> Visual Studio Code.</a:t>
            </a:r>
          </a:p>
          <a:p>
            <a:pPr marL="0" indent="1588" eaLnBrk="1" hangingPunct="1">
              <a:lnSpc>
                <a:spcPct val="9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endParaRPr lang="en-US" altLang="fr-FR" sz="2400" dirty="0"/>
          </a:p>
        </p:txBody>
      </p:sp>
      <p:pic>
        <p:nvPicPr>
          <p:cNvPr id="18436" name="Picture 3">
            <a:extLst>
              <a:ext uri="{FF2B5EF4-FFF2-40B4-BE49-F238E27FC236}">
                <a16:creationId xmlns:a16="http://schemas.microsoft.com/office/drawing/2014/main" id="{94097D5D-56A6-45BA-8F79-07A0FBD64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8" y="1152525"/>
            <a:ext cx="16192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7" name="Picture 4">
            <a:extLst>
              <a:ext uri="{FF2B5EF4-FFF2-40B4-BE49-F238E27FC236}">
                <a16:creationId xmlns:a16="http://schemas.microsoft.com/office/drawing/2014/main" id="{45236ADD-F7F1-4EB0-A22C-5D2EE359C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25" y="3887788"/>
            <a:ext cx="2387600" cy="238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3F4EA0D3-8E99-4241-8251-E4C0545FF2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/>
              <a:t>Les bases du language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B2094E0-BA99-4A48-9C95-83594F4D47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 anchor="ctr"/>
          <a:lstStyle/>
          <a:p>
            <a:pPr marL="344487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dirty="0"/>
              <a:t>Elements : </a:t>
            </a:r>
          </a:p>
          <a:p>
            <a:pPr marL="744537" lvl="1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sz="2800" dirty="0" err="1"/>
              <a:t>Définissent</a:t>
            </a:r>
            <a:r>
              <a:rPr lang="en-US" altLang="fr-FR" sz="2800" dirty="0"/>
              <a:t> des </a:t>
            </a:r>
            <a:r>
              <a:rPr lang="en-US" altLang="fr-FR" sz="2800" dirty="0" err="1"/>
              <a:t>objet</a:t>
            </a:r>
            <a:r>
              <a:rPr lang="en-US" altLang="fr-FR" sz="2800" dirty="0"/>
              <a:t> </a:t>
            </a:r>
            <a:r>
              <a:rPr lang="en-US" altLang="fr-FR" sz="2800" dirty="0" err="1"/>
              <a:t>dans</a:t>
            </a:r>
            <a:r>
              <a:rPr lang="en-US" altLang="fr-FR" sz="2800" dirty="0"/>
              <a:t> </a:t>
            </a:r>
            <a:r>
              <a:rPr lang="en-US" altLang="fr-FR" sz="2800" dirty="0" err="1"/>
              <a:t>notre</a:t>
            </a:r>
            <a:r>
              <a:rPr lang="en-US" altLang="fr-FR" sz="2800" dirty="0"/>
              <a:t> page web</a:t>
            </a:r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sz="2800" dirty="0"/>
              <a:t>p </a:t>
            </a:r>
            <a:r>
              <a:rPr lang="en-US" altLang="fr-FR" sz="2800" dirty="0" err="1"/>
              <a:t>définit</a:t>
            </a:r>
            <a:r>
              <a:rPr lang="en-US" altLang="fr-FR" sz="2800" dirty="0"/>
              <a:t> un </a:t>
            </a:r>
            <a:r>
              <a:rPr lang="en-US" altLang="fr-FR" sz="2800" dirty="0" err="1"/>
              <a:t>paragraphe</a:t>
            </a:r>
            <a:r>
              <a:rPr lang="en-US" altLang="fr-FR" sz="2800" dirty="0"/>
              <a:t>,</a:t>
            </a:r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sz="2800" dirty="0"/>
              <a:t>h1, h2, …, h6 </a:t>
            </a:r>
            <a:r>
              <a:rPr lang="en-US" altLang="fr-FR" sz="2800" dirty="0" err="1"/>
              <a:t>définissent</a:t>
            </a:r>
            <a:r>
              <a:rPr lang="en-US" altLang="fr-FR" sz="2800" dirty="0"/>
              <a:t> des </a:t>
            </a:r>
            <a:r>
              <a:rPr lang="en-US" altLang="fr-FR" sz="2800" dirty="0" err="1"/>
              <a:t>tritres</a:t>
            </a:r>
            <a:endParaRPr lang="en-US" altLang="fr-FR" sz="2800" dirty="0"/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sz="2800" dirty="0" err="1"/>
              <a:t>L’element</a:t>
            </a:r>
            <a:r>
              <a:rPr lang="en-US" altLang="fr-FR" sz="2800" dirty="0"/>
              <a:t> a </a:t>
            </a:r>
            <a:r>
              <a:rPr lang="en-US" altLang="fr-FR" sz="2800" dirty="0" err="1"/>
              <a:t>défini</a:t>
            </a:r>
            <a:r>
              <a:rPr lang="en-US" altLang="fr-FR" sz="2800" dirty="0"/>
              <a:t> un lien, etc...</a:t>
            </a:r>
          </a:p>
          <a:p>
            <a:pPr marL="744537" lvl="1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sz="2800" dirty="0" err="1"/>
              <a:t>Généralement</a:t>
            </a:r>
            <a:r>
              <a:rPr lang="en-US" altLang="fr-FR" sz="2800" dirty="0"/>
              <a:t> </a:t>
            </a:r>
            <a:r>
              <a:rPr lang="en-US" altLang="fr-FR" sz="2800" dirty="0" err="1"/>
              <a:t>constitués</a:t>
            </a:r>
            <a:r>
              <a:rPr lang="en-US" altLang="fr-FR" sz="2800" dirty="0"/>
              <a:t> </a:t>
            </a:r>
            <a:r>
              <a:rPr lang="en-US" altLang="fr-FR" sz="2800" dirty="0" err="1"/>
              <a:t>d’une</a:t>
            </a:r>
            <a:r>
              <a:rPr lang="en-US" altLang="fr-FR" sz="2800" dirty="0"/>
              <a:t> </a:t>
            </a:r>
            <a:r>
              <a:rPr lang="en-US" altLang="fr-FR" sz="2800" dirty="0" err="1"/>
              <a:t>paire</a:t>
            </a:r>
            <a:r>
              <a:rPr lang="en-US" altLang="fr-FR" sz="2800" dirty="0"/>
              <a:t> de </a:t>
            </a:r>
            <a:r>
              <a:rPr lang="en-US" altLang="fr-FR" sz="2800" dirty="0" err="1"/>
              <a:t>balises</a:t>
            </a:r>
            <a:r>
              <a:rPr lang="en-US" altLang="fr-FR" sz="2800" dirty="0"/>
              <a:t> : </a:t>
            </a:r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sz="2800" dirty="0" err="1"/>
              <a:t>Balise</a:t>
            </a:r>
            <a:r>
              <a:rPr lang="en-US" altLang="fr-FR" sz="2800" dirty="0"/>
              <a:t> </a:t>
            </a:r>
            <a:r>
              <a:rPr lang="en-US" altLang="fr-FR" sz="2800" dirty="0" err="1"/>
              <a:t>ouvrante</a:t>
            </a:r>
            <a:r>
              <a:rPr lang="en-US" altLang="fr-FR" sz="2800" dirty="0"/>
              <a:t> &lt;p&gt;</a:t>
            </a:r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sz="2800" dirty="0" err="1"/>
              <a:t>Balise</a:t>
            </a:r>
            <a:r>
              <a:rPr lang="en-US" altLang="fr-FR" sz="2800" dirty="0"/>
              <a:t> </a:t>
            </a:r>
            <a:r>
              <a:rPr lang="en-US" altLang="fr-FR" sz="2800" dirty="0" err="1"/>
              <a:t>fermante</a:t>
            </a:r>
            <a:r>
              <a:rPr lang="en-US" altLang="fr-FR" sz="2800" dirty="0"/>
              <a:t> &lt;/p&gt;</a:t>
            </a:r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sz="2800" dirty="0"/>
              <a:t>Exception : </a:t>
            </a:r>
            <a:r>
              <a:rPr lang="en-US" altLang="fr-FR" sz="2800" dirty="0" err="1"/>
              <a:t>balises</a:t>
            </a:r>
            <a:r>
              <a:rPr lang="en-US" altLang="fr-FR" sz="2800" dirty="0"/>
              <a:t> </a:t>
            </a:r>
            <a:r>
              <a:rPr lang="en-US" altLang="fr-FR" sz="2800" dirty="0" err="1"/>
              <a:t>orphelines</a:t>
            </a:r>
            <a:r>
              <a:rPr lang="en-US" altLang="fr-FR" sz="2800" dirty="0"/>
              <a:t> ex : &lt;</a:t>
            </a:r>
            <a:r>
              <a:rPr lang="en-US" altLang="fr-FR" sz="2800" dirty="0" err="1"/>
              <a:t>bt</a:t>
            </a:r>
            <a:r>
              <a:rPr lang="en-US" altLang="fr-FR" sz="2800" dirty="0"/>
              <a:t>/&gt;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FF764577-804E-466C-8CCF-8EF753EBA0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/>
              <a:t>Les </a:t>
            </a:r>
            <a:r>
              <a:rPr lang="en-US" altLang="fr-FR" sz="3600" dirty="0" err="1"/>
              <a:t>attributs</a:t>
            </a:r>
            <a:endParaRPr lang="en-US" altLang="fr-FR" sz="3600" dirty="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EE6166A0-0488-4E3D-94CE-BACB1C8A73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altLang="fr-FR" dirty="0"/>
              <a:t>Un </a:t>
            </a:r>
            <a:r>
              <a:rPr lang="en-US" altLang="fr-FR" dirty="0" err="1"/>
              <a:t>attribut</a:t>
            </a:r>
            <a:r>
              <a:rPr lang="en-US" altLang="fr-FR" dirty="0"/>
              <a:t> </a:t>
            </a:r>
            <a:r>
              <a:rPr lang="en-US" altLang="fr-FR" dirty="0" err="1"/>
              <a:t>est</a:t>
            </a:r>
            <a:r>
              <a:rPr lang="en-US" altLang="fr-FR" dirty="0"/>
              <a:t> </a:t>
            </a:r>
            <a:r>
              <a:rPr lang="en-US" altLang="fr-FR" dirty="0" err="1"/>
              <a:t>une</a:t>
            </a:r>
            <a:r>
              <a:rPr lang="en-US" altLang="fr-FR" dirty="0"/>
              <a:t> </a:t>
            </a:r>
            <a:r>
              <a:rPr lang="en-US" altLang="fr-FR" dirty="0" err="1"/>
              <a:t>propriété</a:t>
            </a:r>
            <a:r>
              <a:rPr lang="en-US" altLang="fr-FR" dirty="0"/>
              <a:t>, </a:t>
            </a:r>
            <a:r>
              <a:rPr lang="en-US" altLang="fr-FR" dirty="0" err="1"/>
              <a:t>une</a:t>
            </a:r>
            <a:r>
              <a:rPr lang="en-US" altLang="fr-FR" dirty="0"/>
              <a:t> information </a:t>
            </a:r>
            <a:r>
              <a:rPr lang="en-US" altLang="fr-FR" dirty="0" err="1"/>
              <a:t>supplémentaire</a:t>
            </a:r>
            <a:r>
              <a:rPr lang="en-US" altLang="fr-FR" dirty="0"/>
              <a:t> </a:t>
            </a:r>
            <a:r>
              <a:rPr lang="en-US" altLang="fr-FR" dirty="0" err="1"/>
              <a:t>dont</a:t>
            </a:r>
            <a:r>
              <a:rPr lang="en-US" altLang="fr-FR" dirty="0"/>
              <a:t> à </a:t>
            </a:r>
            <a:r>
              <a:rPr lang="en-US" altLang="fr-FR" dirty="0" err="1"/>
              <a:t>besoin</a:t>
            </a:r>
            <a:r>
              <a:rPr lang="en-US" altLang="fr-FR" dirty="0"/>
              <a:t> </a:t>
            </a:r>
            <a:r>
              <a:rPr lang="en-US" altLang="fr-FR" dirty="0" err="1"/>
              <a:t>notre</a:t>
            </a:r>
            <a:r>
              <a:rPr lang="en-US" altLang="fr-FR" dirty="0"/>
              <a:t> </a:t>
            </a:r>
            <a:r>
              <a:rPr lang="en-US" altLang="fr-FR" dirty="0" err="1"/>
              <a:t>élément</a:t>
            </a:r>
            <a:r>
              <a:rPr lang="en-US" altLang="fr-FR" dirty="0"/>
              <a:t>.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altLang="fr-FR" dirty="0" err="1"/>
              <a:t>Dans</a:t>
            </a:r>
            <a:r>
              <a:rPr lang="en-US" altLang="fr-FR" dirty="0"/>
              <a:t> </a:t>
            </a:r>
            <a:r>
              <a:rPr lang="en-US" altLang="fr-FR" dirty="0" err="1"/>
              <a:t>l’exemple</a:t>
            </a:r>
            <a:r>
              <a:rPr lang="en-US" altLang="fr-FR" dirty="0"/>
              <a:t> ci </a:t>
            </a:r>
            <a:r>
              <a:rPr lang="en-US" altLang="fr-FR" dirty="0" err="1"/>
              <a:t>dessous</a:t>
            </a:r>
            <a:r>
              <a:rPr lang="en-US" altLang="fr-FR" dirty="0"/>
              <a:t>, on </a:t>
            </a:r>
            <a:r>
              <a:rPr lang="en-US" altLang="fr-FR" dirty="0" err="1"/>
              <a:t>utilise</a:t>
            </a:r>
            <a:r>
              <a:rPr lang="en-US" altLang="fr-FR" dirty="0"/>
              <a:t> un </a:t>
            </a:r>
            <a:r>
              <a:rPr lang="en-US" altLang="fr-FR" dirty="0" err="1"/>
              <a:t>attribut</a:t>
            </a:r>
            <a:r>
              <a:rPr lang="en-US" altLang="fr-FR" dirty="0"/>
              <a:t> pour </a:t>
            </a:r>
            <a:r>
              <a:rPr lang="en-US" altLang="fr-FR" dirty="0" err="1"/>
              <a:t>définir</a:t>
            </a:r>
            <a:r>
              <a:rPr lang="en-US" altLang="fr-FR" dirty="0"/>
              <a:t> la </a:t>
            </a:r>
            <a:r>
              <a:rPr lang="en-US" altLang="fr-FR" dirty="0" err="1"/>
              <a:t>cible</a:t>
            </a:r>
            <a:r>
              <a:rPr lang="en-US" altLang="fr-FR" dirty="0"/>
              <a:t> du lien. 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en-US" altLang="fr-FR" dirty="0"/>
          </a:p>
          <a:p>
            <a:pPr marL="30480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altLang="fr-FR" sz="2200" i="1" dirty="0"/>
              <a:t>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BFD7D16-E8D0-457C-9A44-A6192B3A0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631" y="4437112"/>
            <a:ext cx="6715125" cy="16287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F572D897-3B64-4AF4-B77F-141E9F7269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/>
              <a:t>Structure </a:t>
            </a:r>
            <a:r>
              <a:rPr lang="en-US" altLang="fr-FR" sz="3600" dirty="0" err="1"/>
              <a:t>d’une</a:t>
            </a:r>
            <a:r>
              <a:rPr lang="en-US" altLang="fr-FR" sz="3600" dirty="0"/>
              <a:t> page HTML5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C4AD21CF-BA27-49C9-A408-30AE10A656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45940" y="1628800"/>
            <a:ext cx="5078412" cy="4465637"/>
          </a:xfrm>
        </p:spPr>
        <p:txBody>
          <a:bodyPr/>
          <a:lstStyle/>
          <a:p>
            <a:r>
              <a:rPr lang="fr-FR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Doctype : &lt;!DOCTYPE html&gt;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Eléments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html,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err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head</a:t>
            </a:r>
            <a:r>
              <a:rPr lang="fr-FR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err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title</a:t>
            </a:r>
            <a:r>
              <a:rPr lang="fr-FR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err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meta</a:t>
            </a:r>
            <a:r>
              <a:rPr lang="fr-FR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body</a:t>
            </a:r>
            <a:endParaRPr lang="en-US" altLang="fr-FR" dirty="0"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Microsoft Office PowerPoint</Application>
  <PresentationFormat>Personnalisé</PresentationFormat>
  <Paragraphs>146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21</vt:i4>
      </vt:variant>
    </vt:vector>
  </HeadingPairs>
  <TitlesOfParts>
    <vt:vector size="31" baseType="lpstr">
      <vt:lpstr>Arial</vt:lpstr>
      <vt:lpstr>Calibri</vt:lpstr>
      <vt:lpstr>DejaVu Sans Condensed</vt:lpstr>
      <vt:lpstr>Noto Sans CJK SC Regular</vt:lpstr>
      <vt:lpstr>Optima</vt:lpstr>
      <vt:lpstr>Times New Roman</vt:lpstr>
      <vt:lpstr>Thème Office</vt:lpstr>
      <vt:lpstr>Thème Office</vt:lpstr>
      <vt:lpstr>Thème Office</vt:lpstr>
      <vt:lpstr>Thème Office</vt:lpstr>
      <vt:lpstr>WEB 102</vt:lpstr>
      <vt:lpstr>Introduction</vt:lpstr>
      <vt:lpstr>Qu’est-ce que le CSS ?</vt:lpstr>
      <vt:lpstr>Idées reçues</vt:lpstr>
      <vt:lpstr>Historique</vt:lpstr>
      <vt:lpstr>Programmation – L’essentiel</vt:lpstr>
      <vt:lpstr>Les bases du language</vt:lpstr>
      <vt:lpstr>Les attributs</vt:lpstr>
      <vt:lpstr>Structure d’une page HTML5</vt:lpstr>
      <vt:lpstr>Bonnes pratiques d’écriture </vt:lpstr>
      <vt:lpstr>Bonnes pratiques d’écriture </vt:lpstr>
      <vt:lpstr>Mise en page – voyons quelques balises ensemble </vt:lpstr>
      <vt:lpstr>Présentation PowerPoint</vt:lpstr>
      <vt:lpstr>Présentation PowerPoint</vt:lpstr>
      <vt:lpstr>Compliquons un peu les choses….</vt:lpstr>
      <vt:lpstr>Les liens internes et externes</vt:lpstr>
      <vt:lpstr>Les liens internes et externes</vt:lpstr>
      <vt:lpstr>Validation de notre rendu et compatibilité</vt:lpstr>
      <vt:lpstr>Validation de notre rendu et compatibilité</vt:lpstr>
      <vt:lpstr>Listes de plusieurs balises </vt:lpstr>
      <vt:lpstr>Mise en pratique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2017-11-24T19:20:54Z</dcterms:created>
  <dcterms:modified xsi:type="dcterms:W3CDTF">2017-12-01T19:46:34Z</dcterms:modified>
</cp:coreProperties>
</file>