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68" r:id="rId18"/>
    <p:sldId id="269" r:id="rId19"/>
    <p:sldId id="277" r:id="rId20"/>
    <p:sldId id="270" r:id="rId21"/>
    <p:sldId id="271" r:id="rId22"/>
    <p:sldId id="278" r:id="rId23"/>
    <p:sldId id="283" r:id="rId24"/>
    <p:sldId id="273" r:id="rId25"/>
    <p:sldId id="279" r:id="rId26"/>
    <p:sldId id="275" r:id="rId27"/>
    <p:sldId id="280" r:id="rId28"/>
    <p:sldId id="284" r:id="rId29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4" y="5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13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14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18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19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20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5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23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9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 dirty="0"/>
              <a:t>WEB 102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9916" y="1196752"/>
            <a:ext cx="5688632" cy="4969693"/>
          </a:xfrm>
        </p:spPr>
        <p:txBody>
          <a:bodyPr/>
          <a:lstStyle/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Utiliser votre précèdent travail (les pages web de la séances 1, et appliquons du </a:t>
            </a:r>
            <a:r>
              <a:rPr lang="fr-FR" altLang="fr-FR" dirty="0" err="1"/>
              <a:t>css</a:t>
            </a:r>
            <a:r>
              <a:rPr lang="fr-FR" altLang="fr-FR" dirty="0"/>
              <a:t> sur des sélecteurs simple.</a:t>
            </a:r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Voyez-vous un problème, ou une limitation à cette méthode ??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Retour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sélecteurs simple ne permettent pas de cibler précisément un élément html.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D’où l’utilité des sélecteurs complexes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Chaque  entrée dans notre fichier CSS doit avoir ce format :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commence par définir le sélecteur à personnaliser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ouvre, comme pour les fonction en C, une paire d’accolade {  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Dans ces accolades, on ajoute nos couples propriétés : valeurs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sépare la propriété de la valeur par le caractères « :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Ce couple s’appelle une déclaration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On sépare chaque déclaration par un point virgule, comme en C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6A9FC2-D72E-4DCB-B033-6FE62498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74638"/>
            <a:ext cx="4733925" cy="625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955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Bonne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– les </a:t>
            </a:r>
            <a:r>
              <a:rPr lang="en-US" altLang="fr-FR" sz="3600" dirty="0" err="1"/>
              <a:t>Commentaires</a:t>
            </a:r>
            <a:endParaRPr lang="en-US" altLang="fr-FR" sz="36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9268" cy="460275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On peut et l’on doit commenter son code CSS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commentaire CSS commence par /* et fini par */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Indenter votre code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code CSS doit être lisible, penser à aérer, et à garder la même logique partout 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D25E08-7AB7-4909-BBE9-5112608E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53" y="1268760"/>
            <a:ext cx="4058072" cy="52921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1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D4BAB-960B-4972-B994-278771C0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16832"/>
            <a:ext cx="4809890" cy="38084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D4395B-DDE6-4F17-B829-DCCC4DD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3002834"/>
            <a:ext cx="5301347" cy="1648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475" y="1412776"/>
            <a:ext cx="10630577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peut, en CSS, regrouper différents types d’éléments (par exemple &lt;p&gt; et &lt;a&gt;, afin de leur donner le même style, il faut séparer les sélecteurs par une virgule.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A78D9C-6D52-4CA0-AB9B-1AF55913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3068960"/>
            <a:ext cx="3999581" cy="28501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9BEA2D9-824D-41F9-80BA-9EAE2519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77" y="3440513"/>
            <a:ext cx="7305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D’autres type de </a:t>
            </a:r>
            <a:r>
              <a:rPr lang="fr-FR" altLang="fr-FR" b="1" dirty="0" err="1"/>
              <a:t>selecteur</a:t>
            </a:r>
            <a:r>
              <a:rPr lang="fr-FR" altLang="fr-FR" b="1" dirty="0"/>
              <a:t> existe, toujours basés sur la </a:t>
            </a:r>
            <a:r>
              <a:rPr lang="fr-FR" altLang="fr-FR" b="1" dirty="0" err="1"/>
              <a:t>selection</a:t>
            </a:r>
            <a:r>
              <a:rPr lang="fr-FR" altLang="fr-FR" b="1" dirty="0"/>
              <a:t> des balises, mais en plus complexe. On les appelle </a:t>
            </a:r>
            <a:r>
              <a:rPr lang="fr-FR" altLang="fr-FR" b="1" dirty="0" err="1"/>
              <a:t>selecteur</a:t>
            </a:r>
            <a:r>
              <a:rPr lang="fr-FR" altLang="fr-FR" b="1" dirty="0"/>
              <a:t> avancé. 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 err="1"/>
              <a:t>Selecteur</a:t>
            </a:r>
            <a:r>
              <a:rPr lang="fr-FR" altLang="fr-FR" b="1" dirty="0"/>
              <a:t> sur plusieurs balises :  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7A3B13-F591-451D-9722-E5B997CD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88" y="3442692"/>
            <a:ext cx="5832648" cy="32872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Limitations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Utilisé des sélecteurs simples est le premier choix à faire, et il faut le favoriser au maximum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problème avec les sélecteurs simple est que nous atteindrons très rapidement une limitation. Comment faire pour avoir deux élément &lt;p&gt; avec des styles différents ?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Cela est impossible, sauf si l’ont écrit le CSS directement dans l’HTML à l’intérieur de la balise et c’est interdit !!!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voir les sélecteurs complexes pour pallié à cela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sélecteurs Complexes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en a deux, et sont liée à deux attributs HTML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id » nous permet de créer un identifiant unique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class », nous permet de créer une classe réutilisable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Ces attribut nous permettent de créer des sélecteurs customisé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#id et .class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va écrire directement nos attributs id ou class dans un élément HTML</a:t>
            </a: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84984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aujourd’hui mettre en forme notre page web, la styliser et donner les bonnes manières de le faire. La compréhension du CSS est essentiel.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2AA82B-8858-4AFB-A527-6C11A7ED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1859782"/>
            <a:ext cx="7693104" cy="6484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62C4F0-2D5A-4627-97C0-18DA06A9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0" y="4334340"/>
            <a:ext cx="7848872" cy="22527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F09E28-33B0-4FBB-8AEE-14B855E3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0" y="411206"/>
            <a:ext cx="3762375" cy="61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675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premier paragraphe a un attribut id, le second un attribut 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id, en le précédent d’un « # »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class, en le précédent par un « .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donc avoir un id et une class avec le même nom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elles ont la même utilité, pourquoi il y a deux attributs complexe différents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une importante différence entre id et class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id ne peut être référencer qu’une seule fois dans l’HTML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class peut être réutilisé de manière illimité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donner le même style à plusieurs éléments via les class, même si ils sont différents (exemple: h1 et p)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860" y="836712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définir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pour définir une couleur parmi celle 						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Arial;		pour définir la police de caractères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font-style: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italic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		pour définir le style d’affichage du texte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Text-align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center  		pour l’alignement du texte (attention 						uniquement fonctionnel sur les balises 						block, pas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Float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left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ou right		Essayer et compléter cette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définiton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						(essayer avec une image aussi)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@font-face { 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custom;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src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url(« 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»);}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Propriété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forme</a:t>
            </a:r>
            <a:r>
              <a:rPr lang="en-US" altLang="fr-FR" sz="3600" dirty="0"/>
              <a:t> de page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définir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	pour définir une couleur parmi 							celle 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#1564F2;			Pour définir une couleur custom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rgb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(25, 130,76) 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black; 	Pour définir une couleur de fond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background-image: url(‘’../images/kebab.png");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Opacity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0.3; 				Pour définir la transparence</a:t>
            </a: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continue sur les deux pages créer lors du cours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précedent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Stylisé les propriétés vue aujourd’hui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Renseignez vous sur des propriétés joli dans la documentation en ligne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vous voulez un projet de base, appelez moi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912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Qu’est-ce que le CSS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ascading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 </a:t>
            </a: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tyle </a:t>
            </a: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heet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but : Gérer la mise en forme de votre site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Séparer le contenu du style, simplifie donc grandement l’écriture d’un site web.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Particularité : Mise en cascade du style, mise en  « cascade » des instructions de style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489CCD-7733-4708-9260-FDB3C10B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130203"/>
            <a:ext cx="11188897" cy="4743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7269" y="312524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EC1702-7500-4057-A15C-DCFEA6E7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1" y="1340768"/>
            <a:ext cx="10126860" cy="484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08764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specification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CSS1 est bouclé en 1996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 la base le contenu et le style été définis dans le même fichier.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style été défini par des balises html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Exemple  : &lt;font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="#aab1c3"&gt;Bonjour&lt;/font&gt;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Ou on écrit le CSS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un fichier.css(méthode la plus recommandée) 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l'en-tête &lt;</a:t>
            </a:r>
            <a:r>
              <a:rPr lang="fr-FR" altLang="fr-FR" sz="2400" dirty="0" err="1"/>
              <a:t>head</a:t>
            </a:r>
            <a:r>
              <a:rPr lang="fr-FR" altLang="fr-FR" sz="2400" dirty="0"/>
              <a:t>&gt; du fichier HTML</a:t>
            </a:r>
          </a:p>
          <a:p>
            <a:pPr marL="0" indent="0" eaLnBrk="1" hangingPunct="1">
              <a:lnSpc>
                <a:spcPct val="90000"/>
              </a:lnSpc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directement dans les balises du fichier HTML via un attribut style(s’il bous plait, ne faites pas ça).</a:t>
            </a:r>
            <a:endParaRPr lang="en-US" alt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D0EB6D-6B56-4762-AABD-F1AB9E41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98328"/>
            <a:ext cx="5143500" cy="1847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7E9691-2B56-445F-9A70-5DF3829F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37" y="2964193"/>
            <a:ext cx="3667125" cy="2371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BC248C-0408-4803-AC44-BC589D8A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850" y="5853933"/>
            <a:ext cx="2705100" cy="371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dirty="0"/>
              <a:t>Les sélecteurs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Définissent  des cibles pour notre styles, cela peut être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Les sélecteurs éléments, on cible un élément html comme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Des sélecteurs qu’on appelle “complexe”, servant uniquement pour cibler des éléments spécifiques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fr-FR" altLang="fr-FR" sz="3600" dirty="0"/>
              <a:t>propriétés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340768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Une propriétés nous permet de définir quel aspect de notre élément sélectionné on veut définir.</a:t>
            </a:r>
          </a:p>
          <a:p>
            <a:pPr marL="701675" lvl="2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Cela peut être : </a:t>
            </a:r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couleur d’un texte, via la propriété </a:t>
            </a:r>
            <a:r>
              <a:rPr lang="fr-FR" altLang="fr-FR" sz="2800" dirty="0" err="1"/>
              <a:t>color</a:t>
            </a:r>
            <a:endParaRPr lang="fr-FR" altLang="fr-FR" sz="2800" dirty="0"/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taille de la police, via la propriété font-size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612A8E-1B5E-4652-8D50-D4558CB9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4653136"/>
            <a:ext cx="4244368" cy="16824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Personnalisé</PresentationFormat>
  <Paragraphs>165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DejaVu Sans Condensed</vt:lpstr>
      <vt:lpstr>Noto Sans CJK SC Regular</vt:lpstr>
      <vt:lpstr>Times New Roman</vt:lpstr>
      <vt:lpstr>Thème Office</vt:lpstr>
      <vt:lpstr>Thème Office</vt:lpstr>
      <vt:lpstr>Thème Office</vt:lpstr>
      <vt:lpstr>Thème Office</vt:lpstr>
      <vt:lpstr>WEB 102</vt:lpstr>
      <vt:lpstr>Introduction</vt:lpstr>
      <vt:lpstr>Qu’est-ce que le CSS ?</vt:lpstr>
      <vt:lpstr>Avec et Sans Css</vt:lpstr>
      <vt:lpstr>Avec et Sans Css</vt:lpstr>
      <vt:lpstr>Historique</vt:lpstr>
      <vt:lpstr>Ou on écrit le CSS</vt:lpstr>
      <vt:lpstr>Les bases du language</vt:lpstr>
      <vt:lpstr>Les propriétés</vt:lpstr>
      <vt:lpstr>En pratique </vt:lpstr>
      <vt:lpstr>Retour </vt:lpstr>
      <vt:lpstr>Syntaxe CSS</vt:lpstr>
      <vt:lpstr>Syntaxe CSS</vt:lpstr>
      <vt:lpstr>Bonne Pratique – les Commentaires</vt:lpstr>
      <vt:lpstr>Présentation PowerPoint</vt:lpstr>
      <vt:lpstr>Présentation PowerPoint</vt:lpstr>
      <vt:lpstr>Compliquons un peu les choses….</vt:lpstr>
      <vt:lpstr>Limitations</vt:lpstr>
      <vt:lpstr>Les sélecteurs Complexes</vt:lpstr>
      <vt:lpstr>Les selecteurs Complexes</vt:lpstr>
      <vt:lpstr>Les selecteurs Complexes</vt:lpstr>
      <vt:lpstr>Les selecteurs Complexes</vt:lpstr>
      <vt:lpstr>Mise en pratique</vt:lpstr>
      <vt:lpstr>Propriété de mise en forme de page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2017-11-24T19:20:54Z</dcterms:created>
  <dcterms:modified xsi:type="dcterms:W3CDTF">2018-10-17T21:44:44Z</dcterms:modified>
</cp:coreProperties>
</file>