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A0646-FA41-46F2-9A4C-DDC11B930BB8}" v="3" dt="2024-08-18T10:07:24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THIL VADIVU" userId="4bddd9817cfe53d8" providerId="LiveId" clId="{0B0A0646-FA41-46F2-9A4C-DDC11B930BB8}"/>
    <pc:docChg chg="undo custSel addSld delSld modSld">
      <pc:chgData name="SENTHIL VADIVU" userId="4bddd9817cfe53d8" providerId="LiveId" clId="{0B0A0646-FA41-46F2-9A4C-DDC11B930BB8}" dt="2024-08-18T10:10:40.560" v="78" actId="14100"/>
      <pc:docMkLst>
        <pc:docMk/>
      </pc:docMkLst>
      <pc:sldChg chg="modSp mod">
        <pc:chgData name="SENTHIL VADIVU" userId="4bddd9817cfe53d8" providerId="LiveId" clId="{0B0A0646-FA41-46F2-9A4C-DDC11B930BB8}" dt="2024-06-19T14:43:28.403" v="27" actId="20577"/>
        <pc:sldMkLst>
          <pc:docMk/>
          <pc:sldMk cId="2285638427" sldId="259"/>
        </pc:sldMkLst>
        <pc:spChg chg="mod">
          <ac:chgData name="SENTHIL VADIVU" userId="4bddd9817cfe53d8" providerId="LiveId" clId="{0B0A0646-FA41-46F2-9A4C-DDC11B930BB8}" dt="2024-06-19T14:43:28.403" v="27" actId="20577"/>
          <ac:spMkLst>
            <pc:docMk/>
            <pc:sldMk cId="2285638427" sldId="259"/>
            <ac:spMk id="2" creationId="{E813D29D-4C9B-D718-B344-D8C73C15BEA4}"/>
          </ac:spMkLst>
        </pc:spChg>
        <pc:spChg chg="mod">
          <ac:chgData name="SENTHIL VADIVU" userId="4bddd9817cfe53d8" providerId="LiveId" clId="{0B0A0646-FA41-46F2-9A4C-DDC11B930BB8}" dt="2024-06-19T14:42:59.426" v="22" actId="1076"/>
          <ac:spMkLst>
            <pc:docMk/>
            <pc:sldMk cId="2285638427" sldId="259"/>
            <ac:spMk id="3" creationId="{77235021-63B9-7D0C-C2C5-6BBCCF31D434}"/>
          </ac:spMkLst>
        </pc:spChg>
      </pc:sldChg>
      <pc:sldChg chg="addSp delSp modSp mod">
        <pc:chgData name="SENTHIL VADIVU" userId="4bddd9817cfe53d8" providerId="LiveId" clId="{0B0A0646-FA41-46F2-9A4C-DDC11B930BB8}" dt="2024-08-18T10:07:24.205" v="63" actId="1076"/>
        <pc:sldMkLst>
          <pc:docMk/>
          <pc:sldMk cId="3729372900" sldId="260"/>
        </pc:sldMkLst>
        <pc:spChg chg="mod">
          <ac:chgData name="SENTHIL VADIVU" userId="4bddd9817cfe53d8" providerId="LiveId" clId="{0B0A0646-FA41-46F2-9A4C-DDC11B930BB8}" dt="2024-06-19T14:48:11.049" v="47" actId="1076"/>
          <ac:spMkLst>
            <pc:docMk/>
            <pc:sldMk cId="3729372900" sldId="260"/>
            <ac:spMk id="2" creationId="{1F27572A-CDCD-6F7B-A23F-2E7D93D84225}"/>
          </ac:spMkLst>
        </pc:spChg>
        <pc:spChg chg="del mod">
          <ac:chgData name="SENTHIL VADIVU" userId="4bddd9817cfe53d8" providerId="LiveId" clId="{0B0A0646-FA41-46F2-9A4C-DDC11B930BB8}" dt="2024-08-18T10:07:05.135" v="61"/>
          <ac:spMkLst>
            <pc:docMk/>
            <pc:sldMk cId="3729372900" sldId="260"/>
            <ac:spMk id="3" creationId="{9E068178-6B23-7CD7-F8B8-5E12FC2FD8D1}"/>
          </ac:spMkLst>
        </pc:spChg>
        <pc:spChg chg="add mod">
          <ac:chgData name="SENTHIL VADIVU" userId="4bddd9817cfe53d8" providerId="LiveId" clId="{0B0A0646-FA41-46F2-9A4C-DDC11B930BB8}" dt="2024-08-18T10:07:24.205" v="63" actId="1076"/>
          <ac:spMkLst>
            <pc:docMk/>
            <pc:sldMk cId="3729372900" sldId="260"/>
            <ac:spMk id="4" creationId="{008AA791-D473-92C8-9654-0343DFC171D0}"/>
          </ac:spMkLst>
        </pc:spChg>
      </pc:sldChg>
      <pc:sldChg chg="addSp delSp modSp mod">
        <pc:chgData name="SENTHIL VADIVU" userId="4bddd9817cfe53d8" providerId="LiveId" clId="{0B0A0646-FA41-46F2-9A4C-DDC11B930BB8}" dt="2024-08-18T10:10:40.560" v="78" actId="14100"/>
        <pc:sldMkLst>
          <pc:docMk/>
          <pc:sldMk cId="3001326958" sldId="261"/>
        </pc:sldMkLst>
        <pc:spChg chg="mod">
          <ac:chgData name="SENTHIL VADIVU" userId="4bddd9817cfe53d8" providerId="LiveId" clId="{0B0A0646-FA41-46F2-9A4C-DDC11B930BB8}" dt="2024-08-18T10:10:40.560" v="78" actId="14100"/>
          <ac:spMkLst>
            <pc:docMk/>
            <pc:sldMk cId="3001326958" sldId="261"/>
            <ac:spMk id="2" creationId="{059FD2EC-0D69-7661-2380-8E044FF5DEF7}"/>
          </ac:spMkLst>
        </pc:spChg>
        <pc:spChg chg="add mod">
          <ac:chgData name="SENTHIL VADIVU" userId="4bddd9817cfe53d8" providerId="LiveId" clId="{0B0A0646-FA41-46F2-9A4C-DDC11B930BB8}" dt="2024-08-18T10:10:34.973" v="77" actId="14100"/>
          <ac:spMkLst>
            <pc:docMk/>
            <pc:sldMk cId="3001326958" sldId="261"/>
            <ac:spMk id="4" creationId="{19EFC750-7A79-663F-B126-45DE2FFD51B1}"/>
          </ac:spMkLst>
        </pc:spChg>
        <pc:picChg chg="del">
          <ac:chgData name="SENTHIL VADIVU" userId="4bddd9817cfe53d8" providerId="LiveId" clId="{0B0A0646-FA41-46F2-9A4C-DDC11B930BB8}" dt="2024-08-18T10:09:08.233" v="64" actId="478"/>
          <ac:picMkLst>
            <pc:docMk/>
            <pc:sldMk cId="3001326958" sldId="261"/>
            <ac:picMk id="5" creationId="{212A6329-9B06-C489-771A-C591E77ABB29}"/>
          </ac:picMkLst>
        </pc:picChg>
      </pc:sldChg>
      <pc:sldChg chg="del">
        <pc:chgData name="SENTHIL VADIVU" userId="4bddd9817cfe53d8" providerId="LiveId" clId="{0B0A0646-FA41-46F2-9A4C-DDC11B930BB8}" dt="2024-06-19T14:41:55.917" v="12" actId="47"/>
        <pc:sldMkLst>
          <pc:docMk/>
          <pc:sldMk cId="4194228599" sldId="262"/>
        </pc:sldMkLst>
      </pc:sldChg>
      <pc:sldChg chg="modSp add del mod">
        <pc:chgData name="SENTHIL VADIVU" userId="4bddd9817cfe53d8" providerId="LiveId" clId="{0B0A0646-FA41-46F2-9A4C-DDC11B930BB8}" dt="2024-06-29T15:32:34.501" v="57" actId="47"/>
        <pc:sldMkLst>
          <pc:docMk/>
          <pc:sldMk cId="3806372458" sldId="263"/>
        </pc:sldMkLst>
        <pc:spChg chg="mod">
          <ac:chgData name="SENTHIL VADIVU" userId="4bddd9817cfe53d8" providerId="LiveId" clId="{0B0A0646-FA41-46F2-9A4C-DDC11B930BB8}" dt="2024-06-19T14:45:00.898" v="34" actId="20577"/>
          <ac:spMkLst>
            <pc:docMk/>
            <pc:sldMk cId="3806372458" sldId="263"/>
            <ac:spMk id="2" creationId="{042310D3-96CB-2106-1B22-8CD668B76B76}"/>
          </ac:spMkLst>
        </pc:spChg>
        <pc:spChg chg="mod">
          <ac:chgData name="SENTHIL VADIVU" userId="4bddd9817cfe53d8" providerId="LiveId" clId="{0B0A0646-FA41-46F2-9A4C-DDC11B930BB8}" dt="2024-06-19T14:44:56.667" v="32" actId="27636"/>
          <ac:spMkLst>
            <pc:docMk/>
            <pc:sldMk cId="3806372458" sldId="263"/>
            <ac:spMk id="3" creationId="{7C6428B5-7E4C-C215-AFF4-2AE3869413A5}"/>
          </ac:spMkLst>
        </pc:spChg>
      </pc:sldChg>
      <pc:sldChg chg="modSp mod">
        <pc:chgData name="SENTHIL VADIVU" userId="4bddd9817cfe53d8" providerId="LiveId" clId="{0B0A0646-FA41-46F2-9A4C-DDC11B930BB8}" dt="2024-06-19T14:45:38.901" v="40" actId="6559"/>
        <pc:sldMkLst>
          <pc:docMk/>
          <pc:sldMk cId="2157273815" sldId="264"/>
        </pc:sldMkLst>
        <pc:spChg chg="mod">
          <ac:chgData name="SENTHIL VADIVU" userId="4bddd9817cfe53d8" providerId="LiveId" clId="{0B0A0646-FA41-46F2-9A4C-DDC11B930BB8}" dt="2024-06-19T14:44:49.597" v="30" actId="20577"/>
          <ac:spMkLst>
            <pc:docMk/>
            <pc:sldMk cId="2157273815" sldId="264"/>
            <ac:spMk id="2" creationId="{AAB7DC87-CC49-8D30-2D1A-E1326F703560}"/>
          </ac:spMkLst>
        </pc:spChg>
        <pc:spChg chg="mod">
          <ac:chgData name="SENTHIL VADIVU" userId="4bddd9817cfe53d8" providerId="LiveId" clId="{0B0A0646-FA41-46F2-9A4C-DDC11B930BB8}" dt="2024-06-19T14:45:38.901" v="40" actId="6559"/>
          <ac:spMkLst>
            <pc:docMk/>
            <pc:sldMk cId="2157273815" sldId="264"/>
            <ac:spMk id="3" creationId="{388E8D49-B026-34BD-1B52-E086D9304DFF}"/>
          </ac:spMkLst>
        </pc:spChg>
      </pc:sldChg>
      <pc:sldChg chg="new add del">
        <pc:chgData name="SENTHIL VADIVU" userId="4bddd9817cfe53d8" providerId="LiveId" clId="{0B0A0646-FA41-46F2-9A4C-DDC11B930BB8}" dt="2024-06-29T15:32:37.618" v="59" actId="47"/>
        <pc:sldMkLst>
          <pc:docMk/>
          <pc:sldMk cId="2922549988" sldId="265"/>
        </pc:sldMkLst>
      </pc:sldChg>
      <pc:sldChg chg="new del">
        <pc:chgData name="SENTHIL VADIVU" userId="4bddd9817cfe53d8" providerId="LiveId" clId="{0B0A0646-FA41-46F2-9A4C-DDC11B930BB8}" dt="2024-06-29T11:23:39.858" v="52" actId="47"/>
        <pc:sldMkLst>
          <pc:docMk/>
          <pc:sldMk cId="3582025122" sldId="265"/>
        </pc:sldMkLst>
      </pc:sldChg>
      <pc:sldChg chg="new del">
        <pc:chgData name="SENTHIL VADIVU" userId="4bddd9817cfe53d8" providerId="LiveId" clId="{0B0A0646-FA41-46F2-9A4C-DDC11B930BB8}" dt="2024-06-29T11:23:41.561" v="53" actId="47"/>
        <pc:sldMkLst>
          <pc:docMk/>
          <pc:sldMk cId="3224955477" sldId="266"/>
        </pc:sldMkLst>
      </pc:sldChg>
      <pc:sldChg chg="new del">
        <pc:chgData name="SENTHIL VADIVU" userId="4bddd9817cfe53d8" providerId="LiveId" clId="{0B0A0646-FA41-46F2-9A4C-DDC11B930BB8}" dt="2024-06-29T11:23:28.026" v="48" actId="47"/>
        <pc:sldMkLst>
          <pc:docMk/>
          <pc:sldMk cId="2373321480" sldId="267"/>
        </pc:sldMkLst>
      </pc:sldChg>
      <pc:sldChg chg="new del">
        <pc:chgData name="SENTHIL VADIVU" userId="4bddd9817cfe53d8" providerId="LiveId" clId="{0B0A0646-FA41-46F2-9A4C-DDC11B930BB8}" dt="2024-06-29T11:23:35.371" v="51" actId="47"/>
        <pc:sldMkLst>
          <pc:docMk/>
          <pc:sldMk cId="104559656" sldId="268"/>
        </pc:sldMkLst>
      </pc:sldChg>
      <pc:sldChg chg="new del">
        <pc:chgData name="SENTHIL VADIVU" userId="4bddd9817cfe53d8" providerId="LiveId" clId="{0B0A0646-FA41-46F2-9A4C-DDC11B930BB8}" dt="2024-06-29T11:23:33.767" v="50" actId="47"/>
        <pc:sldMkLst>
          <pc:docMk/>
          <pc:sldMk cId="3947282763" sldId="269"/>
        </pc:sldMkLst>
      </pc:sldChg>
      <pc:sldChg chg="new del">
        <pc:chgData name="SENTHIL VADIVU" userId="4bddd9817cfe53d8" providerId="LiveId" clId="{0B0A0646-FA41-46F2-9A4C-DDC11B930BB8}" dt="2024-06-29T11:23:31.895" v="49" actId="47"/>
        <pc:sldMkLst>
          <pc:docMk/>
          <pc:sldMk cId="934837634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3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5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3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8/18/2024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0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BD45-F97E-109B-30C0-B944ACF1D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FD28D-3193-2002-0B4D-7FC0961BC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4389119"/>
            <a:ext cx="8428113" cy="2468881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</a:t>
            </a:r>
            <a:r>
              <a:rPr lang="en-IN" b="1" dirty="0">
                <a:latin typeface="Aptos Display" panose="020B0004020202020204" pitchFamily="34" charset="0"/>
              </a:rPr>
              <a:t>CGB1121- PYTHON PROGRAMMING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 ;                                                             PRESENTED BY;</a:t>
            </a:r>
          </a:p>
          <a:p>
            <a:pPr eaLnBrk="1" hangingPunct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Ms.M.Indhu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                                             M.S.SHYNIKA</a:t>
            </a:r>
          </a:p>
          <a:p>
            <a:pPr eaLnBrk="1" hangingPunct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  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Asst.Professor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                                          8115U23EC1O3</a:t>
            </a:r>
          </a:p>
          <a:p>
            <a:pPr eaLnBrk="1" hangingPunct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      ECE/KRCE</a:t>
            </a:r>
          </a:p>
          <a:p>
            <a:endParaRPr lang="en-IN" b="1" dirty="0">
              <a:latin typeface="Aptos Display" panose="020B0004020202020204" pitchFamily="34" charset="0"/>
            </a:endParaRP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F5E7FCEE-EECB-2B48-EBE1-10AC1316B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74" y="1743541"/>
            <a:ext cx="7674232" cy="22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86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7656-E157-4DB4-B997-115288C9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216310"/>
            <a:ext cx="6849053" cy="1366683"/>
          </a:xfrm>
        </p:spPr>
        <p:txBody>
          <a:bodyPr/>
          <a:lstStyle/>
          <a:p>
            <a:r>
              <a:rPr lang="en-IN" dirty="0"/>
              <a:t>CONTENTS: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0108-6B17-9FBB-ED17-BDD11B607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1995948"/>
            <a:ext cx="9052560" cy="4090908"/>
          </a:xfrm>
        </p:spPr>
        <p:txBody>
          <a:bodyPr/>
          <a:lstStyle/>
          <a:p>
            <a:endParaRPr lang="en-IN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Introduction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Technology used(python language)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Workflow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Module completion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Pros and Cons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32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D29D-4C9B-D718-B344-D8C73C15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077" y="1063063"/>
            <a:ext cx="9281160" cy="170885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5021-63B9-7D0C-C2C5-6BBCCF31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290" y="1671484"/>
            <a:ext cx="9281160" cy="374609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project could be to create a tool that helps users check for potential interactions between different drugs. 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tool could be useful for healthcare professionals, pharmacists, or individuals managing their own medications to ensure the safe use of multiple drugs concurrently. 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enhance medication safety and prevent adverse drug reactions by providing easily accessible information on potential interactions.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3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572A-CDCD-6F7B-A23F-2E7D93D8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51" y="663677"/>
            <a:ext cx="9281160" cy="505181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used: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8AA791-D473-92C8-9654-0343DFC17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06357" y="1863338"/>
            <a:ext cx="9188606" cy="38936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1. Expand the Database: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You can expand the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interactions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dictionary to include more drug pairs.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2. Case Insensitivity: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You already handle case insensitivity by converting input to lowercase, which is good.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3. Bidirectional Lookup: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The code correctly checks for interactions in both orders (e.g., "aspirin, ibuprofen" and "ibuprofen, aspirin").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4. Error Handling: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You could add error handling for empty inputs or unrecognized drug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5. Extend with External Database: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For real-world applications, integrating this with an actual drug interaction database would be more practical.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7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D2EC-0D69-7661-2380-8E044FF5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6" y="201562"/>
            <a:ext cx="10058400" cy="1233948"/>
          </a:xfrm>
        </p:spPr>
        <p:txBody>
          <a:bodyPr/>
          <a:lstStyle/>
          <a:p>
            <a:r>
              <a:rPr lang="en-IN" dirty="0"/>
              <a:t>WORKFLOW: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FC750-7A79-663F-B126-45DE2FFD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138" y="927919"/>
            <a:ext cx="6776294" cy="50021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200" dirty="0"/>
              <a:t>Start</a:t>
            </a:r>
          </a:p>
          <a:p>
            <a:pPr marL="0" indent="0">
              <a:buNone/>
            </a:pPr>
            <a:r>
              <a:rPr lang="en-IN" sz="6200" dirty="0"/>
              <a:t>   ↓</a:t>
            </a:r>
          </a:p>
          <a:p>
            <a:pPr marL="0" indent="0">
              <a:buNone/>
            </a:pPr>
            <a:r>
              <a:rPr lang="en-IN" sz="6200" dirty="0"/>
              <a:t>Load Drug Interaction Data (if needed)</a:t>
            </a:r>
          </a:p>
          <a:p>
            <a:pPr marL="0" indent="0">
              <a:buNone/>
            </a:pPr>
            <a:r>
              <a:rPr lang="en-IN" sz="6200" dirty="0"/>
              <a:t>   ↓</a:t>
            </a:r>
          </a:p>
          <a:p>
            <a:pPr marL="0" indent="0">
              <a:buNone/>
            </a:pPr>
            <a:r>
              <a:rPr lang="en-IN" sz="6200" dirty="0"/>
              <a:t>Prompt User for Drug Names</a:t>
            </a:r>
          </a:p>
          <a:p>
            <a:pPr marL="0" indent="0">
              <a:buNone/>
            </a:pPr>
            <a:r>
              <a:rPr lang="en-IN" sz="6200" dirty="0"/>
              <a:t>   ↓</a:t>
            </a:r>
          </a:p>
          <a:p>
            <a:pPr marL="0" indent="0">
              <a:buNone/>
            </a:pPr>
            <a:r>
              <a:rPr lang="en-IN" sz="6200" dirty="0"/>
              <a:t>Convert Inputs to Lowercase</a:t>
            </a:r>
          </a:p>
          <a:p>
            <a:pPr marL="0" indent="0">
              <a:buNone/>
            </a:pPr>
            <a:r>
              <a:rPr lang="en-IN" sz="6200" dirty="0"/>
              <a:t>   ↓</a:t>
            </a:r>
          </a:p>
          <a:p>
            <a:pPr marL="0" indent="0">
              <a:buNone/>
            </a:pPr>
            <a:r>
              <a:rPr lang="en-IN" sz="6200" dirty="0"/>
              <a:t>Check for Interaction in Data</a:t>
            </a:r>
          </a:p>
          <a:p>
            <a:pPr marL="0" indent="0">
              <a:buNone/>
            </a:pPr>
            <a:r>
              <a:rPr lang="en-IN" sz="6200" dirty="0"/>
              <a:t>   ↓</a:t>
            </a:r>
          </a:p>
          <a:p>
            <a:pPr marL="0" indent="0">
              <a:buNone/>
            </a:pPr>
            <a:r>
              <a:rPr lang="en-IN" sz="6200" dirty="0"/>
              <a:t>   ┌───────────────┐</a:t>
            </a:r>
          </a:p>
          <a:p>
            <a:pPr marL="0" indent="0">
              <a:buNone/>
            </a:pPr>
            <a:r>
              <a:rPr lang="en-IN" sz="6200" dirty="0"/>
              <a:t>   │ Interaction?  │</a:t>
            </a:r>
          </a:p>
          <a:p>
            <a:pPr marL="0" indent="0">
              <a:buNone/>
            </a:pPr>
            <a:r>
              <a:rPr lang="en-IN" sz="6200" dirty="0"/>
              <a:t>   └──────┬────────┘</a:t>
            </a:r>
          </a:p>
          <a:p>
            <a:pPr marL="0" indent="0">
              <a:buNone/>
            </a:pPr>
            <a:r>
              <a:rPr lang="en-IN" sz="6200" dirty="0"/>
              <a:t>          │</a:t>
            </a:r>
          </a:p>
          <a:p>
            <a:pPr marL="0" indent="0">
              <a:buNone/>
            </a:pPr>
            <a:r>
              <a:rPr lang="en-IN" sz="6200" dirty="0"/>
              <a:t>    Yes   ↓   No</a:t>
            </a:r>
          </a:p>
          <a:p>
            <a:pPr marL="0" indent="0">
              <a:buNone/>
            </a:pPr>
            <a:r>
              <a:rPr lang="en-IN" sz="6200" dirty="0"/>
              <a:t>  Display Warning   Inform No Interaction Found</a:t>
            </a:r>
          </a:p>
          <a:p>
            <a:pPr marL="0" indent="0">
              <a:buNone/>
            </a:pPr>
            <a:r>
              <a:rPr lang="en-IN" sz="6200" dirty="0"/>
              <a:t>          ↓</a:t>
            </a:r>
          </a:p>
          <a:p>
            <a:pPr marL="0" indent="0">
              <a:buNone/>
            </a:pPr>
            <a:r>
              <a:rPr lang="en-IN" sz="6200" dirty="0"/>
              <a:t>         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32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10D3-96CB-2106-1B22-8CD668B7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347019"/>
            <a:ext cx="9281160" cy="245808"/>
          </a:xfrm>
        </p:spPr>
        <p:txBody>
          <a:bodyPr>
            <a:normAutofit fontScale="90000"/>
          </a:bodyPr>
          <a:lstStyle/>
          <a:p>
            <a:r>
              <a:rPr lang="en-US" dirty="0"/>
              <a:t>Pros: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428B5-7E4C-C215-AFF4-2AE38694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1592827"/>
            <a:ext cx="9052560" cy="449402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Development: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known for its simplicity and readability, making it easier to develop and maintain the codebase.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Abundant Libraries: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a vast ecosystem of libraries and frameworks for accessing drug data, handling interactions, and building user interfaces, which can expedite development.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 can run on various operating systems, ensuring your drug interaction checker can be used by a wide range of users regardless of their platform.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Support: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has a large and active community of developers who contribute libraries, provide support, and share knowledge, which can be beneficial when encountering challenges during development.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can scale from simple scripts to complex applications, allowing you to expand and improve your drug interaction checker as needed.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37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DC87-CC49-8D30-2D1A-E1326F70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771144"/>
            <a:ext cx="9281160" cy="52898"/>
          </a:xfrm>
        </p:spPr>
        <p:txBody>
          <a:bodyPr>
            <a:normAutofit fontScale="90000"/>
          </a:bodyPr>
          <a:lstStyle/>
          <a:p>
            <a:r>
              <a:rPr lang="en-IN" dirty="0"/>
              <a:t>CONS: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8D49-B026-34BD-1B52-E086D9304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1494503"/>
            <a:ext cx="9052560" cy="459235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  <a:r>
              <a:rPr lang="en-US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lower-level languages like C or C++, Python can be slower, especially for computationally intensive tasks. However, for a drug interaction checker, performance may not be a critical concern.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Management: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Python's dependency management system can sometimes lead to version conflicts or compatibility issues between libraries, requiring careful management to ensure smooth integration.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Multithreading: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Python's Global Interpreter Lock (GIL) can limit the effectiveness of multithreading for CPU-bound tasks, although this may not be a significant issue for a drug interaction checker, which likely won't heavily rely on parallel processing.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with any software project, security is a concern, especially when handling sensitive medical data. Proper security measures must be implemented to protect user information and prevent unauthorized access.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Python is relatively easy to learn, mastering the various libraries and frameworks needed for a drug interaction checker may require some time and effort, especially for beginners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7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073A-797B-42B1-D045-89AA2F0BF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503" y="1432223"/>
            <a:ext cx="8000016" cy="3035808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53CDD-2492-B6C3-959D-CFF8B59E5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90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173</TotalTime>
  <Words>623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 Display</vt:lpstr>
      <vt:lpstr>Arial</vt:lpstr>
      <vt:lpstr>Rockwell</vt:lpstr>
      <vt:lpstr>Rockwell Condensed</vt:lpstr>
      <vt:lpstr>Times New Roman</vt:lpstr>
      <vt:lpstr>ui-monospace</vt:lpstr>
      <vt:lpstr>ui-sans-serif</vt:lpstr>
      <vt:lpstr>Wingdings</vt:lpstr>
      <vt:lpstr>Wood Type</vt:lpstr>
      <vt:lpstr>  </vt:lpstr>
      <vt:lpstr>CONTENTS:</vt:lpstr>
      <vt:lpstr>INTRODUCTION:</vt:lpstr>
      <vt:lpstr>Technology used:</vt:lpstr>
      <vt:lpstr>WORKFLOW:</vt:lpstr>
      <vt:lpstr>Pros: </vt:lpstr>
      <vt:lpstr>CONS: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SENTHIL VADIVU</dc:creator>
  <cp:lastModifiedBy>SENTHIL VADIVU</cp:lastModifiedBy>
  <cp:revision>1</cp:revision>
  <dcterms:created xsi:type="dcterms:W3CDTF">2024-04-16T19:13:08Z</dcterms:created>
  <dcterms:modified xsi:type="dcterms:W3CDTF">2024-08-18T10:10:44Z</dcterms:modified>
</cp:coreProperties>
</file>