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23" r:id="rId13"/>
    <p:sldId id="267" r:id="rId14"/>
    <p:sldId id="284" r:id="rId15"/>
    <p:sldId id="268" r:id="rId16"/>
  </p:sldIdLst>
  <p:sldSz cx="9144000" cy="5143500" type="screen16x9"/>
  <p:notesSz cx="6858000" cy="9144000"/>
  <p:embeddedFontLst>
    <p:embeddedFont>
      <p:font typeface="Berkshire Swash" panose="02000505000000020003" pitchFamily="2" charset="0"/>
      <p:regular r:id="rId18"/>
    </p:embeddedFont>
    <p:embeddedFont>
      <p:font typeface="Georgia" panose="02040502050405020303" pitchFamily="18" charset="0"/>
      <p:regular r:id="rId19"/>
      <p:bold r:id="rId20"/>
      <p:italic r:id="rId21"/>
      <p:boldItalic r:id="rId22"/>
    </p:embeddedFont>
    <p:embeddedFont>
      <p:font typeface="Livvic" pitchFamily="2" charset="77"/>
      <p:regular r:id="rId23"/>
      <p:bold r:id="rId24"/>
      <p:italic r:id="rId25"/>
      <p:boldItalic r:id="rId26"/>
    </p:embeddedFont>
    <p:embeddedFont>
      <p:font typeface="Merriweather" pitchFamily="2" charset="77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589255-B2FB-4321-B7BE-335299E35B16}">
  <a:tblStyle styleId="{B5589255-B2FB-4321-B7BE-335299E35B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19"/>
  </p:normalViewPr>
  <p:slideViewPr>
    <p:cSldViewPr snapToGrid="0" snapToObjects="1">
      <p:cViewPr>
        <p:scale>
          <a:sx n="119" d="100"/>
          <a:sy n="119" d="100"/>
        </p:scale>
        <p:origin x="24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1723facd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1723facd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08beef42fc_4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08beef42fc_4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0a17fa7fda_4_1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0a17fa7fda_4_1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0a17fa7fda_4_1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0a17fa7fda_4_1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616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0a17fa7fda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0a17fa7fda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7" name="Google Shape;12087;gb1a8945be4_0_2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8" name="Google Shape;12088;gb1a8945be4_0_2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10a17fa7fda_4_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10a17fa7fda_4_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1723facdc_0_5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1723facdc_0_5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a17fa7fda_4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a17fa7fda_4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a17fa7fda_4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0a17fa7fda_4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0a17fa7fda_4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0a17fa7fda_4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0a17fa7fda_4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0a17fa7fda_4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0a17fa7fda_4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0a17fa7fda_4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0a17fa7fda_4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0a17fa7fda_4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0a17fa7fda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0a17fa7fda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228250" y="1542475"/>
            <a:ext cx="4687500" cy="15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76100" y="3164550"/>
            <a:ext cx="279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0" y="2671658"/>
            <a:ext cx="3792900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4572000" y="1329738"/>
            <a:ext cx="3792900" cy="11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572000" y="3297463"/>
            <a:ext cx="3792900" cy="5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Berkshire Swash"/>
              <a:buNone/>
              <a:defRPr sz="28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subTitle" idx="1"/>
          </p:nvPr>
        </p:nvSpPr>
        <p:spPr>
          <a:xfrm>
            <a:off x="713213" y="1709220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title" idx="2" hasCustomPrompt="1"/>
          </p:nvPr>
        </p:nvSpPr>
        <p:spPr>
          <a:xfrm>
            <a:off x="713213" y="1294513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3"/>
          </p:nvPr>
        </p:nvSpPr>
        <p:spPr>
          <a:xfrm>
            <a:off x="713213" y="2078613"/>
            <a:ext cx="2196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ubTitle" idx="4"/>
          </p:nvPr>
        </p:nvSpPr>
        <p:spPr>
          <a:xfrm>
            <a:off x="3030913" y="1709220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title" idx="5" hasCustomPrompt="1"/>
          </p:nvPr>
        </p:nvSpPr>
        <p:spPr>
          <a:xfrm>
            <a:off x="3030913" y="1294513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6"/>
          </p:nvPr>
        </p:nvSpPr>
        <p:spPr>
          <a:xfrm>
            <a:off x="3030913" y="2078613"/>
            <a:ext cx="2196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7"/>
          </p:nvPr>
        </p:nvSpPr>
        <p:spPr>
          <a:xfrm>
            <a:off x="713213" y="3303710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8" hasCustomPrompt="1"/>
          </p:nvPr>
        </p:nvSpPr>
        <p:spPr>
          <a:xfrm>
            <a:off x="713213" y="2889000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9"/>
          </p:nvPr>
        </p:nvSpPr>
        <p:spPr>
          <a:xfrm>
            <a:off x="713213" y="3673107"/>
            <a:ext cx="2196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13"/>
          </p:nvPr>
        </p:nvSpPr>
        <p:spPr>
          <a:xfrm>
            <a:off x="3030913" y="3303710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14" hasCustomPrompt="1"/>
          </p:nvPr>
        </p:nvSpPr>
        <p:spPr>
          <a:xfrm>
            <a:off x="3030913" y="2889000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subTitle" idx="15"/>
          </p:nvPr>
        </p:nvSpPr>
        <p:spPr>
          <a:xfrm>
            <a:off x="3030913" y="3673107"/>
            <a:ext cx="2196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2340425" y="2699163"/>
            <a:ext cx="456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2340425" y="1643038"/>
            <a:ext cx="4566000" cy="11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Font typeface="Berkshire Swash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ubTitle" idx="1"/>
          </p:nvPr>
        </p:nvSpPr>
        <p:spPr>
          <a:xfrm>
            <a:off x="2977428" y="1425000"/>
            <a:ext cx="27039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ubTitle" idx="2"/>
          </p:nvPr>
        </p:nvSpPr>
        <p:spPr>
          <a:xfrm>
            <a:off x="2977475" y="1814975"/>
            <a:ext cx="27039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3"/>
          </p:nvPr>
        </p:nvSpPr>
        <p:spPr>
          <a:xfrm>
            <a:off x="5726828" y="1425000"/>
            <a:ext cx="27039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4"/>
          </p:nvPr>
        </p:nvSpPr>
        <p:spPr>
          <a:xfrm>
            <a:off x="5726825" y="1814977"/>
            <a:ext cx="27039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5"/>
          </p:nvPr>
        </p:nvSpPr>
        <p:spPr>
          <a:xfrm>
            <a:off x="2977428" y="2867075"/>
            <a:ext cx="27039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6"/>
          </p:nvPr>
        </p:nvSpPr>
        <p:spPr>
          <a:xfrm>
            <a:off x="2977425" y="3257050"/>
            <a:ext cx="27039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ubTitle" idx="7"/>
          </p:nvPr>
        </p:nvSpPr>
        <p:spPr>
          <a:xfrm>
            <a:off x="5726828" y="2867083"/>
            <a:ext cx="27039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8"/>
          </p:nvPr>
        </p:nvSpPr>
        <p:spPr>
          <a:xfrm>
            <a:off x="5726825" y="3257056"/>
            <a:ext cx="27039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1"/>
          </p:nvPr>
        </p:nvSpPr>
        <p:spPr>
          <a:xfrm>
            <a:off x="647838" y="1594625"/>
            <a:ext cx="1604400" cy="8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None/>
              <a:defRPr sz="18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ubTitle" idx="2"/>
          </p:nvPr>
        </p:nvSpPr>
        <p:spPr>
          <a:xfrm>
            <a:off x="7186288" y="3266625"/>
            <a:ext cx="1604400" cy="8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None/>
              <a:defRPr sz="18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3"/>
          </p:nvPr>
        </p:nvSpPr>
        <p:spPr>
          <a:xfrm>
            <a:off x="2440463" y="1594625"/>
            <a:ext cx="4035900" cy="8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ubTitle" idx="4"/>
          </p:nvPr>
        </p:nvSpPr>
        <p:spPr>
          <a:xfrm>
            <a:off x="2948588" y="3266625"/>
            <a:ext cx="4035900" cy="8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ivvic"/>
              <a:buChar char="●"/>
              <a:defRPr sz="1800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●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●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0" r:id="rId6"/>
    <p:sldLayoutId id="2147483661" r:id="rId7"/>
    <p:sldLayoutId id="2147483663" r:id="rId8"/>
    <p:sldLayoutId id="214748366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28"/>
          <p:cNvGrpSpPr/>
          <p:nvPr/>
        </p:nvGrpSpPr>
        <p:grpSpPr>
          <a:xfrm rot="-1985458">
            <a:off x="-512319" y="-928453"/>
            <a:ext cx="3236603" cy="2992665"/>
            <a:chOff x="2483025" y="1774950"/>
            <a:chExt cx="1815750" cy="1678900"/>
          </a:xfrm>
        </p:grpSpPr>
        <p:sp>
          <p:nvSpPr>
            <p:cNvPr id="125" name="Google Shape;125;p28"/>
            <p:cNvSpPr/>
            <p:nvPr/>
          </p:nvSpPr>
          <p:spPr>
            <a:xfrm>
              <a:off x="2546425" y="1800350"/>
              <a:ext cx="1653525" cy="1653500"/>
            </a:xfrm>
            <a:custGeom>
              <a:avLst/>
              <a:gdLst/>
              <a:ahLst/>
              <a:cxnLst/>
              <a:rect l="l" t="t" r="r" b="b"/>
              <a:pathLst>
                <a:path w="66141" h="66140" extrusionOk="0">
                  <a:moveTo>
                    <a:pt x="33077" y="1144"/>
                  </a:moveTo>
                  <a:cubicBezTo>
                    <a:pt x="50674" y="1144"/>
                    <a:pt x="64997" y="15467"/>
                    <a:pt x="64997" y="33064"/>
                  </a:cubicBezTo>
                  <a:cubicBezTo>
                    <a:pt x="64997" y="50673"/>
                    <a:pt x="50674" y="64997"/>
                    <a:pt x="33077" y="64997"/>
                  </a:cubicBezTo>
                  <a:cubicBezTo>
                    <a:pt x="15467" y="64997"/>
                    <a:pt x="1144" y="50673"/>
                    <a:pt x="1144" y="33064"/>
                  </a:cubicBezTo>
                  <a:cubicBezTo>
                    <a:pt x="1144" y="15467"/>
                    <a:pt x="15467" y="1144"/>
                    <a:pt x="33077" y="1144"/>
                  </a:cubicBezTo>
                  <a:close/>
                  <a:moveTo>
                    <a:pt x="33077" y="1"/>
                  </a:moveTo>
                  <a:cubicBezTo>
                    <a:pt x="14836" y="1"/>
                    <a:pt x="1" y="14836"/>
                    <a:pt x="1" y="33064"/>
                  </a:cubicBezTo>
                  <a:cubicBezTo>
                    <a:pt x="1" y="51304"/>
                    <a:pt x="14836" y="66140"/>
                    <a:pt x="33077" y="66140"/>
                  </a:cubicBezTo>
                  <a:cubicBezTo>
                    <a:pt x="51317" y="66140"/>
                    <a:pt x="66140" y="51304"/>
                    <a:pt x="66140" y="33064"/>
                  </a:cubicBezTo>
                  <a:cubicBezTo>
                    <a:pt x="66140" y="14836"/>
                    <a:pt x="51305" y="1"/>
                    <a:pt x="3307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8"/>
            <p:cNvSpPr/>
            <p:nvPr/>
          </p:nvSpPr>
          <p:spPr>
            <a:xfrm>
              <a:off x="3422725" y="3171350"/>
              <a:ext cx="425675" cy="206900"/>
            </a:xfrm>
            <a:custGeom>
              <a:avLst/>
              <a:gdLst/>
              <a:ahLst/>
              <a:cxnLst/>
              <a:rect l="l" t="t" r="r" b="b"/>
              <a:pathLst>
                <a:path w="17027" h="8276" extrusionOk="0">
                  <a:moveTo>
                    <a:pt x="17027" y="1"/>
                  </a:moveTo>
                  <a:cubicBezTo>
                    <a:pt x="17027" y="1"/>
                    <a:pt x="16848" y="215"/>
                    <a:pt x="16503" y="584"/>
                  </a:cubicBezTo>
                  <a:cubicBezTo>
                    <a:pt x="16193" y="953"/>
                    <a:pt x="15705" y="1477"/>
                    <a:pt x="15050" y="2060"/>
                  </a:cubicBezTo>
                  <a:cubicBezTo>
                    <a:pt x="13753" y="3251"/>
                    <a:pt x="11741" y="4620"/>
                    <a:pt x="9312" y="5668"/>
                  </a:cubicBezTo>
                  <a:cubicBezTo>
                    <a:pt x="6895" y="6740"/>
                    <a:pt x="4525" y="7359"/>
                    <a:pt x="2811" y="7728"/>
                  </a:cubicBezTo>
                  <a:cubicBezTo>
                    <a:pt x="1954" y="7918"/>
                    <a:pt x="1251" y="8049"/>
                    <a:pt x="763" y="8144"/>
                  </a:cubicBezTo>
                  <a:cubicBezTo>
                    <a:pt x="263" y="8228"/>
                    <a:pt x="1" y="8275"/>
                    <a:pt x="1" y="8275"/>
                  </a:cubicBezTo>
                  <a:cubicBezTo>
                    <a:pt x="1" y="8275"/>
                    <a:pt x="287" y="8264"/>
                    <a:pt x="775" y="8252"/>
                  </a:cubicBezTo>
                  <a:cubicBezTo>
                    <a:pt x="1275" y="8216"/>
                    <a:pt x="1989" y="8168"/>
                    <a:pt x="2870" y="8061"/>
                  </a:cubicBezTo>
                  <a:cubicBezTo>
                    <a:pt x="4633" y="7859"/>
                    <a:pt x="7085" y="7406"/>
                    <a:pt x="9597" y="6311"/>
                  </a:cubicBezTo>
                  <a:cubicBezTo>
                    <a:pt x="12133" y="5216"/>
                    <a:pt x="14110" y="3632"/>
                    <a:pt x="15301" y="2310"/>
                  </a:cubicBezTo>
                  <a:cubicBezTo>
                    <a:pt x="15908" y="1656"/>
                    <a:pt x="16336" y="1072"/>
                    <a:pt x="16610" y="655"/>
                  </a:cubicBezTo>
                  <a:cubicBezTo>
                    <a:pt x="16896" y="239"/>
                    <a:pt x="17027" y="1"/>
                    <a:pt x="1702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8"/>
            <p:cNvSpPr/>
            <p:nvPr/>
          </p:nvSpPr>
          <p:spPr>
            <a:xfrm>
              <a:off x="3488525" y="3212725"/>
              <a:ext cx="233375" cy="116700"/>
            </a:xfrm>
            <a:custGeom>
              <a:avLst/>
              <a:gdLst/>
              <a:ahLst/>
              <a:cxnLst/>
              <a:rect l="l" t="t" r="r" b="b"/>
              <a:pathLst>
                <a:path w="9335" h="4668" extrusionOk="0">
                  <a:moveTo>
                    <a:pt x="9335" y="1"/>
                  </a:moveTo>
                  <a:cubicBezTo>
                    <a:pt x="9335" y="1"/>
                    <a:pt x="9216" y="84"/>
                    <a:pt x="9001" y="251"/>
                  </a:cubicBezTo>
                  <a:cubicBezTo>
                    <a:pt x="8799" y="417"/>
                    <a:pt x="8466" y="655"/>
                    <a:pt x="8085" y="917"/>
                  </a:cubicBezTo>
                  <a:cubicBezTo>
                    <a:pt x="7287" y="1477"/>
                    <a:pt x="6180" y="2168"/>
                    <a:pt x="4894" y="2810"/>
                  </a:cubicBezTo>
                  <a:cubicBezTo>
                    <a:pt x="3620" y="3453"/>
                    <a:pt x="2393" y="3930"/>
                    <a:pt x="1489" y="4227"/>
                  </a:cubicBezTo>
                  <a:cubicBezTo>
                    <a:pt x="1036" y="4370"/>
                    <a:pt x="667" y="4477"/>
                    <a:pt x="405" y="4549"/>
                  </a:cubicBezTo>
                  <a:cubicBezTo>
                    <a:pt x="143" y="4632"/>
                    <a:pt x="0" y="4668"/>
                    <a:pt x="0" y="4668"/>
                  </a:cubicBezTo>
                  <a:lnTo>
                    <a:pt x="417" y="4668"/>
                  </a:lnTo>
                  <a:cubicBezTo>
                    <a:pt x="691" y="4656"/>
                    <a:pt x="1072" y="4632"/>
                    <a:pt x="1560" y="4573"/>
                  </a:cubicBezTo>
                  <a:cubicBezTo>
                    <a:pt x="2524" y="4430"/>
                    <a:pt x="3858" y="4108"/>
                    <a:pt x="5203" y="3441"/>
                  </a:cubicBezTo>
                  <a:cubicBezTo>
                    <a:pt x="6561" y="2751"/>
                    <a:pt x="7620" y="1894"/>
                    <a:pt x="8299" y="1191"/>
                  </a:cubicBezTo>
                  <a:cubicBezTo>
                    <a:pt x="8644" y="834"/>
                    <a:pt x="8918" y="536"/>
                    <a:pt x="9073" y="322"/>
                  </a:cubicBezTo>
                  <a:cubicBezTo>
                    <a:pt x="9239" y="120"/>
                    <a:pt x="9335" y="1"/>
                    <a:pt x="933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8"/>
            <p:cNvSpPr/>
            <p:nvPr/>
          </p:nvSpPr>
          <p:spPr>
            <a:xfrm>
              <a:off x="3550725" y="3216000"/>
              <a:ext cx="75050" cy="50925"/>
            </a:xfrm>
            <a:custGeom>
              <a:avLst/>
              <a:gdLst/>
              <a:ahLst/>
              <a:cxnLst/>
              <a:rect l="l" t="t" r="r" b="b"/>
              <a:pathLst>
                <a:path w="3002" h="2037" extrusionOk="0">
                  <a:moveTo>
                    <a:pt x="3001" y="1"/>
                  </a:moveTo>
                  <a:cubicBezTo>
                    <a:pt x="3001" y="1"/>
                    <a:pt x="2132" y="167"/>
                    <a:pt x="1310" y="727"/>
                  </a:cubicBezTo>
                  <a:cubicBezTo>
                    <a:pt x="477" y="1298"/>
                    <a:pt x="1" y="2037"/>
                    <a:pt x="1" y="2037"/>
                  </a:cubicBezTo>
                  <a:cubicBezTo>
                    <a:pt x="1" y="2037"/>
                    <a:pt x="858" y="1870"/>
                    <a:pt x="1691" y="1310"/>
                  </a:cubicBezTo>
                  <a:cubicBezTo>
                    <a:pt x="2525" y="739"/>
                    <a:pt x="3001" y="1"/>
                    <a:pt x="300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8"/>
            <p:cNvSpPr/>
            <p:nvPr/>
          </p:nvSpPr>
          <p:spPr>
            <a:xfrm>
              <a:off x="3539125" y="3190600"/>
              <a:ext cx="61925" cy="30250"/>
            </a:xfrm>
            <a:custGeom>
              <a:avLst/>
              <a:gdLst/>
              <a:ahLst/>
              <a:cxnLst/>
              <a:rect l="l" t="t" r="r" b="b"/>
              <a:pathLst>
                <a:path w="2477" h="1210" extrusionOk="0">
                  <a:moveTo>
                    <a:pt x="2350" y="1"/>
                  </a:moveTo>
                  <a:cubicBezTo>
                    <a:pt x="2117" y="1"/>
                    <a:pt x="1597" y="34"/>
                    <a:pt x="1084" y="290"/>
                  </a:cubicBezTo>
                  <a:cubicBezTo>
                    <a:pt x="405" y="636"/>
                    <a:pt x="0" y="1207"/>
                    <a:pt x="0" y="1207"/>
                  </a:cubicBezTo>
                  <a:cubicBezTo>
                    <a:pt x="0" y="1207"/>
                    <a:pt x="37" y="1210"/>
                    <a:pt x="102" y="1210"/>
                  </a:cubicBezTo>
                  <a:cubicBezTo>
                    <a:pt x="320" y="1210"/>
                    <a:pt x="858" y="1181"/>
                    <a:pt x="1381" y="933"/>
                  </a:cubicBezTo>
                  <a:cubicBezTo>
                    <a:pt x="2072" y="588"/>
                    <a:pt x="2477" y="5"/>
                    <a:pt x="2477" y="5"/>
                  </a:cubicBezTo>
                  <a:cubicBezTo>
                    <a:pt x="2477" y="5"/>
                    <a:pt x="2431" y="1"/>
                    <a:pt x="235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8"/>
            <p:cNvSpPr/>
            <p:nvPr/>
          </p:nvSpPr>
          <p:spPr>
            <a:xfrm>
              <a:off x="2764025" y="1887850"/>
              <a:ext cx="393825" cy="307225"/>
            </a:xfrm>
            <a:custGeom>
              <a:avLst/>
              <a:gdLst/>
              <a:ahLst/>
              <a:cxnLst/>
              <a:rect l="l" t="t" r="r" b="b"/>
              <a:pathLst>
                <a:path w="15753" h="12289" extrusionOk="0">
                  <a:moveTo>
                    <a:pt x="15752" y="1"/>
                  </a:moveTo>
                  <a:lnTo>
                    <a:pt x="15752" y="1"/>
                  </a:lnTo>
                  <a:cubicBezTo>
                    <a:pt x="15752" y="1"/>
                    <a:pt x="15467" y="72"/>
                    <a:pt x="14967" y="191"/>
                  </a:cubicBezTo>
                  <a:cubicBezTo>
                    <a:pt x="14705" y="251"/>
                    <a:pt x="14395" y="334"/>
                    <a:pt x="14050" y="453"/>
                  </a:cubicBezTo>
                  <a:cubicBezTo>
                    <a:pt x="13693" y="572"/>
                    <a:pt x="13300" y="692"/>
                    <a:pt x="12859" y="870"/>
                  </a:cubicBezTo>
                  <a:cubicBezTo>
                    <a:pt x="12431" y="1037"/>
                    <a:pt x="11954" y="1215"/>
                    <a:pt x="11466" y="1454"/>
                  </a:cubicBezTo>
                  <a:cubicBezTo>
                    <a:pt x="10978" y="1668"/>
                    <a:pt x="10454" y="1942"/>
                    <a:pt x="9906" y="2227"/>
                  </a:cubicBezTo>
                  <a:cubicBezTo>
                    <a:pt x="8811" y="2823"/>
                    <a:pt x="7668" y="3549"/>
                    <a:pt x="6537" y="4430"/>
                  </a:cubicBezTo>
                  <a:cubicBezTo>
                    <a:pt x="5418" y="5311"/>
                    <a:pt x="4430" y="6252"/>
                    <a:pt x="3596" y="7157"/>
                  </a:cubicBezTo>
                  <a:cubicBezTo>
                    <a:pt x="3191" y="7621"/>
                    <a:pt x="2787" y="8061"/>
                    <a:pt x="2465" y="8490"/>
                  </a:cubicBezTo>
                  <a:cubicBezTo>
                    <a:pt x="2120" y="8907"/>
                    <a:pt x="1822" y="9324"/>
                    <a:pt x="1548" y="9716"/>
                  </a:cubicBezTo>
                  <a:cubicBezTo>
                    <a:pt x="1286" y="10097"/>
                    <a:pt x="1060" y="10455"/>
                    <a:pt x="870" y="10776"/>
                  </a:cubicBezTo>
                  <a:cubicBezTo>
                    <a:pt x="679" y="11086"/>
                    <a:pt x="512" y="11371"/>
                    <a:pt x="393" y="11586"/>
                  </a:cubicBezTo>
                  <a:cubicBezTo>
                    <a:pt x="143" y="12038"/>
                    <a:pt x="0" y="12288"/>
                    <a:pt x="0" y="12288"/>
                  </a:cubicBezTo>
                  <a:cubicBezTo>
                    <a:pt x="0" y="12288"/>
                    <a:pt x="167" y="12062"/>
                    <a:pt x="477" y="11645"/>
                  </a:cubicBezTo>
                  <a:cubicBezTo>
                    <a:pt x="631" y="11443"/>
                    <a:pt x="810" y="11193"/>
                    <a:pt x="1048" y="10907"/>
                  </a:cubicBezTo>
                  <a:cubicBezTo>
                    <a:pt x="1286" y="10621"/>
                    <a:pt x="1524" y="10276"/>
                    <a:pt x="1834" y="9943"/>
                  </a:cubicBezTo>
                  <a:cubicBezTo>
                    <a:pt x="2132" y="9585"/>
                    <a:pt x="2465" y="9193"/>
                    <a:pt x="2834" y="8812"/>
                  </a:cubicBezTo>
                  <a:cubicBezTo>
                    <a:pt x="3191" y="8407"/>
                    <a:pt x="3608" y="8002"/>
                    <a:pt x="4025" y="7573"/>
                  </a:cubicBezTo>
                  <a:cubicBezTo>
                    <a:pt x="4882" y="6728"/>
                    <a:pt x="5882" y="5847"/>
                    <a:pt x="6966" y="4978"/>
                  </a:cubicBezTo>
                  <a:cubicBezTo>
                    <a:pt x="8073" y="4132"/>
                    <a:pt x="9168" y="3394"/>
                    <a:pt x="10204" y="2751"/>
                  </a:cubicBezTo>
                  <a:cubicBezTo>
                    <a:pt x="10716" y="2442"/>
                    <a:pt x="11216" y="2144"/>
                    <a:pt x="11692" y="1882"/>
                  </a:cubicBezTo>
                  <a:cubicBezTo>
                    <a:pt x="12145" y="1632"/>
                    <a:pt x="12597" y="1406"/>
                    <a:pt x="13014" y="1204"/>
                  </a:cubicBezTo>
                  <a:cubicBezTo>
                    <a:pt x="13431" y="989"/>
                    <a:pt x="13812" y="834"/>
                    <a:pt x="14145" y="680"/>
                  </a:cubicBezTo>
                  <a:cubicBezTo>
                    <a:pt x="14467" y="513"/>
                    <a:pt x="14764" y="394"/>
                    <a:pt x="15002" y="311"/>
                  </a:cubicBezTo>
                  <a:cubicBezTo>
                    <a:pt x="15478" y="96"/>
                    <a:pt x="15752" y="1"/>
                    <a:pt x="1575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8"/>
            <p:cNvSpPr/>
            <p:nvPr/>
          </p:nvSpPr>
          <p:spPr>
            <a:xfrm>
              <a:off x="2832175" y="1989650"/>
              <a:ext cx="202450" cy="180125"/>
            </a:xfrm>
            <a:custGeom>
              <a:avLst/>
              <a:gdLst/>
              <a:ahLst/>
              <a:cxnLst/>
              <a:rect l="l" t="t" r="r" b="b"/>
              <a:pathLst>
                <a:path w="8098" h="7205" extrusionOk="0">
                  <a:moveTo>
                    <a:pt x="8097" y="1"/>
                  </a:moveTo>
                  <a:cubicBezTo>
                    <a:pt x="8097" y="1"/>
                    <a:pt x="7966" y="60"/>
                    <a:pt x="7716" y="179"/>
                  </a:cubicBezTo>
                  <a:cubicBezTo>
                    <a:pt x="7454" y="299"/>
                    <a:pt x="7085" y="477"/>
                    <a:pt x="6657" y="715"/>
                  </a:cubicBezTo>
                  <a:cubicBezTo>
                    <a:pt x="5776" y="1192"/>
                    <a:pt x="4621" y="1942"/>
                    <a:pt x="3466" y="2954"/>
                  </a:cubicBezTo>
                  <a:cubicBezTo>
                    <a:pt x="2335" y="3966"/>
                    <a:pt x="1465" y="5037"/>
                    <a:pt x="882" y="5847"/>
                  </a:cubicBezTo>
                  <a:cubicBezTo>
                    <a:pt x="584" y="6252"/>
                    <a:pt x="370" y="6597"/>
                    <a:pt x="227" y="6835"/>
                  </a:cubicBezTo>
                  <a:cubicBezTo>
                    <a:pt x="72" y="7073"/>
                    <a:pt x="1" y="7204"/>
                    <a:pt x="1" y="7204"/>
                  </a:cubicBezTo>
                  <a:lnTo>
                    <a:pt x="1132" y="6073"/>
                  </a:lnTo>
                  <a:cubicBezTo>
                    <a:pt x="1835" y="5394"/>
                    <a:pt x="2811" y="4454"/>
                    <a:pt x="3930" y="3466"/>
                  </a:cubicBezTo>
                  <a:cubicBezTo>
                    <a:pt x="5049" y="2489"/>
                    <a:pt x="6073" y="1608"/>
                    <a:pt x="6847" y="1001"/>
                  </a:cubicBezTo>
                  <a:cubicBezTo>
                    <a:pt x="7621" y="394"/>
                    <a:pt x="8097" y="1"/>
                    <a:pt x="809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8"/>
            <p:cNvSpPr/>
            <p:nvPr/>
          </p:nvSpPr>
          <p:spPr>
            <a:xfrm>
              <a:off x="2904825" y="2081625"/>
              <a:ext cx="61325" cy="47950"/>
            </a:xfrm>
            <a:custGeom>
              <a:avLst/>
              <a:gdLst/>
              <a:ahLst/>
              <a:cxnLst/>
              <a:rect l="l" t="t" r="r" b="b"/>
              <a:pathLst>
                <a:path w="2453" h="1918" extrusionOk="0">
                  <a:moveTo>
                    <a:pt x="2453" y="1"/>
                  </a:moveTo>
                  <a:cubicBezTo>
                    <a:pt x="2453" y="1"/>
                    <a:pt x="1691" y="144"/>
                    <a:pt x="1012" y="680"/>
                  </a:cubicBezTo>
                  <a:cubicBezTo>
                    <a:pt x="322" y="1215"/>
                    <a:pt x="0" y="1918"/>
                    <a:pt x="0" y="1918"/>
                  </a:cubicBezTo>
                  <a:cubicBezTo>
                    <a:pt x="0" y="1918"/>
                    <a:pt x="762" y="1775"/>
                    <a:pt x="1441" y="1239"/>
                  </a:cubicBezTo>
                  <a:cubicBezTo>
                    <a:pt x="2131" y="703"/>
                    <a:pt x="2453" y="1"/>
                    <a:pt x="245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8"/>
            <p:cNvSpPr/>
            <p:nvPr/>
          </p:nvSpPr>
          <p:spPr>
            <a:xfrm>
              <a:off x="4110925" y="2429900"/>
              <a:ext cx="29200" cy="310775"/>
            </a:xfrm>
            <a:custGeom>
              <a:avLst/>
              <a:gdLst/>
              <a:ahLst/>
              <a:cxnLst/>
              <a:rect l="l" t="t" r="r" b="b"/>
              <a:pathLst>
                <a:path w="1168" h="12431" extrusionOk="0">
                  <a:moveTo>
                    <a:pt x="0" y="0"/>
                  </a:moveTo>
                  <a:cubicBezTo>
                    <a:pt x="0" y="0"/>
                    <a:pt x="24" y="179"/>
                    <a:pt x="48" y="488"/>
                  </a:cubicBezTo>
                  <a:cubicBezTo>
                    <a:pt x="95" y="798"/>
                    <a:pt x="143" y="1262"/>
                    <a:pt x="179" y="1834"/>
                  </a:cubicBezTo>
                  <a:cubicBezTo>
                    <a:pt x="286" y="2941"/>
                    <a:pt x="393" y="4489"/>
                    <a:pt x="417" y="6203"/>
                  </a:cubicBezTo>
                  <a:cubicBezTo>
                    <a:pt x="453" y="7918"/>
                    <a:pt x="405" y="9466"/>
                    <a:pt x="346" y="10597"/>
                  </a:cubicBezTo>
                  <a:cubicBezTo>
                    <a:pt x="322" y="11156"/>
                    <a:pt x="286" y="11621"/>
                    <a:pt x="262" y="11930"/>
                  </a:cubicBezTo>
                  <a:cubicBezTo>
                    <a:pt x="238" y="12252"/>
                    <a:pt x="226" y="12430"/>
                    <a:pt x="226" y="12430"/>
                  </a:cubicBezTo>
                  <a:cubicBezTo>
                    <a:pt x="226" y="12430"/>
                    <a:pt x="274" y="12252"/>
                    <a:pt x="393" y="11942"/>
                  </a:cubicBezTo>
                  <a:cubicBezTo>
                    <a:pt x="476" y="11644"/>
                    <a:pt x="596" y="11204"/>
                    <a:pt x="715" y="10632"/>
                  </a:cubicBezTo>
                  <a:cubicBezTo>
                    <a:pt x="953" y="9525"/>
                    <a:pt x="1167" y="7942"/>
                    <a:pt x="1131" y="6191"/>
                  </a:cubicBezTo>
                  <a:cubicBezTo>
                    <a:pt x="1096" y="4453"/>
                    <a:pt x="822" y="2870"/>
                    <a:pt x="536" y="1774"/>
                  </a:cubicBezTo>
                  <a:cubicBezTo>
                    <a:pt x="405" y="1215"/>
                    <a:pt x="274" y="774"/>
                    <a:pt x="167" y="476"/>
                  </a:cubicBezTo>
                  <a:cubicBezTo>
                    <a:pt x="60" y="16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8"/>
            <p:cNvSpPr/>
            <p:nvPr/>
          </p:nvSpPr>
          <p:spPr>
            <a:xfrm>
              <a:off x="4076400" y="2491200"/>
              <a:ext cx="20250" cy="146775"/>
            </a:xfrm>
            <a:custGeom>
              <a:avLst/>
              <a:gdLst/>
              <a:ahLst/>
              <a:cxnLst/>
              <a:rect l="l" t="t" r="r" b="b"/>
              <a:pathLst>
                <a:path w="810" h="5871" extrusionOk="0">
                  <a:moveTo>
                    <a:pt x="107" y="1"/>
                  </a:moveTo>
                  <a:cubicBezTo>
                    <a:pt x="107" y="1"/>
                    <a:pt x="72" y="346"/>
                    <a:pt x="48" y="882"/>
                  </a:cubicBezTo>
                  <a:cubicBezTo>
                    <a:pt x="36" y="1418"/>
                    <a:pt x="0" y="2144"/>
                    <a:pt x="48" y="2942"/>
                  </a:cubicBezTo>
                  <a:cubicBezTo>
                    <a:pt x="72" y="3739"/>
                    <a:pt x="167" y="4466"/>
                    <a:pt x="238" y="5002"/>
                  </a:cubicBezTo>
                  <a:cubicBezTo>
                    <a:pt x="298" y="5537"/>
                    <a:pt x="369" y="5871"/>
                    <a:pt x="369" y="5871"/>
                  </a:cubicBezTo>
                  <a:cubicBezTo>
                    <a:pt x="369" y="5871"/>
                    <a:pt x="488" y="5549"/>
                    <a:pt x="607" y="5013"/>
                  </a:cubicBezTo>
                  <a:cubicBezTo>
                    <a:pt x="714" y="4478"/>
                    <a:pt x="810" y="3739"/>
                    <a:pt x="762" y="2918"/>
                  </a:cubicBezTo>
                  <a:cubicBezTo>
                    <a:pt x="714" y="2084"/>
                    <a:pt x="548" y="1358"/>
                    <a:pt x="405" y="834"/>
                  </a:cubicBezTo>
                  <a:cubicBezTo>
                    <a:pt x="238" y="310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8"/>
            <p:cNvSpPr/>
            <p:nvPr/>
          </p:nvSpPr>
          <p:spPr>
            <a:xfrm>
              <a:off x="4038875" y="2531700"/>
              <a:ext cx="19975" cy="78900"/>
            </a:xfrm>
            <a:custGeom>
              <a:avLst/>
              <a:gdLst/>
              <a:ahLst/>
              <a:cxnLst/>
              <a:rect l="l" t="t" r="r" b="b"/>
              <a:pathLst>
                <a:path w="799" h="3156" extrusionOk="0">
                  <a:moveTo>
                    <a:pt x="144" y="0"/>
                  </a:moveTo>
                  <a:cubicBezTo>
                    <a:pt x="144" y="0"/>
                    <a:pt x="84" y="203"/>
                    <a:pt x="60" y="500"/>
                  </a:cubicBezTo>
                  <a:cubicBezTo>
                    <a:pt x="13" y="798"/>
                    <a:pt x="1" y="1179"/>
                    <a:pt x="49" y="1607"/>
                  </a:cubicBezTo>
                  <a:cubicBezTo>
                    <a:pt x="108" y="2048"/>
                    <a:pt x="203" y="2417"/>
                    <a:pt x="310" y="2703"/>
                  </a:cubicBezTo>
                  <a:cubicBezTo>
                    <a:pt x="418" y="2977"/>
                    <a:pt x="501" y="3155"/>
                    <a:pt x="501" y="3155"/>
                  </a:cubicBezTo>
                  <a:cubicBezTo>
                    <a:pt x="501" y="3155"/>
                    <a:pt x="596" y="2977"/>
                    <a:pt x="668" y="2679"/>
                  </a:cubicBezTo>
                  <a:cubicBezTo>
                    <a:pt x="739" y="2393"/>
                    <a:pt x="799" y="1977"/>
                    <a:pt x="763" y="1536"/>
                  </a:cubicBezTo>
                  <a:cubicBezTo>
                    <a:pt x="715" y="1084"/>
                    <a:pt x="549" y="703"/>
                    <a:pt x="418" y="429"/>
                  </a:cubicBezTo>
                  <a:cubicBezTo>
                    <a:pt x="263" y="155"/>
                    <a:pt x="144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8"/>
            <p:cNvSpPr/>
            <p:nvPr/>
          </p:nvSpPr>
          <p:spPr>
            <a:xfrm>
              <a:off x="2709850" y="2941850"/>
              <a:ext cx="126525" cy="184275"/>
            </a:xfrm>
            <a:custGeom>
              <a:avLst/>
              <a:gdLst/>
              <a:ahLst/>
              <a:cxnLst/>
              <a:rect l="l" t="t" r="r" b="b"/>
              <a:pathLst>
                <a:path w="5061" h="7371" extrusionOk="0">
                  <a:moveTo>
                    <a:pt x="1" y="1"/>
                  </a:moveTo>
                  <a:cubicBezTo>
                    <a:pt x="1" y="1"/>
                    <a:pt x="12" y="132"/>
                    <a:pt x="60" y="358"/>
                  </a:cubicBezTo>
                  <a:cubicBezTo>
                    <a:pt x="108" y="584"/>
                    <a:pt x="179" y="906"/>
                    <a:pt x="298" y="1311"/>
                  </a:cubicBezTo>
                  <a:cubicBezTo>
                    <a:pt x="536" y="2108"/>
                    <a:pt x="965" y="3204"/>
                    <a:pt x="1691" y="4251"/>
                  </a:cubicBezTo>
                  <a:cubicBezTo>
                    <a:pt x="2417" y="5311"/>
                    <a:pt x="3287" y="6121"/>
                    <a:pt x="3941" y="6621"/>
                  </a:cubicBezTo>
                  <a:cubicBezTo>
                    <a:pt x="4263" y="6871"/>
                    <a:pt x="4549" y="7073"/>
                    <a:pt x="4751" y="7192"/>
                  </a:cubicBezTo>
                  <a:lnTo>
                    <a:pt x="5061" y="7371"/>
                  </a:lnTo>
                  <a:cubicBezTo>
                    <a:pt x="5061" y="7371"/>
                    <a:pt x="4989" y="7276"/>
                    <a:pt x="4823" y="7097"/>
                  </a:cubicBezTo>
                  <a:cubicBezTo>
                    <a:pt x="4656" y="6930"/>
                    <a:pt x="4453" y="6680"/>
                    <a:pt x="4180" y="6371"/>
                  </a:cubicBezTo>
                  <a:cubicBezTo>
                    <a:pt x="3644" y="5740"/>
                    <a:pt x="2977" y="4871"/>
                    <a:pt x="2275" y="3859"/>
                  </a:cubicBezTo>
                  <a:cubicBezTo>
                    <a:pt x="1596" y="2847"/>
                    <a:pt x="1013" y="1894"/>
                    <a:pt x="620" y="1180"/>
                  </a:cubicBezTo>
                  <a:cubicBezTo>
                    <a:pt x="417" y="822"/>
                    <a:pt x="262" y="525"/>
                    <a:pt x="167" y="310"/>
                  </a:cubicBezTo>
                  <a:cubicBezTo>
                    <a:pt x="60" y="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8"/>
            <p:cNvSpPr/>
            <p:nvPr/>
          </p:nvSpPr>
          <p:spPr>
            <a:xfrm>
              <a:off x="2758975" y="2976675"/>
              <a:ext cx="50900" cy="73850"/>
            </a:xfrm>
            <a:custGeom>
              <a:avLst/>
              <a:gdLst/>
              <a:ahLst/>
              <a:cxnLst/>
              <a:rect l="l" t="t" r="r" b="b"/>
              <a:pathLst>
                <a:path w="2036" h="2954" extrusionOk="0">
                  <a:moveTo>
                    <a:pt x="12" y="1"/>
                  </a:moveTo>
                  <a:cubicBezTo>
                    <a:pt x="12" y="1"/>
                    <a:pt x="0" y="227"/>
                    <a:pt x="60" y="572"/>
                  </a:cubicBezTo>
                  <a:cubicBezTo>
                    <a:pt x="119" y="906"/>
                    <a:pt x="262" y="1370"/>
                    <a:pt x="560" y="1799"/>
                  </a:cubicBezTo>
                  <a:cubicBezTo>
                    <a:pt x="857" y="2239"/>
                    <a:pt x="1238" y="2537"/>
                    <a:pt x="1536" y="2716"/>
                  </a:cubicBezTo>
                  <a:cubicBezTo>
                    <a:pt x="1834" y="2894"/>
                    <a:pt x="2036" y="2954"/>
                    <a:pt x="2036" y="2954"/>
                  </a:cubicBezTo>
                  <a:cubicBezTo>
                    <a:pt x="2036" y="2954"/>
                    <a:pt x="1929" y="2739"/>
                    <a:pt x="1786" y="2466"/>
                  </a:cubicBezTo>
                  <a:cubicBezTo>
                    <a:pt x="1619" y="2180"/>
                    <a:pt x="1417" y="1787"/>
                    <a:pt x="1143" y="1406"/>
                  </a:cubicBezTo>
                  <a:cubicBezTo>
                    <a:pt x="881" y="1013"/>
                    <a:pt x="595" y="680"/>
                    <a:pt x="381" y="418"/>
                  </a:cubicBezTo>
                  <a:cubicBezTo>
                    <a:pt x="167" y="168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8"/>
            <p:cNvSpPr/>
            <p:nvPr/>
          </p:nvSpPr>
          <p:spPr>
            <a:xfrm>
              <a:off x="3598350" y="2251900"/>
              <a:ext cx="106000" cy="102425"/>
            </a:xfrm>
            <a:custGeom>
              <a:avLst/>
              <a:gdLst/>
              <a:ahLst/>
              <a:cxnLst/>
              <a:rect l="l" t="t" r="r" b="b"/>
              <a:pathLst>
                <a:path w="4240" h="4097" extrusionOk="0">
                  <a:moveTo>
                    <a:pt x="4239" y="0"/>
                  </a:moveTo>
                  <a:lnTo>
                    <a:pt x="4239" y="0"/>
                  </a:lnTo>
                  <a:cubicBezTo>
                    <a:pt x="4239" y="0"/>
                    <a:pt x="3953" y="203"/>
                    <a:pt x="3513" y="512"/>
                  </a:cubicBezTo>
                  <a:cubicBezTo>
                    <a:pt x="3287" y="679"/>
                    <a:pt x="3025" y="869"/>
                    <a:pt x="2727" y="1072"/>
                  </a:cubicBezTo>
                  <a:cubicBezTo>
                    <a:pt x="2572" y="1179"/>
                    <a:pt x="2430" y="1298"/>
                    <a:pt x="2263" y="1429"/>
                  </a:cubicBezTo>
                  <a:cubicBezTo>
                    <a:pt x="2096" y="1572"/>
                    <a:pt x="1965" y="1751"/>
                    <a:pt x="1858" y="1941"/>
                  </a:cubicBezTo>
                  <a:cubicBezTo>
                    <a:pt x="1751" y="2132"/>
                    <a:pt x="1679" y="2310"/>
                    <a:pt x="1560" y="2441"/>
                  </a:cubicBezTo>
                  <a:cubicBezTo>
                    <a:pt x="1453" y="2584"/>
                    <a:pt x="1310" y="2667"/>
                    <a:pt x="1144" y="2727"/>
                  </a:cubicBezTo>
                  <a:cubicBezTo>
                    <a:pt x="977" y="2798"/>
                    <a:pt x="798" y="2846"/>
                    <a:pt x="667" y="2977"/>
                  </a:cubicBezTo>
                  <a:cubicBezTo>
                    <a:pt x="513" y="3120"/>
                    <a:pt x="489" y="3298"/>
                    <a:pt x="477" y="3429"/>
                  </a:cubicBezTo>
                  <a:cubicBezTo>
                    <a:pt x="441" y="3679"/>
                    <a:pt x="310" y="3858"/>
                    <a:pt x="191" y="3965"/>
                  </a:cubicBezTo>
                  <a:cubicBezTo>
                    <a:pt x="84" y="4072"/>
                    <a:pt x="1" y="4096"/>
                    <a:pt x="1" y="4096"/>
                  </a:cubicBezTo>
                  <a:cubicBezTo>
                    <a:pt x="1" y="4096"/>
                    <a:pt x="84" y="4084"/>
                    <a:pt x="215" y="4013"/>
                  </a:cubicBezTo>
                  <a:cubicBezTo>
                    <a:pt x="358" y="3917"/>
                    <a:pt x="536" y="3739"/>
                    <a:pt x="596" y="3453"/>
                  </a:cubicBezTo>
                  <a:cubicBezTo>
                    <a:pt x="620" y="3310"/>
                    <a:pt x="667" y="3191"/>
                    <a:pt x="775" y="3096"/>
                  </a:cubicBezTo>
                  <a:cubicBezTo>
                    <a:pt x="882" y="3013"/>
                    <a:pt x="1037" y="2965"/>
                    <a:pt x="1215" y="2905"/>
                  </a:cubicBezTo>
                  <a:cubicBezTo>
                    <a:pt x="1382" y="2846"/>
                    <a:pt x="1608" y="2739"/>
                    <a:pt x="1739" y="2584"/>
                  </a:cubicBezTo>
                  <a:cubicBezTo>
                    <a:pt x="1894" y="2417"/>
                    <a:pt x="1977" y="2227"/>
                    <a:pt x="2084" y="2048"/>
                  </a:cubicBezTo>
                  <a:cubicBezTo>
                    <a:pt x="2263" y="1691"/>
                    <a:pt x="2572" y="1465"/>
                    <a:pt x="2858" y="1227"/>
                  </a:cubicBezTo>
                  <a:cubicBezTo>
                    <a:pt x="3120" y="989"/>
                    <a:pt x="3382" y="774"/>
                    <a:pt x="3584" y="596"/>
                  </a:cubicBezTo>
                  <a:cubicBezTo>
                    <a:pt x="3989" y="239"/>
                    <a:pt x="4239" y="0"/>
                    <a:pt x="42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8"/>
            <p:cNvSpPr/>
            <p:nvPr/>
          </p:nvSpPr>
          <p:spPr>
            <a:xfrm>
              <a:off x="3577525" y="2353400"/>
              <a:ext cx="13125" cy="11025"/>
            </a:xfrm>
            <a:custGeom>
              <a:avLst/>
              <a:gdLst/>
              <a:ahLst/>
              <a:cxnLst/>
              <a:rect l="l" t="t" r="r" b="b"/>
              <a:pathLst>
                <a:path w="525" h="441" extrusionOk="0">
                  <a:moveTo>
                    <a:pt x="405" y="0"/>
                  </a:moveTo>
                  <a:cubicBezTo>
                    <a:pt x="322" y="0"/>
                    <a:pt x="226" y="36"/>
                    <a:pt x="143" y="96"/>
                  </a:cubicBezTo>
                  <a:cubicBezTo>
                    <a:pt x="72" y="167"/>
                    <a:pt x="24" y="250"/>
                    <a:pt x="12" y="322"/>
                  </a:cubicBezTo>
                  <a:cubicBezTo>
                    <a:pt x="0" y="393"/>
                    <a:pt x="0" y="441"/>
                    <a:pt x="0" y="441"/>
                  </a:cubicBezTo>
                  <a:cubicBezTo>
                    <a:pt x="0" y="441"/>
                    <a:pt x="48" y="429"/>
                    <a:pt x="119" y="393"/>
                  </a:cubicBezTo>
                  <a:cubicBezTo>
                    <a:pt x="179" y="369"/>
                    <a:pt x="250" y="322"/>
                    <a:pt x="310" y="274"/>
                  </a:cubicBezTo>
                  <a:cubicBezTo>
                    <a:pt x="369" y="227"/>
                    <a:pt x="417" y="167"/>
                    <a:pt x="465" y="107"/>
                  </a:cubicBezTo>
                  <a:lnTo>
                    <a:pt x="524" y="24"/>
                  </a:lnTo>
                  <a:cubicBezTo>
                    <a:pt x="524" y="24"/>
                    <a:pt x="476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8"/>
            <p:cNvSpPr/>
            <p:nvPr/>
          </p:nvSpPr>
          <p:spPr>
            <a:xfrm>
              <a:off x="3592700" y="2398650"/>
              <a:ext cx="19375" cy="25900"/>
            </a:xfrm>
            <a:custGeom>
              <a:avLst/>
              <a:gdLst/>
              <a:ahLst/>
              <a:cxnLst/>
              <a:rect l="l" t="t" r="r" b="b"/>
              <a:pathLst>
                <a:path w="775" h="1036" extrusionOk="0">
                  <a:moveTo>
                    <a:pt x="0" y="0"/>
                  </a:moveTo>
                  <a:cubicBezTo>
                    <a:pt x="0" y="0"/>
                    <a:pt x="12" y="83"/>
                    <a:pt x="96" y="191"/>
                  </a:cubicBezTo>
                  <a:cubicBezTo>
                    <a:pt x="167" y="310"/>
                    <a:pt x="298" y="429"/>
                    <a:pt x="417" y="536"/>
                  </a:cubicBezTo>
                  <a:cubicBezTo>
                    <a:pt x="524" y="643"/>
                    <a:pt x="608" y="762"/>
                    <a:pt x="631" y="857"/>
                  </a:cubicBezTo>
                  <a:cubicBezTo>
                    <a:pt x="654" y="958"/>
                    <a:pt x="613" y="1027"/>
                    <a:pt x="608" y="1035"/>
                  </a:cubicBezTo>
                  <a:lnTo>
                    <a:pt x="608" y="1035"/>
                  </a:lnTo>
                  <a:cubicBezTo>
                    <a:pt x="620" y="1031"/>
                    <a:pt x="706" y="1004"/>
                    <a:pt x="727" y="857"/>
                  </a:cubicBezTo>
                  <a:cubicBezTo>
                    <a:pt x="774" y="726"/>
                    <a:pt x="727" y="500"/>
                    <a:pt x="572" y="357"/>
                  </a:cubicBezTo>
                  <a:cubicBezTo>
                    <a:pt x="417" y="226"/>
                    <a:pt x="274" y="167"/>
                    <a:pt x="167" y="107"/>
                  </a:cubicBezTo>
                  <a:cubicBezTo>
                    <a:pt x="60" y="48"/>
                    <a:pt x="0" y="0"/>
                    <a:pt x="0" y="0"/>
                  </a:cubicBezTo>
                  <a:close/>
                  <a:moveTo>
                    <a:pt x="608" y="1035"/>
                  </a:moveTo>
                  <a:lnTo>
                    <a:pt x="608" y="1035"/>
                  </a:lnTo>
                  <a:cubicBezTo>
                    <a:pt x="607" y="1036"/>
                    <a:pt x="606" y="1036"/>
                    <a:pt x="608" y="1036"/>
                  </a:cubicBezTo>
                  <a:cubicBezTo>
                    <a:pt x="608" y="1036"/>
                    <a:pt x="608" y="1036"/>
                    <a:pt x="608" y="10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8"/>
            <p:cNvSpPr/>
            <p:nvPr/>
          </p:nvSpPr>
          <p:spPr>
            <a:xfrm>
              <a:off x="3617100" y="2548050"/>
              <a:ext cx="181000" cy="62325"/>
            </a:xfrm>
            <a:custGeom>
              <a:avLst/>
              <a:gdLst/>
              <a:ahLst/>
              <a:cxnLst/>
              <a:rect l="l" t="t" r="r" b="b"/>
              <a:pathLst>
                <a:path w="7240" h="2493" extrusionOk="0">
                  <a:moveTo>
                    <a:pt x="1" y="1"/>
                  </a:moveTo>
                  <a:cubicBezTo>
                    <a:pt x="1" y="1"/>
                    <a:pt x="334" y="335"/>
                    <a:pt x="834" y="846"/>
                  </a:cubicBezTo>
                  <a:cubicBezTo>
                    <a:pt x="1108" y="1108"/>
                    <a:pt x="1418" y="1406"/>
                    <a:pt x="1763" y="1739"/>
                  </a:cubicBezTo>
                  <a:cubicBezTo>
                    <a:pt x="1846" y="1823"/>
                    <a:pt x="1953" y="1918"/>
                    <a:pt x="2096" y="1977"/>
                  </a:cubicBezTo>
                  <a:cubicBezTo>
                    <a:pt x="2239" y="2037"/>
                    <a:pt x="2370" y="2037"/>
                    <a:pt x="2477" y="2073"/>
                  </a:cubicBezTo>
                  <a:cubicBezTo>
                    <a:pt x="2703" y="2132"/>
                    <a:pt x="2906" y="2299"/>
                    <a:pt x="3192" y="2418"/>
                  </a:cubicBezTo>
                  <a:cubicBezTo>
                    <a:pt x="3301" y="2468"/>
                    <a:pt x="3435" y="2492"/>
                    <a:pt x="3573" y="2492"/>
                  </a:cubicBezTo>
                  <a:cubicBezTo>
                    <a:pt x="3600" y="2492"/>
                    <a:pt x="3628" y="2491"/>
                    <a:pt x="3656" y="2489"/>
                  </a:cubicBezTo>
                  <a:cubicBezTo>
                    <a:pt x="3823" y="2477"/>
                    <a:pt x="3942" y="2406"/>
                    <a:pt x="4061" y="2358"/>
                  </a:cubicBezTo>
                  <a:cubicBezTo>
                    <a:pt x="4287" y="2263"/>
                    <a:pt x="4525" y="2239"/>
                    <a:pt x="4775" y="2227"/>
                  </a:cubicBezTo>
                  <a:cubicBezTo>
                    <a:pt x="4868" y="2223"/>
                    <a:pt x="4959" y="2221"/>
                    <a:pt x="5049" y="2221"/>
                  </a:cubicBezTo>
                  <a:cubicBezTo>
                    <a:pt x="5417" y="2221"/>
                    <a:pt x="5752" y="2254"/>
                    <a:pt x="6049" y="2263"/>
                  </a:cubicBezTo>
                  <a:cubicBezTo>
                    <a:pt x="6799" y="2299"/>
                    <a:pt x="7240" y="2311"/>
                    <a:pt x="7240" y="2311"/>
                  </a:cubicBezTo>
                  <a:cubicBezTo>
                    <a:pt x="7240" y="2311"/>
                    <a:pt x="6799" y="2251"/>
                    <a:pt x="6037" y="2156"/>
                  </a:cubicBezTo>
                  <a:cubicBezTo>
                    <a:pt x="5656" y="2120"/>
                    <a:pt x="5228" y="2037"/>
                    <a:pt x="4739" y="2037"/>
                  </a:cubicBezTo>
                  <a:cubicBezTo>
                    <a:pt x="4501" y="2037"/>
                    <a:pt x="4227" y="2073"/>
                    <a:pt x="3966" y="2156"/>
                  </a:cubicBezTo>
                  <a:cubicBezTo>
                    <a:pt x="3835" y="2204"/>
                    <a:pt x="3716" y="2263"/>
                    <a:pt x="3608" y="2275"/>
                  </a:cubicBezTo>
                  <a:cubicBezTo>
                    <a:pt x="3585" y="2280"/>
                    <a:pt x="3561" y="2283"/>
                    <a:pt x="3536" y="2283"/>
                  </a:cubicBezTo>
                  <a:cubicBezTo>
                    <a:pt x="3449" y="2283"/>
                    <a:pt x="3356" y="2253"/>
                    <a:pt x="3263" y="2216"/>
                  </a:cubicBezTo>
                  <a:cubicBezTo>
                    <a:pt x="3025" y="2132"/>
                    <a:pt x="2799" y="1954"/>
                    <a:pt x="2525" y="1882"/>
                  </a:cubicBezTo>
                  <a:cubicBezTo>
                    <a:pt x="2370" y="1835"/>
                    <a:pt x="2239" y="1846"/>
                    <a:pt x="2144" y="1799"/>
                  </a:cubicBezTo>
                  <a:cubicBezTo>
                    <a:pt x="2061" y="1763"/>
                    <a:pt x="1965" y="1680"/>
                    <a:pt x="1882" y="1608"/>
                  </a:cubicBezTo>
                  <a:cubicBezTo>
                    <a:pt x="1525" y="1287"/>
                    <a:pt x="1191" y="1001"/>
                    <a:pt x="918" y="763"/>
                  </a:cubicBezTo>
                  <a:cubicBezTo>
                    <a:pt x="346" y="29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8"/>
            <p:cNvSpPr/>
            <p:nvPr/>
          </p:nvSpPr>
          <p:spPr>
            <a:xfrm>
              <a:off x="3842425" y="2585875"/>
              <a:ext cx="60150" cy="15200"/>
            </a:xfrm>
            <a:custGeom>
              <a:avLst/>
              <a:gdLst/>
              <a:ahLst/>
              <a:cxnLst/>
              <a:rect l="l" t="t" r="r" b="b"/>
              <a:pathLst>
                <a:path w="2406" h="608" extrusionOk="0">
                  <a:moveTo>
                    <a:pt x="1251" y="0"/>
                  </a:moveTo>
                  <a:cubicBezTo>
                    <a:pt x="858" y="0"/>
                    <a:pt x="560" y="179"/>
                    <a:pt x="358" y="238"/>
                  </a:cubicBezTo>
                  <a:cubicBezTo>
                    <a:pt x="144" y="310"/>
                    <a:pt x="1" y="310"/>
                    <a:pt x="1" y="310"/>
                  </a:cubicBezTo>
                  <a:cubicBezTo>
                    <a:pt x="1" y="310"/>
                    <a:pt x="92" y="340"/>
                    <a:pt x="251" y="340"/>
                  </a:cubicBezTo>
                  <a:cubicBezTo>
                    <a:pt x="290" y="340"/>
                    <a:pt x="334" y="338"/>
                    <a:pt x="382" y="333"/>
                  </a:cubicBezTo>
                  <a:cubicBezTo>
                    <a:pt x="620" y="322"/>
                    <a:pt x="901" y="214"/>
                    <a:pt x="1216" y="214"/>
                  </a:cubicBezTo>
                  <a:cubicBezTo>
                    <a:pt x="1231" y="214"/>
                    <a:pt x="1247" y="214"/>
                    <a:pt x="1263" y="214"/>
                  </a:cubicBezTo>
                  <a:cubicBezTo>
                    <a:pt x="1596" y="238"/>
                    <a:pt x="1870" y="322"/>
                    <a:pt x="2084" y="417"/>
                  </a:cubicBezTo>
                  <a:cubicBezTo>
                    <a:pt x="2287" y="512"/>
                    <a:pt x="2406" y="607"/>
                    <a:pt x="2406" y="607"/>
                  </a:cubicBezTo>
                  <a:cubicBezTo>
                    <a:pt x="2406" y="607"/>
                    <a:pt x="2334" y="488"/>
                    <a:pt x="2144" y="322"/>
                  </a:cubicBezTo>
                  <a:cubicBezTo>
                    <a:pt x="1953" y="155"/>
                    <a:pt x="1632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3942750" y="2738550"/>
              <a:ext cx="32175" cy="103625"/>
            </a:xfrm>
            <a:custGeom>
              <a:avLst/>
              <a:gdLst/>
              <a:ahLst/>
              <a:cxnLst/>
              <a:rect l="l" t="t" r="r" b="b"/>
              <a:pathLst>
                <a:path w="1287" h="4145" extrusionOk="0">
                  <a:moveTo>
                    <a:pt x="107" y="1"/>
                  </a:moveTo>
                  <a:lnTo>
                    <a:pt x="107" y="1"/>
                  </a:lnTo>
                  <a:cubicBezTo>
                    <a:pt x="107" y="1"/>
                    <a:pt x="60" y="49"/>
                    <a:pt x="36" y="168"/>
                  </a:cubicBezTo>
                  <a:cubicBezTo>
                    <a:pt x="0" y="287"/>
                    <a:pt x="36" y="477"/>
                    <a:pt x="167" y="656"/>
                  </a:cubicBezTo>
                  <a:cubicBezTo>
                    <a:pt x="286" y="846"/>
                    <a:pt x="512" y="989"/>
                    <a:pt x="703" y="1168"/>
                  </a:cubicBezTo>
                  <a:cubicBezTo>
                    <a:pt x="881" y="1346"/>
                    <a:pt x="1000" y="1596"/>
                    <a:pt x="1012" y="1894"/>
                  </a:cubicBezTo>
                  <a:cubicBezTo>
                    <a:pt x="1048" y="2489"/>
                    <a:pt x="881" y="3061"/>
                    <a:pt x="834" y="3466"/>
                  </a:cubicBezTo>
                  <a:cubicBezTo>
                    <a:pt x="774" y="3882"/>
                    <a:pt x="750" y="4144"/>
                    <a:pt x="750" y="4144"/>
                  </a:cubicBezTo>
                  <a:cubicBezTo>
                    <a:pt x="750" y="4144"/>
                    <a:pt x="834" y="3906"/>
                    <a:pt x="953" y="3501"/>
                  </a:cubicBezTo>
                  <a:cubicBezTo>
                    <a:pt x="1012" y="3311"/>
                    <a:pt x="1072" y="3073"/>
                    <a:pt x="1155" y="2799"/>
                  </a:cubicBezTo>
                  <a:cubicBezTo>
                    <a:pt x="1227" y="2513"/>
                    <a:pt x="1286" y="2216"/>
                    <a:pt x="1250" y="1882"/>
                  </a:cubicBezTo>
                  <a:cubicBezTo>
                    <a:pt x="1238" y="1549"/>
                    <a:pt x="1072" y="1203"/>
                    <a:pt x="834" y="1025"/>
                  </a:cubicBezTo>
                  <a:cubicBezTo>
                    <a:pt x="619" y="834"/>
                    <a:pt x="393" y="751"/>
                    <a:pt x="262" y="596"/>
                  </a:cubicBezTo>
                  <a:cubicBezTo>
                    <a:pt x="119" y="453"/>
                    <a:pt x="60" y="287"/>
                    <a:pt x="60" y="180"/>
                  </a:cubicBezTo>
                  <a:cubicBezTo>
                    <a:pt x="60" y="6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3953150" y="2856125"/>
              <a:ext cx="24450" cy="94400"/>
            </a:xfrm>
            <a:custGeom>
              <a:avLst/>
              <a:gdLst/>
              <a:ahLst/>
              <a:cxnLst/>
              <a:rect l="l" t="t" r="r" b="b"/>
              <a:pathLst>
                <a:path w="978" h="3776" extrusionOk="0">
                  <a:moveTo>
                    <a:pt x="299" y="1"/>
                  </a:moveTo>
                  <a:cubicBezTo>
                    <a:pt x="299" y="1"/>
                    <a:pt x="298" y="1"/>
                    <a:pt x="296" y="2"/>
                  </a:cubicBezTo>
                  <a:lnTo>
                    <a:pt x="296" y="2"/>
                  </a:lnTo>
                  <a:cubicBezTo>
                    <a:pt x="301" y="1"/>
                    <a:pt x="302" y="1"/>
                    <a:pt x="299" y="1"/>
                  </a:cubicBezTo>
                  <a:close/>
                  <a:moveTo>
                    <a:pt x="296" y="2"/>
                  </a:moveTo>
                  <a:cubicBezTo>
                    <a:pt x="283" y="6"/>
                    <a:pt x="239" y="22"/>
                    <a:pt x="168" y="84"/>
                  </a:cubicBezTo>
                  <a:cubicBezTo>
                    <a:pt x="72" y="156"/>
                    <a:pt x="1" y="299"/>
                    <a:pt x="1" y="501"/>
                  </a:cubicBezTo>
                  <a:cubicBezTo>
                    <a:pt x="1" y="894"/>
                    <a:pt x="180" y="1370"/>
                    <a:pt x="394" y="1882"/>
                  </a:cubicBezTo>
                  <a:cubicBezTo>
                    <a:pt x="596" y="2382"/>
                    <a:pt x="799" y="2847"/>
                    <a:pt x="870" y="3192"/>
                  </a:cubicBezTo>
                  <a:cubicBezTo>
                    <a:pt x="894" y="3370"/>
                    <a:pt x="906" y="3501"/>
                    <a:pt x="930" y="3609"/>
                  </a:cubicBezTo>
                  <a:cubicBezTo>
                    <a:pt x="942" y="3716"/>
                    <a:pt x="942" y="3775"/>
                    <a:pt x="942" y="3775"/>
                  </a:cubicBezTo>
                  <a:lnTo>
                    <a:pt x="942" y="3597"/>
                  </a:lnTo>
                  <a:cubicBezTo>
                    <a:pt x="953" y="3489"/>
                    <a:pt x="977" y="3335"/>
                    <a:pt x="953" y="3156"/>
                  </a:cubicBezTo>
                  <a:cubicBezTo>
                    <a:pt x="942" y="2799"/>
                    <a:pt x="811" y="2299"/>
                    <a:pt x="584" y="1787"/>
                  </a:cubicBezTo>
                  <a:cubicBezTo>
                    <a:pt x="394" y="1287"/>
                    <a:pt x="156" y="822"/>
                    <a:pt x="108" y="501"/>
                  </a:cubicBezTo>
                  <a:cubicBezTo>
                    <a:pt x="96" y="334"/>
                    <a:pt x="120" y="180"/>
                    <a:pt x="180" y="108"/>
                  </a:cubicBezTo>
                  <a:cubicBezTo>
                    <a:pt x="232" y="45"/>
                    <a:pt x="285" y="9"/>
                    <a:pt x="296" y="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8"/>
            <p:cNvSpPr/>
            <p:nvPr/>
          </p:nvSpPr>
          <p:spPr>
            <a:xfrm>
              <a:off x="3961800" y="2979375"/>
              <a:ext cx="15800" cy="52400"/>
            </a:xfrm>
            <a:custGeom>
              <a:avLst/>
              <a:gdLst/>
              <a:ahLst/>
              <a:cxnLst/>
              <a:rect l="l" t="t" r="r" b="b"/>
              <a:pathLst>
                <a:path w="632" h="2096" extrusionOk="0">
                  <a:moveTo>
                    <a:pt x="631" y="0"/>
                  </a:moveTo>
                  <a:cubicBezTo>
                    <a:pt x="631" y="0"/>
                    <a:pt x="357" y="429"/>
                    <a:pt x="179" y="1024"/>
                  </a:cubicBezTo>
                  <a:cubicBezTo>
                    <a:pt x="95" y="1310"/>
                    <a:pt x="0" y="1607"/>
                    <a:pt x="60" y="1834"/>
                  </a:cubicBezTo>
                  <a:cubicBezTo>
                    <a:pt x="72" y="1941"/>
                    <a:pt x="155" y="2024"/>
                    <a:pt x="191" y="2060"/>
                  </a:cubicBezTo>
                  <a:cubicBezTo>
                    <a:pt x="250" y="2096"/>
                    <a:pt x="286" y="2096"/>
                    <a:pt x="286" y="2096"/>
                  </a:cubicBezTo>
                  <a:lnTo>
                    <a:pt x="226" y="2036"/>
                  </a:lnTo>
                  <a:cubicBezTo>
                    <a:pt x="191" y="2000"/>
                    <a:pt x="179" y="1917"/>
                    <a:pt x="179" y="1834"/>
                  </a:cubicBezTo>
                  <a:cubicBezTo>
                    <a:pt x="179" y="1643"/>
                    <a:pt x="310" y="1405"/>
                    <a:pt x="405" y="1107"/>
                  </a:cubicBezTo>
                  <a:cubicBezTo>
                    <a:pt x="584" y="524"/>
                    <a:pt x="631" y="0"/>
                    <a:pt x="63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3812375" y="2229200"/>
              <a:ext cx="46750" cy="9325"/>
            </a:xfrm>
            <a:custGeom>
              <a:avLst/>
              <a:gdLst/>
              <a:ahLst/>
              <a:cxnLst/>
              <a:rect l="l" t="t" r="r" b="b"/>
              <a:pathLst>
                <a:path w="1870" h="373" extrusionOk="0">
                  <a:moveTo>
                    <a:pt x="826" y="0"/>
                  </a:moveTo>
                  <a:cubicBezTo>
                    <a:pt x="601" y="0"/>
                    <a:pt x="411" y="25"/>
                    <a:pt x="262" y="75"/>
                  </a:cubicBezTo>
                  <a:cubicBezTo>
                    <a:pt x="96" y="122"/>
                    <a:pt x="0" y="182"/>
                    <a:pt x="0" y="182"/>
                  </a:cubicBezTo>
                  <a:cubicBezTo>
                    <a:pt x="0" y="182"/>
                    <a:pt x="429" y="182"/>
                    <a:pt x="929" y="242"/>
                  </a:cubicBezTo>
                  <a:cubicBezTo>
                    <a:pt x="1441" y="301"/>
                    <a:pt x="1870" y="373"/>
                    <a:pt x="1870" y="373"/>
                  </a:cubicBezTo>
                  <a:cubicBezTo>
                    <a:pt x="1870" y="373"/>
                    <a:pt x="1786" y="301"/>
                    <a:pt x="1631" y="218"/>
                  </a:cubicBezTo>
                  <a:cubicBezTo>
                    <a:pt x="1465" y="122"/>
                    <a:pt x="1250" y="39"/>
                    <a:pt x="965" y="3"/>
                  </a:cubicBezTo>
                  <a:cubicBezTo>
                    <a:pt x="917" y="1"/>
                    <a:pt x="871" y="0"/>
                    <a:pt x="82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3881125" y="2265300"/>
              <a:ext cx="18175" cy="7450"/>
            </a:xfrm>
            <a:custGeom>
              <a:avLst/>
              <a:gdLst/>
              <a:ahLst/>
              <a:cxnLst/>
              <a:rect l="l" t="t" r="r" b="b"/>
              <a:pathLst>
                <a:path w="727" h="298" extrusionOk="0">
                  <a:moveTo>
                    <a:pt x="188" y="1"/>
                  </a:moveTo>
                  <a:cubicBezTo>
                    <a:pt x="80" y="1"/>
                    <a:pt x="1" y="24"/>
                    <a:pt x="1" y="24"/>
                  </a:cubicBezTo>
                  <a:cubicBezTo>
                    <a:pt x="1" y="24"/>
                    <a:pt x="120" y="179"/>
                    <a:pt x="322" y="262"/>
                  </a:cubicBezTo>
                  <a:cubicBezTo>
                    <a:pt x="398" y="289"/>
                    <a:pt x="474" y="297"/>
                    <a:pt x="539" y="297"/>
                  </a:cubicBezTo>
                  <a:cubicBezTo>
                    <a:pt x="648" y="297"/>
                    <a:pt x="727" y="274"/>
                    <a:pt x="727" y="274"/>
                  </a:cubicBezTo>
                  <a:cubicBezTo>
                    <a:pt x="727" y="274"/>
                    <a:pt x="608" y="107"/>
                    <a:pt x="405" y="36"/>
                  </a:cubicBezTo>
                  <a:cubicBezTo>
                    <a:pt x="330" y="9"/>
                    <a:pt x="254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2925650" y="2532000"/>
              <a:ext cx="24425" cy="7450"/>
            </a:xfrm>
            <a:custGeom>
              <a:avLst/>
              <a:gdLst/>
              <a:ahLst/>
              <a:cxnLst/>
              <a:rect l="l" t="t" r="r" b="b"/>
              <a:pathLst>
                <a:path w="977" h="298" extrusionOk="0">
                  <a:moveTo>
                    <a:pt x="238" y="1"/>
                  </a:moveTo>
                  <a:cubicBezTo>
                    <a:pt x="98" y="1"/>
                    <a:pt x="1" y="24"/>
                    <a:pt x="1" y="24"/>
                  </a:cubicBezTo>
                  <a:cubicBezTo>
                    <a:pt x="1" y="24"/>
                    <a:pt x="191" y="191"/>
                    <a:pt x="465" y="262"/>
                  </a:cubicBezTo>
                  <a:cubicBezTo>
                    <a:pt x="563" y="289"/>
                    <a:pt x="660" y="297"/>
                    <a:pt x="742" y="297"/>
                  </a:cubicBezTo>
                  <a:cubicBezTo>
                    <a:pt x="879" y="297"/>
                    <a:pt x="977" y="274"/>
                    <a:pt x="977" y="274"/>
                  </a:cubicBezTo>
                  <a:cubicBezTo>
                    <a:pt x="977" y="274"/>
                    <a:pt x="786" y="107"/>
                    <a:pt x="524" y="36"/>
                  </a:cubicBezTo>
                  <a:cubicBezTo>
                    <a:pt x="422" y="9"/>
                    <a:pt x="322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2970600" y="2549150"/>
              <a:ext cx="138125" cy="62050"/>
            </a:xfrm>
            <a:custGeom>
              <a:avLst/>
              <a:gdLst/>
              <a:ahLst/>
              <a:cxnLst/>
              <a:rect l="l" t="t" r="r" b="b"/>
              <a:pathLst>
                <a:path w="5525" h="2482" extrusionOk="0">
                  <a:moveTo>
                    <a:pt x="1078" y="1"/>
                  </a:moveTo>
                  <a:cubicBezTo>
                    <a:pt x="1018" y="1"/>
                    <a:pt x="961" y="2"/>
                    <a:pt x="905" y="5"/>
                  </a:cubicBezTo>
                  <a:cubicBezTo>
                    <a:pt x="631" y="17"/>
                    <a:pt x="405" y="52"/>
                    <a:pt x="239" y="64"/>
                  </a:cubicBezTo>
                  <a:cubicBezTo>
                    <a:pt x="96" y="76"/>
                    <a:pt x="0" y="88"/>
                    <a:pt x="0" y="88"/>
                  </a:cubicBezTo>
                  <a:lnTo>
                    <a:pt x="239" y="88"/>
                  </a:lnTo>
                  <a:cubicBezTo>
                    <a:pt x="405" y="88"/>
                    <a:pt x="631" y="88"/>
                    <a:pt x="905" y="112"/>
                  </a:cubicBezTo>
                  <a:cubicBezTo>
                    <a:pt x="1191" y="136"/>
                    <a:pt x="1524" y="171"/>
                    <a:pt x="1858" y="290"/>
                  </a:cubicBezTo>
                  <a:cubicBezTo>
                    <a:pt x="2215" y="386"/>
                    <a:pt x="2560" y="588"/>
                    <a:pt x="2917" y="802"/>
                  </a:cubicBezTo>
                  <a:cubicBezTo>
                    <a:pt x="3608" y="1279"/>
                    <a:pt x="4215" y="1791"/>
                    <a:pt x="4703" y="2076"/>
                  </a:cubicBezTo>
                  <a:cubicBezTo>
                    <a:pt x="4941" y="2219"/>
                    <a:pt x="5156" y="2326"/>
                    <a:pt x="5299" y="2386"/>
                  </a:cubicBezTo>
                  <a:lnTo>
                    <a:pt x="5525" y="2481"/>
                  </a:lnTo>
                  <a:cubicBezTo>
                    <a:pt x="5525" y="2481"/>
                    <a:pt x="5453" y="2433"/>
                    <a:pt x="5299" y="2374"/>
                  </a:cubicBezTo>
                  <a:cubicBezTo>
                    <a:pt x="5168" y="2291"/>
                    <a:pt x="4977" y="2160"/>
                    <a:pt x="4751" y="1993"/>
                  </a:cubicBezTo>
                  <a:cubicBezTo>
                    <a:pt x="4299" y="1660"/>
                    <a:pt x="3751" y="1124"/>
                    <a:pt x="3025" y="624"/>
                  </a:cubicBezTo>
                  <a:cubicBezTo>
                    <a:pt x="2667" y="386"/>
                    <a:pt x="2274" y="195"/>
                    <a:pt x="1905" y="112"/>
                  </a:cubicBezTo>
                  <a:cubicBezTo>
                    <a:pt x="1608" y="25"/>
                    <a:pt x="1326" y="1"/>
                    <a:pt x="107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3293250" y="2759100"/>
              <a:ext cx="10150" cy="50625"/>
            </a:xfrm>
            <a:custGeom>
              <a:avLst/>
              <a:gdLst/>
              <a:ahLst/>
              <a:cxnLst/>
              <a:rect l="l" t="t" r="r" b="b"/>
              <a:pathLst>
                <a:path w="406" h="2025" extrusionOk="0">
                  <a:moveTo>
                    <a:pt x="406" y="0"/>
                  </a:moveTo>
                  <a:lnTo>
                    <a:pt x="406" y="0"/>
                  </a:lnTo>
                  <a:cubicBezTo>
                    <a:pt x="406" y="1"/>
                    <a:pt x="322" y="96"/>
                    <a:pt x="251" y="274"/>
                  </a:cubicBezTo>
                  <a:cubicBezTo>
                    <a:pt x="179" y="453"/>
                    <a:pt x="84" y="703"/>
                    <a:pt x="48" y="989"/>
                  </a:cubicBezTo>
                  <a:cubicBezTo>
                    <a:pt x="1" y="1286"/>
                    <a:pt x="25" y="1536"/>
                    <a:pt x="60" y="1727"/>
                  </a:cubicBezTo>
                  <a:cubicBezTo>
                    <a:pt x="84" y="1905"/>
                    <a:pt x="132" y="2025"/>
                    <a:pt x="132" y="2025"/>
                  </a:cubicBezTo>
                  <a:cubicBezTo>
                    <a:pt x="132" y="2025"/>
                    <a:pt x="191" y="1584"/>
                    <a:pt x="263" y="1013"/>
                  </a:cubicBezTo>
                  <a:cubicBezTo>
                    <a:pt x="346" y="465"/>
                    <a:pt x="406" y="1"/>
                    <a:pt x="40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3281950" y="2821900"/>
              <a:ext cx="14900" cy="58975"/>
            </a:xfrm>
            <a:custGeom>
              <a:avLst/>
              <a:gdLst/>
              <a:ahLst/>
              <a:cxnLst/>
              <a:rect l="l" t="t" r="r" b="b"/>
              <a:pathLst>
                <a:path w="596" h="2359" extrusionOk="0">
                  <a:moveTo>
                    <a:pt x="405" y="1"/>
                  </a:moveTo>
                  <a:cubicBezTo>
                    <a:pt x="405" y="1"/>
                    <a:pt x="322" y="120"/>
                    <a:pt x="274" y="358"/>
                  </a:cubicBezTo>
                  <a:cubicBezTo>
                    <a:pt x="238" y="477"/>
                    <a:pt x="238" y="620"/>
                    <a:pt x="262" y="775"/>
                  </a:cubicBezTo>
                  <a:cubicBezTo>
                    <a:pt x="274" y="929"/>
                    <a:pt x="358" y="1108"/>
                    <a:pt x="358" y="1227"/>
                  </a:cubicBezTo>
                  <a:cubicBezTo>
                    <a:pt x="381" y="1346"/>
                    <a:pt x="286" y="1477"/>
                    <a:pt x="238" y="1632"/>
                  </a:cubicBezTo>
                  <a:cubicBezTo>
                    <a:pt x="179" y="1763"/>
                    <a:pt x="143" y="1894"/>
                    <a:pt x="107" y="2001"/>
                  </a:cubicBezTo>
                  <a:cubicBezTo>
                    <a:pt x="36" y="2227"/>
                    <a:pt x="0" y="2358"/>
                    <a:pt x="0" y="2358"/>
                  </a:cubicBezTo>
                  <a:cubicBezTo>
                    <a:pt x="0" y="2358"/>
                    <a:pt x="96" y="2239"/>
                    <a:pt x="215" y="2060"/>
                  </a:cubicBezTo>
                  <a:cubicBezTo>
                    <a:pt x="274" y="1953"/>
                    <a:pt x="346" y="1846"/>
                    <a:pt x="417" y="1715"/>
                  </a:cubicBezTo>
                  <a:cubicBezTo>
                    <a:pt x="477" y="1584"/>
                    <a:pt x="596" y="1453"/>
                    <a:pt x="596" y="1215"/>
                  </a:cubicBezTo>
                  <a:cubicBezTo>
                    <a:pt x="572" y="989"/>
                    <a:pt x="477" y="870"/>
                    <a:pt x="453" y="739"/>
                  </a:cubicBezTo>
                  <a:cubicBezTo>
                    <a:pt x="417" y="596"/>
                    <a:pt x="393" y="465"/>
                    <a:pt x="393" y="358"/>
                  </a:cubicBezTo>
                  <a:cubicBezTo>
                    <a:pt x="369" y="156"/>
                    <a:pt x="405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3220925" y="2921025"/>
              <a:ext cx="33950" cy="29500"/>
            </a:xfrm>
            <a:custGeom>
              <a:avLst/>
              <a:gdLst/>
              <a:ahLst/>
              <a:cxnLst/>
              <a:rect l="l" t="t" r="r" b="b"/>
              <a:pathLst>
                <a:path w="1358" h="1180" extrusionOk="0">
                  <a:moveTo>
                    <a:pt x="1358" y="0"/>
                  </a:moveTo>
                  <a:lnTo>
                    <a:pt x="1358" y="0"/>
                  </a:lnTo>
                  <a:cubicBezTo>
                    <a:pt x="1358" y="1"/>
                    <a:pt x="953" y="131"/>
                    <a:pt x="572" y="465"/>
                  </a:cubicBezTo>
                  <a:cubicBezTo>
                    <a:pt x="179" y="786"/>
                    <a:pt x="1" y="1179"/>
                    <a:pt x="1" y="1179"/>
                  </a:cubicBezTo>
                  <a:cubicBezTo>
                    <a:pt x="1" y="1179"/>
                    <a:pt x="358" y="953"/>
                    <a:pt x="715" y="632"/>
                  </a:cubicBezTo>
                  <a:cubicBezTo>
                    <a:pt x="1096" y="310"/>
                    <a:pt x="1358" y="1"/>
                    <a:pt x="135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3182225" y="2972225"/>
              <a:ext cx="17600" cy="43175"/>
            </a:xfrm>
            <a:custGeom>
              <a:avLst/>
              <a:gdLst/>
              <a:ahLst/>
              <a:cxnLst/>
              <a:rect l="l" t="t" r="r" b="b"/>
              <a:pathLst>
                <a:path w="704" h="1727" extrusionOk="0">
                  <a:moveTo>
                    <a:pt x="703" y="0"/>
                  </a:moveTo>
                  <a:cubicBezTo>
                    <a:pt x="703" y="0"/>
                    <a:pt x="441" y="346"/>
                    <a:pt x="239" y="822"/>
                  </a:cubicBezTo>
                  <a:cubicBezTo>
                    <a:pt x="48" y="1298"/>
                    <a:pt x="1" y="1727"/>
                    <a:pt x="1" y="1727"/>
                  </a:cubicBezTo>
                  <a:cubicBezTo>
                    <a:pt x="1" y="1727"/>
                    <a:pt x="275" y="1393"/>
                    <a:pt x="465" y="917"/>
                  </a:cubicBezTo>
                  <a:cubicBezTo>
                    <a:pt x="656" y="429"/>
                    <a:pt x="703" y="0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3149500" y="3058250"/>
              <a:ext cx="11925" cy="38725"/>
            </a:xfrm>
            <a:custGeom>
              <a:avLst/>
              <a:gdLst/>
              <a:ahLst/>
              <a:cxnLst/>
              <a:rect l="l" t="t" r="r" b="b"/>
              <a:pathLst>
                <a:path w="477" h="1549" extrusionOk="0">
                  <a:moveTo>
                    <a:pt x="405" y="0"/>
                  </a:moveTo>
                  <a:cubicBezTo>
                    <a:pt x="405" y="0"/>
                    <a:pt x="262" y="346"/>
                    <a:pt x="143" y="762"/>
                  </a:cubicBezTo>
                  <a:cubicBezTo>
                    <a:pt x="36" y="1179"/>
                    <a:pt x="0" y="1548"/>
                    <a:pt x="0" y="1548"/>
                  </a:cubicBezTo>
                  <a:cubicBezTo>
                    <a:pt x="0" y="1548"/>
                    <a:pt x="262" y="1262"/>
                    <a:pt x="357" y="822"/>
                  </a:cubicBezTo>
                  <a:cubicBezTo>
                    <a:pt x="476" y="369"/>
                    <a:pt x="405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2819975" y="2257550"/>
              <a:ext cx="77425" cy="50325"/>
            </a:xfrm>
            <a:custGeom>
              <a:avLst/>
              <a:gdLst/>
              <a:ahLst/>
              <a:cxnLst/>
              <a:rect l="l" t="t" r="r" b="b"/>
              <a:pathLst>
                <a:path w="3097" h="2013" extrusionOk="0">
                  <a:moveTo>
                    <a:pt x="1" y="1"/>
                  </a:moveTo>
                  <a:cubicBezTo>
                    <a:pt x="1" y="1"/>
                    <a:pt x="644" y="548"/>
                    <a:pt x="1489" y="1108"/>
                  </a:cubicBezTo>
                  <a:cubicBezTo>
                    <a:pt x="2334" y="1655"/>
                    <a:pt x="3096" y="2013"/>
                    <a:pt x="3096" y="2013"/>
                  </a:cubicBezTo>
                  <a:cubicBezTo>
                    <a:pt x="3096" y="2013"/>
                    <a:pt x="2465" y="1477"/>
                    <a:pt x="1608" y="905"/>
                  </a:cubicBezTo>
                  <a:cubicBezTo>
                    <a:pt x="763" y="35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2892025" y="2280175"/>
              <a:ext cx="9850" cy="16100"/>
            </a:xfrm>
            <a:custGeom>
              <a:avLst/>
              <a:gdLst/>
              <a:ahLst/>
              <a:cxnLst/>
              <a:rect l="l" t="t" r="r" b="b"/>
              <a:pathLst>
                <a:path w="394" h="644" extrusionOk="0">
                  <a:moveTo>
                    <a:pt x="36" y="0"/>
                  </a:moveTo>
                  <a:cubicBezTo>
                    <a:pt x="36" y="0"/>
                    <a:pt x="0" y="203"/>
                    <a:pt x="95" y="381"/>
                  </a:cubicBezTo>
                  <a:cubicBezTo>
                    <a:pt x="179" y="560"/>
                    <a:pt x="357" y="643"/>
                    <a:pt x="357" y="643"/>
                  </a:cubicBezTo>
                  <a:cubicBezTo>
                    <a:pt x="357" y="643"/>
                    <a:pt x="393" y="453"/>
                    <a:pt x="298" y="274"/>
                  </a:cubicBezTo>
                  <a:cubicBezTo>
                    <a:pt x="214" y="96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2883675" y="2218850"/>
              <a:ext cx="9250" cy="42900"/>
            </a:xfrm>
            <a:custGeom>
              <a:avLst/>
              <a:gdLst/>
              <a:ahLst/>
              <a:cxnLst/>
              <a:rect l="l" t="t" r="r" b="b"/>
              <a:pathLst>
                <a:path w="370" h="1716" extrusionOk="0">
                  <a:moveTo>
                    <a:pt x="370" y="1"/>
                  </a:moveTo>
                  <a:cubicBezTo>
                    <a:pt x="370" y="1"/>
                    <a:pt x="298" y="72"/>
                    <a:pt x="239" y="215"/>
                  </a:cubicBezTo>
                  <a:cubicBezTo>
                    <a:pt x="144" y="358"/>
                    <a:pt x="60" y="572"/>
                    <a:pt x="25" y="822"/>
                  </a:cubicBezTo>
                  <a:cubicBezTo>
                    <a:pt x="1" y="1072"/>
                    <a:pt x="25" y="1298"/>
                    <a:pt x="72" y="1465"/>
                  </a:cubicBezTo>
                  <a:cubicBezTo>
                    <a:pt x="120" y="1620"/>
                    <a:pt x="156" y="1715"/>
                    <a:pt x="156" y="1715"/>
                  </a:cubicBezTo>
                  <a:cubicBezTo>
                    <a:pt x="156" y="1715"/>
                    <a:pt x="191" y="1310"/>
                    <a:pt x="251" y="846"/>
                  </a:cubicBezTo>
                  <a:cubicBezTo>
                    <a:pt x="298" y="406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3017025" y="1898575"/>
              <a:ext cx="325075" cy="144975"/>
            </a:xfrm>
            <a:custGeom>
              <a:avLst/>
              <a:gdLst/>
              <a:ahLst/>
              <a:cxnLst/>
              <a:rect l="l" t="t" r="r" b="b"/>
              <a:pathLst>
                <a:path w="13003" h="5799" extrusionOk="0">
                  <a:moveTo>
                    <a:pt x="13002" y="1"/>
                  </a:moveTo>
                  <a:lnTo>
                    <a:pt x="13002" y="1"/>
                  </a:lnTo>
                  <a:cubicBezTo>
                    <a:pt x="13002" y="1"/>
                    <a:pt x="12984" y="25"/>
                    <a:pt x="12965" y="86"/>
                  </a:cubicBezTo>
                  <a:lnTo>
                    <a:pt x="12965" y="86"/>
                  </a:lnTo>
                  <a:cubicBezTo>
                    <a:pt x="12988" y="29"/>
                    <a:pt x="13002" y="1"/>
                    <a:pt x="13002" y="1"/>
                  </a:cubicBezTo>
                  <a:close/>
                  <a:moveTo>
                    <a:pt x="12965" y="86"/>
                  </a:moveTo>
                  <a:lnTo>
                    <a:pt x="12965" y="86"/>
                  </a:lnTo>
                  <a:cubicBezTo>
                    <a:pt x="12959" y="102"/>
                    <a:pt x="12951" y="122"/>
                    <a:pt x="12943" y="143"/>
                  </a:cubicBezTo>
                  <a:cubicBezTo>
                    <a:pt x="12918" y="193"/>
                    <a:pt x="12890" y="253"/>
                    <a:pt x="12850" y="320"/>
                  </a:cubicBezTo>
                  <a:lnTo>
                    <a:pt x="12850" y="320"/>
                  </a:lnTo>
                  <a:cubicBezTo>
                    <a:pt x="12891" y="263"/>
                    <a:pt x="12920" y="214"/>
                    <a:pt x="12943" y="179"/>
                  </a:cubicBezTo>
                  <a:cubicBezTo>
                    <a:pt x="12950" y="141"/>
                    <a:pt x="12958" y="110"/>
                    <a:pt x="12965" y="86"/>
                  </a:cubicBezTo>
                  <a:close/>
                  <a:moveTo>
                    <a:pt x="12850" y="320"/>
                  </a:moveTo>
                  <a:lnTo>
                    <a:pt x="12850" y="320"/>
                  </a:lnTo>
                  <a:cubicBezTo>
                    <a:pt x="12808" y="379"/>
                    <a:pt x="12754" y="446"/>
                    <a:pt x="12681" y="513"/>
                  </a:cubicBezTo>
                  <a:cubicBezTo>
                    <a:pt x="12431" y="798"/>
                    <a:pt x="11931" y="1048"/>
                    <a:pt x="11276" y="1203"/>
                  </a:cubicBezTo>
                  <a:cubicBezTo>
                    <a:pt x="10943" y="1286"/>
                    <a:pt x="10574" y="1334"/>
                    <a:pt x="10181" y="1453"/>
                  </a:cubicBezTo>
                  <a:cubicBezTo>
                    <a:pt x="9800" y="1572"/>
                    <a:pt x="9371" y="1727"/>
                    <a:pt x="9014" y="2037"/>
                  </a:cubicBezTo>
                  <a:cubicBezTo>
                    <a:pt x="8835" y="2179"/>
                    <a:pt x="8669" y="2394"/>
                    <a:pt x="8573" y="2632"/>
                  </a:cubicBezTo>
                  <a:cubicBezTo>
                    <a:pt x="8478" y="2858"/>
                    <a:pt x="8442" y="3108"/>
                    <a:pt x="8335" y="3287"/>
                  </a:cubicBezTo>
                  <a:cubicBezTo>
                    <a:pt x="8240" y="3477"/>
                    <a:pt x="8026" y="3489"/>
                    <a:pt x="7764" y="3525"/>
                  </a:cubicBezTo>
                  <a:cubicBezTo>
                    <a:pt x="7621" y="3537"/>
                    <a:pt x="7478" y="3596"/>
                    <a:pt x="7359" y="3692"/>
                  </a:cubicBezTo>
                  <a:cubicBezTo>
                    <a:pt x="7252" y="3775"/>
                    <a:pt x="7168" y="3882"/>
                    <a:pt x="7073" y="3989"/>
                  </a:cubicBezTo>
                  <a:cubicBezTo>
                    <a:pt x="6775" y="4394"/>
                    <a:pt x="6359" y="4656"/>
                    <a:pt x="5918" y="4823"/>
                  </a:cubicBezTo>
                  <a:cubicBezTo>
                    <a:pt x="5466" y="5001"/>
                    <a:pt x="5001" y="5073"/>
                    <a:pt x="4561" y="5144"/>
                  </a:cubicBezTo>
                  <a:cubicBezTo>
                    <a:pt x="3668" y="5263"/>
                    <a:pt x="2858" y="5382"/>
                    <a:pt x="2192" y="5477"/>
                  </a:cubicBezTo>
                  <a:cubicBezTo>
                    <a:pt x="834" y="5680"/>
                    <a:pt x="1" y="5799"/>
                    <a:pt x="1" y="5799"/>
                  </a:cubicBezTo>
                  <a:cubicBezTo>
                    <a:pt x="1" y="5799"/>
                    <a:pt x="858" y="5727"/>
                    <a:pt x="2203" y="5597"/>
                  </a:cubicBezTo>
                  <a:cubicBezTo>
                    <a:pt x="2894" y="5513"/>
                    <a:pt x="3692" y="5442"/>
                    <a:pt x="4585" y="5335"/>
                  </a:cubicBezTo>
                  <a:cubicBezTo>
                    <a:pt x="5037" y="5275"/>
                    <a:pt x="5513" y="5204"/>
                    <a:pt x="5990" y="5025"/>
                  </a:cubicBezTo>
                  <a:cubicBezTo>
                    <a:pt x="6454" y="4858"/>
                    <a:pt x="6930" y="4561"/>
                    <a:pt x="7252" y="4132"/>
                  </a:cubicBezTo>
                  <a:cubicBezTo>
                    <a:pt x="7418" y="3930"/>
                    <a:pt x="7585" y="3775"/>
                    <a:pt x="7799" y="3751"/>
                  </a:cubicBezTo>
                  <a:cubicBezTo>
                    <a:pt x="7918" y="3715"/>
                    <a:pt x="8061" y="3715"/>
                    <a:pt x="8192" y="3668"/>
                  </a:cubicBezTo>
                  <a:cubicBezTo>
                    <a:pt x="8335" y="3632"/>
                    <a:pt x="8454" y="3513"/>
                    <a:pt x="8538" y="3394"/>
                  </a:cubicBezTo>
                  <a:cubicBezTo>
                    <a:pt x="8680" y="3132"/>
                    <a:pt x="8680" y="2894"/>
                    <a:pt x="8776" y="2691"/>
                  </a:cubicBezTo>
                  <a:cubicBezTo>
                    <a:pt x="8847" y="2501"/>
                    <a:pt x="8978" y="2322"/>
                    <a:pt x="9133" y="2168"/>
                  </a:cubicBezTo>
                  <a:cubicBezTo>
                    <a:pt x="9442" y="1870"/>
                    <a:pt x="9847" y="1715"/>
                    <a:pt x="10216" y="1584"/>
                  </a:cubicBezTo>
                  <a:cubicBezTo>
                    <a:pt x="10585" y="1453"/>
                    <a:pt x="10955" y="1394"/>
                    <a:pt x="11288" y="1286"/>
                  </a:cubicBezTo>
                  <a:cubicBezTo>
                    <a:pt x="11943" y="1096"/>
                    <a:pt x="12443" y="822"/>
                    <a:pt x="12705" y="524"/>
                  </a:cubicBezTo>
                  <a:cubicBezTo>
                    <a:pt x="12767" y="450"/>
                    <a:pt x="12814" y="382"/>
                    <a:pt x="12850" y="32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3341475" y="1874775"/>
              <a:ext cx="20275" cy="12225"/>
            </a:xfrm>
            <a:custGeom>
              <a:avLst/>
              <a:gdLst/>
              <a:ahLst/>
              <a:cxnLst/>
              <a:rect l="l" t="t" r="r" b="b"/>
              <a:pathLst>
                <a:path w="811" h="489" extrusionOk="0">
                  <a:moveTo>
                    <a:pt x="810" y="0"/>
                  </a:moveTo>
                  <a:cubicBezTo>
                    <a:pt x="810" y="0"/>
                    <a:pt x="560" y="0"/>
                    <a:pt x="346" y="143"/>
                  </a:cubicBezTo>
                  <a:cubicBezTo>
                    <a:pt x="120" y="286"/>
                    <a:pt x="1" y="488"/>
                    <a:pt x="1" y="488"/>
                  </a:cubicBezTo>
                  <a:cubicBezTo>
                    <a:pt x="1" y="488"/>
                    <a:pt x="239" y="476"/>
                    <a:pt x="465" y="345"/>
                  </a:cubicBezTo>
                  <a:cubicBezTo>
                    <a:pt x="691" y="203"/>
                    <a:pt x="810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3360525" y="1852150"/>
              <a:ext cx="8975" cy="14300"/>
            </a:xfrm>
            <a:custGeom>
              <a:avLst/>
              <a:gdLst/>
              <a:ahLst/>
              <a:cxnLst/>
              <a:rect l="l" t="t" r="r" b="b"/>
              <a:pathLst>
                <a:path w="359" h="572" extrusionOk="0">
                  <a:moveTo>
                    <a:pt x="358" y="0"/>
                  </a:moveTo>
                  <a:cubicBezTo>
                    <a:pt x="358" y="0"/>
                    <a:pt x="358" y="0"/>
                    <a:pt x="358" y="0"/>
                  </a:cubicBezTo>
                  <a:lnTo>
                    <a:pt x="358" y="0"/>
                  </a:lnTo>
                  <a:cubicBezTo>
                    <a:pt x="358" y="0"/>
                    <a:pt x="358" y="0"/>
                    <a:pt x="358" y="0"/>
                  </a:cubicBezTo>
                  <a:close/>
                  <a:moveTo>
                    <a:pt x="358" y="0"/>
                  </a:moveTo>
                  <a:cubicBezTo>
                    <a:pt x="347" y="4"/>
                    <a:pt x="163" y="35"/>
                    <a:pt x="96" y="215"/>
                  </a:cubicBezTo>
                  <a:cubicBezTo>
                    <a:pt x="1" y="405"/>
                    <a:pt x="132" y="572"/>
                    <a:pt x="132" y="572"/>
                  </a:cubicBezTo>
                  <a:lnTo>
                    <a:pt x="191" y="488"/>
                  </a:lnTo>
                  <a:cubicBezTo>
                    <a:pt x="227" y="441"/>
                    <a:pt x="274" y="381"/>
                    <a:pt x="298" y="310"/>
                  </a:cubicBezTo>
                  <a:cubicBezTo>
                    <a:pt x="310" y="226"/>
                    <a:pt x="334" y="155"/>
                    <a:pt x="346" y="95"/>
                  </a:cubicBezTo>
                  <a:cubicBezTo>
                    <a:pt x="357" y="39"/>
                    <a:pt x="358" y="4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3643300" y="1914050"/>
              <a:ext cx="105100" cy="200950"/>
            </a:xfrm>
            <a:custGeom>
              <a:avLst/>
              <a:gdLst/>
              <a:ahLst/>
              <a:cxnLst/>
              <a:rect l="l" t="t" r="r" b="b"/>
              <a:pathLst>
                <a:path w="4204" h="8038" extrusionOk="0">
                  <a:moveTo>
                    <a:pt x="155" y="1"/>
                  </a:moveTo>
                  <a:lnTo>
                    <a:pt x="155" y="1"/>
                  </a:lnTo>
                  <a:cubicBezTo>
                    <a:pt x="155" y="1"/>
                    <a:pt x="142" y="21"/>
                    <a:pt x="125" y="61"/>
                  </a:cubicBezTo>
                  <a:lnTo>
                    <a:pt x="125" y="61"/>
                  </a:lnTo>
                  <a:lnTo>
                    <a:pt x="155" y="1"/>
                  </a:lnTo>
                  <a:close/>
                  <a:moveTo>
                    <a:pt x="125" y="61"/>
                  </a:moveTo>
                  <a:lnTo>
                    <a:pt x="108" y="96"/>
                  </a:lnTo>
                  <a:cubicBezTo>
                    <a:pt x="96" y="156"/>
                    <a:pt x="48" y="251"/>
                    <a:pt x="36" y="394"/>
                  </a:cubicBezTo>
                  <a:cubicBezTo>
                    <a:pt x="1" y="656"/>
                    <a:pt x="60" y="1120"/>
                    <a:pt x="477" y="1429"/>
                  </a:cubicBezTo>
                  <a:cubicBezTo>
                    <a:pt x="691" y="1584"/>
                    <a:pt x="965" y="1644"/>
                    <a:pt x="1251" y="1668"/>
                  </a:cubicBezTo>
                  <a:cubicBezTo>
                    <a:pt x="1536" y="1703"/>
                    <a:pt x="1822" y="1763"/>
                    <a:pt x="2096" y="1894"/>
                  </a:cubicBezTo>
                  <a:cubicBezTo>
                    <a:pt x="2382" y="2013"/>
                    <a:pt x="2668" y="2180"/>
                    <a:pt x="2977" y="2334"/>
                  </a:cubicBezTo>
                  <a:cubicBezTo>
                    <a:pt x="3132" y="2418"/>
                    <a:pt x="3275" y="2489"/>
                    <a:pt x="3441" y="2572"/>
                  </a:cubicBezTo>
                  <a:lnTo>
                    <a:pt x="3680" y="2692"/>
                  </a:lnTo>
                  <a:cubicBezTo>
                    <a:pt x="3751" y="2739"/>
                    <a:pt x="3858" y="2787"/>
                    <a:pt x="3870" y="2811"/>
                  </a:cubicBezTo>
                  <a:cubicBezTo>
                    <a:pt x="3918" y="2846"/>
                    <a:pt x="3846" y="3096"/>
                    <a:pt x="3846" y="3275"/>
                  </a:cubicBezTo>
                  <a:cubicBezTo>
                    <a:pt x="3822" y="3477"/>
                    <a:pt x="3846" y="3644"/>
                    <a:pt x="3870" y="3823"/>
                  </a:cubicBezTo>
                  <a:cubicBezTo>
                    <a:pt x="3918" y="4192"/>
                    <a:pt x="3989" y="4501"/>
                    <a:pt x="3989" y="4811"/>
                  </a:cubicBezTo>
                  <a:cubicBezTo>
                    <a:pt x="4001" y="5430"/>
                    <a:pt x="3882" y="6001"/>
                    <a:pt x="3822" y="6478"/>
                  </a:cubicBezTo>
                  <a:cubicBezTo>
                    <a:pt x="3751" y="6954"/>
                    <a:pt x="3727" y="7359"/>
                    <a:pt x="3739" y="7621"/>
                  </a:cubicBezTo>
                  <a:cubicBezTo>
                    <a:pt x="3751" y="7895"/>
                    <a:pt x="3787" y="8037"/>
                    <a:pt x="3787" y="8037"/>
                  </a:cubicBezTo>
                  <a:cubicBezTo>
                    <a:pt x="3787" y="8037"/>
                    <a:pt x="3763" y="7895"/>
                    <a:pt x="3787" y="7597"/>
                  </a:cubicBezTo>
                  <a:cubicBezTo>
                    <a:pt x="3799" y="7323"/>
                    <a:pt x="3846" y="6954"/>
                    <a:pt x="3941" y="6478"/>
                  </a:cubicBezTo>
                  <a:cubicBezTo>
                    <a:pt x="4037" y="6013"/>
                    <a:pt x="4180" y="5454"/>
                    <a:pt x="4180" y="4799"/>
                  </a:cubicBezTo>
                  <a:cubicBezTo>
                    <a:pt x="4203" y="4466"/>
                    <a:pt x="4144" y="4144"/>
                    <a:pt x="4096" y="3799"/>
                  </a:cubicBezTo>
                  <a:cubicBezTo>
                    <a:pt x="4084" y="3632"/>
                    <a:pt x="4061" y="3454"/>
                    <a:pt x="4061" y="3287"/>
                  </a:cubicBezTo>
                  <a:cubicBezTo>
                    <a:pt x="4061" y="3203"/>
                    <a:pt x="4084" y="3132"/>
                    <a:pt x="4096" y="3037"/>
                  </a:cubicBezTo>
                  <a:cubicBezTo>
                    <a:pt x="4108" y="2965"/>
                    <a:pt x="4156" y="2811"/>
                    <a:pt x="4049" y="2680"/>
                  </a:cubicBezTo>
                  <a:cubicBezTo>
                    <a:pt x="3941" y="2561"/>
                    <a:pt x="3858" y="2549"/>
                    <a:pt x="3787" y="2501"/>
                  </a:cubicBezTo>
                  <a:lnTo>
                    <a:pt x="3549" y="2382"/>
                  </a:lnTo>
                  <a:cubicBezTo>
                    <a:pt x="3382" y="2299"/>
                    <a:pt x="3215" y="2215"/>
                    <a:pt x="3072" y="2144"/>
                  </a:cubicBezTo>
                  <a:cubicBezTo>
                    <a:pt x="2751" y="2001"/>
                    <a:pt x="2453" y="1846"/>
                    <a:pt x="2156" y="1715"/>
                  </a:cubicBezTo>
                  <a:cubicBezTo>
                    <a:pt x="1548" y="1429"/>
                    <a:pt x="905" y="1608"/>
                    <a:pt x="536" y="1346"/>
                  </a:cubicBezTo>
                  <a:cubicBezTo>
                    <a:pt x="155" y="1084"/>
                    <a:pt x="48" y="656"/>
                    <a:pt x="60" y="406"/>
                  </a:cubicBezTo>
                  <a:cubicBezTo>
                    <a:pt x="60" y="275"/>
                    <a:pt x="96" y="179"/>
                    <a:pt x="108" y="108"/>
                  </a:cubicBezTo>
                  <a:cubicBezTo>
                    <a:pt x="114" y="90"/>
                    <a:pt x="120" y="74"/>
                    <a:pt x="125" y="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3786175" y="2089575"/>
              <a:ext cx="178625" cy="76025"/>
            </a:xfrm>
            <a:custGeom>
              <a:avLst/>
              <a:gdLst/>
              <a:ahLst/>
              <a:cxnLst/>
              <a:rect l="l" t="t" r="r" b="b"/>
              <a:pathLst>
                <a:path w="7145" h="3041" extrusionOk="0">
                  <a:moveTo>
                    <a:pt x="1419" y="0"/>
                  </a:moveTo>
                  <a:cubicBezTo>
                    <a:pt x="1333" y="0"/>
                    <a:pt x="1241" y="16"/>
                    <a:pt x="1144" y="52"/>
                  </a:cubicBezTo>
                  <a:cubicBezTo>
                    <a:pt x="774" y="207"/>
                    <a:pt x="524" y="385"/>
                    <a:pt x="310" y="409"/>
                  </a:cubicBezTo>
                  <a:cubicBezTo>
                    <a:pt x="278" y="415"/>
                    <a:pt x="248" y="417"/>
                    <a:pt x="221" y="417"/>
                  </a:cubicBezTo>
                  <a:cubicBezTo>
                    <a:pt x="86" y="417"/>
                    <a:pt x="12" y="361"/>
                    <a:pt x="2" y="361"/>
                  </a:cubicBezTo>
                  <a:cubicBezTo>
                    <a:pt x="1" y="361"/>
                    <a:pt x="1" y="361"/>
                    <a:pt x="1" y="362"/>
                  </a:cubicBezTo>
                  <a:lnTo>
                    <a:pt x="1" y="362"/>
                  </a:lnTo>
                  <a:cubicBezTo>
                    <a:pt x="1" y="361"/>
                    <a:pt x="1" y="361"/>
                    <a:pt x="1" y="361"/>
                  </a:cubicBezTo>
                  <a:cubicBezTo>
                    <a:pt x="12" y="361"/>
                    <a:pt x="107" y="446"/>
                    <a:pt x="289" y="446"/>
                  </a:cubicBezTo>
                  <a:cubicBezTo>
                    <a:pt x="300" y="446"/>
                    <a:pt x="311" y="446"/>
                    <a:pt x="322" y="445"/>
                  </a:cubicBezTo>
                  <a:cubicBezTo>
                    <a:pt x="548" y="421"/>
                    <a:pt x="834" y="266"/>
                    <a:pt x="1191" y="159"/>
                  </a:cubicBezTo>
                  <a:cubicBezTo>
                    <a:pt x="1265" y="140"/>
                    <a:pt x="1340" y="126"/>
                    <a:pt x="1415" y="126"/>
                  </a:cubicBezTo>
                  <a:cubicBezTo>
                    <a:pt x="1523" y="126"/>
                    <a:pt x="1629" y="154"/>
                    <a:pt x="1727" y="231"/>
                  </a:cubicBezTo>
                  <a:cubicBezTo>
                    <a:pt x="1894" y="350"/>
                    <a:pt x="2048" y="540"/>
                    <a:pt x="2227" y="719"/>
                  </a:cubicBezTo>
                  <a:cubicBezTo>
                    <a:pt x="2406" y="897"/>
                    <a:pt x="2584" y="1100"/>
                    <a:pt x="2787" y="1290"/>
                  </a:cubicBezTo>
                  <a:cubicBezTo>
                    <a:pt x="2870" y="1374"/>
                    <a:pt x="2989" y="1516"/>
                    <a:pt x="3179" y="1540"/>
                  </a:cubicBezTo>
                  <a:cubicBezTo>
                    <a:pt x="3211" y="1542"/>
                    <a:pt x="3240" y="1543"/>
                    <a:pt x="3267" y="1543"/>
                  </a:cubicBezTo>
                  <a:cubicBezTo>
                    <a:pt x="3321" y="1543"/>
                    <a:pt x="3366" y="1540"/>
                    <a:pt x="3406" y="1540"/>
                  </a:cubicBezTo>
                  <a:cubicBezTo>
                    <a:pt x="3465" y="1540"/>
                    <a:pt x="3513" y="1546"/>
                    <a:pt x="3560" y="1576"/>
                  </a:cubicBezTo>
                  <a:cubicBezTo>
                    <a:pt x="3644" y="1636"/>
                    <a:pt x="3739" y="1755"/>
                    <a:pt x="3834" y="1850"/>
                  </a:cubicBezTo>
                  <a:cubicBezTo>
                    <a:pt x="3941" y="1969"/>
                    <a:pt x="4096" y="2052"/>
                    <a:pt x="4239" y="2088"/>
                  </a:cubicBezTo>
                  <a:cubicBezTo>
                    <a:pt x="4357" y="2121"/>
                    <a:pt x="4474" y="2134"/>
                    <a:pt x="4587" y="2134"/>
                  </a:cubicBezTo>
                  <a:cubicBezTo>
                    <a:pt x="4758" y="2134"/>
                    <a:pt x="4922" y="2105"/>
                    <a:pt x="5073" y="2076"/>
                  </a:cubicBezTo>
                  <a:cubicBezTo>
                    <a:pt x="5311" y="2028"/>
                    <a:pt x="5549" y="1957"/>
                    <a:pt x="5763" y="1945"/>
                  </a:cubicBezTo>
                  <a:cubicBezTo>
                    <a:pt x="5777" y="1942"/>
                    <a:pt x="5791" y="1941"/>
                    <a:pt x="5805" y="1941"/>
                  </a:cubicBezTo>
                  <a:cubicBezTo>
                    <a:pt x="5963" y="1941"/>
                    <a:pt x="6085" y="2121"/>
                    <a:pt x="6227" y="2231"/>
                  </a:cubicBezTo>
                  <a:cubicBezTo>
                    <a:pt x="6787" y="2731"/>
                    <a:pt x="7144" y="3040"/>
                    <a:pt x="7144" y="3040"/>
                  </a:cubicBezTo>
                  <a:cubicBezTo>
                    <a:pt x="7144" y="3040"/>
                    <a:pt x="6823" y="2707"/>
                    <a:pt x="6323" y="2195"/>
                  </a:cubicBezTo>
                  <a:cubicBezTo>
                    <a:pt x="6263" y="2124"/>
                    <a:pt x="6192" y="2052"/>
                    <a:pt x="6120" y="1969"/>
                  </a:cubicBezTo>
                  <a:cubicBezTo>
                    <a:pt x="6037" y="1886"/>
                    <a:pt x="5906" y="1826"/>
                    <a:pt x="5775" y="1826"/>
                  </a:cubicBezTo>
                  <a:cubicBezTo>
                    <a:pt x="5525" y="1826"/>
                    <a:pt x="5299" y="1886"/>
                    <a:pt x="5049" y="1909"/>
                  </a:cubicBezTo>
                  <a:cubicBezTo>
                    <a:pt x="4911" y="1928"/>
                    <a:pt x="4776" y="1944"/>
                    <a:pt x="4644" y="1944"/>
                  </a:cubicBezTo>
                  <a:cubicBezTo>
                    <a:pt x="4526" y="1944"/>
                    <a:pt x="4411" y="1931"/>
                    <a:pt x="4299" y="1897"/>
                  </a:cubicBezTo>
                  <a:cubicBezTo>
                    <a:pt x="4192" y="1874"/>
                    <a:pt x="4096" y="1814"/>
                    <a:pt x="4001" y="1719"/>
                  </a:cubicBezTo>
                  <a:cubicBezTo>
                    <a:pt x="3918" y="1636"/>
                    <a:pt x="3834" y="1493"/>
                    <a:pt x="3680" y="1397"/>
                  </a:cubicBezTo>
                  <a:cubicBezTo>
                    <a:pt x="3675" y="1397"/>
                    <a:pt x="3671" y="1397"/>
                    <a:pt x="3667" y="1397"/>
                  </a:cubicBezTo>
                  <a:cubicBezTo>
                    <a:pt x="2612" y="1397"/>
                    <a:pt x="2227" y="0"/>
                    <a:pt x="141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3989475" y="2177475"/>
              <a:ext cx="39200" cy="67600"/>
            </a:xfrm>
            <a:custGeom>
              <a:avLst/>
              <a:gdLst/>
              <a:ahLst/>
              <a:cxnLst/>
              <a:rect l="l" t="t" r="r" b="b"/>
              <a:pathLst>
                <a:path w="1568" h="2704" extrusionOk="0">
                  <a:moveTo>
                    <a:pt x="0" y="1"/>
                  </a:moveTo>
                  <a:cubicBezTo>
                    <a:pt x="1" y="1"/>
                    <a:pt x="346" y="632"/>
                    <a:pt x="893" y="1334"/>
                  </a:cubicBezTo>
                  <a:cubicBezTo>
                    <a:pt x="1155" y="1668"/>
                    <a:pt x="1382" y="1989"/>
                    <a:pt x="1441" y="2251"/>
                  </a:cubicBezTo>
                  <a:cubicBezTo>
                    <a:pt x="1465" y="2382"/>
                    <a:pt x="1465" y="2501"/>
                    <a:pt x="1453" y="2584"/>
                  </a:cubicBezTo>
                  <a:cubicBezTo>
                    <a:pt x="1445" y="2633"/>
                    <a:pt x="1437" y="2671"/>
                    <a:pt x="1432" y="2690"/>
                  </a:cubicBezTo>
                  <a:lnTo>
                    <a:pt x="1432" y="2690"/>
                  </a:lnTo>
                  <a:cubicBezTo>
                    <a:pt x="1459" y="2647"/>
                    <a:pt x="1568" y="2503"/>
                    <a:pt x="1548" y="2239"/>
                  </a:cubicBezTo>
                  <a:cubicBezTo>
                    <a:pt x="1548" y="1930"/>
                    <a:pt x="1346" y="1525"/>
                    <a:pt x="1072" y="1179"/>
                  </a:cubicBezTo>
                  <a:cubicBezTo>
                    <a:pt x="536" y="501"/>
                    <a:pt x="1" y="1"/>
                    <a:pt x="0" y="1"/>
                  </a:cubicBezTo>
                  <a:close/>
                  <a:moveTo>
                    <a:pt x="1432" y="2690"/>
                  </a:moveTo>
                  <a:cubicBezTo>
                    <a:pt x="1427" y="2699"/>
                    <a:pt x="1425" y="2703"/>
                    <a:pt x="1429" y="2703"/>
                  </a:cubicBezTo>
                  <a:cubicBezTo>
                    <a:pt x="1429" y="2703"/>
                    <a:pt x="1430" y="2699"/>
                    <a:pt x="1432" y="269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3973100" y="2259050"/>
              <a:ext cx="40500" cy="10550"/>
            </a:xfrm>
            <a:custGeom>
              <a:avLst/>
              <a:gdLst/>
              <a:ahLst/>
              <a:cxnLst/>
              <a:rect l="l" t="t" r="r" b="b"/>
              <a:pathLst>
                <a:path w="1620" h="422" extrusionOk="0">
                  <a:moveTo>
                    <a:pt x="1620" y="0"/>
                  </a:moveTo>
                  <a:cubicBezTo>
                    <a:pt x="1620" y="0"/>
                    <a:pt x="1227" y="71"/>
                    <a:pt x="798" y="167"/>
                  </a:cubicBezTo>
                  <a:cubicBezTo>
                    <a:pt x="370" y="274"/>
                    <a:pt x="1" y="357"/>
                    <a:pt x="1" y="357"/>
                  </a:cubicBezTo>
                  <a:cubicBezTo>
                    <a:pt x="1" y="357"/>
                    <a:pt x="84" y="393"/>
                    <a:pt x="239" y="405"/>
                  </a:cubicBezTo>
                  <a:cubicBezTo>
                    <a:pt x="303" y="416"/>
                    <a:pt x="384" y="421"/>
                    <a:pt x="475" y="421"/>
                  </a:cubicBezTo>
                  <a:cubicBezTo>
                    <a:pt x="587" y="421"/>
                    <a:pt x="715" y="413"/>
                    <a:pt x="846" y="393"/>
                  </a:cubicBezTo>
                  <a:cubicBezTo>
                    <a:pt x="1084" y="322"/>
                    <a:pt x="1275" y="238"/>
                    <a:pt x="1406" y="155"/>
                  </a:cubicBezTo>
                  <a:cubicBezTo>
                    <a:pt x="1548" y="71"/>
                    <a:pt x="1620" y="0"/>
                    <a:pt x="162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2862850" y="2550450"/>
              <a:ext cx="45275" cy="6275"/>
            </a:xfrm>
            <a:custGeom>
              <a:avLst/>
              <a:gdLst/>
              <a:ahLst/>
              <a:cxnLst/>
              <a:rect l="l" t="t" r="r" b="b"/>
              <a:pathLst>
                <a:path w="1811" h="251" extrusionOk="0">
                  <a:moveTo>
                    <a:pt x="1810" y="0"/>
                  </a:moveTo>
                  <a:cubicBezTo>
                    <a:pt x="1810" y="0"/>
                    <a:pt x="1381" y="12"/>
                    <a:pt x="905" y="12"/>
                  </a:cubicBezTo>
                  <a:cubicBezTo>
                    <a:pt x="417" y="12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84" y="60"/>
                    <a:pt x="250" y="131"/>
                  </a:cubicBezTo>
                  <a:cubicBezTo>
                    <a:pt x="417" y="191"/>
                    <a:pt x="631" y="250"/>
                    <a:pt x="905" y="250"/>
                  </a:cubicBezTo>
                  <a:cubicBezTo>
                    <a:pt x="1167" y="250"/>
                    <a:pt x="1393" y="179"/>
                    <a:pt x="1560" y="119"/>
                  </a:cubicBezTo>
                  <a:cubicBezTo>
                    <a:pt x="1727" y="60"/>
                    <a:pt x="1810" y="0"/>
                    <a:pt x="181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2828025" y="2538825"/>
              <a:ext cx="20250" cy="17800"/>
            </a:xfrm>
            <a:custGeom>
              <a:avLst/>
              <a:gdLst/>
              <a:ahLst/>
              <a:cxnLst/>
              <a:rect l="l" t="t" r="r" b="b"/>
              <a:pathLst>
                <a:path w="810" h="712" extrusionOk="0">
                  <a:moveTo>
                    <a:pt x="60" y="1"/>
                  </a:moveTo>
                  <a:cubicBezTo>
                    <a:pt x="60" y="1"/>
                    <a:pt x="24" y="60"/>
                    <a:pt x="0" y="168"/>
                  </a:cubicBezTo>
                  <a:cubicBezTo>
                    <a:pt x="0" y="287"/>
                    <a:pt x="48" y="465"/>
                    <a:pt x="203" y="584"/>
                  </a:cubicBezTo>
                  <a:cubicBezTo>
                    <a:pt x="313" y="677"/>
                    <a:pt x="446" y="712"/>
                    <a:pt x="555" y="712"/>
                  </a:cubicBezTo>
                  <a:cubicBezTo>
                    <a:pt x="587" y="712"/>
                    <a:pt x="616" y="709"/>
                    <a:pt x="643" y="703"/>
                  </a:cubicBezTo>
                  <a:cubicBezTo>
                    <a:pt x="762" y="668"/>
                    <a:pt x="810" y="608"/>
                    <a:pt x="810" y="608"/>
                  </a:cubicBezTo>
                  <a:cubicBezTo>
                    <a:pt x="810" y="608"/>
                    <a:pt x="738" y="608"/>
                    <a:pt x="643" y="584"/>
                  </a:cubicBezTo>
                  <a:cubicBezTo>
                    <a:pt x="536" y="549"/>
                    <a:pt x="453" y="489"/>
                    <a:pt x="346" y="406"/>
                  </a:cubicBezTo>
                  <a:cubicBezTo>
                    <a:pt x="238" y="334"/>
                    <a:pt x="167" y="239"/>
                    <a:pt x="119" y="156"/>
                  </a:cubicBezTo>
                  <a:cubicBezTo>
                    <a:pt x="84" y="72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2681575" y="2253975"/>
              <a:ext cx="80975" cy="205400"/>
            </a:xfrm>
            <a:custGeom>
              <a:avLst/>
              <a:gdLst/>
              <a:ahLst/>
              <a:cxnLst/>
              <a:rect l="l" t="t" r="r" b="b"/>
              <a:pathLst>
                <a:path w="3239" h="8216" extrusionOk="0">
                  <a:moveTo>
                    <a:pt x="3239" y="1"/>
                  </a:moveTo>
                  <a:lnTo>
                    <a:pt x="3156" y="84"/>
                  </a:lnTo>
                  <a:lnTo>
                    <a:pt x="3156" y="84"/>
                  </a:lnTo>
                  <a:lnTo>
                    <a:pt x="3239" y="1"/>
                  </a:lnTo>
                  <a:close/>
                  <a:moveTo>
                    <a:pt x="3155" y="84"/>
                  </a:moveTo>
                  <a:lnTo>
                    <a:pt x="3155" y="84"/>
                  </a:lnTo>
                  <a:cubicBezTo>
                    <a:pt x="3151" y="88"/>
                    <a:pt x="3147" y="92"/>
                    <a:pt x="3143" y="96"/>
                  </a:cubicBezTo>
                  <a:lnTo>
                    <a:pt x="3143" y="96"/>
                  </a:lnTo>
                  <a:cubicBezTo>
                    <a:pt x="3143" y="96"/>
                    <a:pt x="3143" y="96"/>
                    <a:pt x="3144" y="96"/>
                  </a:cubicBezTo>
                  <a:lnTo>
                    <a:pt x="3155" y="84"/>
                  </a:lnTo>
                  <a:close/>
                  <a:moveTo>
                    <a:pt x="3143" y="96"/>
                  </a:moveTo>
                  <a:cubicBezTo>
                    <a:pt x="3060" y="144"/>
                    <a:pt x="2977" y="203"/>
                    <a:pt x="2846" y="274"/>
                  </a:cubicBezTo>
                  <a:cubicBezTo>
                    <a:pt x="2572" y="429"/>
                    <a:pt x="2144" y="513"/>
                    <a:pt x="1632" y="727"/>
                  </a:cubicBezTo>
                  <a:cubicBezTo>
                    <a:pt x="1393" y="846"/>
                    <a:pt x="1120" y="1001"/>
                    <a:pt x="941" y="1298"/>
                  </a:cubicBezTo>
                  <a:cubicBezTo>
                    <a:pt x="739" y="1620"/>
                    <a:pt x="786" y="1989"/>
                    <a:pt x="762" y="2334"/>
                  </a:cubicBezTo>
                  <a:cubicBezTo>
                    <a:pt x="762" y="2513"/>
                    <a:pt x="727" y="2668"/>
                    <a:pt x="643" y="2811"/>
                  </a:cubicBezTo>
                  <a:cubicBezTo>
                    <a:pt x="560" y="2941"/>
                    <a:pt x="405" y="3013"/>
                    <a:pt x="239" y="3144"/>
                  </a:cubicBezTo>
                  <a:cubicBezTo>
                    <a:pt x="143" y="3227"/>
                    <a:pt x="72" y="3322"/>
                    <a:pt x="48" y="3442"/>
                  </a:cubicBezTo>
                  <a:cubicBezTo>
                    <a:pt x="0" y="3561"/>
                    <a:pt x="48" y="3739"/>
                    <a:pt x="143" y="3834"/>
                  </a:cubicBezTo>
                  <a:cubicBezTo>
                    <a:pt x="250" y="3918"/>
                    <a:pt x="346" y="3965"/>
                    <a:pt x="381" y="4013"/>
                  </a:cubicBezTo>
                  <a:cubicBezTo>
                    <a:pt x="429" y="4061"/>
                    <a:pt x="441" y="4120"/>
                    <a:pt x="441" y="4215"/>
                  </a:cubicBezTo>
                  <a:cubicBezTo>
                    <a:pt x="441" y="4311"/>
                    <a:pt x="441" y="4430"/>
                    <a:pt x="477" y="4549"/>
                  </a:cubicBezTo>
                  <a:cubicBezTo>
                    <a:pt x="489" y="4668"/>
                    <a:pt x="560" y="4775"/>
                    <a:pt x="643" y="4858"/>
                  </a:cubicBezTo>
                  <a:cubicBezTo>
                    <a:pt x="798" y="5025"/>
                    <a:pt x="1012" y="5120"/>
                    <a:pt x="1203" y="5168"/>
                  </a:cubicBezTo>
                  <a:cubicBezTo>
                    <a:pt x="1620" y="5275"/>
                    <a:pt x="1989" y="5204"/>
                    <a:pt x="2334" y="5263"/>
                  </a:cubicBezTo>
                  <a:cubicBezTo>
                    <a:pt x="2501" y="5275"/>
                    <a:pt x="2667" y="5335"/>
                    <a:pt x="2786" y="5418"/>
                  </a:cubicBezTo>
                  <a:cubicBezTo>
                    <a:pt x="2906" y="5489"/>
                    <a:pt x="2882" y="5585"/>
                    <a:pt x="2798" y="5716"/>
                  </a:cubicBezTo>
                  <a:cubicBezTo>
                    <a:pt x="2703" y="5835"/>
                    <a:pt x="2584" y="5930"/>
                    <a:pt x="2525" y="6097"/>
                  </a:cubicBezTo>
                  <a:cubicBezTo>
                    <a:pt x="2465" y="6251"/>
                    <a:pt x="2465" y="6406"/>
                    <a:pt x="2489" y="6549"/>
                  </a:cubicBezTo>
                  <a:cubicBezTo>
                    <a:pt x="2513" y="6823"/>
                    <a:pt x="2632" y="7049"/>
                    <a:pt x="2727" y="7240"/>
                  </a:cubicBezTo>
                  <a:cubicBezTo>
                    <a:pt x="2810" y="7430"/>
                    <a:pt x="2882" y="7597"/>
                    <a:pt x="2929" y="7752"/>
                  </a:cubicBezTo>
                  <a:cubicBezTo>
                    <a:pt x="2977" y="7894"/>
                    <a:pt x="2977" y="8014"/>
                    <a:pt x="2977" y="8097"/>
                  </a:cubicBezTo>
                  <a:cubicBezTo>
                    <a:pt x="2977" y="8014"/>
                    <a:pt x="2977" y="7894"/>
                    <a:pt x="2941" y="7752"/>
                  </a:cubicBezTo>
                  <a:cubicBezTo>
                    <a:pt x="2917" y="7597"/>
                    <a:pt x="2858" y="7418"/>
                    <a:pt x="2763" y="7228"/>
                  </a:cubicBezTo>
                  <a:cubicBezTo>
                    <a:pt x="2691" y="7037"/>
                    <a:pt x="2584" y="6799"/>
                    <a:pt x="2572" y="6537"/>
                  </a:cubicBezTo>
                  <a:cubicBezTo>
                    <a:pt x="2572" y="6406"/>
                    <a:pt x="2572" y="6275"/>
                    <a:pt x="2632" y="6156"/>
                  </a:cubicBezTo>
                  <a:cubicBezTo>
                    <a:pt x="2679" y="6037"/>
                    <a:pt x="2798" y="5942"/>
                    <a:pt x="2906" y="5811"/>
                  </a:cubicBezTo>
                  <a:cubicBezTo>
                    <a:pt x="2965" y="5751"/>
                    <a:pt x="3025" y="5668"/>
                    <a:pt x="3025" y="5549"/>
                  </a:cubicBezTo>
                  <a:cubicBezTo>
                    <a:pt x="3025" y="5430"/>
                    <a:pt x="2929" y="5323"/>
                    <a:pt x="2858" y="5263"/>
                  </a:cubicBezTo>
                  <a:cubicBezTo>
                    <a:pt x="2703" y="5144"/>
                    <a:pt x="2513" y="5085"/>
                    <a:pt x="2334" y="5049"/>
                  </a:cubicBezTo>
                  <a:cubicBezTo>
                    <a:pt x="1965" y="4977"/>
                    <a:pt x="1572" y="5037"/>
                    <a:pt x="1239" y="4930"/>
                  </a:cubicBezTo>
                  <a:cubicBezTo>
                    <a:pt x="1060" y="4894"/>
                    <a:pt x="893" y="4799"/>
                    <a:pt x="774" y="4680"/>
                  </a:cubicBezTo>
                  <a:cubicBezTo>
                    <a:pt x="655" y="4561"/>
                    <a:pt x="643" y="4418"/>
                    <a:pt x="643" y="4192"/>
                  </a:cubicBezTo>
                  <a:cubicBezTo>
                    <a:pt x="643" y="4084"/>
                    <a:pt x="620" y="3942"/>
                    <a:pt x="524" y="3834"/>
                  </a:cubicBezTo>
                  <a:cubicBezTo>
                    <a:pt x="417" y="3727"/>
                    <a:pt x="310" y="3680"/>
                    <a:pt x="262" y="3644"/>
                  </a:cubicBezTo>
                  <a:cubicBezTo>
                    <a:pt x="179" y="3561"/>
                    <a:pt x="239" y="3406"/>
                    <a:pt x="358" y="3299"/>
                  </a:cubicBezTo>
                  <a:cubicBezTo>
                    <a:pt x="489" y="3192"/>
                    <a:pt x="703" y="3084"/>
                    <a:pt x="798" y="2894"/>
                  </a:cubicBezTo>
                  <a:cubicBezTo>
                    <a:pt x="917" y="2703"/>
                    <a:pt x="941" y="2489"/>
                    <a:pt x="953" y="2310"/>
                  </a:cubicBezTo>
                  <a:cubicBezTo>
                    <a:pt x="965" y="1965"/>
                    <a:pt x="917" y="1620"/>
                    <a:pt x="1072" y="1370"/>
                  </a:cubicBezTo>
                  <a:cubicBezTo>
                    <a:pt x="1215" y="1096"/>
                    <a:pt x="1453" y="929"/>
                    <a:pt x="1691" y="810"/>
                  </a:cubicBezTo>
                  <a:cubicBezTo>
                    <a:pt x="2167" y="572"/>
                    <a:pt x="2620" y="453"/>
                    <a:pt x="2870" y="298"/>
                  </a:cubicBezTo>
                  <a:cubicBezTo>
                    <a:pt x="2992" y="221"/>
                    <a:pt x="3083" y="153"/>
                    <a:pt x="3143" y="96"/>
                  </a:cubicBezTo>
                  <a:close/>
                  <a:moveTo>
                    <a:pt x="2977" y="8097"/>
                  </a:moveTo>
                  <a:cubicBezTo>
                    <a:pt x="2965" y="8168"/>
                    <a:pt x="2965" y="8216"/>
                    <a:pt x="2965" y="8216"/>
                  </a:cubicBezTo>
                  <a:cubicBezTo>
                    <a:pt x="2965" y="8216"/>
                    <a:pt x="2977" y="8168"/>
                    <a:pt x="2977" y="809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2775025" y="2251850"/>
              <a:ext cx="36350" cy="10200"/>
            </a:xfrm>
            <a:custGeom>
              <a:avLst/>
              <a:gdLst/>
              <a:ahLst/>
              <a:cxnLst/>
              <a:rect l="l" t="t" r="r" b="b"/>
              <a:pathLst>
                <a:path w="1454" h="408" extrusionOk="0">
                  <a:moveTo>
                    <a:pt x="448" y="1"/>
                  </a:moveTo>
                  <a:cubicBezTo>
                    <a:pt x="361" y="1"/>
                    <a:pt x="282" y="10"/>
                    <a:pt x="215" y="26"/>
                  </a:cubicBezTo>
                  <a:cubicBezTo>
                    <a:pt x="84" y="50"/>
                    <a:pt x="1" y="86"/>
                    <a:pt x="1" y="86"/>
                  </a:cubicBezTo>
                  <a:cubicBezTo>
                    <a:pt x="1" y="86"/>
                    <a:pt x="334" y="169"/>
                    <a:pt x="727" y="264"/>
                  </a:cubicBezTo>
                  <a:cubicBezTo>
                    <a:pt x="1108" y="348"/>
                    <a:pt x="1454" y="407"/>
                    <a:pt x="1454" y="407"/>
                  </a:cubicBezTo>
                  <a:cubicBezTo>
                    <a:pt x="1454" y="407"/>
                    <a:pt x="1394" y="336"/>
                    <a:pt x="1275" y="264"/>
                  </a:cubicBezTo>
                  <a:cubicBezTo>
                    <a:pt x="1156" y="181"/>
                    <a:pt x="977" y="86"/>
                    <a:pt x="775" y="38"/>
                  </a:cubicBezTo>
                  <a:cubicBezTo>
                    <a:pt x="660" y="12"/>
                    <a:pt x="549" y="1"/>
                    <a:pt x="44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2835450" y="2655825"/>
              <a:ext cx="167625" cy="327425"/>
            </a:xfrm>
            <a:custGeom>
              <a:avLst/>
              <a:gdLst/>
              <a:ahLst/>
              <a:cxnLst/>
              <a:rect l="l" t="t" r="r" b="b"/>
              <a:pathLst>
                <a:path w="6705" h="13097" extrusionOk="0">
                  <a:moveTo>
                    <a:pt x="692" y="0"/>
                  </a:moveTo>
                  <a:cubicBezTo>
                    <a:pt x="691" y="0"/>
                    <a:pt x="681" y="11"/>
                    <a:pt x="665" y="37"/>
                  </a:cubicBezTo>
                  <a:lnTo>
                    <a:pt x="665" y="37"/>
                  </a:lnTo>
                  <a:lnTo>
                    <a:pt x="692" y="0"/>
                  </a:lnTo>
                  <a:close/>
                  <a:moveTo>
                    <a:pt x="665" y="37"/>
                  </a:moveTo>
                  <a:lnTo>
                    <a:pt x="596" y="131"/>
                  </a:lnTo>
                  <a:cubicBezTo>
                    <a:pt x="537" y="214"/>
                    <a:pt x="465" y="357"/>
                    <a:pt x="382" y="536"/>
                  </a:cubicBezTo>
                  <a:cubicBezTo>
                    <a:pt x="215" y="905"/>
                    <a:pt x="37" y="1465"/>
                    <a:pt x="25" y="2179"/>
                  </a:cubicBezTo>
                  <a:cubicBezTo>
                    <a:pt x="1" y="2893"/>
                    <a:pt x="180" y="3774"/>
                    <a:pt x="739" y="4584"/>
                  </a:cubicBezTo>
                  <a:cubicBezTo>
                    <a:pt x="1287" y="5382"/>
                    <a:pt x="2204" y="5929"/>
                    <a:pt x="3073" y="6560"/>
                  </a:cubicBezTo>
                  <a:cubicBezTo>
                    <a:pt x="3501" y="6882"/>
                    <a:pt x="3906" y="7215"/>
                    <a:pt x="4192" y="7620"/>
                  </a:cubicBezTo>
                  <a:cubicBezTo>
                    <a:pt x="4335" y="7811"/>
                    <a:pt x="4430" y="8037"/>
                    <a:pt x="4454" y="8251"/>
                  </a:cubicBezTo>
                  <a:cubicBezTo>
                    <a:pt x="4502" y="8477"/>
                    <a:pt x="4490" y="8715"/>
                    <a:pt x="4502" y="8954"/>
                  </a:cubicBezTo>
                  <a:cubicBezTo>
                    <a:pt x="4502" y="9192"/>
                    <a:pt x="4525" y="9430"/>
                    <a:pt x="4621" y="9656"/>
                  </a:cubicBezTo>
                  <a:cubicBezTo>
                    <a:pt x="4704" y="9882"/>
                    <a:pt x="4835" y="10073"/>
                    <a:pt x="4990" y="10216"/>
                  </a:cubicBezTo>
                  <a:cubicBezTo>
                    <a:pt x="5287" y="10513"/>
                    <a:pt x="5597" y="10751"/>
                    <a:pt x="5823" y="11025"/>
                  </a:cubicBezTo>
                  <a:cubicBezTo>
                    <a:pt x="6276" y="11561"/>
                    <a:pt x="6478" y="12109"/>
                    <a:pt x="6585" y="12478"/>
                  </a:cubicBezTo>
                  <a:cubicBezTo>
                    <a:pt x="6692" y="12871"/>
                    <a:pt x="6692" y="13097"/>
                    <a:pt x="6692" y="13097"/>
                  </a:cubicBezTo>
                  <a:cubicBezTo>
                    <a:pt x="6692" y="13097"/>
                    <a:pt x="6704" y="12883"/>
                    <a:pt x="6645" y="12478"/>
                  </a:cubicBezTo>
                  <a:cubicBezTo>
                    <a:pt x="6573" y="12097"/>
                    <a:pt x="6395" y="11513"/>
                    <a:pt x="5942" y="10942"/>
                  </a:cubicBezTo>
                  <a:cubicBezTo>
                    <a:pt x="5716" y="10668"/>
                    <a:pt x="5406" y="10406"/>
                    <a:pt x="5144" y="10108"/>
                  </a:cubicBezTo>
                  <a:cubicBezTo>
                    <a:pt x="5002" y="9954"/>
                    <a:pt x="4883" y="9787"/>
                    <a:pt x="4811" y="9596"/>
                  </a:cubicBezTo>
                  <a:cubicBezTo>
                    <a:pt x="4740" y="9406"/>
                    <a:pt x="4728" y="9180"/>
                    <a:pt x="4728" y="8954"/>
                  </a:cubicBezTo>
                  <a:cubicBezTo>
                    <a:pt x="4728" y="8727"/>
                    <a:pt x="4728" y="8477"/>
                    <a:pt x="4692" y="8227"/>
                  </a:cubicBezTo>
                  <a:cubicBezTo>
                    <a:pt x="4644" y="7953"/>
                    <a:pt x="4549" y="7703"/>
                    <a:pt x="4394" y="7477"/>
                  </a:cubicBezTo>
                  <a:cubicBezTo>
                    <a:pt x="4097" y="7037"/>
                    <a:pt x="3668" y="6691"/>
                    <a:pt x="3239" y="6370"/>
                  </a:cubicBezTo>
                  <a:cubicBezTo>
                    <a:pt x="2346" y="5739"/>
                    <a:pt x="1454" y="5215"/>
                    <a:pt x="918" y="4465"/>
                  </a:cubicBezTo>
                  <a:cubicBezTo>
                    <a:pt x="382" y="3715"/>
                    <a:pt x="180" y="2881"/>
                    <a:pt x="156" y="2179"/>
                  </a:cubicBezTo>
                  <a:cubicBezTo>
                    <a:pt x="144" y="1465"/>
                    <a:pt x="275" y="917"/>
                    <a:pt x="418" y="548"/>
                  </a:cubicBezTo>
                  <a:cubicBezTo>
                    <a:pt x="501" y="357"/>
                    <a:pt x="561" y="214"/>
                    <a:pt x="620" y="131"/>
                  </a:cubicBezTo>
                  <a:cubicBezTo>
                    <a:pt x="636" y="88"/>
                    <a:pt x="652" y="57"/>
                    <a:pt x="665" y="3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2991725" y="2989475"/>
              <a:ext cx="34850" cy="190525"/>
            </a:xfrm>
            <a:custGeom>
              <a:avLst/>
              <a:gdLst/>
              <a:ahLst/>
              <a:cxnLst/>
              <a:rect l="l" t="t" r="r" b="b"/>
              <a:pathLst>
                <a:path w="1394" h="7621" extrusionOk="0">
                  <a:moveTo>
                    <a:pt x="25" y="1"/>
                  </a:moveTo>
                  <a:cubicBezTo>
                    <a:pt x="25" y="1"/>
                    <a:pt x="25" y="441"/>
                    <a:pt x="1" y="1156"/>
                  </a:cubicBezTo>
                  <a:lnTo>
                    <a:pt x="1" y="2430"/>
                  </a:lnTo>
                  <a:lnTo>
                    <a:pt x="1" y="2787"/>
                  </a:lnTo>
                  <a:cubicBezTo>
                    <a:pt x="25" y="2906"/>
                    <a:pt x="1" y="3049"/>
                    <a:pt x="84" y="3204"/>
                  </a:cubicBezTo>
                  <a:cubicBezTo>
                    <a:pt x="156" y="3358"/>
                    <a:pt x="322" y="3442"/>
                    <a:pt x="358" y="3501"/>
                  </a:cubicBezTo>
                  <a:cubicBezTo>
                    <a:pt x="417" y="3561"/>
                    <a:pt x="417" y="3680"/>
                    <a:pt x="406" y="3811"/>
                  </a:cubicBezTo>
                  <a:cubicBezTo>
                    <a:pt x="394" y="3930"/>
                    <a:pt x="382" y="4109"/>
                    <a:pt x="453" y="4251"/>
                  </a:cubicBezTo>
                  <a:cubicBezTo>
                    <a:pt x="525" y="4406"/>
                    <a:pt x="596" y="4490"/>
                    <a:pt x="644" y="4597"/>
                  </a:cubicBezTo>
                  <a:cubicBezTo>
                    <a:pt x="739" y="4787"/>
                    <a:pt x="703" y="5049"/>
                    <a:pt x="703" y="5287"/>
                  </a:cubicBezTo>
                  <a:cubicBezTo>
                    <a:pt x="703" y="5775"/>
                    <a:pt x="810" y="6204"/>
                    <a:pt x="929" y="6549"/>
                  </a:cubicBezTo>
                  <a:cubicBezTo>
                    <a:pt x="1048" y="6895"/>
                    <a:pt x="1168" y="7157"/>
                    <a:pt x="1251" y="7335"/>
                  </a:cubicBezTo>
                  <a:cubicBezTo>
                    <a:pt x="1346" y="7514"/>
                    <a:pt x="1394" y="7621"/>
                    <a:pt x="1394" y="7621"/>
                  </a:cubicBezTo>
                  <a:cubicBezTo>
                    <a:pt x="1394" y="7621"/>
                    <a:pt x="1358" y="7514"/>
                    <a:pt x="1275" y="7311"/>
                  </a:cubicBezTo>
                  <a:cubicBezTo>
                    <a:pt x="1215" y="7133"/>
                    <a:pt x="1120" y="6847"/>
                    <a:pt x="1037" y="6502"/>
                  </a:cubicBezTo>
                  <a:cubicBezTo>
                    <a:pt x="953" y="6156"/>
                    <a:pt x="870" y="5740"/>
                    <a:pt x="894" y="5287"/>
                  </a:cubicBezTo>
                  <a:cubicBezTo>
                    <a:pt x="918" y="5061"/>
                    <a:pt x="953" y="4787"/>
                    <a:pt x="858" y="4513"/>
                  </a:cubicBezTo>
                  <a:cubicBezTo>
                    <a:pt x="810" y="4370"/>
                    <a:pt x="715" y="4275"/>
                    <a:pt x="679" y="4168"/>
                  </a:cubicBezTo>
                  <a:cubicBezTo>
                    <a:pt x="632" y="4073"/>
                    <a:pt x="632" y="3954"/>
                    <a:pt x="644" y="3823"/>
                  </a:cubicBezTo>
                  <a:cubicBezTo>
                    <a:pt x="644" y="3704"/>
                    <a:pt x="679" y="3513"/>
                    <a:pt x="560" y="3358"/>
                  </a:cubicBezTo>
                  <a:cubicBezTo>
                    <a:pt x="417" y="3216"/>
                    <a:pt x="322" y="3180"/>
                    <a:pt x="286" y="3097"/>
                  </a:cubicBezTo>
                  <a:cubicBezTo>
                    <a:pt x="215" y="2930"/>
                    <a:pt x="239" y="2632"/>
                    <a:pt x="215" y="2406"/>
                  </a:cubicBezTo>
                  <a:cubicBezTo>
                    <a:pt x="179" y="1954"/>
                    <a:pt x="156" y="1513"/>
                    <a:pt x="120" y="1156"/>
                  </a:cubicBezTo>
                  <a:cubicBezTo>
                    <a:pt x="60" y="441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3134600" y="2622475"/>
              <a:ext cx="119700" cy="101225"/>
            </a:xfrm>
            <a:custGeom>
              <a:avLst/>
              <a:gdLst/>
              <a:ahLst/>
              <a:cxnLst/>
              <a:rect l="l" t="t" r="r" b="b"/>
              <a:pathLst>
                <a:path w="4788" h="404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84" y="60"/>
                    <a:pt x="215" y="167"/>
                  </a:cubicBezTo>
                  <a:cubicBezTo>
                    <a:pt x="346" y="286"/>
                    <a:pt x="525" y="453"/>
                    <a:pt x="703" y="691"/>
                  </a:cubicBezTo>
                  <a:cubicBezTo>
                    <a:pt x="882" y="929"/>
                    <a:pt x="1060" y="1227"/>
                    <a:pt x="1179" y="1596"/>
                  </a:cubicBezTo>
                  <a:cubicBezTo>
                    <a:pt x="1239" y="1775"/>
                    <a:pt x="1287" y="1965"/>
                    <a:pt x="1334" y="2191"/>
                  </a:cubicBezTo>
                  <a:cubicBezTo>
                    <a:pt x="1370" y="2418"/>
                    <a:pt x="1429" y="2656"/>
                    <a:pt x="1608" y="2858"/>
                  </a:cubicBezTo>
                  <a:cubicBezTo>
                    <a:pt x="1787" y="3072"/>
                    <a:pt x="2025" y="3156"/>
                    <a:pt x="2239" y="3239"/>
                  </a:cubicBezTo>
                  <a:cubicBezTo>
                    <a:pt x="2442" y="3310"/>
                    <a:pt x="2644" y="3382"/>
                    <a:pt x="2834" y="3441"/>
                  </a:cubicBezTo>
                  <a:cubicBezTo>
                    <a:pt x="3204" y="3572"/>
                    <a:pt x="3561" y="3680"/>
                    <a:pt x="3846" y="3775"/>
                  </a:cubicBezTo>
                  <a:cubicBezTo>
                    <a:pt x="4430" y="3953"/>
                    <a:pt x="4787" y="4049"/>
                    <a:pt x="4787" y="4049"/>
                  </a:cubicBezTo>
                  <a:cubicBezTo>
                    <a:pt x="4787" y="4049"/>
                    <a:pt x="4442" y="3906"/>
                    <a:pt x="3870" y="3632"/>
                  </a:cubicBezTo>
                  <a:cubicBezTo>
                    <a:pt x="3596" y="3513"/>
                    <a:pt x="3263" y="3382"/>
                    <a:pt x="2894" y="3239"/>
                  </a:cubicBezTo>
                  <a:cubicBezTo>
                    <a:pt x="2715" y="3156"/>
                    <a:pt x="2525" y="3084"/>
                    <a:pt x="2311" y="3013"/>
                  </a:cubicBezTo>
                  <a:cubicBezTo>
                    <a:pt x="2120" y="2941"/>
                    <a:pt x="1930" y="2846"/>
                    <a:pt x="1787" y="2703"/>
                  </a:cubicBezTo>
                  <a:cubicBezTo>
                    <a:pt x="1525" y="2382"/>
                    <a:pt x="1525" y="1906"/>
                    <a:pt x="1358" y="1525"/>
                  </a:cubicBezTo>
                  <a:cubicBezTo>
                    <a:pt x="1215" y="1132"/>
                    <a:pt x="989" y="822"/>
                    <a:pt x="775" y="596"/>
                  </a:cubicBezTo>
                  <a:cubicBezTo>
                    <a:pt x="572" y="382"/>
                    <a:pt x="382" y="227"/>
                    <a:pt x="227" y="143"/>
                  </a:cubicBezTo>
                  <a:cubicBezTo>
                    <a:pt x="96" y="4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3231350" y="2851075"/>
              <a:ext cx="103300" cy="133075"/>
            </a:xfrm>
            <a:custGeom>
              <a:avLst/>
              <a:gdLst/>
              <a:ahLst/>
              <a:cxnLst/>
              <a:rect l="l" t="t" r="r" b="b"/>
              <a:pathLst>
                <a:path w="4132" h="5323" extrusionOk="0">
                  <a:moveTo>
                    <a:pt x="4132" y="1"/>
                  </a:moveTo>
                  <a:cubicBezTo>
                    <a:pt x="4132" y="1"/>
                    <a:pt x="4108" y="84"/>
                    <a:pt x="4084" y="286"/>
                  </a:cubicBezTo>
                  <a:cubicBezTo>
                    <a:pt x="4048" y="441"/>
                    <a:pt x="4001" y="715"/>
                    <a:pt x="3917" y="1013"/>
                  </a:cubicBezTo>
                  <a:cubicBezTo>
                    <a:pt x="3739" y="1620"/>
                    <a:pt x="3370" y="2429"/>
                    <a:pt x="2715" y="3120"/>
                  </a:cubicBezTo>
                  <a:cubicBezTo>
                    <a:pt x="2393" y="3477"/>
                    <a:pt x="2036" y="3763"/>
                    <a:pt x="1679" y="3989"/>
                  </a:cubicBezTo>
                  <a:cubicBezTo>
                    <a:pt x="1346" y="4215"/>
                    <a:pt x="1000" y="4394"/>
                    <a:pt x="727" y="4584"/>
                  </a:cubicBezTo>
                  <a:cubicBezTo>
                    <a:pt x="465" y="4775"/>
                    <a:pt x="286" y="4954"/>
                    <a:pt x="167" y="5108"/>
                  </a:cubicBezTo>
                  <a:cubicBezTo>
                    <a:pt x="48" y="5239"/>
                    <a:pt x="0" y="5323"/>
                    <a:pt x="0" y="5323"/>
                  </a:cubicBezTo>
                  <a:cubicBezTo>
                    <a:pt x="0" y="5323"/>
                    <a:pt x="48" y="5239"/>
                    <a:pt x="179" y="5120"/>
                  </a:cubicBezTo>
                  <a:cubicBezTo>
                    <a:pt x="310" y="4989"/>
                    <a:pt x="524" y="4834"/>
                    <a:pt x="798" y="4668"/>
                  </a:cubicBezTo>
                  <a:cubicBezTo>
                    <a:pt x="1060" y="4513"/>
                    <a:pt x="1417" y="4358"/>
                    <a:pt x="1786" y="4156"/>
                  </a:cubicBezTo>
                  <a:cubicBezTo>
                    <a:pt x="2167" y="3941"/>
                    <a:pt x="2548" y="3656"/>
                    <a:pt x="2893" y="3287"/>
                  </a:cubicBezTo>
                  <a:cubicBezTo>
                    <a:pt x="3572" y="2548"/>
                    <a:pt x="3917" y="1679"/>
                    <a:pt x="4036" y="1036"/>
                  </a:cubicBezTo>
                  <a:cubicBezTo>
                    <a:pt x="4108" y="727"/>
                    <a:pt x="4132" y="465"/>
                    <a:pt x="4132" y="286"/>
                  </a:cubicBezTo>
                  <a:lnTo>
                    <a:pt x="41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3301900" y="2895725"/>
              <a:ext cx="39600" cy="58650"/>
            </a:xfrm>
            <a:custGeom>
              <a:avLst/>
              <a:gdLst/>
              <a:ahLst/>
              <a:cxnLst/>
              <a:rect l="l" t="t" r="r" b="b"/>
              <a:pathLst>
                <a:path w="1584" h="2346" extrusionOk="0">
                  <a:moveTo>
                    <a:pt x="1584" y="0"/>
                  </a:moveTo>
                  <a:cubicBezTo>
                    <a:pt x="1584" y="1"/>
                    <a:pt x="1548" y="143"/>
                    <a:pt x="1405" y="405"/>
                  </a:cubicBezTo>
                  <a:cubicBezTo>
                    <a:pt x="1310" y="620"/>
                    <a:pt x="1143" y="941"/>
                    <a:pt x="917" y="1263"/>
                  </a:cubicBezTo>
                  <a:cubicBezTo>
                    <a:pt x="691" y="1596"/>
                    <a:pt x="476" y="1858"/>
                    <a:pt x="298" y="2048"/>
                  </a:cubicBezTo>
                  <a:cubicBezTo>
                    <a:pt x="119" y="2239"/>
                    <a:pt x="0" y="2346"/>
                    <a:pt x="0" y="2346"/>
                  </a:cubicBezTo>
                  <a:cubicBezTo>
                    <a:pt x="0" y="2346"/>
                    <a:pt x="143" y="2286"/>
                    <a:pt x="369" y="2144"/>
                  </a:cubicBezTo>
                  <a:cubicBezTo>
                    <a:pt x="595" y="1989"/>
                    <a:pt x="869" y="1739"/>
                    <a:pt x="1107" y="1393"/>
                  </a:cubicBezTo>
                  <a:cubicBezTo>
                    <a:pt x="1345" y="1060"/>
                    <a:pt x="1465" y="703"/>
                    <a:pt x="1524" y="429"/>
                  </a:cubicBezTo>
                  <a:cubicBezTo>
                    <a:pt x="1584" y="167"/>
                    <a:pt x="1584" y="1"/>
                    <a:pt x="158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3531375" y="2505800"/>
              <a:ext cx="61350" cy="90875"/>
            </a:xfrm>
            <a:custGeom>
              <a:avLst/>
              <a:gdLst/>
              <a:ahLst/>
              <a:cxnLst/>
              <a:rect l="l" t="t" r="r" b="b"/>
              <a:pathLst>
                <a:path w="2454" h="3635" extrusionOk="0">
                  <a:moveTo>
                    <a:pt x="798" y="0"/>
                  </a:moveTo>
                  <a:cubicBezTo>
                    <a:pt x="798" y="0"/>
                    <a:pt x="644" y="227"/>
                    <a:pt x="406" y="608"/>
                  </a:cubicBezTo>
                  <a:cubicBezTo>
                    <a:pt x="346" y="703"/>
                    <a:pt x="287" y="798"/>
                    <a:pt x="203" y="917"/>
                  </a:cubicBezTo>
                  <a:cubicBezTo>
                    <a:pt x="144" y="1024"/>
                    <a:pt x="60" y="1131"/>
                    <a:pt x="13" y="1322"/>
                  </a:cubicBezTo>
                  <a:cubicBezTo>
                    <a:pt x="1" y="1429"/>
                    <a:pt x="25" y="1548"/>
                    <a:pt x="84" y="1620"/>
                  </a:cubicBezTo>
                  <a:cubicBezTo>
                    <a:pt x="144" y="1691"/>
                    <a:pt x="227" y="1751"/>
                    <a:pt x="287" y="1798"/>
                  </a:cubicBezTo>
                  <a:cubicBezTo>
                    <a:pt x="406" y="1893"/>
                    <a:pt x="501" y="1989"/>
                    <a:pt x="608" y="2132"/>
                  </a:cubicBezTo>
                  <a:cubicBezTo>
                    <a:pt x="798" y="2393"/>
                    <a:pt x="953" y="2679"/>
                    <a:pt x="1132" y="2929"/>
                  </a:cubicBezTo>
                  <a:cubicBezTo>
                    <a:pt x="1310" y="3179"/>
                    <a:pt x="1513" y="3382"/>
                    <a:pt x="1727" y="3501"/>
                  </a:cubicBezTo>
                  <a:cubicBezTo>
                    <a:pt x="1900" y="3602"/>
                    <a:pt x="2072" y="3634"/>
                    <a:pt x="2200" y="3634"/>
                  </a:cubicBezTo>
                  <a:cubicBezTo>
                    <a:pt x="2223" y="3634"/>
                    <a:pt x="2244" y="3633"/>
                    <a:pt x="2263" y="3632"/>
                  </a:cubicBezTo>
                  <a:cubicBezTo>
                    <a:pt x="2394" y="3620"/>
                    <a:pt x="2453" y="3584"/>
                    <a:pt x="2453" y="3584"/>
                  </a:cubicBezTo>
                  <a:lnTo>
                    <a:pt x="2453" y="3584"/>
                  </a:lnTo>
                  <a:cubicBezTo>
                    <a:pt x="2453" y="3584"/>
                    <a:pt x="2427" y="3589"/>
                    <a:pt x="2371" y="3589"/>
                  </a:cubicBezTo>
                  <a:cubicBezTo>
                    <a:pt x="2342" y="3589"/>
                    <a:pt x="2307" y="3588"/>
                    <a:pt x="2263" y="3584"/>
                  </a:cubicBezTo>
                  <a:cubicBezTo>
                    <a:pt x="2144" y="3572"/>
                    <a:pt x="1977" y="3525"/>
                    <a:pt x="1799" y="3394"/>
                  </a:cubicBezTo>
                  <a:cubicBezTo>
                    <a:pt x="1620" y="3275"/>
                    <a:pt x="1453" y="3084"/>
                    <a:pt x="1310" y="2822"/>
                  </a:cubicBezTo>
                  <a:cubicBezTo>
                    <a:pt x="1156" y="2584"/>
                    <a:pt x="1025" y="2274"/>
                    <a:pt x="798" y="1989"/>
                  </a:cubicBezTo>
                  <a:cubicBezTo>
                    <a:pt x="703" y="1846"/>
                    <a:pt x="560" y="1715"/>
                    <a:pt x="417" y="1620"/>
                  </a:cubicBezTo>
                  <a:cubicBezTo>
                    <a:pt x="263" y="1536"/>
                    <a:pt x="191" y="1453"/>
                    <a:pt x="203" y="1358"/>
                  </a:cubicBezTo>
                  <a:cubicBezTo>
                    <a:pt x="227" y="1250"/>
                    <a:pt x="298" y="1119"/>
                    <a:pt x="358" y="1000"/>
                  </a:cubicBezTo>
                  <a:cubicBezTo>
                    <a:pt x="406" y="881"/>
                    <a:pt x="465" y="774"/>
                    <a:pt x="501" y="667"/>
                  </a:cubicBezTo>
                  <a:cubicBezTo>
                    <a:pt x="703" y="250"/>
                    <a:pt x="798" y="0"/>
                    <a:pt x="79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3501325" y="2521275"/>
              <a:ext cx="39000" cy="64900"/>
            </a:xfrm>
            <a:custGeom>
              <a:avLst/>
              <a:gdLst/>
              <a:ahLst/>
              <a:cxnLst/>
              <a:rect l="l" t="t" r="r" b="b"/>
              <a:pathLst>
                <a:path w="1560" h="2596" extrusionOk="0">
                  <a:moveTo>
                    <a:pt x="24" y="0"/>
                  </a:moveTo>
                  <a:cubicBezTo>
                    <a:pt x="24" y="1"/>
                    <a:pt x="0" y="179"/>
                    <a:pt x="36" y="465"/>
                  </a:cubicBezTo>
                  <a:cubicBezTo>
                    <a:pt x="72" y="751"/>
                    <a:pt x="203" y="1132"/>
                    <a:pt x="453" y="1489"/>
                  </a:cubicBezTo>
                  <a:cubicBezTo>
                    <a:pt x="715" y="1846"/>
                    <a:pt x="988" y="2132"/>
                    <a:pt x="1203" y="2310"/>
                  </a:cubicBezTo>
                  <a:cubicBezTo>
                    <a:pt x="1429" y="2489"/>
                    <a:pt x="1560" y="2596"/>
                    <a:pt x="1560" y="2596"/>
                  </a:cubicBezTo>
                  <a:cubicBezTo>
                    <a:pt x="1560" y="2596"/>
                    <a:pt x="1453" y="2465"/>
                    <a:pt x="1286" y="2227"/>
                  </a:cubicBezTo>
                  <a:cubicBezTo>
                    <a:pt x="1131" y="2001"/>
                    <a:pt x="905" y="1703"/>
                    <a:pt x="667" y="1358"/>
                  </a:cubicBezTo>
                  <a:cubicBezTo>
                    <a:pt x="429" y="1012"/>
                    <a:pt x="250" y="691"/>
                    <a:pt x="155" y="441"/>
                  </a:cubicBezTo>
                  <a:cubicBezTo>
                    <a:pt x="60" y="179"/>
                    <a:pt x="24" y="1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2866425" y="2238200"/>
              <a:ext cx="101225" cy="116500"/>
            </a:xfrm>
            <a:custGeom>
              <a:avLst/>
              <a:gdLst/>
              <a:ahLst/>
              <a:cxnLst/>
              <a:rect l="l" t="t" r="r" b="b"/>
              <a:pathLst>
                <a:path w="4049" h="4660" extrusionOk="0">
                  <a:moveTo>
                    <a:pt x="3977" y="1"/>
                  </a:moveTo>
                  <a:cubicBezTo>
                    <a:pt x="3977" y="1"/>
                    <a:pt x="3941" y="417"/>
                    <a:pt x="3882" y="1084"/>
                  </a:cubicBezTo>
                  <a:cubicBezTo>
                    <a:pt x="3858" y="1429"/>
                    <a:pt x="3858" y="1846"/>
                    <a:pt x="3810" y="2263"/>
                  </a:cubicBezTo>
                  <a:cubicBezTo>
                    <a:pt x="3798" y="2346"/>
                    <a:pt x="3751" y="2394"/>
                    <a:pt x="3655" y="2429"/>
                  </a:cubicBezTo>
                  <a:cubicBezTo>
                    <a:pt x="3560" y="2453"/>
                    <a:pt x="3441" y="2453"/>
                    <a:pt x="3286" y="2549"/>
                  </a:cubicBezTo>
                  <a:cubicBezTo>
                    <a:pt x="3143" y="2632"/>
                    <a:pt x="3084" y="2799"/>
                    <a:pt x="3060" y="2930"/>
                  </a:cubicBezTo>
                  <a:cubicBezTo>
                    <a:pt x="3036" y="3084"/>
                    <a:pt x="3036" y="3203"/>
                    <a:pt x="3024" y="3322"/>
                  </a:cubicBezTo>
                  <a:cubicBezTo>
                    <a:pt x="2965" y="3799"/>
                    <a:pt x="2572" y="4144"/>
                    <a:pt x="2203" y="4323"/>
                  </a:cubicBezTo>
                  <a:cubicBezTo>
                    <a:pt x="1810" y="4513"/>
                    <a:pt x="1417" y="4525"/>
                    <a:pt x="1084" y="4525"/>
                  </a:cubicBezTo>
                  <a:cubicBezTo>
                    <a:pt x="762" y="4513"/>
                    <a:pt x="488" y="4477"/>
                    <a:pt x="298" y="4454"/>
                  </a:cubicBezTo>
                  <a:cubicBezTo>
                    <a:pt x="107" y="4418"/>
                    <a:pt x="0" y="4406"/>
                    <a:pt x="0" y="4406"/>
                  </a:cubicBezTo>
                  <a:lnTo>
                    <a:pt x="0" y="4406"/>
                  </a:lnTo>
                  <a:cubicBezTo>
                    <a:pt x="0" y="4406"/>
                    <a:pt x="107" y="4430"/>
                    <a:pt x="286" y="4477"/>
                  </a:cubicBezTo>
                  <a:cubicBezTo>
                    <a:pt x="465" y="4525"/>
                    <a:pt x="726" y="4585"/>
                    <a:pt x="1072" y="4632"/>
                  </a:cubicBezTo>
                  <a:cubicBezTo>
                    <a:pt x="1189" y="4648"/>
                    <a:pt x="1315" y="4659"/>
                    <a:pt x="1447" y="4659"/>
                  </a:cubicBezTo>
                  <a:cubicBezTo>
                    <a:pt x="1704" y="4659"/>
                    <a:pt x="1984" y="4619"/>
                    <a:pt x="2274" y="4501"/>
                  </a:cubicBezTo>
                  <a:cubicBezTo>
                    <a:pt x="2703" y="4323"/>
                    <a:pt x="3167" y="3930"/>
                    <a:pt x="3263" y="3346"/>
                  </a:cubicBezTo>
                  <a:cubicBezTo>
                    <a:pt x="3310" y="3072"/>
                    <a:pt x="3274" y="2810"/>
                    <a:pt x="3429" y="2727"/>
                  </a:cubicBezTo>
                  <a:cubicBezTo>
                    <a:pt x="3489" y="2680"/>
                    <a:pt x="3608" y="2668"/>
                    <a:pt x="3739" y="2620"/>
                  </a:cubicBezTo>
                  <a:cubicBezTo>
                    <a:pt x="3810" y="2608"/>
                    <a:pt x="3882" y="2560"/>
                    <a:pt x="3929" y="2501"/>
                  </a:cubicBezTo>
                  <a:cubicBezTo>
                    <a:pt x="3989" y="2441"/>
                    <a:pt x="4001" y="2370"/>
                    <a:pt x="4025" y="2310"/>
                  </a:cubicBezTo>
                  <a:cubicBezTo>
                    <a:pt x="4048" y="1834"/>
                    <a:pt x="4025" y="1441"/>
                    <a:pt x="4025" y="1108"/>
                  </a:cubicBezTo>
                  <a:cubicBezTo>
                    <a:pt x="3989" y="417"/>
                    <a:pt x="3977" y="1"/>
                    <a:pt x="397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2961975" y="2262900"/>
              <a:ext cx="25325" cy="52850"/>
            </a:xfrm>
            <a:custGeom>
              <a:avLst/>
              <a:gdLst/>
              <a:ahLst/>
              <a:cxnLst/>
              <a:rect l="l" t="t" r="r" b="b"/>
              <a:pathLst>
                <a:path w="1013" h="2114" extrusionOk="0">
                  <a:moveTo>
                    <a:pt x="1012" y="1"/>
                  </a:moveTo>
                  <a:cubicBezTo>
                    <a:pt x="1012" y="1"/>
                    <a:pt x="976" y="13"/>
                    <a:pt x="917" y="37"/>
                  </a:cubicBezTo>
                  <a:cubicBezTo>
                    <a:pt x="857" y="84"/>
                    <a:pt x="762" y="144"/>
                    <a:pt x="691" y="251"/>
                  </a:cubicBezTo>
                  <a:cubicBezTo>
                    <a:pt x="619" y="358"/>
                    <a:pt x="536" y="501"/>
                    <a:pt x="524" y="679"/>
                  </a:cubicBezTo>
                  <a:cubicBezTo>
                    <a:pt x="500" y="870"/>
                    <a:pt x="572" y="1060"/>
                    <a:pt x="619" y="1227"/>
                  </a:cubicBezTo>
                  <a:cubicBezTo>
                    <a:pt x="714" y="1537"/>
                    <a:pt x="536" y="1822"/>
                    <a:pt x="357" y="1953"/>
                  </a:cubicBezTo>
                  <a:cubicBezTo>
                    <a:pt x="262" y="2037"/>
                    <a:pt x="167" y="2061"/>
                    <a:pt x="107" y="2084"/>
                  </a:cubicBezTo>
                  <a:cubicBezTo>
                    <a:pt x="63" y="2093"/>
                    <a:pt x="26" y="2096"/>
                    <a:pt x="9" y="2096"/>
                  </a:cubicBezTo>
                  <a:lnTo>
                    <a:pt x="9" y="2096"/>
                  </a:lnTo>
                  <a:cubicBezTo>
                    <a:pt x="6" y="2095"/>
                    <a:pt x="4" y="2095"/>
                    <a:pt x="2" y="2095"/>
                  </a:cubicBezTo>
                  <a:cubicBezTo>
                    <a:pt x="1" y="2095"/>
                    <a:pt x="0" y="2095"/>
                    <a:pt x="0" y="2096"/>
                  </a:cubicBezTo>
                  <a:cubicBezTo>
                    <a:pt x="0" y="2096"/>
                    <a:pt x="3" y="2096"/>
                    <a:pt x="9" y="2096"/>
                  </a:cubicBezTo>
                  <a:lnTo>
                    <a:pt x="9" y="2096"/>
                  </a:lnTo>
                  <a:cubicBezTo>
                    <a:pt x="27" y="2100"/>
                    <a:pt x="73" y="2114"/>
                    <a:pt x="142" y="2114"/>
                  </a:cubicBezTo>
                  <a:cubicBezTo>
                    <a:pt x="211" y="2114"/>
                    <a:pt x="304" y="2100"/>
                    <a:pt x="417" y="2049"/>
                  </a:cubicBezTo>
                  <a:cubicBezTo>
                    <a:pt x="536" y="1989"/>
                    <a:pt x="691" y="1906"/>
                    <a:pt x="774" y="1739"/>
                  </a:cubicBezTo>
                  <a:cubicBezTo>
                    <a:pt x="881" y="1584"/>
                    <a:pt x="893" y="1346"/>
                    <a:pt x="834" y="1156"/>
                  </a:cubicBezTo>
                  <a:cubicBezTo>
                    <a:pt x="774" y="965"/>
                    <a:pt x="714" y="810"/>
                    <a:pt x="714" y="679"/>
                  </a:cubicBezTo>
                  <a:cubicBezTo>
                    <a:pt x="714" y="549"/>
                    <a:pt x="750" y="418"/>
                    <a:pt x="798" y="310"/>
                  </a:cubicBezTo>
                  <a:cubicBezTo>
                    <a:pt x="834" y="203"/>
                    <a:pt x="893" y="120"/>
                    <a:pt x="941" y="72"/>
                  </a:cubicBezTo>
                  <a:lnTo>
                    <a:pt x="101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3109000" y="1947700"/>
              <a:ext cx="270900" cy="134400"/>
            </a:xfrm>
            <a:custGeom>
              <a:avLst/>
              <a:gdLst/>
              <a:ahLst/>
              <a:cxnLst/>
              <a:rect l="l" t="t" r="r" b="b"/>
              <a:pathLst>
                <a:path w="10836" h="5376" extrusionOk="0">
                  <a:moveTo>
                    <a:pt x="10835" y="0"/>
                  </a:moveTo>
                  <a:lnTo>
                    <a:pt x="9407" y="1310"/>
                  </a:lnTo>
                  <a:cubicBezTo>
                    <a:pt x="9181" y="1512"/>
                    <a:pt x="8942" y="1727"/>
                    <a:pt x="8692" y="1965"/>
                  </a:cubicBezTo>
                  <a:cubicBezTo>
                    <a:pt x="8573" y="2060"/>
                    <a:pt x="8442" y="2203"/>
                    <a:pt x="8311" y="2322"/>
                  </a:cubicBezTo>
                  <a:cubicBezTo>
                    <a:pt x="8168" y="2441"/>
                    <a:pt x="8026" y="2560"/>
                    <a:pt x="7859" y="2584"/>
                  </a:cubicBezTo>
                  <a:cubicBezTo>
                    <a:pt x="7829" y="2590"/>
                    <a:pt x="7798" y="2592"/>
                    <a:pt x="7767" y="2592"/>
                  </a:cubicBezTo>
                  <a:cubicBezTo>
                    <a:pt x="7526" y="2592"/>
                    <a:pt x="7232" y="2447"/>
                    <a:pt x="6902" y="2447"/>
                  </a:cubicBezTo>
                  <a:cubicBezTo>
                    <a:pt x="6822" y="2447"/>
                    <a:pt x="6740" y="2456"/>
                    <a:pt x="6656" y="2477"/>
                  </a:cubicBezTo>
                  <a:cubicBezTo>
                    <a:pt x="6192" y="2572"/>
                    <a:pt x="5811" y="2881"/>
                    <a:pt x="5513" y="3227"/>
                  </a:cubicBezTo>
                  <a:cubicBezTo>
                    <a:pt x="5216" y="3584"/>
                    <a:pt x="4990" y="3965"/>
                    <a:pt x="4716" y="4286"/>
                  </a:cubicBezTo>
                  <a:cubicBezTo>
                    <a:pt x="4454" y="4608"/>
                    <a:pt x="4144" y="4846"/>
                    <a:pt x="3799" y="5001"/>
                  </a:cubicBezTo>
                  <a:cubicBezTo>
                    <a:pt x="3404" y="5168"/>
                    <a:pt x="3003" y="5226"/>
                    <a:pt x="2625" y="5226"/>
                  </a:cubicBezTo>
                  <a:cubicBezTo>
                    <a:pt x="2330" y="5226"/>
                    <a:pt x="2049" y="5191"/>
                    <a:pt x="1799" y="5144"/>
                  </a:cubicBezTo>
                  <a:cubicBezTo>
                    <a:pt x="1239" y="5025"/>
                    <a:pt x="787" y="4846"/>
                    <a:pt x="477" y="4751"/>
                  </a:cubicBezTo>
                  <a:cubicBezTo>
                    <a:pt x="168" y="4632"/>
                    <a:pt x="1" y="4572"/>
                    <a:pt x="1" y="4572"/>
                  </a:cubicBezTo>
                  <a:lnTo>
                    <a:pt x="1" y="4572"/>
                  </a:lnTo>
                  <a:cubicBezTo>
                    <a:pt x="1" y="4572"/>
                    <a:pt x="168" y="4644"/>
                    <a:pt x="465" y="4775"/>
                  </a:cubicBezTo>
                  <a:cubicBezTo>
                    <a:pt x="775" y="4905"/>
                    <a:pt x="1203" y="5108"/>
                    <a:pt x="1787" y="5251"/>
                  </a:cubicBezTo>
                  <a:cubicBezTo>
                    <a:pt x="2080" y="5318"/>
                    <a:pt x="2421" y="5376"/>
                    <a:pt x="2786" y="5376"/>
                  </a:cubicBezTo>
                  <a:cubicBezTo>
                    <a:pt x="3132" y="5376"/>
                    <a:pt x="3500" y="5324"/>
                    <a:pt x="3870" y="5179"/>
                  </a:cubicBezTo>
                  <a:cubicBezTo>
                    <a:pt x="4239" y="5048"/>
                    <a:pt x="4597" y="4775"/>
                    <a:pt x="4882" y="4429"/>
                  </a:cubicBezTo>
                  <a:cubicBezTo>
                    <a:pt x="5168" y="4108"/>
                    <a:pt x="5406" y="3715"/>
                    <a:pt x="5692" y="3393"/>
                  </a:cubicBezTo>
                  <a:cubicBezTo>
                    <a:pt x="5966" y="3060"/>
                    <a:pt x="6311" y="2798"/>
                    <a:pt x="6704" y="2703"/>
                  </a:cubicBezTo>
                  <a:cubicBezTo>
                    <a:pt x="6774" y="2689"/>
                    <a:pt x="6847" y="2682"/>
                    <a:pt x="6920" y="2682"/>
                  </a:cubicBezTo>
                  <a:cubicBezTo>
                    <a:pt x="7033" y="2682"/>
                    <a:pt x="7148" y="2698"/>
                    <a:pt x="7264" y="2727"/>
                  </a:cubicBezTo>
                  <a:cubicBezTo>
                    <a:pt x="7397" y="2752"/>
                    <a:pt x="7547" y="2782"/>
                    <a:pt x="7703" y="2782"/>
                  </a:cubicBezTo>
                  <a:cubicBezTo>
                    <a:pt x="7770" y="2782"/>
                    <a:pt x="7838" y="2777"/>
                    <a:pt x="7907" y="2762"/>
                  </a:cubicBezTo>
                  <a:cubicBezTo>
                    <a:pt x="8133" y="2703"/>
                    <a:pt x="8288" y="2572"/>
                    <a:pt x="8430" y="2441"/>
                  </a:cubicBezTo>
                  <a:lnTo>
                    <a:pt x="8811" y="2048"/>
                  </a:lnTo>
                  <a:lnTo>
                    <a:pt x="9502" y="1369"/>
                  </a:lnTo>
                  <a:cubicBezTo>
                    <a:pt x="10335" y="512"/>
                    <a:pt x="10835" y="0"/>
                    <a:pt x="1083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3293850" y="1989950"/>
              <a:ext cx="95875" cy="39625"/>
            </a:xfrm>
            <a:custGeom>
              <a:avLst/>
              <a:gdLst/>
              <a:ahLst/>
              <a:cxnLst/>
              <a:rect l="l" t="t" r="r" b="b"/>
              <a:pathLst>
                <a:path w="3835" h="1585" extrusionOk="0">
                  <a:moveTo>
                    <a:pt x="3834" y="1"/>
                  </a:moveTo>
                  <a:cubicBezTo>
                    <a:pt x="3834" y="1"/>
                    <a:pt x="3775" y="1"/>
                    <a:pt x="3656" y="25"/>
                  </a:cubicBezTo>
                  <a:cubicBezTo>
                    <a:pt x="3549" y="25"/>
                    <a:pt x="3382" y="48"/>
                    <a:pt x="3191" y="108"/>
                  </a:cubicBezTo>
                  <a:cubicBezTo>
                    <a:pt x="3013" y="179"/>
                    <a:pt x="2787" y="287"/>
                    <a:pt x="2584" y="465"/>
                  </a:cubicBezTo>
                  <a:cubicBezTo>
                    <a:pt x="2477" y="560"/>
                    <a:pt x="2382" y="656"/>
                    <a:pt x="2298" y="775"/>
                  </a:cubicBezTo>
                  <a:cubicBezTo>
                    <a:pt x="2227" y="882"/>
                    <a:pt x="2144" y="989"/>
                    <a:pt x="2048" y="1037"/>
                  </a:cubicBezTo>
                  <a:cubicBezTo>
                    <a:pt x="1941" y="1072"/>
                    <a:pt x="1787" y="1108"/>
                    <a:pt x="1656" y="1132"/>
                  </a:cubicBezTo>
                  <a:cubicBezTo>
                    <a:pt x="1525" y="1168"/>
                    <a:pt x="1382" y="1191"/>
                    <a:pt x="1275" y="1227"/>
                  </a:cubicBezTo>
                  <a:cubicBezTo>
                    <a:pt x="1036" y="1287"/>
                    <a:pt x="810" y="1346"/>
                    <a:pt x="620" y="1406"/>
                  </a:cubicBezTo>
                  <a:cubicBezTo>
                    <a:pt x="227" y="1513"/>
                    <a:pt x="1" y="1584"/>
                    <a:pt x="1" y="1584"/>
                  </a:cubicBezTo>
                  <a:cubicBezTo>
                    <a:pt x="1" y="1584"/>
                    <a:pt x="239" y="1549"/>
                    <a:pt x="632" y="1513"/>
                  </a:cubicBezTo>
                  <a:cubicBezTo>
                    <a:pt x="810" y="1477"/>
                    <a:pt x="1048" y="1453"/>
                    <a:pt x="1298" y="1406"/>
                  </a:cubicBezTo>
                  <a:cubicBezTo>
                    <a:pt x="1429" y="1370"/>
                    <a:pt x="1572" y="1358"/>
                    <a:pt x="1703" y="1334"/>
                  </a:cubicBezTo>
                  <a:cubicBezTo>
                    <a:pt x="1834" y="1299"/>
                    <a:pt x="1989" y="1299"/>
                    <a:pt x="2144" y="1227"/>
                  </a:cubicBezTo>
                  <a:cubicBezTo>
                    <a:pt x="2322" y="1156"/>
                    <a:pt x="2418" y="989"/>
                    <a:pt x="2489" y="882"/>
                  </a:cubicBezTo>
                  <a:cubicBezTo>
                    <a:pt x="2560" y="763"/>
                    <a:pt x="2644" y="679"/>
                    <a:pt x="2727" y="584"/>
                  </a:cubicBezTo>
                  <a:cubicBezTo>
                    <a:pt x="2894" y="406"/>
                    <a:pt x="3084" y="287"/>
                    <a:pt x="3251" y="203"/>
                  </a:cubicBezTo>
                  <a:cubicBezTo>
                    <a:pt x="3418" y="108"/>
                    <a:pt x="3561" y="60"/>
                    <a:pt x="3668" y="37"/>
                  </a:cubicBezTo>
                  <a:cubicBezTo>
                    <a:pt x="3775" y="25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3836475" y="1876850"/>
              <a:ext cx="347400" cy="375075"/>
            </a:xfrm>
            <a:custGeom>
              <a:avLst/>
              <a:gdLst/>
              <a:ahLst/>
              <a:cxnLst/>
              <a:rect l="l" t="t" r="r" b="b"/>
              <a:pathLst>
                <a:path w="13896" h="15003" extrusionOk="0">
                  <a:moveTo>
                    <a:pt x="1" y="0"/>
                  </a:moveTo>
                  <a:cubicBezTo>
                    <a:pt x="1" y="1"/>
                    <a:pt x="239" y="167"/>
                    <a:pt x="679" y="453"/>
                  </a:cubicBezTo>
                  <a:cubicBezTo>
                    <a:pt x="906" y="596"/>
                    <a:pt x="1191" y="762"/>
                    <a:pt x="1489" y="989"/>
                  </a:cubicBezTo>
                  <a:cubicBezTo>
                    <a:pt x="1787" y="1191"/>
                    <a:pt x="2144" y="1429"/>
                    <a:pt x="2513" y="1715"/>
                  </a:cubicBezTo>
                  <a:cubicBezTo>
                    <a:pt x="2906" y="2001"/>
                    <a:pt x="3299" y="2298"/>
                    <a:pt x="3739" y="2656"/>
                  </a:cubicBezTo>
                  <a:cubicBezTo>
                    <a:pt x="4168" y="2989"/>
                    <a:pt x="4596" y="3382"/>
                    <a:pt x="5073" y="3787"/>
                  </a:cubicBezTo>
                  <a:cubicBezTo>
                    <a:pt x="6001" y="4596"/>
                    <a:pt x="6978" y="5537"/>
                    <a:pt x="7942" y="6585"/>
                  </a:cubicBezTo>
                  <a:cubicBezTo>
                    <a:pt x="8918" y="7620"/>
                    <a:pt x="9776" y="8680"/>
                    <a:pt x="10526" y="9656"/>
                  </a:cubicBezTo>
                  <a:cubicBezTo>
                    <a:pt x="10895" y="10168"/>
                    <a:pt x="11252" y="10633"/>
                    <a:pt x="11550" y="11085"/>
                  </a:cubicBezTo>
                  <a:cubicBezTo>
                    <a:pt x="11859" y="11538"/>
                    <a:pt x="12121" y="11966"/>
                    <a:pt x="12383" y="12371"/>
                  </a:cubicBezTo>
                  <a:cubicBezTo>
                    <a:pt x="12633" y="12764"/>
                    <a:pt x="12848" y="13133"/>
                    <a:pt x="13038" y="13454"/>
                  </a:cubicBezTo>
                  <a:cubicBezTo>
                    <a:pt x="13229" y="13776"/>
                    <a:pt x="13395" y="14050"/>
                    <a:pt x="13514" y="14288"/>
                  </a:cubicBezTo>
                  <a:cubicBezTo>
                    <a:pt x="13764" y="14752"/>
                    <a:pt x="13895" y="15002"/>
                    <a:pt x="13895" y="15002"/>
                  </a:cubicBezTo>
                  <a:cubicBezTo>
                    <a:pt x="13895" y="15002"/>
                    <a:pt x="13800" y="14740"/>
                    <a:pt x="13633" y="14288"/>
                  </a:cubicBezTo>
                  <a:cubicBezTo>
                    <a:pt x="13538" y="14038"/>
                    <a:pt x="13419" y="13740"/>
                    <a:pt x="13252" y="13395"/>
                  </a:cubicBezTo>
                  <a:cubicBezTo>
                    <a:pt x="13098" y="13050"/>
                    <a:pt x="12931" y="12657"/>
                    <a:pt x="12705" y="12240"/>
                  </a:cubicBezTo>
                  <a:cubicBezTo>
                    <a:pt x="12478" y="11800"/>
                    <a:pt x="12240" y="11347"/>
                    <a:pt x="11966" y="10871"/>
                  </a:cubicBezTo>
                  <a:cubicBezTo>
                    <a:pt x="11693" y="10371"/>
                    <a:pt x="11371" y="9883"/>
                    <a:pt x="11026" y="9347"/>
                  </a:cubicBezTo>
                  <a:cubicBezTo>
                    <a:pt x="10311" y="8311"/>
                    <a:pt x="9466" y="7204"/>
                    <a:pt x="8478" y="6132"/>
                  </a:cubicBezTo>
                  <a:cubicBezTo>
                    <a:pt x="7490" y="5061"/>
                    <a:pt x="6454" y="4144"/>
                    <a:pt x="5478" y="3346"/>
                  </a:cubicBezTo>
                  <a:cubicBezTo>
                    <a:pt x="4966" y="2965"/>
                    <a:pt x="4489" y="2608"/>
                    <a:pt x="4037" y="2298"/>
                  </a:cubicBezTo>
                  <a:cubicBezTo>
                    <a:pt x="3573" y="1965"/>
                    <a:pt x="3120" y="1703"/>
                    <a:pt x="2727" y="1441"/>
                  </a:cubicBezTo>
                  <a:cubicBezTo>
                    <a:pt x="2322" y="1179"/>
                    <a:pt x="1929" y="989"/>
                    <a:pt x="1608" y="810"/>
                  </a:cubicBezTo>
                  <a:cubicBezTo>
                    <a:pt x="1275" y="608"/>
                    <a:pt x="977" y="477"/>
                    <a:pt x="739" y="358"/>
                  </a:cubicBezTo>
                  <a:cubicBezTo>
                    <a:pt x="263" y="120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4055550" y="1968825"/>
              <a:ext cx="92000" cy="101525"/>
            </a:xfrm>
            <a:custGeom>
              <a:avLst/>
              <a:gdLst/>
              <a:ahLst/>
              <a:cxnLst/>
              <a:rect l="l" t="t" r="r" b="b"/>
              <a:pathLst>
                <a:path w="3680" h="4061" extrusionOk="0">
                  <a:moveTo>
                    <a:pt x="1" y="0"/>
                  </a:moveTo>
                  <a:cubicBezTo>
                    <a:pt x="1" y="1"/>
                    <a:pt x="167" y="286"/>
                    <a:pt x="465" y="679"/>
                  </a:cubicBezTo>
                  <a:cubicBezTo>
                    <a:pt x="751" y="1084"/>
                    <a:pt x="1167" y="1632"/>
                    <a:pt x="1668" y="2191"/>
                  </a:cubicBezTo>
                  <a:cubicBezTo>
                    <a:pt x="2168" y="2739"/>
                    <a:pt x="2680" y="3215"/>
                    <a:pt x="3049" y="3537"/>
                  </a:cubicBezTo>
                  <a:cubicBezTo>
                    <a:pt x="3430" y="3870"/>
                    <a:pt x="3680" y="4060"/>
                    <a:pt x="3680" y="4060"/>
                  </a:cubicBezTo>
                  <a:cubicBezTo>
                    <a:pt x="3680" y="4060"/>
                    <a:pt x="3573" y="3763"/>
                    <a:pt x="3323" y="3322"/>
                  </a:cubicBezTo>
                  <a:cubicBezTo>
                    <a:pt x="3084" y="2870"/>
                    <a:pt x="2715" y="2275"/>
                    <a:pt x="2191" y="1715"/>
                  </a:cubicBezTo>
                  <a:cubicBezTo>
                    <a:pt x="1668" y="1143"/>
                    <a:pt x="1120" y="715"/>
                    <a:pt x="703" y="429"/>
                  </a:cubicBezTo>
                  <a:cubicBezTo>
                    <a:pt x="286" y="14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4118050" y="1960500"/>
              <a:ext cx="47075" cy="58950"/>
            </a:xfrm>
            <a:custGeom>
              <a:avLst/>
              <a:gdLst/>
              <a:ahLst/>
              <a:cxnLst/>
              <a:rect l="l" t="t" r="r" b="b"/>
              <a:pathLst>
                <a:path w="1883" h="2358" extrusionOk="0">
                  <a:moveTo>
                    <a:pt x="1" y="0"/>
                  </a:moveTo>
                  <a:cubicBezTo>
                    <a:pt x="1" y="0"/>
                    <a:pt x="49" y="203"/>
                    <a:pt x="168" y="453"/>
                  </a:cubicBezTo>
                  <a:cubicBezTo>
                    <a:pt x="287" y="703"/>
                    <a:pt x="465" y="1048"/>
                    <a:pt x="715" y="1357"/>
                  </a:cubicBezTo>
                  <a:cubicBezTo>
                    <a:pt x="965" y="1667"/>
                    <a:pt x="1263" y="1929"/>
                    <a:pt x="1489" y="2084"/>
                  </a:cubicBezTo>
                  <a:cubicBezTo>
                    <a:pt x="1715" y="2262"/>
                    <a:pt x="1882" y="2358"/>
                    <a:pt x="1882" y="2358"/>
                  </a:cubicBezTo>
                  <a:cubicBezTo>
                    <a:pt x="1882" y="2358"/>
                    <a:pt x="1858" y="2167"/>
                    <a:pt x="1775" y="1881"/>
                  </a:cubicBezTo>
                  <a:cubicBezTo>
                    <a:pt x="1680" y="1607"/>
                    <a:pt x="1537" y="1238"/>
                    <a:pt x="1263" y="917"/>
                  </a:cubicBezTo>
                  <a:cubicBezTo>
                    <a:pt x="1001" y="584"/>
                    <a:pt x="692" y="357"/>
                    <a:pt x="430" y="214"/>
                  </a:cubicBezTo>
                  <a:cubicBezTo>
                    <a:pt x="180" y="6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2483025" y="1774950"/>
              <a:ext cx="1815750" cy="1529175"/>
            </a:xfrm>
            <a:custGeom>
              <a:avLst/>
              <a:gdLst/>
              <a:ahLst/>
              <a:cxnLst/>
              <a:rect l="l" t="t" r="r" b="b"/>
              <a:pathLst>
                <a:path w="72630" h="61167" extrusionOk="0">
                  <a:moveTo>
                    <a:pt x="62423" y="3596"/>
                  </a:moveTo>
                  <a:cubicBezTo>
                    <a:pt x="62491" y="3596"/>
                    <a:pt x="62561" y="3614"/>
                    <a:pt x="62616" y="3660"/>
                  </a:cubicBezTo>
                  <a:cubicBezTo>
                    <a:pt x="62687" y="3707"/>
                    <a:pt x="62735" y="3803"/>
                    <a:pt x="62759" y="3886"/>
                  </a:cubicBezTo>
                  <a:lnTo>
                    <a:pt x="64199" y="18090"/>
                  </a:lnTo>
                  <a:cubicBezTo>
                    <a:pt x="64199" y="18209"/>
                    <a:pt x="64247" y="18304"/>
                    <a:pt x="64283" y="18412"/>
                  </a:cubicBezTo>
                  <a:lnTo>
                    <a:pt x="71879" y="33652"/>
                  </a:lnTo>
                  <a:cubicBezTo>
                    <a:pt x="71939" y="33771"/>
                    <a:pt x="71915" y="33902"/>
                    <a:pt x="71831" y="34009"/>
                  </a:cubicBezTo>
                  <a:lnTo>
                    <a:pt x="68593" y="37819"/>
                  </a:lnTo>
                  <a:cubicBezTo>
                    <a:pt x="68545" y="37866"/>
                    <a:pt x="68498" y="37926"/>
                    <a:pt x="68474" y="37985"/>
                  </a:cubicBezTo>
                  <a:lnTo>
                    <a:pt x="63735" y="46820"/>
                  </a:lnTo>
                  <a:cubicBezTo>
                    <a:pt x="63723" y="46832"/>
                    <a:pt x="63723" y="46856"/>
                    <a:pt x="63711" y="46867"/>
                  </a:cubicBezTo>
                  <a:lnTo>
                    <a:pt x="59877" y="51999"/>
                  </a:lnTo>
                  <a:cubicBezTo>
                    <a:pt x="59818" y="52094"/>
                    <a:pt x="59735" y="52130"/>
                    <a:pt x="59627" y="52130"/>
                  </a:cubicBezTo>
                  <a:cubicBezTo>
                    <a:pt x="59508" y="52130"/>
                    <a:pt x="59425" y="52094"/>
                    <a:pt x="59366" y="52011"/>
                  </a:cubicBezTo>
                  <a:lnTo>
                    <a:pt x="58389" y="50856"/>
                  </a:lnTo>
                  <a:cubicBezTo>
                    <a:pt x="58318" y="50761"/>
                    <a:pt x="58294" y="50630"/>
                    <a:pt x="58330" y="50523"/>
                  </a:cubicBezTo>
                  <a:lnTo>
                    <a:pt x="59306" y="47879"/>
                  </a:lnTo>
                  <a:cubicBezTo>
                    <a:pt x="59377" y="47653"/>
                    <a:pt x="59377" y="47415"/>
                    <a:pt x="59282" y="47213"/>
                  </a:cubicBezTo>
                  <a:lnTo>
                    <a:pt x="57722" y="43188"/>
                  </a:lnTo>
                  <a:cubicBezTo>
                    <a:pt x="57699" y="43117"/>
                    <a:pt x="57699" y="43022"/>
                    <a:pt x="57722" y="42950"/>
                  </a:cubicBezTo>
                  <a:lnTo>
                    <a:pt x="58473" y="40902"/>
                  </a:lnTo>
                  <a:cubicBezTo>
                    <a:pt x="58544" y="40664"/>
                    <a:pt x="58532" y="40390"/>
                    <a:pt x="58425" y="40176"/>
                  </a:cubicBezTo>
                  <a:lnTo>
                    <a:pt x="57318" y="37902"/>
                  </a:lnTo>
                  <a:cubicBezTo>
                    <a:pt x="57306" y="37878"/>
                    <a:pt x="57294" y="37819"/>
                    <a:pt x="57294" y="37771"/>
                  </a:cubicBezTo>
                  <a:lnTo>
                    <a:pt x="57258" y="34366"/>
                  </a:lnTo>
                  <a:cubicBezTo>
                    <a:pt x="57258" y="34306"/>
                    <a:pt x="57258" y="34247"/>
                    <a:pt x="57246" y="34187"/>
                  </a:cubicBezTo>
                  <a:lnTo>
                    <a:pt x="57139" y="33699"/>
                  </a:lnTo>
                  <a:cubicBezTo>
                    <a:pt x="57080" y="33413"/>
                    <a:pt x="56889" y="33175"/>
                    <a:pt x="56627" y="33044"/>
                  </a:cubicBezTo>
                  <a:cubicBezTo>
                    <a:pt x="56484" y="32985"/>
                    <a:pt x="56353" y="32949"/>
                    <a:pt x="56222" y="32949"/>
                  </a:cubicBezTo>
                  <a:cubicBezTo>
                    <a:pt x="56067" y="32949"/>
                    <a:pt x="55925" y="32997"/>
                    <a:pt x="55817" y="33092"/>
                  </a:cubicBezTo>
                  <a:lnTo>
                    <a:pt x="55627" y="33187"/>
                  </a:lnTo>
                  <a:cubicBezTo>
                    <a:pt x="55579" y="33219"/>
                    <a:pt x="55521" y="33235"/>
                    <a:pt x="55466" y="33235"/>
                  </a:cubicBezTo>
                  <a:cubicBezTo>
                    <a:pt x="55439" y="33235"/>
                    <a:pt x="55413" y="33231"/>
                    <a:pt x="55389" y="33223"/>
                  </a:cubicBezTo>
                  <a:cubicBezTo>
                    <a:pt x="55195" y="33159"/>
                    <a:pt x="54932" y="33128"/>
                    <a:pt x="54605" y="33128"/>
                  </a:cubicBezTo>
                  <a:cubicBezTo>
                    <a:pt x="53825" y="33128"/>
                    <a:pt x="52677" y="33304"/>
                    <a:pt x="51210" y="33640"/>
                  </a:cubicBezTo>
                  <a:cubicBezTo>
                    <a:pt x="50840" y="33724"/>
                    <a:pt x="50469" y="33762"/>
                    <a:pt x="50101" y="33762"/>
                  </a:cubicBezTo>
                  <a:cubicBezTo>
                    <a:pt x="47301" y="33762"/>
                    <a:pt x="44650" y="31563"/>
                    <a:pt x="43840" y="30806"/>
                  </a:cubicBezTo>
                  <a:cubicBezTo>
                    <a:pt x="43745" y="30723"/>
                    <a:pt x="43721" y="30604"/>
                    <a:pt x="43745" y="30484"/>
                  </a:cubicBezTo>
                  <a:lnTo>
                    <a:pt x="44566" y="27258"/>
                  </a:lnTo>
                  <a:cubicBezTo>
                    <a:pt x="44626" y="27032"/>
                    <a:pt x="44602" y="26782"/>
                    <a:pt x="44483" y="26567"/>
                  </a:cubicBezTo>
                  <a:lnTo>
                    <a:pt x="42887" y="23698"/>
                  </a:lnTo>
                  <a:cubicBezTo>
                    <a:pt x="42816" y="23567"/>
                    <a:pt x="42828" y="23400"/>
                    <a:pt x="42947" y="23293"/>
                  </a:cubicBezTo>
                  <a:lnTo>
                    <a:pt x="46352" y="20186"/>
                  </a:lnTo>
                  <a:lnTo>
                    <a:pt x="49186" y="18066"/>
                  </a:lnTo>
                  <a:cubicBezTo>
                    <a:pt x="49221" y="18042"/>
                    <a:pt x="49281" y="18007"/>
                    <a:pt x="49340" y="18007"/>
                  </a:cubicBezTo>
                  <a:lnTo>
                    <a:pt x="55055" y="17495"/>
                  </a:lnTo>
                  <a:cubicBezTo>
                    <a:pt x="55073" y="17488"/>
                    <a:pt x="55090" y="17485"/>
                    <a:pt x="55108" y="17485"/>
                  </a:cubicBezTo>
                  <a:cubicBezTo>
                    <a:pt x="55150" y="17485"/>
                    <a:pt x="55192" y="17502"/>
                    <a:pt x="55234" y="17519"/>
                  </a:cubicBezTo>
                  <a:lnTo>
                    <a:pt x="57794" y="18828"/>
                  </a:lnTo>
                  <a:cubicBezTo>
                    <a:pt x="57935" y="18909"/>
                    <a:pt x="58093" y="18938"/>
                    <a:pt x="58246" y="18938"/>
                  </a:cubicBezTo>
                  <a:cubicBezTo>
                    <a:pt x="58274" y="18938"/>
                    <a:pt x="58302" y="18937"/>
                    <a:pt x="58330" y="18935"/>
                  </a:cubicBezTo>
                  <a:lnTo>
                    <a:pt x="59580" y="18804"/>
                  </a:lnTo>
                  <a:cubicBezTo>
                    <a:pt x="59901" y="18769"/>
                    <a:pt x="60163" y="18578"/>
                    <a:pt x="60318" y="18304"/>
                  </a:cubicBezTo>
                  <a:cubicBezTo>
                    <a:pt x="60449" y="18042"/>
                    <a:pt x="60461" y="17709"/>
                    <a:pt x="60318" y="17435"/>
                  </a:cubicBezTo>
                  <a:lnTo>
                    <a:pt x="60151" y="17114"/>
                  </a:lnTo>
                  <a:cubicBezTo>
                    <a:pt x="60056" y="16959"/>
                    <a:pt x="59937" y="16816"/>
                    <a:pt x="59782" y="16733"/>
                  </a:cubicBezTo>
                  <a:lnTo>
                    <a:pt x="58270" y="15864"/>
                  </a:lnTo>
                  <a:cubicBezTo>
                    <a:pt x="58246" y="15852"/>
                    <a:pt x="58211" y="15828"/>
                    <a:pt x="58199" y="15804"/>
                  </a:cubicBezTo>
                  <a:lnTo>
                    <a:pt x="57770" y="15375"/>
                  </a:lnTo>
                  <a:cubicBezTo>
                    <a:pt x="57585" y="15190"/>
                    <a:pt x="57343" y="15101"/>
                    <a:pt x="57098" y="15101"/>
                  </a:cubicBezTo>
                  <a:cubicBezTo>
                    <a:pt x="57044" y="15101"/>
                    <a:pt x="56990" y="15105"/>
                    <a:pt x="56937" y="15114"/>
                  </a:cubicBezTo>
                  <a:lnTo>
                    <a:pt x="55639" y="15316"/>
                  </a:lnTo>
                  <a:cubicBezTo>
                    <a:pt x="55621" y="15319"/>
                    <a:pt x="55605" y="15321"/>
                    <a:pt x="55589" y="15321"/>
                  </a:cubicBezTo>
                  <a:cubicBezTo>
                    <a:pt x="55550" y="15321"/>
                    <a:pt x="55514" y="15312"/>
                    <a:pt x="55472" y="15304"/>
                  </a:cubicBezTo>
                  <a:lnTo>
                    <a:pt x="54734" y="15030"/>
                  </a:lnTo>
                  <a:cubicBezTo>
                    <a:pt x="54651" y="15006"/>
                    <a:pt x="54591" y="14947"/>
                    <a:pt x="54555" y="14875"/>
                  </a:cubicBezTo>
                  <a:lnTo>
                    <a:pt x="54282" y="14352"/>
                  </a:lnTo>
                  <a:cubicBezTo>
                    <a:pt x="54114" y="14032"/>
                    <a:pt x="53786" y="13844"/>
                    <a:pt x="53444" y="13844"/>
                  </a:cubicBezTo>
                  <a:cubicBezTo>
                    <a:pt x="53301" y="13844"/>
                    <a:pt x="53156" y="13877"/>
                    <a:pt x="53019" y="13947"/>
                  </a:cubicBezTo>
                  <a:lnTo>
                    <a:pt x="52769" y="14078"/>
                  </a:lnTo>
                  <a:cubicBezTo>
                    <a:pt x="52722" y="14101"/>
                    <a:pt x="52671" y="14113"/>
                    <a:pt x="52622" y="14113"/>
                  </a:cubicBezTo>
                  <a:cubicBezTo>
                    <a:pt x="52573" y="14113"/>
                    <a:pt x="52525" y="14101"/>
                    <a:pt x="52484" y="14078"/>
                  </a:cubicBezTo>
                  <a:lnTo>
                    <a:pt x="51841" y="13780"/>
                  </a:lnTo>
                  <a:cubicBezTo>
                    <a:pt x="51718" y="13721"/>
                    <a:pt x="51580" y="13691"/>
                    <a:pt x="51441" y="13691"/>
                  </a:cubicBezTo>
                  <a:cubicBezTo>
                    <a:pt x="51271" y="13691"/>
                    <a:pt x="51098" y="13736"/>
                    <a:pt x="50948" y="13828"/>
                  </a:cubicBezTo>
                  <a:cubicBezTo>
                    <a:pt x="50686" y="13994"/>
                    <a:pt x="50519" y="14292"/>
                    <a:pt x="50507" y="14602"/>
                  </a:cubicBezTo>
                  <a:lnTo>
                    <a:pt x="50483" y="15054"/>
                  </a:lnTo>
                  <a:cubicBezTo>
                    <a:pt x="50472" y="15125"/>
                    <a:pt x="50460" y="15197"/>
                    <a:pt x="50400" y="15256"/>
                  </a:cubicBezTo>
                  <a:cubicBezTo>
                    <a:pt x="50091" y="15602"/>
                    <a:pt x="49269" y="16411"/>
                    <a:pt x="48328" y="16614"/>
                  </a:cubicBezTo>
                  <a:cubicBezTo>
                    <a:pt x="48285" y="16622"/>
                    <a:pt x="48241" y="16626"/>
                    <a:pt x="48198" y="16626"/>
                  </a:cubicBezTo>
                  <a:cubicBezTo>
                    <a:pt x="47494" y="16626"/>
                    <a:pt x="46738" y="15597"/>
                    <a:pt x="46435" y="15137"/>
                  </a:cubicBezTo>
                  <a:cubicBezTo>
                    <a:pt x="46376" y="15054"/>
                    <a:pt x="46364" y="14959"/>
                    <a:pt x="46400" y="14875"/>
                  </a:cubicBezTo>
                  <a:cubicBezTo>
                    <a:pt x="46412" y="14780"/>
                    <a:pt x="46471" y="14709"/>
                    <a:pt x="46566" y="14661"/>
                  </a:cubicBezTo>
                  <a:lnTo>
                    <a:pt x="48317" y="13744"/>
                  </a:lnTo>
                  <a:cubicBezTo>
                    <a:pt x="48495" y="13637"/>
                    <a:pt x="48638" y="13482"/>
                    <a:pt x="48733" y="13292"/>
                  </a:cubicBezTo>
                  <a:lnTo>
                    <a:pt x="49805" y="10923"/>
                  </a:lnTo>
                  <a:cubicBezTo>
                    <a:pt x="49852" y="10827"/>
                    <a:pt x="49864" y="10720"/>
                    <a:pt x="49876" y="10613"/>
                  </a:cubicBezTo>
                  <a:lnTo>
                    <a:pt x="49971" y="9649"/>
                  </a:lnTo>
                  <a:cubicBezTo>
                    <a:pt x="49995" y="9351"/>
                    <a:pt x="49876" y="9065"/>
                    <a:pt x="49674" y="8875"/>
                  </a:cubicBezTo>
                  <a:cubicBezTo>
                    <a:pt x="49496" y="8717"/>
                    <a:pt x="49278" y="8624"/>
                    <a:pt x="49039" y="8624"/>
                  </a:cubicBezTo>
                  <a:cubicBezTo>
                    <a:pt x="48989" y="8624"/>
                    <a:pt x="48939" y="8628"/>
                    <a:pt x="48888" y="8637"/>
                  </a:cubicBezTo>
                  <a:lnTo>
                    <a:pt x="48150" y="8756"/>
                  </a:lnTo>
                  <a:cubicBezTo>
                    <a:pt x="48130" y="8758"/>
                    <a:pt x="48111" y="8760"/>
                    <a:pt x="48092" y="8760"/>
                  </a:cubicBezTo>
                  <a:cubicBezTo>
                    <a:pt x="48032" y="8760"/>
                    <a:pt x="47975" y="8744"/>
                    <a:pt x="47912" y="8708"/>
                  </a:cubicBezTo>
                  <a:lnTo>
                    <a:pt x="47185" y="8232"/>
                  </a:lnTo>
                  <a:cubicBezTo>
                    <a:pt x="47029" y="8132"/>
                    <a:pt x="46851" y="8083"/>
                    <a:pt x="46674" y="8083"/>
                  </a:cubicBezTo>
                  <a:cubicBezTo>
                    <a:pt x="46556" y="8083"/>
                    <a:pt x="46438" y="8105"/>
                    <a:pt x="46328" y="8148"/>
                  </a:cubicBezTo>
                  <a:lnTo>
                    <a:pt x="46126" y="8220"/>
                  </a:lnTo>
                  <a:cubicBezTo>
                    <a:pt x="46089" y="8229"/>
                    <a:pt x="46050" y="8235"/>
                    <a:pt x="46011" y="8235"/>
                  </a:cubicBezTo>
                  <a:cubicBezTo>
                    <a:pt x="45949" y="8235"/>
                    <a:pt x="45886" y="8221"/>
                    <a:pt x="45828" y="8184"/>
                  </a:cubicBezTo>
                  <a:cubicBezTo>
                    <a:pt x="45745" y="8125"/>
                    <a:pt x="45685" y="8041"/>
                    <a:pt x="45673" y="7934"/>
                  </a:cubicBezTo>
                  <a:lnTo>
                    <a:pt x="45447" y="5839"/>
                  </a:lnTo>
                  <a:cubicBezTo>
                    <a:pt x="45435" y="5684"/>
                    <a:pt x="45507" y="5553"/>
                    <a:pt x="45638" y="5493"/>
                  </a:cubicBezTo>
                  <a:lnTo>
                    <a:pt x="49079" y="3957"/>
                  </a:lnTo>
                  <a:cubicBezTo>
                    <a:pt x="49120" y="3940"/>
                    <a:pt x="49168" y="3931"/>
                    <a:pt x="49215" y="3931"/>
                  </a:cubicBezTo>
                  <a:cubicBezTo>
                    <a:pt x="49263" y="3931"/>
                    <a:pt x="49311" y="3940"/>
                    <a:pt x="49352" y="3957"/>
                  </a:cubicBezTo>
                  <a:lnTo>
                    <a:pt x="51817" y="5124"/>
                  </a:lnTo>
                  <a:cubicBezTo>
                    <a:pt x="51948" y="5176"/>
                    <a:pt x="52078" y="5210"/>
                    <a:pt x="52214" y="5210"/>
                  </a:cubicBezTo>
                  <a:cubicBezTo>
                    <a:pt x="52263" y="5210"/>
                    <a:pt x="52314" y="5205"/>
                    <a:pt x="52365" y="5196"/>
                  </a:cubicBezTo>
                  <a:lnTo>
                    <a:pt x="62366" y="3600"/>
                  </a:lnTo>
                  <a:cubicBezTo>
                    <a:pt x="62385" y="3598"/>
                    <a:pt x="62404" y="3596"/>
                    <a:pt x="62423" y="3596"/>
                  </a:cubicBezTo>
                  <a:close/>
                  <a:moveTo>
                    <a:pt x="62475" y="2955"/>
                  </a:moveTo>
                  <a:cubicBezTo>
                    <a:pt x="62422" y="2955"/>
                    <a:pt x="62370" y="2959"/>
                    <a:pt x="62318" y="2969"/>
                  </a:cubicBezTo>
                  <a:lnTo>
                    <a:pt x="52317" y="4553"/>
                  </a:lnTo>
                  <a:cubicBezTo>
                    <a:pt x="52300" y="4560"/>
                    <a:pt x="52281" y="4563"/>
                    <a:pt x="52262" y="4563"/>
                  </a:cubicBezTo>
                  <a:cubicBezTo>
                    <a:pt x="52217" y="4563"/>
                    <a:pt x="52169" y="4546"/>
                    <a:pt x="52127" y="4529"/>
                  </a:cubicBezTo>
                  <a:lnTo>
                    <a:pt x="49674" y="3362"/>
                  </a:lnTo>
                  <a:cubicBezTo>
                    <a:pt x="49543" y="3303"/>
                    <a:pt x="49409" y="3273"/>
                    <a:pt x="49275" y="3273"/>
                  </a:cubicBezTo>
                  <a:cubicBezTo>
                    <a:pt x="49141" y="3273"/>
                    <a:pt x="49007" y="3303"/>
                    <a:pt x="48876" y="3362"/>
                  </a:cubicBezTo>
                  <a:lnTo>
                    <a:pt x="45411" y="4946"/>
                  </a:lnTo>
                  <a:cubicBezTo>
                    <a:pt x="45042" y="5124"/>
                    <a:pt x="44816" y="5505"/>
                    <a:pt x="44864" y="5910"/>
                  </a:cubicBezTo>
                  <a:lnTo>
                    <a:pt x="45090" y="8006"/>
                  </a:lnTo>
                  <a:cubicBezTo>
                    <a:pt x="45114" y="8291"/>
                    <a:pt x="45280" y="8565"/>
                    <a:pt x="45530" y="8708"/>
                  </a:cubicBezTo>
                  <a:cubicBezTo>
                    <a:pt x="45678" y="8799"/>
                    <a:pt x="45851" y="8845"/>
                    <a:pt x="46021" y="8845"/>
                  </a:cubicBezTo>
                  <a:cubicBezTo>
                    <a:pt x="46140" y="8845"/>
                    <a:pt x="46257" y="8823"/>
                    <a:pt x="46364" y="8779"/>
                  </a:cubicBezTo>
                  <a:lnTo>
                    <a:pt x="46554" y="8708"/>
                  </a:lnTo>
                  <a:cubicBezTo>
                    <a:pt x="46594" y="8690"/>
                    <a:pt x="46633" y="8683"/>
                    <a:pt x="46671" y="8683"/>
                  </a:cubicBezTo>
                  <a:cubicBezTo>
                    <a:pt x="46737" y="8683"/>
                    <a:pt x="46799" y="8706"/>
                    <a:pt x="46852" y="8744"/>
                  </a:cubicBezTo>
                  <a:lnTo>
                    <a:pt x="47590" y="9220"/>
                  </a:lnTo>
                  <a:cubicBezTo>
                    <a:pt x="47736" y="9311"/>
                    <a:pt x="47910" y="9367"/>
                    <a:pt x="48090" y="9367"/>
                  </a:cubicBezTo>
                  <a:cubicBezTo>
                    <a:pt x="48145" y="9367"/>
                    <a:pt x="48201" y="9362"/>
                    <a:pt x="48257" y="9351"/>
                  </a:cubicBezTo>
                  <a:lnTo>
                    <a:pt x="48983" y="9232"/>
                  </a:lnTo>
                  <a:cubicBezTo>
                    <a:pt x="49001" y="9230"/>
                    <a:pt x="49018" y="9229"/>
                    <a:pt x="49035" y="9229"/>
                  </a:cubicBezTo>
                  <a:cubicBezTo>
                    <a:pt x="49124" y="9229"/>
                    <a:pt x="49209" y="9255"/>
                    <a:pt x="49269" y="9315"/>
                  </a:cubicBezTo>
                  <a:cubicBezTo>
                    <a:pt x="49340" y="9375"/>
                    <a:pt x="49388" y="9482"/>
                    <a:pt x="49376" y="9589"/>
                  </a:cubicBezTo>
                  <a:lnTo>
                    <a:pt x="49281" y="10553"/>
                  </a:lnTo>
                  <a:cubicBezTo>
                    <a:pt x="49281" y="10589"/>
                    <a:pt x="49269" y="10625"/>
                    <a:pt x="49257" y="10661"/>
                  </a:cubicBezTo>
                  <a:lnTo>
                    <a:pt x="48186" y="13030"/>
                  </a:lnTo>
                  <a:cubicBezTo>
                    <a:pt x="48150" y="13089"/>
                    <a:pt x="48090" y="13149"/>
                    <a:pt x="48031" y="13173"/>
                  </a:cubicBezTo>
                  <a:lnTo>
                    <a:pt x="46281" y="14101"/>
                  </a:lnTo>
                  <a:cubicBezTo>
                    <a:pt x="46042" y="14221"/>
                    <a:pt x="45864" y="14435"/>
                    <a:pt x="45804" y="14697"/>
                  </a:cubicBezTo>
                  <a:cubicBezTo>
                    <a:pt x="45721" y="14947"/>
                    <a:pt x="45769" y="15209"/>
                    <a:pt x="45923" y="15435"/>
                  </a:cubicBezTo>
                  <a:cubicBezTo>
                    <a:pt x="46462" y="16276"/>
                    <a:pt x="47255" y="17205"/>
                    <a:pt x="48161" y="17205"/>
                  </a:cubicBezTo>
                  <a:cubicBezTo>
                    <a:pt x="48255" y="17205"/>
                    <a:pt x="48351" y="17195"/>
                    <a:pt x="48447" y="17173"/>
                  </a:cubicBezTo>
                  <a:cubicBezTo>
                    <a:pt x="49555" y="16935"/>
                    <a:pt x="50483" y="16018"/>
                    <a:pt x="50841" y="15625"/>
                  </a:cubicBezTo>
                  <a:cubicBezTo>
                    <a:pt x="50995" y="15471"/>
                    <a:pt x="51067" y="15256"/>
                    <a:pt x="51079" y="15030"/>
                  </a:cubicBezTo>
                  <a:lnTo>
                    <a:pt x="51103" y="14590"/>
                  </a:lnTo>
                  <a:cubicBezTo>
                    <a:pt x="51114" y="14482"/>
                    <a:pt x="51174" y="14375"/>
                    <a:pt x="51257" y="14316"/>
                  </a:cubicBezTo>
                  <a:cubicBezTo>
                    <a:pt x="51314" y="14284"/>
                    <a:pt x="51370" y="14270"/>
                    <a:pt x="51427" y="14270"/>
                  </a:cubicBezTo>
                  <a:cubicBezTo>
                    <a:pt x="51478" y="14270"/>
                    <a:pt x="51528" y="14281"/>
                    <a:pt x="51579" y="14304"/>
                  </a:cubicBezTo>
                  <a:lnTo>
                    <a:pt x="52210" y="14602"/>
                  </a:lnTo>
                  <a:cubicBezTo>
                    <a:pt x="52338" y="14660"/>
                    <a:pt x="52477" y="14689"/>
                    <a:pt x="52615" y="14689"/>
                  </a:cubicBezTo>
                  <a:cubicBezTo>
                    <a:pt x="52760" y="14689"/>
                    <a:pt x="52903" y="14657"/>
                    <a:pt x="53031" y="14590"/>
                  </a:cubicBezTo>
                  <a:lnTo>
                    <a:pt x="53281" y="14459"/>
                  </a:lnTo>
                  <a:cubicBezTo>
                    <a:pt x="53332" y="14433"/>
                    <a:pt x="53385" y="14421"/>
                    <a:pt x="53436" y="14421"/>
                  </a:cubicBezTo>
                  <a:cubicBezTo>
                    <a:pt x="53555" y="14421"/>
                    <a:pt x="53667" y="14485"/>
                    <a:pt x="53734" y="14602"/>
                  </a:cubicBezTo>
                  <a:lnTo>
                    <a:pt x="53996" y="15125"/>
                  </a:lnTo>
                  <a:cubicBezTo>
                    <a:pt x="54115" y="15352"/>
                    <a:pt x="54293" y="15506"/>
                    <a:pt x="54520" y="15590"/>
                  </a:cubicBezTo>
                  <a:lnTo>
                    <a:pt x="55270" y="15852"/>
                  </a:lnTo>
                  <a:cubicBezTo>
                    <a:pt x="55367" y="15892"/>
                    <a:pt x="55476" y="15911"/>
                    <a:pt x="55588" y="15911"/>
                  </a:cubicBezTo>
                  <a:cubicBezTo>
                    <a:pt x="55640" y="15911"/>
                    <a:pt x="55693" y="15907"/>
                    <a:pt x="55746" y="15899"/>
                  </a:cubicBezTo>
                  <a:lnTo>
                    <a:pt x="57032" y="15685"/>
                  </a:lnTo>
                  <a:cubicBezTo>
                    <a:pt x="57051" y="15681"/>
                    <a:pt x="57070" y="15679"/>
                    <a:pt x="57089" y="15679"/>
                  </a:cubicBezTo>
                  <a:cubicBezTo>
                    <a:pt x="57176" y="15679"/>
                    <a:pt x="57259" y="15721"/>
                    <a:pt x="57318" y="15780"/>
                  </a:cubicBezTo>
                  <a:lnTo>
                    <a:pt x="57746" y="16209"/>
                  </a:lnTo>
                  <a:cubicBezTo>
                    <a:pt x="57806" y="16280"/>
                    <a:pt x="57889" y="16328"/>
                    <a:pt x="57961" y="16376"/>
                  </a:cubicBezTo>
                  <a:lnTo>
                    <a:pt x="59461" y="17233"/>
                  </a:lnTo>
                  <a:cubicBezTo>
                    <a:pt x="59520" y="17269"/>
                    <a:pt x="59568" y="17316"/>
                    <a:pt x="59592" y="17376"/>
                  </a:cubicBezTo>
                  <a:lnTo>
                    <a:pt x="59758" y="17685"/>
                  </a:lnTo>
                  <a:cubicBezTo>
                    <a:pt x="59818" y="17792"/>
                    <a:pt x="59818" y="17888"/>
                    <a:pt x="59758" y="17995"/>
                  </a:cubicBezTo>
                  <a:cubicBezTo>
                    <a:pt x="59711" y="18102"/>
                    <a:pt x="59616" y="18162"/>
                    <a:pt x="59508" y="18173"/>
                  </a:cubicBezTo>
                  <a:lnTo>
                    <a:pt x="58258" y="18304"/>
                  </a:lnTo>
                  <a:cubicBezTo>
                    <a:pt x="58237" y="18311"/>
                    <a:pt x="58217" y="18314"/>
                    <a:pt x="58198" y="18314"/>
                  </a:cubicBezTo>
                  <a:cubicBezTo>
                    <a:pt x="58152" y="18314"/>
                    <a:pt x="58110" y="18297"/>
                    <a:pt x="58068" y="18281"/>
                  </a:cubicBezTo>
                  <a:lnTo>
                    <a:pt x="55508" y="16971"/>
                  </a:lnTo>
                  <a:cubicBezTo>
                    <a:pt x="55367" y="16890"/>
                    <a:pt x="55218" y="16861"/>
                    <a:pt x="55067" y="16861"/>
                  </a:cubicBezTo>
                  <a:cubicBezTo>
                    <a:pt x="55039" y="16861"/>
                    <a:pt x="55012" y="16862"/>
                    <a:pt x="54984" y="16864"/>
                  </a:cubicBezTo>
                  <a:lnTo>
                    <a:pt x="49269" y="17388"/>
                  </a:lnTo>
                  <a:cubicBezTo>
                    <a:pt x="49102" y="17400"/>
                    <a:pt x="48924" y="17459"/>
                    <a:pt x="48793" y="17566"/>
                  </a:cubicBezTo>
                  <a:lnTo>
                    <a:pt x="45959" y="19674"/>
                  </a:lnTo>
                  <a:cubicBezTo>
                    <a:pt x="45935" y="19697"/>
                    <a:pt x="45923" y="19721"/>
                    <a:pt x="45888" y="19733"/>
                  </a:cubicBezTo>
                  <a:lnTo>
                    <a:pt x="42494" y="22829"/>
                  </a:lnTo>
                  <a:cubicBezTo>
                    <a:pt x="42173" y="23115"/>
                    <a:pt x="42090" y="23591"/>
                    <a:pt x="42304" y="23984"/>
                  </a:cubicBezTo>
                  <a:lnTo>
                    <a:pt x="43899" y="26853"/>
                  </a:lnTo>
                  <a:cubicBezTo>
                    <a:pt x="43935" y="26924"/>
                    <a:pt x="43935" y="27020"/>
                    <a:pt x="43923" y="27091"/>
                  </a:cubicBezTo>
                  <a:lnTo>
                    <a:pt x="43102" y="30318"/>
                  </a:lnTo>
                  <a:cubicBezTo>
                    <a:pt x="43030" y="30663"/>
                    <a:pt x="43137" y="31008"/>
                    <a:pt x="43387" y="31246"/>
                  </a:cubicBezTo>
                  <a:cubicBezTo>
                    <a:pt x="44258" y="32033"/>
                    <a:pt x="47057" y="34361"/>
                    <a:pt x="50072" y="34361"/>
                  </a:cubicBezTo>
                  <a:cubicBezTo>
                    <a:pt x="50480" y="34361"/>
                    <a:pt x="50893" y="34318"/>
                    <a:pt x="51305" y="34223"/>
                  </a:cubicBezTo>
                  <a:cubicBezTo>
                    <a:pt x="53044" y="33822"/>
                    <a:pt x="54030" y="33724"/>
                    <a:pt x="54581" y="33724"/>
                  </a:cubicBezTo>
                  <a:cubicBezTo>
                    <a:pt x="54898" y="33724"/>
                    <a:pt x="55071" y="33756"/>
                    <a:pt x="55163" y="33782"/>
                  </a:cubicBezTo>
                  <a:cubicBezTo>
                    <a:pt x="55251" y="33813"/>
                    <a:pt x="55341" y="33828"/>
                    <a:pt x="55430" y="33828"/>
                  </a:cubicBezTo>
                  <a:cubicBezTo>
                    <a:pt x="55583" y="33828"/>
                    <a:pt x="55735" y="33786"/>
                    <a:pt x="55877" y="33711"/>
                  </a:cubicBezTo>
                  <a:lnTo>
                    <a:pt x="56067" y="33604"/>
                  </a:lnTo>
                  <a:cubicBezTo>
                    <a:pt x="56118" y="33572"/>
                    <a:pt x="56175" y="33558"/>
                    <a:pt x="56229" y="33558"/>
                  </a:cubicBezTo>
                  <a:cubicBezTo>
                    <a:pt x="56278" y="33558"/>
                    <a:pt x="56326" y="33569"/>
                    <a:pt x="56365" y="33592"/>
                  </a:cubicBezTo>
                  <a:cubicBezTo>
                    <a:pt x="56460" y="33640"/>
                    <a:pt x="56532" y="33723"/>
                    <a:pt x="56544" y="33830"/>
                  </a:cubicBezTo>
                  <a:lnTo>
                    <a:pt x="56651" y="34318"/>
                  </a:lnTo>
                  <a:lnTo>
                    <a:pt x="56651" y="34378"/>
                  </a:lnTo>
                  <a:lnTo>
                    <a:pt x="56687" y="37795"/>
                  </a:lnTo>
                  <a:cubicBezTo>
                    <a:pt x="56687" y="37926"/>
                    <a:pt x="56710" y="38069"/>
                    <a:pt x="56770" y="38188"/>
                  </a:cubicBezTo>
                  <a:lnTo>
                    <a:pt x="57877" y="40450"/>
                  </a:lnTo>
                  <a:cubicBezTo>
                    <a:pt x="57913" y="40533"/>
                    <a:pt x="57913" y="40617"/>
                    <a:pt x="57889" y="40712"/>
                  </a:cubicBezTo>
                  <a:lnTo>
                    <a:pt x="57139" y="42760"/>
                  </a:lnTo>
                  <a:cubicBezTo>
                    <a:pt x="57068" y="42986"/>
                    <a:pt x="57068" y="43224"/>
                    <a:pt x="57163" y="43427"/>
                  </a:cubicBezTo>
                  <a:lnTo>
                    <a:pt x="58723" y="47451"/>
                  </a:lnTo>
                  <a:cubicBezTo>
                    <a:pt x="58746" y="47522"/>
                    <a:pt x="58746" y="47618"/>
                    <a:pt x="58723" y="47689"/>
                  </a:cubicBezTo>
                  <a:lnTo>
                    <a:pt x="57758" y="50332"/>
                  </a:lnTo>
                  <a:cubicBezTo>
                    <a:pt x="57639" y="50654"/>
                    <a:pt x="57711" y="51011"/>
                    <a:pt x="57913" y="51261"/>
                  </a:cubicBezTo>
                  <a:lnTo>
                    <a:pt x="58889" y="52416"/>
                  </a:lnTo>
                  <a:cubicBezTo>
                    <a:pt x="59080" y="52642"/>
                    <a:pt x="59330" y="52761"/>
                    <a:pt x="59616" y="52761"/>
                  </a:cubicBezTo>
                  <a:cubicBezTo>
                    <a:pt x="59627" y="52761"/>
                    <a:pt x="59639" y="52761"/>
                    <a:pt x="59699" y="52737"/>
                  </a:cubicBezTo>
                  <a:cubicBezTo>
                    <a:pt x="59985" y="52737"/>
                    <a:pt x="60258" y="52594"/>
                    <a:pt x="60437" y="52356"/>
                  </a:cubicBezTo>
                  <a:lnTo>
                    <a:pt x="64259" y="47225"/>
                  </a:lnTo>
                  <a:cubicBezTo>
                    <a:pt x="64283" y="47177"/>
                    <a:pt x="64307" y="47153"/>
                    <a:pt x="64330" y="47106"/>
                  </a:cubicBezTo>
                  <a:lnTo>
                    <a:pt x="69069" y="38271"/>
                  </a:lnTo>
                  <a:cubicBezTo>
                    <a:pt x="69081" y="38247"/>
                    <a:pt x="69093" y="38223"/>
                    <a:pt x="69105" y="38212"/>
                  </a:cubicBezTo>
                  <a:lnTo>
                    <a:pt x="72355" y="34378"/>
                  </a:lnTo>
                  <a:cubicBezTo>
                    <a:pt x="72593" y="34104"/>
                    <a:pt x="72629" y="33699"/>
                    <a:pt x="72474" y="33354"/>
                  </a:cubicBezTo>
                  <a:lnTo>
                    <a:pt x="64878" y="18114"/>
                  </a:lnTo>
                  <a:cubicBezTo>
                    <a:pt x="64866" y="18066"/>
                    <a:pt x="64854" y="18042"/>
                    <a:pt x="64854" y="17995"/>
                  </a:cubicBezTo>
                  <a:lnTo>
                    <a:pt x="63402" y="3803"/>
                  </a:lnTo>
                  <a:cubicBezTo>
                    <a:pt x="63390" y="3541"/>
                    <a:pt x="63259" y="3303"/>
                    <a:pt x="63045" y="3148"/>
                  </a:cubicBezTo>
                  <a:cubicBezTo>
                    <a:pt x="62884" y="3025"/>
                    <a:pt x="62678" y="2955"/>
                    <a:pt x="62475" y="2955"/>
                  </a:cubicBezTo>
                  <a:close/>
                  <a:moveTo>
                    <a:pt x="27341" y="619"/>
                  </a:moveTo>
                  <a:cubicBezTo>
                    <a:pt x="27356" y="619"/>
                    <a:pt x="27370" y="621"/>
                    <a:pt x="27385" y="624"/>
                  </a:cubicBezTo>
                  <a:lnTo>
                    <a:pt x="36125" y="2029"/>
                  </a:lnTo>
                  <a:cubicBezTo>
                    <a:pt x="36220" y="2040"/>
                    <a:pt x="36303" y="2088"/>
                    <a:pt x="36351" y="2160"/>
                  </a:cubicBezTo>
                  <a:cubicBezTo>
                    <a:pt x="36398" y="2231"/>
                    <a:pt x="36410" y="2326"/>
                    <a:pt x="36398" y="2410"/>
                  </a:cubicBezTo>
                  <a:lnTo>
                    <a:pt x="35779" y="5136"/>
                  </a:lnTo>
                  <a:cubicBezTo>
                    <a:pt x="35767" y="5243"/>
                    <a:pt x="35696" y="5327"/>
                    <a:pt x="35589" y="5374"/>
                  </a:cubicBezTo>
                  <a:lnTo>
                    <a:pt x="33446" y="6231"/>
                  </a:lnTo>
                  <a:cubicBezTo>
                    <a:pt x="33374" y="6267"/>
                    <a:pt x="33303" y="6315"/>
                    <a:pt x="33243" y="6351"/>
                  </a:cubicBezTo>
                  <a:lnTo>
                    <a:pt x="31541" y="7625"/>
                  </a:lnTo>
                  <a:cubicBezTo>
                    <a:pt x="31493" y="7648"/>
                    <a:pt x="31457" y="7684"/>
                    <a:pt x="31422" y="7720"/>
                  </a:cubicBezTo>
                  <a:lnTo>
                    <a:pt x="29743" y="9470"/>
                  </a:lnTo>
                  <a:cubicBezTo>
                    <a:pt x="29695" y="9506"/>
                    <a:pt x="29636" y="9541"/>
                    <a:pt x="29576" y="9553"/>
                  </a:cubicBezTo>
                  <a:lnTo>
                    <a:pt x="20623" y="11446"/>
                  </a:lnTo>
                  <a:cubicBezTo>
                    <a:pt x="20361" y="11506"/>
                    <a:pt x="20158" y="11637"/>
                    <a:pt x="20027" y="11851"/>
                  </a:cubicBezTo>
                  <a:lnTo>
                    <a:pt x="17956" y="14911"/>
                  </a:lnTo>
                  <a:lnTo>
                    <a:pt x="16765" y="16638"/>
                  </a:lnTo>
                  <a:cubicBezTo>
                    <a:pt x="16598" y="16876"/>
                    <a:pt x="16551" y="17161"/>
                    <a:pt x="16634" y="17423"/>
                  </a:cubicBezTo>
                  <a:lnTo>
                    <a:pt x="17527" y="20721"/>
                  </a:lnTo>
                  <a:cubicBezTo>
                    <a:pt x="17551" y="20817"/>
                    <a:pt x="17527" y="20924"/>
                    <a:pt x="17467" y="21019"/>
                  </a:cubicBezTo>
                  <a:lnTo>
                    <a:pt x="16955" y="21638"/>
                  </a:lnTo>
                  <a:cubicBezTo>
                    <a:pt x="16899" y="21719"/>
                    <a:pt x="16803" y="21762"/>
                    <a:pt x="16707" y="21762"/>
                  </a:cubicBezTo>
                  <a:cubicBezTo>
                    <a:pt x="16662" y="21762"/>
                    <a:pt x="16616" y="21752"/>
                    <a:pt x="16574" y="21733"/>
                  </a:cubicBezTo>
                  <a:lnTo>
                    <a:pt x="15705" y="21340"/>
                  </a:lnTo>
                  <a:cubicBezTo>
                    <a:pt x="15681" y="21329"/>
                    <a:pt x="15646" y="21329"/>
                    <a:pt x="15622" y="21317"/>
                  </a:cubicBezTo>
                  <a:lnTo>
                    <a:pt x="12062" y="20102"/>
                  </a:lnTo>
                  <a:cubicBezTo>
                    <a:pt x="11968" y="20069"/>
                    <a:pt x="11866" y="20051"/>
                    <a:pt x="11763" y="20051"/>
                  </a:cubicBezTo>
                  <a:cubicBezTo>
                    <a:pt x="11644" y="20051"/>
                    <a:pt x="11522" y="20075"/>
                    <a:pt x="11407" y="20126"/>
                  </a:cubicBezTo>
                  <a:lnTo>
                    <a:pt x="9859" y="20745"/>
                  </a:lnTo>
                  <a:cubicBezTo>
                    <a:pt x="9574" y="20852"/>
                    <a:pt x="9359" y="21102"/>
                    <a:pt x="9300" y="21412"/>
                  </a:cubicBezTo>
                  <a:lnTo>
                    <a:pt x="9085" y="22400"/>
                  </a:lnTo>
                  <a:cubicBezTo>
                    <a:pt x="9014" y="22710"/>
                    <a:pt x="9121" y="23043"/>
                    <a:pt x="9335" y="23257"/>
                  </a:cubicBezTo>
                  <a:cubicBezTo>
                    <a:pt x="9517" y="23439"/>
                    <a:pt x="9769" y="23537"/>
                    <a:pt x="10022" y="23537"/>
                  </a:cubicBezTo>
                  <a:cubicBezTo>
                    <a:pt x="10083" y="23537"/>
                    <a:pt x="10144" y="23531"/>
                    <a:pt x="10205" y="23519"/>
                  </a:cubicBezTo>
                  <a:lnTo>
                    <a:pt x="11502" y="23245"/>
                  </a:lnTo>
                  <a:cubicBezTo>
                    <a:pt x="11530" y="23237"/>
                    <a:pt x="11557" y="23233"/>
                    <a:pt x="11584" y="23233"/>
                  </a:cubicBezTo>
                  <a:cubicBezTo>
                    <a:pt x="11709" y="23233"/>
                    <a:pt x="11822" y="23318"/>
                    <a:pt x="11871" y="23436"/>
                  </a:cubicBezTo>
                  <a:lnTo>
                    <a:pt x="12241" y="24377"/>
                  </a:lnTo>
                  <a:cubicBezTo>
                    <a:pt x="12276" y="24472"/>
                    <a:pt x="12276" y="24555"/>
                    <a:pt x="12229" y="24650"/>
                  </a:cubicBezTo>
                  <a:lnTo>
                    <a:pt x="11502" y="26091"/>
                  </a:lnTo>
                  <a:cubicBezTo>
                    <a:pt x="11395" y="26282"/>
                    <a:pt x="11360" y="26508"/>
                    <a:pt x="11407" y="26710"/>
                  </a:cubicBezTo>
                  <a:cubicBezTo>
                    <a:pt x="11407" y="26734"/>
                    <a:pt x="11419" y="26746"/>
                    <a:pt x="11419" y="26758"/>
                  </a:cubicBezTo>
                  <a:lnTo>
                    <a:pt x="12348" y="29270"/>
                  </a:lnTo>
                  <a:cubicBezTo>
                    <a:pt x="12419" y="29591"/>
                    <a:pt x="12645" y="29842"/>
                    <a:pt x="12943" y="29949"/>
                  </a:cubicBezTo>
                  <a:lnTo>
                    <a:pt x="13979" y="30627"/>
                  </a:lnTo>
                  <a:cubicBezTo>
                    <a:pt x="14003" y="30639"/>
                    <a:pt x="14027" y="30639"/>
                    <a:pt x="14062" y="30663"/>
                  </a:cubicBezTo>
                  <a:cubicBezTo>
                    <a:pt x="14148" y="30689"/>
                    <a:pt x="14221" y="30708"/>
                    <a:pt x="14300" y="30708"/>
                  </a:cubicBezTo>
                  <a:cubicBezTo>
                    <a:pt x="14331" y="30708"/>
                    <a:pt x="14362" y="30705"/>
                    <a:pt x="14396" y="30699"/>
                  </a:cubicBezTo>
                  <a:lnTo>
                    <a:pt x="15812" y="30604"/>
                  </a:lnTo>
                  <a:cubicBezTo>
                    <a:pt x="16027" y="30580"/>
                    <a:pt x="16229" y="30496"/>
                    <a:pt x="16384" y="30365"/>
                  </a:cubicBezTo>
                  <a:lnTo>
                    <a:pt x="17848" y="29044"/>
                  </a:lnTo>
                  <a:cubicBezTo>
                    <a:pt x="17896" y="29008"/>
                    <a:pt x="17944" y="28984"/>
                    <a:pt x="18003" y="28960"/>
                  </a:cubicBezTo>
                  <a:lnTo>
                    <a:pt x="18146" y="28937"/>
                  </a:lnTo>
                  <a:lnTo>
                    <a:pt x="18146" y="28937"/>
                  </a:lnTo>
                  <a:cubicBezTo>
                    <a:pt x="18134" y="28996"/>
                    <a:pt x="18134" y="29068"/>
                    <a:pt x="18134" y="29127"/>
                  </a:cubicBezTo>
                  <a:cubicBezTo>
                    <a:pt x="18134" y="29425"/>
                    <a:pt x="18289" y="29699"/>
                    <a:pt x="18527" y="29877"/>
                  </a:cubicBezTo>
                  <a:lnTo>
                    <a:pt x="18646" y="29961"/>
                  </a:lnTo>
                  <a:cubicBezTo>
                    <a:pt x="18789" y="30068"/>
                    <a:pt x="18968" y="30127"/>
                    <a:pt x="19146" y="30139"/>
                  </a:cubicBezTo>
                  <a:lnTo>
                    <a:pt x="21230" y="30223"/>
                  </a:lnTo>
                  <a:cubicBezTo>
                    <a:pt x="21301" y="30223"/>
                    <a:pt x="21385" y="30270"/>
                    <a:pt x="21444" y="30318"/>
                  </a:cubicBezTo>
                  <a:lnTo>
                    <a:pt x="22456" y="31223"/>
                  </a:lnTo>
                  <a:cubicBezTo>
                    <a:pt x="22551" y="31330"/>
                    <a:pt x="22706" y="31401"/>
                    <a:pt x="22849" y="31449"/>
                  </a:cubicBezTo>
                  <a:lnTo>
                    <a:pt x="27171" y="32509"/>
                  </a:lnTo>
                  <a:cubicBezTo>
                    <a:pt x="27278" y="32532"/>
                    <a:pt x="27350" y="32592"/>
                    <a:pt x="27397" y="32687"/>
                  </a:cubicBezTo>
                  <a:lnTo>
                    <a:pt x="28088" y="34116"/>
                  </a:lnTo>
                  <a:cubicBezTo>
                    <a:pt x="28124" y="34175"/>
                    <a:pt x="28147" y="34235"/>
                    <a:pt x="28195" y="34271"/>
                  </a:cubicBezTo>
                  <a:lnTo>
                    <a:pt x="29600" y="36080"/>
                  </a:lnTo>
                  <a:cubicBezTo>
                    <a:pt x="29695" y="36223"/>
                    <a:pt x="29850" y="36330"/>
                    <a:pt x="30029" y="36390"/>
                  </a:cubicBezTo>
                  <a:lnTo>
                    <a:pt x="34255" y="37842"/>
                  </a:lnTo>
                  <a:cubicBezTo>
                    <a:pt x="34386" y="37890"/>
                    <a:pt x="34458" y="38009"/>
                    <a:pt x="34481" y="38128"/>
                  </a:cubicBezTo>
                  <a:cubicBezTo>
                    <a:pt x="34565" y="39438"/>
                    <a:pt x="33708" y="40498"/>
                    <a:pt x="33327" y="40902"/>
                  </a:cubicBezTo>
                  <a:cubicBezTo>
                    <a:pt x="33184" y="41069"/>
                    <a:pt x="33088" y="41271"/>
                    <a:pt x="33077" y="41510"/>
                  </a:cubicBezTo>
                  <a:cubicBezTo>
                    <a:pt x="33005" y="43665"/>
                    <a:pt x="32338" y="45081"/>
                    <a:pt x="32136" y="45474"/>
                  </a:cubicBezTo>
                  <a:cubicBezTo>
                    <a:pt x="32112" y="45510"/>
                    <a:pt x="32064" y="45558"/>
                    <a:pt x="32017" y="45582"/>
                  </a:cubicBezTo>
                  <a:lnTo>
                    <a:pt x="29433" y="47189"/>
                  </a:lnTo>
                  <a:cubicBezTo>
                    <a:pt x="29255" y="47308"/>
                    <a:pt x="29124" y="47475"/>
                    <a:pt x="29040" y="47689"/>
                  </a:cubicBezTo>
                  <a:lnTo>
                    <a:pt x="27254" y="52785"/>
                  </a:lnTo>
                  <a:cubicBezTo>
                    <a:pt x="27231" y="52844"/>
                    <a:pt x="27195" y="52892"/>
                    <a:pt x="27159" y="52940"/>
                  </a:cubicBezTo>
                  <a:lnTo>
                    <a:pt x="24956" y="54797"/>
                  </a:lnTo>
                  <a:cubicBezTo>
                    <a:pt x="24778" y="54952"/>
                    <a:pt x="24659" y="55166"/>
                    <a:pt x="24623" y="55404"/>
                  </a:cubicBezTo>
                  <a:lnTo>
                    <a:pt x="24492" y="56619"/>
                  </a:lnTo>
                  <a:lnTo>
                    <a:pt x="24492" y="56702"/>
                  </a:lnTo>
                  <a:lnTo>
                    <a:pt x="24444" y="58119"/>
                  </a:lnTo>
                  <a:cubicBezTo>
                    <a:pt x="24444" y="58369"/>
                    <a:pt x="24540" y="58607"/>
                    <a:pt x="24695" y="58786"/>
                  </a:cubicBezTo>
                  <a:lnTo>
                    <a:pt x="25802" y="59976"/>
                  </a:lnTo>
                  <a:cubicBezTo>
                    <a:pt x="25885" y="60083"/>
                    <a:pt x="25909" y="60214"/>
                    <a:pt x="25861" y="60333"/>
                  </a:cubicBezTo>
                  <a:cubicBezTo>
                    <a:pt x="25813" y="60459"/>
                    <a:pt x="25695" y="60537"/>
                    <a:pt x="25563" y="60537"/>
                  </a:cubicBezTo>
                  <a:cubicBezTo>
                    <a:pt x="25532" y="60537"/>
                    <a:pt x="25500" y="60533"/>
                    <a:pt x="25468" y="60524"/>
                  </a:cubicBezTo>
                  <a:lnTo>
                    <a:pt x="24183" y="60190"/>
                  </a:lnTo>
                  <a:cubicBezTo>
                    <a:pt x="24099" y="60167"/>
                    <a:pt x="24040" y="60131"/>
                    <a:pt x="24004" y="60071"/>
                  </a:cubicBezTo>
                  <a:lnTo>
                    <a:pt x="20968" y="55916"/>
                  </a:lnTo>
                  <a:cubicBezTo>
                    <a:pt x="20253" y="55023"/>
                    <a:pt x="20158" y="53547"/>
                    <a:pt x="20146" y="52951"/>
                  </a:cubicBezTo>
                  <a:cubicBezTo>
                    <a:pt x="20146" y="52701"/>
                    <a:pt x="20039" y="52475"/>
                    <a:pt x="19861" y="52297"/>
                  </a:cubicBezTo>
                  <a:cubicBezTo>
                    <a:pt x="19337" y="51820"/>
                    <a:pt x="19265" y="50892"/>
                    <a:pt x="19265" y="50749"/>
                  </a:cubicBezTo>
                  <a:lnTo>
                    <a:pt x="19432" y="46856"/>
                  </a:lnTo>
                  <a:cubicBezTo>
                    <a:pt x="19444" y="46451"/>
                    <a:pt x="19194" y="46082"/>
                    <a:pt x="18801" y="45927"/>
                  </a:cubicBezTo>
                  <a:cubicBezTo>
                    <a:pt x="18360" y="45748"/>
                    <a:pt x="18194" y="45284"/>
                    <a:pt x="18194" y="45284"/>
                  </a:cubicBezTo>
                  <a:lnTo>
                    <a:pt x="17884" y="43772"/>
                  </a:lnTo>
                  <a:cubicBezTo>
                    <a:pt x="17825" y="43462"/>
                    <a:pt x="17610" y="43200"/>
                    <a:pt x="17313" y="43081"/>
                  </a:cubicBezTo>
                  <a:cubicBezTo>
                    <a:pt x="13907" y="41652"/>
                    <a:pt x="13157" y="38593"/>
                    <a:pt x="13038" y="37985"/>
                  </a:cubicBezTo>
                  <a:cubicBezTo>
                    <a:pt x="13026" y="37938"/>
                    <a:pt x="13026" y="37890"/>
                    <a:pt x="13038" y="37842"/>
                  </a:cubicBezTo>
                  <a:lnTo>
                    <a:pt x="13503" y="35699"/>
                  </a:lnTo>
                  <a:lnTo>
                    <a:pt x="14443" y="32866"/>
                  </a:lnTo>
                  <a:cubicBezTo>
                    <a:pt x="14562" y="32509"/>
                    <a:pt x="14455" y="32116"/>
                    <a:pt x="14193" y="31866"/>
                  </a:cubicBezTo>
                  <a:lnTo>
                    <a:pt x="12360" y="30199"/>
                  </a:lnTo>
                  <a:cubicBezTo>
                    <a:pt x="12324" y="30187"/>
                    <a:pt x="12312" y="30163"/>
                    <a:pt x="12300" y="30139"/>
                  </a:cubicBezTo>
                  <a:lnTo>
                    <a:pt x="11300" y="28579"/>
                  </a:lnTo>
                  <a:cubicBezTo>
                    <a:pt x="11288" y="28556"/>
                    <a:pt x="11288" y="28544"/>
                    <a:pt x="11276" y="28532"/>
                  </a:cubicBezTo>
                  <a:cubicBezTo>
                    <a:pt x="11169" y="28282"/>
                    <a:pt x="10776" y="27603"/>
                    <a:pt x="9276" y="26865"/>
                  </a:cubicBezTo>
                  <a:cubicBezTo>
                    <a:pt x="8157" y="26293"/>
                    <a:pt x="7550" y="25210"/>
                    <a:pt x="7299" y="24615"/>
                  </a:cubicBezTo>
                  <a:cubicBezTo>
                    <a:pt x="7144" y="24271"/>
                    <a:pt x="6814" y="24051"/>
                    <a:pt x="6442" y="24051"/>
                  </a:cubicBezTo>
                  <a:cubicBezTo>
                    <a:pt x="6415" y="24051"/>
                    <a:pt x="6387" y="24053"/>
                    <a:pt x="6359" y="24055"/>
                  </a:cubicBezTo>
                  <a:lnTo>
                    <a:pt x="3013" y="24317"/>
                  </a:lnTo>
                  <a:cubicBezTo>
                    <a:pt x="3004" y="24318"/>
                    <a:pt x="2994" y="24318"/>
                    <a:pt x="2985" y="24318"/>
                  </a:cubicBezTo>
                  <a:cubicBezTo>
                    <a:pt x="2862" y="24318"/>
                    <a:pt x="2735" y="24248"/>
                    <a:pt x="2680" y="24127"/>
                  </a:cubicBezTo>
                  <a:lnTo>
                    <a:pt x="715" y="19709"/>
                  </a:lnTo>
                  <a:cubicBezTo>
                    <a:pt x="680" y="19602"/>
                    <a:pt x="692" y="19471"/>
                    <a:pt x="751" y="19376"/>
                  </a:cubicBezTo>
                  <a:lnTo>
                    <a:pt x="7716" y="9196"/>
                  </a:lnTo>
                  <a:cubicBezTo>
                    <a:pt x="7740" y="9137"/>
                    <a:pt x="7788" y="9113"/>
                    <a:pt x="7847" y="9077"/>
                  </a:cubicBezTo>
                  <a:lnTo>
                    <a:pt x="27207" y="659"/>
                  </a:lnTo>
                  <a:cubicBezTo>
                    <a:pt x="27251" y="633"/>
                    <a:pt x="27296" y="619"/>
                    <a:pt x="27341" y="619"/>
                  </a:cubicBezTo>
                  <a:close/>
                  <a:moveTo>
                    <a:pt x="27315" y="0"/>
                  </a:moveTo>
                  <a:cubicBezTo>
                    <a:pt x="27193" y="0"/>
                    <a:pt x="27072" y="27"/>
                    <a:pt x="26957" y="76"/>
                  </a:cubicBezTo>
                  <a:lnTo>
                    <a:pt x="7597" y="8494"/>
                  </a:lnTo>
                  <a:cubicBezTo>
                    <a:pt x="7430" y="8553"/>
                    <a:pt x="7299" y="8672"/>
                    <a:pt x="7192" y="8827"/>
                  </a:cubicBezTo>
                  <a:lnTo>
                    <a:pt x="227" y="19007"/>
                  </a:lnTo>
                  <a:cubicBezTo>
                    <a:pt x="37" y="19269"/>
                    <a:pt x="1" y="19614"/>
                    <a:pt x="144" y="19912"/>
                  </a:cubicBezTo>
                  <a:lnTo>
                    <a:pt x="2108" y="24329"/>
                  </a:lnTo>
                  <a:cubicBezTo>
                    <a:pt x="2256" y="24669"/>
                    <a:pt x="2608" y="24890"/>
                    <a:pt x="2980" y="24890"/>
                  </a:cubicBezTo>
                  <a:cubicBezTo>
                    <a:pt x="2999" y="24890"/>
                    <a:pt x="3018" y="24890"/>
                    <a:pt x="3037" y="24889"/>
                  </a:cubicBezTo>
                  <a:lnTo>
                    <a:pt x="6395" y="24615"/>
                  </a:lnTo>
                  <a:cubicBezTo>
                    <a:pt x="6526" y="24615"/>
                    <a:pt x="6657" y="24686"/>
                    <a:pt x="6716" y="24829"/>
                  </a:cubicBezTo>
                  <a:cubicBezTo>
                    <a:pt x="7014" y="25496"/>
                    <a:pt x="7704" y="26734"/>
                    <a:pt x="8990" y="27365"/>
                  </a:cubicBezTo>
                  <a:cubicBezTo>
                    <a:pt x="10419" y="28079"/>
                    <a:pt x="10657" y="28651"/>
                    <a:pt x="10693" y="28710"/>
                  </a:cubicBezTo>
                  <a:cubicBezTo>
                    <a:pt x="10705" y="28770"/>
                    <a:pt x="10740" y="28818"/>
                    <a:pt x="10764" y="28877"/>
                  </a:cubicBezTo>
                  <a:lnTo>
                    <a:pt x="11764" y="30449"/>
                  </a:lnTo>
                  <a:cubicBezTo>
                    <a:pt x="11812" y="30520"/>
                    <a:pt x="11871" y="30580"/>
                    <a:pt x="11931" y="30639"/>
                  </a:cubicBezTo>
                  <a:lnTo>
                    <a:pt x="13741" y="32306"/>
                  </a:lnTo>
                  <a:cubicBezTo>
                    <a:pt x="13836" y="32401"/>
                    <a:pt x="13872" y="32532"/>
                    <a:pt x="13836" y="32651"/>
                  </a:cubicBezTo>
                  <a:lnTo>
                    <a:pt x="12884" y="35497"/>
                  </a:lnTo>
                  <a:cubicBezTo>
                    <a:pt x="12872" y="35533"/>
                    <a:pt x="12848" y="35557"/>
                    <a:pt x="12848" y="35592"/>
                  </a:cubicBezTo>
                  <a:lnTo>
                    <a:pt x="12383" y="37700"/>
                  </a:lnTo>
                  <a:cubicBezTo>
                    <a:pt x="12372" y="37819"/>
                    <a:pt x="12360" y="37950"/>
                    <a:pt x="12383" y="38069"/>
                  </a:cubicBezTo>
                  <a:cubicBezTo>
                    <a:pt x="12514" y="38724"/>
                    <a:pt x="13324" y="42093"/>
                    <a:pt x="17039" y="43641"/>
                  </a:cubicBezTo>
                  <a:cubicBezTo>
                    <a:pt x="17134" y="43688"/>
                    <a:pt x="17229" y="43772"/>
                    <a:pt x="17241" y="43879"/>
                  </a:cubicBezTo>
                  <a:lnTo>
                    <a:pt x="17575" y="45427"/>
                  </a:lnTo>
                  <a:cubicBezTo>
                    <a:pt x="17586" y="45451"/>
                    <a:pt x="17813" y="46201"/>
                    <a:pt x="18551" y="46475"/>
                  </a:cubicBezTo>
                  <a:cubicBezTo>
                    <a:pt x="18706" y="46546"/>
                    <a:pt x="18789" y="46665"/>
                    <a:pt x="18789" y="46808"/>
                  </a:cubicBezTo>
                  <a:lnTo>
                    <a:pt x="18622" y="50713"/>
                  </a:lnTo>
                  <a:lnTo>
                    <a:pt x="18622" y="50808"/>
                  </a:lnTo>
                  <a:cubicBezTo>
                    <a:pt x="18634" y="51023"/>
                    <a:pt x="18741" y="52106"/>
                    <a:pt x="19420" y="52737"/>
                  </a:cubicBezTo>
                  <a:cubicBezTo>
                    <a:pt x="19491" y="52797"/>
                    <a:pt x="19515" y="52868"/>
                    <a:pt x="19515" y="52951"/>
                  </a:cubicBezTo>
                  <a:cubicBezTo>
                    <a:pt x="19515" y="53606"/>
                    <a:pt x="19634" y="55261"/>
                    <a:pt x="20456" y="56285"/>
                  </a:cubicBezTo>
                  <a:lnTo>
                    <a:pt x="23492" y="60441"/>
                  </a:lnTo>
                  <a:cubicBezTo>
                    <a:pt x="23623" y="60619"/>
                    <a:pt x="23802" y="60738"/>
                    <a:pt x="24016" y="60798"/>
                  </a:cubicBezTo>
                  <a:lnTo>
                    <a:pt x="25314" y="61143"/>
                  </a:lnTo>
                  <a:cubicBezTo>
                    <a:pt x="25385" y="61155"/>
                    <a:pt x="25468" y="61167"/>
                    <a:pt x="25552" y="61167"/>
                  </a:cubicBezTo>
                  <a:cubicBezTo>
                    <a:pt x="25921" y="61167"/>
                    <a:pt x="26278" y="60952"/>
                    <a:pt x="26421" y="60595"/>
                  </a:cubicBezTo>
                  <a:cubicBezTo>
                    <a:pt x="26576" y="60250"/>
                    <a:pt x="26504" y="59845"/>
                    <a:pt x="26242" y="59583"/>
                  </a:cubicBezTo>
                  <a:lnTo>
                    <a:pt x="25147" y="58393"/>
                  </a:lnTo>
                  <a:cubicBezTo>
                    <a:pt x="25087" y="58309"/>
                    <a:pt x="25052" y="58238"/>
                    <a:pt x="25052" y="58155"/>
                  </a:cubicBezTo>
                  <a:lnTo>
                    <a:pt x="25099" y="56702"/>
                  </a:lnTo>
                  <a:lnTo>
                    <a:pt x="25230" y="55499"/>
                  </a:lnTo>
                  <a:cubicBezTo>
                    <a:pt x="25254" y="55428"/>
                    <a:pt x="25290" y="55357"/>
                    <a:pt x="25349" y="55297"/>
                  </a:cubicBezTo>
                  <a:lnTo>
                    <a:pt x="27588" y="53356"/>
                  </a:lnTo>
                  <a:cubicBezTo>
                    <a:pt x="27719" y="53249"/>
                    <a:pt x="27814" y="53118"/>
                    <a:pt x="27873" y="52951"/>
                  </a:cubicBezTo>
                  <a:lnTo>
                    <a:pt x="29636" y="47856"/>
                  </a:lnTo>
                  <a:cubicBezTo>
                    <a:pt x="29659" y="47772"/>
                    <a:pt x="29719" y="47713"/>
                    <a:pt x="29778" y="47677"/>
                  </a:cubicBezTo>
                  <a:lnTo>
                    <a:pt x="32362" y="46046"/>
                  </a:lnTo>
                  <a:cubicBezTo>
                    <a:pt x="32517" y="45963"/>
                    <a:pt x="32636" y="45843"/>
                    <a:pt x="32707" y="45689"/>
                  </a:cubicBezTo>
                  <a:cubicBezTo>
                    <a:pt x="32993" y="45177"/>
                    <a:pt x="33624" y="43700"/>
                    <a:pt x="33719" y="41486"/>
                  </a:cubicBezTo>
                  <a:cubicBezTo>
                    <a:pt x="33719" y="41391"/>
                    <a:pt x="33743" y="41319"/>
                    <a:pt x="33803" y="41260"/>
                  </a:cubicBezTo>
                  <a:cubicBezTo>
                    <a:pt x="34243" y="40795"/>
                    <a:pt x="35232" y="39581"/>
                    <a:pt x="35136" y="38033"/>
                  </a:cubicBezTo>
                  <a:cubicBezTo>
                    <a:pt x="35112" y="37652"/>
                    <a:pt x="34862" y="37331"/>
                    <a:pt x="34505" y="37211"/>
                  </a:cubicBezTo>
                  <a:lnTo>
                    <a:pt x="30279" y="35747"/>
                  </a:lnTo>
                  <a:cubicBezTo>
                    <a:pt x="30219" y="35735"/>
                    <a:pt x="30171" y="35687"/>
                    <a:pt x="30136" y="35652"/>
                  </a:cubicBezTo>
                  <a:lnTo>
                    <a:pt x="28731" y="33842"/>
                  </a:lnTo>
                  <a:cubicBezTo>
                    <a:pt x="28719" y="33830"/>
                    <a:pt x="28719" y="33806"/>
                    <a:pt x="28707" y="33782"/>
                  </a:cubicBezTo>
                  <a:lnTo>
                    <a:pt x="28004" y="32354"/>
                  </a:lnTo>
                  <a:cubicBezTo>
                    <a:pt x="27885" y="32104"/>
                    <a:pt x="27647" y="31925"/>
                    <a:pt x="27373" y="31854"/>
                  </a:cubicBezTo>
                  <a:lnTo>
                    <a:pt x="23063" y="30794"/>
                  </a:lnTo>
                  <a:cubicBezTo>
                    <a:pt x="23004" y="30782"/>
                    <a:pt x="22956" y="30746"/>
                    <a:pt x="22909" y="30723"/>
                  </a:cubicBezTo>
                  <a:lnTo>
                    <a:pt x="21897" y="29818"/>
                  </a:lnTo>
                  <a:cubicBezTo>
                    <a:pt x="21742" y="29675"/>
                    <a:pt x="21527" y="29591"/>
                    <a:pt x="21301" y="29580"/>
                  </a:cubicBezTo>
                  <a:lnTo>
                    <a:pt x="19206" y="29484"/>
                  </a:lnTo>
                  <a:cubicBezTo>
                    <a:pt x="19146" y="29484"/>
                    <a:pt x="19087" y="29472"/>
                    <a:pt x="19027" y="29425"/>
                  </a:cubicBezTo>
                  <a:lnTo>
                    <a:pt x="18908" y="29341"/>
                  </a:lnTo>
                  <a:cubicBezTo>
                    <a:pt x="18825" y="29282"/>
                    <a:pt x="18777" y="29187"/>
                    <a:pt x="18777" y="29080"/>
                  </a:cubicBezTo>
                  <a:cubicBezTo>
                    <a:pt x="18765" y="28984"/>
                    <a:pt x="18801" y="28877"/>
                    <a:pt x="18896" y="28818"/>
                  </a:cubicBezTo>
                  <a:lnTo>
                    <a:pt x="19063" y="28687"/>
                  </a:lnTo>
                  <a:cubicBezTo>
                    <a:pt x="19182" y="28591"/>
                    <a:pt x="19206" y="28448"/>
                    <a:pt x="19146" y="28306"/>
                  </a:cubicBezTo>
                  <a:cubicBezTo>
                    <a:pt x="19097" y="28207"/>
                    <a:pt x="18991" y="28142"/>
                    <a:pt x="18876" y="28142"/>
                  </a:cubicBezTo>
                  <a:cubicBezTo>
                    <a:pt x="18851" y="28142"/>
                    <a:pt x="18826" y="28145"/>
                    <a:pt x="18801" y="28151"/>
                  </a:cubicBezTo>
                  <a:lnTo>
                    <a:pt x="17896" y="28341"/>
                  </a:lnTo>
                  <a:cubicBezTo>
                    <a:pt x="17729" y="28389"/>
                    <a:pt x="17586" y="28460"/>
                    <a:pt x="17467" y="28568"/>
                  </a:cubicBezTo>
                  <a:lnTo>
                    <a:pt x="15991" y="29889"/>
                  </a:lnTo>
                  <a:cubicBezTo>
                    <a:pt x="15943" y="29949"/>
                    <a:pt x="15872" y="29972"/>
                    <a:pt x="15801" y="29972"/>
                  </a:cubicBezTo>
                  <a:lnTo>
                    <a:pt x="14384" y="30080"/>
                  </a:lnTo>
                  <a:lnTo>
                    <a:pt x="14300" y="30080"/>
                  </a:lnTo>
                  <a:lnTo>
                    <a:pt x="13265" y="29413"/>
                  </a:lnTo>
                  <a:cubicBezTo>
                    <a:pt x="13253" y="29401"/>
                    <a:pt x="13229" y="29401"/>
                    <a:pt x="13193" y="29377"/>
                  </a:cubicBezTo>
                  <a:cubicBezTo>
                    <a:pt x="13086" y="29341"/>
                    <a:pt x="13003" y="29246"/>
                    <a:pt x="12967" y="29127"/>
                  </a:cubicBezTo>
                  <a:cubicBezTo>
                    <a:pt x="12967" y="29115"/>
                    <a:pt x="12955" y="29103"/>
                    <a:pt x="12955" y="29080"/>
                  </a:cubicBezTo>
                  <a:lnTo>
                    <a:pt x="12038" y="26579"/>
                  </a:lnTo>
                  <a:cubicBezTo>
                    <a:pt x="12014" y="26520"/>
                    <a:pt x="12038" y="26448"/>
                    <a:pt x="12062" y="26389"/>
                  </a:cubicBezTo>
                  <a:lnTo>
                    <a:pt x="12788" y="24948"/>
                  </a:lnTo>
                  <a:cubicBezTo>
                    <a:pt x="12907" y="24710"/>
                    <a:pt x="12931" y="24424"/>
                    <a:pt x="12824" y="24174"/>
                  </a:cubicBezTo>
                  <a:lnTo>
                    <a:pt x="12455" y="23234"/>
                  </a:lnTo>
                  <a:cubicBezTo>
                    <a:pt x="12300" y="22862"/>
                    <a:pt x="11940" y="22634"/>
                    <a:pt x="11559" y="22634"/>
                  </a:cubicBezTo>
                  <a:cubicBezTo>
                    <a:pt x="11501" y="22634"/>
                    <a:pt x="11442" y="22639"/>
                    <a:pt x="11383" y="22650"/>
                  </a:cubicBezTo>
                  <a:lnTo>
                    <a:pt x="10086" y="22924"/>
                  </a:lnTo>
                  <a:cubicBezTo>
                    <a:pt x="10064" y="22929"/>
                    <a:pt x="10041" y="22931"/>
                    <a:pt x="10019" y="22931"/>
                  </a:cubicBezTo>
                  <a:cubicBezTo>
                    <a:pt x="9932" y="22931"/>
                    <a:pt x="9845" y="22895"/>
                    <a:pt x="9788" y="22829"/>
                  </a:cubicBezTo>
                  <a:cubicBezTo>
                    <a:pt x="9716" y="22757"/>
                    <a:pt x="9669" y="22638"/>
                    <a:pt x="9693" y="22531"/>
                  </a:cubicBezTo>
                  <a:lnTo>
                    <a:pt x="9907" y="21555"/>
                  </a:lnTo>
                  <a:cubicBezTo>
                    <a:pt x="9919" y="21448"/>
                    <a:pt x="9990" y="21364"/>
                    <a:pt x="10097" y="21317"/>
                  </a:cubicBezTo>
                  <a:lnTo>
                    <a:pt x="11645" y="20686"/>
                  </a:lnTo>
                  <a:cubicBezTo>
                    <a:pt x="11675" y="20674"/>
                    <a:pt x="11714" y="20668"/>
                    <a:pt x="11754" y="20668"/>
                  </a:cubicBezTo>
                  <a:cubicBezTo>
                    <a:pt x="11794" y="20668"/>
                    <a:pt x="11836" y="20674"/>
                    <a:pt x="11871" y="20686"/>
                  </a:cubicBezTo>
                  <a:lnTo>
                    <a:pt x="15455" y="21912"/>
                  </a:lnTo>
                  <a:lnTo>
                    <a:pt x="16324" y="22293"/>
                  </a:lnTo>
                  <a:cubicBezTo>
                    <a:pt x="16445" y="22349"/>
                    <a:pt x="16574" y="22376"/>
                    <a:pt x="16702" y="22376"/>
                  </a:cubicBezTo>
                  <a:cubicBezTo>
                    <a:pt x="16979" y="22376"/>
                    <a:pt x="17253" y="22251"/>
                    <a:pt x="17432" y="22031"/>
                  </a:cubicBezTo>
                  <a:lnTo>
                    <a:pt x="17944" y="21400"/>
                  </a:lnTo>
                  <a:cubicBezTo>
                    <a:pt x="18134" y="21162"/>
                    <a:pt x="18194" y="20852"/>
                    <a:pt x="18122" y="20555"/>
                  </a:cubicBezTo>
                  <a:lnTo>
                    <a:pt x="17229" y="17269"/>
                  </a:lnTo>
                  <a:cubicBezTo>
                    <a:pt x="17194" y="17173"/>
                    <a:pt x="17217" y="17078"/>
                    <a:pt x="17277" y="16995"/>
                  </a:cubicBezTo>
                  <a:lnTo>
                    <a:pt x="18468" y="15256"/>
                  </a:lnTo>
                  <a:lnTo>
                    <a:pt x="20527" y="12196"/>
                  </a:lnTo>
                  <a:cubicBezTo>
                    <a:pt x="20575" y="12113"/>
                    <a:pt x="20646" y="12077"/>
                    <a:pt x="20742" y="12054"/>
                  </a:cubicBezTo>
                  <a:lnTo>
                    <a:pt x="29695" y="10172"/>
                  </a:lnTo>
                  <a:cubicBezTo>
                    <a:pt x="29898" y="10125"/>
                    <a:pt x="30052" y="10030"/>
                    <a:pt x="30195" y="9899"/>
                  </a:cubicBezTo>
                  <a:lnTo>
                    <a:pt x="31838" y="8136"/>
                  </a:lnTo>
                  <a:cubicBezTo>
                    <a:pt x="31862" y="8136"/>
                    <a:pt x="31874" y="8125"/>
                    <a:pt x="31886" y="8113"/>
                  </a:cubicBezTo>
                  <a:lnTo>
                    <a:pt x="33588" y="6851"/>
                  </a:lnTo>
                  <a:cubicBezTo>
                    <a:pt x="33612" y="6827"/>
                    <a:pt x="33624" y="6815"/>
                    <a:pt x="33660" y="6803"/>
                  </a:cubicBezTo>
                  <a:lnTo>
                    <a:pt x="35803" y="5934"/>
                  </a:lnTo>
                  <a:cubicBezTo>
                    <a:pt x="36089" y="5815"/>
                    <a:pt x="36291" y="5565"/>
                    <a:pt x="36363" y="5267"/>
                  </a:cubicBezTo>
                  <a:lnTo>
                    <a:pt x="36982" y="2541"/>
                  </a:lnTo>
                  <a:cubicBezTo>
                    <a:pt x="37041" y="2291"/>
                    <a:pt x="36994" y="2029"/>
                    <a:pt x="36839" y="1814"/>
                  </a:cubicBezTo>
                  <a:cubicBezTo>
                    <a:pt x="36708" y="1612"/>
                    <a:pt x="36470" y="1457"/>
                    <a:pt x="36220" y="1409"/>
                  </a:cubicBezTo>
                  <a:lnTo>
                    <a:pt x="27481" y="16"/>
                  </a:lnTo>
                  <a:cubicBezTo>
                    <a:pt x="27425" y="5"/>
                    <a:pt x="27370" y="0"/>
                    <a:pt x="2731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84;p28"/>
          <p:cNvGrpSpPr/>
          <p:nvPr/>
        </p:nvGrpSpPr>
        <p:grpSpPr>
          <a:xfrm>
            <a:off x="6981011" y="1736299"/>
            <a:ext cx="3317106" cy="2634668"/>
            <a:chOff x="3275400" y="1702825"/>
            <a:chExt cx="1966625" cy="1562025"/>
          </a:xfrm>
        </p:grpSpPr>
        <p:sp>
          <p:nvSpPr>
            <p:cNvPr id="185" name="Google Shape;185;p28"/>
            <p:cNvSpPr/>
            <p:nvPr/>
          </p:nvSpPr>
          <p:spPr>
            <a:xfrm>
              <a:off x="3420000" y="1702825"/>
              <a:ext cx="1599675" cy="1562025"/>
            </a:xfrm>
            <a:custGeom>
              <a:avLst/>
              <a:gdLst/>
              <a:ahLst/>
              <a:cxnLst/>
              <a:rect l="l" t="t" r="r" b="b"/>
              <a:pathLst>
                <a:path w="63987" h="62481" extrusionOk="0">
                  <a:moveTo>
                    <a:pt x="24024" y="12626"/>
                  </a:moveTo>
                  <a:cubicBezTo>
                    <a:pt x="23911" y="12764"/>
                    <a:pt x="23798" y="12922"/>
                    <a:pt x="23684" y="13069"/>
                  </a:cubicBezTo>
                  <a:cubicBezTo>
                    <a:pt x="23684" y="13057"/>
                    <a:pt x="23696" y="13022"/>
                    <a:pt x="23708" y="12986"/>
                  </a:cubicBezTo>
                  <a:cubicBezTo>
                    <a:pt x="23810" y="12862"/>
                    <a:pt x="23922" y="12749"/>
                    <a:pt x="24024" y="12626"/>
                  </a:cubicBezTo>
                  <a:close/>
                  <a:moveTo>
                    <a:pt x="22077" y="21892"/>
                  </a:moveTo>
                  <a:lnTo>
                    <a:pt x="22077" y="21892"/>
                  </a:lnTo>
                  <a:cubicBezTo>
                    <a:pt x="21791" y="22416"/>
                    <a:pt x="21529" y="22952"/>
                    <a:pt x="21315" y="23487"/>
                  </a:cubicBezTo>
                  <a:cubicBezTo>
                    <a:pt x="21375" y="23094"/>
                    <a:pt x="21446" y="22713"/>
                    <a:pt x="21529" y="22309"/>
                  </a:cubicBezTo>
                  <a:cubicBezTo>
                    <a:pt x="21560" y="22357"/>
                    <a:pt x="21612" y="22388"/>
                    <a:pt x="21669" y="22388"/>
                  </a:cubicBezTo>
                  <a:cubicBezTo>
                    <a:pt x="21723" y="22388"/>
                    <a:pt x="21781" y="22360"/>
                    <a:pt x="21827" y="22297"/>
                  </a:cubicBezTo>
                  <a:cubicBezTo>
                    <a:pt x="21910" y="22166"/>
                    <a:pt x="21982" y="22023"/>
                    <a:pt x="22077" y="21892"/>
                  </a:cubicBezTo>
                  <a:close/>
                  <a:moveTo>
                    <a:pt x="20279" y="12522"/>
                  </a:moveTo>
                  <a:cubicBezTo>
                    <a:pt x="20708" y="13974"/>
                    <a:pt x="21148" y="15522"/>
                    <a:pt x="21779" y="16927"/>
                  </a:cubicBezTo>
                  <a:cubicBezTo>
                    <a:pt x="21267" y="19153"/>
                    <a:pt x="20851" y="21404"/>
                    <a:pt x="20529" y="23666"/>
                  </a:cubicBezTo>
                  <a:cubicBezTo>
                    <a:pt x="19946" y="21773"/>
                    <a:pt x="19231" y="19939"/>
                    <a:pt x="18731" y="18022"/>
                  </a:cubicBezTo>
                  <a:cubicBezTo>
                    <a:pt x="18731" y="18010"/>
                    <a:pt x="18731" y="18010"/>
                    <a:pt x="18708" y="18010"/>
                  </a:cubicBezTo>
                  <a:cubicBezTo>
                    <a:pt x="19089" y="16153"/>
                    <a:pt x="19624" y="14308"/>
                    <a:pt x="20279" y="12522"/>
                  </a:cubicBezTo>
                  <a:close/>
                  <a:moveTo>
                    <a:pt x="18588" y="18689"/>
                  </a:moveTo>
                  <a:cubicBezTo>
                    <a:pt x="19029" y="20558"/>
                    <a:pt x="19517" y="22440"/>
                    <a:pt x="20363" y="24154"/>
                  </a:cubicBezTo>
                  <a:cubicBezTo>
                    <a:pt x="20374" y="24202"/>
                    <a:pt x="20410" y="24214"/>
                    <a:pt x="20434" y="24225"/>
                  </a:cubicBezTo>
                  <a:cubicBezTo>
                    <a:pt x="20410" y="24452"/>
                    <a:pt x="20374" y="24690"/>
                    <a:pt x="20351" y="24916"/>
                  </a:cubicBezTo>
                  <a:cubicBezTo>
                    <a:pt x="19767" y="23475"/>
                    <a:pt x="19053" y="22070"/>
                    <a:pt x="18410" y="20677"/>
                  </a:cubicBezTo>
                  <a:cubicBezTo>
                    <a:pt x="18386" y="20618"/>
                    <a:pt x="18338" y="20582"/>
                    <a:pt x="18291" y="20582"/>
                  </a:cubicBezTo>
                  <a:cubicBezTo>
                    <a:pt x="18386" y="19939"/>
                    <a:pt x="18469" y="19320"/>
                    <a:pt x="18588" y="18689"/>
                  </a:cubicBezTo>
                  <a:close/>
                  <a:moveTo>
                    <a:pt x="19898" y="26357"/>
                  </a:moveTo>
                  <a:lnTo>
                    <a:pt x="19898" y="26357"/>
                  </a:lnTo>
                  <a:cubicBezTo>
                    <a:pt x="19958" y="26511"/>
                    <a:pt x="20041" y="26654"/>
                    <a:pt x="20124" y="26785"/>
                  </a:cubicBezTo>
                  <a:cubicBezTo>
                    <a:pt x="20112" y="26928"/>
                    <a:pt x="20101" y="27047"/>
                    <a:pt x="20077" y="27142"/>
                  </a:cubicBezTo>
                  <a:cubicBezTo>
                    <a:pt x="20017" y="26881"/>
                    <a:pt x="19958" y="26631"/>
                    <a:pt x="19898" y="26357"/>
                  </a:cubicBezTo>
                  <a:close/>
                  <a:moveTo>
                    <a:pt x="18231" y="21094"/>
                  </a:moveTo>
                  <a:cubicBezTo>
                    <a:pt x="18886" y="22606"/>
                    <a:pt x="19505" y="24166"/>
                    <a:pt x="20279" y="25630"/>
                  </a:cubicBezTo>
                  <a:cubicBezTo>
                    <a:pt x="20255" y="25773"/>
                    <a:pt x="20232" y="25928"/>
                    <a:pt x="20220" y="26071"/>
                  </a:cubicBezTo>
                  <a:cubicBezTo>
                    <a:pt x="20053" y="25714"/>
                    <a:pt x="19874" y="25357"/>
                    <a:pt x="19720" y="24999"/>
                  </a:cubicBezTo>
                  <a:cubicBezTo>
                    <a:pt x="19398" y="24261"/>
                    <a:pt x="19065" y="23499"/>
                    <a:pt x="18743" y="22761"/>
                  </a:cubicBezTo>
                  <a:cubicBezTo>
                    <a:pt x="18719" y="22708"/>
                    <a:pt x="18671" y="22686"/>
                    <a:pt x="18622" y="22686"/>
                  </a:cubicBezTo>
                  <a:cubicBezTo>
                    <a:pt x="18525" y="22686"/>
                    <a:pt x="18422" y="22770"/>
                    <a:pt x="18469" y="22880"/>
                  </a:cubicBezTo>
                  <a:cubicBezTo>
                    <a:pt x="18791" y="23630"/>
                    <a:pt x="19100" y="24380"/>
                    <a:pt x="19410" y="25142"/>
                  </a:cubicBezTo>
                  <a:cubicBezTo>
                    <a:pt x="19577" y="25916"/>
                    <a:pt x="19755" y="26690"/>
                    <a:pt x="19922" y="27464"/>
                  </a:cubicBezTo>
                  <a:cubicBezTo>
                    <a:pt x="19931" y="27518"/>
                    <a:pt x="19973" y="27544"/>
                    <a:pt x="20019" y="27544"/>
                  </a:cubicBezTo>
                  <a:cubicBezTo>
                    <a:pt x="20034" y="27544"/>
                    <a:pt x="20050" y="27541"/>
                    <a:pt x="20065" y="27535"/>
                  </a:cubicBezTo>
                  <a:lnTo>
                    <a:pt x="20065" y="27535"/>
                  </a:lnTo>
                  <a:cubicBezTo>
                    <a:pt x="19958" y="28547"/>
                    <a:pt x="19874" y="29559"/>
                    <a:pt x="19803" y="30571"/>
                  </a:cubicBezTo>
                  <a:cubicBezTo>
                    <a:pt x="19410" y="29559"/>
                    <a:pt x="18946" y="28595"/>
                    <a:pt x="18505" y="27595"/>
                  </a:cubicBezTo>
                  <a:cubicBezTo>
                    <a:pt x="18481" y="27535"/>
                    <a:pt x="18427" y="27510"/>
                    <a:pt x="18370" y="27510"/>
                  </a:cubicBezTo>
                  <a:cubicBezTo>
                    <a:pt x="18255" y="27510"/>
                    <a:pt x="18124" y="27607"/>
                    <a:pt x="18172" y="27726"/>
                  </a:cubicBezTo>
                  <a:cubicBezTo>
                    <a:pt x="18648" y="28857"/>
                    <a:pt x="19089" y="30000"/>
                    <a:pt x="19648" y="31095"/>
                  </a:cubicBezTo>
                  <a:cubicBezTo>
                    <a:pt x="19684" y="31131"/>
                    <a:pt x="19708" y="31167"/>
                    <a:pt x="19755" y="31167"/>
                  </a:cubicBezTo>
                  <a:cubicBezTo>
                    <a:pt x="19720" y="31512"/>
                    <a:pt x="19708" y="31845"/>
                    <a:pt x="19696" y="32203"/>
                  </a:cubicBezTo>
                  <a:cubicBezTo>
                    <a:pt x="19291" y="31155"/>
                    <a:pt x="18803" y="30107"/>
                    <a:pt x="18350" y="29071"/>
                  </a:cubicBezTo>
                  <a:cubicBezTo>
                    <a:pt x="18333" y="29027"/>
                    <a:pt x="18295" y="29003"/>
                    <a:pt x="18253" y="29003"/>
                  </a:cubicBezTo>
                  <a:cubicBezTo>
                    <a:pt x="18238" y="29003"/>
                    <a:pt x="18223" y="29006"/>
                    <a:pt x="18207" y="29012"/>
                  </a:cubicBezTo>
                  <a:cubicBezTo>
                    <a:pt x="17910" y="26357"/>
                    <a:pt x="17934" y="23714"/>
                    <a:pt x="18231" y="21094"/>
                  </a:cubicBezTo>
                  <a:close/>
                  <a:moveTo>
                    <a:pt x="18565" y="31572"/>
                  </a:moveTo>
                  <a:lnTo>
                    <a:pt x="18565" y="31572"/>
                  </a:lnTo>
                  <a:cubicBezTo>
                    <a:pt x="18684" y="31881"/>
                    <a:pt x="18803" y="32179"/>
                    <a:pt x="18922" y="32488"/>
                  </a:cubicBezTo>
                  <a:cubicBezTo>
                    <a:pt x="18862" y="32369"/>
                    <a:pt x="18815" y="32250"/>
                    <a:pt x="18755" y="32131"/>
                  </a:cubicBezTo>
                  <a:cubicBezTo>
                    <a:pt x="18743" y="32072"/>
                    <a:pt x="18696" y="32048"/>
                    <a:pt x="18648" y="32024"/>
                  </a:cubicBezTo>
                  <a:cubicBezTo>
                    <a:pt x="18624" y="31881"/>
                    <a:pt x="18588" y="31714"/>
                    <a:pt x="18565" y="31572"/>
                  </a:cubicBezTo>
                  <a:close/>
                  <a:moveTo>
                    <a:pt x="18279" y="29571"/>
                  </a:moveTo>
                  <a:lnTo>
                    <a:pt x="18279" y="29571"/>
                  </a:lnTo>
                  <a:cubicBezTo>
                    <a:pt x="18731" y="30679"/>
                    <a:pt x="19148" y="31786"/>
                    <a:pt x="19684" y="32857"/>
                  </a:cubicBezTo>
                  <a:cubicBezTo>
                    <a:pt x="19648" y="32917"/>
                    <a:pt x="19648" y="32977"/>
                    <a:pt x="19648" y="33060"/>
                  </a:cubicBezTo>
                  <a:cubicBezTo>
                    <a:pt x="19303" y="32286"/>
                    <a:pt x="18910" y="31512"/>
                    <a:pt x="18565" y="30750"/>
                  </a:cubicBezTo>
                  <a:cubicBezTo>
                    <a:pt x="18529" y="30691"/>
                    <a:pt x="18469" y="30679"/>
                    <a:pt x="18434" y="30679"/>
                  </a:cubicBezTo>
                  <a:cubicBezTo>
                    <a:pt x="18374" y="30298"/>
                    <a:pt x="18327" y="29929"/>
                    <a:pt x="18279" y="29571"/>
                  </a:cubicBezTo>
                  <a:close/>
                  <a:moveTo>
                    <a:pt x="27863" y="973"/>
                  </a:moveTo>
                  <a:lnTo>
                    <a:pt x="27863" y="973"/>
                  </a:lnTo>
                  <a:cubicBezTo>
                    <a:pt x="28995" y="4425"/>
                    <a:pt x="29292" y="7676"/>
                    <a:pt x="27792" y="11117"/>
                  </a:cubicBezTo>
                  <a:cubicBezTo>
                    <a:pt x="27756" y="11117"/>
                    <a:pt x="27744" y="11129"/>
                    <a:pt x="27732" y="11152"/>
                  </a:cubicBezTo>
                  <a:cubicBezTo>
                    <a:pt x="27387" y="11581"/>
                    <a:pt x="27078" y="11986"/>
                    <a:pt x="26744" y="12426"/>
                  </a:cubicBezTo>
                  <a:cubicBezTo>
                    <a:pt x="26638" y="12574"/>
                    <a:pt x="26786" y="12770"/>
                    <a:pt x="26946" y="12770"/>
                  </a:cubicBezTo>
                  <a:cubicBezTo>
                    <a:pt x="26966" y="12770"/>
                    <a:pt x="26986" y="12766"/>
                    <a:pt x="27006" y="12760"/>
                  </a:cubicBezTo>
                  <a:lnTo>
                    <a:pt x="27006" y="12760"/>
                  </a:lnTo>
                  <a:cubicBezTo>
                    <a:pt x="27256" y="13319"/>
                    <a:pt x="27090" y="13843"/>
                    <a:pt x="26506" y="14308"/>
                  </a:cubicBezTo>
                  <a:cubicBezTo>
                    <a:pt x="26408" y="14486"/>
                    <a:pt x="26577" y="14698"/>
                    <a:pt x="26748" y="14698"/>
                  </a:cubicBezTo>
                  <a:cubicBezTo>
                    <a:pt x="26806" y="14698"/>
                    <a:pt x="26863" y="14674"/>
                    <a:pt x="26911" y="14617"/>
                  </a:cubicBezTo>
                  <a:lnTo>
                    <a:pt x="26911" y="14617"/>
                  </a:lnTo>
                  <a:cubicBezTo>
                    <a:pt x="25292" y="16605"/>
                    <a:pt x="24482" y="19975"/>
                    <a:pt x="23792" y="22523"/>
                  </a:cubicBezTo>
                  <a:cubicBezTo>
                    <a:pt x="22994" y="25333"/>
                    <a:pt x="22279" y="28297"/>
                    <a:pt x="22148" y="31226"/>
                  </a:cubicBezTo>
                  <a:cubicBezTo>
                    <a:pt x="21887" y="31488"/>
                    <a:pt x="21732" y="31953"/>
                    <a:pt x="21660" y="32488"/>
                  </a:cubicBezTo>
                  <a:cubicBezTo>
                    <a:pt x="21077" y="33715"/>
                    <a:pt x="20422" y="34989"/>
                    <a:pt x="20041" y="36286"/>
                  </a:cubicBezTo>
                  <a:cubicBezTo>
                    <a:pt x="20053" y="35894"/>
                    <a:pt x="20077" y="35513"/>
                    <a:pt x="20101" y="35120"/>
                  </a:cubicBezTo>
                  <a:cubicBezTo>
                    <a:pt x="20874" y="33691"/>
                    <a:pt x="21482" y="32131"/>
                    <a:pt x="22148" y="30655"/>
                  </a:cubicBezTo>
                  <a:cubicBezTo>
                    <a:pt x="22213" y="30526"/>
                    <a:pt x="22103" y="30408"/>
                    <a:pt x="21995" y="30408"/>
                  </a:cubicBezTo>
                  <a:cubicBezTo>
                    <a:pt x="21944" y="30408"/>
                    <a:pt x="21893" y="30435"/>
                    <a:pt x="21863" y="30500"/>
                  </a:cubicBezTo>
                  <a:cubicBezTo>
                    <a:pt x="21315" y="31607"/>
                    <a:pt x="20708" y="32715"/>
                    <a:pt x="20172" y="33846"/>
                  </a:cubicBezTo>
                  <a:cubicBezTo>
                    <a:pt x="20398" y="30405"/>
                    <a:pt x="20755" y="27000"/>
                    <a:pt x="21291" y="23606"/>
                  </a:cubicBezTo>
                  <a:cubicBezTo>
                    <a:pt x="21298" y="23686"/>
                    <a:pt x="21385" y="23739"/>
                    <a:pt x="21470" y="23739"/>
                  </a:cubicBezTo>
                  <a:cubicBezTo>
                    <a:pt x="21525" y="23739"/>
                    <a:pt x="21580" y="23717"/>
                    <a:pt x="21613" y="23666"/>
                  </a:cubicBezTo>
                  <a:cubicBezTo>
                    <a:pt x="21698" y="23520"/>
                    <a:pt x="21784" y="23381"/>
                    <a:pt x="21865" y="23243"/>
                  </a:cubicBezTo>
                  <a:lnTo>
                    <a:pt x="21865" y="23243"/>
                  </a:lnTo>
                  <a:cubicBezTo>
                    <a:pt x="21670" y="23580"/>
                    <a:pt x="21478" y="23912"/>
                    <a:pt x="21303" y="24261"/>
                  </a:cubicBezTo>
                  <a:cubicBezTo>
                    <a:pt x="21267" y="24333"/>
                    <a:pt x="21333" y="24425"/>
                    <a:pt x="21403" y="24425"/>
                  </a:cubicBezTo>
                  <a:cubicBezTo>
                    <a:pt x="21426" y="24425"/>
                    <a:pt x="21449" y="24416"/>
                    <a:pt x="21470" y="24392"/>
                  </a:cubicBezTo>
                  <a:cubicBezTo>
                    <a:pt x="21982" y="23785"/>
                    <a:pt x="22327" y="23035"/>
                    <a:pt x="22660" y="22309"/>
                  </a:cubicBezTo>
                  <a:cubicBezTo>
                    <a:pt x="22691" y="22205"/>
                    <a:pt x="22624" y="22111"/>
                    <a:pt x="22543" y="22111"/>
                  </a:cubicBezTo>
                  <a:cubicBezTo>
                    <a:pt x="22531" y="22111"/>
                    <a:pt x="22518" y="22113"/>
                    <a:pt x="22506" y="22118"/>
                  </a:cubicBezTo>
                  <a:cubicBezTo>
                    <a:pt x="22982" y="21249"/>
                    <a:pt x="23446" y="20392"/>
                    <a:pt x="23970" y="19558"/>
                  </a:cubicBezTo>
                  <a:cubicBezTo>
                    <a:pt x="24061" y="19402"/>
                    <a:pt x="23923" y="19262"/>
                    <a:pt x="23787" y="19262"/>
                  </a:cubicBezTo>
                  <a:cubicBezTo>
                    <a:pt x="23726" y="19262"/>
                    <a:pt x="23665" y="19290"/>
                    <a:pt x="23625" y="19356"/>
                  </a:cubicBezTo>
                  <a:cubicBezTo>
                    <a:pt x="23411" y="19677"/>
                    <a:pt x="23220" y="19999"/>
                    <a:pt x="23018" y="20332"/>
                  </a:cubicBezTo>
                  <a:cubicBezTo>
                    <a:pt x="23637" y="19272"/>
                    <a:pt x="24232" y="18201"/>
                    <a:pt x="24863" y="17129"/>
                  </a:cubicBezTo>
                  <a:cubicBezTo>
                    <a:pt x="24945" y="16982"/>
                    <a:pt x="24812" y="16840"/>
                    <a:pt x="24683" y="16840"/>
                  </a:cubicBezTo>
                  <a:cubicBezTo>
                    <a:pt x="24624" y="16840"/>
                    <a:pt x="24567" y="16869"/>
                    <a:pt x="24530" y="16939"/>
                  </a:cubicBezTo>
                  <a:cubicBezTo>
                    <a:pt x="23530" y="18630"/>
                    <a:pt x="22506" y="20296"/>
                    <a:pt x="21565" y="22023"/>
                  </a:cubicBezTo>
                  <a:cubicBezTo>
                    <a:pt x="21648" y="21618"/>
                    <a:pt x="21720" y="21201"/>
                    <a:pt x="21791" y="20808"/>
                  </a:cubicBezTo>
                  <a:cubicBezTo>
                    <a:pt x="23041" y="18868"/>
                    <a:pt x="24280" y="16939"/>
                    <a:pt x="25530" y="14998"/>
                  </a:cubicBezTo>
                  <a:cubicBezTo>
                    <a:pt x="25630" y="14831"/>
                    <a:pt x="25478" y="14681"/>
                    <a:pt x="25329" y="14681"/>
                  </a:cubicBezTo>
                  <a:cubicBezTo>
                    <a:pt x="25266" y="14681"/>
                    <a:pt x="25203" y="14708"/>
                    <a:pt x="25161" y="14772"/>
                  </a:cubicBezTo>
                  <a:cubicBezTo>
                    <a:pt x="24113" y="16355"/>
                    <a:pt x="23089" y="17951"/>
                    <a:pt x="22041" y="19523"/>
                  </a:cubicBezTo>
                  <a:cubicBezTo>
                    <a:pt x="22101" y="19261"/>
                    <a:pt x="22148" y="18975"/>
                    <a:pt x="22208" y="18701"/>
                  </a:cubicBezTo>
                  <a:cubicBezTo>
                    <a:pt x="22375" y="17975"/>
                    <a:pt x="22541" y="17260"/>
                    <a:pt x="22732" y="16534"/>
                  </a:cubicBezTo>
                  <a:cubicBezTo>
                    <a:pt x="22756" y="16522"/>
                    <a:pt x="22791" y="16498"/>
                    <a:pt x="22815" y="16475"/>
                  </a:cubicBezTo>
                  <a:cubicBezTo>
                    <a:pt x="23934" y="15105"/>
                    <a:pt x="24839" y="13522"/>
                    <a:pt x="25935" y="12129"/>
                  </a:cubicBezTo>
                  <a:cubicBezTo>
                    <a:pt x="26034" y="11993"/>
                    <a:pt x="25921" y="11817"/>
                    <a:pt x="25794" y="11817"/>
                  </a:cubicBezTo>
                  <a:cubicBezTo>
                    <a:pt x="25753" y="11817"/>
                    <a:pt x="25710" y="11835"/>
                    <a:pt x="25673" y="11879"/>
                  </a:cubicBezTo>
                  <a:cubicBezTo>
                    <a:pt x="24815" y="12915"/>
                    <a:pt x="23863" y="13998"/>
                    <a:pt x="23101" y="15165"/>
                  </a:cubicBezTo>
                  <a:cubicBezTo>
                    <a:pt x="23172" y="14879"/>
                    <a:pt x="23256" y="14581"/>
                    <a:pt x="23339" y="14296"/>
                  </a:cubicBezTo>
                  <a:cubicBezTo>
                    <a:pt x="24530" y="12891"/>
                    <a:pt x="25530" y="11200"/>
                    <a:pt x="26613" y="9712"/>
                  </a:cubicBezTo>
                  <a:cubicBezTo>
                    <a:pt x="26656" y="9652"/>
                    <a:pt x="26601" y="9599"/>
                    <a:pt x="26541" y="9599"/>
                  </a:cubicBezTo>
                  <a:cubicBezTo>
                    <a:pt x="26517" y="9599"/>
                    <a:pt x="26491" y="9608"/>
                    <a:pt x="26470" y="9628"/>
                  </a:cubicBezTo>
                  <a:cubicBezTo>
                    <a:pt x="25881" y="10377"/>
                    <a:pt x="25259" y="11114"/>
                    <a:pt x="24656" y="11882"/>
                  </a:cubicBezTo>
                  <a:lnTo>
                    <a:pt x="24656" y="11882"/>
                  </a:lnTo>
                  <a:cubicBezTo>
                    <a:pt x="25575" y="10704"/>
                    <a:pt x="26452" y="9495"/>
                    <a:pt x="27340" y="8331"/>
                  </a:cubicBezTo>
                  <a:cubicBezTo>
                    <a:pt x="27430" y="8204"/>
                    <a:pt x="27329" y="8051"/>
                    <a:pt x="27223" y="8051"/>
                  </a:cubicBezTo>
                  <a:cubicBezTo>
                    <a:pt x="27189" y="8051"/>
                    <a:pt x="27154" y="8067"/>
                    <a:pt x="27125" y="8104"/>
                  </a:cubicBezTo>
                  <a:cubicBezTo>
                    <a:pt x="26125" y="9355"/>
                    <a:pt x="25065" y="10581"/>
                    <a:pt x="24065" y="11843"/>
                  </a:cubicBezTo>
                  <a:cubicBezTo>
                    <a:pt x="25208" y="8152"/>
                    <a:pt x="26554" y="4580"/>
                    <a:pt x="27863" y="973"/>
                  </a:cubicBezTo>
                  <a:close/>
                  <a:moveTo>
                    <a:pt x="21589" y="33262"/>
                  </a:moveTo>
                  <a:lnTo>
                    <a:pt x="21589" y="33262"/>
                  </a:lnTo>
                  <a:cubicBezTo>
                    <a:pt x="21541" y="34048"/>
                    <a:pt x="21553" y="34846"/>
                    <a:pt x="21434" y="35298"/>
                  </a:cubicBezTo>
                  <a:cubicBezTo>
                    <a:pt x="21148" y="36429"/>
                    <a:pt x="20196" y="37465"/>
                    <a:pt x="20232" y="38596"/>
                  </a:cubicBezTo>
                  <a:cubicBezTo>
                    <a:pt x="20136" y="38608"/>
                    <a:pt x="20041" y="38620"/>
                    <a:pt x="19946" y="38620"/>
                  </a:cubicBezTo>
                  <a:cubicBezTo>
                    <a:pt x="19958" y="38037"/>
                    <a:pt x="19993" y="37441"/>
                    <a:pt x="20017" y="36870"/>
                  </a:cubicBezTo>
                  <a:cubicBezTo>
                    <a:pt x="20028" y="36873"/>
                    <a:pt x="20039" y="36874"/>
                    <a:pt x="20051" y="36874"/>
                  </a:cubicBezTo>
                  <a:cubicBezTo>
                    <a:pt x="20090" y="36874"/>
                    <a:pt x="20132" y="36857"/>
                    <a:pt x="20160" y="36810"/>
                  </a:cubicBezTo>
                  <a:cubicBezTo>
                    <a:pt x="20172" y="36763"/>
                    <a:pt x="20196" y="36715"/>
                    <a:pt x="20220" y="36691"/>
                  </a:cubicBezTo>
                  <a:lnTo>
                    <a:pt x="20220" y="36691"/>
                  </a:lnTo>
                  <a:cubicBezTo>
                    <a:pt x="20184" y="36822"/>
                    <a:pt x="20160" y="36965"/>
                    <a:pt x="20136" y="37108"/>
                  </a:cubicBezTo>
                  <a:cubicBezTo>
                    <a:pt x="20129" y="37205"/>
                    <a:pt x="20224" y="37274"/>
                    <a:pt x="20317" y="37274"/>
                  </a:cubicBezTo>
                  <a:cubicBezTo>
                    <a:pt x="20372" y="37274"/>
                    <a:pt x="20427" y="37249"/>
                    <a:pt x="20458" y="37191"/>
                  </a:cubicBezTo>
                  <a:cubicBezTo>
                    <a:pt x="20613" y="36882"/>
                    <a:pt x="20672" y="36525"/>
                    <a:pt x="20779" y="36191"/>
                  </a:cubicBezTo>
                  <a:cubicBezTo>
                    <a:pt x="20910" y="35798"/>
                    <a:pt x="21077" y="35405"/>
                    <a:pt x="21244" y="35024"/>
                  </a:cubicBezTo>
                  <a:cubicBezTo>
                    <a:pt x="21293" y="34910"/>
                    <a:pt x="21201" y="34813"/>
                    <a:pt x="21113" y="34813"/>
                  </a:cubicBezTo>
                  <a:cubicBezTo>
                    <a:pt x="21072" y="34813"/>
                    <a:pt x="21032" y="34833"/>
                    <a:pt x="21005" y="34882"/>
                  </a:cubicBezTo>
                  <a:cubicBezTo>
                    <a:pt x="20994" y="34917"/>
                    <a:pt x="20958" y="34965"/>
                    <a:pt x="20946" y="34989"/>
                  </a:cubicBezTo>
                  <a:cubicBezTo>
                    <a:pt x="21172" y="34429"/>
                    <a:pt x="21363" y="33846"/>
                    <a:pt x="21589" y="33262"/>
                  </a:cubicBezTo>
                  <a:close/>
                  <a:moveTo>
                    <a:pt x="19005" y="33608"/>
                  </a:moveTo>
                  <a:cubicBezTo>
                    <a:pt x="19148" y="33881"/>
                    <a:pt x="19291" y="34155"/>
                    <a:pt x="19470" y="34393"/>
                  </a:cubicBezTo>
                  <a:cubicBezTo>
                    <a:pt x="19505" y="34441"/>
                    <a:pt x="19541" y="34453"/>
                    <a:pt x="19589" y="34453"/>
                  </a:cubicBezTo>
                  <a:cubicBezTo>
                    <a:pt x="19589" y="34691"/>
                    <a:pt x="19577" y="34929"/>
                    <a:pt x="19577" y="35167"/>
                  </a:cubicBezTo>
                  <a:cubicBezTo>
                    <a:pt x="19553" y="35215"/>
                    <a:pt x="19553" y="35263"/>
                    <a:pt x="19577" y="35286"/>
                  </a:cubicBezTo>
                  <a:cubicBezTo>
                    <a:pt x="19541" y="36417"/>
                    <a:pt x="19541" y="37549"/>
                    <a:pt x="19553" y="38668"/>
                  </a:cubicBezTo>
                  <a:cubicBezTo>
                    <a:pt x="19517" y="38668"/>
                    <a:pt x="19458" y="38680"/>
                    <a:pt x="19410" y="38680"/>
                  </a:cubicBezTo>
                  <a:cubicBezTo>
                    <a:pt x="19410" y="38680"/>
                    <a:pt x="19410" y="38668"/>
                    <a:pt x="19398" y="38632"/>
                  </a:cubicBezTo>
                  <a:cubicBezTo>
                    <a:pt x="18946" y="37441"/>
                    <a:pt x="18410" y="36310"/>
                    <a:pt x="17969" y="35143"/>
                  </a:cubicBezTo>
                  <a:lnTo>
                    <a:pt x="17969" y="35143"/>
                  </a:lnTo>
                  <a:cubicBezTo>
                    <a:pt x="18017" y="35198"/>
                    <a:pt x="18077" y="35221"/>
                    <a:pt x="18136" y="35221"/>
                  </a:cubicBezTo>
                  <a:cubicBezTo>
                    <a:pt x="18283" y="35221"/>
                    <a:pt x="18420" y="35075"/>
                    <a:pt x="18327" y="34905"/>
                  </a:cubicBezTo>
                  <a:cubicBezTo>
                    <a:pt x="17849" y="34068"/>
                    <a:pt x="17758" y="33910"/>
                    <a:pt x="18045" y="33910"/>
                  </a:cubicBezTo>
                  <a:cubicBezTo>
                    <a:pt x="18195" y="33910"/>
                    <a:pt x="18448" y="33953"/>
                    <a:pt x="18803" y="33965"/>
                  </a:cubicBezTo>
                  <a:cubicBezTo>
                    <a:pt x="18946" y="33965"/>
                    <a:pt x="19065" y="33810"/>
                    <a:pt x="19029" y="33667"/>
                  </a:cubicBezTo>
                  <a:cubicBezTo>
                    <a:pt x="19029" y="33643"/>
                    <a:pt x="19005" y="33619"/>
                    <a:pt x="19005" y="33608"/>
                  </a:cubicBezTo>
                  <a:close/>
                  <a:moveTo>
                    <a:pt x="53236" y="38513"/>
                  </a:moveTo>
                  <a:lnTo>
                    <a:pt x="53236" y="38513"/>
                  </a:lnTo>
                  <a:cubicBezTo>
                    <a:pt x="53224" y="38596"/>
                    <a:pt x="53212" y="38680"/>
                    <a:pt x="53200" y="38751"/>
                  </a:cubicBezTo>
                  <a:cubicBezTo>
                    <a:pt x="53164" y="38811"/>
                    <a:pt x="53152" y="38894"/>
                    <a:pt x="53140" y="38977"/>
                  </a:cubicBezTo>
                  <a:lnTo>
                    <a:pt x="53140" y="39013"/>
                  </a:lnTo>
                  <a:cubicBezTo>
                    <a:pt x="53117" y="39073"/>
                    <a:pt x="53105" y="39132"/>
                    <a:pt x="53081" y="39192"/>
                  </a:cubicBezTo>
                  <a:cubicBezTo>
                    <a:pt x="53057" y="39215"/>
                    <a:pt x="53081" y="39227"/>
                    <a:pt x="53057" y="39239"/>
                  </a:cubicBezTo>
                  <a:lnTo>
                    <a:pt x="53057" y="39263"/>
                  </a:lnTo>
                  <a:cubicBezTo>
                    <a:pt x="52998" y="39275"/>
                    <a:pt x="52926" y="39287"/>
                    <a:pt x="52867" y="39311"/>
                  </a:cubicBezTo>
                  <a:cubicBezTo>
                    <a:pt x="52828" y="39234"/>
                    <a:pt x="52760" y="39181"/>
                    <a:pt x="52673" y="39181"/>
                  </a:cubicBezTo>
                  <a:cubicBezTo>
                    <a:pt x="52651" y="39181"/>
                    <a:pt x="52628" y="39184"/>
                    <a:pt x="52605" y="39192"/>
                  </a:cubicBezTo>
                  <a:cubicBezTo>
                    <a:pt x="52557" y="39204"/>
                    <a:pt x="52521" y="39204"/>
                    <a:pt x="52486" y="39215"/>
                  </a:cubicBezTo>
                  <a:cubicBezTo>
                    <a:pt x="52509" y="39168"/>
                    <a:pt x="52497" y="39108"/>
                    <a:pt x="52450" y="39084"/>
                  </a:cubicBezTo>
                  <a:lnTo>
                    <a:pt x="52188" y="38953"/>
                  </a:lnTo>
                  <a:cubicBezTo>
                    <a:pt x="52171" y="38945"/>
                    <a:pt x="52155" y="38941"/>
                    <a:pt x="52140" y="38941"/>
                  </a:cubicBezTo>
                  <a:cubicBezTo>
                    <a:pt x="52046" y="38941"/>
                    <a:pt x="51989" y="39081"/>
                    <a:pt x="52081" y="39132"/>
                  </a:cubicBezTo>
                  <a:cubicBezTo>
                    <a:pt x="52164" y="39168"/>
                    <a:pt x="52247" y="39215"/>
                    <a:pt x="52331" y="39263"/>
                  </a:cubicBezTo>
                  <a:cubicBezTo>
                    <a:pt x="52212" y="39287"/>
                    <a:pt x="52105" y="39323"/>
                    <a:pt x="51986" y="39334"/>
                  </a:cubicBezTo>
                  <a:cubicBezTo>
                    <a:pt x="51914" y="39204"/>
                    <a:pt x="51795" y="39084"/>
                    <a:pt x="51676" y="38977"/>
                  </a:cubicBezTo>
                  <a:cubicBezTo>
                    <a:pt x="52200" y="38834"/>
                    <a:pt x="52724" y="38680"/>
                    <a:pt x="53236" y="38513"/>
                  </a:cubicBezTo>
                  <a:close/>
                  <a:moveTo>
                    <a:pt x="51176" y="39132"/>
                  </a:moveTo>
                  <a:lnTo>
                    <a:pt x="51188" y="39144"/>
                  </a:lnTo>
                  <a:cubicBezTo>
                    <a:pt x="51307" y="39227"/>
                    <a:pt x="51366" y="39346"/>
                    <a:pt x="51426" y="39454"/>
                  </a:cubicBezTo>
                  <a:cubicBezTo>
                    <a:pt x="51200" y="39513"/>
                    <a:pt x="50985" y="39573"/>
                    <a:pt x="50771" y="39632"/>
                  </a:cubicBezTo>
                  <a:cubicBezTo>
                    <a:pt x="50831" y="39513"/>
                    <a:pt x="50843" y="39370"/>
                    <a:pt x="50843" y="39215"/>
                  </a:cubicBezTo>
                  <a:cubicBezTo>
                    <a:pt x="50950" y="39192"/>
                    <a:pt x="51069" y="39156"/>
                    <a:pt x="51176" y="39132"/>
                  </a:cubicBezTo>
                  <a:close/>
                  <a:moveTo>
                    <a:pt x="49426" y="39585"/>
                  </a:moveTo>
                  <a:cubicBezTo>
                    <a:pt x="49485" y="39739"/>
                    <a:pt x="49580" y="39858"/>
                    <a:pt x="49688" y="39966"/>
                  </a:cubicBezTo>
                  <a:cubicBezTo>
                    <a:pt x="49592" y="39989"/>
                    <a:pt x="49485" y="40025"/>
                    <a:pt x="49402" y="40049"/>
                  </a:cubicBezTo>
                  <a:cubicBezTo>
                    <a:pt x="49426" y="39966"/>
                    <a:pt x="49438" y="39870"/>
                    <a:pt x="49414" y="39763"/>
                  </a:cubicBezTo>
                  <a:cubicBezTo>
                    <a:pt x="49402" y="39704"/>
                    <a:pt x="49342" y="39644"/>
                    <a:pt x="49283" y="39620"/>
                  </a:cubicBezTo>
                  <a:cubicBezTo>
                    <a:pt x="49307" y="39620"/>
                    <a:pt x="49366" y="39608"/>
                    <a:pt x="49426" y="39585"/>
                  </a:cubicBezTo>
                  <a:close/>
                  <a:moveTo>
                    <a:pt x="47271" y="40096"/>
                  </a:moveTo>
                  <a:cubicBezTo>
                    <a:pt x="47306" y="40156"/>
                    <a:pt x="47330" y="40239"/>
                    <a:pt x="47342" y="40335"/>
                  </a:cubicBezTo>
                  <a:cubicBezTo>
                    <a:pt x="47326" y="40326"/>
                    <a:pt x="47304" y="40312"/>
                    <a:pt x="47284" y="40312"/>
                  </a:cubicBezTo>
                  <a:cubicBezTo>
                    <a:pt x="47275" y="40312"/>
                    <a:pt x="47266" y="40315"/>
                    <a:pt x="47259" y="40323"/>
                  </a:cubicBezTo>
                  <a:cubicBezTo>
                    <a:pt x="47244" y="40324"/>
                    <a:pt x="47229" y="40324"/>
                    <a:pt x="47215" y="40324"/>
                  </a:cubicBezTo>
                  <a:cubicBezTo>
                    <a:pt x="47064" y="40324"/>
                    <a:pt x="46980" y="40266"/>
                    <a:pt x="46925" y="40168"/>
                  </a:cubicBezTo>
                  <a:cubicBezTo>
                    <a:pt x="47033" y="40144"/>
                    <a:pt x="47152" y="40108"/>
                    <a:pt x="47271" y="40096"/>
                  </a:cubicBezTo>
                  <a:close/>
                  <a:moveTo>
                    <a:pt x="48390" y="39846"/>
                  </a:moveTo>
                  <a:cubicBezTo>
                    <a:pt x="48426" y="40037"/>
                    <a:pt x="48521" y="40204"/>
                    <a:pt x="48699" y="40287"/>
                  </a:cubicBezTo>
                  <a:cubicBezTo>
                    <a:pt x="48616" y="40323"/>
                    <a:pt x="48509" y="40347"/>
                    <a:pt x="48414" y="40382"/>
                  </a:cubicBezTo>
                  <a:cubicBezTo>
                    <a:pt x="48402" y="40323"/>
                    <a:pt x="48366" y="40239"/>
                    <a:pt x="48330" y="40180"/>
                  </a:cubicBezTo>
                  <a:cubicBezTo>
                    <a:pt x="48287" y="40130"/>
                    <a:pt x="48228" y="40110"/>
                    <a:pt x="48166" y="40110"/>
                  </a:cubicBezTo>
                  <a:cubicBezTo>
                    <a:pt x="48108" y="40110"/>
                    <a:pt x="48048" y="40127"/>
                    <a:pt x="47997" y="40156"/>
                  </a:cubicBezTo>
                  <a:cubicBezTo>
                    <a:pt x="47985" y="40120"/>
                    <a:pt x="47985" y="40096"/>
                    <a:pt x="47973" y="40061"/>
                  </a:cubicBezTo>
                  <a:cubicBezTo>
                    <a:pt x="47949" y="40037"/>
                    <a:pt x="47937" y="39989"/>
                    <a:pt x="47925" y="39966"/>
                  </a:cubicBezTo>
                  <a:cubicBezTo>
                    <a:pt x="48080" y="39918"/>
                    <a:pt x="48235" y="39870"/>
                    <a:pt x="48390" y="39846"/>
                  </a:cubicBezTo>
                  <a:close/>
                  <a:moveTo>
                    <a:pt x="47449" y="40692"/>
                  </a:moveTo>
                  <a:cubicBezTo>
                    <a:pt x="47449" y="40692"/>
                    <a:pt x="47449" y="40704"/>
                    <a:pt x="47461" y="40704"/>
                  </a:cubicBezTo>
                  <a:cubicBezTo>
                    <a:pt x="47449" y="40704"/>
                    <a:pt x="47449" y="40704"/>
                    <a:pt x="47437" y="40716"/>
                  </a:cubicBezTo>
                  <a:cubicBezTo>
                    <a:pt x="47437" y="40704"/>
                    <a:pt x="47449" y="40704"/>
                    <a:pt x="47449" y="40692"/>
                  </a:cubicBezTo>
                  <a:close/>
                  <a:moveTo>
                    <a:pt x="46294" y="40299"/>
                  </a:moveTo>
                  <a:cubicBezTo>
                    <a:pt x="46354" y="40537"/>
                    <a:pt x="46473" y="40763"/>
                    <a:pt x="46687" y="40882"/>
                  </a:cubicBezTo>
                  <a:cubicBezTo>
                    <a:pt x="46735" y="40906"/>
                    <a:pt x="46782" y="40906"/>
                    <a:pt x="46830" y="40930"/>
                  </a:cubicBezTo>
                  <a:cubicBezTo>
                    <a:pt x="46675" y="40989"/>
                    <a:pt x="46532" y="41025"/>
                    <a:pt x="46366" y="41097"/>
                  </a:cubicBezTo>
                  <a:cubicBezTo>
                    <a:pt x="46330" y="40989"/>
                    <a:pt x="46271" y="40894"/>
                    <a:pt x="46151" y="40858"/>
                  </a:cubicBezTo>
                  <a:cubicBezTo>
                    <a:pt x="46140" y="40835"/>
                    <a:pt x="46140" y="40835"/>
                    <a:pt x="46140" y="40823"/>
                  </a:cubicBezTo>
                  <a:cubicBezTo>
                    <a:pt x="46092" y="40751"/>
                    <a:pt x="46068" y="40692"/>
                    <a:pt x="46032" y="40620"/>
                  </a:cubicBezTo>
                  <a:cubicBezTo>
                    <a:pt x="45997" y="40537"/>
                    <a:pt x="45961" y="40454"/>
                    <a:pt x="45937" y="40358"/>
                  </a:cubicBezTo>
                  <a:cubicBezTo>
                    <a:pt x="46044" y="40347"/>
                    <a:pt x="46175" y="40323"/>
                    <a:pt x="46294" y="40299"/>
                  </a:cubicBezTo>
                  <a:close/>
                  <a:moveTo>
                    <a:pt x="45294" y="40501"/>
                  </a:moveTo>
                  <a:cubicBezTo>
                    <a:pt x="45354" y="40775"/>
                    <a:pt x="45425" y="41168"/>
                    <a:pt x="45604" y="41359"/>
                  </a:cubicBezTo>
                  <a:cubicBezTo>
                    <a:pt x="45544" y="41394"/>
                    <a:pt x="45473" y="41406"/>
                    <a:pt x="45413" y="41430"/>
                  </a:cubicBezTo>
                  <a:cubicBezTo>
                    <a:pt x="45401" y="41406"/>
                    <a:pt x="45378" y="41359"/>
                    <a:pt x="45366" y="41335"/>
                  </a:cubicBezTo>
                  <a:cubicBezTo>
                    <a:pt x="45342" y="41287"/>
                    <a:pt x="45306" y="41251"/>
                    <a:pt x="45258" y="41228"/>
                  </a:cubicBezTo>
                  <a:cubicBezTo>
                    <a:pt x="45175" y="41013"/>
                    <a:pt x="45104" y="40799"/>
                    <a:pt x="45044" y="40573"/>
                  </a:cubicBezTo>
                  <a:cubicBezTo>
                    <a:pt x="45044" y="40573"/>
                    <a:pt x="45044" y="40561"/>
                    <a:pt x="45020" y="40561"/>
                  </a:cubicBezTo>
                  <a:cubicBezTo>
                    <a:pt x="45116" y="40525"/>
                    <a:pt x="45199" y="40513"/>
                    <a:pt x="45294" y="40501"/>
                  </a:cubicBezTo>
                  <a:close/>
                  <a:moveTo>
                    <a:pt x="34340" y="37739"/>
                  </a:moveTo>
                  <a:cubicBezTo>
                    <a:pt x="37386" y="38305"/>
                    <a:pt x="40571" y="38507"/>
                    <a:pt x="43764" y="38507"/>
                  </a:cubicBezTo>
                  <a:cubicBezTo>
                    <a:pt x="45613" y="38507"/>
                    <a:pt x="47465" y="38439"/>
                    <a:pt x="49295" y="38334"/>
                  </a:cubicBezTo>
                  <a:lnTo>
                    <a:pt x="49295" y="38334"/>
                  </a:lnTo>
                  <a:cubicBezTo>
                    <a:pt x="43568" y="39489"/>
                    <a:pt x="37865" y="40739"/>
                    <a:pt x="32078" y="41609"/>
                  </a:cubicBezTo>
                  <a:cubicBezTo>
                    <a:pt x="32043" y="41597"/>
                    <a:pt x="32007" y="41585"/>
                    <a:pt x="31959" y="41585"/>
                  </a:cubicBezTo>
                  <a:cubicBezTo>
                    <a:pt x="26328" y="41573"/>
                    <a:pt x="20672" y="41239"/>
                    <a:pt x="15017" y="41108"/>
                  </a:cubicBezTo>
                  <a:cubicBezTo>
                    <a:pt x="13877" y="41049"/>
                    <a:pt x="12723" y="40993"/>
                    <a:pt x="11576" y="40993"/>
                  </a:cubicBezTo>
                  <a:cubicBezTo>
                    <a:pt x="10902" y="40993"/>
                    <a:pt x="10229" y="41012"/>
                    <a:pt x="9564" y="41061"/>
                  </a:cubicBezTo>
                  <a:lnTo>
                    <a:pt x="9147" y="41061"/>
                  </a:lnTo>
                  <a:cubicBezTo>
                    <a:pt x="17553" y="40168"/>
                    <a:pt x="25935" y="38692"/>
                    <a:pt x="34340" y="37739"/>
                  </a:cubicBezTo>
                  <a:close/>
                  <a:moveTo>
                    <a:pt x="6135" y="41537"/>
                  </a:moveTo>
                  <a:cubicBezTo>
                    <a:pt x="6182" y="41537"/>
                    <a:pt x="6242" y="41549"/>
                    <a:pt x="6289" y="41549"/>
                  </a:cubicBezTo>
                  <a:cubicBezTo>
                    <a:pt x="6123" y="41597"/>
                    <a:pt x="5944" y="41644"/>
                    <a:pt x="5777" y="41704"/>
                  </a:cubicBezTo>
                  <a:cubicBezTo>
                    <a:pt x="5777" y="41704"/>
                    <a:pt x="5777" y="41692"/>
                    <a:pt x="5765" y="41656"/>
                  </a:cubicBezTo>
                  <a:cubicBezTo>
                    <a:pt x="5754" y="41632"/>
                    <a:pt x="5754" y="41597"/>
                    <a:pt x="5730" y="41573"/>
                  </a:cubicBezTo>
                  <a:cubicBezTo>
                    <a:pt x="5849" y="41573"/>
                    <a:pt x="5992" y="41573"/>
                    <a:pt x="6111" y="41549"/>
                  </a:cubicBezTo>
                  <a:cubicBezTo>
                    <a:pt x="6123" y="41549"/>
                    <a:pt x="6123" y="41537"/>
                    <a:pt x="6135" y="41537"/>
                  </a:cubicBezTo>
                  <a:close/>
                  <a:moveTo>
                    <a:pt x="44449" y="40644"/>
                  </a:moveTo>
                  <a:cubicBezTo>
                    <a:pt x="44473" y="41001"/>
                    <a:pt x="44544" y="41347"/>
                    <a:pt x="44675" y="41692"/>
                  </a:cubicBezTo>
                  <a:cubicBezTo>
                    <a:pt x="44616" y="41704"/>
                    <a:pt x="44580" y="41716"/>
                    <a:pt x="44520" y="41751"/>
                  </a:cubicBezTo>
                  <a:cubicBezTo>
                    <a:pt x="44449" y="41466"/>
                    <a:pt x="44163" y="41251"/>
                    <a:pt x="44068" y="40978"/>
                  </a:cubicBezTo>
                  <a:cubicBezTo>
                    <a:pt x="44032" y="40835"/>
                    <a:pt x="43937" y="40775"/>
                    <a:pt x="43830" y="40763"/>
                  </a:cubicBezTo>
                  <a:cubicBezTo>
                    <a:pt x="44044" y="40716"/>
                    <a:pt x="44246" y="40692"/>
                    <a:pt x="44449" y="40644"/>
                  </a:cubicBezTo>
                  <a:close/>
                  <a:moveTo>
                    <a:pt x="43663" y="40763"/>
                  </a:moveTo>
                  <a:cubicBezTo>
                    <a:pt x="43568" y="40835"/>
                    <a:pt x="43461" y="40954"/>
                    <a:pt x="43508" y="41120"/>
                  </a:cubicBezTo>
                  <a:cubicBezTo>
                    <a:pt x="43568" y="41370"/>
                    <a:pt x="43711" y="41751"/>
                    <a:pt x="43949" y="41942"/>
                  </a:cubicBezTo>
                  <a:cubicBezTo>
                    <a:pt x="43830" y="41978"/>
                    <a:pt x="43699" y="42013"/>
                    <a:pt x="43580" y="42061"/>
                  </a:cubicBezTo>
                  <a:cubicBezTo>
                    <a:pt x="43532" y="41894"/>
                    <a:pt x="43401" y="41799"/>
                    <a:pt x="43294" y="41656"/>
                  </a:cubicBezTo>
                  <a:cubicBezTo>
                    <a:pt x="43163" y="41478"/>
                    <a:pt x="43068" y="41251"/>
                    <a:pt x="43044" y="41025"/>
                  </a:cubicBezTo>
                  <a:cubicBezTo>
                    <a:pt x="43044" y="40978"/>
                    <a:pt x="43008" y="40930"/>
                    <a:pt x="42984" y="40882"/>
                  </a:cubicBezTo>
                  <a:cubicBezTo>
                    <a:pt x="43211" y="40835"/>
                    <a:pt x="43449" y="40811"/>
                    <a:pt x="43663" y="40763"/>
                  </a:cubicBezTo>
                  <a:close/>
                  <a:moveTo>
                    <a:pt x="42461" y="40989"/>
                  </a:moveTo>
                  <a:cubicBezTo>
                    <a:pt x="42461" y="41001"/>
                    <a:pt x="42449" y="41013"/>
                    <a:pt x="42461" y="41049"/>
                  </a:cubicBezTo>
                  <a:cubicBezTo>
                    <a:pt x="42472" y="41406"/>
                    <a:pt x="42627" y="41990"/>
                    <a:pt x="42937" y="42287"/>
                  </a:cubicBezTo>
                  <a:cubicBezTo>
                    <a:pt x="42782" y="42347"/>
                    <a:pt x="42615" y="42382"/>
                    <a:pt x="42449" y="42430"/>
                  </a:cubicBezTo>
                  <a:cubicBezTo>
                    <a:pt x="42389" y="42347"/>
                    <a:pt x="42318" y="42263"/>
                    <a:pt x="42258" y="42144"/>
                  </a:cubicBezTo>
                  <a:cubicBezTo>
                    <a:pt x="42091" y="41906"/>
                    <a:pt x="42020" y="41644"/>
                    <a:pt x="41960" y="41359"/>
                  </a:cubicBezTo>
                  <a:cubicBezTo>
                    <a:pt x="41934" y="41208"/>
                    <a:pt x="41806" y="41139"/>
                    <a:pt x="41674" y="41139"/>
                  </a:cubicBezTo>
                  <a:cubicBezTo>
                    <a:pt x="41503" y="41139"/>
                    <a:pt x="41326" y="41253"/>
                    <a:pt x="41353" y="41454"/>
                  </a:cubicBezTo>
                  <a:cubicBezTo>
                    <a:pt x="41389" y="41751"/>
                    <a:pt x="41508" y="42299"/>
                    <a:pt x="41746" y="42644"/>
                  </a:cubicBezTo>
                  <a:cubicBezTo>
                    <a:pt x="41568" y="42704"/>
                    <a:pt x="41389" y="42740"/>
                    <a:pt x="41210" y="42799"/>
                  </a:cubicBezTo>
                  <a:lnTo>
                    <a:pt x="41198" y="42799"/>
                  </a:lnTo>
                  <a:cubicBezTo>
                    <a:pt x="41175" y="42644"/>
                    <a:pt x="41079" y="42478"/>
                    <a:pt x="41008" y="42299"/>
                  </a:cubicBezTo>
                  <a:cubicBezTo>
                    <a:pt x="40877" y="41954"/>
                    <a:pt x="40722" y="41609"/>
                    <a:pt x="40591" y="41275"/>
                  </a:cubicBezTo>
                  <a:cubicBezTo>
                    <a:pt x="41210" y="41180"/>
                    <a:pt x="41841" y="41097"/>
                    <a:pt x="42461" y="40989"/>
                  </a:cubicBezTo>
                  <a:close/>
                  <a:moveTo>
                    <a:pt x="38293" y="42966"/>
                  </a:moveTo>
                  <a:lnTo>
                    <a:pt x="38293" y="42966"/>
                  </a:lnTo>
                  <a:cubicBezTo>
                    <a:pt x="38299" y="42972"/>
                    <a:pt x="38299" y="42975"/>
                    <a:pt x="38298" y="42975"/>
                  </a:cubicBezTo>
                  <a:cubicBezTo>
                    <a:pt x="38296" y="42975"/>
                    <a:pt x="38293" y="42972"/>
                    <a:pt x="38293" y="42966"/>
                  </a:cubicBezTo>
                  <a:close/>
                  <a:moveTo>
                    <a:pt x="39996" y="41347"/>
                  </a:moveTo>
                  <a:lnTo>
                    <a:pt x="39996" y="41394"/>
                  </a:lnTo>
                  <a:cubicBezTo>
                    <a:pt x="40127" y="41763"/>
                    <a:pt x="40258" y="42144"/>
                    <a:pt x="40401" y="42513"/>
                  </a:cubicBezTo>
                  <a:cubicBezTo>
                    <a:pt x="40436" y="42668"/>
                    <a:pt x="40484" y="42811"/>
                    <a:pt x="40556" y="42954"/>
                  </a:cubicBezTo>
                  <a:cubicBezTo>
                    <a:pt x="40341" y="43013"/>
                    <a:pt x="40127" y="43073"/>
                    <a:pt x="39901" y="43109"/>
                  </a:cubicBezTo>
                  <a:cubicBezTo>
                    <a:pt x="40020" y="42954"/>
                    <a:pt x="39913" y="42680"/>
                    <a:pt x="39794" y="42502"/>
                  </a:cubicBezTo>
                  <a:cubicBezTo>
                    <a:pt x="39567" y="42168"/>
                    <a:pt x="39413" y="41799"/>
                    <a:pt x="39305" y="41406"/>
                  </a:cubicBezTo>
                  <a:cubicBezTo>
                    <a:pt x="39532" y="41406"/>
                    <a:pt x="39758" y="41370"/>
                    <a:pt x="39996" y="41347"/>
                  </a:cubicBezTo>
                  <a:close/>
                  <a:moveTo>
                    <a:pt x="54164" y="42835"/>
                  </a:moveTo>
                  <a:lnTo>
                    <a:pt x="54164" y="42835"/>
                  </a:lnTo>
                  <a:cubicBezTo>
                    <a:pt x="54129" y="42918"/>
                    <a:pt x="54129" y="43013"/>
                    <a:pt x="54224" y="43061"/>
                  </a:cubicBezTo>
                  <a:lnTo>
                    <a:pt x="54355" y="43144"/>
                  </a:lnTo>
                  <a:lnTo>
                    <a:pt x="53950" y="42918"/>
                  </a:lnTo>
                  <a:cubicBezTo>
                    <a:pt x="54033" y="42894"/>
                    <a:pt x="54093" y="42859"/>
                    <a:pt x="54164" y="42835"/>
                  </a:cubicBezTo>
                  <a:close/>
                  <a:moveTo>
                    <a:pt x="38686" y="41513"/>
                  </a:moveTo>
                  <a:cubicBezTo>
                    <a:pt x="38722" y="41882"/>
                    <a:pt x="38829" y="42251"/>
                    <a:pt x="38984" y="42597"/>
                  </a:cubicBezTo>
                  <a:cubicBezTo>
                    <a:pt x="39091" y="42811"/>
                    <a:pt x="39234" y="43144"/>
                    <a:pt x="39472" y="43228"/>
                  </a:cubicBezTo>
                  <a:cubicBezTo>
                    <a:pt x="39186" y="43311"/>
                    <a:pt x="38901" y="43383"/>
                    <a:pt x="38627" y="43442"/>
                  </a:cubicBezTo>
                  <a:cubicBezTo>
                    <a:pt x="38651" y="43383"/>
                    <a:pt x="38686" y="43323"/>
                    <a:pt x="38686" y="43228"/>
                  </a:cubicBezTo>
                  <a:cubicBezTo>
                    <a:pt x="38686" y="43109"/>
                    <a:pt x="38603" y="43013"/>
                    <a:pt x="38520" y="42966"/>
                  </a:cubicBezTo>
                  <a:lnTo>
                    <a:pt x="38508" y="42954"/>
                  </a:lnTo>
                  <a:cubicBezTo>
                    <a:pt x="38460" y="42930"/>
                    <a:pt x="38436" y="42894"/>
                    <a:pt x="38436" y="42811"/>
                  </a:cubicBezTo>
                  <a:cubicBezTo>
                    <a:pt x="38341" y="42668"/>
                    <a:pt x="38281" y="42502"/>
                    <a:pt x="38210" y="42335"/>
                  </a:cubicBezTo>
                  <a:cubicBezTo>
                    <a:pt x="38091" y="42085"/>
                    <a:pt x="37972" y="41835"/>
                    <a:pt x="37841" y="41585"/>
                  </a:cubicBezTo>
                  <a:cubicBezTo>
                    <a:pt x="38115" y="41585"/>
                    <a:pt x="38400" y="41549"/>
                    <a:pt x="38686" y="41513"/>
                  </a:cubicBezTo>
                  <a:close/>
                  <a:moveTo>
                    <a:pt x="37150" y="41692"/>
                  </a:moveTo>
                  <a:cubicBezTo>
                    <a:pt x="37269" y="42013"/>
                    <a:pt x="37388" y="42323"/>
                    <a:pt x="37508" y="42656"/>
                  </a:cubicBezTo>
                  <a:cubicBezTo>
                    <a:pt x="37603" y="42906"/>
                    <a:pt x="37662" y="43252"/>
                    <a:pt x="37841" y="43454"/>
                  </a:cubicBezTo>
                  <a:cubicBezTo>
                    <a:pt x="37900" y="43514"/>
                    <a:pt x="37972" y="43561"/>
                    <a:pt x="38055" y="43597"/>
                  </a:cubicBezTo>
                  <a:cubicBezTo>
                    <a:pt x="37865" y="43633"/>
                    <a:pt x="37686" y="43680"/>
                    <a:pt x="37496" y="43728"/>
                  </a:cubicBezTo>
                  <a:cubicBezTo>
                    <a:pt x="37579" y="43514"/>
                    <a:pt x="37519" y="43275"/>
                    <a:pt x="37257" y="43240"/>
                  </a:cubicBezTo>
                  <a:cubicBezTo>
                    <a:pt x="37150" y="43025"/>
                    <a:pt x="37103" y="42716"/>
                    <a:pt x="37043" y="42537"/>
                  </a:cubicBezTo>
                  <a:cubicBezTo>
                    <a:pt x="36960" y="42263"/>
                    <a:pt x="36865" y="42001"/>
                    <a:pt x="36781" y="41716"/>
                  </a:cubicBezTo>
                  <a:cubicBezTo>
                    <a:pt x="36900" y="41716"/>
                    <a:pt x="37031" y="41704"/>
                    <a:pt x="37150" y="41692"/>
                  </a:cubicBezTo>
                  <a:close/>
                  <a:moveTo>
                    <a:pt x="54251" y="40194"/>
                  </a:moveTo>
                  <a:cubicBezTo>
                    <a:pt x="54540" y="40194"/>
                    <a:pt x="54758" y="40253"/>
                    <a:pt x="54867" y="40394"/>
                  </a:cubicBezTo>
                  <a:cubicBezTo>
                    <a:pt x="54819" y="40525"/>
                    <a:pt x="54795" y="40680"/>
                    <a:pt x="54783" y="40835"/>
                  </a:cubicBezTo>
                  <a:cubicBezTo>
                    <a:pt x="54760" y="41097"/>
                    <a:pt x="54700" y="41394"/>
                    <a:pt x="54783" y="41632"/>
                  </a:cubicBezTo>
                  <a:cubicBezTo>
                    <a:pt x="54795" y="41668"/>
                    <a:pt x="54831" y="41716"/>
                    <a:pt x="54879" y="41728"/>
                  </a:cubicBezTo>
                  <a:cubicBezTo>
                    <a:pt x="54879" y="41763"/>
                    <a:pt x="54867" y="41775"/>
                    <a:pt x="54867" y="41811"/>
                  </a:cubicBezTo>
                  <a:lnTo>
                    <a:pt x="54867" y="41835"/>
                  </a:lnTo>
                  <a:cubicBezTo>
                    <a:pt x="54831" y="41847"/>
                    <a:pt x="54819" y="41882"/>
                    <a:pt x="54819" y="41906"/>
                  </a:cubicBezTo>
                  <a:cubicBezTo>
                    <a:pt x="53629" y="42263"/>
                    <a:pt x="52462" y="42621"/>
                    <a:pt x="51307" y="43002"/>
                  </a:cubicBezTo>
                  <a:cubicBezTo>
                    <a:pt x="51319" y="42966"/>
                    <a:pt x="51331" y="42942"/>
                    <a:pt x="51319" y="42894"/>
                  </a:cubicBezTo>
                  <a:cubicBezTo>
                    <a:pt x="51295" y="42740"/>
                    <a:pt x="51259" y="42621"/>
                    <a:pt x="51212" y="42478"/>
                  </a:cubicBezTo>
                  <a:cubicBezTo>
                    <a:pt x="51183" y="42388"/>
                    <a:pt x="51110" y="42349"/>
                    <a:pt x="51037" y="42349"/>
                  </a:cubicBezTo>
                  <a:cubicBezTo>
                    <a:pt x="50925" y="42349"/>
                    <a:pt x="50811" y="42441"/>
                    <a:pt x="50854" y="42585"/>
                  </a:cubicBezTo>
                  <a:cubicBezTo>
                    <a:pt x="50902" y="42740"/>
                    <a:pt x="50962" y="42859"/>
                    <a:pt x="51033" y="43013"/>
                  </a:cubicBezTo>
                  <a:cubicBezTo>
                    <a:pt x="51045" y="43037"/>
                    <a:pt x="51069" y="43037"/>
                    <a:pt x="51093" y="43061"/>
                  </a:cubicBezTo>
                  <a:cubicBezTo>
                    <a:pt x="50164" y="43359"/>
                    <a:pt x="49223" y="43668"/>
                    <a:pt x="48283" y="43978"/>
                  </a:cubicBezTo>
                  <a:cubicBezTo>
                    <a:pt x="48199" y="43716"/>
                    <a:pt x="48045" y="43454"/>
                    <a:pt x="47937" y="43192"/>
                  </a:cubicBezTo>
                  <a:cubicBezTo>
                    <a:pt x="47830" y="42894"/>
                    <a:pt x="47747" y="42597"/>
                    <a:pt x="47675" y="42299"/>
                  </a:cubicBezTo>
                  <a:lnTo>
                    <a:pt x="49188" y="41811"/>
                  </a:lnTo>
                  <a:cubicBezTo>
                    <a:pt x="49584" y="41672"/>
                    <a:pt x="52808" y="40194"/>
                    <a:pt x="54251" y="40194"/>
                  </a:cubicBezTo>
                  <a:close/>
                  <a:moveTo>
                    <a:pt x="36031" y="41811"/>
                  </a:moveTo>
                  <a:cubicBezTo>
                    <a:pt x="36138" y="42216"/>
                    <a:pt x="36257" y="42621"/>
                    <a:pt x="36365" y="43037"/>
                  </a:cubicBezTo>
                  <a:cubicBezTo>
                    <a:pt x="36436" y="43323"/>
                    <a:pt x="36484" y="43740"/>
                    <a:pt x="36734" y="43930"/>
                  </a:cubicBezTo>
                  <a:cubicBezTo>
                    <a:pt x="36543" y="43978"/>
                    <a:pt x="36353" y="44037"/>
                    <a:pt x="36138" y="44085"/>
                  </a:cubicBezTo>
                  <a:cubicBezTo>
                    <a:pt x="36150" y="44061"/>
                    <a:pt x="36186" y="44049"/>
                    <a:pt x="36198" y="44026"/>
                  </a:cubicBezTo>
                  <a:cubicBezTo>
                    <a:pt x="36412" y="43728"/>
                    <a:pt x="36210" y="43406"/>
                    <a:pt x="36114" y="43097"/>
                  </a:cubicBezTo>
                  <a:lnTo>
                    <a:pt x="35757" y="42025"/>
                  </a:lnTo>
                  <a:cubicBezTo>
                    <a:pt x="35722" y="41942"/>
                    <a:pt x="35662" y="41882"/>
                    <a:pt x="35603" y="41835"/>
                  </a:cubicBezTo>
                  <a:cubicBezTo>
                    <a:pt x="35757" y="41835"/>
                    <a:pt x="35888" y="41823"/>
                    <a:pt x="36031" y="41811"/>
                  </a:cubicBezTo>
                  <a:close/>
                  <a:moveTo>
                    <a:pt x="35222" y="41882"/>
                  </a:moveTo>
                  <a:lnTo>
                    <a:pt x="35222" y="41882"/>
                  </a:lnTo>
                  <a:cubicBezTo>
                    <a:pt x="35126" y="41954"/>
                    <a:pt x="35079" y="42061"/>
                    <a:pt x="35114" y="42204"/>
                  </a:cubicBezTo>
                  <a:cubicBezTo>
                    <a:pt x="35198" y="42561"/>
                    <a:pt x="35305" y="42942"/>
                    <a:pt x="35400" y="43299"/>
                  </a:cubicBezTo>
                  <a:cubicBezTo>
                    <a:pt x="35472" y="43609"/>
                    <a:pt x="35483" y="43978"/>
                    <a:pt x="35817" y="44109"/>
                  </a:cubicBezTo>
                  <a:cubicBezTo>
                    <a:pt x="35841" y="44133"/>
                    <a:pt x="35876" y="44133"/>
                    <a:pt x="35900" y="44145"/>
                  </a:cubicBezTo>
                  <a:cubicBezTo>
                    <a:pt x="35769" y="44168"/>
                    <a:pt x="35626" y="44216"/>
                    <a:pt x="35495" y="44252"/>
                  </a:cubicBezTo>
                  <a:cubicBezTo>
                    <a:pt x="35579" y="43918"/>
                    <a:pt x="35352" y="43597"/>
                    <a:pt x="35222" y="43275"/>
                  </a:cubicBezTo>
                  <a:cubicBezTo>
                    <a:pt x="35031" y="42871"/>
                    <a:pt x="34876" y="42478"/>
                    <a:pt x="34698" y="42073"/>
                  </a:cubicBezTo>
                  <a:cubicBezTo>
                    <a:pt x="34662" y="42013"/>
                    <a:pt x="34626" y="41966"/>
                    <a:pt x="34579" y="41942"/>
                  </a:cubicBezTo>
                  <a:cubicBezTo>
                    <a:pt x="34781" y="41918"/>
                    <a:pt x="35007" y="41894"/>
                    <a:pt x="35222" y="41882"/>
                  </a:cubicBezTo>
                  <a:close/>
                  <a:moveTo>
                    <a:pt x="47342" y="42406"/>
                  </a:moveTo>
                  <a:cubicBezTo>
                    <a:pt x="47402" y="42728"/>
                    <a:pt x="47485" y="43061"/>
                    <a:pt x="47580" y="43371"/>
                  </a:cubicBezTo>
                  <a:cubicBezTo>
                    <a:pt x="47664" y="43609"/>
                    <a:pt x="47735" y="43895"/>
                    <a:pt x="47866" y="44109"/>
                  </a:cubicBezTo>
                  <a:cubicBezTo>
                    <a:pt x="47735" y="44168"/>
                    <a:pt x="47580" y="44228"/>
                    <a:pt x="47437" y="44276"/>
                  </a:cubicBezTo>
                  <a:cubicBezTo>
                    <a:pt x="47342" y="43692"/>
                    <a:pt x="47092" y="43097"/>
                    <a:pt x="46866" y="42549"/>
                  </a:cubicBezTo>
                  <a:cubicBezTo>
                    <a:pt x="47033" y="42502"/>
                    <a:pt x="47199" y="42466"/>
                    <a:pt x="47342" y="42406"/>
                  </a:cubicBezTo>
                  <a:close/>
                  <a:moveTo>
                    <a:pt x="54772" y="42597"/>
                  </a:moveTo>
                  <a:cubicBezTo>
                    <a:pt x="54724" y="42680"/>
                    <a:pt x="54724" y="42799"/>
                    <a:pt x="54843" y="42859"/>
                  </a:cubicBezTo>
                  <a:lnTo>
                    <a:pt x="55117" y="43002"/>
                  </a:lnTo>
                  <a:cubicBezTo>
                    <a:pt x="55145" y="43013"/>
                    <a:pt x="55175" y="43019"/>
                    <a:pt x="55205" y="43019"/>
                  </a:cubicBezTo>
                  <a:cubicBezTo>
                    <a:pt x="55266" y="43019"/>
                    <a:pt x="55327" y="42998"/>
                    <a:pt x="55367" y="42966"/>
                  </a:cubicBezTo>
                  <a:lnTo>
                    <a:pt x="55379" y="42978"/>
                  </a:lnTo>
                  <a:cubicBezTo>
                    <a:pt x="56153" y="43502"/>
                    <a:pt x="57224" y="43609"/>
                    <a:pt x="58141" y="43764"/>
                  </a:cubicBezTo>
                  <a:cubicBezTo>
                    <a:pt x="58439" y="43823"/>
                    <a:pt x="58748" y="43883"/>
                    <a:pt x="59070" y="43930"/>
                  </a:cubicBezTo>
                  <a:cubicBezTo>
                    <a:pt x="59010" y="44002"/>
                    <a:pt x="58998" y="44109"/>
                    <a:pt x="59046" y="44192"/>
                  </a:cubicBezTo>
                  <a:lnTo>
                    <a:pt x="59058" y="44204"/>
                  </a:lnTo>
                  <a:cubicBezTo>
                    <a:pt x="58986" y="44168"/>
                    <a:pt x="58879" y="44145"/>
                    <a:pt x="58879" y="44145"/>
                  </a:cubicBezTo>
                  <a:cubicBezTo>
                    <a:pt x="58849" y="44134"/>
                    <a:pt x="58820" y="44130"/>
                    <a:pt x="58794" y="44130"/>
                  </a:cubicBezTo>
                  <a:cubicBezTo>
                    <a:pt x="58631" y="44130"/>
                    <a:pt x="58541" y="44301"/>
                    <a:pt x="58582" y="44454"/>
                  </a:cubicBezTo>
                  <a:lnTo>
                    <a:pt x="58510" y="44454"/>
                  </a:lnTo>
                  <a:cubicBezTo>
                    <a:pt x="58474" y="44442"/>
                    <a:pt x="58451" y="44407"/>
                    <a:pt x="58415" y="44395"/>
                  </a:cubicBezTo>
                  <a:cubicBezTo>
                    <a:pt x="58343" y="44347"/>
                    <a:pt x="58272" y="44323"/>
                    <a:pt x="58177" y="44276"/>
                  </a:cubicBezTo>
                  <a:cubicBezTo>
                    <a:pt x="58034" y="44204"/>
                    <a:pt x="57867" y="44109"/>
                    <a:pt x="57724" y="44037"/>
                  </a:cubicBezTo>
                  <a:cubicBezTo>
                    <a:pt x="57708" y="44029"/>
                    <a:pt x="57691" y="44025"/>
                    <a:pt x="57676" y="44025"/>
                  </a:cubicBezTo>
                  <a:cubicBezTo>
                    <a:pt x="57580" y="44025"/>
                    <a:pt x="57515" y="44165"/>
                    <a:pt x="57617" y="44216"/>
                  </a:cubicBezTo>
                  <a:cubicBezTo>
                    <a:pt x="57748" y="44287"/>
                    <a:pt x="57879" y="44371"/>
                    <a:pt x="57998" y="44442"/>
                  </a:cubicBezTo>
                  <a:cubicBezTo>
                    <a:pt x="57879" y="44442"/>
                    <a:pt x="57748" y="44442"/>
                    <a:pt x="57629" y="44454"/>
                  </a:cubicBezTo>
                  <a:cubicBezTo>
                    <a:pt x="57224" y="44252"/>
                    <a:pt x="56796" y="44073"/>
                    <a:pt x="56379" y="43871"/>
                  </a:cubicBezTo>
                  <a:cubicBezTo>
                    <a:pt x="55688" y="43549"/>
                    <a:pt x="55034" y="43180"/>
                    <a:pt x="54379" y="42775"/>
                  </a:cubicBezTo>
                  <a:cubicBezTo>
                    <a:pt x="54367" y="42775"/>
                    <a:pt x="54367" y="42775"/>
                    <a:pt x="54355" y="42763"/>
                  </a:cubicBezTo>
                  <a:cubicBezTo>
                    <a:pt x="54486" y="42704"/>
                    <a:pt x="54617" y="42656"/>
                    <a:pt x="54772" y="42597"/>
                  </a:cubicBezTo>
                  <a:close/>
                  <a:moveTo>
                    <a:pt x="56610" y="44517"/>
                  </a:moveTo>
                  <a:cubicBezTo>
                    <a:pt x="56611" y="44517"/>
                    <a:pt x="56611" y="44520"/>
                    <a:pt x="56605" y="44526"/>
                  </a:cubicBezTo>
                  <a:cubicBezTo>
                    <a:pt x="56605" y="44520"/>
                    <a:pt x="56608" y="44517"/>
                    <a:pt x="56610" y="44517"/>
                  </a:cubicBezTo>
                  <a:close/>
                  <a:moveTo>
                    <a:pt x="34233" y="41990"/>
                  </a:moveTo>
                  <a:lnTo>
                    <a:pt x="34233" y="41990"/>
                  </a:lnTo>
                  <a:cubicBezTo>
                    <a:pt x="34114" y="42061"/>
                    <a:pt x="34043" y="42192"/>
                    <a:pt x="34090" y="42347"/>
                  </a:cubicBezTo>
                  <a:cubicBezTo>
                    <a:pt x="34221" y="42763"/>
                    <a:pt x="34364" y="43180"/>
                    <a:pt x="34507" y="43597"/>
                  </a:cubicBezTo>
                  <a:cubicBezTo>
                    <a:pt x="34602" y="43895"/>
                    <a:pt x="34662" y="44228"/>
                    <a:pt x="34888" y="44442"/>
                  </a:cubicBezTo>
                  <a:cubicBezTo>
                    <a:pt x="34769" y="44466"/>
                    <a:pt x="34650" y="44514"/>
                    <a:pt x="34531" y="44549"/>
                  </a:cubicBezTo>
                  <a:cubicBezTo>
                    <a:pt x="34519" y="44514"/>
                    <a:pt x="34519" y="44466"/>
                    <a:pt x="34483" y="44430"/>
                  </a:cubicBezTo>
                  <a:cubicBezTo>
                    <a:pt x="34448" y="44287"/>
                    <a:pt x="34412" y="44156"/>
                    <a:pt x="34364" y="44026"/>
                  </a:cubicBezTo>
                  <a:cubicBezTo>
                    <a:pt x="34305" y="43835"/>
                    <a:pt x="34245" y="43621"/>
                    <a:pt x="34209" y="43430"/>
                  </a:cubicBezTo>
                  <a:cubicBezTo>
                    <a:pt x="34067" y="42966"/>
                    <a:pt x="33936" y="42490"/>
                    <a:pt x="33805" y="42025"/>
                  </a:cubicBezTo>
                  <a:cubicBezTo>
                    <a:pt x="33948" y="42013"/>
                    <a:pt x="34090" y="42001"/>
                    <a:pt x="34233" y="41990"/>
                  </a:cubicBezTo>
                  <a:close/>
                  <a:moveTo>
                    <a:pt x="53605" y="43073"/>
                  </a:moveTo>
                  <a:cubicBezTo>
                    <a:pt x="53629" y="43109"/>
                    <a:pt x="53640" y="43144"/>
                    <a:pt x="53688" y="43180"/>
                  </a:cubicBezTo>
                  <a:cubicBezTo>
                    <a:pt x="54141" y="43490"/>
                    <a:pt x="54605" y="43799"/>
                    <a:pt x="55081" y="44097"/>
                  </a:cubicBezTo>
                  <a:cubicBezTo>
                    <a:pt x="55343" y="44264"/>
                    <a:pt x="55569" y="44442"/>
                    <a:pt x="55843" y="44585"/>
                  </a:cubicBezTo>
                  <a:cubicBezTo>
                    <a:pt x="55724" y="44609"/>
                    <a:pt x="55617" y="44621"/>
                    <a:pt x="55498" y="44633"/>
                  </a:cubicBezTo>
                  <a:cubicBezTo>
                    <a:pt x="55545" y="44561"/>
                    <a:pt x="55545" y="44442"/>
                    <a:pt x="55462" y="44383"/>
                  </a:cubicBezTo>
                  <a:cubicBezTo>
                    <a:pt x="54783" y="43918"/>
                    <a:pt x="54010" y="43561"/>
                    <a:pt x="53271" y="43204"/>
                  </a:cubicBezTo>
                  <a:cubicBezTo>
                    <a:pt x="53390" y="43156"/>
                    <a:pt x="53486" y="43109"/>
                    <a:pt x="53605" y="43073"/>
                  </a:cubicBezTo>
                  <a:close/>
                  <a:moveTo>
                    <a:pt x="52902" y="43359"/>
                  </a:moveTo>
                  <a:cubicBezTo>
                    <a:pt x="53676" y="43811"/>
                    <a:pt x="54450" y="44311"/>
                    <a:pt x="55284" y="44668"/>
                  </a:cubicBezTo>
                  <a:lnTo>
                    <a:pt x="54926" y="44704"/>
                  </a:lnTo>
                  <a:cubicBezTo>
                    <a:pt x="54236" y="44192"/>
                    <a:pt x="53402" y="43835"/>
                    <a:pt x="52605" y="43478"/>
                  </a:cubicBezTo>
                  <a:cubicBezTo>
                    <a:pt x="52700" y="43430"/>
                    <a:pt x="52795" y="43394"/>
                    <a:pt x="52902" y="43359"/>
                  </a:cubicBezTo>
                  <a:close/>
                  <a:moveTo>
                    <a:pt x="33162" y="42073"/>
                  </a:moveTo>
                  <a:lnTo>
                    <a:pt x="33162" y="42192"/>
                  </a:lnTo>
                  <a:lnTo>
                    <a:pt x="33650" y="44109"/>
                  </a:lnTo>
                  <a:cubicBezTo>
                    <a:pt x="33709" y="44323"/>
                    <a:pt x="33745" y="44561"/>
                    <a:pt x="33817" y="44764"/>
                  </a:cubicBezTo>
                  <a:cubicBezTo>
                    <a:pt x="33745" y="44799"/>
                    <a:pt x="33638" y="44823"/>
                    <a:pt x="33531" y="44859"/>
                  </a:cubicBezTo>
                  <a:cubicBezTo>
                    <a:pt x="33495" y="44490"/>
                    <a:pt x="33352" y="44109"/>
                    <a:pt x="33245" y="43752"/>
                  </a:cubicBezTo>
                  <a:cubicBezTo>
                    <a:pt x="33090" y="43240"/>
                    <a:pt x="32936" y="42704"/>
                    <a:pt x="32769" y="42180"/>
                  </a:cubicBezTo>
                  <a:cubicBezTo>
                    <a:pt x="32757" y="42144"/>
                    <a:pt x="32745" y="42132"/>
                    <a:pt x="32733" y="42109"/>
                  </a:cubicBezTo>
                  <a:cubicBezTo>
                    <a:pt x="32876" y="42085"/>
                    <a:pt x="33031" y="42073"/>
                    <a:pt x="33162" y="42073"/>
                  </a:cubicBezTo>
                  <a:close/>
                  <a:moveTo>
                    <a:pt x="52045" y="43692"/>
                  </a:moveTo>
                  <a:cubicBezTo>
                    <a:pt x="52712" y="44085"/>
                    <a:pt x="53402" y="44514"/>
                    <a:pt x="54117" y="44823"/>
                  </a:cubicBezTo>
                  <a:cubicBezTo>
                    <a:pt x="53950" y="44859"/>
                    <a:pt x="53807" y="44883"/>
                    <a:pt x="53640" y="44918"/>
                  </a:cubicBezTo>
                  <a:cubicBezTo>
                    <a:pt x="52926" y="44561"/>
                    <a:pt x="52188" y="44252"/>
                    <a:pt x="51450" y="43930"/>
                  </a:cubicBezTo>
                  <a:cubicBezTo>
                    <a:pt x="51640" y="43859"/>
                    <a:pt x="51855" y="43787"/>
                    <a:pt x="52045" y="43692"/>
                  </a:cubicBezTo>
                  <a:close/>
                  <a:moveTo>
                    <a:pt x="46521" y="42656"/>
                  </a:moveTo>
                  <a:cubicBezTo>
                    <a:pt x="46675" y="43240"/>
                    <a:pt x="46818" y="43871"/>
                    <a:pt x="47104" y="44395"/>
                  </a:cubicBezTo>
                  <a:cubicBezTo>
                    <a:pt x="46925" y="44454"/>
                    <a:pt x="46782" y="44502"/>
                    <a:pt x="46628" y="44561"/>
                  </a:cubicBezTo>
                  <a:cubicBezTo>
                    <a:pt x="46568" y="44371"/>
                    <a:pt x="46485" y="44168"/>
                    <a:pt x="46425" y="43990"/>
                  </a:cubicBezTo>
                  <a:cubicBezTo>
                    <a:pt x="46306" y="43633"/>
                    <a:pt x="46151" y="43311"/>
                    <a:pt x="46009" y="42966"/>
                  </a:cubicBezTo>
                  <a:cubicBezTo>
                    <a:pt x="45984" y="42909"/>
                    <a:pt x="45941" y="42886"/>
                    <a:pt x="45895" y="42886"/>
                  </a:cubicBezTo>
                  <a:cubicBezTo>
                    <a:pt x="45806" y="42886"/>
                    <a:pt x="45707" y="42975"/>
                    <a:pt x="45723" y="43085"/>
                  </a:cubicBezTo>
                  <a:cubicBezTo>
                    <a:pt x="45806" y="43490"/>
                    <a:pt x="45901" y="43871"/>
                    <a:pt x="46020" y="44264"/>
                  </a:cubicBezTo>
                  <a:cubicBezTo>
                    <a:pt x="46068" y="44407"/>
                    <a:pt x="46092" y="44573"/>
                    <a:pt x="46140" y="44728"/>
                  </a:cubicBezTo>
                  <a:cubicBezTo>
                    <a:pt x="45890" y="44811"/>
                    <a:pt x="45628" y="44907"/>
                    <a:pt x="45389" y="44978"/>
                  </a:cubicBezTo>
                  <a:cubicBezTo>
                    <a:pt x="45294" y="44347"/>
                    <a:pt x="45008" y="43692"/>
                    <a:pt x="44770" y="43156"/>
                  </a:cubicBezTo>
                  <a:cubicBezTo>
                    <a:pt x="45366" y="43002"/>
                    <a:pt x="45949" y="42823"/>
                    <a:pt x="46521" y="42656"/>
                  </a:cubicBezTo>
                  <a:close/>
                  <a:moveTo>
                    <a:pt x="32586" y="45187"/>
                  </a:moveTo>
                  <a:cubicBezTo>
                    <a:pt x="32589" y="45187"/>
                    <a:pt x="32594" y="45188"/>
                    <a:pt x="32602" y="45192"/>
                  </a:cubicBezTo>
                  <a:cubicBezTo>
                    <a:pt x="32586" y="45192"/>
                    <a:pt x="32581" y="45187"/>
                    <a:pt x="32586" y="45187"/>
                  </a:cubicBezTo>
                  <a:close/>
                  <a:moveTo>
                    <a:pt x="32257" y="42323"/>
                  </a:moveTo>
                  <a:lnTo>
                    <a:pt x="32257" y="42359"/>
                  </a:lnTo>
                  <a:cubicBezTo>
                    <a:pt x="32388" y="42894"/>
                    <a:pt x="32507" y="43430"/>
                    <a:pt x="32638" y="43966"/>
                  </a:cubicBezTo>
                  <a:cubicBezTo>
                    <a:pt x="32733" y="44335"/>
                    <a:pt x="32793" y="44752"/>
                    <a:pt x="32971" y="45097"/>
                  </a:cubicBezTo>
                  <a:cubicBezTo>
                    <a:pt x="32840" y="45109"/>
                    <a:pt x="32721" y="45157"/>
                    <a:pt x="32602" y="45192"/>
                  </a:cubicBezTo>
                  <a:cubicBezTo>
                    <a:pt x="32578" y="45180"/>
                    <a:pt x="32566" y="45169"/>
                    <a:pt x="32555" y="45169"/>
                  </a:cubicBezTo>
                  <a:cubicBezTo>
                    <a:pt x="32543" y="45157"/>
                    <a:pt x="32507" y="45157"/>
                    <a:pt x="32495" y="45157"/>
                  </a:cubicBezTo>
                  <a:cubicBezTo>
                    <a:pt x="32495" y="45109"/>
                    <a:pt x="32483" y="45061"/>
                    <a:pt x="32447" y="45002"/>
                  </a:cubicBezTo>
                  <a:lnTo>
                    <a:pt x="32400" y="44823"/>
                  </a:lnTo>
                  <a:cubicBezTo>
                    <a:pt x="32364" y="44597"/>
                    <a:pt x="32316" y="44395"/>
                    <a:pt x="32281" y="44168"/>
                  </a:cubicBezTo>
                  <a:cubicBezTo>
                    <a:pt x="32209" y="43728"/>
                    <a:pt x="32138" y="43264"/>
                    <a:pt x="32090" y="42799"/>
                  </a:cubicBezTo>
                  <a:cubicBezTo>
                    <a:pt x="32090" y="42740"/>
                    <a:pt x="32043" y="42716"/>
                    <a:pt x="32007" y="42692"/>
                  </a:cubicBezTo>
                  <a:cubicBezTo>
                    <a:pt x="32150" y="42621"/>
                    <a:pt x="32245" y="42478"/>
                    <a:pt x="32245" y="42323"/>
                  </a:cubicBezTo>
                  <a:close/>
                  <a:moveTo>
                    <a:pt x="1348" y="45109"/>
                  </a:moveTo>
                  <a:cubicBezTo>
                    <a:pt x="1360" y="45109"/>
                    <a:pt x="1384" y="45109"/>
                    <a:pt x="1408" y="45121"/>
                  </a:cubicBezTo>
                  <a:cubicBezTo>
                    <a:pt x="1324" y="45157"/>
                    <a:pt x="1265" y="45192"/>
                    <a:pt x="1193" y="45228"/>
                  </a:cubicBezTo>
                  <a:cubicBezTo>
                    <a:pt x="1205" y="45180"/>
                    <a:pt x="1241" y="45157"/>
                    <a:pt x="1313" y="45121"/>
                  </a:cubicBezTo>
                  <a:cubicBezTo>
                    <a:pt x="1324" y="45121"/>
                    <a:pt x="1324" y="45109"/>
                    <a:pt x="1348" y="45109"/>
                  </a:cubicBezTo>
                  <a:close/>
                  <a:moveTo>
                    <a:pt x="8313" y="41823"/>
                  </a:moveTo>
                  <a:cubicBezTo>
                    <a:pt x="13546" y="42364"/>
                    <a:pt x="18920" y="42432"/>
                    <a:pt x="24234" y="42432"/>
                  </a:cubicBezTo>
                  <a:cubicBezTo>
                    <a:pt x="24881" y="42432"/>
                    <a:pt x="25528" y="42431"/>
                    <a:pt x="26173" y="42430"/>
                  </a:cubicBezTo>
                  <a:cubicBezTo>
                    <a:pt x="27911" y="42549"/>
                    <a:pt x="29649" y="42656"/>
                    <a:pt x="31364" y="42716"/>
                  </a:cubicBezTo>
                  <a:cubicBezTo>
                    <a:pt x="31328" y="42990"/>
                    <a:pt x="31328" y="43264"/>
                    <a:pt x="31316" y="43549"/>
                  </a:cubicBezTo>
                  <a:cubicBezTo>
                    <a:pt x="31316" y="43787"/>
                    <a:pt x="31292" y="44026"/>
                    <a:pt x="31316" y="44264"/>
                  </a:cubicBezTo>
                  <a:lnTo>
                    <a:pt x="31316" y="44347"/>
                  </a:lnTo>
                  <a:cubicBezTo>
                    <a:pt x="31388" y="44633"/>
                    <a:pt x="31435" y="44930"/>
                    <a:pt x="31435" y="45228"/>
                  </a:cubicBezTo>
                  <a:lnTo>
                    <a:pt x="31435" y="45335"/>
                  </a:lnTo>
                  <a:cubicBezTo>
                    <a:pt x="31352" y="45228"/>
                    <a:pt x="31257" y="45204"/>
                    <a:pt x="31138" y="45169"/>
                  </a:cubicBezTo>
                  <a:cubicBezTo>
                    <a:pt x="31078" y="45109"/>
                    <a:pt x="30995" y="45061"/>
                    <a:pt x="30888" y="45061"/>
                  </a:cubicBezTo>
                  <a:cubicBezTo>
                    <a:pt x="22696" y="44430"/>
                    <a:pt x="14409" y="44145"/>
                    <a:pt x="6206" y="43668"/>
                  </a:cubicBezTo>
                  <a:cubicBezTo>
                    <a:pt x="6266" y="43633"/>
                    <a:pt x="6313" y="43597"/>
                    <a:pt x="6349" y="43537"/>
                  </a:cubicBezTo>
                  <a:cubicBezTo>
                    <a:pt x="6385" y="43394"/>
                    <a:pt x="6385" y="43264"/>
                    <a:pt x="6373" y="43133"/>
                  </a:cubicBezTo>
                  <a:cubicBezTo>
                    <a:pt x="6432" y="43073"/>
                    <a:pt x="6492" y="43013"/>
                    <a:pt x="6551" y="42942"/>
                  </a:cubicBezTo>
                  <a:cubicBezTo>
                    <a:pt x="6679" y="42804"/>
                    <a:pt x="6563" y="42618"/>
                    <a:pt x="6411" y="42618"/>
                  </a:cubicBezTo>
                  <a:cubicBezTo>
                    <a:pt x="6380" y="42618"/>
                    <a:pt x="6346" y="42626"/>
                    <a:pt x="6313" y="42644"/>
                  </a:cubicBezTo>
                  <a:cubicBezTo>
                    <a:pt x="6289" y="42656"/>
                    <a:pt x="6254" y="42668"/>
                    <a:pt x="6206" y="42680"/>
                  </a:cubicBezTo>
                  <a:cubicBezTo>
                    <a:pt x="6182" y="42609"/>
                    <a:pt x="6135" y="42537"/>
                    <a:pt x="6111" y="42466"/>
                  </a:cubicBezTo>
                  <a:cubicBezTo>
                    <a:pt x="6051" y="42323"/>
                    <a:pt x="6004" y="42204"/>
                    <a:pt x="5944" y="42073"/>
                  </a:cubicBezTo>
                  <a:cubicBezTo>
                    <a:pt x="6730" y="41966"/>
                    <a:pt x="7516" y="41882"/>
                    <a:pt x="8313" y="41823"/>
                  </a:cubicBezTo>
                  <a:close/>
                  <a:moveTo>
                    <a:pt x="32019" y="44407"/>
                  </a:moveTo>
                  <a:cubicBezTo>
                    <a:pt x="32043" y="44692"/>
                    <a:pt x="32054" y="45085"/>
                    <a:pt x="32209" y="45347"/>
                  </a:cubicBezTo>
                  <a:cubicBezTo>
                    <a:pt x="32126" y="45383"/>
                    <a:pt x="32043" y="45419"/>
                    <a:pt x="31959" y="45454"/>
                  </a:cubicBezTo>
                  <a:cubicBezTo>
                    <a:pt x="31983" y="45228"/>
                    <a:pt x="31947" y="44966"/>
                    <a:pt x="31900" y="44728"/>
                  </a:cubicBezTo>
                  <a:cubicBezTo>
                    <a:pt x="31959" y="44621"/>
                    <a:pt x="32007" y="44514"/>
                    <a:pt x="32019" y="44407"/>
                  </a:cubicBezTo>
                  <a:close/>
                  <a:moveTo>
                    <a:pt x="9706" y="46538"/>
                  </a:moveTo>
                  <a:lnTo>
                    <a:pt x="9706" y="46538"/>
                  </a:lnTo>
                  <a:cubicBezTo>
                    <a:pt x="11028" y="46585"/>
                    <a:pt x="12362" y="46645"/>
                    <a:pt x="13683" y="46716"/>
                  </a:cubicBezTo>
                  <a:cubicBezTo>
                    <a:pt x="14814" y="46776"/>
                    <a:pt x="15945" y="46883"/>
                    <a:pt x="17076" y="47014"/>
                  </a:cubicBezTo>
                  <a:cubicBezTo>
                    <a:pt x="16207" y="46954"/>
                    <a:pt x="15350" y="46907"/>
                    <a:pt x="14469" y="46895"/>
                  </a:cubicBezTo>
                  <a:cubicBezTo>
                    <a:pt x="12814" y="46847"/>
                    <a:pt x="11242" y="46728"/>
                    <a:pt x="9706" y="46538"/>
                  </a:cubicBezTo>
                  <a:close/>
                  <a:moveTo>
                    <a:pt x="6885" y="44133"/>
                  </a:moveTo>
                  <a:cubicBezTo>
                    <a:pt x="13087" y="45285"/>
                    <a:pt x="19709" y="46027"/>
                    <a:pt x="26127" y="46027"/>
                  </a:cubicBezTo>
                  <a:cubicBezTo>
                    <a:pt x="27730" y="46027"/>
                    <a:pt x="29320" y="45980"/>
                    <a:pt x="30888" y="45883"/>
                  </a:cubicBezTo>
                  <a:cubicBezTo>
                    <a:pt x="31054" y="45871"/>
                    <a:pt x="31150" y="45788"/>
                    <a:pt x="31209" y="45692"/>
                  </a:cubicBezTo>
                  <a:cubicBezTo>
                    <a:pt x="31245" y="45692"/>
                    <a:pt x="31257" y="45704"/>
                    <a:pt x="31292" y="45704"/>
                  </a:cubicBezTo>
                  <a:cubicBezTo>
                    <a:pt x="31376" y="45704"/>
                    <a:pt x="31435" y="45657"/>
                    <a:pt x="31471" y="45597"/>
                  </a:cubicBezTo>
                  <a:cubicBezTo>
                    <a:pt x="31471" y="45621"/>
                    <a:pt x="31471" y="45645"/>
                    <a:pt x="31483" y="45657"/>
                  </a:cubicBezTo>
                  <a:cubicBezTo>
                    <a:pt x="31412" y="45692"/>
                    <a:pt x="31352" y="45716"/>
                    <a:pt x="31269" y="45752"/>
                  </a:cubicBezTo>
                  <a:cubicBezTo>
                    <a:pt x="31076" y="45848"/>
                    <a:pt x="31181" y="46145"/>
                    <a:pt x="31368" y="46145"/>
                  </a:cubicBezTo>
                  <a:cubicBezTo>
                    <a:pt x="31390" y="46145"/>
                    <a:pt x="31412" y="46142"/>
                    <a:pt x="31435" y="46133"/>
                  </a:cubicBezTo>
                  <a:cubicBezTo>
                    <a:pt x="32816" y="45704"/>
                    <a:pt x="34257" y="45347"/>
                    <a:pt x="35722" y="45002"/>
                  </a:cubicBezTo>
                  <a:lnTo>
                    <a:pt x="35722" y="45002"/>
                  </a:lnTo>
                  <a:cubicBezTo>
                    <a:pt x="33686" y="45752"/>
                    <a:pt x="31673" y="46585"/>
                    <a:pt x="29721" y="47562"/>
                  </a:cubicBezTo>
                  <a:cubicBezTo>
                    <a:pt x="29733" y="47502"/>
                    <a:pt x="29768" y="47443"/>
                    <a:pt x="29780" y="47383"/>
                  </a:cubicBezTo>
                  <a:cubicBezTo>
                    <a:pt x="29836" y="47210"/>
                    <a:pt x="29682" y="47073"/>
                    <a:pt x="29530" y="47073"/>
                  </a:cubicBezTo>
                  <a:cubicBezTo>
                    <a:pt x="29453" y="47073"/>
                    <a:pt x="29376" y="47108"/>
                    <a:pt x="29328" y="47193"/>
                  </a:cubicBezTo>
                  <a:cubicBezTo>
                    <a:pt x="28875" y="47978"/>
                    <a:pt x="27852" y="48074"/>
                    <a:pt x="27066" y="48490"/>
                  </a:cubicBezTo>
                  <a:cubicBezTo>
                    <a:pt x="26994" y="48455"/>
                    <a:pt x="26947" y="48443"/>
                    <a:pt x="26887" y="48431"/>
                  </a:cubicBezTo>
                  <a:cubicBezTo>
                    <a:pt x="26863" y="48276"/>
                    <a:pt x="26768" y="48193"/>
                    <a:pt x="26649" y="48157"/>
                  </a:cubicBezTo>
                  <a:cubicBezTo>
                    <a:pt x="26613" y="48145"/>
                    <a:pt x="26589" y="48133"/>
                    <a:pt x="26554" y="48133"/>
                  </a:cubicBezTo>
                  <a:cubicBezTo>
                    <a:pt x="24708" y="47847"/>
                    <a:pt x="22851" y="47585"/>
                    <a:pt x="21005" y="47371"/>
                  </a:cubicBezTo>
                  <a:cubicBezTo>
                    <a:pt x="17103" y="46323"/>
                    <a:pt x="12897" y="46226"/>
                    <a:pt x="8788" y="46226"/>
                  </a:cubicBezTo>
                  <a:cubicBezTo>
                    <a:pt x="8371" y="46226"/>
                    <a:pt x="7954" y="46227"/>
                    <a:pt x="7539" y="46228"/>
                  </a:cubicBezTo>
                  <a:cubicBezTo>
                    <a:pt x="5992" y="45954"/>
                    <a:pt x="4444" y="45597"/>
                    <a:pt x="2872" y="45169"/>
                  </a:cubicBezTo>
                  <a:cubicBezTo>
                    <a:pt x="3218" y="45061"/>
                    <a:pt x="3575" y="44966"/>
                    <a:pt x="3932" y="44871"/>
                  </a:cubicBezTo>
                  <a:cubicBezTo>
                    <a:pt x="4861" y="44645"/>
                    <a:pt x="5849" y="44609"/>
                    <a:pt x="6730" y="44252"/>
                  </a:cubicBezTo>
                  <a:cubicBezTo>
                    <a:pt x="6789" y="44216"/>
                    <a:pt x="6849" y="44168"/>
                    <a:pt x="6885" y="44133"/>
                  </a:cubicBezTo>
                  <a:close/>
                  <a:moveTo>
                    <a:pt x="24292" y="48490"/>
                  </a:moveTo>
                  <a:lnTo>
                    <a:pt x="24292" y="48490"/>
                  </a:lnTo>
                  <a:cubicBezTo>
                    <a:pt x="24518" y="48526"/>
                    <a:pt x="24744" y="48574"/>
                    <a:pt x="24982" y="48609"/>
                  </a:cubicBezTo>
                  <a:cubicBezTo>
                    <a:pt x="24804" y="48609"/>
                    <a:pt x="24625" y="48574"/>
                    <a:pt x="24458" y="48562"/>
                  </a:cubicBezTo>
                  <a:cubicBezTo>
                    <a:pt x="24399" y="48526"/>
                    <a:pt x="24351" y="48514"/>
                    <a:pt x="24292" y="48490"/>
                  </a:cubicBezTo>
                  <a:close/>
                  <a:moveTo>
                    <a:pt x="2182" y="45359"/>
                  </a:moveTo>
                  <a:cubicBezTo>
                    <a:pt x="3277" y="45704"/>
                    <a:pt x="4372" y="45990"/>
                    <a:pt x="5480" y="46216"/>
                  </a:cubicBezTo>
                  <a:cubicBezTo>
                    <a:pt x="4825" y="46216"/>
                    <a:pt x="4182" y="46216"/>
                    <a:pt x="3551" y="46192"/>
                  </a:cubicBezTo>
                  <a:cubicBezTo>
                    <a:pt x="3491" y="46192"/>
                    <a:pt x="3491" y="46300"/>
                    <a:pt x="3551" y="46300"/>
                  </a:cubicBezTo>
                  <a:cubicBezTo>
                    <a:pt x="4527" y="46347"/>
                    <a:pt x="5527" y="46371"/>
                    <a:pt x="6504" y="46407"/>
                  </a:cubicBezTo>
                  <a:cubicBezTo>
                    <a:pt x="11719" y="47359"/>
                    <a:pt x="16981" y="47407"/>
                    <a:pt x="22268" y="48145"/>
                  </a:cubicBezTo>
                  <a:cubicBezTo>
                    <a:pt x="22660" y="48312"/>
                    <a:pt x="23375" y="48633"/>
                    <a:pt x="24042" y="49038"/>
                  </a:cubicBezTo>
                  <a:cubicBezTo>
                    <a:pt x="17100" y="47776"/>
                    <a:pt x="9992" y="48157"/>
                    <a:pt x="3098" y="46395"/>
                  </a:cubicBezTo>
                  <a:cubicBezTo>
                    <a:pt x="3051" y="46252"/>
                    <a:pt x="3015" y="46121"/>
                    <a:pt x="2967" y="46014"/>
                  </a:cubicBezTo>
                  <a:cubicBezTo>
                    <a:pt x="2908" y="45895"/>
                    <a:pt x="2789" y="45800"/>
                    <a:pt x="2658" y="45752"/>
                  </a:cubicBezTo>
                  <a:cubicBezTo>
                    <a:pt x="2617" y="45671"/>
                    <a:pt x="2542" y="45616"/>
                    <a:pt x="2448" y="45616"/>
                  </a:cubicBezTo>
                  <a:cubicBezTo>
                    <a:pt x="2431" y="45616"/>
                    <a:pt x="2414" y="45617"/>
                    <a:pt x="2396" y="45621"/>
                  </a:cubicBezTo>
                  <a:cubicBezTo>
                    <a:pt x="2216" y="45666"/>
                    <a:pt x="2015" y="45725"/>
                    <a:pt x="1825" y="45725"/>
                  </a:cubicBezTo>
                  <a:cubicBezTo>
                    <a:pt x="1764" y="45725"/>
                    <a:pt x="1704" y="45719"/>
                    <a:pt x="1646" y="45704"/>
                  </a:cubicBezTo>
                  <a:cubicBezTo>
                    <a:pt x="1598" y="45692"/>
                    <a:pt x="1539" y="45657"/>
                    <a:pt x="1467" y="45597"/>
                  </a:cubicBezTo>
                  <a:cubicBezTo>
                    <a:pt x="1705" y="45514"/>
                    <a:pt x="1944" y="45442"/>
                    <a:pt x="2182" y="45359"/>
                  </a:cubicBezTo>
                  <a:close/>
                  <a:moveTo>
                    <a:pt x="24601" y="49419"/>
                  </a:moveTo>
                  <a:cubicBezTo>
                    <a:pt x="24625" y="49443"/>
                    <a:pt x="24649" y="49455"/>
                    <a:pt x="24661" y="49467"/>
                  </a:cubicBezTo>
                  <a:cubicBezTo>
                    <a:pt x="24637" y="49467"/>
                    <a:pt x="24625" y="49467"/>
                    <a:pt x="24589" y="49455"/>
                  </a:cubicBezTo>
                  <a:cubicBezTo>
                    <a:pt x="24589" y="49443"/>
                    <a:pt x="24601" y="49443"/>
                    <a:pt x="24601" y="49419"/>
                  </a:cubicBezTo>
                  <a:close/>
                  <a:moveTo>
                    <a:pt x="27697" y="49729"/>
                  </a:moveTo>
                  <a:cubicBezTo>
                    <a:pt x="27697" y="49741"/>
                    <a:pt x="27709" y="49752"/>
                    <a:pt x="27709" y="49764"/>
                  </a:cubicBezTo>
                  <a:cubicBezTo>
                    <a:pt x="27697" y="49752"/>
                    <a:pt x="27685" y="49741"/>
                    <a:pt x="27673" y="49741"/>
                  </a:cubicBezTo>
                  <a:cubicBezTo>
                    <a:pt x="27673" y="49729"/>
                    <a:pt x="27685" y="49729"/>
                    <a:pt x="27697" y="49729"/>
                  </a:cubicBezTo>
                  <a:close/>
                  <a:moveTo>
                    <a:pt x="25542" y="49229"/>
                  </a:moveTo>
                  <a:cubicBezTo>
                    <a:pt x="25613" y="49229"/>
                    <a:pt x="25697" y="49252"/>
                    <a:pt x="25756" y="49252"/>
                  </a:cubicBezTo>
                  <a:cubicBezTo>
                    <a:pt x="26089" y="49467"/>
                    <a:pt x="26423" y="49681"/>
                    <a:pt x="26768" y="49907"/>
                  </a:cubicBezTo>
                  <a:cubicBezTo>
                    <a:pt x="26994" y="50062"/>
                    <a:pt x="27256" y="50229"/>
                    <a:pt x="27506" y="50360"/>
                  </a:cubicBezTo>
                  <a:cubicBezTo>
                    <a:pt x="27435" y="50336"/>
                    <a:pt x="27375" y="50324"/>
                    <a:pt x="27316" y="50288"/>
                  </a:cubicBezTo>
                  <a:cubicBezTo>
                    <a:pt x="26887" y="50110"/>
                    <a:pt x="26447" y="49919"/>
                    <a:pt x="26030" y="49693"/>
                  </a:cubicBezTo>
                  <a:cubicBezTo>
                    <a:pt x="25994" y="49681"/>
                    <a:pt x="25958" y="49657"/>
                    <a:pt x="25911" y="49657"/>
                  </a:cubicBezTo>
                  <a:cubicBezTo>
                    <a:pt x="25816" y="49502"/>
                    <a:pt x="25697" y="49360"/>
                    <a:pt x="25542" y="49229"/>
                  </a:cubicBezTo>
                  <a:close/>
                  <a:moveTo>
                    <a:pt x="4003" y="47931"/>
                  </a:moveTo>
                  <a:cubicBezTo>
                    <a:pt x="11028" y="48681"/>
                    <a:pt x="18041" y="49705"/>
                    <a:pt x="25077" y="50145"/>
                  </a:cubicBezTo>
                  <a:lnTo>
                    <a:pt x="25101" y="50145"/>
                  </a:lnTo>
                  <a:cubicBezTo>
                    <a:pt x="25077" y="50252"/>
                    <a:pt x="25006" y="50383"/>
                    <a:pt x="24935" y="50514"/>
                  </a:cubicBezTo>
                  <a:cubicBezTo>
                    <a:pt x="24899" y="50503"/>
                    <a:pt x="24863" y="50479"/>
                    <a:pt x="24815" y="50479"/>
                  </a:cubicBezTo>
                  <a:cubicBezTo>
                    <a:pt x="17838" y="50157"/>
                    <a:pt x="10897" y="49026"/>
                    <a:pt x="4003" y="47931"/>
                  </a:cubicBezTo>
                  <a:close/>
                  <a:moveTo>
                    <a:pt x="26137" y="50360"/>
                  </a:moveTo>
                  <a:cubicBezTo>
                    <a:pt x="26423" y="50538"/>
                    <a:pt x="26697" y="50705"/>
                    <a:pt x="26982" y="50848"/>
                  </a:cubicBezTo>
                  <a:cubicBezTo>
                    <a:pt x="27185" y="50955"/>
                    <a:pt x="27387" y="51074"/>
                    <a:pt x="27613" y="51134"/>
                  </a:cubicBezTo>
                  <a:lnTo>
                    <a:pt x="27602" y="51145"/>
                  </a:lnTo>
                  <a:cubicBezTo>
                    <a:pt x="27423" y="51062"/>
                    <a:pt x="27221" y="51003"/>
                    <a:pt x="27042" y="50907"/>
                  </a:cubicBezTo>
                  <a:cubicBezTo>
                    <a:pt x="26744" y="50776"/>
                    <a:pt x="26435" y="50645"/>
                    <a:pt x="26137" y="50514"/>
                  </a:cubicBezTo>
                  <a:lnTo>
                    <a:pt x="26137" y="50360"/>
                  </a:lnTo>
                  <a:close/>
                  <a:moveTo>
                    <a:pt x="3206" y="46812"/>
                  </a:moveTo>
                  <a:lnTo>
                    <a:pt x="3206" y="46812"/>
                  </a:lnTo>
                  <a:cubicBezTo>
                    <a:pt x="4420" y="47193"/>
                    <a:pt x="5694" y="47538"/>
                    <a:pt x="7004" y="47847"/>
                  </a:cubicBezTo>
                  <a:cubicBezTo>
                    <a:pt x="5896" y="47764"/>
                    <a:pt x="4801" y="47669"/>
                    <a:pt x="3706" y="47562"/>
                  </a:cubicBezTo>
                  <a:cubicBezTo>
                    <a:pt x="3702" y="47561"/>
                    <a:pt x="3698" y="47561"/>
                    <a:pt x="3694" y="47561"/>
                  </a:cubicBezTo>
                  <a:cubicBezTo>
                    <a:pt x="3480" y="47561"/>
                    <a:pt x="3483" y="47884"/>
                    <a:pt x="3706" y="47907"/>
                  </a:cubicBezTo>
                  <a:cubicBezTo>
                    <a:pt x="3753" y="47907"/>
                    <a:pt x="3813" y="47919"/>
                    <a:pt x="3860" y="47919"/>
                  </a:cubicBezTo>
                  <a:cubicBezTo>
                    <a:pt x="3753" y="47943"/>
                    <a:pt x="3729" y="48074"/>
                    <a:pt x="3825" y="48097"/>
                  </a:cubicBezTo>
                  <a:cubicBezTo>
                    <a:pt x="10647" y="49633"/>
                    <a:pt x="17529" y="50360"/>
                    <a:pt x="24470" y="51098"/>
                  </a:cubicBezTo>
                  <a:cubicBezTo>
                    <a:pt x="24434" y="51169"/>
                    <a:pt x="24470" y="51253"/>
                    <a:pt x="24530" y="51300"/>
                  </a:cubicBezTo>
                  <a:cubicBezTo>
                    <a:pt x="24601" y="51372"/>
                    <a:pt x="24673" y="51395"/>
                    <a:pt x="24756" y="51407"/>
                  </a:cubicBezTo>
                  <a:cubicBezTo>
                    <a:pt x="24601" y="51467"/>
                    <a:pt x="24458" y="51526"/>
                    <a:pt x="24268" y="51574"/>
                  </a:cubicBezTo>
                  <a:cubicBezTo>
                    <a:pt x="24220" y="51586"/>
                    <a:pt x="24184" y="51598"/>
                    <a:pt x="24161" y="51634"/>
                  </a:cubicBezTo>
                  <a:cubicBezTo>
                    <a:pt x="24101" y="51610"/>
                    <a:pt x="24042" y="51610"/>
                    <a:pt x="23982" y="51598"/>
                  </a:cubicBezTo>
                  <a:cubicBezTo>
                    <a:pt x="23934" y="51538"/>
                    <a:pt x="23863" y="51515"/>
                    <a:pt x="23768" y="51515"/>
                  </a:cubicBezTo>
                  <a:cubicBezTo>
                    <a:pt x="23661" y="51515"/>
                    <a:pt x="23589" y="51526"/>
                    <a:pt x="23506" y="51550"/>
                  </a:cubicBezTo>
                  <a:cubicBezTo>
                    <a:pt x="23113" y="51532"/>
                    <a:pt x="22714" y="51529"/>
                    <a:pt x="22333" y="51529"/>
                  </a:cubicBezTo>
                  <a:cubicBezTo>
                    <a:pt x="22142" y="51529"/>
                    <a:pt x="21956" y="51530"/>
                    <a:pt x="21778" y="51530"/>
                  </a:cubicBezTo>
                  <a:cubicBezTo>
                    <a:pt x="21599" y="51530"/>
                    <a:pt x="21428" y="51529"/>
                    <a:pt x="21267" y="51526"/>
                  </a:cubicBezTo>
                  <a:cubicBezTo>
                    <a:pt x="21089" y="51526"/>
                    <a:pt x="20970" y="51634"/>
                    <a:pt x="20910" y="51765"/>
                  </a:cubicBezTo>
                  <a:cubicBezTo>
                    <a:pt x="20660" y="51729"/>
                    <a:pt x="20398" y="51717"/>
                    <a:pt x="20136" y="51717"/>
                  </a:cubicBezTo>
                  <a:lnTo>
                    <a:pt x="20124" y="51717"/>
                  </a:lnTo>
                  <a:cubicBezTo>
                    <a:pt x="20089" y="51705"/>
                    <a:pt x="20053" y="51705"/>
                    <a:pt x="20017" y="51693"/>
                  </a:cubicBezTo>
                  <a:cubicBezTo>
                    <a:pt x="19874" y="51657"/>
                    <a:pt x="19720" y="51574"/>
                    <a:pt x="19577" y="51574"/>
                  </a:cubicBezTo>
                  <a:cubicBezTo>
                    <a:pt x="19543" y="51569"/>
                    <a:pt x="19510" y="51566"/>
                    <a:pt x="19477" y="51566"/>
                  </a:cubicBezTo>
                  <a:cubicBezTo>
                    <a:pt x="19368" y="51566"/>
                    <a:pt x="19261" y="51592"/>
                    <a:pt x="19160" y="51610"/>
                  </a:cubicBezTo>
                  <a:cubicBezTo>
                    <a:pt x="19124" y="51550"/>
                    <a:pt x="19077" y="51526"/>
                    <a:pt x="19005" y="51503"/>
                  </a:cubicBezTo>
                  <a:cubicBezTo>
                    <a:pt x="14528" y="50764"/>
                    <a:pt x="10076" y="50217"/>
                    <a:pt x="5646" y="49383"/>
                  </a:cubicBezTo>
                  <a:cubicBezTo>
                    <a:pt x="5623" y="49360"/>
                    <a:pt x="5611" y="49348"/>
                    <a:pt x="5587" y="49336"/>
                  </a:cubicBezTo>
                  <a:cubicBezTo>
                    <a:pt x="4753" y="48967"/>
                    <a:pt x="3706" y="48871"/>
                    <a:pt x="2777" y="48740"/>
                  </a:cubicBezTo>
                  <a:cubicBezTo>
                    <a:pt x="2265" y="48633"/>
                    <a:pt x="1777" y="48538"/>
                    <a:pt x="1289" y="48431"/>
                  </a:cubicBezTo>
                  <a:lnTo>
                    <a:pt x="1289" y="48324"/>
                  </a:lnTo>
                  <a:cubicBezTo>
                    <a:pt x="1289" y="48276"/>
                    <a:pt x="1265" y="48228"/>
                    <a:pt x="1253" y="48205"/>
                  </a:cubicBezTo>
                  <a:cubicBezTo>
                    <a:pt x="1324" y="48145"/>
                    <a:pt x="1432" y="48097"/>
                    <a:pt x="1515" y="48086"/>
                  </a:cubicBezTo>
                  <a:cubicBezTo>
                    <a:pt x="1545" y="48082"/>
                    <a:pt x="1576" y="48080"/>
                    <a:pt x="1608" y="48080"/>
                  </a:cubicBezTo>
                  <a:cubicBezTo>
                    <a:pt x="1774" y="48080"/>
                    <a:pt x="1954" y="48127"/>
                    <a:pt x="2134" y="48157"/>
                  </a:cubicBezTo>
                  <a:cubicBezTo>
                    <a:pt x="2301" y="48193"/>
                    <a:pt x="2456" y="48240"/>
                    <a:pt x="2622" y="48252"/>
                  </a:cubicBezTo>
                  <a:cubicBezTo>
                    <a:pt x="2668" y="48283"/>
                    <a:pt x="2721" y="48298"/>
                    <a:pt x="2773" y="48298"/>
                  </a:cubicBezTo>
                  <a:cubicBezTo>
                    <a:pt x="2843" y="48298"/>
                    <a:pt x="2913" y="48271"/>
                    <a:pt x="2967" y="48217"/>
                  </a:cubicBezTo>
                  <a:cubicBezTo>
                    <a:pt x="3003" y="48205"/>
                    <a:pt x="3075" y="48193"/>
                    <a:pt x="3110" y="48157"/>
                  </a:cubicBezTo>
                  <a:cubicBezTo>
                    <a:pt x="3229" y="48097"/>
                    <a:pt x="3218" y="47943"/>
                    <a:pt x="3134" y="47859"/>
                  </a:cubicBezTo>
                  <a:cubicBezTo>
                    <a:pt x="3229" y="47538"/>
                    <a:pt x="3241" y="47169"/>
                    <a:pt x="3206" y="46812"/>
                  </a:cubicBezTo>
                  <a:close/>
                  <a:moveTo>
                    <a:pt x="25899" y="51467"/>
                  </a:moveTo>
                  <a:cubicBezTo>
                    <a:pt x="26101" y="51598"/>
                    <a:pt x="26328" y="51729"/>
                    <a:pt x="26542" y="51872"/>
                  </a:cubicBezTo>
                  <a:cubicBezTo>
                    <a:pt x="26720" y="51967"/>
                    <a:pt x="26899" y="52110"/>
                    <a:pt x="27078" y="52181"/>
                  </a:cubicBezTo>
                  <a:cubicBezTo>
                    <a:pt x="27090" y="52205"/>
                    <a:pt x="27113" y="52241"/>
                    <a:pt x="27149" y="52253"/>
                  </a:cubicBezTo>
                  <a:cubicBezTo>
                    <a:pt x="27137" y="52253"/>
                    <a:pt x="27090" y="52288"/>
                    <a:pt x="27042" y="52288"/>
                  </a:cubicBezTo>
                  <a:cubicBezTo>
                    <a:pt x="27030" y="52288"/>
                    <a:pt x="27006" y="52300"/>
                    <a:pt x="26982" y="52300"/>
                  </a:cubicBezTo>
                  <a:cubicBezTo>
                    <a:pt x="26804" y="52134"/>
                    <a:pt x="26554" y="52027"/>
                    <a:pt x="26316" y="51943"/>
                  </a:cubicBezTo>
                  <a:cubicBezTo>
                    <a:pt x="26101" y="51848"/>
                    <a:pt x="25887" y="51776"/>
                    <a:pt x="25661" y="51705"/>
                  </a:cubicBezTo>
                  <a:cubicBezTo>
                    <a:pt x="25744" y="51634"/>
                    <a:pt x="25827" y="51550"/>
                    <a:pt x="25899" y="51467"/>
                  </a:cubicBezTo>
                  <a:close/>
                  <a:moveTo>
                    <a:pt x="4563" y="53551"/>
                  </a:moveTo>
                  <a:lnTo>
                    <a:pt x="4563" y="53551"/>
                  </a:lnTo>
                  <a:cubicBezTo>
                    <a:pt x="4515" y="53670"/>
                    <a:pt x="4468" y="53777"/>
                    <a:pt x="4408" y="53896"/>
                  </a:cubicBezTo>
                  <a:lnTo>
                    <a:pt x="4408" y="53908"/>
                  </a:lnTo>
                  <a:cubicBezTo>
                    <a:pt x="4396" y="53908"/>
                    <a:pt x="4372" y="53896"/>
                    <a:pt x="4372" y="53896"/>
                  </a:cubicBezTo>
                  <a:cubicBezTo>
                    <a:pt x="4396" y="53860"/>
                    <a:pt x="4408" y="53848"/>
                    <a:pt x="4420" y="53812"/>
                  </a:cubicBezTo>
                  <a:cubicBezTo>
                    <a:pt x="4480" y="53729"/>
                    <a:pt x="4515" y="53634"/>
                    <a:pt x="4563" y="53551"/>
                  </a:cubicBezTo>
                  <a:close/>
                  <a:moveTo>
                    <a:pt x="22779" y="52550"/>
                  </a:moveTo>
                  <a:cubicBezTo>
                    <a:pt x="22863" y="52562"/>
                    <a:pt x="22970" y="52562"/>
                    <a:pt x="23077" y="52562"/>
                  </a:cubicBezTo>
                  <a:cubicBezTo>
                    <a:pt x="23208" y="52848"/>
                    <a:pt x="23315" y="53122"/>
                    <a:pt x="23411" y="53384"/>
                  </a:cubicBezTo>
                  <a:cubicBezTo>
                    <a:pt x="23399" y="53396"/>
                    <a:pt x="23399" y="53420"/>
                    <a:pt x="23399" y="53443"/>
                  </a:cubicBezTo>
                  <a:cubicBezTo>
                    <a:pt x="23446" y="53622"/>
                    <a:pt x="23494" y="53812"/>
                    <a:pt x="23530" y="53991"/>
                  </a:cubicBezTo>
                  <a:cubicBezTo>
                    <a:pt x="23315" y="53479"/>
                    <a:pt x="23041" y="52967"/>
                    <a:pt x="22779" y="52550"/>
                  </a:cubicBezTo>
                  <a:close/>
                  <a:moveTo>
                    <a:pt x="19458" y="52122"/>
                  </a:moveTo>
                  <a:cubicBezTo>
                    <a:pt x="19470" y="52122"/>
                    <a:pt x="19470" y="52122"/>
                    <a:pt x="19481" y="52134"/>
                  </a:cubicBezTo>
                  <a:cubicBezTo>
                    <a:pt x="19624" y="52169"/>
                    <a:pt x="19755" y="52146"/>
                    <a:pt x="19874" y="52181"/>
                  </a:cubicBezTo>
                  <a:cubicBezTo>
                    <a:pt x="20077" y="52217"/>
                    <a:pt x="20279" y="52324"/>
                    <a:pt x="20482" y="52419"/>
                  </a:cubicBezTo>
                  <a:cubicBezTo>
                    <a:pt x="20470" y="52443"/>
                    <a:pt x="20470" y="52491"/>
                    <a:pt x="20482" y="52550"/>
                  </a:cubicBezTo>
                  <a:cubicBezTo>
                    <a:pt x="20672" y="53098"/>
                    <a:pt x="20851" y="53634"/>
                    <a:pt x="21017" y="54170"/>
                  </a:cubicBezTo>
                  <a:cubicBezTo>
                    <a:pt x="20973" y="54131"/>
                    <a:pt x="20928" y="54114"/>
                    <a:pt x="20887" y="54114"/>
                  </a:cubicBezTo>
                  <a:cubicBezTo>
                    <a:pt x="20829" y="54114"/>
                    <a:pt x="20781" y="54149"/>
                    <a:pt x="20767" y="54205"/>
                  </a:cubicBezTo>
                  <a:cubicBezTo>
                    <a:pt x="20577" y="53372"/>
                    <a:pt x="20160" y="52634"/>
                    <a:pt x="19458" y="52122"/>
                  </a:cubicBezTo>
                  <a:close/>
                  <a:moveTo>
                    <a:pt x="4932" y="54146"/>
                  </a:moveTo>
                  <a:cubicBezTo>
                    <a:pt x="5099" y="54253"/>
                    <a:pt x="5265" y="54336"/>
                    <a:pt x="5432" y="54443"/>
                  </a:cubicBezTo>
                  <a:cubicBezTo>
                    <a:pt x="5349" y="54396"/>
                    <a:pt x="5253" y="54372"/>
                    <a:pt x="5158" y="54324"/>
                  </a:cubicBezTo>
                  <a:cubicBezTo>
                    <a:pt x="5063" y="54277"/>
                    <a:pt x="4968" y="54229"/>
                    <a:pt x="4896" y="54170"/>
                  </a:cubicBezTo>
                  <a:cubicBezTo>
                    <a:pt x="4920" y="54170"/>
                    <a:pt x="4932" y="54158"/>
                    <a:pt x="4932" y="54146"/>
                  </a:cubicBezTo>
                  <a:close/>
                  <a:moveTo>
                    <a:pt x="21184" y="54967"/>
                  </a:moveTo>
                  <a:cubicBezTo>
                    <a:pt x="21255" y="55289"/>
                    <a:pt x="21315" y="55634"/>
                    <a:pt x="21363" y="55967"/>
                  </a:cubicBezTo>
                  <a:cubicBezTo>
                    <a:pt x="21327" y="55944"/>
                    <a:pt x="21255" y="55908"/>
                    <a:pt x="21172" y="55908"/>
                  </a:cubicBezTo>
                  <a:cubicBezTo>
                    <a:pt x="21089" y="55908"/>
                    <a:pt x="21017" y="55956"/>
                    <a:pt x="20970" y="56015"/>
                  </a:cubicBezTo>
                  <a:cubicBezTo>
                    <a:pt x="20934" y="56003"/>
                    <a:pt x="20898" y="56003"/>
                    <a:pt x="20851" y="55991"/>
                  </a:cubicBezTo>
                  <a:cubicBezTo>
                    <a:pt x="20874" y="55801"/>
                    <a:pt x="20874" y="55610"/>
                    <a:pt x="20874" y="55420"/>
                  </a:cubicBezTo>
                  <a:cubicBezTo>
                    <a:pt x="21029" y="55301"/>
                    <a:pt x="21136" y="55146"/>
                    <a:pt x="21184" y="54967"/>
                  </a:cubicBezTo>
                  <a:close/>
                  <a:moveTo>
                    <a:pt x="4682" y="50002"/>
                  </a:moveTo>
                  <a:cubicBezTo>
                    <a:pt x="5301" y="50133"/>
                    <a:pt x="5908" y="50229"/>
                    <a:pt x="6527" y="50241"/>
                  </a:cubicBezTo>
                  <a:cubicBezTo>
                    <a:pt x="6587" y="50241"/>
                    <a:pt x="6611" y="50217"/>
                    <a:pt x="6647" y="50169"/>
                  </a:cubicBezTo>
                  <a:cubicBezTo>
                    <a:pt x="9623" y="50907"/>
                    <a:pt x="12683" y="51526"/>
                    <a:pt x="15719" y="51824"/>
                  </a:cubicBezTo>
                  <a:cubicBezTo>
                    <a:pt x="15612" y="51896"/>
                    <a:pt x="15612" y="52062"/>
                    <a:pt x="15767" y="52110"/>
                  </a:cubicBezTo>
                  <a:cubicBezTo>
                    <a:pt x="16922" y="52527"/>
                    <a:pt x="17993" y="53122"/>
                    <a:pt x="19148" y="53539"/>
                  </a:cubicBezTo>
                  <a:cubicBezTo>
                    <a:pt x="19164" y="53545"/>
                    <a:pt x="19180" y="53548"/>
                    <a:pt x="19194" y="53548"/>
                  </a:cubicBezTo>
                  <a:cubicBezTo>
                    <a:pt x="19305" y="53548"/>
                    <a:pt x="19349" y="53364"/>
                    <a:pt x="19243" y="53300"/>
                  </a:cubicBezTo>
                  <a:cubicBezTo>
                    <a:pt x="18315" y="52622"/>
                    <a:pt x="17124" y="52229"/>
                    <a:pt x="16029" y="51848"/>
                  </a:cubicBezTo>
                  <a:lnTo>
                    <a:pt x="16029" y="51848"/>
                  </a:lnTo>
                  <a:cubicBezTo>
                    <a:pt x="16981" y="51943"/>
                    <a:pt x="17957" y="52003"/>
                    <a:pt x="18886" y="52015"/>
                  </a:cubicBezTo>
                  <a:cubicBezTo>
                    <a:pt x="18886" y="52062"/>
                    <a:pt x="18886" y="52110"/>
                    <a:pt x="18934" y="52134"/>
                  </a:cubicBezTo>
                  <a:cubicBezTo>
                    <a:pt x="19862" y="52896"/>
                    <a:pt x="20279" y="53979"/>
                    <a:pt x="20339" y="55158"/>
                  </a:cubicBezTo>
                  <a:cubicBezTo>
                    <a:pt x="17029" y="53860"/>
                    <a:pt x="13874" y="52300"/>
                    <a:pt x="10480" y="51205"/>
                  </a:cubicBezTo>
                  <a:cubicBezTo>
                    <a:pt x="10470" y="51202"/>
                    <a:pt x="10460" y="51201"/>
                    <a:pt x="10450" y="51201"/>
                  </a:cubicBezTo>
                  <a:cubicBezTo>
                    <a:pt x="10336" y="51201"/>
                    <a:pt x="10266" y="51376"/>
                    <a:pt x="10397" y="51431"/>
                  </a:cubicBezTo>
                  <a:cubicBezTo>
                    <a:pt x="13624" y="52955"/>
                    <a:pt x="17029" y="53979"/>
                    <a:pt x="20351" y="55277"/>
                  </a:cubicBezTo>
                  <a:lnTo>
                    <a:pt x="20351" y="55872"/>
                  </a:lnTo>
                  <a:cubicBezTo>
                    <a:pt x="20220" y="55896"/>
                    <a:pt x="20136" y="56027"/>
                    <a:pt x="20136" y="56146"/>
                  </a:cubicBezTo>
                  <a:cubicBezTo>
                    <a:pt x="20124" y="56146"/>
                    <a:pt x="20124" y="56134"/>
                    <a:pt x="20112" y="56134"/>
                  </a:cubicBezTo>
                  <a:cubicBezTo>
                    <a:pt x="15255" y="53789"/>
                    <a:pt x="9897" y="51943"/>
                    <a:pt x="4813" y="50181"/>
                  </a:cubicBezTo>
                  <a:lnTo>
                    <a:pt x="4765" y="50181"/>
                  </a:lnTo>
                  <a:lnTo>
                    <a:pt x="4682" y="50002"/>
                  </a:lnTo>
                  <a:close/>
                  <a:moveTo>
                    <a:pt x="21446" y="56598"/>
                  </a:moveTo>
                  <a:cubicBezTo>
                    <a:pt x="21446" y="56670"/>
                    <a:pt x="21470" y="56753"/>
                    <a:pt x="21470" y="56837"/>
                  </a:cubicBezTo>
                  <a:cubicBezTo>
                    <a:pt x="21482" y="57146"/>
                    <a:pt x="21482" y="57527"/>
                    <a:pt x="21482" y="57896"/>
                  </a:cubicBezTo>
                  <a:cubicBezTo>
                    <a:pt x="21305" y="57720"/>
                    <a:pt x="21008" y="57648"/>
                    <a:pt x="20743" y="57648"/>
                  </a:cubicBezTo>
                  <a:cubicBezTo>
                    <a:pt x="20686" y="57648"/>
                    <a:pt x="20630" y="57652"/>
                    <a:pt x="20577" y="57658"/>
                  </a:cubicBezTo>
                  <a:cubicBezTo>
                    <a:pt x="20601" y="57551"/>
                    <a:pt x="20636" y="57444"/>
                    <a:pt x="20648" y="57349"/>
                  </a:cubicBezTo>
                  <a:cubicBezTo>
                    <a:pt x="20814" y="57448"/>
                    <a:pt x="20986" y="57536"/>
                    <a:pt x="21139" y="57536"/>
                  </a:cubicBezTo>
                  <a:cubicBezTo>
                    <a:pt x="21206" y="57536"/>
                    <a:pt x="21269" y="57519"/>
                    <a:pt x="21327" y="57480"/>
                  </a:cubicBezTo>
                  <a:cubicBezTo>
                    <a:pt x="21422" y="57396"/>
                    <a:pt x="21470" y="57313"/>
                    <a:pt x="21446" y="57194"/>
                  </a:cubicBezTo>
                  <a:cubicBezTo>
                    <a:pt x="21434" y="57099"/>
                    <a:pt x="21363" y="57051"/>
                    <a:pt x="21267" y="57015"/>
                  </a:cubicBezTo>
                  <a:cubicBezTo>
                    <a:pt x="21244" y="57003"/>
                    <a:pt x="21196" y="56979"/>
                    <a:pt x="21148" y="56968"/>
                  </a:cubicBezTo>
                  <a:cubicBezTo>
                    <a:pt x="21077" y="56944"/>
                    <a:pt x="21005" y="56932"/>
                    <a:pt x="20934" y="56896"/>
                  </a:cubicBezTo>
                  <a:cubicBezTo>
                    <a:pt x="20874" y="56884"/>
                    <a:pt x="20815" y="56849"/>
                    <a:pt x="20767" y="56837"/>
                  </a:cubicBezTo>
                  <a:cubicBezTo>
                    <a:pt x="20779" y="56765"/>
                    <a:pt x="20791" y="56670"/>
                    <a:pt x="20803" y="56598"/>
                  </a:cubicBezTo>
                  <a:cubicBezTo>
                    <a:pt x="20928" y="56658"/>
                    <a:pt x="21064" y="56702"/>
                    <a:pt x="21187" y="56702"/>
                  </a:cubicBezTo>
                  <a:cubicBezTo>
                    <a:pt x="21286" y="56702"/>
                    <a:pt x="21377" y="56673"/>
                    <a:pt x="21446" y="56598"/>
                  </a:cubicBezTo>
                  <a:close/>
                  <a:moveTo>
                    <a:pt x="15653" y="58483"/>
                  </a:moveTo>
                  <a:cubicBezTo>
                    <a:pt x="15626" y="58483"/>
                    <a:pt x="15608" y="58541"/>
                    <a:pt x="15648" y="58551"/>
                  </a:cubicBezTo>
                  <a:cubicBezTo>
                    <a:pt x="15804" y="58622"/>
                    <a:pt x="15956" y="58696"/>
                    <a:pt x="16104" y="58775"/>
                  </a:cubicBezTo>
                  <a:lnTo>
                    <a:pt x="16104" y="58775"/>
                  </a:lnTo>
                  <a:cubicBezTo>
                    <a:pt x="15958" y="58685"/>
                    <a:pt x="15814" y="58591"/>
                    <a:pt x="15671" y="58492"/>
                  </a:cubicBezTo>
                  <a:cubicBezTo>
                    <a:pt x="15665" y="58485"/>
                    <a:pt x="15659" y="58483"/>
                    <a:pt x="15653" y="58483"/>
                  </a:cubicBezTo>
                  <a:close/>
                  <a:moveTo>
                    <a:pt x="20589" y="58087"/>
                  </a:moveTo>
                  <a:cubicBezTo>
                    <a:pt x="20770" y="58278"/>
                    <a:pt x="21037" y="58454"/>
                    <a:pt x="21270" y="58454"/>
                  </a:cubicBezTo>
                  <a:cubicBezTo>
                    <a:pt x="21327" y="58454"/>
                    <a:pt x="21383" y="58444"/>
                    <a:pt x="21434" y="58420"/>
                  </a:cubicBezTo>
                  <a:lnTo>
                    <a:pt x="21434" y="58420"/>
                  </a:lnTo>
                  <a:cubicBezTo>
                    <a:pt x="21434" y="58515"/>
                    <a:pt x="21422" y="58658"/>
                    <a:pt x="21410" y="58777"/>
                  </a:cubicBezTo>
                  <a:cubicBezTo>
                    <a:pt x="21184" y="58515"/>
                    <a:pt x="20672" y="58444"/>
                    <a:pt x="20351" y="58373"/>
                  </a:cubicBezTo>
                  <a:cubicBezTo>
                    <a:pt x="20363" y="58337"/>
                    <a:pt x="20363" y="58313"/>
                    <a:pt x="20374" y="58277"/>
                  </a:cubicBezTo>
                  <a:cubicBezTo>
                    <a:pt x="20493" y="58277"/>
                    <a:pt x="20577" y="58206"/>
                    <a:pt x="20589" y="58087"/>
                  </a:cubicBezTo>
                  <a:close/>
                  <a:moveTo>
                    <a:pt x="4884" y="50538"/>
                  </a:moveTo>
                  <a:lnTo>
                    <a:pt x="4884" y="50538"/>
                  </a:lnTo>
                  <a:cubicBezTo>
                    <a:pt x="9873" y="52527"/>
                    <a:pt x="14874" y="54741"/>
                    <a:pt x="19934" y="56515"/>
                  </a:cubicBezTo>
                  <a:cubicBezTo>
                    <a:pt x="19950" y="56519"/>
                    <a:pt x="19966" y="56521"/>
                    <a:pt x="19981" y="56521"/>
                  </a:cubicBezTo>
                  <a:cubicBezTo>
                    <a:pt x="20100" y="56521"/>
                    <a:pt x="20184" y="56406"/>
                    <a:pt x="20184" y="56301"/>
                  </a:cubicBezTo>
                  <a:cubicBezTo>
                    <a:pt x="20196" y="56313"/>
                    <a:pt x="20220" y="56337"/>
                    <a:pt x="20243" y="56348"/>
                  </a:cubicBezTo>
                  <a:cubicBezTo>
                    <a:pt x="20255" y="56348"/>
                    <a:pt x="20279" y="56360"/>
                    <a:pt x="20291" y="56360"/>
                  </a:cubicBezTo>
                  <a:cubicBezTo>
                    <a:pt x="20279" y="56491"/>
                    <a:pt x="20255" y="56634"/>
                    <a:pt x="20232" y="56777"/>
                  </a:cubicBezTo>
                  <a:cubicBezTo>
                    <a:pt x="20172" y="56837"/>
                    <a:pt x="20160" y="56932"/>
                    <a:pt x="20184" y="57015"/>
                  </a:cubicBezTo>
                  <a:cubicBezTo>
                    <a:pt x="20160" y="57182"/>
                    <a:pt x="20112" y="57360"/>
                    <a:pt x="20065" y="57527"/>
                  </a:cubicBezTo>
                  <a:cubicBezTo>
                    <a:pt x="18446" y="56527"/>
                    <a:pt x="16374" y="55956"/>
                    <a:pt x="14588" y="55420"/>
                  </a:cubicBezTo>
                  <a:cubicBezTo>
                    <a:pt x="14583" y="55419"/>
                    <a:pt x="14579" y="55418"/>
                    <a:pt x="14575" y="55418"/>
                  </a:cubicBezTo>
                  <a:cubicBezTo>
                    <a:pt x="14527" y="55418"/>
                    <a:pt x="14520" y="55482"/>
                    <a:pt x="14564" y="55515"/>
                  </a:cubicBezTo>
                  <a:cubicBezTo>
                    <a:pt x="16422" y="56217"/>
                    <a:pt x="18088" y="57289"/>
                    <a:pt x="19898" y="58075"/>
                  </a:cubicBezTo>
                  <a:cubicBezTo>
                    <a:pt x="19827" y="58313"/>
                    <a:pt x="19743" y="58551"/>
                    <a:pt x="19636" y="58789"/>
                  </a:cubicBezTo>
                  <a:cubicBezTo>
                    <a:pt x="14755" y="56777"/>
                    <a:pt x="9992" y="54515"/>
                    <a:pt x="5158" y="52419"/>
                  </a:cubicBezTo>
                  <a:lnTo>
                    <a:pt x="5158" y="52205"/>
                  </a:lnTo>
                  <a:cubicBezTo>
                    <a:pt x="5158" y="51955"/>
                    <a:pt x="5123" y="51705"/>
                    <a:pt x="5099" y="51455"/>
                  </a:cubicBezTo>
                  <a:lnTo>
                    <a:pt x="5099" y="51455"/>
                  </a:lnTo>
                  <a:cubicBezTo>
                    <a:pt x="7397" y="52550"/>
                    <a:pt x="9718" y="53610"/>
                    <a:pt x="12135" y="54467"/>
                  </a:cubicBezTo>
                  <a:cubicBezTo>
                    <a:pt x="12148" y="54472"/>
                    <a:pt x="12161" y="54475"/>
                    <a:pt x="12172" y="54475"/>
                  </a:cubicBezTo>
                  <a:cubicBezTo>
                    <a:pt x="12268" y="54475"/>
                    <a:pt x="12314" y="54318"/>
                    <a:pt x="12219" y="54265"/>
                  </a:cubicBezTo>
                  <a:cubicBezTo>
                    <a:pt x="9897" y="53039"/>
                    <a:pt x="7480" y="52027"/>
                    <a:pt x="5039" y="51062"/>
                  </a:cubicBezTo>
                  <a:cubicBezTo>
                    <a:pt x="5003" y="50884"/>
                    <a:pt x="4944" y="50705"/>
                    <a:pt x="4884" y="50538"/>
                  </a:cubicBezTo>
                  <a:close/>
                  <a:moveTo>
                    <a:pt x="16104" y="58775"/>
                  </a:moveTo>
                  <a:lnTo>
                    <a:pt x="16104" y="58775"/>
                  </a:lnTo>
                  <a:cubicBezTo>
                    <a:pt x="16288" y="58887"/>
                    <a:pt x="16477" y="58993"/>
                    <a:pt x="16671" y="59096"/>
                  </a:cubicBezTo>
                  <a:lnTo>
                    <a:pt x="16671" y="59096"/>
                  </a:lnTo>
                  <a:cubicBezTo>
                    <a:pt x="16486" y="58984"/>
                    <a:pt x="16298" y="58877"/>
                    <a:pt x="16104" y="58775"/>
                  </a:cubicBezTo>
                  <a:close/>
                  <a:moveTo>
                    <a:pt x="20220" y="58777"/>
                  </a:moveTo>
                  <a:cubicBezTo>
                    <a:pt x="20484" y="58950"/>
                    <a:pt x="20845" y="59245"/>
                    <a:pt x="21167" y="59245"/>
                  </a:cubicBezTo>
                  <a:cubicBezTo>
                    <a:pt x="21222" y="59245"/>
                    <a:pt x="21275" y="59237"/>
                    <a:pt x="21327" y="59218"/>
                  </a:cubicBezTo>
                  <a:lnTo>
                    <a:pt x="21327" y="59218"/>
                  </a:lnTo>
                  <a:cubicBezTo>
                    <a:pt x="21315" y="59313"/>
                    <a:pt x="21303" y="59396"/>
                    <a:pt x="21267" y="59480"/>
                  </a:cubicBezTo>
                  <a:cubicBezTo>
                    <a:pt x="21136" y="59396"/>
                    <a:pt x="20970" y="59337"/>
                    <a:pt x="20827" y="59277"/>
                  </a:cubicBezTo>
                  <a:cubicBezTo>
                    <a:pt x="20589" y="59182"/>
                    <a:pt x="20363" y="59087"/>
                    <a:pt x="20124" y="58992"/>
                  </a:cubicBezTo>
                  <a:lnTo>
                    <a:pt x="20220" y="58777"/>
                  </a:lnTo>
                  <a:close/>
                  <a:moveTo>
                    <a:pt x="11838" y="58194"/>
                  </a:moveTo>
                  <a:lnTo>
                    <a:pt x="11838" y="58194"/>
                  </a:lnTo>
                  <a:cubicBezTo>
                    <a:pt x="12159" y="58325"/>
                    <a:pt x="12504" y="58456"/>
                    <a:pt x="12838" y="58575"/>
                  </a:cubicBezTo>
                  <a:cubicBezTo>
                    <a:pt x="12873" y="58611"/>
                    <a:pt x="12921" y="58623"/>
                    <a:pt x="12969" y="58658"/>
                  </a:cubicBezTo>
                  <a:cubicBezTo>
                    <a:pt x="12933" y="58658"/>
                    <a:pt x="12921" y="58694"/>
                    <a:pt x="12969" y="58718"/>
                  </a:cubicBezTo>
                  <a:cubicBezTo>
                    <a:pt x="13159" y="58789"/>
                    <a:pt x="13338" y="58861"/>
                    <a:pt x="13516" y="58932"/>
                  </a:cubicBezTo>
                  <a:cubicBezTo>
                    <a:pt x="13979" y="59173"/>
                    <a:pt x="14426" y="59406"/>
                    <a:pt x="14877" y="59638"/>
                  </a:cubicBezTo>
                  <a:lnTo>
                    <a:pt x="14877" y="59638"/>
                  </a:lnTo>
                  <a:cubicBezTo>
                    <a:pt x="13858" y="59146"/>
                    <a:pt x="12859" y="58664"/>
                    <a:pt x="11838" y="58194"/>
                  </a:cubicBezTo>
                  <a:close/>
                  <a:moveTo>
                    <a:pt x="15166" y="59786"/>
                  </a:moveTo>
                  <a:cubicBezTo>
                    <a:pt x="15176" y="59791"/>
                    <a:pt x="15185" y="59796"/>
                    <a:pt x="15195" y="59801"/>
                  </a:cubicBezTo>
                  <a:cubicBezTo>
                    <a:pt x="15185" y="59796"/>
                    <a:pt x="15175" y="59791"/>
                    <a:pt x="15166" y="59786"/>
                  </a:cubicBezTo>
                  <a:close/>
                  <a:moveTo>
                    <a:pt x="7456" y="56229"/>
                  </a:moveTo>
                  <a:cubicBezTo>
                    <a:pt x="7837" y="56396"/>
                    <a:pt x="8194" y="56551"/>
                    <a:pt x="8563" y="56718"/>
                  </a:cubicBezTo>
                  <a:cubicBezTo>
                    <a:pt x="9290" y="57075"/>
                    <a:pt x="10016" y="57432"/>
                    <a:pt x="10766" y="57741"/>
                  </a:cubicBezTo>
                  <a:cubicBezTo>
                    <a:pt x="10659" y="57789"/>
                    <a:pt x="10611" y="57956"/>
                    <a:pt x="10730" y="58015"/>
                  </a:cubicBezTo>
                  <a:cubicBezTo>
                    <a:pt x="11981" y="58634"/>
                    <a:pt x="13243" y="59265"/>
                    <a:pt x="14493" y="59885"/>
                  </a:cubicBezTo>
                  <a:cubicBezTo>
                    <a:pt x="13088" y="59254"/>
                    <a:pt x="11766" y="58539"/>
                    <a:pt x="10838" y="58087"/>
                  </a:cubicBezTo>
                  <a:cubicBezTo>
                    <a:pt x="9683" y="57527"/>
                    <a:pt x="8563" y="56884"/>
                    <a:pt x="7456" y="56229"/>
                  </a:cubicBezTo>
                  <a:close/>
                  <a:moveTo>
                    <a:pt x="5158" y="52729"/>
                  </a:moveTo>
                  <a:cubicBezTo>
                    <a:pt x="9897" y="54932"/>
                    <a:pt x="14719" y="56944"/>
                    <a:pt x="19446" y="59218"/>
                  </a:cubicBezTo>
                  <a:cubicBezTo>
                    <a:pt x="19458" y="59254"/>
                    <a:pt x="19458" y="59254"/>
                    <a:pt x="19446" y="59254"/>
                  </a:cubicBezTo>
                  <a:cubicBezTo>
                    <a:pt x="19403" y="59235"/>
                    <a:pt x="19361" y="59226"/>
                    <a:pt x="19321" y="59226"/>
                  </a:cubicBezTo>
                  <a:cubicBezTo>
                    <a:pt x="19062" y="59226"/>
                    <a:pt x="18893" y="59582"/>
                    <a:pt x="19172" y="59706"/>
                  </a:cubicBezTo>
                  <a:cubicBezTo>
                    <a:pt x="19184" y="59706"/>
                    <a:pt x="19208" y="59730"/>
                    <a:pt x="19220" y="59730"/>
                  </a:cubicBezTo>
                  <a:cubicBezTo>
                    <a:pt x="19184" y="59766"/>
                    <a:pt x="19172" y="59813"/>
                    <a:pt x="19148" y="59861"/>
                  </a:cubicBezTo>
                  <a:lnTo>
                    <a:pt x="19124" y="59861"/>
                  </a:lnTo>
                  <a:cubicBezTo>
                    <a:pt x="19091" y="59842"/>
                    <a:pt x="19058" y="59834"/>
                    <a:pt x="19027" y="59834"/>
                  </a:cubicBezTo>
                  <a:cubicBezTo>
                    <a:pt x="18881" y="59834"/>
                    <a:pt x="18776" y="60019"/>
                    <a:pt x="18874" y="60147"/>
                  </a:cubicBezTo>
                  <a:cubicBezTo>
                    <a:pt x="18648" y="60039"/>
                    <a:pt x="18422" y="59932"/>
                    <a:pt x="18184" y="59825"/>
                  </a:cubicBezTo>
                  <a:cubicBezTo>
                    <a:pt x="18173" y="59794"/>
                    <a:pt x="18154" y="59763"/>
                    <a:pt x="18110" y="59763"/>
                  </a:cubicBezTo>
                  <a:cubicBezTo>
                    <a:pt x="18104" y="59763"/>
                    <a:pt x="18096" y="59764"/>
                    <a:pt x="18088" y="59766"/>
                  </a:cubicBezTo>
                  <a:lnTo>
                    <a:pt x="18041" y="59766"/>
                  </a:lnTo>
                  <a:cubicBezTo>
                    <a:pt x="17707" y="59623"/>
                    <a:pt x="17398" y="59456"/>
                    <a:pt x="17076" y="59313"/>
                  </a:cubicBezTo>
                  <a:cubicBezTo>
                    <a:pt x="16981" y="59265"/>
                    <a:pt x="16898" y="59206"/>
                    <a:pt x="16791" y="59158"/>
                  </a:cubicBezTo>
                  <a:cubicBezTo>
                    <a:pt x="16750" y="59138"/>
                    <a:pt x="16711" y="59117"/>
                    <a:pt x="16671" y="59096"/>
                  </a:cubicBezTo>
                  <a:lnTo>
                    <a:pt x="16671" y="59096"/>
                  </a:lnTo>
                  <a:cubicBezTo>
                    <a:pt x="16679" y="59101"/>
                    <a:pt x="16687" y="59106"/>
                    <a:pt x="16695" y="59111"/>
                  </a:cubicBezTo>
                  <a:cubicBezTo>
                    <a:pt x="15660" y="58623"/>
                    <a:pt x="14481" y="58325"/>
                    <a:pt x="13350" y="58099"/>
                  </a:cubicBezTo>
                  <a:cubicBezTo>
                    <a:pt x="12457" y="57694"/>
                    <a:pt x="11576" y="57313"/>
                    <a:pt x="10683" y="56908"/>
                  </a:cubicBezTo>
                  <a:cubicBezTo>
                    <a:pt x="8802" y="55896"/>
                    <a:pt x="6908" y="54908"/>
                    <a:pt x="4992" y="53955"/>
                  </a:cubicBezTo>
                  <a:cubicBezTo>
                    <a:pt x="5063" y="53753"/>
                    <a:pt x="5111" y="53515"/>
                    <a:pt x="5123" y="53277"/>
                  </a:cubicBezTo>
                  <a:cubicBezTo>
                    <a:pt x="6373" y="54277"/>
                    <a:pt x="7742" y="55086"/>
                    <a:pt x="9290" y="55539"/>
                  </a:cubicBezTo>
                  <a:cubicBezTo>
                    <a:pt x="9303" y="55544"/>
                    <a:pt x="9316" y="55546"/>
                    <a:pt x="9329" y="55546"/>
                  </a:cubicBezTo>
                  <a:cubicBezTo>
                    <a:pt x="9438" y="55546"/>
                    <a:pt x="9504" y="55375"/>
                    <a:pt x="9397" y="55301"/>
                  </a:cubicBezTo>
                  <a:cubicBezTo>
                    <a:pt x="7920" y="54610"/>
                    <a:pt x="6492" y="53860"/>
                    <a:pt x="5158" y="52955"/>
                  </a:cubicBezTo>
                  <a:lnTo>
                    <a:pt x="5158" y="52729"/>
                  </a:lnTo>
                  <a:close/>
                  <a:moveTo>
                    <a:pt x="15171" y="58908"/>
                  </a:moveTo>
                  <a:lnTo>
                    <a:pt x="15171" y="58908"/>
                  </a:lnTo>
                  <a:cubicBezTo>
                    <a:pt x="15850" y="59170"/>
                    <a:pt x="16541" y="59456"/>
                    <a:pt x="17243" y="59730"/>
                  </a:cubicBezTo>
                  <a:cubicBezTo>
                    <a:pt x="17264" y="59736"/>
                    <a:pt x="17284" y="59738"/>
                    <a:pt x="17301" y="59738"/>
                  </a:cubicBezTo>
                  <a:cubicBezTo>
                    <a:pt x="17395" y="59738"/>
                    <a:pt x="17445" y="59665"/>
                    <a:pt x="17445" y="59575"/>
                  </a:cubicBezTo>
                  <a:lnTo>
                    <a:pt x="17850" y="59837"/>
                  </a:lnTo>
                  <a:cubicBezTo>
                    <a:pt x="17838" y="59897"/>
                    <a:pt x="17862" y="59992"/>
                    <a:pt x="17957" y="59992"/>
                  </a:cubicBezTo>
                  <a:lnTo>
                    <a:pt x="18077" y="59992"/>
                  </a:lnTo>
                  <a:cubicBezTo>
                    <a:pt x="18291" y="60158"/>
                    <a:pt x="18529" y="60301"/>
                    <a:pt x="18755" y="60456"/>
                  </a:cubicBezTo>
                  <a:cubicBezTo>
                    <a:pt x="18755" y="60456"/>
                    <a:pt x="18755" y="60468"/>
                    <a:pt x="18743" y="60468"/>
                  </a:cubicBezTo>
                  <a:cubicBezTo>
                    <a:pt x="18731" y="60468"/>
                    <a:pt x="18708" y="60468"/>
                    <a:pt x="18696" y="60480"/>
                  </a:cubicBezTo>
                  <a:cubicBezTo>
                    <a:pt x="17517" y="59968"/>
                    <a:pt x="16350" y="59432"/>
                    <a:pt x="15171" y="58908"/>
                  </a:cubicBezTo>
                  <a:close/>
                  <a:moveTo>
                    <a:pt x="19958" y="59361"/>
                  </a:moveTo>
                  <a:cubicBezTo>
                    <a:pt x="20184" y="59480"/>
                    <a:pt x="20410" y="59623"/>
                    <a:pt x="20636" y="59742"/>
                  </a:cubicBezTo>
                  <a:cubicBezTo>
                    <a:pt x="20791" y="59825"/>
                    <a:pt x="20958" y="59932"/>
                    <a:pt x="21136" y="59956"/>
                  </a:cubicBezTo>
                  <a:cubicBezTo>
                    <a:pt x="21017" y="60278"/>
                    <a:pt x="20874" y="60563"/>
                    <a:pt x="20672" y="60813"/>
                  </a:cubicBezTo>
                  <a:cubicBezTo>
                    <a:pt x="20660" y="60778"/>
                    <a:pt x="20660" y="60754"/>
                    <a:pt x="20636" y="60718"/>
                  </a:cubicBezTo>
                  <a:cubicBezTo>
                    <a:pt x="20458" y="60516"/>
                    <a:pt x="20172" y="60408"/>
                    <a:pt x="19934" y="60289"/>
                  </a:cubicBezTo>
                  <a:cubicBezTo>
                    <a:pt x="19815" y="60230"/>
                    <a:pt x="19708" y="60170"/>
                    <a:pt x="19589" y="60111"/>
                  </a:cubicBezTo>
                  <a:cubicBezTo>
                    <a:pt x="19624" y="60063"/>
                    <a:pt x="19636" y="60004"/>
                    <a:pt x="19660" y="59968"/>
                  </a:cubicBezTo>
                  <a:cubicBezTo>
                    <a:pt x="19803" y="60027"/>
                    <a:pt x="19934" y="60099"/>
                    <a:pt x="20065" y="60158"/>
                  </a:cubicBezTo>
                  <a:cubicBezTo>
                    <a:pt x="20266" y="60254"/>
                    <a:pt x="20451" y="60373"/>
                    <a:pt x="20664" y="60373"/>
                  </a:cubicBezTo>
                  <a:cubicBezTo>
                    <a:pt x="20716" y="60373"/>
                    <a:pt x="20770" y="60365"/>
                    <a:pt x="20827" y="60349"/>
                  </a:cubicBezTo>
                  <a:cubicBezTo>
                    <a:pt x="20958" y="60313"/>
                    <a:pt x="21005" y="60170"/>
                    <a:pt x="20946" y="60051"/>
                  </a:cubicBezTo>
                  <a:cubicBezTo>
                    <a:pt x="20827" y="59801"/>
                    <a:pt x="20541" y="59742"/>
                    <a:pt x="20303" y="59623"/>
                  </a:cubicBezTo>
                  <a:cubicBezTo>
                    <a:pt x="20172" y="59563"/>
                    <a:pt x="20053" y="59504"/>
                    <a:pt x="19922" y="59456"/>
                  </a:cubicBezTo>
                  <a:lnTo>
                    <a:pt x="19958" y="59361"/>
                  </a:lnTo>
                  <a:close/>
                  <a:moveTo>
                    <a:pt x="44425" y="43216"/>
                  </a:moveTo>
                  <a:lnTo>
                    <a:pt x="44425" y="43252"/>
                  </a:lnTo>
                  <a:cubicBezTo>
                    <a:pt x="44592" y="43621"/>
                    <a:pt x="44735" y="44014"/>
                    <a:pt x="44842" y="44407"/>
                  </a:cubicBezTo>
                  <a:cubicBezTo>
                    <a:pt x="44901" y="44633"/>
                    <a:pt x="44949" y="44859"/>
                    <a:pt x="44997" y="45085"/>
                  </a:cubicBezTo>
                  <a:cubicBezTo>
                    <a:pt x="42341" y="46014"/>
                    <a:pt x="39710" y="47014"/>
                    <a:pt x="37091" y="48014"/>
                  </a:cubicBezTo>
                  <a:cubicBezTo>
                    <a:pt x="37055" y="47907"/>
                    <a:pt x="37031" y="47824"/>
                    <a:pt x="36996" y="47716"/>
                  </a:cubicBezTo>
                  <a:cubicBezTo>
                    <a:pt x="36982" y="47665"/>
                    <a:pt x="36938" y="47643"/>
                    <a:pt x="36895" y="47643"/>
                  </a:cubicBezTo>
                  <a:cubicBezTo>
                    <a:pt x="36826" y="47643"/>
                    <a:pt x="36757" y="47696"/>
                    <a:pt x="36793" y="47776"/>
                  </a:cubicBezTo>
                  <a:cubicBezTo>
                    <a:pt x="36841" y="47883"/>
                    <a:pt x="36865" y="47978"/>
                    <a:pt x="36912" y="48086"/>
                  </a:cubicBezTo>
                  <a:cubicBezTo>
                    <a:pt x="36781" y="48133"/>
                    <a:pt x="36662" y="48181"/>
                    <a:pt x="36543" y="48240"/>
                  </a:cubicBezTo>
                  <a:cubicBezTo>
                    <a:pt x="36484" y="48014"/>
                    <a:pt x="36376" y="47800"/>
                    <a:pt x="36305" y="47597"/>
                  </a:cubicBezTo>
                  <a:cubicBezTo>
                    <a:pt x="36290" y="47567"/>
                    <a:pt x="36258" y="47554"/>
                    <a:pt x="36228" y="47554"/>
                  </a:cubicBezTo>
                  <a:cubicBezTo>
                    <a:pt x="36187" y="47554"/>
                    <a:pt x="36148" y="47580"/>
                    <a:pt x="36162" y="47621"/>
                  </a:cubicBezTo>
                  <a:cubicBezTo>
                    <a:pt x="36257" y="47836"/>
                    <a:pt x="36329" y="48062"/>
                    <a:pt x="36436" y="48264"/>
                  </a:cubicBezTo>
                  <a:cubicBezTo>
                    <a:pt x="36329" y="48312"/>
                    <a:pt x="36210" y="48359"/>
                    <a:pt x="36103" y="48383"/>
                  </a:cubicBezTo>
                  <a:cubicBezTo>
                    <a:pt x="36103" y="48074"/>
                    <a:pt x="36019" y="47740"/>
                    <a:pt x="35972" y="47431"/>
                  </a:cubicBezTo>
                  <a:cubicBezTo>
                    <a:pt x="35961" y="47353"/>
                    <a:pt x="35895" y="47318"/>
                    <a:pt x="35826" y="47318"/>
                  </a:cubicBezTo>
                  <a:cubicBezTo>
                    <a:pt x="35736" y="47318"/>
                    <a:pt x="35642" y="47377"/>
                    <a:pt x="35662" y="47478"/>
                  </a:cubicBezTo>
                  <a:cubicBezTo>
                    <a:pt x="35710" y="47800"/>
                    <a:pt x="35710" y="48181"/>
                    <a:pt x="35793" y="48502"/>
                  </a:cubicBezTo>
                  <a:cubicBezTo>
                    <a:pt x="33340" y="49455"/>
                    <a:pt x="30888" y="50407"/>
                    <a:pt x="28447" y="51348"/>
                  </a:cubicBezTo>
                  <a:cubicBezTo>
                    <a:pt x="28252" y="51413"/>
                    <a:pt x="28313" y="51703"/>
                    <a:pt x="28477" y="51703"/>
                  </a:cubicBezTo>
                  <a:cubicBezTo>
                    <a:pt x="28494" y="51703"/>
                    <a:pt x="28511" y="51700"/>
                    <a:pt x="28530" y="51693"/>
                  </a:cubicBezTo>
                  <a:cubicBezTo>
                    <a:pt x="35984" y="49276"/>
                    <a:pt x="43592" y="46907"/>
                    <a:pt x="50950" y="44085"/>
                  </a:cubicBezTo>
                  <a:cubicBezTo>
                    <a:pt x="51605" y="44395"/>
                    <a:pt x="52236" y="44728"/>
                    <a:pt x="52890" y="45026"/>
                  </a:cubicBezTo>
                  <a:cubicBezTo>
                    <a:pt x="51271" y="45335"/>
                    <a:pt x="49676" y="45704"/>
                    <a:pt x="48152" y="46050"/>
                  </a:cubicBezTo>
                  <a:cubicBezTo>
                    <a:pt x="47952" y="46083"/>
                    <a:pt x="48021" y="46364"/>
                    <a:pt x="48195" y="46364"/>
                  </a:cubicBezTo>
                  <a:cubicBezTo>
                    <a:pt x="48208" y="46364"/>
                    <a:pt x="48221" y="46362"/>
                    <a:pt x="48235" y="46359"/>
                  </a:cubicBezTo>
                  <a:cubicBezTo>
                    <a:pt x="51855" y="45645"/>
                    <a:pt x="55545" y="45597"/>
                    <a:pt x="59141" y="44966"/>
                  </a:cubicBezTo>
                  <a:cubicBezTo>
                    <a:pt x="59308" y="44930"/>
                    <a:pt x="59367" y="44788"/>
                    <a:pt x="59344" y="44668"/>
                  </a:cubicBezTo>
                  <a:cubicBezTo>
                    <a:pt x="59367" y="44645"/>
                    <a:pt x="59403" y="44633"/>
                    <a:pt x="59415" y="44621"/>
                  </a:cubicBezTo>
                  <a:cubicBezTo>
                    <a:pt x="59439" y="44692"/>
                    <a:pt x="59522" y="44752"/>
                    <a:pt x="59617" y="44752"/>
                  </a:cubicBezTo>
                  <a:cubicBezTo>
                    <a:pt x="59665" y="44752"/>
                    <a:pt x="59713" y="44740"/>
                    <a:pt x="59736" y="44704"/>
                  </a:cubicBezTo>
                  <a:lnTo>
                    <a:pt x="59796" y="44704"/>
                  </a:lnTo>
                  <a:cubicBezTo>
                    <a:pt x="59844" y="44692"/>
                    <a:pt x="59891" y="44692"/>
                    <a:pt x="59915" y="44680"/>
                  </a:cubicBezTo>
                  <a:cubicBezTo>
                    <a:pt x="60082" y="44633"/>
                    <a:pt x="60082" y="44395"/>
                    <a:pt x="59915" y="44371"/>
                  </a:cubicBezTo>
                  <a:cubicBezTo>
                    <a:pt x="59879" y="44347"/>
                    <a:pt x="59832" y="44347"/>
                    <a:pt x="59796" y="44335"/>
                  </a:cubicBezTo>
                  <a:lnTo>
                    <a:pt x="59736" y="44335"/>
                  </a:lnTo>
                  <a:cubicBezTo>
                    <a:pt x="59713" y="44323"/>
                    <a:pt x="59665" y="44287"/>
                    <a:pt x="59617" y="44287"/>
                  </a:cubicBezTo>
                  <a:lnTo>
                    <a:pt x="59606" y="44287"/>
                  </a:lnTo>
                  <a:cubicBezTo>
                    <a:pt x="59617" y="44192"/>
                    <a:pt x="59606" y="44073"/>
                    <a:pt x="59546" y="43978"/>
                  </a:cubicBezTo>
                  <a:lnTo>
                    <a:pt x="59546" y="43978"/>
                  </a:lnTo>
                  <a:cubicBezTo>
                    <a:pt x="59719" y="44002"/>
                    <a:pt x="59876" y="44014"/>
                    <a:pt x="60024" y="44014"/>
                  </a:cubicBezTo>
                  <a:cubicBezTo>
                    <a:pt x="60171" y="44014"/>
                    <a:pt x="60308" y="44002"/>
                    <a:pt x="60439" y="43978"/>
                  </a:cubicBezTo>
                  <a:lnTo>
                    <a:pt x="60439" y="43978"/>
                  </a:lnTo>
                  <a:cubicBezTo>
                    <a:pt x="63499" y="47562"/>
                    <a:pt x="61689" y="52193"/>
                    <a:pt x="60403" y="56170"/>
                  </a:cubicBezTo>
                  <a:cubicBezTo>
                    <a:pt x="60308" y="56122"/>
                    <a:pt x="60201" y="56098"/>
                    <a:pt x="60070" y="56098"/>
                  </a:cubicBezTo>
                  <a:cubicBezTo>
                    <a:pt x="59725" y="56098"/>
                    <a:pt x="59510" y="56301"/>
                    <a:pt x="59427" y="56551"/>
                  </a:cubicBezTo>
                  <a:cubicBezTo>
                    <a:pt x="58355" y="56825"/>
                    <a:pt x="57272" y="57063"/>
                    <a:pt x="56200" y="57301"/>
                  </a:cubicBezTo>
                  <a:lnTo>
                    <a:pt x="56200" y="57194"/>
                  </a:lnTo>
                  <a:cubicBezTo>
                    <a:pt x="56200" y="57093"/>
                    <a:pt x="56117" y="57042"/>
                    <a:pt x="56034" y="57042"/>
                  </a:cubicBezTo>
                  <a:cubicBezTo>
                    <a:pt x="55950" y="57042"/>
                    <a:pt x="55867" y="57093"/>
                    <a:pt x="55867" y="57194"/>
                  </a:cubicBezTo>
                  <a:lnTo>
                    <a:pt x="55867" y="57325"/>
                  </a:lnTo>
                  <a:cubicBezTo>
                    <a:pt x="55867" y="57349"/>
                    <a:pt x="55867" y="57360"/>
                    <a:pt x="55891" y="57372"/>
                  </a:cubicBezTo>
                  <a:cubicBezTo>
                    <a:pt x="55593" y="57432"/>
                    <a:pt x="55295" y="57503"/>
                    <a:pt x="54998" y="57563"/>
                  </a:cubicBezTo>
                  <a:cubicBezTo>
                    <a:pt x="54998" y="57360"/>
                    <a:pt x="54974" y="57134"/>
                    <a:pt x="54974" y="56920"/>
                  </a:cubicBezTo>
                  <a:cubicBezTo>
                    <a:pt x="54974" y="56825"/>
                    <a:pt x="54900" y="56777"/>
                    <a:pt x="54825" y="56777"/>
                  </a:cubicBezTo>
                  <a:cubicBezTo>
                    <a:pt x="54751" y="56777"/>
                    <a:pt x="54676" y="56825"/>
                    <a:pt x="54676" y="56920"/>
                  </a:cubicBezTo>
                  <a:cubicBezTo>
                    <a:pt x="54676" y="57146"/>
                    <a:pt x="54664" y="57384"/>
                    <a:pt x="54664" y="57622"/>
                  </a:cubicBezTo>
                  <a:cubicBezTo>
                    <a:pt x="54569" y="57658"/>
                    <a:pt x="54450" y="57670"/>
                    <a:pt x="54343" y="57682"/>
                  </a:cubicBezTo>
                  <a:cubicBezTo>
                    <a:pt x="54426" y="57087"/>
                    <a:pt x="54248" y="56360"/>
                    <a:pt x="54129" y="55789"/>
                  </a:cubicBezTo>
                  <a:cubicBezTo>
                    <a:pt x="54110" y="55715"/>
                    <a:pt x="54060" y="55684"/>
                    <a:pt x="54006" y="55684"/>
                  </a:cubicBezTo>
                  <a:cubicBezTo>
                    <a:pt x="53921" y="55684"/>
                    <a:pt x="53828" y="55763"/>
                    <a:pt x="53843" y="55872"/>
                  </a:cubicBezTo>
                  <a:cubicBezTo>
                    <a:pt x="53902" y="56241"/>
                    <a:pt x="53950" y="56610"/>
                    <a:pt x="53962" y="56979"/>
                  </a:cubicBezTo>
                  <a:cubicBezTo>
                    <a:pt x="53986" y="57241"/>
                    <a:pt x="53950" y="57491"/>
                    <a:pt x="53986" y="57741"/>
                  </a:cubicBezTo>
                  <a:cubicBezTo>
                    <a:pt x="53664" y="57801"/>
                    <a:pt x="53343" y="57861"/>
                    <a:pt x="53033" y="57920"/>
                  </a:cubicBezTo>
                  <a:cubicBezTo>
                    <a:pt x="53093" y="57313"/>
                    <a:pt x="53045" y="56670"/>
                    <a:pt x="52986" y="56098"/>
                  </a:cubicBezTo>
                  <a:cubicBezTo>
                    <a:pt x="52980" y="56051"/>
                    <a:pt x="52947" y="56027"/>
                    <a:pt x="52916" y="56027"/>
                  </a:cubicBezTo>
                  <a:cubicBezTo>
                    <a:pt x="52884" y="56027"/>
                    <a:pt x="52855" y="56051"/>
                    <a:pt x="52855" y="56098"/>
                  </a:cubicBezTo>
                  <a:cubicBezTo>
                    <a:pt x="52878" y="56729"/>
                    <a:pt x="52807" y="57360"/>
                    <a:pt x="52748" y="57980"/>
                  </a:cubicBezTo>
                  <a:cubicBezTo>
                    <a:pt x="52557" y="58015"/>
                    <a:pt x="52355" y="58063"/>
                    <a:pt x="52152" y="58099"/>
                  </a:cubicBezTo>
                  <a:cubicBezTo>
                    <a:pt x="52557" y="54789"/>
                    <a:pt x="52200" y="51360"/>
                    <a:pt x="51462" y="48121"/>
                  </a:cubicBezTo>
                  <a:cubicBezTo>
                    <a:pt x="51447" y="48045"/>
                    <a:pt x="51395" y="48013"/>
                    <a:pt x="51340" y="48013"/>
                  </a:cubicBezTo>
                  <a:cubicBezTo>
                    <a:pt x="51256" y="48013"/>
                    <a:pt x="51166" y="48086"/>
                    <a:pt x="51188" y="48193"/>
                  </a:cubicBezTo>
                  <a:cubicBezTo>
                    <a:pt x="51843" y="51574"/>
                    <a:pt x="51878" y="54801"/>
                    <a:pt x="51735" y="58182"/>
                  </a:cubicBezTo>
                  <a:cubicBezTo>
                    <a:pt x="47866" y="58873"/>
                    <a:pt x="43985" y="59396"/>
                    <a:pt x="40020" y="59777"/>
                  </a:cubicBezTo>
                  <a:lnTo>
                    <a:pt x="40020" y="59468"/>
                  </a:lnTo>
                  <a:cubicBezTo>
                    <a:pt x="40020" y="59379"/>
                    <a:pt x="39948" y="59334"/>
                    <a:pt x="39877" y="59334"/>
                  </a:cubicBezTo>
                  <a:cubicBezTo>
                    <a:pt x="39805" y="59334"/>
                    <a:pt x="39734" y="59379"/>
                    <a:pt x="39734" y="59468"/>
                  </a:cubicBezTo>
                  <a:lnTo>
                    <a:pt x="39734" y="59813"/>
                  </a:lnTo>
                  <a:cubicBezTo>
                    <a:pt x="39555" y="59825"/>
                    <a:pt x="39401" y="59837"/>
                    <a:pt x="39222" y="59861"/>
                  </a:cubicBezTo>
                  <a:cubicBezTo>
                    <a:pt x="39115" y="59873"/>
                    <a:pt x="39020" y="59873"/>
                    <a:pt x="38924" y="59885"/>
                  </a:cubicBezTo>
                  <a:cubicBezTo>
                    <a:pt x="38889" y="59742"/>
                    <a:pt x="38865" y="59575"/>
                    <a:pt x="38829" y="59420"/>
                  </a:cubicBezTo>
                  <a:cubicBezTo>
                    <a:pt x="38819" y="59343"/>
                    <a:pt x="38752" y="59308"/>
                    <a:pt x="38683" y="59308"/>
                  </a:cubicBezTo>
                  <a:cubicBezTo>
                    <a:pt x="38593" y="59308"/>
                    <a:pt x="38499" y="59367"/>
                    <a:pt x="38520" y="59468"/>
                  </a:cubicBezTo>
                  <a:lnTo>
                    <a:pt x="38567" y="59920"/>
                  </a:lnTo>
                  <a:cubicBezTo>
                    <a:pt x="38293" y="59944"/>
                    <a:pt x="38031" y="59956"/>
                    <a:pt x="37758" y="59980"/>
                  </a:cubicBezTo>
                  <a:cubicBezTo>
                    <a:pt x="37746" y="59885"/>
                    <a:pt x="37710" y="59777"/>
                    <a:pt x="37698" y="59694"/>
                  </a:cubicBezTo>
                  <a:cubicBezTo>
                    <a:pt x="37689" y="59628"/>
                    <a:pt x="37645" y="59599"/>
                    <a:pt x="37598" y="59599"/>
                  </a:cubicBezTo>
                  <a:cubicBezTo>
                    <a:pt x="37526" y="59599"/>
                    <a:pt x="37446" y="59665"/>
                    <a:pt x="37460" y="59766"/>
                  </a:cubicBezTo>
                  <a:cubicBezTo>
                    <a:pt x="37472" y="59837"/>
                    <a:pt x="37472" y="59920"/>
                    <a:pt x="37496" y="60004"/>
                  </a:cubicBezTo>
                  <a:cubicBezTo>
                    <a:pt x="37341" y="60016"/>
                    <a:pt x="37198" y="60039"/>
                    <a:pt x="37043" y="60039"/>
                  </a:cubicBezTo>
                  <a:cubicBezTo>
                    <a:pt x="37019" y="59825"/>
                    <a:pt x="36972" y="59623"/>
                    <a:pt x="36924" y="59420"/>
                  </a:cubicBezTo>
                  <a:cubicBezTo>
                    <a:pt x="36914" y="59353"/>
                    <a:pt x="36856" y="59322"/>
                    <a:pt x="36795" y="59322"/>
                  </a:cubicBezTo>
                  <a:cubicBezTo>
                    <a:pt x="36716" y="59322"/>
                    <a:pt x="36632" y="59374"/>
                    <a:pt x="36638" y="59468"/>
                  </a:cubicBezTo>
                  <a:cubicBezTo>
                    <a:pt x="36674" y="59658"/>
                    <a:pt x="36674" y="59873"/>
                    <a:pt x="36698" y="60075"/>
                  </a:cubicBezTo>
                  <a:cubicBezTo>
                    <a:pt x="36555" y="60099"/>
                    <a:pt x="36424" y="60099"/>
                    <a:pt x="36269" y="60111"/>
                  </a:cubicBezTo>
                  <a:lnTo>
                    <a:pt x="36269" y="58670"/>
                  </a:lnTo>
                  <a:cubicBezTo>
                    <a:pt x="36269" y="58646"/>
                    <a:pt x="36251" y="58634"/>
                    <a:pt x="36234" y="58634"/>
                  </a:cubicBezTo>
                  <a:cubicBezTo>
                    <a:pt x="36216" y="58634"/>
                    <a:pt x="36198" y="58646"/>
                    <a:pt x="36198" y="58670"/>
                  </a:cubicBezTo>
                  <a:lnTo>
                    <a:pt x="36198" y="60111"/>
                  </a:lnTo>
                  <a:cubicBezTo>
                    <a:pt x="36031" y="60123"/>
                    <a:pt x="35864" y="60135"/>
                    <a:pt x="35710" y="60135"/>
                  </a:cubicBezTo>
                  <a:cubicBezTo>
                    <a:pt x="35626" y="57980"/>
                    <a:pt x="35555" y="55836"/>
                    <a:pt x="35591" y="53681"/>
                  </a:cubicBezTo>
                  <a:cubicBezTo>
                    <a:pt x="35591" y="53586"/>
                    <a:pt x="35516" y="53539"/>
                    <a:pt x="35442" y="53539"/>
                  </a:cubicBezTo>
                  <a:cubicBezTo>
                    <a:pt x="35367" y="53539"/>
                    <a:pt x="35293" y="53586"/>
                    <a:pt x="35293" y="53681"/>
                  </a:cubicBezTo>
                  <a:cubicBezTo>
                    <a:pt x="35210" y="55836"/>
                    <a:pt x="35174" y="58015"/>
                    <a:pt x="35245" y="60170"/>
                  </a:cubicBezTo>
                  <a:cubicBezTo>
                    <a:pt x="31626" y="60420"/>
                    <a:pt x="27971" y="60647"/>
                    <a:pt x="24363" y="61075"/>
                  </a:cubicBezTo>
                  <a:cubicBezTo>
                    <a:pt x="24375" y="61051"/>
                    <a:pt x="24399" y="61016"/>
                    <a:pt x="24411" y="61004"/>
                  </a:cubicBezTo>
                  <a:cubicBezTo>
                    <a:pt x="24470" y="60968"/>
                    <a:pt x="24530" y="60944"/>
                    <a:pt x="24577" y="60873"/>
                  </a:cubicBezTo>
                  <a:cubicBezTo>
                    <a:pt x="24792" y="60420"/>
                    <a:pt x="24946" y="59980"/>
                    <a:pt x="25006" y="59551"/>
                  </a:cubicBezTo>
                  <a:cubicBezTo>
                    <a:pt x="25423" y="57968"/>
                    <a:pt x="25530" y="56337"/>
                    <a:pt x="25268" y="54694"/>
                  </a:cubicBezTo>
                  <a:cubicBezTo>
                    <a:pt x="25196" y="54193"/>
                    <a:pt x="25089" y="53420"/>
                    <a:pt x="24827" y="52789"/>
                  </a:cubicBezTo>
                  <a:lnTo>
                    <a:pt x="24827" y="52789"/>
                  </a:lnTo>
                  <a:cubicBezTo>
                    <a:pt x="25490" y="52882"/>
                    <a:pt x="26144" y="52948"/>
                    <a:pt x="26788" y="52948"/>
                  </a:cubicBezTo>
                  <a:cubicBezTo>
                    <a:pt x="26885" y="52948"/>
                    <a:pt x="26981" y="52946"/>
                    <a:pt x="27078" y="52943"/>
                  </a:cubicBezTo>
                  <a:cubicBezTo>
                    <a:pt x="27101" y="52943"/>
                    <a:pt x="27113" y="52919"/>
                    <a:pt x="27137" y="52908"/>
                  </a:cubicBezTo>
                  <a:cubicBezTo>
                    <a:pt x="27613" y="52860"/>
                    <a:pt x="28042" y="52658"/>
                    <a:pt x="28233" y="52205"/>
                  </a:cubicBezTo>
                  <a:cubicBezTo>
                    <a:pt x="28294" y="52061"/>
                    <a:pt x="28205" y="51855"/>
                    <a:pt x="28049" y="51855"/>
                  </a:cubicBezTo>
                  <a:cubicBezTo>
                    <a:pt x="28025" y="51855"/>
                    <a:pt x="27998" y="51860"/>
                    <a:pt x="27971" y="51872"/>
                  </a:cubicBezTo>
                  <a:cubicBezTo>
                    <a:pt x="27887" y="51896"/>
                    <a:pt x="27816" y="51931"/>
                    <a:pt x="27756" y="51955"/>
                  </a:cubicBezTo>
                  <a:cubicBezTo>
                    <a:pt x="27804" y="51907"/>
                    <a:pt x="27852" y="51884"/>
                    <a:pt x="27875" y="51836"/>
                  </a:cubicBezTo>
                  <a:lnTo>
                    <a:pt x="27911" y="51836"/>
                  </a:lnTo>
                  <a:cubicBezTo>
                    <a:pt x="27916" y="51836"/>
                    <a:pt x="27921" y="51837"/>
                    <a:pt x="27926" y="51837"/>
                  </a:cubicBezTo>
                  <a:cubicBezTo>
                    <a:pt x="28071" y="51837"/>
                    <a:pt x="28148" y="51665"/>
                    <a:pt x="28102" y="51538"/>
                  </a:cubicBezTo>
                  <a:cubicBezTo>
                    <a:pt x="28364" y="51074"/>
                    <a:pt x="28459" y="50479"/>
                    <a:pt x="28340" y="49979"/>
                  </a:cubicBezTo>
                  <a:cubicBezTo>
                    <a:pt x="28233" y="49490"/>
                    <a:pt x="27947" y="49086"/>
                    <a:pt x="27578" y="48788"/>
                  </a:cubicBezTo>
                  <a:cubicBezTo>
                    <a:pt x="28268" y="48609"/>
                    <a:pt x="29006" y="48478"/>
                    <a:pt x="29435" y="47966"/>
                  </a:cubicBezTo>
                  <a:cubicBezTo>
                    <a:pt x="29459" y="47972"/>
                    <a:pt x="29483" y="47975"/>
                    <a:pt x="29507" y="47975"/>
                  </a:cubicBezTo>
                  <a:cubicBezTo>
                    <a:pt x="29530" y="47975"/>
                    <a:pt x="29554" y="47972"/>
                    <a:pt x="29578" y="47966"/>
                  </a:cubicBezTo>
                  <a:cubicBezTo>
                    <a:pt x="33948" y="46002"/>
                    <a:pt x="38543" y="44847"/>
                    <a:pt x="43163" y="43573"/>
                  </a:cubicBezTo>
                  <a:cubicBezTo>
                    <a:pt x="43580" y="43454"/>
                    <a:pt x="44008" y="43335"/>
                    <a:pt x="44425" y="43216"/>
                  </a:cubicBezTo>
                  <a:close/>
                  <a:moveTo>
                    <a:pt x="17838" y="60861"/>
                  </a:moveTo>
                  <a:cubicBezTo>
                    <a:pt x="17993" y="60932"/>
                    <a:pt x="18172" y="61004"/>
                    <a:pt x="18338" y="61075"/>
                  </a:cubicBezTo>
                  <a:cubicBezTo>
                    <a:pt x="18315" y="61111"/>
                    <a:pt x="18279" y="61159"/>
                    <a:pt x="18255" y="61182"/>
                  </a:cubicBezTo>
                  <a:lnTo>
                    <a:pt x="18065" y="61135"/>
                  </a:lnTo>
                  <a:cubicBezTo>
                    <a:pt x="17957" y="61099"/>
                    <a:pt x="17850" y="61051"/>
                    <a:pt x="17731" y="61004"/>
                  </a:cubicBezTo>
                  <a:cubicBezTo>
                    <a:pt x="17803" y="60992"/>
                    <a:pt x="17838" y="60920"/>
                    <a:pt x="17838" y="60861"/>
                  </a:cubicBezTo>
                  <a:close/>
                  <a:moveTo>
                    <a:pt x="24184" y="59277"/>
                  </a:moveTo>
                  <a:cubicBezTo>
                    <a:pt x="24232" y="59325"/>
                    <a:pt x="24292" y="59349"/>
                    <a:pt x="24351" y="59349"/>
                  </a:cubicBezTo>
                  <a:cubicBezTo>
                    <a:pt x="24244" y="59766"/>
                    <a:pt x="24125" y="60182"/>
                    <a:pt x="23982" y="60599"/>
                  </a:cubicBezTo>
                  <a:cubicBezTo>
                    <a:pt x="23934" y="60718"/>
                    <a:pt x="23982" y="60825"/>
                    <a:pt x="24053" y="60897"/>
                  </a:cubicBezTo>
                  <a:cubicBezTo>
                    <a:pt x="24030" y="60968"/>
                    <a:pt x="24006" y="61063"/>
                    <a:pt x="23982" y="61135"/>
                  </a:cubicBezTo>
                  <a:cubicBezTo>
                    <a:pt x="23792" y="61170"/>
                    <a:pt x="23613" y="61182"/>
                    <a:pt x="23411" y="61218"/>
                  </a:cubicBezTo>
                  <a:cubicBezTo>
                    <a:pt x="23744" y="60647"/>
                    <a:pt x="23994" y="59968"/>
                    <a:pt x="24184" y="59277"/>
                  </a:cubicBezTo>
                  <a:close/>
                  <a:moveTo>
                    <a:pt x="20017" y="60885"/>
                  </a:moveTo>
                  <a:cubicBezTo>
                    <a:pt x="20160" y="60956"/>
                    <a:pt x="20291" y="61028"/>
                    <a:pt x="20434" y="61063"/>
                  </a:cubicBezTo>
                  <a:lnTo>
                    <a:pt x="20458" y="61063"/>
                  </a:lnTo>
                  <a:cubicBezTo>
                    <a:pt x="20351" y="61159"/>
                    <a:pt x="20243" y="61242"/>
                    <a:pt x="20112" y="61313"/>
                  </a:cubicBezTo>
                  <a:cubicBezTo>
                    <a:pt x="20136" y="61230"/>
                    <a:pt x="20112" y="61123"/>
                    <a:pt x="19993" y="61075"/>
                  </a:cubicBezTo>
                  <a:cubicBezTo>
                    <a:pt x="19982" y="61063"/>
                    <a:pt x="19946" y="61063"/>
                    <a:pt x="19934" y="61051"/>
                  </a:cubicBezTo>
                  <a:cubicBezTo>
                    <a:pt x="19982" y="61004"/>
                    <a:pt x="20005" y="60944"/>
                    <a:pt x="20017" y="60885"/>
                  </a:cubicBezTo>
                  <a:close/>
                  <a:moveTo>
                    <a:pt x="21017" y="52300"/>
                  </a:moveTo>
                  <a:cubicBezTo>
                    <a:pt x="21053" y="52312"/>
                    <a:pt x="21077" y="52324"/>
                    <a:pt x="21125" y="52336"/>
                  </a:cubicBezTo>
                  <a:cubicBezTo>
                    <a:pt x="21529" y="52431"/>
                    <a:pt x="21910" y="52479"/>
                    <a:pt x="22315" y="52515"/>
                  </a:cubicBezTo>
                  <a:cubicBezTo>
                    <a:pt x="22315" y="52538"/>
                    <a:pt x="22327" y="52562"/>
                    <a:pt x="22327" y="52598"/>
                  </a:cubicBezTo>
                  <a:cubicBezTo>
                    <a:pt x="22684" y="53229"/>
                    <a:pt x="22970" y="53920"/>
                    <a:pt x="23196" y="54622"/>
                  </a:cubicBezTo>
                  <a:cubicBezTo>
                    <a:pt x="23351" y="55182"/>
                    <a:pt x="23387" y="55789"/>
                    <a:pt x="23625" y="56325"/>
                  </a:cubicBezTo>
                  <a:cubicBezTo>
                    <a:pt x="23637" y="56372"/>
                    <a:pt x="23684" y="56384"/>
                    <a:pt x="23732" y="56408"/>
                  </a:cubicBezTo>
                  <a:cubicBezTo>
                    <a:pt x="23744" y="56646"/>
                    <a:pt x="23756" y="56884"/>
                    <a:pt x="23744" y="57134"/>
                  </a:cubicBezTo>
                  <a:cubicBezTo>
                    <a:pt x="23637" y="57849"/>
                    <a:pt x="23434" y="58551"/>
                    <a:pt x="23172" y="59265"/>
                  </a:cubicBezTo>
                  <a:cubicBezTo>
                    <a:pt x="22875" y="59718"/>
                    <a:pt x="22494" y="60123"/>
                    <a:pt x="22041" y="60551"/>
                  </a:cubicBezTo>
                  <a:cubicBezTo>
                    <a:pt x="22017" y="60587"/>
                    <a:pt x="21982" y="60635"/>
                    <a:pt x="21982" y="60694"/>
                  </a:cubicBezTo>
                  <a:cubicBezTo>
                    <a:pt x="21744" y="60825"/>
                    <a:pt x="21506" y="60944"/>
                    <a:pt x="21327" y="61135"/>
                  </a:cubicBezTo>
                  <a:cubicBezTo>
                    <a:pt x="21255" y="61206"/>
                    <a:pt x="21244" y="61325"/>
                    <a:pt x="21255" y="61432"/>
                  </a:cubicBezTo>
                  <a:cubicBezTo>
                    <a:pt x="21196" y="61480"/>
                    <a:pt x="21136" y="61528"/>
                    <a:pt x="21077" y="61587"/>
                  </a:cubicBezTo>
                  <a:cubicBezTo>
                    <a:pt x="20958" y="61599"/>
                    <a:pt x="20839" y="61623"/>
                    <a:pt x="20720" y="61647"/>
                  </a:cubicBezTo>
                  <a:cubicBezTo>
                    <a:pt x="20827" y="61587"/>
                    <a:pt x="20886" y="61551"/>
                    <a:pt x="20946" y="61492"/>
                  </a:cubicBezTo>
                  <a:cubicBezTo>
                    <a:pt x="21005" y="61456"/>
                    <a:pt x="21005" y="61373"/>
                    <a:pt x="20970" y="61313"/>
                  </a:cubicBezTo>
                  <a:cubicBezTo>
                    <a:pt x="23339" y="59813"/>
                    <a:pt x="22089" y="54324"/>
                    <a:pt x="20874" y="52455"/>
                  </a:cubicBezTo>
                  <a:cubicBezTo>
                    <a:pt x="20946" y="52431"/>
                    <a:pt x="20994" y="52372"/>
                    <a:pt x="21017" y="52300"/>
                  </a:cubicBezTo>
                  <a:close/>
                  <a:moveTo>
                    <a:pt x="27875" y="0"/>
                  </a:moveTo>
                  <a:cubicBezTo>
                    <a:pt x="27799" y="0"/>
                    <a:pt x="27725" y="34"/>
                    <a:pt x="27685" y="115"/>
                  </a:cubicBezTo>
                  <a:cubicBezTo>
                    <a:pt x="25970" y="3509"/>
                    <a:pt x="24565" y="7140"/>
                    <a:pt x="23399" y="10891"/>
                  </a:cubicBezTo>
                  <a:cubicBezTo>
                    <a:pt x="23137" y="9974"/>
                    <a:pt x="22815" y="9081"/>
                    <a:pt x="22518" y="8164"/>
                  </a:cubicBezTo>
                  <a:cubicBezTo>
                    <a:pt x="22494" y="8094"/>
                    <a:pt x="22439" y="8065"/>
                    <a:pt x="22383" y="8065"/>
                  </a:cubicBezTo>
                  <a:cubicBezTo>
                    <a:pt x="22295" y="8065"/>
                    <a:pt x="22207" y="8138"/>
                    <a:pt x="22244" y="8247"/>
                  </a:cubicBezTo>
                  <a:cubicBezTo>
                    <a:pt x="22577" y="9224"/>
                    <a:pt x="22922" y="10224"/>
                    <a:pt x="23315" y="11188"/>
                  </a:cubicBezTo>
                  <a:cubicBezTo>
                    <a:pt x="23101" y="11891"/>
                    <a:pt x="22899" y="12593"/>
                    <a:pt x="22696" y="13284"/>
                  </a:cubicBezTo>
                  <a:cubicBezTo>
                    <a:pt x="22482" y="12295"/>
                    <a:pt x="22137" y="11295"/>
                    <a:pt x="21863" y="10331"/>
                  </a:cubicBezTo>
                  <a:cubicBezTo>
                    <a:pt x="21848" y="10268"/>
                    <a:pt x="21800" y="10240"/>
                    <a:pt x="21751" y="10240"/>
                  </a:cubicBezTo>
                  <a:cubicBezTo>
                    <a:pt x="21678" y="10240"/>
                    <a:pt x="21603" y="10299"/>
                    <a:pt x="21625" y="10390"/>
                  </a:cubicBezTo>
                  <a:cubicBezTo>
                    <a:pt x="21946" y="11486"/>
                    <a:pt x="22184" y="12641"/>
                    <a:pt x="22577" y="13712"/>
                  </a:cubicBezTo>
                  <a:cubicBezTo>
                    <a:pt x="22518" y="13950"/>
                    <a:pt x="22446" y="14177"/>
                    <a:pt x="22387" y="14427"/>
                  </a:cubicBezTo>
                  <a:cubicBezTo>
                    <a:pt x="22148" y="13534"/>
                    <a:pt x="21791" y="12665"/>
                    <a:pt x="21601" y="11760"/>
                  </a:cubicBezTo>
                  <a:cubicBezTo>
                    <a:pt x="21586" y="11697"/>
                    <a:pt x="21538" y="11669"/>
                    <a:pt x="21489" y="11669"/>
                  </a:cubicBezTo>
                  <a:cubicBezTo>
                    <a:pt x="21417" y="11669"/>
                    <a:pt x="21341" y="11727"/>
                    <a:pt x="21363" y="11819"/>
                  </a:cubicBezTo>
                  <a:cubicBezTo>
                    <a:pt x="21565" y="12819"/>
                    <a:pt x="21791" y="13950"/>
                    <a:pt x="22279" y="14855"/>
                  </a:cubicBezTo>
                  <a:cubicBezTo>
                    <a:pt x="22220" y="15058"/>
                    <a:pt x="22184" y="15272"/>
                    <a:pt x="22137" y="15474"/>
                  </a:cubicBezTo>
                  <a:cubicBezTo>
                    <a:pt x="21922" y="14522"/>
                    <a:pt x="21613" y="13569"/>
                    <a:pt x="21363" y="12629"/>
                  </a:cubicBezTo>
                  <a:cubicBezTo>
                    <a:pt x="21344" y="12569"/>
                    <a:pt x="21298" y="12543"/>
                    <a:pt x="21250" y="12543"/>
                  </a:cubicBezTo>
                  <a:cubicBezTo>
                    <a:pt x="21174" y="12543"/>
                    <a:pt x="21095" y="12610"/>
                    <a:pt x="21125" y="12712"/>
                  </a:cubicBezTo>
                  <a:cubicBezTo>
                    <a:pt x="21255" y="13343"/>
                    <a:pt x="21363" y="14022"/>
                    <a:pt x="21494" y="14677"/>
                  </a:cubicBezTo>
                  <a:cubicBezTo>
                    <a:pt x="21196" y="13879"/>
                    <a:pt x="20886" y="13105"/>
                    <a:pt x="20577" y="12367"/>
                  </a:cubicBezTo>
                  <a:cubicBezTo>
                    <a:pt x="20547" y="12286"/>
                    <a:pt x="20482" y="12257"/>
                    <a:pt x="20413" y="12257"/>
                  </a:cubicBezTo>
                  <a:cubicBezTo>
                    <a:pt x="20400" y="12257"/>
                    <a:pt x="20387" y="12258"/>
                    <a:pt x="20374" y="12260"/>
                  </a:cubicBezTo>
                  <a:cubicBezTo>
                    <a:pt x="21982" y="7950"/>
                    <a:pt x="24387" y="3902"/>
                    <a:pt x="27423" y="389"/>
                  </a:cubicBezTo>
                  <a:cubicBezTo>
                    <a:pt x="27478" y="315"/>
                    <a:pt x="27419" y="220"/>
                    <a:pt x="27345" y="220"/>
                  </a:cubicBezTo>
                  <a:cubicBezTo>
                    <a:pt x="27324" y="220"/>
                    <a:pt x="27301" y="228"/>
                    <a:pt x="27280" y="246"/>
                  </a:cubicBezTo>
                  <a:cubicBezTo>
                    <a:pt x="23101" y="4675"/>
                    <a:pt x="20184" y="9998"/>
                    <a:pt x="18636" y="15891"/>
                  </a:cubicBezTo>
                  <a:cubicBezTo>
                    <a:pt x="17898" y="18737"/>
                    <a:pt x="17493" y="21654"/>
                    <a:pt x="17434" y="24583"/>
                  </a:cubicBezTo>
                  <a:cubicBezTo>
                    <a:pt x="17398" y="26202"/>
                    <a:pt x="17445" y="27857"/>
                    <a:pt x="17672" y="29464"/>
                  </a:cubicBezTo>
                  <a:cubicBezTo>
                    <a:pt x="17748" y="30054"/>
                    <a:pt x="18575" y="33226"/>
                    <a:pt x="17712" y="33226"/>
                  </a:cubicBezTo>
                  <a:cubicBezTo>
                    <a:pt x="17634" y="33226"/>
                    <a:pt x="17541" y="33200"/>
                    <a:pt x="17434" y="33143"/>
                  </a:cubicBezTo>
                  <a:cubicBezTo>
                    <a:pt x="17397" y="33124"/>
                    <a:pt x="17356" y="33115"/>
                    <a:pt x="17315" y="33115"/>
                  </a:cubicBezTo>
                  <a:cubicBezTo>
                    <a:pt x="17157" y="33115"/>
                    <a:pt x="16998" y="33249"/>
                    <a:pt x="17064" y="33429"/>
                  </a:cubicBezTo>
                  <a:cubicBezTo>
                    <a:pt x="17362" y="34215"/>
                    <a:pt x="17326" y="34239"/>
                    <a:pt x="17517" y="34524"/>
                  </a:cubicBezTo>
                  <a:cubicBezTo>
                    <a:pt x="17612" y="34953"/>
                    <a:pt x="17719" y="35405"/>
                    <a:pt x="17815" y="35846"/>
                  </a:cubicBezTo>
                  <a:cubicBezTo>
                    <a:pt x="17815" y="35894"/>
                    <a:pt x="17815" y="35941"/>
                    <a:pt x="17850" y="35965"/>
                  </a:cubicBezTo>
                  <a:cubicBezTo>
                    <a:pt x="18100" y="36953"/>
                    <a:pt x="18434" y="37906"/>
                    <a:pt x="18886" y="38787"/>
                  </a:cubicBezTo>
                  <a:cubicBezTo>
                    <a:pt x="14409" y="39382"/>
                    <a:pt x="9956" y="40120"/>
                    <a:pt x="5634" y="41144"/>
                  </a:cubicBezTo>
                  <a:lnTo>
                    <a:pt x="5515" y="41144"/>
                  </a:lnTo>
                  <a:cubicBezTo>
                    <a:pt x="5450" y="41079"/>
                    <a:pt x="5362" y="41048"/>
                    <a:pt x="5276" y="41048"/>
                  </a:cubicBezTo>
                  <a:cubicBezTo>
                    <a:pt x="5098" y="41048"/>
                    <a:pt x="4931" y="41181"/>
                    <a:pt x="5003" y="41406"/>
                  </a:cubicBezTo>
                  <a:cubicBezTo>
                    <a:pt x="5158" y="41847"/>
                    <a:pt x="5301" y="42275"/>
                    <a:pt x="5456" y="42728"/>
                  </a:cubicBezTo>
                  <a:cubicBezTo>
                    <a:pt x="5468" y="42787"/>
                    <a:pt x="5480" y="42835"/>
                    <a:pt x="5492" y="42894"/>
                  </a:cubicBezTo>
                  <a:cubicBezTo>
                    <a:pt x="5492" y="43025"/>
                    <a:pt x="5515" y="43144"/>
                    <a:pt x="5575" y="43275"/>
                  </a:cubicBezTo>
                  <a:cubicBezTo>
                    <a:pt x="5587" y="43311"/>
                    <a:pt x="5634" y="43335"/>
                    <a:pt x="5670" y="43335"/>
                  </a:cubicBezTo>
                  <a:cubicBezTo>
                    <a:pt x="5754" y="43466"/>
                    <a:pt x="5837" y="43609"/>
                    <a:pt x="5992" y="43680"/>
                  </a:cubicBezTo>
                  <a:cubicBezTo>
                    <a:pt x="6004" y="43692"/>
                    <a:pt x="6027" y="43692"/>
                    <a:pt x="6051" y="43692"/>
                  </a:cubicBezTo>
                  <a:cubicBezTo>
                    <a:pt x="4658" y="43704"/>
                    <a:pt x="3170" y="44287"/>
                    <a:pt x="1884" y="44895"/>
                  </a:cubicBezTo>
                  <a:cubicBezTo>
                    <a:pt x="1563" y="44811"/>
                    <a:pt x="1265" y="44716"/>
                    <a:pt x="955" y="44633"/>
                  </a:cubicBezTo>
                  <a:cubicBezTo>
                    <a:pt x="934" y="44626"/>
                    <a:pt x="913" y="44623"/>
                    <a:pt x="894" y="44623"/>
                  </a:cubicBezTo>
                  <a:cubicBezTo>
                    <a:pt x="716" y="44623"/>
                    <a:pt x="667" y="44903"/>
                    <a:pt x="872" y="44978"/>
                  </a:cubicBezTo>
                  <a:cubicBezTo>
                    <a:pt x="932" y="44990"/>
                    <a:pt x="991" y="45014"/>
                    <a:pt x="1051" y="45038"/>
                  </a:cubicBezTo>
                  <a:cubicBezTo>
                    <a:pt x="848" y="45169"/>
                    <a:pt x="848" y="45550"/>
                    <a:pt x="991" y="45764"/>
                  </a:cubicBezTo>
                  <a:cubicBezTo>
                    <a:pt x="1171" y="46081"/>
                    <a:pt x="1510" y="46173"/>
                    <a:pt x="1842" y="46173"/>
                  </a:cubicBezTo>
                  <a:cubicBezTo>
                    <a:pt x="1884" y="46173"/>
                    <a:pt x="1926" y="46171"/>
                    <a:pt x="1967" y="46169"/>
                  </a:cubicBezTo>
                  <a:cubicBezTo>
                    <a:pt x="1967" y="46301"/>
                    <a:pt x="2026" y="46440"/>
                    <a:pt x="2154" y="46440"/>
                  </a:cubicBezTo>
                  <a:cubicBezTo>
                    <a:pt x="2198" y="46440"/>
                    <a:pt x="2251" y="46423"/>
                    <a:pt x="2313" y="46383"/>
                  </a:cubicBezTo>
                  <a:cubicBezTo>
                    <a:pt x="2336" y="46371"/>
                    <a:pt x="2372" y="46347"/>
                    <a:pt x="2420" y="46323"/>
                  </a:cubicBezTo>
                  <a:lnTo>
                    <a:pt x="2444" y="46300"/>
                  </a:lnTo>
                  <a:cubicBezTo>
                    <a:pt x="2456" y="46312"/>
                    <a:pt x="2456" y="46323"/>
                    <a:pt x="2491" y="46359"/>
                  </a:cubicBezTo>
                  <a:cubicBezTo>
                    <a:pt x="2515" y="46442"/>
                    <a:pt x="2539" y="46538"/>
                    <a:pt x="2551" y="46621"/>
                  </a:cubicBezTo>
                  <a:cubicBezTo>
                    <a:pt x="2575" y="46788"/>
                    <a:pt x="2598" y="46943"/>
                    <a:pt x="2575" y="47097"/>
                  </a:cubicBezTo>
                  <a:cubicBezTo>
                    <a:pt x="2575" y="47324"/>
                    <a:pt x="2539" y="47550"/>
                    <a:pt x="2503" y="47776"/>
                  </a:cubicBezTo>
                  <a:cubicBezTo>
                    <a:pt x="2479" y="47776"/>
                    <a:pt x="2456" y="47776"/>
                    <a:pt x="2432" y="47752"/>
                  </a:cubicBezTo>
                  <a:cubicBezTo>
                    <a:pt x="2253" y="47728"/>
                    <a:pt x="2086" y="47669"/>
                    <a:pt x="1908" y="47633"/>
                  </a:cubicBezTo>
                  <a:cubicBezTo>
                    <a:pt x="1790" y="47619"/>
                    <a:pt x="1670" y="47607"/>
                    <a:pt x="1550" y="47607"/>
                  </a:cubicBezTo>
                  <a:cubicBezTo>
                    <a:pt x="1368" y="47607"/>
                    <a:pt x="1187" y="47635"/>
                    <a:pt x="1015" y="47728"/>
                  </a:cubicBezTo>
                  <a:cubicBezTo>
                    <a:pt x="812" y="47847"/>
                    <a:pt x="658" y="48050"/>
                    <a:pt x="610" y="48288"/>
                  </a:cubicBezTo>
                  <a:cubicBezTo>
                    <a:pt x="527" y="48276"/>
                    <a:pt x="431" y="48252"/>
                    <a:pt x="348" y="48228"/>
                  </a:cubicBezTo>
                  <a:cubicBezTo>
                    <a:pt x="326" y="48223"/>
                    <a:pt x="305" y="48220"/>
                    <a:pt x="286" y="48220"/>
                  </a:cubicBezTo>
                  <a:cubicBezTo>
                    <a:pt x="61" y="48220"/>
                    <a:pt x="0" y="48568"/>
                    <a:pt x="241" y="48633"/>
                  </a:cubicBezTo>
                  <a:cubicBezTo>
                    <a:pt x="408" y="48681"/>
                    <a:pt x="551" y="48740"/>
                    <a:pt x="717" y="48800"/>
                  </a:cubicBezTo>
                  <a:cubicBezTo>
                    <a:pt x="753" y="48848"/>
                    <a:pt x="789" y="48883"/>
                    <a:pt x="836" y="48931"/>
                  </a:cubicBezTo>
                  <a:cubicBezTo>
                    <a:pt x="884" y="48967"/>
                    <a:pt x="937" y="48984"/>
                    <a:pt x="988" y="48984"/>
                  </a:cubicBezTo>
                  <a:cubicBezTo>
                    <a:pt x="1039" y="48984"/>
                    <a:pt x="1086" y="48967"/>
                    <a:pt x="1122" y="48931"/>
                  </a:cubicBezTo>
                  <a:cubicBezTo>
                    <a:pt x="2027" y="49240"/>
                    <a:pt x="2991" y="49586"/>
                    <a:pt x="3944" y="49860"/>
                  </a:cubicBezTo>
                  <a:cubicBezTo>
                    <a:pt x="3932" y="49883"/>
                    <a:pt x="3920" y="49931"/>
                    <a:pt x="3932" y="49979"/>
                  </a:cubicBezTo>
                  <a:cubicBezTo>
                    <a:pt x="4099" y="50586"/>
                    <a:pt x="4301" y="51169"/>
                    <a:pt x="4301" y="51800"/>
                  </a:cubicBezTo>
                  <a:cubicBezTo>
                    <a:pt x="4301" y="51919"/>
                    <a:pt x="4289" y="52062"/>
                    <a:pt x="4289" y="52181"/>
                  </a:cubicBezTo>
                  <a:cubicBezTo>
                    <a:pt x="4241" y="52217"/>
                    <a:pt x="4230" y="52277"/>
                    <a:pt x="4277" y="52336"/>
                  </a:cubicBezTo>
                  <a:cubicBezTo>
                    <a:pt x="4218" y="52789"/>
                    <a:pt x="4099" y="53217"/>
                    <a:pt x="3968" y="53646"/>
                  </a:cubicBezTo>
                  <a:lnTo>
                    <a:pt x="3968" y="53681"/>
                  </a:lnTo>
                  <a:cubicBezTo>
                    <a:pt x="3622" y="53467"/>
                    <a:pt x="3265" y="53277"/>
                    <a:pt x="2920" y="53050"/>
                  </a:cubicBezTo>
                  <a:cubicBezTo>
                    <a:pt x="2898" y="53038"/>
                    <a:pt x="2877" y="53032"/>
                    <a:pt x="2856" y="53032"/>
                  </a:cubicBezTo>
                  <a:cubicBezTo>
                    <a:pt x="2741" y="53032"/>
                    <a:pt x="2658" y="53206"/>
                    <a:pt x="2789" y="53277"/>
                  </a:cubicBezTo>
                  <a:cubicBezTo>
                    <a:pt x="2801" y="53289"/>
                    <a:pt x="2837" y="53312"/>
                    <a:pt x="2848" y="53324"/>
                  </a:cubicBezTo>
                  <a:cubicBezTo>
                    <a:pt x="2753" y="53336"/>
                    <a:pt x="2694" y="53467"/>
                    <a:pt x="2801" y="53527"/>
                  </a:cubicBezTo>
                  <a:cubicBezTo>
                    <a:pt x="2813" y="53551"/>
                    <a:pt x="2837" y="53551"/>
                    <a:pt x="2848" y="53562"/>
                  </a:cubicBezTo>
                  <a:cubicBezTo>
                    <a:pt x="2777" y="53586"/>
                    <a:pt x="2717" y="53693"/>
                    <a:pt x="2801" y="53765"/>
                  </a:cubicBezTo>
                  <a:cubicBezTo>
                    <a:pt x="6015" y="56479"/>
                    <a:pt x="10016" y="58408"/>
                    <a:pt x="13862" y="60051"/>
                  </a:cubicBezTo>
                  <a:cubicBezTo>
                    <a:pt x="15314" y="60674"/>
                    <a:pt x="17492" y="62044"/>
                    <a:pt x="19293" y="62044"/>
                  </a:cubicBezTo>
                  <a:cubicBezTo>
                    <a:pt x="19353" y="62044"/>
                    <a:pt x="19411" y="62043"/>
                    <a:pt x="19470" y="62040"/>
                  </a:cubicBezTo>
                  <a:cubicBezTo>
                    <a:pt x="19481" y="62075"/>
                    <a:pt x="19517" y="62099"/>
                    <a:pt x="19565" y="62099"/>
                  </a:cubicBezTo>
                  <a:lnTo>
                    <a:pt x="20541" y="62099"/>
                  </a:lnTo>
                  <a:cubicBezTo>
                    <a:pt x="20493" y="62282"/>
                    <a:pt x="20624" y="62481"/>
                    <a:pt x="20821" y="62481"/>
                  </a:cubicBezTo>
                  <a:cubicBezTo>
                    <a:pt x="20867" y="62481"/>
                    <a:pt x="20917" y="62470"/>
                    <a:pt x="20970" y="62444"/>
                  </a:cubicBezTo>
                  <a:cubicBezTo>
                    <a:pt x="21077" y="62397"/>
                    <a:pt x="21172" y="62337"/>
                    <a:pt x="21267" y="62278"/>
                  </a:cubicBezTo>
                  <a:cubicBezTo>
                    <a:pt x="22089" y="62206"/>
                    <a:pt x="22910" y="62123"/>
                    <a:pt x="23732" y="62040"/>
                  </a:cubicBezTo>
                  <a:cubicBezTo>
                    <a:pt x="23743" y="62050"/>
                    <a:pt x="23758" y="62056"/>
                    <a:pt x="23774" y="62056"/>
                  </a:cubicBezTo>
                  <a:cubicBezTo>
                    <a:pt x="23794" y="62056"/>
                    <a:pt x="23814" y="62047"/>
                    <a:pt x="23827" y="62028"/>
                  </a:cubicBezTo>
                  <a:cubicBezTo>
                    <a:pt x="23994" y="62016"/>
                    <a:pt x="24161" y="62004"/>
                    <a:pt x="24339" y="61980"/>
                  </a:cubicBezTo>
                  <a:cubicBezTo>
                    <a:pt x="26851" y="61849"/>
                    <a:pt x="29399" y="61611"/>
                    <a:pt x="31923" y="61349"/>
                  </a:cubicBezTo>
                  <a:cubicBezTo>
                    <a:pt x="38555" y="60789"/>
                    <a:pt x="45128" y="60230"/>
                    <a:pt x="51688" y="59146"/>
                  </a:cubicBezTo>
                  <a:lnTo>
                    <a:pt x="51688" y="59146"/>
                  </a:lnTo>
                  <a:cubicBezTo>
                    <a:pt x="51688" y="59218"/>
                    <a:pt x="51676" y="59301"/>
                    <a:pt x="51676" y="59385"/>
                  </a:cubicBezTo>
                  <a:cubicBezTo>
                    <a:pt x="51669" y="59472"/>
                    <a:pt x="51757" y="59525"/>
                    <a:pt x="51839" y="59525"/>
                  </a:cubicBezTo>
                  <a:cubicBezTo>
                    <a:pt x="51903" y="59525"/>
                    <a:pt x="51963" y="59493"/>
                    <a:pt x="51974" y="59420"/>
                  </a:cubicBezTo>
                  <a:cubicBezTo>
                    <a:pt x="51986" y="59301"/>
                    <a:pt x="52009" y="59206"/>
                    <a:pt x="52021" y="59087"/>
                  </a:cubicBezTo>
                  <a:cubicBezTo>
                    <a:pt x="54641" y="58634"/>
                    <a:pt x="57248" y="58111"/>
                    <a:pt x="59844" y="57480"/>
                  </a:cubicBezTo>
                  <a:cubicBezTo>
                    <a:pt x="59903" y="57491"/>
                    <a:pt x="59987" y="57503"/>
                    <a:pt x="60058" y="57503"/>
                  </a:cubicBezTo>
                  <a:cubicBezTo>
                    <a:pt x="60260" y="57503"/>
                    <a:pt x="60427" y="57432"/>
                    <a:pt x="60546" y="57301"/>
                  </a:cubicBezTo>
                  <a:cubicBezTo>
                    <a:pt x="60582" y="57277"/>
                    <a:pt x="60618" y="57277"/>
                    <a:pt x="60653" y="57265"/>
                  </a:cubicBezTo>
                  <a:cubicBezTo>
                    <a:pt x="60975" y="57194"/>
                    <a:pt x="60975" y="56825"/>
                    <a:pt x="60796" y="56646"/>
                  </a:cubicBezTo>
                  <a:cubicBezTo>
                    <a:pt x="62796" y="53062"/>
                    <a:pt x="63987" y="46550"/>
                    <a:pt x="60796" y="43549"/>
                  </a:cubicBezTo>
                  <a:cubicBezTo>
                    <a:pt x="60736" y="43493"/>
                    <a:pt x="60672" y="43469"/>
                    <a:pt x="60611" y="43469"/>
                  </a:cubicBezTo>
                  <a:cubicBezTo>
                    <a:pt x="60492" y="43469"/>
                    <a:pt x="60387" y="43562"/>
                    <a:pt x="60356" y="43680"/>
                  </a:cubicBezTo>
                  <a:cubicBezTo>
                    <a:pt x="59665" y="43371"/>
                    <a:pt x="58855" y="43264"/>
                    <a:pt x="58141" y="43085"/>
                  </a:cubicBezTo>
                  <a:cubicBezTo>
                    <a:pt x="57297" y="42862"/>
                    <a:pt x="56418" y="42489"/>
                    <a:pt x="55562" y="42489"/>
                  </a:cubicBezTo>
                  <a:cubicBezTo>
                    <a:pt x="55548" y="42489"/>
                    <a:pt x="55535" y="42489"/>
                    <a:pt x="55522" y="42490"/>
                  </a:cubicBezTo>
                  <a:cubicBezTo>
                    <a:pt x="55415" y="42490"/>
                    <a:pt x="55355" y="42537"/>
                    <a:pt x="55307" y="42609"/>
                  </a:cubicBezTo>
                  <a:cubicBezTo>
                    <a:pt x="55236" y="42561"/>
                    <a:pt x="55141" y="42537"/>
                    <a:pt x="55069" y="42490"/>
                  </a:cubicBezTo>
                  <a:lnTo>
                    <a:pt x="55057" y="42490"/>
                  </a:lnTo>
                  <a:cubicBezTo>
                    <a:pt x="55069" y="42478"/>
                    <a:pt x="55105" y="42478"/>
                    <a:pt x="55117" y="42466"/>
                  </a:cubicBezTo>
                  <a:cubicBezTo>
                    <a:pt x="55379" y="42347"/>
                    <a:pt x="55367" y="41978"/>
                    <a:pt x="55141" y="41894"/>
                  </a:cubicBezTo>
                  <a:cubicBezTo>
                    <a:pt x="55498" y="41466"/>
                    <a:pt x="55522" y="40894"/>
                    <a:pt x="55343" y="40347"/>
                  </a:cubicBezTo>
                  <a:cubicBezTo>
                    <a:pt x="55355" y="39787"/>
                    <a:pt x="55105" y="39454"/>
                    <a:pt x="54700" y="39287"/>
                  </a:cubicBezTo>
                  <a:cubicBezTo>
                    <a:pt x="54581" y="39168"/>
                    <a:pt x="54450" y="39049"/>
                    <a:pt x="54331" y="38977"/>
                  </a:cubicBezTo>
                  <a:cubicBezTo>
                    <a:pt x="54318" y="38970"/>
                    <a:pt x="54304" y="38966"/>
                    <a:pt x="54292" y="38966"/>
                  </a:cubicBezTo>
                  <a:cubicBezTo>
                    <a:pt x="54228" y="38966"/>
                    <a:pt x="54188" y="39056"/>
                    <a:pt x="54248" y="39096"/>
                  </a:cubicBezTo>
                  <a:cubicBezTo>
                    <a:pt x="54200" y="39084"/>
                    <a:pt x="54149" y="39078"/>
                    <a:pt x="54097" y="39078"/>
                  </a:cubicBezTo>
                  <a:cubicBezTo>
                    <a:pt x="54045" y="39078"/>
                    <a:pt x="53992" y="39084"/>
                    <a:pt x="53938" y="39096"/>
                  </a:cubicBezTo>
                  <a:cubicBezTo>
                    <a:pt x="53974" y="38775"/>
                    <a:pt x="53950" y="38453"/>
                    <a:pt x="53891" y="38132"/>
                  </a:cubicBezTo>
                  <a:cubicBezTo>
                    <a:pt x="53926" y="38037"/>
                    <a:pt x="53926" y="37918"/>
                    <a:pt x="53891" y="37834"/>
                  </a:cubicBezTo>
                  <a:cubicBezTo>
                    <a:pt x="53914" y="37727"/>
                    <a:pt x="53867" y="37632"/>
                    <a:pt x="53795" y="37584"/>
                  </a:cubicBezTo>
                  <a:cubicBezTo>
                    <a:pt x="53760" y="37537"/>
                    <a:pt x="53736" y="37501"/>
                    <a:pt x="53688" y="37477"/>
                  </a:cubicBezTo>
                  <a:cubicBezTo>
                    <a:pt x="53677" y="37256"/>
                    <a:pt x="53543" y="37045"/>
                    <a:pt x="53275" y="37045"/>
                  </a:cubicBezTo>
                  <a:cubicBezTo>
                    <a:pt x="53255" y="37045"/>
                    <a:pt x="53234" y="37046"/>
                    <a:pt x="53212" y="37048"/>
                  </a:cubicBezTo>
                  <a:cubicBezTo>
                    <a:pt x="50735" y="37194"/>
                    <a:pt x="48265" y="37227"/>
                    <a:pt x="45796" y="37227"/>
                  </a:cubicBezTo>
                  <a:cubicBezTo>
                    <a:pt x="43750" y="37227"/>
                    <a:pt x="41704" y="37204"/>
                    <a:pt x="39658" y="37204"/>
                  </a:cubicBezTo>
                  <a:cubicBezTo>
                    <a:pt x="38109" y="37204"/>
                    <a:pt x="36559" y="37217"/>
                    <a:pt x="35007" y="37263"/>
                  </a:cubicBezTo>
                  <a:cubicBezTo>
                    <a:pt x="35007" y="37096"/>
                    <a:pt x="34904" y="36951"/>
                    <a:pt x="34697" y="36951"/>
                  </a:cubicBezTo>
                  <a:cubicBezTo>
                    <a:pt x="34682" y="36951"/>
                    <a:pt x="34666" y="36952"/>
                    <a:pt x="34650" y="36953"/>
                  </a:cubicBezTo>
                  <a:cubicBezTo>
                    <a:pt x="30114" y="37453"/>
                    <a:pt x="25518" y="37918"/>
                    <a:pt x="20934" y="38501"/>
                  </a:cubicBezTo>
                  <a:cubicBezTo>
                    <a:pt x="21113" y="37441"/>
                    <a:pt x="21779" y="36477"/>
                    <a:pt x="21946" y="35405"/>
                  </a:cubicBezTo>
                  <a:cubicBezTo>
                    <a:pt x="22029" y="34858"/>
                    <a:pt x="22017" y="34286"/>
                    <a:pt x="22029" y="33739"/>
                  </a:cubicBezTo>
                  <a:cubicBezTo>
                    <a:pt x="22029" y="33369"/>
                    <a:pt x="22029" y="32988"/>
                    <a:pt x="22041" y="32643"/>
                  </a:cubicBezTo>
                  <a:cubicBezTo>
                    <a:pt x="22006" y="32536"/>
                    <a:pt x="21982" y="32429"/>
                    <a:pt x="21958" y="32322"/>
                  </a:cubicBezTo>
                  <a:cubicBezTo>
                    <a:pt x="21982" y="32262"/>
                    <a:pt x="22017" y="32191"/>
                    <a:pt x="22029" y="32131"/>
                  </a:cubicBezTo>
                  <a:cubicBezTo>
                    <a:pt x="22065" y="32060"/>
                    <a:pt x="21982" y="32012"/>
                    <a:pt x="21922" y="32012"/>
                  </a:cubicBezTo>
                  <a:cubicBezTo>
                    <a:pt x="21946" y="31834"/>
                    <a:pt x="22017" y="31703"/>
                    <a:pt x="22137" y="31595"/>
                  </a:cubicBezTo>
                  <a:lnTo>
                    <a:pt x="22137" y="31595"/>
                  </a:lnTo>
                  <a:cubicBezTo>
                    <a:pt x="22137" y="31667"/>
                    <a:pt x="22125" y="31738"/>
                    <a:pt x="22125" y="31798"/>
                  </a:cubicBezTo>
                  <a:cubicBezTo>
                    <a:pt x="22125" y="31926"/>
                    <a:pt x="22231" y="32000"/>
                    <a:pt x="22334" y="32000"/>
                  </a:cubicBezTo>
                  <a:cubicBezTo>
                    <a:pt x="22414" y="32000"/>
                    <a:pt x="22492" y="31956"/>
                    <a:pt x="22518" y="31857"/>
                  </a:cubicBezTo>
                  <a:lnTo>
                    <a:pt x="22613" y="31464"/>
                  </a:lnTo>
                  <a:lnTo>
                    <a:pt x="22613" y="31643"/>
                  </a:lnTo>
                  <a:cubicBezTo>
                    <a:pt x="22613" y="31673"/>
                    <a:pt x="22640" y="31688"/>
                    <a:pt x="22666" y="31688"/>
                  </a:cubicBezTo>
                  <a:cubicBezTo>
                    <a:pt x="22693" y="31688"/>
                    <a:pt x="22720" y="31673"/>
                    <a:pt x="22720" y="31643"/>
                  </a:cubicBezTo>
                  <a:lnTo>
                    <a:pt x="22720" y="31441"/>
                  </a:lnTo>
                  <a:cubicBezTo>
                    <a:pt x="22720" y="31409"/>
                    <a:pt x="22697" y="31394"/>
                    <a:pt x="22673" y="31394"/>
                  </a:cubicBezTo>
                  <a:cubicBezTo>
                    <a:pt x="22652" y="31394"/>
                    <a:pt x="22630" y="31406"/>
                    <a:pt x="22625" y="31429"/>
                  </a:cubicBezTo>
                  <a:cubicBezTo>
                    <a:pt x="23994" y="25416"/>
                    <a:pt x="24958" y="19689"/>
                    <a:pt x="27482" y="13938"/>
                  </a:cubicBezTo>
                  <a:cubicBezTo>
                    <a:pt x="27542" y="13796"/>
                    <a:pt x="27447" y="13629"/>
                    <a:pt x="27328" y="13569"/>
                  </a:cubicBezTo>
                  <a:cubicBezTo>
                    <a:pt x="27792" y="13403"/>
                    <a:pt x="28054" y="13022"/>
                    <a:pt x="28113" y="12379"/>
                  </a:cubicBezTo>
                  <a:cubicBezTo>
                    <a:pt x="28198" y="12232"/>
                    <a:pt x="28087" y="12047"/>
                    <a:pt x="27928" y="12047"/>
                  </a:cubicBezTo>
                  <a:cubicBezTo>
                    <a:pt x="27907" y="12047"/>
                    <a:pt x="27886" y="12050"/>
                    <a:pt x="27863" y="12057"/>
                  </a:cubicBezTo>
                  <a:cubicBezTo>
                    <a:pt x="27840" y="12058"/>
                    <a:pt x="27817" y="12059"/>
                    <a:pt x="27795" y="12059"/>
                  </a:cubicBezTo>
                  <a:cubicBezTo>
                    <a:pt x="27366" y="12059"/>
                    <a:pt x="27399" y="11833"/>
                    <a:pt x="27863" y="11402"/>
                  </a:cubicBezTo>
                  <a:cubicBezTo>
                    <a:pt x="27904" y="11433"/>
                    <a:pt x="27951" y="11450"/>
                    <a:pt x="27996" y="11450"/>
                  </a:cubicBezTo>
                  <a:cubicBezTo>
                    <a:pt x="28057" y="11450"/>
                    <a:pt x="28115" y="11418"/>
                    <a:pt x="28149" y="11343"/>
                  </a:cubicBezTo>
                  <a:cubicBezTo>
                    <a:pt x="29602" y="8021"/>
                    <a:pt x="29840" y="3937"/>
                    <a:pt x="27959" y="746"/>
                  </a:cubicBezTo>
                  <a:cubicBezTo>
                    <a:pt x="28018" y="592"/>
                    <a:pt x="28054" y="449"/>
                    <a:pt x="28113" y="294"/>
                  </a:cubicBezTo>
                  <a:cubicBezTo>
                    <a:pt x="28176" y="129"/>
                    <a:pt x="28021" y="0"/>
                    <a:pt x="278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3584700" y="2761450"/>
              <a:ext cx="577725" cy="51075"/>
            </a:xfrm>
            <a:custGeom>
              <a:avLst/>
              <a:gdLst/>
              <a:ahLst/>
              <a:cxnLst/>
              <a:rect l="l" t="t" r="r" b="b"/>
              <a:pathLst>
                <a:path w="23109" h="2043" extrusionOk="0">
                  <a:moveTo>
                    <a:pt x="179" y="0"/>
                  </a:moveTo>
                  <a:cubicBezTo>
                    <a:pt x="0" y="0"/>
                    <a:pt x="18" y="277"/>
                    <a:pt x="201" y="311"/>
                  </a:cubicBezTo>
                  <a:cubicBezTo>
                    <a:pt x="7047" y="1182"/>
                    <a:pt x="14209" y="2043"/>
                    <a:pt x="21149" y="2043"/>
                  </a:cubicBezTo>
                  <a:cubicBezTo>
                    <a:pt x="21704" y="2043"/>
                    <a:pt x="22259" y="2037"/>
                    <a:pt x="22811" y="2026"/>
                  </a:cubicBezTo>
                  <a:cubicBezTo>
                    <a:pt x="23109" y="2002"/>
                    <a:pt x="23085" y="1609"/>
                    <a:pt x="22811" y="1561"/>
                  </a:cubicBezTo>
                  <a:cubicBezTo>
                    <a:pt x="15370" y="633"/>
                    <a:pt x="7702" y="442"/>
                    <a:pt x="201" y="2"/>
                  </a:cubicBezTo>
                  <a:cubicBezTo>
                    <a:pt x="194" y="1"/>
                    <a:pt x="186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4170400" y="2793300"/>
              <a:ext cx="22100" cy="12600"/>
            </a:xfrm>
            <a:custGeom>
              <a:avLst/>
              <a:gdLst/>
              <a:ahLst/>
              <a:cxnLst/>
              <a:rect l="l" t="t" r="r" b="b"/>
              <a:pathLst>
                <a:path w="884" h="504" extrusionOk="0">
                  <a:moveTo>
                    <a:pt x="295" y="0"/>
                  </a:moveTo>
                  <a:cubicBezTo>
                    <a:pt x="0" y="0"/>
                    <a:pt x="0" y="503"/>
                    <a:pt x="295" y="503"/>
                  </a:cubicBezTo>
                  <a:cubicBezTo>
                    <a:pt x="304" y="503"/>
                    <a:pt x="314" y="503"/>
                    <a:pt x="324" y="502"/>
                  </a:cubicBezTo>
                  <a:cubicBezTo>
                    <a:pt x="407" y="490"/>
                    <a:pt x="503" y="490"/>
                    <a:pt x="586" y="478"/>
                  </a:cubicBezTo>
                  <a:cubicBezTo>
                    <a:pt x="884" y="454"/>
                    <a:pt x="884" y="61"/>
                    <a:pt x="586" y="37"/>
                  </a:cubicBezTo>
                  <a:cubicBezTo>
                    <a:pt x="503" y="14"/>
                    <a:pt x="407" y="14"/>
                    <a:pt x="324" y="2"/>
                  </a:cubicBezTo>
                  <a:cubicBezTo>
                    <a:pt x="314" y="1"/>
                    <a:pt x="304" y="0"/>
                    <a:pt x="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4802975" y="3135050"/>
              <a:ext cx="2400" cy="1800"/>
            </a:xfrm>
            <a:custGeom>
              <a:avLst/>
              <a:gdLst/>
              <a:ahLst/>
              <a:cxnLst/>
              <a:rect l="l" t="t" r="r" b="b"/>
              <a:pathLst>
                <a:path w="96" h="72" extrusionOk="0">
                  <a:moveTo>
                    <a:pt x="48" y="0"/>
                  </a:moveTo>
                  <a:cubicBezTo>
                    <a:pt x="0" y="12"/>
                    <a:pt x="0" y="71"/>
                    <a:pt x="48" y="71"/>
                  </a:cubicBezTo>
                  <a:cubicBezTo>
                    <a:pt x="96" y="71"/>
                    <a:pt x="96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4680025" y="2817150"/>
              <a:ext cx="5700" cy="4775"/>
            </a:xfrm>
            <a:custGeom>
              <a:avLst/>
              <a:gdLst/>
              <a:ahLst/>
              <a:cxnLst/>
              <a:rect l="l" t="t" r="r" b="b"/>
              <a:pathLst>
                <a:path w="228" h="191" extrusionOk="0">
                  <a:moveTo>
                    <a:pt x="108" y="0"/>
                  </a:moveTo>
                  <a:cubicBezTo>
                    <a:pt x="1" y="12"/>
                    <a:pt x="1" y="191"/>
                    <a:pt x="108" y="191"/>
                  </a:cubicBezTo>
                  <a:cubicBezTo>
                    <a:pt x="227" y="191"/>
                    <a:pt x="227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4280400" y="2872400"/>
              <a:ext cx="21825" cy="48850"/>
            </a:xfrm>
            <a:custGeom>
              <a:avLst/>
              <a:gdLst/>
              <a:ahLst/>
              <a:cxnLst/>
              <a:rect l="l" t="t" r="r" b="b"/>
              <a:pathLst>
                <a:path w="873" h="1954" extrusionOk="0">
                  <a:moveTo>
                    <a:pt x="225" y="0"/>
                  </a:moveTo>
                  <a:cubicBezTo>
                    <a:pt x="113" y="0"/>
                    <a:pt x="1" y="88"/>
                    <a:pt x="44" y="231"/>
                  </a:cubicBezTo>
                  <a:cubicBezTo>
                    <a:pt x="210" y="791"/>
                    <a:pt x="317" y="1374"/>
                    <a:pt x="591" y="1886"/>
                  </a:cubicBezTo>
                  <a:cubicBezTo>
                    <a:pt x="614" y="1932"/>
                    <a:pt x="663" y="1953"/>
                    <a:pt x="713" y="1953"/>
                  </a:cubicBezTo>
                  <a:cubicBezTo>
                    <a:pt x="791" y="1953"/>
                    <a:pt x="872" y="1902"/>
                    <a:pt x="865" y="1815"/>
                  </a:cubicBezTo>
                  <a:cubicBezTo>
                    <a:pt x="782" y="1231"/>
                    <a:pt x="579" y="683"/>
                    <a:pt x="401" y="124"/>
                  </a:cubicBezTo>
                  <a:cubicBezTo>
                    <a:pt x="372" y="39"/>
                    <a:pt x="299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4710100" y="2747200"/>
              <a:ext cx="13425" cy="10425"/>
            </a:xfrm>
            <a:custGeom>
              <a:avLst/>
              <a:gdLst/>
              <a:ahLst/>
              <a:cxnLst/>
              <a:rect l="l" t="t" r="r" b="b"/>
              <a:pathLst>
                <a:path w="537" h="417" extrusionOk="0">
                  <a:moveTo>
                    <a:pt x="262" y="0"/>
                  </a:moveTo>
                  <a:cubicBezTo>
                    <a:pt x="1" y="0"/>
                    <a:pt x="1" y="417"/>
                    <a:pt x="262" y="417"/>
                  </a:cubicBezTo>
                  <a:cubicBezTo>
                    <a:pt x="536" y="417"/>
                    <a:pt x="536" y="0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3963375" y="1930425"/>
              <a:ext cx="21775" cy="51650"/>
            </a:xfrm>
            <a:custGeom>
              <a:avLst/>
              <a:gdLst/>
              <a:ahLst/>
              <a:cxnLst/>
              <a:rect l="l" t="t" r="r" b="b"/>
              <a:pathLst>
                <a:path w="871" h="2066" extrusionOk="0">
                  <a:moveTo>
                    <a:pt x="203" y="1"/>
                  </a:moveTo>
                  <a:cubicBezTo>
                    <a:pt x="103" y="1"/>
                    <a:pt x="1" y="80"/>
                    <a:pt x="44" y="203"/>
                  </a:cubicBezTo>
                  <a:cubicBezTo>
                    <a:pt x="235" y="798"/>
                    <a:pt x="413" y="1394"/>
                    <a:pt x="628" y="1989"/>
                  </a:cubicBezTo>
                  <a:cubicBezTo>
                    <a:pt x="642" y="2042"/>
                    <a:pt x="688" y="2066"/>
                    <a:pt x="734" y="2066"/>
                  </a:cubicBezTo>
                  <a:cubicBezTo>
                    <a:pt x="802" y="2066"/>
                    <a:pt x="870" y="2014"/>
                    <a:pt x="842" y="1929"/>
                  </a:cubicBezTo>
                  <a:cubicBezTo>
                    <a:pt x="699" y="1310"/>
                    <a:pt x="521" y="715"/>
                    <a:pt x="354" y="108"/>
                  </a:cubicBezTo>
                  <a:cubicBezTo>
                    <a:pt x="331" y="33"/>
                    <a:pt x="267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3990425" y="1905225"/>
              <a:ext cx="19450" cy="42700"/>
            </a:xfrm>
            <a:custGeom>
              <a:avLst/>
              <a:gdLst/>
              <a:ahLst/>
              <a:cxnLst/>
              <a:rect l="l" t="t" r="r" b="b"/>
              <a:pathLst>
                <a:path w="778" h="1708" extrusionOk="0">
                  <a:moveTo>
                    <a:pt x="102" y="1"/>
                  </a:moveTo>
                  <a:cubicBezTo>
                    <a:pt x="52" y="1"/>
                    <a:pt x="1" y="39"/>
                    <a:pt x="22" y="104"/>
                  </a:cubicBezTo>
                  <a:cubicBezTo>
                    <a:pt x="201" y="604"/>
                    <a:pt x="379" y="1116"/>
                    <a:pt x="558" y="1640"/>
                  </a:cubicBezTo>
                  <a:cubicBezTo>
                    <a:pt x="572" y="1687"/>
                    <a:pt x="612" y="1708"/>
                    <a:pt x="653" y="1708"/>
                  </a:cubicBezTo>
                  <a:cubicBezTo>
                    <a:pt x="715" y="1708"/>
                    <a:pt x="777" y="1659"/>
                    <a:pt x="748" y="1580"/>
                  </a:cubicBezTo>
                  <a:cubicBezTo>
                    <a:pt x="558" y="1068"/>
                    <a:pt x="379" y="568"/>
                    <a:pt x="177" y="56"/>
                  </a:cubicBezTo>
                  <a:cubicBezTo>
                    <a:pt x="167" y="18"/>
                    <a:pt x="135" y="1"/>
                    <a:pt x="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3958525" y="2306950"/>
              <a:ext cx="5975" cy="5100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19" y="1"/>
                  </a:moveTo>
                  <a:cubicBezTo>
                    <a:pt x="0" y="1"/>
                    <a:pt x="0" y="203"/>
                    <a:pt x="119" y="203"/>
                  </a:cubicBezTo>
                  <a:cubicBezTo>
                    <a:pt x="238" y="203"/>
                    <a:pt x="238" y="1"/>
                    <a:pt x="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4028125" y="1867250"/>
              <a:ext cx="87800" cy="113250"/>
            </a:xfrm>
            <a:custGeom>
              <a:avLst/>
              <a:gdLst/>
              <a:ahLst/>
              <a:cxnLst/>
              <a:rect l="l" t="t" r="r" b="b"/>
              <a:pathLst>
                <a:path w="3512" h="4530" extrusionOk="0">
                  <a:moveTo>
                    <a:pt x="3255" y="1"/>
                  </a:moveTo>
                  <a:cubicBezTo>
                    <a:pt x="3202" y="1"/>
                    <a:pt x="3148" y="23"/>
                    <a:pt x="3110" y="75"/>
                  </a:cubicBezTo>
                  <a:cubicBezTo>
                    <a:pt x="2074" y="1480"/>
                    <a:pt x="979" y="2849"/>
                    <a:pt x="62" y="4302"/>
                  </a:cubicBezTo>
                  <a:cubicBezTo>
                    <a:pt x="0" y="4416"/>
                    <a:pt x="100" y="4529"/>
                    <a:pt x="200" y="4529"/>
                  </a:cubicBezTo>
                  <a:cubicBezTo>
                    <a:pt x="236" y="4529"/>
                    <a:pt x="272" y="4515"/>
                    <a:pt x="300" y="4480"/>
                  </a:cubicBezTo>
                  <a:cubicBezTo>
                    <a:pt x="1407" y="3135"/>
                    <a:pt x="2395" y="1670"/>
                    <a:pt x="3419" y="253"/>
                  </a:cubicBezTo>
                  <a:cubicBezTo>
                    <a:pt x="3512" y="127"/>
                    <a:pt x="3384" y="1"/>
                    <a:pt x="3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3896000" y="2230750"/>
              <a:ext cx="2125" cy="1825"/>
            </a:xfrm>
            <a:custGeom>
              <a:avLst/>
              <a:gdLst/>
              <a:ahLst/>
              <a:cxnLst/>
              <a:rect l="l" t="t" r="r" b="b"/>
              <a:pathLst>
                <a:path w="85" h="73" extrusionOk="0">
                  <a:moveTo>
                    <a:pt x="49" y="1"/>
                  </a:moveTo>
                  <a:cubicBezTo>
                    <a:pt x="1" y="1"/>
                    <a:pt x="1" y="72"/>
                    <a:pt x="49" y="72"/>
                  </a:cubicBezTo>
                  <a:cubicBezTo>
                    <a:pt x="84" y="72"/>
                    <a:pt x="84" y="1"/>
                    <a:pt x="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3423025" y="3226125"/>
              <a:ext cx="436100" cy="19075"/>
            </a:xfrm>
            <a:custGeom>
              <a:avLst/>
              <a:gdLst/>
              <a:ahLst/>
              <a:cxnLst/>
              <a:rect l="l" t="t" r="r" b="b"/>
              <a:pathLst>
                <a:path w="17444" h="763" extrusionOk="0">
                  <a:moveTo>
                    <a:pt x="15634" y="0"/>
                  </a:moveTo>
                  <a:cubicBezTo>
                    <a:pt x="10419" y="60"/>
                    <a:pt x="5216" y="179"/>
                    <a:pt x="1" y="358"/>
                  </a:cubicBezTo>
                  <a:cubicBezTo>
                    <a:pt x="5823" y="548"/>
                    <a:pt x="11621" y="679"/>
                    <a:pt x="17444" y="762"/>
                  </a:cubicBezTo>
                  <a:cubicBezTo>
                    <a:pt x="16836" y="548"/>
                    <a:pt x="16205" y="286"/>
                    <a:pt x="15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4103175" y="3221950"/>
              <a:ext cx="1064150" cy="25625"/>
            </a:xfrm>
            <a:custGeom>
              <a:avLst/>
              <a:gdLst/>
              <a:ahLst/>
              <a:cxnLst/>
              <a:rect l="l" t="t" r="r" b="b"/>
              <a:pathLst>
                <a:path w="42566" h="1025" extrusionOk="0">
                  <a:moveTo>
                    <a:pt x="10943" y="1"/>
                  </a:moveTo>
                  <a:cubicBezTo>
                    <a:pt x="8847" y="191"/>
                    <a:pt x="6728" y="370"/>
                    <a:pt x="4620" y="548"/>
                  </a:cubicBezTo>
                  <a:cubicBezTo>
                    <a:pt x="3084" y="727"/>
                    <a:pt x="1537" y="882"/>
                    <a:pt x="1" y="1001"/>
                  </a:cubicBezTo>
                  <a:cubicBezTo>
                    <a:pt x="2561" y="1013"/>
                    <a:pt x="5120" y="1013"/>
                    <a:pt x="7680" y="1025"/>
                  </a:cubicBezTo>
                  <a:cubicBezTo>
                    <a:pt x="13502" y="1013"/>
                    <a:pt x="19301" y="1001"/>
                    <a:pt x="25123" y="906"/>
                  </a:cubicBezTo>
                  <a:cubicBezTo>
                    <a:pt x="30945" y="846"/>
                    <a:pt x="36743" y="715"/>
                    <a:pt x="42566" y="513"/>
                  </a:cubicBezTo>
                  <a:cubicBezTo>
                    <a:pt x="36743" y="310"/>
                    <a:pt x="30945" y="179"/>
                    <a:pt x="25123" y="108"/>
                  </a:cubicBezTo>
                  <a:cubicBezTo>
                    <a:pt x="20396" y="48"/>
                    <a:pt x="15657" y="13"/>
                    <a:pt x="10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4391300" y="3197250"/>
              <a:ext cx="786450" cy="23825"/>
            </a:xfrm>
            <a:custGeom>
              <a:avLst/>
              <a:gdLst/>
              <a:ahLst/>
              <a:cxnLst/>
              <a:rect l="l" t="t" r="r" b="b"/>
              <a:pathLst>
                <a:path w="31458" h="953" extrusionOk="0">
                  <a:moveTo>
                    <a:pt x="8478" y="0"/>
                  </a:moveTo>
                  <a:cubicBezTo>
                    <a:pt x="5668" y="381"/>
                    <a:pt x="2835" y="691"/>
                    <a:pt x="1" y="953"/>
                  </a:cubicBezTo>
                  <a:cubicBezTo>
                    <a:pt x="2918" y="941"/>
                    <a:pt x="5811" y="929"/>
                    <a:pt x="8716" y="893"/>
                  </a:cubicBezTo>
                  <a:cubicBezTo>
                    <a:pt x="10383" y="882"/>
                    <a:pt x="13443" y="858"/>
                    <a:pt x="15098" y="822"/>
                  </a:cubicBezTo>
                  <a:cubicBezTo>
                    <a:pt x="20551" y="751"/>
                    <a:pt x="26016" y="631"/>
                    <a:pt x="31457" y="453"/>
                  </a:cubicBezTo>
                  <a:cubicBezTo>
                    <a:pt x="26016" y="262"/>
                    <a:pt x="20551" y="143"/>
                    <a:pt x="15098" y="84"/>
                  </a:cubicBezTo>
                  <a:cubicBezTo>
                    <a:pt x="13431" y="48"/>
                    <a:pt x="10371" y="24"/>
                    <a:pt x="8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3401900" y="3199925"/>
              <a:ext cx="395025" cy="17875"/>
            </a:xfrm>
            <a:custGeom>
              <a:avLst/>
              <a:gdLst/>
              <a:ahLst/>
              <a:cxnLst/>
              <a:rect l="l" t="t" r="r" b="b"/>
              <a:pathLst>
                <a:path w="15801" h="715" extrusionOk="0">
                  <a:moveTo>
                    <a:pt x="14288" y="1"/>
                  </a:moveTo>
                  <a:cubicBezTo>
                    <a:pt x="9526" y="84"/>
                    <a:pt x="4763" y="179"/>
                    <a:pt x="1" y="346"/>
                  </a:cubicBezTo>
                  <a:cubicBezTo>
                    <a:pt x="5263" y="524"/>
                    <a:pt x="10538" y="644"/>
                    <a:pt x="15800" y="715"/>
                  </a:cubicBezTo>
                  <a:cubicBezTo>
                    <a:pt x="15372" y="513"/>
                    <a:pt x="14967" y="298"/>
                    <a:pt x="14598" y="155"/>
                  </a:cubicBezTo>
                  <a:cubicBezTo>
                    <a:pt x="14514" y="96"/>
                    <a:pt x="14407" y="48"/>
                    <a:pt x="14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3381075" y="3174325"/>
              <a:ext cx="356300" cy="16400"/>
            </a:xfrm>
            <a:custGeom>
              <a:avLst/>
              <a:gdLst/>
              <a:ahLst/>
              <a:cxnLst/>
              <a:rect l="l" t="t" r="r" b="b"/>
              <a:pathLst>
                <a:path w="14252" h="656" extrusionOk="0">
                  <a:moveTo>
                    <a:pt x="12823" y="1"/>
                  </a:moveTo>
                  <a:cubicBezTo>
                    <a:pt x="8537" y="72"/>
                    <a:pt x="4274" y="167"/>
                    <a:pt x="0" y="310"/>
                  </a:cubicBezTo>
                  <a:cubicBezTo>
                    <a:pt x="4751" y="477"/>
                    <a:pt x="9513" y="584"/>
                    <a:pt x="14252" y="656"/>
                  </a:cubicBezTo>
                  <a:cubicBezTo>
                    <a:pt x="13776" y="453"/>
                    <a:pt x="13299" y="227"/>
                    <a:pt x="12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4631825" y="3172250"/>
              <a:ext cx="556925" cy="20850"/>
            </a:xfrm>
            <a:custGeom>
              <a:avLst/>
              <a:gdLst/>
              <a:ahLst/>
              <a:cxnLst/>
              <a:rect l="l" t="t" r="r" b="b"/>
              <a:pathLst>
                <a:path w="22277" h="834" extrusionOk="0">
                  <a:moveTo>
                    <a:pt x="5132" y="0"/>
                  </a:moveTo>
                  <a:cubicBezTo>
                    <a:pt x="4620" y="84"/>
                    <a:pt x="4084" y="191"/>
                    <a:pt x="3560" y="274"/>
                  </a:cubicBezTo>
                  <a:cubicBezTo>
                    <a:pt x="3548" y="393"/>
                    <a:pt x="3524" y="512"/>
                    <a:pt x="3513" y="619"/>
                  </a:cubicBezTo>
                  <a:cubicBezTo>
                    <a:pt x="3502" y="691"/>
                    <a:pt x="3446" y="723"/>
                    <a:pt x="3385" y="723"/>
                  </a:cubicBezTo>
                  <a:cubicBezTo>
                    <a:pt x="3304" y="723"/>
                    <a:pt x="3215" y="667"/>
                    <a:pt x="3215" y="572"/>
                  </a:cubicBezTo>
                  <a:cubicBezTo>
                    <a:pt x="3215" y="500"/>
                    <a:pt x="3227" y="417"/>
                    <a:pt x="3227" y="334"/>
                  </a:cubicBezTo>
                  <a:lnTo>
                    <a:pt x="3227" y="334"/>
                  </a:lnTo>
                  <a:cubicBezTo>
                    <a:pt x="2155" y="512"/>
                    <a:pt x="1072" y="679"/>
                    <a:pt x="0" y="834"/>
                  </a:cubicBezTo>
                  <a:lnTo>
                    <a:pt x="48" y="834"/>
                  </a:lnTo>
                  <a:cubicBezTo>
                    <a:pt x="1429" y="810"/>
                    <a:pt x="5632" y="774"/>
                    <a:pt x="7013" y="739"/>
                  </a:cubicBezTo>
                  <a:cubicBezTo>
                    <a:pt x="12097" y="667"/>
                    <a:pt x="17193" y="560"/>
                    <a:pt x="22277" y="381"/>
                  </a:cubicBezTo>
                  <a:cubicBezTo>
                    <a:pt x="17193" y="203"/>
                    <a:pt x="12097" y="96"/>
                    <a:pt x="7013" y="24"/>
                  </a:cubicBezTo>
                  <a:cubicBezTo>
                    <a:pt x="6596" y="24"/>
                    <a:pt x="5906" y="12"/>
                    <a:pt x="5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3359925" y="3148725"/>
              <a:ext cx="318825" cy="14925"/>
            </a:xfrm>
            <a:custGeom>
              <a:avLst/>
              <a:gdLst/>
              <a:ahLst/>
              <a:cxnLst/>
              <a:rect l="l" t="t" r="r" b="b"/>
              <a:pathLst>
                <a:path w="12753" h="597" extrusionOk="0">
                  <a:moveTo>
                    <a:pt x="11562" y="1"/>
                  </a:moveTo>
                  <a:cubicBezTo>
                    <a:pt x="7704" y="60"/>
                    <a:pt x="3846" y="144"/>
                    <a:pt x="1" y="286"/>
                  </a:cubicBezTo>
                  <a:cubicBezTo>
                    <a:pt x="4251" y="429"/>
                    <a:pt x="8490" y="525"/>
                    <a:pt x="12752" y="596"/>
                  </a:cubicBezTo>
                  <a:cubicBezTo>
                    <a:pt x="12348" y="406"/>
                    <a:pt x="11967" y="203"/>
                    <a:pt x="11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4801475" y="3147550"/>
              <a:ext cx="398000" cy="16675"/>
            </a:xfrm>
            <a:custGeom>
              <a:avLst/>
              <a:gdLst/>
              <a:ahLst/>
              <a:cxnLst/>
              <a:rect l="l" t="t" r="r" b="b"/>
              <a:pathLst>
                <a:path w="15920" h="667" extrusionOk="0">
                  <a:moveTo>
                    <a:pt x="3144" y="0"/>
                  </a:moveTo>
                  <a:cubicBezTo>
                    <a:pt x="2096" y="238"/>
                    <a:pt x="1048" y="464"/>
                    <a:pt x="1" y="667"/>
                  </a:cubicBezTo>
                  <a:cubicBezTo>
                    <a:pt x="775" y="667"/>
                    <a:pt x="1418" y="667"/>
                    <a:pt x="1727" y="655"/>
                  </a:cubicBezTo>
                  <a:cubicBezTo>
                    <a:pt x="6466" y="584"/>
                    <a:pt x="11181" y="476"/>
                    <a:pt x="15919" y="310"/>
                  </a:cubicBezTo>
                  <a:cubicBezTo>
                    <a:pt x="11657" y="167"/>
                    <a:pt x="7395" y="72"/>
                    <a:pt x="3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3338500" y="3122525"/>
              <a:ext cx="286675" cy="14025"/>
            </a:xfrm>
            <a:custGeom>
              <a:avLst/>
              <a:gdLst/>
              <a:ahLst/>
              <a:cxnLst/>
              <a:rect l="l" t="t" r="r" b="b"/>
              <a:pathLst>
                <a:path w="11467" h="561" extrusionOk="0">
                  <a:moveTo>
                    <a:pt x="10502" y="1"/>
                  </a:moveTo>
                  <a:cubicBezTo>
                    <a:pt x="7013" y="84"/>
                    <a:pt x="3513" y="156"/>
                    <a:pt x="1" y="275"/>
                  </a:cubicBezTo>
                  <a:cubicBezTo>
                    <a:pt x="3834" y="406"/>
                    <a:pt x="7656" y="477"/>
                    <a:pt x="11466" y="561"/>
                  </a:cubicBezTo>
                  <a:cubicBezTo>
                    <a:pt x="11133" y="370"/>
                    <a:pt x="10823" y="203"/>
                    <a:pt x="10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4933050" y="3123125"/>
              <a:ext cx="276850" cy="13425"/>
            </a:xfrm>
            <a:custGeom>
              <a:avLst/>
              <a:gdLst/>
              <a:ahLst/>
              <a:cxnLst/>
              <a:rect l="l" t="t" r="r" b="b"/>
              <a:pathLst>
                <a:path w="11074" h="537" extrusionOk="0">
                  <a:moveTo>
                    <a:pt x="381" y="1"/>
                  </a:moveTo>
                  <a:lnTo>
                    <a:pt x="381" y="1"/>
                  </a:lnTo>
                  <a:cubicBezTo>
                    <a:pt x="453" y="156"/>
                    <a:pt x="393" y="394"/>
                    <a:pt x="143" y="453"/>
                  </a:cubicBezTo>
                  <a:cubicBezTo>
                    <a:pt x="107" y="477"/>
                    <a:pt x="72" y="477"/>
                    <a:pt x="36" y="489"/>
                  </a:cubicBezTo>
                  <a:lnTo>
                    <a:pt x="0" y="537"/>
                  </a:lnTo>
                  <a:cubicBezTo>
                    <a:pt x="3679" y="453"/>
                    <a:pt x="7382" y="382"/>
                    <a:pt x="11073" y="263"/>
                  </a:cubicBezTo>
                  <a:cubicBezTo>
                    <a:pt x="7513" y="144"/>
                    <a:pt x="3941" y="72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3317675" y="3096650"/>
              <a:ext cx="261350" cy="12525"/>
            </a:xfrm>
            <a:custGeom>
              <a:avLst/>
              <a:gdLst/>
              <a:ahLst/>
              <a:cxnLst/>
              <a:rect l="l" t="t" r="r" b="b"/>
              <a:pathLst>
                <a:path w="10454" h="501" extrusionOk="0">
                  <a:moveTo>
                    <a:pt x="9644" y="0"/>
                  </a:moveTo>
                  <a:cubicBezTo>
                    <a:pt x="6429" y="72"/>
                    <a:pt x="3215" y="131"/>
                    <a:pt x="0" y="250"/>
                  </a:cubicBezTo>
                  <a:cubicBezTo>
                    <a:pt x="3489" y="369"/>
                    <a:pt x="6965" y="441"/>
                    <a:pt x="10454" y="500"/>
                  </a:cubicBezTo>
                  <a:cubicBezTo>
                    <a:pt x="10180" y="345"/>
                    <a:pt x="9918" y="179"/>
                    <a:pt x="9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4944950" y="3096350"/>
              <a:ext cx="275650" cy="13425"/>
            </a:xfrm>
            <a:custGeom>
              <a:avLst/>
              <a:gdLst/>
              <a:ahLst/>
              <a:cxnLst/>
              <a:rect l="l" t="t" r="r" b="b"/>
              <a:pathLst>
                <a:path w="11026" h="537" extrusionOk="0">
                  <a:moveTo>
                    <a:pt x="262" y="0"/>
                  </a:moveTo>
                  <a:cubicBezTo>
                    <a:pt x="179" y="191"/>
                    <a:pt x="84" y="369"/>
                    <a:pt x="1" y="536"/>
                  </a:cubicBezTo>
                  <a:cubicBezTo>
                    <a:pt x="3691" y="453"/>
                    <a:pt x="7359" y="381"/>
                    <a:pt x="11026" y="262"/>
                  </a:cubicBezTo>
                  <a:cubicBezTo>
                    <a:pt x="7442" y="143"/>
                    <a:pt x="3846" y="72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4957450" y="3069850"/>
              <a:ext cx="273875" cy="13425"/>
            </a:xfrm>
            <a:custGeom>
              <a:avLst/>
              <a:gdLst/>
              <a:ahLst/>
              <a:cxnLst/>
              <a:rect l="l" t="t" r="r" b="b"/>
              <a:pathLst>
                <a:path w="10955" h="537" extrusionOk="0">
                  <a:moveTo>
                    <a:pt x="215" y="1"/>
                  </a:moveTo>
                  <a:cubicBezTo>
                    <a:pt x="132" y="179"/>
                    <a:pt x="72" y="370"/>
                    <a:pt x="1" y="536"/>
                  </a:cubicBezTo>
                  <a:lnTo>
                    <a:pt x="24" y="536"/>
                  </a:lnTo>
                  <a:cubicBezTo>
                    <a:pt x="3680" y="441"/>
                    <a:pt x="7311" y="382"/>
                    <a:pt x="10954" y="263"/>
                  </a:cubicBezTo>
                  <a:cubicBezTo>
                    <a:pt x="7371" y="143"/>
                    <a:pt x="3787" y="72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3296525" y="3070450"/>
              <a:ext cx="241425" cy="11925"/>
            </a:xfrm>
            <a:custGeom>
              <a:avLst/>
              <a:gdLst/>
              <a:ahLst/>
              <a:cxnLst/>
              <a:rect l="l" t="t" r="r" b="b"/>
              <a:pathLst>
                <a:path w="9657" h="477" extrusionOk="0">
                  <a:moveTo>
                    <a:pt x="8990" y="0"/>
                  </a:moveTo>
                  <a:cubicBezTo>
                    <a:pt x="6001" y="84"/>
                    <a:pt x="2989" y="143"/>
                    <a:pt x="1" y="239"/>
                  </a:cubicBezTo>
                  <a:cubicBezTo>
                    <a:pt x="3215" y="358"/>
                    <a:pt x="6442" y="417"/>
                    <a:pt x="9657" y="477"/>
                  </a:cubicBezTo>
                  <a:cubicBezTo>
                    <a:pt x="9442" y="310"/>
                    <a:pt x="9216" y="167"/>
                    <a:pt x="8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3275400" y="3044550"/>
              <a:ext cx="226825" cy="11625"/>
            </a:xfrm>
            <a:custGeom>
              <a:avLst/>
              <a:gdLst/>
              <a:ahLst/>
              <a:cxnLst/>
              <a:rect l="l" t="t" r="r" b="b"/>
              <a:pathLst>
                <a:path w="9073" h="465" extrusionOk="0">
                  <a:moveTo>
                    <a:pt x="8573" y="1"/>
                  </a:moveTo>
                  <a:cubicBezTo>
                    <a:pt x="5715" y="72"/>
                    <a:pt x="2858" y="120"/>
                    <a:pt x="0" y="227"/>
                  </a:cubicBezTo>
                  <a:cubicBezTo>
                    <a:pt x="3013" y="322"/>
                    <a:pt x="6061" y="382"/>
                    <a:pt x="9073" y="465"/>
                  </a:cubicBezTo>
                  <a:cubicBezTo>
                    <a:pt x="8918" y="346"/>
                    <a:pt x="8751" y="227"/>
                    <a:pt x="8597" y="84"/>
                  </a:cubicBezTo>
                  <a:cubicBezTo>
                    <a:pt x="8585" y="60"/>
                    <a:pt x="8573" y="24"/>
                    <a:pt x="8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4967575" y="3043350"/>
              <a:ext cx="274450" cy="13425"/>
            </a:xfrm>
            <a:custGeom>
              <a:avLst/>
              <a:gdLst/>
              <a:ahLst/>
              <a:cxnLst/>
              <a:rect l="l" t="t" r="r" b="b"/>
              <a:pathLst>
                <a:path w="10978" h="537" extrusionOk="0">
                  <a:moveTo>
                    <a:pt x="167" y="1"/>
                  </a:moveTo>
                  <a:cubicBezTo>
                    <a:pt x="108" y="180"/>
                    <a:pt x="48" y="358"/>
                    <a:pt x="0" y="537"/>
                  </a:cubicBezTo>
                  <a:lnTo>
                    <a:pt x="1143" y="525"/>
                  </a:lnTo>
                  <a:cubicBezTo>
                    <a:pt x="4418" y="430"/>
                    <a:pt x="7692" y="394"/>
                    <a:pt x="10978" y="263"/>
                  </a:cubicBezTo>
                  <a:cubicBezTo>
                    <a:pt x="7704" y="156"/>
                    <a:pt x="4430" y="108"/>
                    <a:pt x="1143" y="1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3519175" y="3043650"/>
              <a:ext cx="625" cy="475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1" y="1"/>
                  </a:moveTo>
                  <a:cubicBezTo>
                    <a:pt x="7" y="13"/>
                    <a:pt x="13" y="19"/>
                    <a:pt x="17" y="19"/>
                  </a:cubicBezTo>
                  <a:cubicBezTo>
                    <a:pt x="21" y="19"/>
                    <a:pt x="24" y="13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8"/>
          <p:cNvSpPr txBox="1">
            <a:spLocks noGrp="1"/>
          </p:cNvSpPr>
          <p:nvPr>
            <p:ph type="ctrTitle"/>
          </p:nvPr>
        </p:nvSpPr>
        <p:spPr>
          <a:xfrm>
            <a:off x="2338850" y="3164550"/>
            <a:ext cx="4687500" cy="18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Define Quotes Tags Using NLP  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28"/>
          <p:cNvSpPr txBox="1">
            <a:spLocks noGrp="1"/>
          </p:cNvSpPr>
          <p:nvPr>
            <p:ph type="subTitle" idx="1"/>
          </p:nvPr>
        </p:nvSpPr>
        <p:spPr>
          <a:xfrm>
            <a:off x="3176100" y="3910325"/>
            <a:ext cx="279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Shaikha Bin Ateeq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Raghad Althunayan </a:t>
            </a:r>
            <a:endParaRPr/>
          </a:p>
        </p:txBody>
      </p:sp>
      <p:grpSp>
        <p:nvGrpSpPr>
          <p:cNvPr id="216" name="Google Shape;216;p28"/>
          <p:cNvGrpSpPr/>
          <p:nvPr/>
        </p:nvGrpSpPr>
        <p:grpSpPr>
          <a:xfrm>
            <a:off x="3445893" y="4644180"/>
            <a:ext cx="2252199" cy="93989"/>
            <a:chOff x="3445893" y="4053330"/>
            <a:chExt cx="2252199" cy="93989"/>
          </a:xfrm>
        </p:grpSpPr>
        <p:sp>
          <p:nvSpPr>
            <p:cNvPr id="217" name="Google Shape;217;p28"/>
            <p:cNvSpPr/>
            <p:nvPr/>
          </p:nvSpPr>
          <p:spPr>
            <a:xfrm>
              <a:off x="3445893" y="4088755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3445893" y="4053330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28"/>
          <p:cNvGrpSpPr/>
          <p:nvPr/>
        </p:nvGrpSpPr>
        <p:grpSpPr>
          <a:xfrm>
            <a:off x="3445893" y="996205"/>
            <a:ext cx="2252199" cy="93989"/>
            <a:chOff x="3445893" y="996180"/>
            <a:chExt cx="2252199" cy="93989"/>
          </a:xfrm>
        </p:grpSpPr>
        <p:sp>
          <p:nvSpPr>
            <p:cNvPr id="220" name="Google Shape;220;p28"/>
            <p:cNvSpPr/>
            <p:nvPr/>
          </p:nvSpPr>
          <p:spPr>
            <a:xfrm rot="10800000" flipH="1">
              <a:off x="3445893" y="996180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 rot="10800000" flipH="1">
              <a:off x="3445893" y="1031605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7"/>
          <p:cNvSpPr txBox="1">
            <a:spLocks noGrp="1"/>
          </p:cNvSpPr>
          <p:nvPr>
            <p:ph type="title" idx="2"/>
          </p:nvPr>
        </p:nvSpPr>
        <p:spPr>
          <a:xfrm>
            <a:off x="3404308" y="0"/>
            <a:ext cx="3862800" cy="11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2"/>
                </a:solidFill>
              </a:rPr>
              <a:t>Word clouds</a:t>
            </a:r>
            <a:endParaRPr sz="3200" dirty="0">
              <a:solidFill>
                <a:schemeClr val="lt2"/>
              </a:solidFill>
            </a:endParaRPr>
          </a:p>
        </p:txBody>
      </p:sp>
      <p:pic>
        <p:nvPicPr>
          <p:cNvPr id="666" name="Google Shape;6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900" y="1031150"/>
            <a:ext cx="3496325" cy="1894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150" y="1009050"/>
            <a:ext cx="3577925" cy="19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7950" y="3155212"/>
            <a:ext cx="3496325" cy="189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150" y="3155225"/>
            <a:ext cx="3496318" cy="18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8"/>
          <p:cNvSpPr txBox="1">
            <a:spLocks noGrp="1"/>
          </p:cNvSpPr>
          <p:nvPr>
            <p:ph type="title" idx="2"/>
          </p:nvPr>
        </p:nvSpPr>
        <p:spPr>
          <a:xfrm>
            <a:off x="204074" y="978565"/>
            <a:ext cx="7868342" cy="5337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err="1"/>
              <a:t>CorEx</a:t>
            </a:r>
            <a:r>
              <a:rPr lang="en-US" sz="2400" dirty="0"/>
              <a:t> ”Anchors “ With </a:t>
            </a:r>
            <a:r>
              <a:rPr lang="en-US" sz="2400" dirty="0" err="1"/>
              <a:t>SemiSupervised</a:t>
            </a:r>
            <a:r>
              <a:rPr lang="en-US" sz="2400" dirty="0"/>
              <a:t> </a:t>
            </a:r>
            <a:br>
              <a:rPr lang="en-US" sz="2400" dirty="0"/>
            </a:br>
            <a:r>
              <a:rPr lang="en" sz="400" dirty="0">
                <a:solidFill>
                  <a:schemeClr val="dk1"/>
                </a:solidFill>
              </a:rPr>
              <a:t>                                                        </a:t>
            </a:r>
            <a:endParaRPr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26" name="Google Shape;694;p39">
            <a:extLst>
              <a:ext uri="{FF2B5EF4-FFF2-40B4-BE49-F238E27FC236}">
                <a16:creationId xmlns:a16="http://schemas.microsoft.com/office/drawing/2014/main" id="{3BE44DEA-7459-C745-BBC1-F2172BA5E58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94419" y="1600783"/>
            <a:ext cx="1604400" cy="7672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</a:pPr>
            <a:r>
              <a:rPr lang="en-US" sz="1800" b="1" dirty="0"/>
              <a:t>Train</a:t>
            </a:r>
            <a:endParaRPr sz="1800" b="1" dirty="0"/>
          </a:p>
        </p:txBody>
      </p:sp>
      <p:sp>
        <p:nvSpPr>
          <p:cNvPr id="27" name="Google Shape;694;p39">
            <a:extLst>
              <a:ext uri="{FF2B5EF4-FFF2-40B4-BE49-F238E27FC236}">
                <a16:creationId xmlns:a16="http://schemas.microsoft.com/office/drawing/2014/main" id="{B9D1A9B4-7925-EE49-837B-E3B0D7CD1502}"/>
              </a:ext>
            </a:extLst>
          </p:cNvPr>
          <p:cNvSpPr txBox="1">
            <a:spLocks/>
          </p:cNvSpPr>
          <p:nvPr/>
        </p:nvSpPr>
        <p:spPr>
          <a:xfrm>
            <a:off x="5785134" y="1539150"/>
            <a:ext cx="1604400" cy="8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accent4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ivvic"/>
              <a:buNone/>
              <a:defRPr sz="1400" b="0" i="0" u="none" strike="noStrike" cap="none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0" indent="0" algn="ctr"/>
            <a:r>
              <a:rPr lang="en-US" sz="1800" b="1" dirty="0"/>
              <a:t>Test</a:t>
            </a:r>
            <a:endParaRPr lang="en-US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93CC89-7CC5-BB49-A38B-CFF9FADE6962}"/>
              </a:ext>
            </a:extLst>
          </p:cNvPr>
          <p:cNvCxnSpPr/>
          <p:nvPr/>
        </p:nvCxnSpPr>
        <p:spPr>
          <a:xfrm flipH="1">
            <a:off x="2340441" y="1107519"/>
            <a:ext cx="1992923" cy="6222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752D72-FDF7-6A4F-8266-4AA5FAF62485}"/>
              </a:ext>
            </a:extLst>
          </p:cNvPr>
          <p:cNvCxnSpPr>
            <a:cxnSpLocks/>
          </p:cNvCxnSpPr>
          <p:nvPr/>
        </p:nvCxnSpPr>
        <p:spPr>
          <a:xfrm>
            <a:off x="4550589" y="1126873"/>
            <a:ext cx="1897731" cy="5835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0F0C3F-4C73-BE4E-A744-81BA85943A59}"/>
              </a:ext>
            </a:extLst>
          </p:cNvPr>
          <p:cNvCxnSpPr>
            <a:cxnSpLocks/>
          </p:cNvCxnSpPr>
          <p:nvPr/>
        </p:nvCxnSpPr>
        <p:spPr>
          <a:xfrm>
            <a:off x="2296618" y="2243504"/>
            <a:ext cx="1" cy="8259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B12F63-227C-4743-90E1-A6981FD1D4EB}"/>
              </a:ext>
            </a:extLst>
          </p:cNvPr>
          <p:cNvSpPr txBox="1"/>
          <p:nvPr/>
        </p:nvSpPr>
        <p:spPr>
          <a:xfrm>
            <a:off x="1494419" y="3095206"/>
            <a:ext cx="18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CorEx</a:t>
            </a:r>
            <a:r>
              <a:rPr lang="en-US" dirty="0"/>
              <a:t> With Anchors </a:t>
            </a:r>
            <a:endParaRPr lang="en-SA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89C85FA-383D-9D4D-8144-E8D464D0DE93}"/>
              </a:ext>
            </a:extLst>
          </p:cNvPr>
          <p:cNvCxnSpPr>
            <a:cxnSpLocks/>
          </p:cNvCxnSpPr>
          <p:nvPr/>
        </p:nvCxnSpPr>
        <p:spPr>
          <a:xfrm>
            <a:off x="2296618" y="3402983"/>
            <a:ext cx="0" cy="486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6A7ABA-F722-2E4B-A68F-1FE71A5044D0}"/>
              </a:ext>
            </a:extLst>
          </p:cNvPr>
          <p:cNvSpPr txBox="1"/>
          <p:nvPr/>
        </p:nvSpPr>
        <p:spPr>
          <a:xfrm>
            <a:off x="1915744" y="4043601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Topics </a:t>
            </a:r>
          </a:p>
        </p:txBody>
      </p:sp>
      <p:grpSp>
        <p:nvGrpSpPr>
          <p:cNvPr id="43" name="Google Shape;683;p38">
            <a:extLst>
              <a:ext uri="{FF2B5EF4-FFF2-40B4-BE49-F238E27FC236}">
                <a16:creationId xmlns:a16="http://schemas.microsoft.com/office/drawing/2014/main" id="{43881AB4-609E-A64C-98C5-B84C9D7816D2}"/>
              </a:ext>
            </a:extLst>
          </p:cNvPr>
          <p:cNvGrpSpPr/>
          <p:nvPr/>
        </p:nvGrpSpPr>
        <p:grpSpPr>
          <a:xfrm>
            <a:off x="5093310" y="2834434"/>
            <a:ext cx="2992923" cy="188370"/>
            <a:chOff x="3838898" y="3466996"/>
            <a:chExt cx="921786" cy="139500"/>
          </a:xfrm>
        </p:grpSpPr>
        <p:sp>
          <p:nvSpPr>
            <p:cNvPr id="48" name="Google Shape;684;p38">
              <a:extLst>
                <a:ext uri="{FF2B5EF4-FFF2-40B4-BE49-F238E27FC236}">
                  <a16:creationId xmlns:a16="http://schemas.microsoft.com/office/drawing/2014/main" id="{7E35B172-781A-6943-B92A-98944A1D7D48}"/>
                </a:ext>
              </a:extLst>
            </p:cNvPr>
            <p:cNvSpPr/>
            <p:nvPr/>
          </p:nvSpPr>
          <p:spPr>
            <a:xfrm>
              <a:off x="3838898" y="3466996"/>
              <a:ext cx="441300" cy="139500"/>
            </a:xfrm>
            <a:prstGeom prst="flowChartAlternateProcess">
              <a:avLst/>
            </a:prstGeom>
            <a:solidFill>
              <a:schemeClr val="lt1"/>
            </a:solidFill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Quotes</a:t>
              </a:r>
              <a:endParaRPr dirty="0"/>
            </a:p>
          </p:txBody>
        </p:sp>
        <p:sp>
          <p:nvSpPr>
            <p:cNvPr id="49" name="Google Shape;685;p38">
              <a:extLst>
                <a:ext uri="{FF2B5EF4-FFF2-40B4-BE49-F238E27FC236}">
                  <a16:creationId xmlns:a16="http://schemas.microsoft.com/office/drawing/2014/main" id="{54042F23-1B7C-714E-AEF1-4780E401FCFC}"/>
                </a:ext>
              </a:extLst>
            </p:cNvPr>
            <p:cNvSpPr/>
            <p:nvPr/>
          </p:nvSpPr>
          <p:spPr>
            <a:xfrm>
              <a:off x="4319384" y="3466996"/>
              <a:ext cx="441300" cy="139500"/>
            </a:xfrm>
            <a:prstGeom prst="flowChartAlternateProcess">
              <a:avLst/>
            </a:prstGeom>
            <a:solidFill>
              <a:schemeClr val="lt1"/>
            </a:solidFill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Topic</a:t>
              </a:r>
              <a:endParaRPr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596D2A62-1C8D-C249-A61E-38C5F9C76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690" y="3757612"/>
            <a:ext cx="5498123" cy="593766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EA3CD42-4467-154C-97E2-D0FDE9EF2EB4}"/>
              </a:ext>
            </a:extLst>
          </p:cNvPr>
          <p:cNvCxnSpPr>
            <a:cxnSpLocks/>
          </p:cNvCxnSpPr>
          <p:nvPr/>
        </p:nvCxnSpPr>
        <p:spPr>
          <a:xfrm>
            <a:off x="6597952" y="3159618"/>
            <a:ext cx="0" cy="486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94AB3E7-B19D-274E-8A27-4765E51B5D81}"/>
              </a:ext>
            </a:extLst>
          </p:cNvPr>
          <p:cNvCxnSpPr>
            <a:cxnSpLocks/>
          </p:cNvCxnSpPr>
          <p:nvPr/>
        </p:nvCxnSpPr>
        <p:spPr>
          <a:xfrm>
            <a:off x="6597952" y="2218953"/>
            <a:ext cx="0" cy="486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8"/>
          <p:cNvSpPr txBox="1">
            <a:spLocks noGrp="1"/>
          </p:cNvSpPr>
          <p:nvPr>
            <p:ph type="title" idx="2"/>
          </p:nvPr>
        </p:nvSpPr>
        <p:spPr>
          <a:xfrm>
            <a:off x="-1434165" y="290578"/>
            <a:ext cx="11680500" cy="11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Supervised learning</a:t>
            </a:r>
            <a:endParaRPr sz="28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675" name="Google Shape;675;p38"/>
          <p:cNvSpPr/>
          <p:nvPr/>
        </p:nvSpPr>
        <p:spPr>
          <a:xfrm rot="-230">
            <a:off x="8553712" y="-386865"/>
            <a:ext cx="45719" cy="5826372"/>
          </a:xfrm>
          <a:custGeom>
            <a:avLst/>
            <a:gdLst/>
            <a:ahLst/>
            <a:cxnLst/>
            <a:rect l="l" t="t" r="r" b="b"/>
            <a:pathLst>
              <a:path w="387" h="8516" extrusionOk="0">
                <a:moveTo>
                  <a:pt x="346" y="1"/>
                </a:moveTo>
                <a:cubicBezTo>
                  <a:pt x="326" y="1"/>
                  <a:pt x="307" y="29"/>
                  <a:pt x="280" y="79"/>
                </a:cubicBezTo>
                <a:cubicBezTo>
                  <a:pt x="239" y="153"/>
                  <a:pt x="202" y="231"/>
                  <a:pt x="177" y="313"/>
                </a:cubicBezTo>
                <a:cubicBezTo>
                  <a:pt x="152" y="375"/>
                  <a:pt x="136" y="436"/>
                  <a:pt x="124" y="498"/>
                </a:cubicBezTo>
                <a:cubicBezTo>
                  <a:pt x="111" y="571"/>
                  <a:pt x="103" y="645"/>
                  <a:pt x="103" y="719"/>
                </a:cubicBezTo>
                <a:cubicBezTo>
                  <a:pt x="99" y="793"/>
                  <a:pt x="95" y="871"/>
                  <a:pt x="87" y="941"/>
                </a:cubicBezTo>
                <a:cubicBezTo>
                  <a:pt x="79" y="1023"/>
                  <a:pt x="70" y="1113"/>
                  <a:pt x="66" y="1203"/>
                </a:cubicBezTo>
                <a:cubicBezTo>
                  <a:pt x="62" y="1244"/>
                  <a:pt x="58" y="1310"/>
                  <a:pt x="54" y="1392"/>
                </a:cubicBezTo>
                <a:cubicBezTo>
                  <a:pt x="46" y="1478"/>
                  <a:pt x="46" y="1577"/>
                  <a:pt x="42" y="1696"/>
                </a:cubicBezTo>
                <a:cubicBezTo>
                  <a:pt x="42" y="1753"/>
                  <a:pt x="38" y="1819"/>
                  <a:pt x="38" y="1885"/>
                </a:cubicBezTo>
                <a:cubicBezTo>
                  <a:pt x="38" y="1917"/>
                  <a:pt x="38" y="1950"/>
                  <a:pt x="38" y="1983"/>
                </a:cubicBezTo>
                <a:cubicBezTo>
                  <a:pt x="33" y="2016"/>
                  <a:pt x="33" y="2049"/>
                  <a:pt x="29" y="2086"/>
                </a:cubicBezTo>
                <a:cubicBezTo>
                  <a:pt x="25" y="2155"/>
                  <a:pt x="17" y="2233"/>
                  <a:pt x="13" y="2315"/>
                </a:cubicBezTo>
                <a:cubicBezTo>
                  <a:pt x="9" y="2402"/>
                  <a:pt x="9" y="2488"/>
                  <a:pt x="13" y="2574"/>
                </a:cubicBezTo>
                <a:cubicBezTo>
                  <a:pt x="13" y="2656"/>
                  <a:pt x="17" y="2746"/>
                  <a:pt x="21" y="2832"/>
                </a:cubicBezTo>
                <a:cubicBezTo>
                  <a:pt x="21" y="2923"/>
                  <a:pt x="21" y="3005"/>
                  <a:pt x="17" y="3099"/>
                </a:cubicBezTo>
                <a:cubicBezTo>
                  <a:pt x="9" y="3189"/>
                  <a:pt x="1" y="3296"/>
                  <a:pt x="5" y="3390"/>
                </a:cubicBezTo>
                <a:cubicBezTo>
                  <a:pt x="9" y="3489"/>
                  <a:pt x="9" y="3587"/>
                  <a:pt x="9" y="3686"/>
                </a:cubicBezTo>
                <a:cubicBezTo>
                  <a:pt x="13" y="4088"/>
                  <a:pt x="21" y="4502"/>
                  <a:pt x="29" y="4925"/>
                </a:cubicBezTo>
                <a:cubicBezTo>
                  <a:pt x="33" y="5044"/>
                  <a:pt x="42" y="5159"/>
                  <a:pt x="46" y="5266"/>
                </a:cubicBezTo>
                <a:cubicBezTo>
                  <a:pt x="46" y="5376"/>
                  <a:pt x="33" y="5487"/>
                  <a:pt x="25" y="5602"/>
                </a:cubicBezTo>
                <a:cubicBezTo>
                  <a:pt x="17" y="5660"/>
                  <a:pt x="17" y="5717"/>
                  <a:pt x="17" y="5774"/>
                </a:cubicBezTo>
                <a:cubicBezTo>
                  <a:pt x="17" y="5832"/>
                  <a:pt x="25" y="5889"/>
                  <a:pt x="33" y="5947"/>
                </a:cubicBezTo>
                <a:cubicBezTo>
                  <a:pt x="50" y="6049"/>
                  <a:pt x="54" y="6152"/>
                  <a:pt x="54" y="6254"/>
                </a:cubicBezTo>
                <a:cubicBezTo>
                  <a:pt x="50" y="6357"/>
                  <a:pt x="33" y="6460"/>
                  <a:pt x="29" y="6562"/>
                </a:cubicBezTo>
                <a:cubicBezTo>
                  <a:pt x="21" y="6665"/>
                  <a:pt x="21" y="6767"/>
                  <a:pt x="29" y="6870"/>
                </a:cubicBezTo>
                <a:cubicBezTo>
                  <a:pt x="33" y="6968"/>
                  <a:pt x="33" y="7055"/>
                  <a:pt x="33" y="7149"/>
                </a:cubicBezTo>
                <a:cubicBezTo>
                  <a:pt x="33" y="7239"/>
                  <a:pt x="38" y="7330"/>
                  <a:pt x="42" y="7412"/>
                </a:cubicBezTo>
                <a:cubicBezTo>
                  <a:pt x="42" y="7494"/>
                  <a:pt x="46" y="7572"/>
                  <a:pt x="42" y="7641"/>
                </a:cubicBezTo>
                <a:cubicBezTo>
                  <a:pt x="42" y="7715"/>
                  <a:pt x="33" y="7785"/>
                  <a:pt x="29" y="7855"/>
                </a:cubicBezTo>
                <a:cubicBezTo>
                  <a:pt x="25" y="7920"/>
                  <a:pt x="21" y="7986"/>
                  <a:pt x="25" y="8052"/>
                </a:cubicBezTo>
                <a:cubicBezTo>
                  <a:pt x="29" y="8109"/>
                  <a:pt x="33" y="8163"/>
                  <a:pt x="38" y="8212"/>
                </a:cubicBezTo>
                <a:cubicBezTo>
                  <a:pt x="58" y="8405"/>
                  <a:pt x="87" y="8515"/>
                  <a:pt x="136" y="8515"/>
                </a:cubicBezTo>
                <a:cubicBezTo>
                  <a:pt x="189" y="8515"/>
                  <a:pt x="214" y="8405"/>
                  <a:pt x="222" y="8212"/>
                </a:cubicBezTo>
                <a:cubicBezTo>
                  <a:pt x="226" y="8163"/>
                  <a:pt x="222" y="8105"/>
                  <a:pt x="226" y="8052"/>
                </a:cubicBezTo>
                <a:cubicBezTo>
                  <a:pt x="226" y="7998"/>
                  <a:pt x="230" y="7937"/>
                  <a:pt x="239" y="7871"/>
                </a:cubicBezTo>
                <a:cubicBezTo>
                  <a:pt x="243" y="7801"/>
                  <a:pt x="251" y="7732"/>
                  <a:pt x="251" y="7646"/>
                </a:cubicBezTo>
                <a:cubicBezTo>
                  <a:pt x="255" y="7563"/>
                  <a:pt x="247" y="7477"/>
                  <a:pt x="243" y="7395"/>
                </a:cubicBezTo>
                <a:cubicBezTo>
                  <a:pt x="239" y="7313"/>
                  <a:pt x="230" y="7235"/>
                  <a:pt x="226" y="7141"/>
                </a:cubicBezTo>
                <a:cubicBezTo>
                  <a:pt x="226" y="7046"/>
                  <a:pt x="218" y="6948"/>
                  <a:pt x="210" y="6854"/>
                </a:cubicBezTo>
                <a:cubicBezTo>
                  <a:pt x="202" y="6755"/>
                  <a:pt x="202" y="6661"/>
                  <a:pt x="202" y="6562"/>
                </a:cubicBezTo>
                <a:cubicBezTo>
                  <a:pt x="206" y="6464"/>
                  <a:pt x="218" y="6361"/>
                  <a:pt x="218" y="6246"/>
                </a:cubicBezTo>
                <a:cubicBezTo>
                  <a:pt x="214" y="6136"/>
                  <a:pt x="206" y="6021"/>
                  <a:pt x="185" y="5910"/>
                </a:cubicBezTo>
                <a:cubicBezTo>
                  <a:pt x="177" y="5861"/>
                  <a:pt x="173" y="5807"/>
                  <a:pt x="169" y="5758"/>
                </a:cubicBezTo>
                <a:cubicBezTo>
                  <a:pt x="169" y="5705"/>
                  <a:pt x="173" y="5651"/>
                  <a:pt x="177" y="5598"/>
                </a:cubicBezTo>
                <a:cubicBezTo>
                  <a:pt x="185" y="5487"/>
                  <a:pt x="198" y="5364"/>
                  <a:pt x="198" y="5249"/>
                </a:cubicBezTo>
                <a:cubicBezTo>
                  <a:pt x="198" y="5130"/>
                  <a:pt x="193" y="5015"/>
                  <a:pt x="193" y="4905"/>
                </a:cubicBezTo>
                <a:cubicBezTo>
                  <a:pt x="202" y="4486"/>
                  <a:pt x="210" y="4067"/>
                  <a:pt x="222" y="3674"/>
                </a:cubicBezTo>
                <a:cubicBezTo>
                  <a:pt x="222" y="3575"/>
                  <a:pt x="222" y="3468"/>
                  <a:pt x="226" y="3378"/>
                </a:cubicBezTo>
                <a:cubicBezTo>
                  <a:pt x="230" y="3288"/>
                  <a:pt x="239" y="3198"/>
                  <a:pt x="247" y="3103"/>
                </a:cubicBezTo>
                <a:cubicBezTo>
                  <a:pt x="255" y="3009"/>
                  <a:pt x="259" y="2910"/>
                  <a:pt x="259" y="2820"/>
                </a:cubicBezTo>
                <a:lnTo>
                  <a:pt x="259" y="2562"/>
                </a:lnTo>
                <a:cubicBezTo>
                  <a:pt x="259" y="2521"/>
                  <a:pt x="259" y="2479"/>
                  <a:pt x="259" y="2443"/>
                </a:cubicBezTo>
                <a:cubicBezTo>
                  <a:pt x="263" y="2402"/>
                  <a:pt x="263" y="2369"/>
                  <a:pt x="267" y="2328"/>
                </a:cubicBezTo>
                <a:cubicBezTo>
                  <a:pt x="271" y="2254"/>
                  <a:pt x="284" y="2180"/>
                  <a:pt x="292" y="2106"/>
                </a:cubicBezTo>
                <a:cubicBezTo>
                  <a:pt x="296" y="2073"/>
                  <a:pt x="300" y="2036"/>
                  <a:pt x="300" y="1999"/>
                </a:cubicBezTo>
                <a:cubicBezTo>
                  <a:pt x="304" y="1979"/>
                  <a:pt x="304" y="1962"/>
                  <a:pt x="304" y="1942"/>
                </a:cubicBezTo>
                <a:cubicBezTo>
                  <a:pt x="308" y="1926"/>
                  <a:pt x="308" y="1909"/>
                  <a:pt x="308" y="1893"/>
                </a:cubicBezTo>
                <a:cubicBezTo>
                  <a:pt x="312" y="1827"/>
                  <a:pt x="312" y="1766"/>
                  <a:pt x="317" y="1708"/>
                </a:cubicBezTo>
                <a:cubicBezTo>
                  <a:pt x="325" y="1593"/>
                  <a:pt x="325" y="1495"/>
                  <a:pt x="333" y="1413"/>
                </a:cubicBezTo>
                <a:cubicBezTo>
                  <a:pt x="337" y="1331"/>
                  <a:pt x="341" y="1269"/>
                  <a:pt x="345" y="1228"/>
                </a:cubicBezTo>
                <a:cubicBezTo>
                  <a:pt x="353" y="1138"/>
                  <a:pt x="358" y="1052"/>
                  <a:pt x="362" y="969"/>
                </a:cubicBezTo>
                <a:cubicBezTo>
                  <a:pt x="366" y="887"/>
                  <a:pt x="366" y="805"/>
                  <a:pt x="362" y="723"/>
                </a:cubicBezTo>
                <a:cubicBezTo>
                  <a:pt x="358" y="649"/>
                  <a:pt x="358" y="584"/>
                  <a:pt x="358" y="526"/>
                </a:cubicBezTo>
                <a:cubicBezTo>
                  <a:pt x="358" y="469"/>
                  <a:pt x="366" y="411"/>
                  <a:pt x="370" y="358"/>
                </a:cubicBezTo>
                <a:cubicBezTo>
                  <a:pt x="382" y="276"/>
                  <a:pt x="386" y="190"/>
                  <a:pt x="386" y="104"/>
                </a:cubicBezTo>
                <a:cubicBezTo>
                  <a:pt x="382" y="38"/>
                  <a:pt x="374" y="5"/>
                  <a:pt x="349" y="1"/>
                </a:cubicBezTo>
                <a:cubicBezTo>
                  <a:pt x="348" y="1"/>
                  <a:pt x="347" y="1"/>
                  <a:pt x="34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8"/>
          <p:cNvSpPr/>
          <p:nvPr/>
        </p:nvSpPr>
        <p:spPr>
          <a:xfrm flipH="1">
            <a:off x="2279929" y="2085579"/>
            <a:ext cx="3452649" cy="525705"/>
          </a:xfrm>
          <a:custGeom>
            <a:avLst/>
            <a:gdLst/>
            <a:ahLst/>
            <a:cxnLst/>
            <a:rect l="l" t="t" r="r" b="b"/>
            <a:pathLst>
              <a:path w="13775" h="4267" extrusionOk="0">
                <a:moveTo>
                  <a:pt x="13575" y="156"/>
                </a:moveTo>
                <a:cubicBezTo>
                  <a:pt x="13579" y="1469"/>
                  <a:pt x="13587" y="2774"/>
                  <a:pt x="13595" y="4083"/>
                </a:cubicBezTo>
                <a:cubicBezTo>
                  <a:pt x="13595" y="4090"/>
                  <a:pt x="13595" y="4096"/>
                  <a:pt x="13595" y="4101"/>
                </a:cubicBezTo>
                <a:lnTo>
                  <a:pt x="13595" y="4101"/>
                </a:lnTo>
                <a:cubicBezTo>
                  <a:pt x="13474" y="4056"/>
                  <a:pt x="13133" y="4019"/>
                  <a:pt x="12573" y="4017"/>
                </a:cubicBezTo>
                <a:lnTo>
                  <a:pt x="6345" y="4005"/>
                </a:lnTo>
                <a:lnTo>
                  <a:pt x="235" y="4005"/>
                </a:lnTo>
                <a:lnTo>
                  <a:pt x="227" y="205"/>
                </a:lnTo>
                <a:lnTo>
                  <a:pt x="6882" y="185"/>
                </a:lnTo>
                <a:lnTo>
                  <a:pt x="13575" y="156"/>
                </a:lnTo>
                <a:close/>
                <a:moveTo>
                  <a:pt x="26" y="0"/>
                </a:moveTo>
                <a:cubicBezTo>
                  <a:pt x="17" y="1416"/>
                  <a:pt x="9" y="2827"/>
                  <a:pt x="1" y="4239"/>
                </a:cubicBezTo>
                <a:lnTo>
                  <a:pt x="6345" y="4263"/>
                </a:lnTo>
                <a:cubicBezTo>
                  <a:pt x="7383" y="4265"/>
                  <a:pt x="8421" y="4266"/>
                  <a:pt x="9459" y="4266"/>
                </a:cubicBezTo>
                <a:cubicBezTo>
                  <a:pt x="10497" y="4266"/>
                  <a:pt x="11535" y="4265"/>
                  <a:pt x="12573" y="4263"/>
                </a:cubicBezTo>
                <a:cubicBezTo>
                  <a:pt x="13431" y="4261"/>
                  <a:pt x="13775" y="4174"/>
                  <a:pt x="13603" y="4104"/>
                </a:cubicBezTo>
                <a:lnTo>
                  <a:pt x="13603" y="4104"/>
                </a:lnTo>
                <a:cubicBezTo>
                  <a:pt x="13603" y="4098"/>
                  <a:pt x="13603" y="4091"/>
                  <a:pt x="13603" y="4083"/>
                </a:cubicBezTo>
                <a:cubicBezTo>
                  <a:pt x="13616" y="2758"/>
                  <a:pt x="13624" y="1428"/>
                  <a:pt x="13628" y="99"/>
                </a:cubicBezTo>
                <a:lnTo>
                  <a:pt x="2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8"/>
          <p:cNvSpPr txBox="1"/>
          <p:nvPr/>
        </p:nvSpPr>
        <p:spPr>
          <a:xfrm>
            <a:off x="2238326" y="2178805"/>
            <a:ext cx="357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US" sz="16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Classification </a:t>
            </a:r>
            <a:r>
              <a:rPr lang="en-US" sz="1600" b="1" dirty="0">
                <a:solidFill>
                  <a:schemeClr val="dk1"/>
                </a:solidFill>
                <a:latin typeface="Merriweather"/>
              </a:rPr>
              <a:t>Accuracy</a:t>
            </a:r>
          </a:p>
        </p:txBody>
      </p:sp>
      <p:sp>
        <p:nvSpPr>
          <p:cNvPr id="678" name="Google Shape;678;p38"/>
          <p:cNvSpPr txBox="1"/>
          <p:nvPr/>
        </p:nvSpPr>
        <p:spPr>
          <a:xfrm>
            <a:off x="1257472" y="1356121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●"/>
            </a:pPr>
            <a:r>
              <a:rPr lang="en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Logistic Regression</a:t>
            </a:r>
            <a:endParaRPr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●"/>
            </a:pPr>
            <a:r>
              <a:rPr lang="en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Random forest </a:t>
            </a:r>
            <a:endParaRPr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grpSp>
        <p:nvGrpSpPr>
          <p:cNvPr id="679" name="Google Shape;679;p38"/>
          <p:cNvGrpSpPr/>
          <p:nvPr/>
        </p:nvGrpSpPr>
        <p:grpSpPr>
          <a:xfrm>
            <a:off x="1719250" y="3037537"/>
            <a:ext cx="4877842" cy="493886"/>
            <a:chOff x="3358412" y="3466996"/>
            <a:chExt cx="1402272" cy="321011"/>
          </a:xfrm>
        </p:grpSpPr>
        <p:grpSp>
          <p:nvGrpSpPr>
            <p:cNvPr id="683" name="Google Shape;683;p38"/>
            <p:cNvGrpSpPr/>
            <p:nvPr/>
          </p:nvGrpSpPr>
          <p:grpSpPr>
            <a:xfrm>
              <a:off x="3838898" y="3466996"/>
              <a:ext cx="921786" cy="139500"/>
              <a:chOff x="3838898" y="3466996"/>
              <a:chExt cx="921786" cy="139500"/>
            </a:xfrm>
          </p:grpSpPr>
          <p:sp>
            <p:nvSpPr>
              <p:cNvPr id="684" name="Google Shape;684;p38"/>
              <p:cNvSpPr/>
              <p:nvPr/>
            </p:nvSpPr>
            <p:spPr>
              <a:xfrm>
                <a:off x="3838898" y="3466996"/>
                <a:ext cx="441300" cy="139500"/>
              </a:xfrm>
              <a:prstGeom prst="flowChartAlternateProcess">
                <a:avLst/>
              </a:prstGeom>
              <a:solidFill>
                <a:schemeClr val="lt1"/>
              </a:solidFill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8"/>
              <p:cNvSpPr/>
              <p:nvPr/>
            </p:nvSpPr>
            <p:spPr>
              <a:xfrm>
                <a:off x="4319384" y="3466996"/>
                <a:ext cx="441300" cy="139500"/>
              </a:xfrm>
              <a:prstGeom prst="flowChartAlternateProcess">
                <a:avLst/>
              </a:prstGeom>
              <a:solidFill>
                <a:schemeClr val="lt1"/>
              </a:solidFill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6" name="Google Shape;686;p38"/>
            <p:cNvGrpSpPr/>
            <p:nvPr/>
          </p:nvGrpSpPr>
          <p:grpSpPr>
            <a:xfrm>
              <a:off x="3358412" y="3648507"/>
              <a:ext cx="1402272" cy="139500"/>
              <a:chOff x="3358412" y="3648507"/>
              <a:chExt cx="1402272" cy="139500"/>
            </a:xfrm>
          </p:grpSpPr>
          <p:sp>
            <p:nvSpPr>
              <p:cNvPr id="687" name="Google Shape;687;p38"/>
              <p:cNvSpPr/>
              <p:nvPr/>
            </p:nvSpPr>
            <p:spPr>
              <a:xfrm>
                <a:off x="3358412" y="3648507"/>
                <a:ext cx="441300" cy="139500"/>
              </a:xfrm>
              <a:prstGeom prst="flowChartAlternateProcess">
                <a:avLst/>
              </a:prstGeom>
              <a:solidFill>
                <a:schemeClr val="lt1"/>
              </a:solidFill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8"/>
              <p:cNvSpPr/>
              <p:nvPr/>
            </p:nvSpPr>
            <p:spPr>
              <a:xfrm>
                <a:off x="3838898" y="3648507"/>
                <a:ext cx="441300" cy="139500"/>
              </a:xfrm>
              <a:prstGeom prst="flowChartAlternateProcess">
                <a:avLst/>
              </a:prstGeom>
              <a:solidFill>
                <a:schemeClr val="lt1"/>
              </a:solidFill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8"/>
              <p:cNvSpPr/>
              <p:nvPr/>
            </p:nvSpPr>
            <p:spPr>
              <a:xfrm>
                <a:off x="4319384" y="3648507"/>
                <a:ext cx="441300" cy="139500"/>
              </a:xfrm>
              <a:prstGeom prst="flowChartAlternateProcess">
                <a:avLst/>
              </a:prstGeom>
              <a:solidFill>
                <a:schemeClr val="lt1"/>
              </a:solidFill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135CFBE-0FFC-0245-A83E-8384A282F50C}"/>
              </a:ext>
            </a:extLst>
          </p:cNvPr>
          <p:cNvSpPr/>
          <p:nvPr/>
        </p:nvSpPr>
        <p:spPr>
          <a:xfrm>
            <a:off x="3215873" y="3022870"/>
            <a:ext cx="17203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700" algn="ctr">
              <a:buSzPts val="1400"/>
            </a:pPr>
            <a:r>
              <a:rPr lang="en-US" sz="1100" b="1" dirty="0">
                <a:solidFill>
                  <a:schemeClr val="dk1"/>
                </a:solidFill>
                <a:latin typeface="Merriweather"/>
                <a:sym typeface="Livvic"/>
              </a:rPr>
              <a:t>Logistic Regression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A67A8A-B73C-C74D-8143-684CC2B1770E}"/>
              </a:ext>
            </a:extLst>
          </p:cNvPr>
          <p:cNvSpPr/>
          <p:nvPr/>
        </p:nvSpPr>
        <p:spPr>
          <a:xfrm>
            <a:off x="5051510" y="3051467"/>
            <a:ext cx="14093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700" lvl="0" algn="ctr">
              <a:buSzPts val="1400"/>
            </a:pPr>
            <a:r>
              <a:rPr lang="en-US" sz="1100" b="1" dirty="0">
                <a:solidFill>
                  <a:schemeClr val="dk1"/>
                </a:solidFill>
                <a:latin typeface="Merriweather"/>
                <a:sym typeface="Livvic"/>
              </a:rPr>
              <a:t>Random forest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77838D-FFDC-F041-9946-36EE3784FF9B}"/>
              </a:ext>
            </a:extLst>
          </p:cNvPr>
          <p:cNvSpPr/>
          <p:nvPr/>
        </p:nvSpPr>
        <p:spPr>
          <a:xfrm>
            <a:off x="1989364" y="3270221"/>
            <a:ext cx="7793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700" lvl="0">
              <a:buClr>
                <a:schemeClr val="dk1"/>
              </a:buClr>
              <a:buSzPts val="1400"/>
            </a:pPr>
            <a:r>
              <a:rPr lang="en-US" b="1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Train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948C61-A914-CA49-9A6D-CA58C24772B7}"/>
              </a:ext>
            </a:extLst>
          </p:cNvPr>
          <p:cNvSpPr/>
          <p:nvPr/>
        </p:nvSpPr>
        <p:spPr>
          <a:xfrm>
            <a:off x="3750432" y="3284480"/>
            <a:ext cx="673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700" lvl="0">
              <a:buClr>
                <a:schemeClr val="dk1"/>
              </a:buClr>
              <a:buSzPts val="1400"/>
            </a:pPr>
            <a:r>
              <a:rPr lang="en-SA" dirty="0"/>
              <a:t>0.81</a:t>
            </a:r>
            <a:endParaRPr lang="en-US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4134BB-1D5E-1742-875D-C989C0176A81}"/>
              </a:ext>
            </a:extLst>
          </p:cNvPr>
          <p:cNvSpPr/>
          <p:nvPr/>
        </p:nvSpPr>
        <p:spPr>
          <a:xfrm>
            <a:off x="5390105" y="3270221"/>
            <a:ext cx="673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9700" lvl="0">
              <a:buClr>
                <a:schemeClr val="dk1"/>
              </a:buClr>
              <a:buSzPts val="1400"/>
            </a:pPr>
            <a:r>
              <a:rPr lang="en-SA" dirty="0"/>
              <a:t>0.82</a:t>
            </a:r>
            <a:endParaRPr lang="en-US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5" name="Google Shape;687;p38">
            <a:extLst>
              <a:ext uri="{FF2B5EF4-FFF2-40B4-BE49-F238E27FC236}">
                <a16:creationId xmlns:a16="http://schemas.microsoft.com/office/drawing/2014/main" id="{408203FF-F7CA-584F-A483-FF3ADB52607F}"/>
              </a:ext>
            </a:extLst>
          </p:cNvPr>
          <p:cNvSpPr/>
          <p:nvPr/>
        </p:nvSpPr>
        <p:spPr>
          <a:xfrm>
            <a:off x="1698713" y="3643684"/>
            <a:ext cx="1535074" cy="214625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Val</a:t>
            </a:r>
            <a:endParaRPr b="1" dirty="0"/>
          </a:p>
        </p:txBody>
      </p:sp>
      <p:sp>
        <p:nvSpPr>
          <p:cNvPr id="26" name="Google Shape;687;p38">
            <a:extLst>
              <a:ext uri="{FF2B5EF4-FFF2-40B4-BE49-F238E27FC236}">
                <a16:creationId xmlns:a16="http://schemas.microsoft.com/office/drawing/2014/main" id="{8035C8D8-CF90-2345-8BAE-D318B2BF9105}"/>
              </a:ext>
            </a:extLst>
          </p:cNvPr>
          <p:cNvSpPr/>
          <p:nvPr/>
        </p:nvSpPr>
        <p:spPr>
          <a:xfrm>
            <a:off x="3345377" y="3645422"/>
            <a:ext cx="1535074" cy="214625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SA" dirty="0"/>
              <a:t>0.67</a:t>
            </a:r>
            <a:endParaRPr dirty="0"/>
          </a:p>
        </p:txBody>
      </p:sp>
      <p:sp>
        <p:nvSpPr>
          <p:cNvPr id="23" name="Google Shape;687;p38">
            <a:extLst>
              <a:ext uri="{FF2B5EF4-FFF2-40B4-BE49-F238E27FC236}">
                <a16:creationId xmlns:a16="http://schemas.microsoft.com/office/drawing/2014/main" id="{DF130335-C4BF-3B4A-80C8-24E6DFD984B3}"/>
              </a:ext>
            </a:extLst>
          </p:cNvPr>
          <p:cNvSpPr/>
          <p:nvPr/>
        </p:nvSpPr>
        <p:spPr>
          <a:xfrm>
            <a:off x="5062018" y="3645422"/>
            <a:ext cx="1535074" cy="214625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SA" dirty="0"/>
              <a:t>0.44</a:t>
            </a:r>
            <a:endParaRPr dirty="0"/>
          </a:p>
        </p:txBody>
      </p:sp>
      <p:sp>
        <p:nvSpPr>
          <p:cNvPr id="30" name="Google Shape;687;p38">
            <a:extLst>
              <a:ext uri="{FF2B5EF4-FFF2-40B4-BE49-F238E27FC236}">
                <a16:creationId xmlns:a16="http://schemas.microsoft.com/office/drawing/2014/main" id="{E89482E0-B8F1-EE41-ADA5-79D4D009C9F0}"/>
              </a:ext>
            </a:extLst>
          </p:cNvPr>
          <p:cNvSpPr/>
          <p:nvPr/>
        </p:nvSpPr>
        <p:spPr>
          <a:xfrm>
            <a:off x="1719250" y="4022310"/>
            <a:ext cx="1535074" cy="214625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dirty="0"/>
              <a:t>F1-score</a:t>
            </a:r>
            <a:endParaRPr b="1" dirty="0"/>
          </a:p>
        </p:txBody>
      </p:sp>
      <p:sp>
        <p:nvSpPr>
          <p:cNvPr id="31" name="Google Shape;687;p38">
            <a:extLst>
              <a:ext uri="{FF2B5EF4-FFF2-40B4-BE49-F238E27FC236}">
                <a16:creationId xmlns:a16="http://schemas.microsoft.com/office/drawing/2014/main" id="{FEA5F5E1-097A-814F-9658-F928D7AB2EA2}"/>
              </a:ext>
            </a:extLst>
          </p:cNvPr>
          <p:cNvSpPr/>
          <p:nvPr/>
        </p:nvSpPr>
        <p:spPr>
          <a:xfrm>
            <a:off x="3345377" y="4022310"/>
            <a:ext cx="1535074" cy="214625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SA" dirty="0"/>
              <a:t> 0.72</a:t>
            </a:r>
            <a:endParaRPr b="1" dirty="0"/>
          </a:p>
        </p:txBody>
      </p:sp>
      <p:sp>
        <p:nvSpPr>
          <p:cNvPr id="32" name="Google Shape;687;p38">
            <a:extLst>
              <a:ext uri="{FF2B5EF4-FFF2-40B4-BE49-F238E27FC236}">
                <a16:creationId xmlns:a16="http://schemas.microsoft.com/office/drawing/2014/main" id="{17E3BA00-9664-4E4C-A07B-D068401E42F0}"/>
              </a:ext>
            </a:extLst>
          </p:cNvPr>
          <p:cNvSpPr/>
          <p:nvPr/>
        </p:nvSpPr>
        <p:spPr>
          <a:xfrm>
            <a:off x="5091298" y="4022309"/>
            <a:ext cx="1535074" cy="214625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SA" dirty="0"/>
              <a:t>0.46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663862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9"/>
          <p:cNvSpPr txBox="1">
            <a:spLocks noGrp="1"/>
          </p:cNvSpPr>
          <p:nvPr>
            <p:ph type="subTitle" idx="1"/>
          </p:nvPr>
        </p:nvSpPr>
        <p:spPr>
          <a:xfrm>
            <a:off x="647842" y="1608799"/>
            <a:ext cx="1604400" cy="8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Deep Meaning </a:t>
            </a:r>
            <a:endParaRPr dirty="0"/>
          </a:p>
        </p:txBody>
      </p:sp>
      <p:sp>
        <p:nvSpPr>
          <p:cNvPr id="695" name="Google Shape;695;p39"/>
          <p:cNvSpPr txBox="1">
            <a:spLocks noGrp="1"/>
          </p:cNvSpPr>
          <p:nvPr>
            <p:ph type="subTitle" idx="2"/>
          </p:nvPr>
        </p:nvSpPr>
        <p:spPr>
          <a:xfrm>
            <a:off x="7186288" y="3266625"/>
            <a:ext cx="1604400" cy="8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Stop Words</a:t>
            </a:r>
            <a:endParaRPr/>
          </a:p>
        </p:txBody>
      </p:sp>
      <p:sp>
        <p:nvSpPr>
          <p:cNvPr id="696" name="Google Shape;696;p39"/>
          <p:cNvSpPr txBox="1">
            <a:spLocks noGrp="1"/>
          </p:cNvSpPr>
          <p:nvPr>
            <p:ph type="subTitle" idx="3"/>
          </p:nvPr>
        </p:nvSpPr>
        <p:spPr>
          <a:xfrm>
            <a:off x="2440463" y="1594625"/>
            <a:ext cx="4035900" cy="8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You were never created to live depressed, defeated, guilty, condemned, ashamed or unworthy. You were created to be victorious</a:t>
            </a:r>
            <a:endParaRPr dirty="0"/>
          </a:p>
        </p:txBody>
      </p:sp>
      <p:sp>
        <p:nvSpPr>
          <p:cNvPr id="697" name="Google Shape;697;p39"/>
          <p:cNvSpPr txBox="1">
            <a:spLocks noGrp="1"/>
          </p:cNvSpPr>
          <p:nvPr>
            <p:ph type="subTitle" idx="4"/>
          </p:nvPr>
        </p:nvSpPr>
        <p:spPr>
          <a:xfrm>
            <a:off x="2948588" y="3266625"/>
            <a:ext cx="4035900" cy="8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To Be Or Not To Be </a:t>
            </a:r>
            <a:endParaRPr sz="1500"/>
          </a:p>
        </p:txBody>
      </p:sp>
      <p:sp>
        <p:nvSpPr>
          <p:cNvPr id="698" name="Google Shape;698;p39"/>
          <p:cNvSpPr/>
          <p:nvPr/>
        </p:nvSpPr>
        <p:spPr>
          <a:xfrm>
            <a:off x="2377500" y="1553275"/>
            <a:ext cx="4161849" cy="1024481"/>
          </a:xfrm>
          <a:custGeom>
            <a:avLst/>
            <a:gdLst/>
            <a:ahLst/>
            <a:cxnLst/>
            <a:rect l="l" t="t" r="r" b="b"/>
            <a:pathLst>
              <a:path w="34280" h="12281" extrusionOk="0">
                <a:moveTo>
                  <a:pt x="31358" y="1"/>
                </a:moveTo>
                <a:lnTo>
                  <a:pt x="28289" y="9"/>
                </a:lnTo>
                <a:lnTo>
                  <a:pt x="26680" y="9"/>
                </a:lnTo>
                <a:lnTo>
                  <a:pt x="24994" y="13"/>
                </a:lnTo>
                <a:cubicBezTo>
                  <a:pt x="23874" y="21"/>
                  <a:pt x="22758" y="30"/>
                  <a:pt x="21654" y="30"/>
                </a:cubicBezTo>
                <a:lnTo>
                  <a:pt x="18154" y="13"/>
                </a:lnTo>
                <a:cubicBezTo>
                  <a:pt x="17752" y="13"/>
                  <a:pt x="17331" y="11"/>
                  <a:pt x="16905" y="11"/>
                </a:cubicBezTo>
                <a:cubicBezTo>
                  <a:pt x="16692" y="11"/>
                  <a:pt x="16477" y="12"/>
                  <a:pt x="16262" y="13"/>
                </a:cubicBezTo>
                <a:lnTo>
                  <a:pt x="14403" y="30"/>
                </a:lnTo>
                <a:cubicBezTo>
                  <a:pt x="13800" y="38"/>
                  <a:pt x="13209" y="46"/>
                  <a:pt x="12635" y="46"/>
                </a:cubicBezTo>
                <a:lnTo>
                  <a:pt x="10817" y="46"/>
                </a:lnTo>
                <a:lnTo>
                  <a:pt x="7079" y="34"/>
                </a:lnTo>
                <a:lnTo>
                  <a:pt x="325" y="5"/>
                </a:lnTo>
                <a:lnTo>
                  <a:pt x="83" y="5"/>
                </a:lnTo>
                <a:lnTo>
                  <a:pt x="66" y="3070"/>
                </a:lnTo>
                <a:cubicBezTo>
                  <a:pt x="58" y="4137"/>
                  <a:pt x="50" y="5216"/>
                  <a:pt x="38" y="6316"/>
                </a:cubicBezTo>
                <a:cubicBezTo>
                  <a:pt x="25" y="8376"/>
                  <a:pt x="13" y="10226"/>
                  <a:pt x="1" y="12146"/>
                </a:cubicBezTo>
                <a:lnTo>
                  <a:pt x="666" y="12151"/>
                </a:lnTo>
                <a:cubicBezTo>
                  <a:pt x="1761" y="12151"/>
                  <a:pt x="2762" y="12142"/>
                  <a:pt x="3686" y="12142"/>
                </a:cubicBezTo>
                <a:cubicBezTo>
                  <a:pt x="3992" y="12142"/>
                  <a:pt x="4289" y="12141"/>
                  <a:pt x="4577" y="12141"/>
                </a:cubicBezTo>
                <a:cubicBezTo>
                  <a:pt x="4721" y="12141"/>
                  <a:pt x="4863" y="12141"/>
                  <a:pt x="5003" y="12142"/>
                </a:cubicBezTo>
                <a:lnTo>
                  <a:pt x="6381" y="12151"/>
                </a:lnTo>
                <a:lnTo>
                  <a:pt x="9016" y="12163"/>
                </a:lnTo>
                <a:cubicBezTo>
                  <a:pt x="9910" y="12167"/>
                  <a:pt x="10575" y="12175"/>
                  <a:pt x="11326" y="12188"/>
                </a:cubicBezTo>
                <a:lnTo>
                  <a:pt x="13566" y="12220"/>
                </a:lnTo>
                <a:cubicBezTo>
                  <a:pt x="14305" y="12233"/>
                  <a:pt x="15105" y="12237"/>
                  <a:pt x="15798" y="12237"/>
                </a:cubicBezTo>
                <a:lnTo>
                  <a:pt x="19003" y="12216"/>
                </a:lnTo>
                <a:cubicBezTo>
                  <a:pt x="19144" y="12215"/>
                  <a:pt x="19278" y="12215"/>
                  <a:pt x="19407" y="12215"/>
                </a:cubicBezTo>
                <a:cubicBezTo>
                  <a:pt x="19979" y="12215"/>
                  <a:pt x="20434" y="12222"/>
                  <a:pt x="20796" y="12229"/>
                </a:cubicBezTo>
                <a:cubicBezTo>
                  <a:pt x="21695" y="12241"/>
                  <a:pt x="22643" y="12261"/>
                  <a:pt x="23632" y="12270"/>
                </a:cubicBezTo>
                <a:lnTo>
                  <a:pt x="24378" y="12274"/>
                </a:lnTo>
                <a:lnTo>
                  <a:pt x="25043" y="12274"/>
                </a:lnTo>
                <a:lnTo>
                  <a:pt x="26290" y="12278"/>
                </a:lnTo>
                <a:cubicBezTo>
                  <a:pt x="26962" y="12279"/>
                  <a:pt x="27599" y="12280"/>
                  <a:pt x="28198" y="12280"/>
                </a:cubicBezTo>
                <a:cubicBezTo>
                  <a:pt x="29047" y="12280"/>
                  <a:pt x="29820" y="12279"/>
                  <a:pt x="30513" y="12274"/>
                </a:cubicBezTo>
                <a:cubicBezTo>
                  <a:pt x="31694" y="12265"/>
                  <a:pt x="32630" y="12257"/>
                  <a:pt x="33274" y="12241"/>
                </a:cubicBezTo>
                <a:cubicBezTo>
                  <a:pt x="33914" y="12224"/>
                  <a:pt x="34263" y="12208"/>
                  <a:pt x="34271" y="12192"/>
                </a:cubicBezTo>
                <a:cubicBezTo>
                  <a:pt x="34279" y="12171"/>
                  <a:pt x="33939" y="12151"/>
                  <a:pt x="33311" y="12130"/>
                </a:cubicBezTo>
                <a:cubicBezTo>
                  <a:pt x="32683" y="12110"/>
                  <a:pt x="31760" y="12089"/>
                  <a:pt x="30595" y="12073"/>
                </a:cubicBezTo>
                <a:lnTo>
                  <a:pt x="26409" y="12015"/>
                </a:lnTo>
                <a:lnTo>
                  <a:pt x="25166" y="12003"/>
                </a:lnTo>
                <a:lnTo>
                  <a:pt x="24530" y="11999"/>
                </a:lnTo>
                <a:lnTo>
                  <a:pt x="23952" y="11991"/>
                </a:lnTo>
                <a:lnTo>
                  <a:pt x="21219" y="11945"/>
                </a:lnTo>
                <a:cubicBezTo>
                  <a:pt x="20739" y="11937"/>
                  <a:pt x="19943" y="11929"/>
                  <a:pt x="18921" y="11929"/>
                </a:cubicBezTo>
                <a:cubicBezTo>
                  <a:pt x="17924" y="11933"/>
                  <a:pt x="16795" y="11954"/>
                  <a:pt x="15655" y="11958"/>
                </a:cubicBezTo>
                <a:cubicBezTo>
                  <a:pt x="15489" y="11959"/>
                  <a:pt x="15319" y="11960"/>
                  <a:pt x="15143" y="11960"/>
                </a:cubicBezTo>
                <a:cubicBezTo>
                  <a:pt x="14170" y="11960"/>
                  <a:pt x="13035" y="11942"/>
                  <a:pt x="11638" y="11921"/>
                </a:cubicBezTo>
                <a:lnTo>
                  <a:pt x="10337" y="11909"/>
                </a:lnTo>
                <a:lnTo>
                  <a:pt x="9044" y="11904"/>
                </a:lnTo>
                <a:lnTo>
                  <a:pt x="6377" y="11896"/>
                </a:lnTo>
                <a:lnTo>
                  <a:pt x="4962" y="11892"/>
                </a:lnTo>
                <a:cubicBezTo>
                  <a:pt x="4441" y="11892"/>
                  <a:pt x="3932" y="11896"/>
                  <a:pt x="3431" y="11896"/>
                </a:cubicBezTo>
                <a:cubicBezTo>
                  <a:pt x="2430" y="11904"/>
                  <a:pt x="1462" y="11917"/>
                  <a:pt x="530" y="11917"/>
                </a:cubicBezTo>
                <a:lnTo>
                  <a:pt x="231" y="11917"/>
                </a:lnTo>
                <a:lnTo>
                  <a:pt x="251" y="6254"/>
                </a:lnTo>
                <a:cubicBezTo>
                  <a:pt x="259" y="5191"/>
                  <a:pt x="263" y="4088"/>
                  <a:pt x="268" y="2947"/>
                </a:cubicBezTo>
                <a:lnTo>
                  <a:pt x="272" y="194"/>
                </a:lnTo>
                <a:lnTo>
                  <a:pt x="514" y="194"/>
                </a:lnTo>
                <a:lnTo>
                  <a:pt x="7292" y="198"/>
                </a:lnTo>
                <a:lnTo>
                  <a:pt x="12926" y="198"/>
                </a:lnTo>
                <a:lnTo>
                  <a:pt x="14801" y="181"/>
                </a:lnTo>
                <a:cubicBezTo>
                  <a:pt x="15404" y="173"/>
                  <a:pt x="15991" y="169"/>
                  <a:pt x="16562" y="165"/>
                </a:cubicBezTo>
                <a:cubicBezTo>
                  <a:pt x="17116" y="165"/>
                  <a:pt x="17702" y="169"/>
                  <a:pt x="18285" y="169"/>
                </a:cubicBezTo>
                <a:cubicBezTo>
                  <a:pt x="19446" y="177"/>
                  <a:pt x="20624" y="190"/>
                  <a:pt x="21814" y="194"/>
                </a:cubicBezTo>
                <a:cubicBezTo>
                  <a:pt x="22051" y="194"/>
                  <a:pt x="22286" y="195"/>
                  <a:pt x="22520" y="195"/>
                </a:cubicBezTo>
                <a:cubicBezTo>
                  <a:pt x="23455" y="195"/>
                  <a:pt x="24362" y="190"/>
                  <a:pt x="25232" y="190"/>
                </a:cubicBezTo>
                <a:lnTo>
                  <a:pt x="26828" y="190"/>
                </a:lnTo>
                <a:lnTo>
                  <a:pt x="28416" y="194"/>
                </a:lnTo>
                <a:lnTo>
                  <a:pt x="31456" y="198"/>
                </a:lnTo>
                <a:lnTo>
                  <a:pt x="32852" y="206"/>
                </a:lnTo>
                <a:lnTo>
                  <a:pt x="33537" y="210"/>
                </a:lnTo>
                <a:lnTo>
                  <a:pt x="33877" y="214"/>
                </a:lnTo>
                <a:lnTo>
                  <a:pt x="34062" y="214"/>
                </a:lnTo>
                <a:cubicBezTo>
                  <a:pt x="34058" y="255"/>
                  <a:pt x="34058" y="296"/>
                  <a:pt x="34058" y="337"/>
                </a:cubicBezTo>
                <a:cubicBezTo>
                  <a:pt x="34058" y="448"/>
                  <a:pt x="34058" y="559"/>
                  <a:pt x="34058" y="666"/>
                </a:cubicBezTo>
                <a:cubicBezTo>
                  <a:pt x="34054" y="887"/>
                  <a:pt x="34054" y="1109"/>
                  <a:pt x="34054" y="1326"/>
                </a:cubicBezTo>
                <a:cubicBezTo>
                  <a:pt x="34050" y="1765"/>
                  <a:pt x="34050" y="2200"/>
                  <a:pt x="34050" y="2627"/>
                </a:cubicBezTo>
                <a:cubicBezTo>
                  <a:pt x="34050" y="3493"/>
                  <a:pt x="34058" y="4285"/>
                  <a:pt x="34062" y="5015"/>
                </a:cubicBezTo>
                <a:cubicBezTo>
                  <a:pt x="34066" y="5741"/>
                  <a:pt x="34070" y="6402"/>
                  <a:pt x="34074" y="7005"/>
                </a:cubicBezTo>
                <a:cubicBezTo>
                  <a:pt x="34078" y="7621"/>
                  <a:pt x="34078" y="8216"/>
                  <a:pt x="34083" y="8737"/>
                </a:cubicBezTo>
                <a:cubicBezTo>
                  <a:pt x="34091" y="9787"/>
                  <a:pt x="34099" y="10612"/>
                  <a:pt x="34115" y="11178"/>
                </a:cubicBezTo>
                <a:cubicBezTo>
                  <a:pt x="34132" y="11744"/>
                  <a:pt x="34148" y="12048"/>
                  <a:pt x="34177" y="12056"/>
                </a:cubicBezTo>
                <a:cubicBezTo>
                  <a:pt x="34177" y="12056"/>
                  <a:pt x="34178" y="12057"/>
                  <a:pt x="34178" y="12057"/>
                </a:cubicBezTo>
                <a:cubicBezTo>
                  <a:pt x="34202" y="12057"/>
                  <a:pt x="34218" y="11766"/>
                  <a:pt x="34230" y="11215"/>
                </a:cubicBezTo>
                <a:cubicBezTo>
                  <a:pt x="34247" y="10653"/>
                  <a:pt x="34255" y="9828"/>
                  <a:pt x="34263" y="8770"/>
                </a:cubicBezTo>
                <a:cubicBezTo>
                  <a:pt x="34267" y="8232"/>
                  <a:pt x="34267" y="7666"/>
                  <a:pt x="34271" y="7001"/>
                </a:cubicBezTo>
                <a:cubicBezTo>
                  <a:pt x="34275" y="6320"/>
                  <a:pt x="34271" y="5602"/>
                  <a:pt x="34267" y="4855"/>
                </a:cubicBezTo>
                <a:cubicBezTo>
                  <a:pt x="34263" y="4112"/>
                  <a:pt x="34259" y="3345"/>
                  <a:pt x="34255" y="2561"/>
                </a:cubicBezTo>
                <a:cubicBezTo>
                  <a:pt x="34255" y="1790"/>
                  <a:pt x="34259" y="949"/>
                  <a:pt x="34263" y="38"/>
                </a:cubicBezTo>
                <a:lnTo>
                  <a:pt x="34263" y="13"/>
                </a:lnTo>
                <a:cubicBezTo>
                  <a:pt x="33377" y="5"/>
                  <a:pt x="32359" y="1"/>
                  <a:pt x="313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9"/>
          <p:cNvSpPr/>
          <p:nvPr/>
        </p:nvSpPr>
        <p:spPr>
          <a:xfrm>
            <a:off x="2948600" y="3205050"/>
            <a:ext cx="4161849" cy="1024481"/>
          </a:xfrm>
          <a:custGeom>
            <a:avLst/>
            <a:gdLst/>
            <a:ahLst/>
            <a:cxnLst/>
            <a:rect l="l" t="t" r="r" b="b"/>
            <a:pathLst>
              <a:path w="34280" h="12281" extrusionOk="0">
                <a:moveTo>
                  <a:pt x="31358" y="1"/>
                </a:moveTo>
                <a:lnTo>
                  <a:pt x="28289" y="9"/>
                </a:lnTo>
                <a:lnTo>
                  <a:pt x="26680" y="9"/>
                </a:lnTo>
                <a:lnTo>
                  <a:pt x="24994" y="13"/>
                </a:lnTo>
                <a:cubicBezTo>
                  <a:pt x="23874" y="21"/>
                  <a:pt x="22758" y="30"/>
                  <a:pt x="21654" y="30"/>
                </a:cubicBezTo>
                <a:lnTo>
                  <a:pt x="18154" y="13"/>
                </a:lnTo>
                <a:cubicBezTo>
                  <a:pt x="17752" y="13"/>
                  <a:pt x="17331" y="11"/>
                  <a:pt x="16905" y="11"/>
                </a:cubicBezTo>
                <a:cubicBezTo>
                  <a:pt x="16692" y="11"/>
                  <a:pt x="16477" y="12"/>
                  <a:pt x="16262" y="13"/>
                </a:cubicBezTo>
                <a:lnTo>
                  <a:pt x="14403" y="30"/>
                </a:lnTo>
                <a:cubicBezTo>
                  <a:pt x="13800" y="38"/>
                  <a:pt x="13209" y="46"/>
                  <a:pt x="12635" y="46"/>
                </a:cubicBezTo>
                <a:lnTo>
                  <a:pt x="10817" y="46"/>
                </a:lnTo>
                <a:lnTo>
                  <a:pt x="7079" y="34"/>
                </a:lnTo>
                <a:lnTo>
                  <a:pt x="325" y="5"/>
                </a:lnTo>
                <a:lnTo>
                  <a:pt x="83" y="5"/>
                </a:lnTo>
                <a:lnTo>
                  <a:pt x="66" y="3070"/>
                </a:lnTo>
                <a:cubicBezTo>
                  <a:pt x="58" y="4137"/>
                  <a:pt x="50" y="5216"/>
                  <a:pt x="38" y="6316"/>
                </a:cubicBezTo>
                <a:cubicBezTo>
                  <a:pt x="25" y="8376"/>
                  <a:pt x="13" y="10226"/>
                  <a:pt x="1" y="12146"/>
                </a:cubicBezTo>
                <a:lnTo>
                  <a:pt x="666" y="12151"/>
                </a:lnTo>
                <a:cubicBezTo>
                  <a:pt x="1761" y="12151"/>
                  <a:pt x="2762" y="12142"/>
                  <a:pt x="3686" y="12142"/>
                </a:cubicBezTo>
                <a:cubicBezTo>
                  <a:pt x="3992" y="12142"/>
                  <a:pt x="4289" y="12141"/>
                  <a:pt x="4577" y="12141"/>
                </a:cubicBezTo>
                <a:cubicBezTo>
                  <a:pt x="4721" y="12141"/>
                  <a:pt x="4863" y="12141"/>
                  <a:pt x="5003" y="12142"/>
                </a:cubicBezTo>
                <a:lnTo>
                  <a:pt x="6381" y="12151"/>
                </a:lnTo>
                <a:lnTo>
                  <a:pt x="9016" y="12163"/>
                </a:lnTo>
                <a:cubicBezTo>
                  <a:pt x="9910" y="12167"/>
                  <a:pt x="10575" y="12175"/>
                  <a:pt x="11326" y="12188"/>
                </a:cubicBezTo>
                <a:lnTo>
                  <a:pt x="13566" y="12220"/>
                </a:lnTo>
                <a:cubicBezTo>
                  <a:pt x="14305" y="12233"/>
                  <a:pt x="15105" y="12237"/>
                  <a:pt x="15798" y="12237"/>
                </a:cubicBezTo>
                <a:lnTo>
                  <a:pt x="19003" y="12216"/>
                </a:lnTo>
                <a:cubicBezTo>
                  <a:pt x="19144" y="12215"/>
                  <a:pt x="19278" y="12215"/>
                  <a:pt x="19407" y="12215"/>
                </a:cubicBezTo>
                <a:cubicBezTo>
                  <a:pt x="19979" y="12215"/>
                  <a:pt x="20434" y="12222"/>
                  <a:pt x="20796" y="12229"/>
                </a:cubicBezTo>
                <a:cubicBezTo>
                  <a:pt x="21695" y="12241"/>
                  <a:pt x="22643" y="12261"/>
                  <a:pt x="23632" y="12270"/>
                </a:cubicBezTo>
                <a:lnTo>
                  <a:pt x="24378" y="12274"/>
                </a:lnTo>
                <a:lnTo>
                  <a:pt x="25043" y="12274"/>
                </a:lnTo>
                <a:lnTo>
                  <a:pt x="26290" y="12278"/>
                </a:lnTo>
                <a:cubicBezTo>
                  <a:pt x="26962" y="12279"/>
                  <a:pt x="27599" y="12280"/>
                  <a:pt x="28198" y="12280"/>
                </a:cubicBezTo>
                <a:cubicBezTo>
                  <a:pt x="29047" y="12280"/>
                  <a:pt x="29820" y="12279"/>
                  <a:pt x="30513" y="12274"/>
                </a:cubicBezTo>
                <a:cubicBezTo>
                  <a:pt x="31694" y="12265"/>
                  <a:pt x="32630" y="12257"/>
                  <a:pt x="33274" y="12241"/>
                </a:cubicBezTo>
                <a:cubicBezTo>
                  <a:pt x="33914" y="12224"/>
                  <a:pt x="34263" y="12208"/>
                  <a:pt x="34271" y="12192"/>
                </a:cubicBezTo>
                <a:cubicBezTo>
                  <a:pt x="34279" y="12171"/>
                  <a:pt x="33939" y="12151"/>
                  <a:pt x="33311" y="12130"/>
                </a:cubicBezTo>
                <a:cubicBezTo>
                  <a:pt x="32683" y="12110"/>
                  <a:pt x="31760" y="12089"/>
                  <a:pt x="30595" y="12073"/>
                </a:cubicBezTo>
                <a:lnTo>
                  <a:pt x="26409" y="12015"/>
                </a:lnTo>
                <a:lnTo>
                  <a:pt x="25166" y="12003"/>
                </a:lnTo>
                <a:lnTo>
                  <a:pt x="24530" y="11999"/>
                </a:lnTo>
                <a:lnTo>
                  <a:pt x="23952" y="11991"/>
                </a:lnTo>
                <a:lnTo>
                  <a:pt x="21219" y="11945"/>
                </a:lnTo>
                <a:cubicBezTo>
                  <a:pt x="20739" y="11937"/>
                  <a:pt x="19943" y="11929"/>
                  <a:pt x="18921" y="11929"/>
                </a:cubicBezTo>
                <a:cubicBezTo>
                  <a:pt x="17924" y="11933"/>
                  <a:pt x="16795" y="11954"/>
                  <a:pt x="15655" y="11958"/>
                </a:cubicBezTo>
                <a:cubicBezTo>
                  <a:pt x="15489" y="11959"/>
                  <a:pt x="15319" y="11960"/>
                  <a:pt x="15143" y="11960"/>
                </a:cubicBezTo>
                <a:cubicBezTo>
                  <a:pt x="14170" y="11960"/>
                  <a:pt x="13035" y="11942"/>
                  <a:pt x="11638" y="11921"/>
                </a:cubicBezTo>
                <a:lnTo>
                  <a:pt x="10337" y="11909"/>
                </a:lnTo>
                <a:lnTo>
                  <a:pt x="9044" y="11904"/>
                </a:lnTo>
                <a:lnTo>
                  <a:pt x="6377" y="11896"/>
                </a:lnTo>
                <a:lnTo>
                  <a:pt x="4962" y="11892"/>
                </a:lnTo>
                <a:cubicBezTo>
                  <a:pt x="4441" y="11892"/>
                  <a:pt x="3932" y="11896"/>
                  <a:pt x="3431" y="11896"/>
                </a:cubicBezTo>
                <a:cubicBezTo>
                  <a:pt x="2430" y="11904"/>
                  <a:pt x="1462" y="11917"/>
                  <a:pt x="530" y="11917"/>
                </a:cubicBezTo>
                <a:lnTo>
                  <a:pt x="231" y="11917"/>
                </a:lnTo>
                <a:lnTo>
                  <a:pt x="251" y="6254"/>
                </a:lnTo>
                <a:cubicBezTo>
                  <a:pt x="259" y="5191"/>
                  <a:pt x="263" y="4088"/>
                  <a:pt x="268" y="2947"/>
                </a:cubicBezTo>
                <a:lnTo>
                  <a:pt x="272" y="194"/>
                </a:lnTo>
                <a:lnTo>
                  <a:pt x="514" y="194"/>
                </a:lnTo>
                <a:lnTo>
                  <a:pt x="7292" y="198"/>
                </a:lnTo>
                <a:lnTo>
                  <a:pt x="12926" y="198"/>
                </a:lnTo>
                <a:lnTo>
                  <a:pt x="14801" y="181"/>
                </a:lnTo>
                <a:cubicBezTo>
                  <a:pt x="15404" y="173"/>
                  <a:pt x="15991" y="169"/>
                  <a:pt x="16562" y="165"/>
                </a:cubicBezTo>
                <a:cubicBezTo>
                  <a:pt x="17116" y="165"/>
                  <a:pt x="17702" y="169"/>
                  <a:pt x="18285" y="169"/>
                </a:cubicBezTo>
                <a:cubicBezTo>
                  <a:pt x="19446" y="177"/>
                  <a:pt x="20624" y="190"/>
                  <a:pt x="21814" y="194"/>
                </a:cubicBezTo>
                <a:cubicBezTo>
                  <a:pt x="22051" y="194"/>
                  <a:pt x="22286" y="195"/>
                  <a:pt x="22520" y="195"/>
                </a:cubicBezTo>
                <a:cubicBezTo>
                  <a:pt x="23455" y="195"/>
                  <a:pt x="24362" y="190"/>
                  <a:pt x="25232" y="190"/>
                </a:cubicBezTo>
                <a:lnTo>
                  <a:pt x="26828" y="190"/>
                </a:lnTo>
                <a:lnTo>
                  <a:pt x="28416" y="194"/>
                </a:lnTo>
                <a:lnTo>
                  <a:pt x="31456" y="198"/>
                </a:lnTo>
                <a:lnTo>
                  <a:pt x="32852" y="206"/>
                </a:lnTo>
                <a:lnTo>
                  <a:pt x="33537" y="210"/>
                </a:lnTo>
                <a:lnTo>
                  <a:pt x="33877" y="214"/>
                </a:lnTo>
                <a:lnTo>
                  <a:pt x="34062" y="214"/>
                </a:lnTo>
                <a:cubicBezTo>
                  <a:pt x="34058" y="255"/>
                  <a:pt x="34058" y="296"/>
                  <a:pt x="34058" y="337"/>
                </a:cubicBezTo>
                <a:cubicBezTo>
                  <a:pt x="34058" y="448"/>
                  <a:pt x="34058" y="559"/>
                  <a:pt x="34058" y="666"/>
                </a:cubicBezTo>
                <a:cubicBezTo>
                  <a:pt x="34054" y="887"/>
                  <a:pt x="34054" y="1109"/>
                  <a:pt x="34054" y="1326"/>
                </a:cubicBezTo>
                <a:cubicBezTo>
                  <a:pt x="34050" y="1765"/>
                  <a:pt x="34050" y="2200"/>
                  <a:pt x="34050" y="2627"/>
                </a:cubicBezTo>
                <a:cubicBezTo>
                  <a:pt x="34050" y="3493"/>
                  <a:pt x="34058" y="4285"/>
                  <a:pt x="34062" y="5015"/>
                </a:cubicBezTo>
                <a:cubicBezTo>
                  <a:pt x="34066" y="5741"/>
                  <a:pt x="34070" y="6402"/>
                  <a:pt x="34074" y="7005"/>
                </a:cubicBezTo>
                <a:cubicBezTo>
                  <a:pt x="34078" y="7621"/>
                  <a:pt x="34078" y="8216"/>
                  <a:pt x="34083" y="8737"/>
                </a:cubicBezTo>
                <a:cubicBezTo>
                  <a:pt x="34091" y="9787"/>
                  <a:pt x="34099" y="10612"/>
                  <a:pt x="34115" y="11178"/>
                </a:cubicBezTo>
                <a:cubicBezTo>
                  <a:pt x="34132" y="11744"/>
                  <a:pt x="34148" y="12048"/>
                  <a:pt x="34177" y="12056"/>
                </a:cubicBezTo>
                <a:cubicBezTo>
                  <a:pt x="34177" y="12056"/>
                  <a:pt x="34178" y="12057"/>
                  <a:pt x="34178" y="12057"/>
                </a:cubicBezTo>
                <a:cubicBezTo>
                  <a:pt x="34202" y="12057"/>
                  <a:pt x="34218" y="11766"/>
                  <a:pt x="34230" y="11215"/>
                </a:cubicBezTo>
                <a:cubicBezTo>
                  <a:pt x="34247" y="10653"/>
                  <a:pt x="34255" y="9828"/>
                  <a:pt x="34263" y="8770"/>
                </a:cubicBezTo>
                <a:cubicBezTo>
                  <a:pt x="34267" y="8232"/>
                  <a:pt x="34267" y="7666"/>
                  <a:pt x="34271" y="7001"/>
                </a:cubicBezTo>
                <a:cubicBezTo>
                  <a:pt x="34275" y="6320"/>
                  <a:pt x="34271" y="5602"/>
                  <a:pt x="34267" y="4855"/>
                </a:cubicBezTo>
                <a:cubicBezTo>
                  <a:pt x="34263" y="4112"/>
                  <a:pt x="34259" y="3345"/>
                  <a:pt x="34255" y="2561"/>
                </a:cubicBezTo>
                <a:cubicBezTo>
                  <a:pt x="34255" y="1790"/>
                  <a:pt x="34259" y="949"/>
                  <a:pt x="34263" y="38"/>
                </a:cubicBezTo>
                <a:lnTo>
                  <a:pt x="34263" y="13"/>
                </a:lnTo>
                <a:cubicBezTo>
                  <a:pt x="33377" y="5"/>
                  <a:pt x="32359" y="1"/>
                  <a:pt x="313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700" name="Google Shape;700;p39"/>
          <p:cNvSpPr/>
          <p:nvPr/>
        </p:nvSpPr>
        <p:spPr>
          <a:xfrm rot="-5400000">
            <a:off x="2306994" y="1994148"/>
            <a:ext cx="33225" cy="142728"/>
          </a:xfrm>
          <a:custGeom>
            <a:avLst/>
            <a:gdLst/>
            <a:ahLst/>
            <a:cxnLst/>
            <a:rect l="l" t="t" r="r" b="b"/>
            <a:pathLst>
              <a:path w="387" h="8516" extrusionOk="0">
                <a:moveTo>
                  <a:pt x="346" y="1"/>
                </a:moveTo>
                <a:cubicBezTo>
                  <a:pt x="326" y="1"/>
                  <a:pt x="307" y="29"/>
                  <a:pt x="280" y="79"/>
                </a:cubicBezTo>
                <a:cubicBezTo>
                  <a:pt x="239" y="153"/>
                  <a:pt x="202" y="231"/>
                  <a:pt x="177" y="313"/>
                </a:cubicBezTo>
                <a:cubicBezTo>
                  <a:pt x="152" y="375"/>
                  <a:pt x="136" y="436"/>
                  <a:pt x="124" y="498"/>
                </a:cubicBezTo>
                <a:cubicBezTo>
                  <a:pt x="111" y="571"/>
                  <a:pt x="103" y="645"/>
                  <a:pt x="103" y="719"/>
                </a:cubicBezTo>
                <a:cubicBezTo>
                  <a:pt x="99" y="793"/>
                  <a:pt x="95" y="871"/>
                  <a:pt x="87" y="941"/>
                </a:cubicBezTo>
                <a:cubicBezTo>
                  <a:pt x="79" y="1023"/>
                  <a:pt x="70" y="1113"/>
                  <a:pt x="66" y="1203"/>
                </a:cubicBezTo>
                <a:cubicBezTo>
                  <a:pt x="62" y="1244"/>
                  <a:pt x="58" y="1310"/>
                  <a:pt x="54" y="1392"/>
                </a:cubicBezTo>
                <a:cubicBezTo>
                  <a:pt x="46" y="1478"/>
                  <a:pt x="46" y="1577"/>
                  <a:pt x="42" y="1696"/>
                </a:cubicBezTo>
                <a:cubicBezTo>
                  <a:pt x="42" y="1753"/>
                  <a:pt x="38" y="1819"/>
                  <a:pt x="38" y="1885"/>
                </a:cubicBezTo>
                <a:cubicBezTo>
                  <a:pt x="38" y="1917"/>
                  <a:pt x="38" y="1950"/>
                  <a:pt x="38" y="1983"/>
                </a:cubicBezTo>
                <a:cubicBezTo>
                  <a:pt x="33" y="2016"/>
                  <a:pt x="33" y="2049"/>
                  <a:pt x="29" y="2086"/>
                </a:cubicBezTo>
                <a:cubicBezTo>
                  <a:pt x="25" y="2155"/>
                  <a:pt x="17" y="2233"/>
                  <a:pt x="13" y="2315"/>
                </a:cubicBezTo>
                <a:cubicBezTo>
                  <a:pt x="9" y="2402"/>
                  <a:pt x="9" y="2488"/>
                  <a:pt x="13" y="2574"/>
                </a:cubicBezTo>
                <a:cubicBezTo>
                  <a:pt x="13" y="2656"/>
                  <a:pt x="17" y="2746"/>
                  <a:pt x="21" y="2832"/>
                </a:cubicBezTo>
                <a:cubicBezTo>
                  <a:pt x="21" y="2923"/>
                  <a:pt x="21" y="3005"/>
                  <a:pt x="17" y="3099"/>
                </a:cubicBezTo>
                <a:cubicBezTo>
                  <a:pt x="9" y="3189"/>
                  <a:pt x="1" y="3296"/>
                  <a:pt x="5" y="3390"/>
                </a:cubicBezTo>
                <a:cubicBezTo>
                  <a:pt x="9" y="3489"/>
                  <a:pt x="9" y="3587"/>
                  <a:pt x="9" y="3686"/>
                </a:cubicBezTo>
                <a:cubicBezTo>
                  <a:pt x="13" y="4088"/>
                  <a:pt x="21" y="4502"/>
                  <a:pt x="29" y="4925"/>
                </a:cubicBezTo>
                <a:cubicBezTo>
                  <a:pt x="33" y="5044"/>
                  <a:pt x="42" y="5159"/>
                  <a:pt x="46" y="5266"/>
                </a:cubicBezTo>
                <a:cubicBezTo>
                  <a:pt x="46" y="5376"/>
                  <a:pt x="33" y="5487"/>
                  <a:pt x="25" y="5602"/>
                </a:cubicBezTo>
                <a:cubicBezTo>
                  <a:pt x="17" y="5660"/>
                  <a:pt x="17" y="5717"/>
                  <a:pt x="17" y="5774"/>
                </a:cubicBezTo>
                <a:cubicBezTo>
                  <a:pt x="17" y="5832"/>
                  <a:pt x="25" y="5889"/>
                  <a:pt x="33" y="5947"/>
                </a:cubicBezTo>
                <a:cubicBezTo>
                  <a:pt x="50" y="6049"/>
                  <a:pt x="54" y="6152"/>
                  <a:pt x="54" y="6254"/>
                </a:cubicBezTo>
                <a:cubicBezTo>
                  <a:pt x="50" y="6357"/>
                  <a:pt x="33" y="6460"/>
                  <a:pt x="29" y="6562"/>
                </a:cubicBezTo>
                <a:cubicBezTo>
                  <a:pt x="21" y="6665"/>
                  <a:pt x="21" y="6767"/>
                  <a:pt x="29" y="6870"/>
                </a:cubicBezTo>
                <a:cubicBezTo>
                  <a:pt x="33" y="6968"/>
                  <a:pt x="33" y="7055"/>
                  <a:pt x="33" y="7149"/>
                </a:cubicBezTo>
                <a:cubicBezTo>
                  <a:pt x="33" y="7239"/>
                  <a:pt x="38" y="7330"/>
                  <a:pt x="42" y="7412"/>
                </a:cubicBezTo>
                <a:cubicBezTo>
                  <a:pt x="42" y="7494"/>
                  <a:pt x="46" y="7572"/>
                  <a:pt x="42" y="7641"/>
                </a:cubicBezTo>
                <a:cubicBezTo>
                  <a:pt x="42" y="7715"/>
                  <a:pt x="33" y="7785"/>
                  <a:pt x="29" y="7855"/>
                </a:cubicBezTo>
                <a:cubicBezTo>
                  <a:pt x="25" y="7920"/>
                  <a:pt x="21" y="7986"/>
                  <a:pt x="25" y="8052"/>
                </a:cubicBezTo>
                <a:cubicBezTo>
                  <a:pt x="29" y="8109"/>
                  <a:pt x="33" y="8163"/>
                  <a:pt x="38" y="8212"/>
                </a:cubicBezTo>
                <a:cubicBezTo>
                  <a:pt x="58" y="8405"/>
                  <a:pt x="87" y="8515"/>
                  <a:pt x="136" y="8515"/>
                </a:cubicBezTo>
                <a:cubicBezTo>
                  <a:pt x="189" y="8515"/>
                  <a:pt x="214" y="8405"/>
                  <a:pt x="222" y="8212"/>
                </a:cubicBezTo>
                <a:cubicBezTo>
                  <a:pt x="226" y="8163"/>
                  <a:pt x="222" y="8105"/>
                  <a:pt x="226" y="8052"/>
                </a:cubicBezTo>
                <a:cubicBezTo>
                  <a:pt x="226" y="7998"/>
                  <a:pt x="230" y="7937"/>
                  <a:pt x="239" y="7871"/>
                </a:cubicBezTo>
                <a:cubicBezTo>
                  <a:pt x="243" y="7801"/>
                  <a:pt x="251" y="7732"/>
                  <a:pt x="251" y="7646"/>
                </a:cubicBezTo>
                <a:cubicBezTo>
                  <a:pt x="255" y="7563"/>
                  <a:pt x="247" y="7477"/>
                  <a:pt x="243" y="7395"/>
                </a:cubicBezTo>
                <a:cubicBezTo>
                  <a:pt x="239" y="7313"/>
                  <a:pt x="230" y="7235"/>
                  <a:pt x="226" y="7141"/>
                </a:cubicBezTo>
                <a:cubicBezTo>
                  <a:pt x="226" y="7046"/>
                  <a:pt x="218" y="6948"/>
                  <a:pt x="210" y="6854"/>
                </a:cubicBezTo>
                <a:cubicBezTo>
                  <a:pt x="202" y="6755"/>
                  <a:pt x="202" y="6661"/>
                  <a:pt x="202" y="6562"/>
                </a:cubicBezTo>
                <a:cubicBezTo>
                  <a:pt x="206" y="6464"/>
                  <a:pt x="218" y="6361"/>
                  <a:pt x="218" y="6246"/>
                </a:cubicBezTo>
                <a:cubicBezTo>
                  <a:pt x="214" y="6136"/>
                  <a:pt x="206" y="6021"/>
                  <a:pt x="185" y="5910"/>
                </a:cubicBezTo>
                <a:cubicBezTo>
                  <a:pt x="177" y="5861"/>
                  <a:pt x="173" y="5807"/>
                  <a:pt x="169" y="5758"/>
                </a:cubicBezTo>
                <a:cubicBezTo>
                  <a:pt x="169" y="5705"/>
                  <a:pt x="173" y="5651"/>
                  <a:pt x="177" y="5598"/>
                </a:cubicBezTo>
                <a:cubicBezTo>
                  <a:pt x="185" y="5487"/>
                  <a:pt x="198" y="5364"/>
                  <a:pt x="198" y="5249"/>
                </a:cubicBezTo>
                <a:cubicBezTo>
                  <a:pt x="198" y="5130"/>
                  <a:pt x="193" y="5015"/>
                  <a:pt x="193" y="4905"/>
                </a:cubicBezTo>
                <a:cubicBezTo>
                  <a:pt x="202" y="4486"/>
                  <a:pt x="210" y="4067"/>
                  <a:pt x="222" y="3674"/>
                </a:cubicBezTo>
                <a:cubicBezTo>
                  <a:pt x="222" y="3575"/>
                  <a:pt x="222" y="3468"/>
                  <a:pt x="226" y="3378"/>
                </a:cubicBezTo>
                <a:cubicBezTo>
                  <a:pt x="230" y="3288"/>
                  <a:pt x="239" y="3198"/>
                  <a:pt x="247" y="3103"/>
                </a:cubicBezTo>
                <a:cubicBezTo>
                  <a:pt x="255" y="3009"/>
                  <a:pt x="259" y="2910"/>
                  <a:pt x="259" y="2820"/>
                </a:cubicBezTo>
                <a:lnTo>
                  <a:pt x="259" y="2562"/>
                </a:lnTo>
                <a:cubicBezTo>
                  <a:pt x="259" y="2521"/>
                  <a:pt x="259" y="2479"/>
                  <a:pt x="259" y="2443"/>
                </a:cubicBezTo>
                <a:cubicBezTo>
                  <a:pt x="263" y="2402"/>
                  <a:pt x="263" y="2369"/>
                  <a:pt x="267" y="2328"/>
                </a:cubicBezTo>
                <a:cubicBezTo>
                  <a:pt x="271" y="2254"/>
                  <a:pt x="284" y="2180"/>
                  <a:pt x="292" y="2106"/>
                </a:cubicBezTo>
                <a:cubicBezTo>
                  <a:pt x="296" y="2073"/>
                  <a:pt x="300" y="2036"/>
                  <a:pt x="300" y="1999"/>
                </a:cubicBezTo>
                <a:cubicBezTo>
                  <a:pt x="304" y="1979"/>
                  <a:pt x="304" y="1962"/>
                  <a:pt x="304" y="1942"/>
                </a:cubicBezTo>
                <a:cubicBezTo>
                  <a:pt x="308" y="1926"/>
                  <a:pt x="308" y="1909"/>
                  <a:pt x="308" y="1893"/>
                </a:cubicBezTo>
                <a:cubicBezTo>
                  <a:pt x="312" y="1827"/>
                  <a:pt x="312" y="1766"/>
                  <a:pt x="317" y="1708"/>
                </a:cubicBezTo>
                <a:cubicBezTo>
                  <a:pt x="325" y="1593"/>
                  <a:pt x="325" y="1495"/>
                  <a:pt x="333" y="1413"/>
                </a:cubicBezTo>
                <a:cubicBezTo>
                  <a:pt x="337" y="1331"/>
                  <a:pt x="341" y="1269"/>
                  <a:pt x="345" y="1228"/>
                </a:cubicBezTo>
                <a:cubicBezTo>
                  <a:pt x="353" y="1138"/>
                  <a:pt x="358" y="1052"/>
                  <a:pt x="362" y="969"/>
                </a:cubicBezTo>
                <a:cubicBezTo>
                  <a:pt x="366" y="887"/>
                  <a:pt x="366" y="805"/>
                  <a:pt x="362" y="723"/>
                </a:cubicBezTo>
                <a:cubicBezTo>
                  <a:pt x="358" y="649"/>
                  <a:pt x="358" y="584"/>
                  <a:pt x="358" y="526"/>
                </a:cubicBezTo>
                <a:cubicBezTo>
                  <a:pt x="358" y="469"/>
                  <a:pt x="366" y="411"/>
                  <a:pt x="370" y="358"/>
                </a:cubicBezTo>
                <a:cubicBezTo>
                  <a:pt x="382" y="276"/>
                  <a:pt x="386" y="190"/>
                  <a:pt x="386" y="104"/>
                </a:cubicBezTo>
                <a:cubicBezTo>
                  <a:pt x="382" y="38"/>
                  <a:pt x="374" y="5"/>
                  <a:pt x="349" y="1"/>
                </a:cubicBezTo>
                <a:cubicBezTo>
                  <a:pt x="348" y="1"/>
                  <a:pt x="347" y="1"/>
                  <a:pt x="34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9"/>
          <p:cNvSpPr/>
          <p:nvPr/>
        </p:nvSpPr>
        <p:spPr>
          <a:xfrm rot="5400000" flipH="1">
            <a:off x="7144619" y="3672573"/>
            <a:ext cx="33225" cy="142728"/>
          </a:xfrm>
          <a:custGeom>
            <a:avLst/>
            <a:gdLst/>
            <a:ahLst/>
            <a:cxnLst/>
            <a:rect l="l" t="t" r="r" b="b"/>
            <a:pathLst>
              <a:path w="387" h="8516" extrusionOk="0">
                <a:moveTo>
                  <a:pt x="346" y="1"/>
                </a:moveTo>
                <a:cubicBezTo>
                  <a:pt x="326" y="1"/>
                  <a:pt x="307" y="29"/>
                  <a:pt x="280" y="79"/>
                </a:cubicBezTo>
                <a:cubicBezTo>
                  <a:pt x="239" y="153"/>
                  <a:pt x="202" y="231"/>
                  <a:pt x="177" y="313"/>
                </a:cubicBezTo>
                <a:cubicBezTo>
                  <a:pt x="152" y="375"/>
                  <a:pt x="136" y="436"/>
                  <a:pt x="124" y="498"/>
                </a:cubicBezTo>
                <a:cubicBezTo>
                  <a:pt x="111" y="571"/>
                  <a:pt x="103" y="645"/>
                  <a:pt x="103" y="719"/>
                </a:cubicBezTo>
                <a:cubicBezTo>
                  <a:pt x="99" y="793"/>
                  <a:pt x="95" y="871"/>
                  <a:pt x="87" y="941"/>
                </a:cubicBezTo>
                <a:cubicBezTo>
                  <a:pt x="79" y="1023"/>
                  <a:pt x="70" y="1113"/>
                  <a:pt x="66" y="1203"/>
                </a:cubicBezTo>
                <a:cubicBezTo>
                  <a:pt x="62" y="1244"/>
                  <a:pt x="58" y="1310"/>
                  <a:pt x="54" y="1392"/>
                </a:cubicBezTo>
                <a:cubicBezTo>
                  <a:pt x="46" y="1478"/>
                  <a:pt x="46" y="1577"/>
                  <a:pt x="42" y="1696"/>
                </a:cubicBezTo>
                <a:cubicBezTo>
                  <a:pt x="42" y="1753"/>
                  <a:pt x="38" y="1819"/>
                  <a:pt x="38" y="1885"/>
                </a:cubicBezTo>
                <a:cubicBezTo>
                  <a:pt x="38" y="1917"/>
                  <a:pt x="38" y="1950"/>
                  <a:pt x="38" y="1983"/>
                </a:cubicBezTo>
                <a:cubicBezTo>
                  <a:pt x="33" y="2016"/>
                  <a:pt x="33" y="2049"/>
                  <a:pt x="29" y="2086"/>
                </a:cubicBezTo>
                <a:cubicBezTo>
                  <a:pt x="25" y="2155"/>
                  <a:pt x="17" y="2233"/>
                  <a:pt x="13" y="2315"/>
                </a:cubicBezTo>
                <a:cubicBezTo>
                  <a:pt x="9" y="2402"/>
                  <a:pt x="9" y="2488"/>
                  <a:pt x="13" y="2574"/>
                </a:cubicBezTo>
                <a:cubicBezTo>
                  <a:pt x="13" y="2656"/>
                  <a:pt x="17" y="2746"/>
                  <a:pt x="21" y="2832"/>
                </a:cubicBezTo>
                <a:cubicBezTo>
                  <a:pt x="21" y="2923"/>
                  <a:pt x="21" y="3005"/>
                  <a:pt x="17" y="3099"/>
                </a:cubicBezTo>
                <a:cubicBezTo>
                  <a:pt x="9" y="3189"/>
                  <a:pt x="1" y="3296"/>
                  <a:pt x="5" y="3390"/>
                </a:cubicBezTo>
                <a:cubicBezTo>
                  <a:pt x="9" y="3489"/>
                  <a:pt x="9" y="3587"/>
                  <a:pt x="9" y="3686"/>
                </a:cubicBezTo>
                <a:cubicBezTo>
                  <a:pt x="13" y="4088"/>
                  <a:pt x="21" y="4502"/>
                  <a:pt x="29" y="4925"/>
                </a:cubicBezTo>
                <a:cubicBezTo>
                  <a:pt x="33" y="5044"/>
                  <a:pt x="42" y="5159"/>
                  <a:pt x="46" y="5266"/>
                </a:cubicBezTo>
                <a:cubicBezTo>
                  <a:pt x="46" y="5376"/>
                  <a:pt x="33" y="5487"/>
                  <a:pt x="25" y="5602"/>
                </a:cubicBezTo>
                <a:cubicBezTo>
                  <a:pt x="17" y="5660"/>
                  <a:pt x="17" y="5717"/>
                  <a:pt x="17" y="5774"/>
                </a:cubicBezTo>
                <a:cubicBezTo>
                  <a:pt x="17" y="5832"/>
                  <a:pt x="25" y="5889"/>
                  <a:pt x="33" y="5947"/>
                </a:cubicBezTo>
                <a:cubicBezTo>
                  <a:pt x="50" y="6049"/>
                  <a:pt x="54" y="6152"/>
                  <a:pt x="54" y="6254"/>
                </a:cubicBezTo>
                <a:cubicBezTo>
                  <a:pt x="50" y="6357"/>
                  <a:pt x="33" y="6460"/>
                  <a:pt x="29" y="6562"/>
                </a:cubicBezTo>
                <a:cubicBezTo>
                  <a:pt x="21" y="6665"/>
                  <a:pt x="21" y="6767"/>
                  <a:pt x="29" y="6870"/>
                </a:cubicBezTo>
                <a:cubicBezTo>
                  <a:pt x="33" y="6968"/>
                  <a:pt x="33" y="7055"/>
                  <a:pt x="33" y="7149"/>
                </a:cubicBezTo>
                <a:cubicBezTo>
                  <a:pt x="33" y="7239"/>
                  <a:pt x="38" y="7330"/>
                  <a:pt x="42" y="7412"/>
                </a:cubicBezTo>
                <a:cubicBezTo>
                  <a:pt x="42" y="7494"/>
                  <a:pt x="46" y="7572"/>
                  <a:pt x="42" y="7641"/>
                </a:cubicBezTo>
                <a:cubicBezTo>
                  <a:pt x="42" y="7715"/>
                  <a:pt x="33" y="7785"/>
                  <a:pt x="29" y="7855"/>
                </a:cubicBezTo>
                <a:cubicBezTo>
                  <a:pt x="25" y="7920"/>
                  <a:pt x="21" y="7986"/>
                  <a:pt x="25" y="8052"/>
                </a:cubicBezTo>
                <a:cubicBezTo>
                  <a:pt x="29" y="8109"/>
                  <a:pt x="33" y="8163"/>
                  <a:pt x="38" y="8212"/>
                </a:cubicBezTo>
                <a:cubicBezTo>
                  <a:pt x="58" y="8405"/>
                  <a:pt x="87" y="8515"/>
                  <a:pt x="136" y="8515"/>
                </a:cubicBezTo>
                <a:cubicBezTo>
                  <a:pt x="189" y="8515"/>
                  <a:pt x="214" y="8405"/>
                  <a:pt x="222" y="8212"/>
                </a:cubicBezTo>
                <a:cubicBezTo>
                  <a:pt x="226" y="8163"/>
                  <a:pt x="222" y="8105"/>
                  <a:pt x="226" y="8052"/>
                </a:cubicBezTo>
                <a:cubicBezTo>
                  <a:pt x="226" y="7998"/>
                  <a:pt x="230" y="7937"/>
                  <a:pt x="239" y="7871"/>
                </a:cubicBezTo>
                <a:cubicBezTo>
                  <a:pt x="243" y="7801"/>
                  <a:pt x="251" y="7732"/>
                  <a:pt x="251" y="7646"/>
                </a:cubicBezTo>
                <a:cubicBezTo>
                  <a:pt x="255" y="7563"/>
                  <a:pt x="247" y="7477"/>
                  <a:pt x="243" y="7395"/>
                </a:cubicBezTo>
                <a:cubicBezTo>
                  <a:pt x="239" y="7313"/>
                  <a:pt x="230" y="7235"/>
                  <a:pt x="226" y="7141"/>
                </a:cubicBezTo>
                <a:cubicBezTo>
                  <a:pt x="226" y="7046"/>
                  <a:pt x="218" y="6948"/>
                  <a:pt x="210" y="6854"/>
                </a:cubicBezTo>
                <a:cubicBezTo>
                  <a:pt x="202" y="6755"/>
                  <a:pt x="202" y="6661"/>
                  <a:pt x="202" y="6562"/>
                </a:cubicBezTo>
                <a:cubicBezTo>
                  <a:pt x="206" y="6464"/>
                  <a:pt x="218" y="6361"/>
                  <a:pt x="218" y="6246"/>
                </a:cubicBezTo>
                <a:cubicBezTo>
                  <a:pt x="214" y="6136"/>
                  <a:pt x="206" y="6021"/>
                  <a:pt x="185" y="5910"/>
                </a:cubicBezTo>
                <a:cubicBezTo>
                  <a:pt x="177" y="5861"/>
                  <a:pt x="173" y="5807"/>
                  <a:pt x="169" y="5758"/>
                </a:cubicBezTo>
                <a:cubicBezTo>
                  <a:pt x="169" y="5705"/>
                  <a:pt x="173" y="5651"/>
                  <a:pt x="177" y="5598"/>
                </a:cubicBezTo>
                <a:cubicBezTo>
                  <a:pt x="185" y="5487"/>
                  <a:pt x="198" y="5364"/>
                  <a:pt x="198" y="5249"/>
                </a:cubicBezTo>
                <a:cubicBezTo>
                  <a:pt x="198" y="5130"/>
                  <a:pt x="193" y="5015"/>
                  <a:pt x="193" y="4905"/>
                </a:cubicBezTo>
                <a:cubicBezTo>
                  <a:pt x="202" y="4486"/>
                  <a:pt x="210" y="4067"/>
                  <a:pt x="222" y="3674"/>
                </a:cubicBezTo>
                <a:cubicBezTo>
                  <a:pt x="222" y="3575"/>
                  <a:pt x="222" y="3468"/>
                  <a:pt x="226" y="3378"/>
                </a:cubicBezTo>
                <a:cubicBezTo>
                  <a:pt x="230" y="3288"/>
                  <a:pt x="239" y="3198"/>
                  <a:pt x="247" y="3103"/>
                </a:cubicBezTo>
                <a:cubicBezTo>
                  <a:pt x="255" y="3009"/>
                  <a:pt x="259" y="2910"/>
                  <a:pt x="259" y="2820"/>
                </a:cubicBezTo>
                <a:lnTo>
                  <a:pt x="259" y="2562"/>
                </a:lnTo>
                <a:cubicBezTo>
                  <a:pt x="259" y="2521"/>
                  <a:pt x="259" y="2479"/>
                  <a:pt x="259" y="2443"/>
                </a:cubicBezTo>
                <a:cubicBezTo>
                  <a:pt x="263" y="2402"/>
                  <a:pt x="263" y="2369"/>
                  <a:pt x="267" y="2328"/>
                </a:cubicBezTo>
                <a:cubicBezTo>
                  <a:pt x="271" y="2254"/>
                  <a:pt x="284" y="2180"/>
                  <a:pt x="292" y="2106"/>
                </a:cubicBezTo>
                <a:cubicBezTo>
                  <a:pt x="296" y="2073"/>
                  <a:pt x="300" y="2036"/>
                  <a:pt x="300" y="1999"/>
                </a:cubicBezTo>
                <a:cubicBezTo>
                  <a:pt x="304" y="1979"/>
                  <a:pt x="304" y="1962"/>
                  <a:pt x="304" y="1942"/>
                </a:cubicBezTo>
                <a:cubicBezTo>
                  <a:pt x="308" y="1926"/>
                  <a:pt x="308" y="1909"/>
                  <a:pt x="308" y="1893"/>
                </a:cubicBezTo>
                <a:cubicBezTo>
                  <a:pt x="312" y="1827"/>
                  <a:pt x="312" y="1766"/>
                  <a:pt x="317" y="1708"/>
                </a:cubicBezTo>
                <a:cubicBezTo>
                  <a:pt x="325" y="1593"/>
                  <a:pt x="325" y="1495"/>
                  <a:pt x="333" y="1413"/>
                </a:cubicBezTo>
                <a:cubicBezTo>
                  <a:pt x="337" y="1331"/>
                  <a:pt x="341" y="1269"/>
                  <a:pt x="345" y="1228"/>
                </a:cubicBezTo>
                <a:cubicBezTo>
                  <a:pt x="353" y="1138"/>
                  <a:pt x="358" y="1052"/>
                  <a:pt x="362" y="969"/>
                </a:cubicBezTo>
                <a:cubicBezTo>
                  <a:pt x="366" y="887"/>
                  <a:pt x="366" y="805"/>
                  <a:pt x="362" y="723"/>
                </a:cubicBezTo>
                <a:cubicBezTo>
                  <a:pt x="358" y="649"/>
                  <a:pt x="358" y="584"/>
                  <a:pt x="358" y="526"/>
                </a:cubicBezTo>
                <a:cubicBezTo>
                  <a:pt x="358" y="469"/>
                  <a:pt x="366" y="411"/>
                  <a:pt x="370" y="358"/>
                </a:cubicBezTo>
                <a:cubicBezTo>
                  <a:pt x="382" y="276"/>
                  <a:pt x="386" y="190"/>
                  <a:pt x="386" y="104"/>
                </a:cubicBezTo>
                <a:cubicBezTo>
                  <a:pt x="382" y="38"/>
                  <a:pt x="374" y="5"/>
                  <a:pt x="349" y="1"/>
                </a:cubicBezTo>
                <a:cubicBezTo>
                  <a:pt x="348" y="1"/>
                  <a:pt x="347" y="1"/>
                  <a:pt x="34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2" name="Google Shape;702;p39"/>
          <p:cNvGrpSpPr/>
          <p:nvPr/>
        </p:nvGrpSpPr>
        <p:grpSpPr>
          <a:xfrm>
            <a:off x="3598293" y="2844405"/>
            <a:ext cx="2252199" cy="93989"/>
            <a:chOff x="3445893" y="4053330"/>
            <a:chExt cx="2252199" cy="93989"/>
          </a:xfrm>
        </p:grpSpPr>
        <p:sp>
          <p:nvSpPr>
            <p:cNvPr id="703" name="Google Shape;703;p39"/>
            <p:cNvSpPr/>
            <p:nvPr/>
          </p:nvSpPr>
          <p:spPr>
            <a:xfrm>
              <a:off x="3445893" y="4088755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3445893" y="4053330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39"/>
          <p:cNvGrpSpPr/>
          <p:nvPr/>
        </p:nvGrpSpPr>
        <p:grpSpPr>
          <a:xfrm rot="2700000" flipH="1">
            <a:off x="292457" y="2493179"/>
            <a:ext cx="1097742" cy="4163486"/>
            <a:chOff x="4591050" y="1653000"/>
            <a:chExt cx="560975" cy="2127650"/>
          </a:xfrm>
        </p:grpSpPr>
        <p:sp>
          <p:nvSpPr>
            <p:cNvPr id="706" name="Google Shape;706;p39"/>
            <p:cNvSpPr/>
            <p:nvPr/>
          </p:nvSpPr>
          <p:spPr>
            <a:xfrm>
              <a:off x="4638450" y="1715375"/>
              <a:ext cx="334200" cy="2037750"/>
            </a:xfrm>
            <a:custGeom>
              <a:avLst/>
              <a:gdLst/>
              <a:ahLst/>
              <a:cxnLst/>
              <a:rect l="l" t="t" r="r" b="b"/>
              <a:pathLst>
                <a:path w="13368" h="81510" extrusionOk="0">
                  <a:moveTo>
                    <a:pt x="8782" y="0"/>
                  </a:moveTo>
                  <a:cubicBezTo>
                    <a:pt x="8719" y="0"/>
                    <a:pt x="8661" y="48"/>
                    <a:pt x="8689" y="125"/>
                  </a:cubicBezTo>
                  <a:cubicBezTo>
                    <a:pt x="10653" y="7162"/>
                    <a:pt x="12106" y="14318"/>
                    <a:pt x="12618" y="21616"/>
                  </a:cubicBezTo>
                  <a:cubicBezTo>
                    <a:pt x="13034" y="27676"/>
                    <a:pt x="12761" y="33808"/>
                    <a:pt x="12118" y="39833"/>
                  </a:cubicBezTo>
                  <a:cubicBezTo>
                    <a:pt x="10558" y="54430"/>
                    <a:pt x="5391" y="67896"/>
                    <a:pt x="9" y="81445"/>
                  </a:cubicBezTo>
                  <a:cubicBezTo>
                    <a:pt x="1" y="81485"/>
                    <a:pt x="37" y="81509"/>
                    <a:pt x="64" y="81509"/>
                  </a:cubicBezTo>
                  <a:cubicBezTo>
                    <a:pt x="77" y="81509"/>
                    <a:pt x="89" y="81504"/>
                    <a:pt x="92" y="81492"/>
                  </a:cubicBezTo>
                  <a:cubicBezTo>
                    <a:pt x="2997" y="74623"/>
                    <a:pt x="5831" y="67717"/>
                    <a:pt x="8117" y="60621"/>
                  </a:cubicBezTo>
                  <a:cubicBezTo>
                    <a:pt x="10248" y="54013"/>
                    <a:pt x="11665" y="47226"/>
                    <a:pt x="12439" y="40333"/>
                  </a:cubicBezTo>
                  <a:cubicBezTo>
                    <a:pt x="13130" y="34141"/>
                    <a:pt x="13368" y="27843"/>
                    <a:pt x="12951" y="21628"/>
                  </a:cubicBezTo>
                  <a:cubicBezTo>
                    <a:pt x="12475" y="14306"/>
                    <a:pt x="10903" y="7114"/>
                    <a:pt x="8891" y="78"/>
                  </a:cubicBezTo>
                  <a:cubicBezTo>
                    <a:pt x="8871" y="24"/>
                    <a:pt x="8826" y="0"/>
                    <a:pt x="878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4591050" y="1717300"/>
              <a:ext cx="352425" cy="2060575"/>
            </a:xfrm>
            <a:custGeom>
              <a:avLst/>
              <a:gdLst/>
              <a:ahLst/>
              <a:cxnLst/>
              <a:rect l="l" t="t" r="r" b="b"/>
              <a:pathLst>
                <a:path w="14097" h="82423" extrusionOk="0">
                  <a:moveTo>
                    <a:pt x="10978" y="1"/>
                  </a:moveTo>
                  <a:cubicBezTo>
                    <a:pt x="10978" y="1"/>
                    <a:pt x="10954" y="1"/>
                    <a:pt x="10954" y="13"/>
                  </a:cubicBezTo>
                  <a:cubicBezTo>
                    <a:pt x="12299" y="6478"/>
                    <a:pt x="13585" y="12990"/>
                    <a:pt x="13776" y="19598"/>
                  </a:cubicBezTo>
                  <a:cubicBezTo>
                    <a:pt x="13954" y="25397"/>
                    <a:pt x="13918" y="31350"/>
                    <a:pt x="13359" y="37124"/>
                  </a:cubicBezTo>
                  <a:cubicBezTo>
                    <a:pt x="11978" y="51626"/>
                    <a:pt x="7263" y="65949"/>
                    <a:pt x="1417" y="79249"/>
                  </a:cubicBezTo>
                  <a:cubicBezTo>
                    <a:pt x="1000" y="80201"/>
                    <a:pt x="524" y="81118"/>
                    <a:pt x="83" y="82070"/>
                  </a:cubicBezTo>
                  <a:cubicBezTo>
                    <a:pt x="1" y="82252"/>
                    <a:pt x="159" y="82422"/>
                    <a:pt x="311" y="82422"/>
                  </a:cubicBezTo>
                  <a:cubicBezTo>
                    <a:pt x="378" y="82422"/>
                    <a:pt x="444" y="82389"/>
                    <a:pt x="488" y="82308"/>
                  </a:cubicBezTo>
                  <a:cubicBezTo>
                    <a:pt x="2560" y="78891"/>
                    <a:pt x="3834" y="74903"/>
                    <a:pt x="5310" y="71212"/>
                  </a:cubicBezTo>
                  <a:cubicBezTo>
                    <a:pt x="6275" y="68795"/>
                    <a:pt x="7108" y="66306"/>
                    <a:pt x="7918" y="63818"/>
                  </a:cubicBezTo>
                  <a:cubicBezTo>
                    <a:pt x="10227" y="56686"/>
                    <a:pt x="12049" y="49412"/>
                    <a:pt x="13145" y="41982"/>
                  </a:cubicBezTo>
                  <a:cubicBezTo>
                    <a:pt x="14097" y="35434"/>
                    <a:pt x="14037" y="28826"/>
                    <a:pt x="14049" y="22218"/>
                  </a:cubicBezTo>
                  <a:cubicBezTo>
                    <a:pt x="14061" y="16800"/>
                    <a:pt x="13383" y="11478"/>
                    <a:pt x="12371" y="6156"/>
                  </a:cubicBezTo>
                  <a:cubicBezTo>
                    <a:pt x="11966" y="4096"/>
                    <a:pt x="11478" y="2037"/>
                    <a:pt x="109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4598475" y="3752225"/>
              <a:ext cx="50925" cy="28425"/>
            </a:xfrm>
            <a:custGeom>
              <a:avLst/>
              <a:gdLst/>
              <a:ahLst/>
              <a:cxnLst/>
              <a:rect l="l" t="t" r="r" b="b"/>
              <a:pathLst>
                <a:path w="2037" h="1137" extrusionOk="0">
                  <a:moveTo>
                    <a:pt x="1883" y="0"/>
                  </a:moveTo>
                  <a:cubicBezTo>
                    <a:pt x="1871" y="0"/>
                    <a:pt x="1859" y="2"/>
                    <a:pt x="1846" y="7"/>
                  </a:cubicBezTo>
                  <a:cubicBezTo>
                    <a:pt x="1727" y="54"/>
                    <a:pt x="1632" y="149"/>
                    <a:pt x="1548" y="221"/>
                  </a:cubicBezTo>
                  <a:cubicBezTo>
                    <a:pt x="1394" y="352"/>
                    <a:pt x="1203" y="459"/>
                    <a:pt x="1013" y="542"/>
                  </a:cubicBezTo>
                  <a:cubicBezTo>
                    <a:pt x="858" y="626"/>
                    <a:pt x="715" y="650"/>
                    <a:pt x="560" y="697"/>
                  </a:cubicBezTo>
                  <a:cubicBezTo>
                    <a:pt x="538" y="704"/>
                    <a:pt x="506" y="710"/>
                    <a:pt x="471" y="710"/>
                  </a:cubicBezTo>
                  <a:cubicBezTo>
                    <a:pt x="394" y="710"/>
                    <a:pt x="307" y="684"/>
                    <a:pt x="298" y="602"/>
                  </a:cubicBezTo>
                  <a:cubicBezTo>
                    <a:pt x="298" y="530"/>
                    <a:pt x="346" y="411"/>
                    <a:pt x="370" y="340"/>
                  </a:cubicBezTo>
                  <a:cubicBezTo>
                    <a:pt x="405" y="305"/>
                    <a:pt x="375" y="263"/>
                    <a:pt x="333" y="263"/>
                  </a:cubicBezTo>
                  <a:cubicBezTo>
                    <a:pt x="318" y="263"/>
                    <a:pt x="302" y="268"/>
                    <a:pt x="286" y="280"/>
                  </a:cubicBezTo>
                  <a:cubicBezTo>
                    <a:pt x="84" y="399"/>
                    <a:pt x="1" y="542"/>
                    <a:pt x="48" y="769"/>
                  </a:cubicBezTo>
                  <a:cubicBezTo>
                    <a:pt x="72" y="1007"/>
                    <a:pt x="382" y="1090"/>
                    <a:pt x="584" y="1126"/>
                  </a:cubicBezTo>
                  <a:cubicBezTo>
                    <a:pt x="625" y="1133"/>
                    <a:pt x="666" y="1137"/>
                    <a:pt x="708" y="1137"/>
                  </a:cubicBezTo>
                  <a:cubicBezTo>
                    <a:pt x="992" y="1137"/>
                    <a:pt x="1283" y="971"/>
                    <a:pt x="1501" y="804"/>
                  </a:cubicBezTo>
                  <a:cubicBezTo>
                    <a:pt x="1715" y="638"/>
                    <a:pt x="2037" y="399"/>
                    <a:pt x="1989" y="102"/>
                  </a:cubicBezTo>
                  <a:cubicBezTo>
                    <a:pt x="1979" y="43"/>
                    <a:pt x="1937" y="0"/>
                    <a:pt x="188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4688375" y="3192650"/>
              <a:ext cx="48250" cy="121375"/>
            </a:xfrm>
            <a:custGeom>
              <a:avLst/>
              <a:gdLst/>
              <a:ahLst/>
              <a:cxnLst/>
              <a:rect l="l" t="t" r="r" b="b"/>
              <a:pathLst>
                <a:path w="1930" h="4855" extrusionOk="0">
                  <a:moveTo>
                    <a:pt x="84" y="0"/>
                  </a:moveTo>
                  <a:cubicBezTo>
                    <a:pt x="44" y="0"/>
                    <a:pt x="1" y="45"/>
                    <a:pt x="36" y="89"/>
                  </a:cubicBezTo>
                  <a:cubicBezTo>
                    <a:pt x="1000" y="1542"/>
                    <a:pt x="1727" y="3006"/>
                    <a:pt x="1786" y="4792"/>
                  </a:cubicBezTo>
                  <a:cubicBezTo>
                    <a:pt x="1798" y="4834"/>
                    <a:pt x="1834" y="4855"/>
                    <a:pt x="1867" y="4855"/>
                  </a:cubicBezTo>
                  <a:cubicBezTo>
                    <a:pt x="1899" y="4855"/>
                    <a:pt x="1929" y="4834"/>
                    <a:pt x="1929" y="4792"/>
                  </a:cubicBezTo>
                  <a:cubicBezTo>
                    <a:pt x="1893" y="3030"/>
                    <a:pt x="1262" y="1351"/>
                    <a:pt x="119" y="18"/>
                  </a:cubicBezTo>
                  <a:cubicBezTo>
                    <a:pt x="110" y="6"/>
                    <a:pt x="97" y="0"/>
                    <a:pt x="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651950" y="3122550"/>
              <a:ext cx="100150" cy="354600"/>
            </a:xfrm>
            <a:custGeom>
              <a:avLst/>
              <a:gdLst/>
              <a:ahLst/>
              <a:cxnLst/>
              <a:rect l="l" t="t" r="r" b="b"/>
              <a:pathLst>
                <a:path w="4006" h="14184" extrusionOk="0">
                  <a:moveTo>
                    <a:pt x="79" y="1"/>
                  </a:moveTo>
                  <a:cubicBezTo>
                    <a:pt x="38" y="1"/>
                    <a:pt x="1" y="43"/>
                    <a:pt x="29" y="71"/>
                  </a:cubicBezTo>
                  <a:cubicBezTo>
                    <a:pt x="1624" y="2512"/>
                    <a:pt x="2684" y="4858"/>
                    <a:pt x="3053" y="7763"/>
                  </a:cubicBezTo>
                  <a:cubicBezTo>
                    <a:pt x="3267" y="9430"/>
                    <a:pt x="3827" y="12847"/>
                    <a:pt x="2267" y="14026"/>
                  </a:cubicBezTo>
                  <a:cubicBezTo>
                    <a:pt x="2179" y="14084"/>
                    <a:pt x="2212" y="14184"/>
                    <a:pt x="2279" y="14184"/>
                  </a:cubicBezTo>
                  <a:cubicBezTo>
                    <a:pt x="2294" y="14184"/>
                    <a:pt x="2310" y="14179"/>
                    <a:pt x="2327" y="14168"/>
                  </a:cubicBezTo>
                  <a:cubicBezTo>
                    <a:pt x="4005" y="13180"/>
                    <a:pt x="3577" y="9977"/>
                    <a:pt x="3446" y="8382"/>
                  </a:cubicBezTo>
                  <a:cubicBezTo>
                    <a:pt x="3160" y="5346"/>
                    <a:pt x="2315" y="2250"/>
                    <a:pt x="112" y="12"/>
                  </a:cubicBezTo>
                  <a:cubicBezTo>
                    <a:pt x="102" y="4"/>
                    <a:pt x="90" y="1"/>
                    <a:pt x="7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4665675" y="3143900"/>
              <a:ext cx="96825" cy="302650"/>
            </a:xfrm>
            <a:custGeom>
              <a:avLst/>
              <a:gdLst/>
              <a:ahLst/>
              <a:cxnLst/>
              <a:rect l="l" t="t" r="r" b="b"/>
              <a:pathLst>
                <a:path w="3873" h="12106" extrusionOk="0">
                  <a:moveTo>
                    <a:pt x="115" y="0"/>
                  </a:moveTo>
                  <a:cubicBezTo>
                    <a:pt x="59" y="0"/>
                    <a:pt x="1" y="64"/>
                    <a:pt x="27" y="134"/>
                  </a:cubicBezTo>
                  <a:cubicBezTo>
                    <a:pt x="1908" y="3635"/>
                    <a:pt x="3706" y="8040"/>
                    <a:pt x="2587" y="12052"/>
                  </a:cubicBezTo>
                  <a:cubicBezTo>
                    <a:pt x="2579" y="12084"/>
                    <a:pt x="2603" y="12105"/>
                    <a:pt x="2627" y="12105"/>
                  </a:cubicBezTo>
                  <a:cubicBezTo>
                    <a:pt x="2639" y="12105"/>
                    <a:pt x="2651" y="12100"/>
                    <a:pt x="2659" y="12088"/>
                  </a:cubicBezTo>
                  <a:cubicBezTo>
                    <a:pt x="3873" y="8314"/>
                    <a:pt x="2623" y="3099"/>
                    <a:pt x="170" y="27"/>
                  </a:cubicBezTo>
                  <a:cubicBezTo>
                    <a:pt x="155" y="8"/>
                    <a:pt x="135" y="0"/>
                    <a:pt x="1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4648525" y="3101725"/>
              <a:ext cx="105050" cy="222350"/>
            </a:xfrm>
            <a:custGeom>
              <a:avLst/>
              <a:gdLst/>
              <a:ahLst/>
              <a:cxnLst/>
              <a:rect l="l" t="t" r="r" b="b"/>
              <a:pathLst>
                <a:path w="4202" h="8894" extrusionOk="0">
                  <a:moveTo>
                    <a:pt x="199" y="1"/>
                  </a:moveTo>
                  <a:cubicBezTo>
                    <a:pt x="104" y="1"/>
                    <a:pt x="0" y="98"/>
                    <a:pt x="35" y="202"/>
                  </a:cubicBezTo>
                  <a:cubicBezTo>
                    <a:pt x="511" y="1488"/>
                    <a:pt x="1416" y="2655"/>
                    <a:pt x="2154" y="3833"/>
                  </a:cubicBezTo>
                  <a:cubicBezTo>
                    <a:pt x="3118" y="5405"/>
                    <a:pt x="3785" y="7072"/>
                    <a:pt x="4166" y="8894"/>
                  </a:cubicBezTo>
                  <a:cubicBezTo>
                    <a:pt x="4190" y="8894"/>
                    <a:pt x="4202" y="8894"/>
                    <a:pt x="4202" y="8870"/>
                  </a:cubicBezTo>
                  <a:cubicBezTo>
                    <a:pt x="3749" y="5774"/>
                    <a:pt x="2333" y="2440"/>
                    <a:pt x="297" y="47"/>
                  </a:cubicBezTo>
                  <a:cubicBezTo>
                    <a:pt x="270" y="15"/>
                    <a:pt x="235" y="1"/>
                    <a:pt x="19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4640450" y="2929425"/>
              <a:ext cx="159575" cy="443550"/>
            </a:xfrm>
            <a:custGeom>
              <a:avLst/>
              <a:gdLst/>
              <a:ahLst/>
              <a:cxnLst/>
              <a:rect l="l" t="t" r="r" b="b"/>
              <a:pathLst>
                <a:path w="6383" h="17742" extrusionOk="0">
                  <a:moveTo>
                    <a:pt x="83" y="1"/>
                  </a:moveTo>
                  <a:cubicBezTo>
                    <a:pt x="40" y="1"/>
                    <a:pt x="0" y="30"/>
                    <a:pt x="0" y="93"/>
                  </a:cubicBezTo>
                  <a:cubicBezTo>
                    <a:pt x="12" y="2903"/>
                    <a:pt x="560" y="6058"/>
                    <a:pt x="1989" y="8523"/>
                  </a:cubicBezTo>
                  <a:cubicBezTo>
                    <a:pt x="3501" y="11106"/>
                    <a:pt x="6382" y="14547"/>
                    <a:pt x="4632" y="17667"/>
                  </a:cubicBezTo>
                  <a:cubicBezTo>
                    <a:pt x="4600" y="17707"/>
                    <a:pt x="4627" y="17742"/>
                    <a:pt x="4663" y="17742"/>
                  </a:cubicBezTo>
                  <a:cubicBezTo>
                    <a:pt x="4681" y="17742"/>
                    <a:pt x="4700" y="17734"/>
                    <a:pt x="4715" y="17714"/>
                  </a:cubicBezTo>
                  <a:cubicBezTo>
                    <a:pt x="6311" y="15405"/>
                    <a:pt x="4858" y="12357"/>
                    <a:pt x="3620" y="10225"/>
                  </a:cubicBezTo>
                  <a:cubicBezTo>
                    <a:pt x="2679" y="8618"/>
                    <a:pt x="1667" y="7225"/>
                    <a:pt x="1179" y="5403"/>
                  </a:cubicBezTo>
                  <a:cubicBezTo>
                    <a:pt x="703" y="3653"/>
                    <a:pt x="774" y="1772"/>
                    <a:pt x="179" y="69"/>
                  </a:cubicBezTo>
                  <a:cubicBezTo>
                    <a:pt x="162" y="24"/>
                    <a:pt x="121" y="1"/>
                    <a:pt x="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4665750" y="2897500"/>
              <a:ext cx="113425" cy="332750"/>
            </a:xfrm>
            <a:custGeom>
              <a:avLst/>
              <a:gdLst/>
              <a:ahLst/>
              <a:cxnLst/>
              <a:rect l="l" t="t" r="r" b="b"/>
              <a:pathLst>
                <a:path w="4537" h="13310" extrusionOk="0">
                  <a:moveTo>
                    <a:pt x="108" y="1"/>
                  </a:moveTo>
                  <a:cubicBezTo>
                    <a:pt x="84" y="1"/>
                    <a:pt x="60" y="13"/>
                    <a:pt x="60" y="37"/>
                  </a:cubicBezTo>
                  <a:cubicBezTo>
                    <a:pt x="0" y="4537"/>
                    <a:pt x="1072" y="9895"/>
                    <a:pt x="4322" y="13276"/>
                  </a:cubicBezTo>
                  <a:cubicBezTo>
                    <a:pt x="4343" y="13300"/>
                    <a:pt x="4367" y="13309"/>
                    <a:pt x="4391" y="13309"/>
                  </a:cubicBezTo>
                  <a:cubicBezTo>
                    <a:pt x="4464" y="13309"/>
                    <a:pt x="4537" y="13217"/>
                    <a:pt x="4501" y="13145"/>
                  </a:cubicBezTo>
                  <a:cubicBezTo>
                    <a:pt x="3275" y="11181"/>
                    <a:pt x="2132" y="9395"/>
                    <a:pt x="1370" y="7192"/>
                  </a:cubicBezTo>
                  <a:cubicBezTo>
                    <a:pt x="584" y="4894"/>
                    <a:pt x="239" y="2442"/>
                    <a:pt x="155" y="37"/>
                  </a:cubicBezTo>
                  <a:cubicBezTo>
                    <a:pt x="155" y="13"/>
                    <a:pt x="131" y="1"/>
                    <a:pt x="10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4782725" y="3223525"/>
              <a:ext cx="625" cy="11775"/>
            </a:xfrm>
            <a:custGeom>
              <a:avLst/>
              <a:gdLst/>
              <a:ahLst/>
              <a:cxnLst/>
              <a:rect l="l" t="t" r="r" b="b"/>
              <a:pathLst>
                <a:path w="25" h="471" extrusionOk="0">
                  <a:moveTo>
                    <a:pt x="13" y="0"/>
                  </a:moveTo>
                  <a:cubicBezTo>
                    <a:pt x="7" y="0"/>
                    <a:pt x="1" y="3"/>
                    <a:pt x="1" y="9"/>
                  </a:cubicBezTo>
                  <a:lnTo>
                    <a:pt x="1" y="462"/>
                  </a:lnTo>
                  <a:cubicBezTo>
                    <a:pt x="1" y="468"/>
                    <a:pt x="7" y="470"/>
                    <a:pt x="13" y="470"/>
                  </a:cubicBezTo>
                  <a:cubicBezTo>
                    <a:pt x="18" y="470"/>
                    <a:pt x="24" y="468"/>
                    <a:pt x="24" y="462"/>
                  </a:cubicBezTo>
                  <a:lnTo>
                    <a:pt x="24" y="9"/>
                  </a:lnTo>
                  <a:cubicBezTo>
                    <a:pt x="24" y="3"/>
                    <a:pt x="18" y="0"/>
                    <a:pt x="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4669850" y="2929700"/>
              <a:ext cx="150400" cy="336225"/>
            </a:xfrm>
            <a:custGeom>
              <a:avLst/>
              <a:gdLst/>
              <a:ahLst/>
              <a:cxnLst/>
              <a:rect l="l" t="t" r="r" b="b"/>
              <a:pathLst>
                <a:path w="6016" h="13449" extrusionOk="0">
                  <a:moveTo>
                    <a:pt x="96" y="1"/>
                  </a:moveTo>
                  <a:cubicBezTo>
                    <a:pt x="46" y="1"/>
                    <a:pt x="0" y="56"/>
                    <a:pt x="27" y="118"/>
                  </a:cubicBezTo>
                  <a:cubicBezTo>
                    <a:pt x="1253" y="2225"/>
                    <a:pt x="2408" y="4356"/>
                    <a:pt x="3361" y="6619"/>
                  </a:cubicBezTo>
                  <a:cubicBezTo>
                    <a:pt x="4230" y="8690"/>
                    <a:pt x="5230" y="11107"/>
                    <a:pt x="4635" y="13369"/>
                  </a:cubicBezTo>
                  <a:cubicBezTo>
                    <a:pt x="4609" y="13412"/>
                    <a:pt x="4638" y="13448"/>
                    <a:pt x="4674" y="13448"/>
                  </a:cubicBezTo>
                  <a:cubicBezTo>
                    <a:pt x="4689" y="13448"/>
                    <a:pt x="4704" y="13443"/>
                    <a:pt x="4718" y="13429"/>
                  </a:cubicBezTo>
                  <a:cubicBezTo>
                    <a:pt x="6016" y="12024"/>
                    <a:pt x="4528" y="8595"/>
                    <a:pt x="3992" y="7178"/>
                  </a:cubicBezTo>
                  <a:cubicBezTo>
                    <a:pt x="3063" y="4761"/>
                    <a:pt x="1920" y="1963"/>
                    <a:pt x="146" y="23"/>
                  </a:cubicBezTo>
                  <a:cubicBezTo>
                    <a:pt x="131" y="7"/>
                    <a:pt x="113" y="1"/>
                    <a:pt x="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4690250" y="2928275"/>
              <a:ext cx="132100" cy="267925"/>
            </a:xfrm>
            <a:custGeom>
              <a:avLst/>
              <a:gdLst/>
              <a:ahLst/>
              <a:cxnLst/>
              <a:rect l="l" t="t" r="r" b="b"/>
              <a:pathLst>
                <a:path w="5284" h="10717" extrusionOk="0">
                  <a:moveTo>
                    <a:pt x="170" y="1"/>
                  </a:moveTo>
                  <a:cubicBezTo>
                    <a:pt x="90" y="1"/>
                    <a:pt x="1" y="109"/>
                    <a:pt x="68" y="187"/>
                  </a:cubicBezTo>
                  <a:cubicBezTo>
                    <a:pt x="2378" y="3282"/>
                    <a:pt x="5093" y="6497"/>
                    <a:pt x="4962" y="10617"/>
                  </a:cubicBezTo>
                  <a:cubicBezTo>
                    <a:pt x="4956" y="10684"/>
                    <a:pt x="4999" y="10716"/>
                    <a:pt x="5045" y="10716"/>
                  </a:cubicBezTo>
                  <a:cubicBezTo>
                    <a:pt x="5089" y="10716"/>
                    <a:pt x="5134" y="10687"/>
                    <a:pt x="5140" y="10628"/>
                  </a:cubicBezTo>
                  <a:cubicBezTo>
                    <a:pt x="5283" y="8628"/>
                    <a:pt x="4688" y="6688"/>
                    <a:pt x="3831" y="4890"/>
                  </a:cubicBezTo>
                  <a:cubicBezTo>
                    <a:pt x="3009" y="3163"/>
                    <a:pt x="1818" y="1151"/>
                    <a:pt x="223" y="20"/>
                  </a:cubicBezTo>
                  <a:cubicBezTo>
                    <a:pt x="207" y="7"/>
                    <a:pt x="189" y="1"/>
                    <a:pt x="1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4674975" y="2968025"/>
              <a:ext cx="100925" cy="277850"/>
            </a:xfrm>
            <a:custGeom>
              <a:avLst/>
              <a:gdLst/>
              <a:ahLst/>
              <a:cxnLst/>
              <a:rect l="l" t="t" r="r" b="b"/>
              <a:pathLst>
                <a:path w="4037" h="11114" extrusionOk="0">
                  <a:moveTo>
                    <a:pt x="34" y="0"/>
                  </a:moveTo>
                  <a:cubicBezTo>
                    <a:pt x="18" y="0"/>
                    <a:pt x="1" y="12"/>
                    <a:pt x="1" y="37"/>
                  </a:cubicBezTo>
                  <a:cubicBezTo>
                    <a:pt x="227" y="1883"/>
                    <a:pt x="691" y="3645"/>
                    <a:pt x="1370" y="5371"/>
                  </a:cubicBezTo>
                  <a:cubicBezTo>
                    <a:pt x="2072" y="7157"/>
                    <a:pt x="3775" y="9027"/>
                    <a:pt x="3739" y="10979"/>
                  </a:cubicBezTo>
                  <a:cubicBezTo>
                    <a:pt x="3739" y="11069"/>
                    <a:pt x="3808" y="11113"/>
                    <a:pt x="3878" y="11113"/>
                  </a:cubicBezTo>
                  <a:cubicBezTo>
                    <a:pt x="3947" y="11113"/>
                    <a:pt x="4019" y="11069"/>
                    <a:pt x="4025" y="10979"/>
                  </a:cubicBezTo>
                  <a:cubicBezTo>
                    <a:pt x="4037" y="9360"/>
                    <a:pt x="2894" y="8015"/>
                    <a:pt x="2227" y="6622"/>
                  </a:cubicBezTo>
                  <a:cubicBezTo>
                    <a:pt x="1191" y="4490"/>
                    <a:pt x="417" y="2359"/>
                    <a:pt x="60" y="25"/>
                  </a:cubicBezTo>
                  <a:cubicBezTo>
                    <a:pt x="60" y="9"/>
                    <a:pt x="47" y="0"/>
                    <a:pt x="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4699375" y="2974000"/>
              <a:ext cx="65825" cy="217025"/>
            </a:xfrm>
            <a:custGeom>
              <a:avLst/>
              <a:gdLst/>
              <a:ahLst/>
              <a:cxnLst/>
              <a:rect l="l" t="t" r="r" b="b"/>
              <a:pathLst>
                <a:path w="2633" h="8681" extrusionOk="0">
                  <a:moveTo>
                    <a:pt x="403" y="1"/>
                  </a:moveTo>
                  <a:cubicBezTo>
                    <a:pt x="355" y="1"/>
                    <a:pt x="305" y="35"/>
                    <a:pt x="299" y="96"/>
                  </a:cubicBezTo>
                  <a:cubicBezTo>
                    <a:pt x="1" y="2942"/>
                    <a:pt x="1203" y="6252"/>
                    <a:pt x="2596" y="8680"/>
                  </a:cubicBezTo>
                  <a:cubicBezTo>
                    <a:pt x="2596" y="8680"/>
                    <a:pt x="2632" y="8669"/>
                    <a:pt x="2632" y="8657"/>
                  </a:cubicBezTo>
                  <a:cubicBezTo>
                    <a:pt x="2084" y="7299"/>
                    <a:pt x="1644" y="5906"/>
                    <a:pt x="1322" y="4489"/>
                  </a:cubicBezTo>
                  <a:cubicBezTo>
                    <a:pt x="977" y="3025"/>
                    <a:pt x="953" y="1477"/>
                    <a:pt x="489" y="60"/>
                  </a:cubicBezTo>
                  <a:cubicBezTo>
                    <a:pt x="474" y="20"/>
                    <a:pt x="439" y="1"/>
                    <a:pt x="4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4698775" y="2862575"/>
              <a:ext cx="155725" cy="360175"/>
            </a:xfrm>
            <a:custGeom>
              <a:avLst/>
              <a:gdLst/>
              <a:ahLst/>
              <a:cxnLst/>
              <a:rect l="l" t="t" r="r" b="b"/>
              <a:pathLst>
                <a:path w="6229" h="14407" extrusionOk="0">
                  <a:moveTo>
                    <a:pt x="123" y="0"/>
                  </a:moveTo>
                  <a:cubicBezTo>
                    <a:pt x="61" y="0"/>
                    <a:pt x="1" y="84"/>
                    <a:pt x="37" y="148"/>
                  </a:cubicBezTo>
                  <a:cubicBezTo>
                    <a:pt x="2144" y="4720"/>
                    <a:pt x="6014" y="8946"/>
                    <a:pt x="5776" y="14304"/>
                  </a:cubicBezTo>
                  <a:cubicBezTo>
                    <a:pt x="5770" y="14374"/>
                    <a:pt x="5818" y="14407"/>
                    <a:pt x="5870" y="14407"/>
                  </a:cubicBezTo>
                  <a:cubicBezTo>
                    <a:pt x="5925" y="14407"/>
                    <a:pt x="5984" y="14371"/>
                    <a:pt x="5990" y="14304"/>
                  </a:cubicBezTo>
                  <a:cubicBezTo>
                    <a:pt x="6228" y="11792"/>
                    <a:pt x="5466" y="9435"/>
                    <a:pt x="4466" y="7161"/>
                  </a:cubicBezTo>
                  <a:cubicBezTo>
                    <a:pt x="3382" y="4672"/>
                    <a:pt x="1942" y="2100"/>
                    <a:pt x="180" y="29"/>
                  </a:cubicBezTo>
                  <a:cubicBezTo>
                    <a:pt x="163" y="9"/>
                    <a:pt x="143" y="0"/>
                    <a:pt x="12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4663850" y="2795550"/>
              <a:ext cx="173375" cy="327350"/>
            </a:xfrm>
            <a:custGeom>
              <a:avLst/>
              <a:gdLst/>
              <a:ahLst/>
              <a:cxnLst/>
              <a:rect l="l" t="t" r="r" b="b"/>
              <a:pathLst>
                <a:path w="6935" h="13094" extrusionOk="0">
                  <a:moveTo>
                    <a:pt x="171" y="1"/>
                  </a:moveTo>
                  <a:cubicBezTo>
                    <a:pt x="65" y="1"/>
                    <a:pt x="0" y="121"/>
                    <a:pt x="88" y="209"/>
                  </a:cubicBezTo>
                  <a:cubicBezTo>
                    <a:pt x="1743" y="2043"/>
                    <a:pt x="3458" y="3567"/>
                    <a:pt x="4708" y="5746"/>
                  </a:cubicBezTo>
                  <a:cubicBezTo>
                    <a:pt x="5970" y="7960"/>
                    <a:pt x="6649" y="10437"/>
                    <a:pt x="6732" y="12985"/>
                  </a:cubicBezTo>
                  <a:cubicBezTo>
                    <a:pt x="6732" y="13058"/>
                    <a:pt x="6785" y="13093"/>
                    <a:pt x="6837" y="13093"/>
                  </a:cubicBezTo>
                  <a:cubicBezTo>
                    <a:pt x="6886" y="13093"/>
                    <a:pt x="6934" y="13061"/>
                    <a:pt x="6934" y="12997"/>
                  </a:cubicBezTo>
                  <a:cubicBezTo>
                    <a:pt x="6934" y="8282"/>
                    <a:pt x="4565" y="2424"/>
                    <a:pt x="243" y="19"/>
                  </a:cubicBezTo>
                  <a:cubicBezTo>
                    <a:pt x="218" y="6"/>
                    <a:pt x="193" y="1"/>
                    <a:pt x="1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4673725" y="2752575"/>
              <a:ext cx="162775" cy="236000"/>
            </a:xfrm>
            <a:custGeom>
              <a:avLst/>
              <a:gdLst/>
              <a:ahLst/>
              <a:cxnLst/>
              <a:rect l="l" t="t" r="r" b="b"/>
              <a:pathLst>
                <a:path w="6511" h="9440" extrusionOk="0">
                  <a:moveTo>
                    <a:pt x="89" y="1"/>
                  </a:moveTo>
                  <a:cubicBezTo>
                    <a:pt x="45" y="1"/>
                    <a:pt x="1" y="51"/>
                    <a:pt x="27" y="95"/>
                  </a:cubicBezTo>
                  <a:cubicBezTo>
                    <a:pt x="813" y="1524"/>
                    <a:pt x="2122" y="2678"/>
                    <a:pt x="3241" y="3845"/>
                  </a:cubicBezTo>
                  <a:cubicBezTo>
                    <a:pt x="4754" y="5476"/>
                    <a:pt x="5920" y="7179"/>
                    <a:pt x="6373" y="9382"/>
                  </a:cubicBezTo>
                  <a:cubicBezTo>
                    <a:pt x="6388" y="9423"/>
                    <a:pt x="6417" y="9439"/>
                    <a:pt x="6444" y="9439"/>
                  </a:cubicBezTo>
                  <a:cubicBezTo>
                    <a:pt x="6479" y="9439"/>
                    <a:pt x="6511" y="9410"/>
                    <a:pt x="6504" y="9370"/>
                  </a:cubicBezTo>
                  <a:cubicBezTo>
                    <a:pt x="5813" y="5560"/>
                    <a:pt x="2741" y="2655"/>
                    <a:pt x="134" y="23"/>
                  </a:cubicBezTo>
                  <a:cubicBezTo>
                    <a:pt x="121" y="8"/>
                    <a:pt x="105" y="1"/>
                    <a:pt x="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4846275" y="3012500"/>
              <a:ext cx="12975" cy="70100"/>
            </a:xfrm>
            <a:custGeom>
              <a:avLst/>
              <a:gdLst/>
              <a:ahLst/>
              <a:cxnLst/>
              <a:rect l="l" t="t" r="r" b="b"/>
              <a:pathLst>
                <a:path w="519" h="2804" extrusionOk="0">
                  <a:moveTo>
                    <a:pt x="85" y="0"/>
                  </a:moveTo>
                  <a:cubicBezTo>
                    <a:pt x="44" y="0"/>
                    <a:pt x="0" y="28"/>
                    <a:pt x="7" y="80"/>
                  </a:cubicBezTo>
                  <a:cubicBezTo>
                    <a:pt x="54" y="949"/>
                    <a:pt x="30" y="1890"/>
                    <a:pt x="221" y="2759"/>
                  </a:cubicBezTo>
                  <a:cubicBezTo>
                    <a:pt x="227" y="2789"/>
                    <a:pt x="254" y="2804"/>
                    <a:pt x="280" y="2804"/>
                  </a:cubicBezTo>
                  <a:cubicBezTo>
                    <a:pt x="307" y="2804"/>
                    <a:pt x="334" y="2789"/>
                    <a:pt x="340" y="2759"/>
                  </a:cubicBezTo>
                  <a:cubicBezTo>
                    <a:pt x="519" y="1878"/>
                    <a:pt x="292" y="925"/>
                    <a:pt x="149" y="56"/>
                  </a:cubicBezTo>
                  <a:cubicBezTo>
                    <a:pt x="149" y="19"/>
                    <a:pt x="118" y="0"/>
                    <a:pt x="8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4759725" y="2758500"/>
              <a:ext cx="112325" cy="276050"/>
            </a:xfrm>
            <a:custGeom>
              <a:avLst/>
              <a:gdLst/>
              <a:ahLst/>
              <a:cxnLst/>
              <a:rect l="l" t="t" r="r" b="b"/>
              <a:pathLst>
                <a:path w="4493" h="11042" extrusionOk="0">
                  <a:moveTo>
                    <a:pt x="91" y="1"/>
                  </a:moveTo>
                  <a:cubicBezTo>
                    <a:pt x="42" y="1"/>
                    <a:pt x="0" y="80"/>
                    <a:pt x="40" y="120"/>
                  </a:cubicBezTo>
                  <a:cubicBezTo>
                    <a:pt x="1599" y="1703"/>
                    <a:pt x="2195" y="3656"/>
                    <a:pt x="2742" y="5751"/>
                  </a:cubicBezTo>
                  <a:cubicBezTo>
                    <a:pt x="3219" y="7514"/>
                    <a:pt x="3838" y="9216"/>
                    <a:pt x="4195" y="11002"/>
                  </a:cubicBezTo>
                  <a:cubicBezTo>
                    <a:pt x="4209" y="11030"/>
                    <a:pt x="4227" y="11041"/>
                    <a:pt x="4242" y="11041"/>
                  </a:cubicBezTo>
                  <a:cubicBezTo>
                    <a:pt x="4252" y="11041"/>
                    <a:pt x="4261" y="11036"/>
                    <a:pt x="4266" y="11026"/>
                  </a:cubicBezTo>
                  <a:cubicBezTo>
                    <a:pt x="4493" y="10264"/>
                    <a:pt x="4112" y="9299"/>
                    <a:pt x="3921" y="8573"/>
                  </a:cubicBezTo>
                  <a:cubicBezTo>
                    <a:pt x="3635" y="7466"/>
                    <a:pt x="3326" y="6371"/>
                    <a:pt x="3028" y="5263"/>
                  </a:cubicBezTo>
                  <a:cubicBezTo>
                    <a:pt x="2528" y="3406"/>
                    <a:pt x="1790" y="1144"/>
                    <a:pt x="123" y="13"/>
                  </a:cubicBezTo>
                  <a:cubicBezTo>
                    <a:pt x="112" y="4"/>
                    <a:pt x="102" y="1"/>
                    <a:pt x="9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4692825" y="2625375"/>
              <a:ext cx="167925" cy="355225"/>
            </a:xfrm>
            <a:custGeom>
              <a:avLst/>
              <a:gdLst/>
              <a:ahLst/>
              <a:cxnLst/>
              <a:rect l="l" t="t" r="r" b="b"/>
              <a:pathLst>
                <a:path w="6717" h="14209" extrusionOk="0">
                  <a:moveTo>
                    <a:pt x="593" y="1"/>
                  </a:moveTo>
                  <a:cubicBezTo>
                    <a:pt x="555" y="1"/>
                    <a:pt x="519" y="21"/>
                    <a:pt x="513" y="63"/>
                  </a:cubicBezTo>
                  <a:cubicBezTo>
                    <a:pt x="1" y="2123"/>
                    <a:pt x="656" y="4587"/>
                    <a:pt x="1763" y="6350"/>
                  </a:cubicBezTo>
                  <a:cubicBezTo>
                    <a:pt x="3275" y="8790"/>
                    <a:pt x="6692" y="10886"/>
                    <a:pt x="6002" y="14172"/>
                  </a:cubicBezTo>
                  <a:cubicBezTo>
                    <a:pt x="5994" y="14195"/>
                    <a:pt x="6016" y="14208"/>
                    <a:pt x="6033" y="14208"/>
                  </a:cubicBezTo>
                  <a:cubicBezTo>
                    <a:pt x="6042" y="14208"/>
                    <a:pt x="6049" y="14204"/>
                    <a:pt x="6049" y="14196"/>
                  </a:cubicBezTo>
                  <a:cubicBezTo>
                    <a:pt x="6716" y="11946"/>
                    <a:pt x="5264" y="9921"/>
                    <a:pt x="3906" y="8255"/>
                  </a:cubicBezTo>
                  <a:cubicBezTo>
                    <a:pt x="2906" y="7016"/>
                    <a:pt x="1882" y="5945"/>
                    <a:pt x="1334" y="4433"/>
                  </a:cubicBezTo>
                  <a:cubicBezTo>
                    <a:pt x="811" y="3016"/>
                    <a:pt x="1049" y="1492"/>
                    <a:pt x="692" y="63"/>
                  </a:cubicBezTo>
                  <a:cubicBezTo>
                    <a:pt x="674" y="21"/>
                    <a:pt x="632" y="1"/>
                    <a:pt x="5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4777700" y="2759725"/>
              <a:ext cx="115475" cy="196775"/>
            </a:xfrm>
            <a:custGeom>
              <a:avLst/>
              <a:gdLst/>
              <a:ahLst/>
              <a:cxnLst/>
              <a:rect l="l" t="t" r="r" b="b"/>
              <a:pathLst>
                <a:path w="4619" h="7871" extrusionOk="0">
                  <a:moveTo>
                    <a:pt x="149" y="1"/>
                  </a:moveTo>
                  <a:cubicBezTo>
                    <a:pt x="60" y="1"/>
                    <a:pt x="1" y="127"/>
                    <a:pt x="59" y="214"/>
                  </a:cubicBezTo>
                  <a:cubicBezTo>
                    <a:pt x="904" y="1238"/>
                    <a:pt x="1726" y="2261"/>
                    <a:pt x="2428" y="3393"/>
                  </a:cubicBezTo>
                  <a:cubicBezTo>
                    <a:pt x="3131" y="4512"/>
                    <a:pt x="4452" y="6429"/>
                    <a:pt x="3928" y="7798"/>
                  </a:cubicBezTo>
                  <a:cubicBezTo>
                    <a:pt x="3928" y="7844"/>
                    <a:pt x="3968" y="7870"/>
                    <a:pt x="4003" y="7870"/>
                  </a:cubicBezTo>
                  <a:cubicBezTo>
                    <a:pt x="4022" y="7870"/>
                    <a:pt x="4039" y="7862"/>
                    <a:pt x="4047" y="7846"/>
                  </a:cubicBezTo>
                  <a:cubicBezTo>
                    <a:pt x="4619" y="6643"/>
                    <a:pt x="3857" y="5190"/>
                    <a:pt x="3321" y="4107"/>
                  </a:cubicBezTo>
                  <a:cubicBezTo>
                    <a:pt x="2642" y="2726"/>
                    <a:pt x="1547" y="892"/>
                    <a:pt x="214" y="23"/>
                  </a:cubicBezTo>
                  <a:cubicBezTo>
                    <a:pt x="191" y="7"/>
                    <a:pt x="169" y="1"/>
                    <a:pt x="14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4731225" y="2579650"/>
              <a:ext cx="105025" cy="264225"/>
            </a:xfrm>
            <a:custGeom>
              <a:avLst/>
              <a:gdLst/>
              <a:ahLst/>
              <a:cxnLst/>
              <a:rect l="l" t="t" r="r" b="b"/>
              <a:pathLst>
                <a:path w="4201" h="10569" extrusionOk="0">
                  <a:moveTo>
                    <a:pt x="559" y="0"/>
                  </a:moveTo>
                  <a:cubicBezTo>
                    <a:pt x="498" y="0"/>
                    <a:pt x="436" y="33"/>
                    <a:pt x="429" y="94"/>
                  </a:cubicBezTo>
                  <a:cubicBezTo>
                    <a:pt x="84" y="1856"/>
                    <a:pt x="1" y="3833"/>
                    <a:pt x="680" y="5512"/>
                  </a:cubicBezTo>
                  <a:cubicBezTo>
                    <a:pt x="1442" y="7369"/>
                    <a:pt x="3120" y="8726"/>
                    <a:pt x="4037" y="10524"/>
                  </a:cubicBezTo>
                  <a:cubicBezTo>
                    <a:pt x="4045" y="10555"/>
                    <a:pt x="4067" y="10569"/>
                    <a:pt x="4091" y="10569"/>
                  </a:cubicBezTo>
                  <a:cubicBezTo>
                    <a:pt x="4141" y="10569"/>
                    <a:pt x="4200" y="10513"/>
                    <a:pt x="4168" y="10441"/>
                  </a:cubicBezTo>
                  <a:cubicBezTo>
                    <a:pt x="3418" y="8893"/>
                    <a:pt x="2251" y="7643"/>
                    <a:pt x="1358" y="6202"/>
                  </a:cubicBezTo>
                  <a:cubicBezTo>
                    <a:pt x="60" y="4131"/>
                    <a:pt x="977" y="2249"/>
                    <a:pt x="680" y="94"/>
                  </a:cubicBezTo>
                  <a:cubicBezTo>
                    <a:pt x="674" y="30"/>
                    <a:pt x="617" y="0"/>
                    <a:pt x="55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4758025" y="2711025"/>
              <a:ext cx="145575" cy="166750"/>
            </a:xfrm>
            <a:custGeom>
              <a:avLst/>
              <a:gdLst/>
              <a:ahLst/>
              <a:cxnLst/>
              <a:rect l="l" t="t" r="r" b="b"/>
              <a:pathLst>
                <a:path w="5823" h="6670" extrusionOk="0">
                  <a:moveTo>
                    <a:pt x="343" y="0"/>
                  </a:moveTo>
                  <a:cubicBezTo>
                    <a:pt x="294" y="0"/>
                    <a:pt x="246" y="32"/>
                    <a:pt x="239" y="78"/>
                  </a:cubicBezTo>
                  <a:cubicBezTo>
                    <a:pt x="0" y="1066"/>
                    <a:pt x="1405" y="2031"/>
                    <a:pt x="2060" y="2531"/>
                  </a:cubicBezTo>
                  <a:cubicBezTo>
                    <a:pt x="3453" y="3614"/>
                    <a:pt x="5453" y="4602"/>
                    <a:pt x="5513" y="6626"/>
                  </a:cubicBezTo>
                  <a:cubicBezTo>
                    <a:pt x="5519" y="6655"/>
                    <a:pt x="5549" y="6670"/>
                    <a:pt x="5579" y="6670"/>
                  </a:cubicBezTo>
                  <a:cubicBezTo>
                    <a:pt x="5611" y="6670"/>
                    <a:pt x="5644" y="6652"/>
                    <a:pt x="5644" y="6615"/>
                  </a:cubicBezTo>
                  <a:cubicBezTo>
                    <a:pt x="5823" y="5150"/>
                    <a:pt x="4953" y="4186"/>
                    <a:pt x="3906" y="3305"/>
                  </a:cubicBezTo>
                  <a:cubicBezTo>
                    <a:pt x="3263" y="2769"/>
                    <a:pt x="2560" y="2340"/>
                    <a:pt x="1917" y="1816"/>
                  </a:cubicBezTo>
                  <a:cubicBezTo>
                    <a:pt x="1286" y="1292"/>
                    <a:pt x="989" y="566"/>
                    <a:pt x="417" y="30"/>
                  </a:cubicBezTo>
                  <a:cubicBezTo>
                    <a:pt x="396" y="10"/>
                    <a:pt x="369" y="0"/>
                    <a:pt x="34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4770825" y="2598275"/>
              <a:ext cx="119875" cy="199500"/>
            </a:xfrm>
            <a:custGeom>
              <a:avLst/>
              <a:gdLst/>
              <a:ahLst/>
              <a:cxnLst/>
              <a:rect l="l" t="t" r="r" b="b"/>
              <a:pathLst>
                <a:path w="4795" h="7980" extrusionOk="0">
                  <a:moveTo>
                    <a:pt x="570" y="1"/>
                  </a:moveTo>
                  <a:cubicBezTo>
                    <a:pt x="478" y="1"/>
                    <a:pt x="376" y="68"/>
                    <a:pt x="369" y="171"/>
                  </a:cubicBezTo>
                  <a:cubicBezTo>
                    <a:pt x="0" y="3409"/>
                    <a:pt x="2632" y="5945"/>
                    <a:pt x="4775" y="7969"/>
                  </a:cubicBezTo>
                  <a:cubicBezTo>
                    <a:pt x="4778" y="7977"/>
                    <a:pt x="4782" y="7980"/>
                    <a:pt x="4785" y="7980"/>
                  </a:cubicBezTo>
                  <a:cubicBezTo>
                    <a:pt x="4792" y="7980"/>
                    <a:pt x="4795" y="7966"/>
                    <a:pt x="4787" y="7957"/>
                  </a:cubicBezTo>
                  <a:cubicBezTo>
                    <a:pt x="3751" y="6850"/>
                    <a:pt x="2703" y="5731"/>
                    <a:pt x="1905" y="4445"/>
                  </a:cubicBezTo>
                  <a:cubicBezTo>
                    <a:pt x="1048" y="3076"/>
                    <a:pt x="965" y="1671"/>
                    <a:pt x="715" y="123"/>
                  </a:cubicBezTo>
                  <a:cubicBezTo>
                    <a:pt x="700" y="37"/>
                    <a:pt x="637" y="1"/>
                    <a:pt x="5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4810175" y="2636750"/>
              <a:ext cx="93325" cy="131750"/>
            </a:xfrm>
            <a:custGeom>
              <a:avLst/>
              <a:gdLst/>
              <a:ahLst/>
              <a:cxnLst/>
              <a:rect l="l" t="t" r="r" b="b"/>
              <a:pathLst>
                <a:path w="3733" h="5270" extrusionOk="0">
                  <a:moveTo>
                    <a:pt x="151" y="0"/>
                  </a:moveTo>
                  <a:cubicBezTo>
                    <a:pt x="72" y="0"/>
                    <a:pt x="0" y="77"/>
                    <a:pt x="46" y="168"/>
                  </a:cubicBezTo>
                  <a:cubicBezTo>
                    <a:pt x="1141" y="1918"/>
                    <a:pt x="2582" y="3454"/>
                    <a:pt x="3653" y="5252"/>
                  </a:cubicBezTo>
                  <a:cubicBezTo>
                    <a:pt x="3666" y="5264"/>
                    <a:pt x="3680" y="5269"/>
                    <a:pt x="3692" y="5269"/>
                  </a:cubicBezTo>
                  <a:cubicBezTo>
                    <a:pt x="3715" y="5269"/>
                    <a:pt x="3732" y="5251"/>
                    <a:pt x="3725" y="5228"/>
                  </a:cubicBezTo>
                  <a:cubicBezTo>
                    <a:pt x="2927" y="3394"/>
                    <a:pt x="1843" y="1275"/>
                    <a:pt x="224" y="25"/>
                  </a:cubicBezTo>
                  <a:cubicBezTo>
                    <a:pt x="201" y="8"/>
                    <a:pt x="176" y="0"/>
                    <a:pt x="15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798500" y="2575600"/>
              <a:ext cx="104200" cy="152050"/>
            </a:xfrm>
            <a:custGeom>
              <a:avLst/>
              <a:gdLst/>
              <a:ahLst/>
              <a:cxnLst/>
              <a:rect l="l" t="t" r="r" b="b"/>
              <a:pathLst>
                <a:path w="4168" h="6082" extrusionOk="0">
                  <a:moveTo>
                    <a:pt x="121" y="1"/>
                  </a:moveTo>
                  <a:cubicBezTo>
                    <a:pt x="59" y="1"/>
                    <a:pt x="1" y="83"/>
                    <a:pt x="48" y="149"/>
                  </a:cubicBezTo>
                  <a:cubicBezTo>
                    <a:pt x="1227" y="2042"/>
                    <a:pt x="3727" y="3638"/>
                    <a:pt x="3906" y="6019"/>
                  </a:cubicBezTo>
                  <a:cubicBezTo>
                    <a:pt x="3906" y="6061"/>
                    <a:pt x="3939" y="6081"/>
                    <a:pt x="3971" y="6081"/>
                  </a:cubicBezTo>
                  <a:cubicBezTo>
                    <a:pt x="4004" y="6081"/>
                    <a:pt x="4037" y="6061"/>
                    <a:pt x="4037" y="6019"/>
                  </a:cubicBezTo>
                  <a:cubicBezTo>
                    <a:pt x="4168" y="3781"/>
                    <a:pt x="1834" y="1256"/>
                    <a:pt x="167" y="18"/>
                  </a:cubicBezTo>
                  <a:cubicBezTo>
                    <a:pt x="153" y="6"/>
                    <a:pt x="137" y="1"/>
                    <a:pt x="1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4720250" y="2527700"/>
              <a:ext cx="177400" cy="200625"/>
            </a:xfrm>
            <a:custGeom>
              <a:avLst/>
              <a:gdLst/>
              <a:ahLst/>
              <a:cxnLst/>
              <a:rect l="l" t="t" r="r" b="b"/>
              <a:pathLst>
                <a:path w="7096" h="8025" extrusionOk="0">
                  <a:moveTo>
                    <a:pt x="209" y="1"/>
                  </a:moveTo>
                  <a:cubicBezTo>
                    <a:pt x="68" y="1"/>
                    <a:pt x="0" y="169"/>
                    <a:pt x="142" y="267"/>
                  </a:cubicBezTo>
                  <a:cubicBezTo>
                    <a:pt x="2690" y="2065"/>
                    <a:pt x="6619" y="4434"/>
                    <a:pt x="6929" y="7935"/>
                  </a:cubicBezTo>
                  <a:cubicBezTo>
                    <a:pt x="6923" y="7994"/>
                    <a:pt x="6964" y="8024"/>
                    <a:pt x="7008" y="8024"/>
                  </a:cubicBezTo>
                  <a:cubicBezTo>
                    <a:pt x="7051" y="8024"/>
                    <a:pt x="7095" y="7994"/>
                    <a:pt x="7095" y="7935"/>
                  </a:cubicBezTo>
                  <a:cubicBezTo>
                    <a:pt x="7084" y="6149"/>
                    <a:pt x="5976" y="4625"/>
                    <a:pt x="4845" y="3339"/>
                  </a:cubicBezTo>
                  <a:cubicBezTo>
                    <a:pt x="3750" y="2101"/>
                    <a:pt x="1928" y="339"/>
                    <a:pt x="249" y="5"/>
                  </a:cubicBezTo>
                  <a:cubicBezTo>
                    <a:pt x="235" y="2"/>
                    <a:pt x="222" y="1"/>
                    <a:pt x="2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4753825" y="2473750"/>
              <a:ext cx="151375" cy="185175"/>
            </a:xfrm>
            <a:custGeom>
              <a:avLst/>
              <a:gdLst/>
              <a:ahLst/>
              <a:cxnLst/>
              <a:rect l="l" t="t" r="r" b="b"/>
              <a:pathLst>
                <a:path w="6055" h="7407" extrusionOk="0">
                  <a:moveTo>
                    <a:pt x="154" y="0"/>
                  </a:moveTo>
                  <a:cubicBezTo>
                    <a:pt x="78" y="0"/>
                    <a:pt x="0" y="82"/>
                    <a:pt x="26" y="175"/>
                  </a:cubicBezTo>
                  <a:cubicBezTo>
                    <a:pt x="883" y="3021"/>
                    <a:pt x="3788" y="5473"/>
                    <a:pt x="5907" y="7402"/>
                  </a:cubicBezTo>
                  <a:cubicBezTo>
                    <a:pt x="5916" y="7405"/>
                    <a:pt x="5925" y="7406"/>
                    <a:pt x="5933" y="7406"/>
                  </a:cubicBezTo>
                  <a:cubicBezTo>
                    <a:pt x="5997" y="7406"/>
                    <a:pt x="6055" y="7335"/>
                    <a:pt x="6002" y="7283"/>
                  </a:cubicBezTo>
                  <a:cubicBezTo>
                    <a:pt x="4919" y="6152"/>
                    <a:pt x="3907" y="4973"/>
                    <a:pt x="2919" y="3747"/>
                  </a:cubicBezTo>
                  <a:cubicBezTo>
                    <a:pt x="1954" y="2556"/>
                    <a:pt x="1240" y="1175"/>
                    <a:pt x="240" y="44"/>
                  </a:cubicBezTo>
                  <a:cubicBezTo>
                    <a:pt x="216" y="13"/>
                    <a:pt x="185" y="0"/>
                    <a:pt x="15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4829100" y="2534825"/>
              <a:ext cx="95250" cy="148600"/>
            </a:xfrm>
            <a:custGeom>
              <a:avLst/>
              <a:gdLst/>
              <a:ahLst/>
              <a:cxnLst/>
              <a:rect l="l" t="t" r="r" b="b"/>
              <a:pathLst>
                <a:path w="3810" h="5944" extrusionOk="0">
                  <a:moveTo>
                    <a:pt x="81" y="1"/>
                  </a:moveTo>
                  <a:cubicBezTo>
                    <a:pt x="40" y="1"/>
                    <a:pt x="0" y="45"/>
                    <a:pt x="27" y="89"/>
                  </a:cubicBezTo>
                  <a:cubicBezTo>
                    <a:pt x="1396" y="1983"/>
                    <a:pt x="2634" y="3804"/>
                    <a:pt x="3658" y="5912"/>
                  </a:cubicBezTo>
                  <a:cubicBezTo>
                    <a:pt x="3673" y="5934"/>
                    <a:pt x="3695" y="5944"/>
                    <a:pt x="3716" y="5944"/>
                  </a:cubicBezTo>
                  <a:cubicBezTo>
                    <a:pt x="3762" y="5944"/>
                    <a:pt x="3809" y="5901"/>
                    <a:pt x="3801" y="5852"/>
                  </a:cubicBezTo>
                  <a:cubicBezTo>
                    <a:pt x="3242" y="3709"/>
                    <a:pt x="1682" y="1542"/>
                    <a:pt x="122" y="18"/>
                  </a:cubicBezTo>
                  <a:cubicBezTo>
                    <a:pt x="110" y="6"/>
                    <a:pt x="95" y="1"/>
                    <a:pt x="8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4781100" y="2482425"/>
              <a:ext cx="144400" cy="167000"/>
            </a:xfrm>
            <a:custGeom>
              <a:avLst/>
              <a:gdLst/>
              <a:ahLst/>
              <a:cxnLst/>
              <a:rect l="l" t="t" r="r" b="b"/>
              <a:pathLst>
                <a:path w="5776" h="6680" extrusionOk="0">
                  <a:moveTo>
                    <a:pt x="124" y="1"/>
                  </a:moveTo>
                  <a:cubicBezTo>
                    <a:pt x="54" y="1"/>
                    <a:pt x="0" y="81"/>
                    <a:pt x="54" y="161"/>
                  </a:cubicBezTo>
                  <a:cubicBezTo>
                    <a:pt x="1804" y="2412"/>
                    <a:pt x="3852" y="4376"/>
                    <a:pt x="5566" y="6650"/>
                  </a:cubicBezTo>
                  <a:cubicBezTo>
                    <a:pt x="5586" y="6670"/>
                    <a:pt x="5613" y="6679"/>
                    <a:pt x="5639" y="6679"/>
                  </a:cubicBezTo>
                  <a:cubicBezTo>
                    <a:pt x="5707" y="6679"/>
                    <a:pt x="5776" y="6620"/>
                    <a:pt x="5733" y="6543"/>
                  </a:cubicBezTo>
                  <a:cubicBezTo>
                    <a:pt x="4423" y="4138"/>
                    <a:pt x="2352" y="1709"/>
                    <a:pt x="197" y="30"/>
                  </a:cubicBezTo>
                  <a:cubicBezTo>
                    <a:pt x="173" y="10"/>
                    <a:pt x="147" y="1"/>
                    <a:pt x="12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4749500" y="2413925"/>
              <a:ext cx="154200" cy="182075"/>
            </a:xfrm>
            <a:custGeom>
              <a:avLst/>
              <a:gdLst/>
              <a:ahLst/>
              <a:cxnLst/>
              <a:rect l="l" t="t" r="r" b="b"/>
              <a:pathLst>
                <a:path w="6168" h="7283" extrusionOk="0">
                  <a:moveTo>
                    <a:pt x="196" y="0"/>
                  </a:moveTo>
                  <a:cubicBezTo>
                    <a:pt x="90" y="0"/>
                    <a:pt x="0" y="137"/>
                    <a:pt x="91" y="246"/>
                  </a:cubicBezTo>
                  <a:cubicBezTo>
                    <a:pt x="2080" y="2604"/>
                    <a:pt x="4199" y="4806"/>
                    <a:pt x="6068" y="7259"/>
                  </a:cubicBezTo>
                  <a:cubicBezTo>
                    <a:pt x="6085" y="7276"/>
                    <a:pt x="6103" y="7282"/>
                    <a:pt x="6118" y="7282"/>
                  </a:cubicBezTo>
                  <a:cubicBezTo>
                    <a:pt x="6147" y="7282"/>
                    <a:pt x="6167" y="7259"/>
                    <a:pt x="6152" y="7235"/>
                  </a:cubicBezTo>
                  <a:cubicBezTo>
                    <a:pt x="4401" y="4711"/>
                    <a:pt x="2532" y="2151"/>
                    <a:pt x="294" y="44"/>
                  </a:cubicBezTo>
                  <a:cubicBezTo>
                    <a:pt x="263" y="13"/>
                    <a:pt x="229" y="0"/>
                    <a:pt x="19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4740275" y="2385200"/>
              <a:ext cx="178800" cy="211450"/>
            </a:xfrm>
            <a:custGeom>
              <a:avLst/>
              <a:gdLst/>
              <a:ahLst/>
              <a:cxnLst/>
              <a:rect l="l" t="t" r="r" b="b"/>
              <a:pathLst>
                <a:path w="7152" h="8458" extrusionOk="0">
                  <a:moveTo>
                    <a:pt x="187" y="1"/>
                  </a:moveTo>
                  <a:cubicBezTo>
                    <a:pt x="81" y="1"/>
                    <a:pt x="1" y="126"/>
                    <a:pt x="91" y="217"/>
                  </a:cubicBezTo>
                  <a:cubicBezTo>
                    <a:pt x="1199" y="1455"/>
                    <a:pt x="2651" y="2419"/>
                    <a:pt x="3842" y="3598"/>
                  </a:cubicBezTo>
                  <a:cubicBezTo>
                    <a:pt x="5092" y="4848"/>
                    <a:pt x="6818" y="6551"/>
                    <a:pt x="7021" y="8408"/>
                  </a:cubicBezTo>
                  <a:cubicBezTo>
                    <a:pt x="7027" y="8439"/>
                    <a:pt x="7059" y="8457"/>
                    <a:pt x="7089" y="8457"/>
                  </a:cubicBezTo>
                  <a:cubicBezTo>
                    <a:pt x="7115" y="8457"/>
                    <a:pt x="7140" y="8442"/>
                    <a:pt x="7140" y="8408"/>
                  </a:cubicBezTo>
                  <a:cubicBezTo>
                    <a:pt x="7152" y="6741"/>
                    <a:pt x="5985" y="5324"/>
                    <a:pt x="4973" y="4122"/>
                  </a:cubicBezTo>
                  <a:cubicBezTo>
                    <a:pt x="3747" y="2681"/>
                    <a:pt x="2020" y="800"/>
                    <a:pt x="246" y="14"/>
                  </a:cubicBezTo>
                  <a:cubicBezTo>
                    <a:pt x="226" y="5"/>
                    <a:pt x="206" y="1"/>
                    <a:pt x="18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4748050" y="2353125"/>
              <a:ext cx="175800" cy="191525"/>
            </a:xfrm>
            <a:custGeom>
              <a:avLst/>
              <a:gdLst/>
              <a:ahLst/>
              <a:cxnLst/>
              <a:rect l="l" t="t" r="r" b="b"/>
              <a:pathLst>
                <a:path w="7032" h="7661" extrusionOk="0">
                  <a:moveTo>
                    <a:pt x="155" y="1"/>
                  </a:moveTo>
                  <a:cubicBezTo>
                    <a:pt x="64" y="1"/>
                    <a:pt x="1" y="127"/>
                    <a:pt x="78" y="214"/>
                  </a:cubicBezTo>
                  <a:cubicBezTo>
                    <a:pt x="2483" y="2643"/>
                    <a:pt x="5198" y="4619"/>
                    <a:pt x="6924" y="7643"/>
                  </a:cubicBezTo>
                  <a:cubicBezTo>
                    <a:pt x="6932" y="7655"/>
                    <a:pt x="6948" y="7660"/>
                    <a:pt x="6964" y="7660"/>
                  </a:cubicBezTo>
                  <a:cubicBezTo>
                    <a:pt x="6997" y="7660"/>
                    <a:pt x="7031" y="7639"/>
                    <a:pt x="7007" y="7607"/>
                  </a:cubicBezTo>
                  <a:cubicBezTo>
                    <a:pt x="5686" y="4488"/>
                    <a:pt x="3055" y="1845"/>
                    <a:pt x="221" y="23"/>
                  </a:cubicBezTo>
                  <a:cubicBezTo>
                    <a:pt x="198" y="7"/>
                    <a:pt x="176" y="1"/>
                    <a:pt x="1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4752225" y="2309725"/>
              <a:ext cx="168275" cy="184700"/>
            </a:xfrm>
            <a:custGeom>
              <a:avLst/>
              <a:gdLst/>
              <a:ahLst/>
              <a:cxnLst/>
              <a:rect l="l" t="t" r="r" b="b"/>
              <a:pathLst>
                <a:path w="6731" h="7388" extrusionOk="0">
                  <a:moveTo>
                    <a:pt x="105" y="1"/>
                  </a:moveTo>
                  <a:cubicBezTo>
                    <a:pt x="53" y="1"/>
                    <a:pt x="1" y="67"/>
                    <a:pt x="18" y="128"/>
                  </a:cubicBezTo>
                  <a:cubicBezTo>
                    <a:pt x="1506" y="3021"/>
                    <a:pt x="4400" y="4974"/>
                    <a:pt x="6531" y="7367"/>
                  </a:cubicBezTo>
                  <a:cubicBezTo>
                    <a:pt x="6547" y="7381"/>
                    <a:pt x="6566" y="7388"/>
                    <a:pt x="6585" y="7388"/>
                  </a:cubicBezTo>
                  <a:cubicBezTo>
                    <a:pt x="6658" y="7388"/>
                    <a:pt x="6731" y="7288"/>
                    <a:pt x="6674" y="7212"/>
                  </a:cubicBezTo>
                  <a:cubicBezTo>
                    <a:pt x="4602" y="4712"/>
                    <a:pt x="2209" y="2545"/>
                    <a:pt x="161" y="33"/>
                  </a:cubicBezTo>
                  <a:cubicBezTo>
                    <a:pt x="145" y="10"/>
                    <a:pt x="125" y="1"/>
                    <a:pt x="1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4716175" y="2270575"/>
              <a:ext cx="202300" cy="224725"/>
            </a:xfrm>
            <a:custGeom>
              <a:avLst/>
              <a:gdLst/>
              <a:ahLst/>
              <a:cxnLst/>
              <a:rect l="l" t="t" r="r" b="b"/>
              <a:pathLst>
                <a:path w="8092" h="8989" extrusionOk="0">
                  <a:moveTo>
                    <a:pt x="260" y="1"/>
                  </a:moveTo>
                  <a:cubicBezTo>
                    <a:pt x="125" y="1"/>
                    <a:pt x="1" y="170"/>
                    <a:pt x="139" y="289"/>
                  </a:cubicBezTo>
                  <a:cubicBezTo>
                    <a:pt x="3032" y="2861"/>
                    <a:pt x="7616" y="4552"/>
                    <a:pt x="7997" y="8933"/>
                  </a:cubicBezTo>
                  <a:cubicBezTo>
                    <a:pt x="7997" y="8970"/>
                    <a:pt x="8023" y="8988"/>
                    <a:pt x="8048" y="8988"/>
                  </a:cubicBezTo>
                  <a:cubicBezTo>
                    <a:pt x="8070" y="8988"/>
                    <a:pt x="8092" y="8973"/>
                    <a:pt x="8092" y="8945"/>
                  </a:cubicBezTo>
                  <a:cubicBezTo>
                    <a:pt x="7997" y="4409"/>
                    <a:pt x="3282" y="2670"/>
                    <a:pt x="377" y="51"/>
                  </a:cubicBezTo>
                  <a:cubicBezTo>
                    <a:pt x="341" y="16"/>
                    <a:pt x="300" y="1"/>
                    <a:pt x="26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4728075" y="2181425"/>
              <a:ext cx="85325" cy="132750"/>
            </a:xfrm>
            <a:custGeom>
              <a:avLst/>
              <a:gdLst/>
              <a:ahLst/>
              <a:cxnLst/>
              <a:rect l="l" t="t" r="r" b="b"/>
              <a:pathLst>
                <a:path w="3413" h="5310" extrusionOk="0">
                  <a:moveTo>
                    <a:pt x="84" y="1"/>
                  </a:moveTo>
                  <a:cubicBezTo>
                    <a:pt x="44" y="1"/>
                    <a:pt x="0" y="36"/>
                    <a:pt x="8" y="81"/>
                  </a:cubicBezTo>
                  <a:cubicBezTo>
                    <a:pt x="79" y="1152"/>
                    <a:pt x="758" y="2045"/>
                    <a:pt x="1317" y="2926"/>
                  </a:cubicBezTo>
                  <a:cubicBezTo>
                    <a:pt x="1544" y="3284"/>
                    <a:pt x="3175" y="4808"/>
                    <a:pt x="2949" y="5165"/>
                  </a:cubicBezTo>
                  <a:cubicBezTo>
                    <a:pt x="2892" y="5245"/>
                    <a:pt x="2956" y="5309"/>
                    <a:pt x="3025" y="5309"/>
                  </a:cubicBezTo>
                  <a:cubicBezTo>
                    <a:pt x="3058" y="5309"/>
                    <a:pt x="3092" y="5295"/>
                    <a:pt x="3115" y="5260"/>
                  </a:cubicBezTo>
                  <a:cubicBezTo>
                    <a:pt x="3413" y="4843"/>
                    <a:pt x="2496" y="3927"/>
                    <a:pt x="2282" y="3641"/>
                  </a:cubicBezTo>
                  <a:cubicBezTo>
                    <a:pt x="1425" y="2510"/>
                    <a:pt x="722" y="1355"/>
                    <a:pt x="139" y="45"/>
                  </a:cubicBezTo>
                  <a:cubicBezTo>
                    <a:pt x="130" y="14"/>
                    <a:pt x="107" y="1"/>
                    <a:pt x="8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4827975" y="2339100"/>
              <a:ext cx="121475" cy="151275"/>
            </a:xfrm>
            <a:custGeom>
              <a:avLst/>
              <a:gdLst/>
              <a:ahLst/>
              <a:cxnLst/>
              <a:rect l="l" t="t" r="r" b="b"/>
              <a:pathLst>
                <a:path w="4859" h="6051" extrusionOk="0">
                  <a:moveTo>
                    <a:pt x="120" y="1"/>
                  </a:moveTo>
                  <a:cubicBezTo>
                    <a:pt x="48" y="1"/>
                    <a:pt x="1" y="85"/>
                    <a:pt x="60" y="144"/>
                  </a:cubicBezTo>
                  <a:cubicBezTo>
                    <a:pt x="881" y="1013"/>
                    <a:pt x="1739" y="1811"/>
                    <a:pt x="2501" y="2727"/>
                  </a:cubicBezTo>
                  <a:cubicBezTo>
                    <a:pt x="3394" y="3775"/>
                    <a:pt x="3846" y="4882"/>
                    <a:pt x="4525" y="6025"/>
                  </a:cubicBezTo>
                  <a:cubicBezTo>
                    <a:pt x="4530" y="6042"/>
                    <a:pt x="4544" y="6051"/>
                    <a:pt x="4557" y="6051"/>
                  </a:cubicBezTo>
                  <a:cubicBezTo>
                    <a:pt x="4573" y="6051"/>
                    <a:pt x="4590" y="6039"/>
                    <a:pt x="4596" y="6013"/>
                  </a:cubicBezTo>
                  <a:cubicBezTo>
                    <a:pt x="4858" y="4954"/>
                    <a:pt x="3882" y="3763"/>
                    <a:pt x="3322" y="2977"/>
                  </a:cubicBezTo>
                  <a:cubicBezTo>
                    <a:pt x="2489" y="1834"/>
                    <a:pt x="1405" y="727"/>
                    <a:pt x="167" y="13"/>
                  </a:cubicBezTo>
                  <a:cubicBezTo>
                    <a:pt x="151" y="5"/>
                    <a:pt x="135" y="1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4792750" y="2294325"/>
              <a:ext cx="176925" cy="198800"/>
            </a:xfrm>
            <a:custGeom>
              <a:avLst/>
              <a:gdLst/>
              <a:ahLst/>
              <a:cxnLst/>
              <a:rect l="l" t="t" r="r" b="b"/>
              <a:pathLst>
                <a:path w="7077" h="7952" extrusionOk="0">
                  <a:moveTo>
                    <a:pt x="138" y="0"/>
                  </a:moveTo>
                  <a:cubicBezTo>
                    <a:pt x="50" y="0"/>
                    <a:pt x="0" y="121"/>
                    <a:pt x="64" y="184"/>
                  </a:cubicBezTo>
                  <a:cubicBezTo>
                    <a:pt x="850" y="946"/>
                    <a:pt x="6434" y="7209"/>
                    <a:pt x="4934" y="7852"/>
                  </a:cubicBezTo>
                  <a:cubicBezTo>
                    <a:pt x="4881" y="7873"/>
                    <a:pt x="4922" y="7951"/>
                    <a:pt x="4974" y="7951"/>
                  </a:cubicBezTo>
                  <a:cubicBezTo>
                    <a:pt x="4980" y="7951"/>
                    <a:pt x="4987" y="7950"/>
                    <a:pt x="4993" y="7947"/>
                  </a:cubicBezTo>
                  <a:cubicBezTo>
                    <a:pt x="7077" y="7519"/>
                    <a:pt x="1564" y="435"/>
                    <a:pt x="171" y="6"/>
                  </a:cubicBezTo>
                  <a:cubicBezTo>
                    <a:pt x="160" y="2"/>
                    <a:pt x="148" y="0"/>
                    <a:pt x="13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4784600" y="2243825"/>
              <a:ext cx="147275" cy="190875"/>
            </a:xfrm>
            <a:custGeom>
              <a:avLst/>
              <a:gdLst/>
              <a:ahLst/>
              <a:cxnLst/>
              <a:rect l="l" t="t" r="r" b="b"/>
              <a:pathLst>
                <a:path w="5891" h="7635" extrusionOk="0">
                  <a:moveTo>
                    <a:pt x="93" y="1"/>
                  </a:moveTo>
                  <a:cubicBezTo>
                    <a:pt x="39" y="1"/>
                    <a:pt x="0" y="76"/>
                    <a:pt x="45" y="109"/>
                  </a:cubicBezTo>
                  <a:cubicBezTo>
                    <a:pt x="1116" y="954"/>
                    <a:pt x="2152" y="1847"/>
                    <a:pt x="3093" y="2859"/>
                  </a:cubicBezTo>
                  <a:cubicBezTo>
                    <a:pt x="4176" y="4014"/>
                    <a:pt x="5712" y="5824"/>
                    <a:pt x="5426" y="7527"/>
                  </a:cubicBezTo>
                  <a:cubicBezTo>
                    <a:pt x="5419" y="7592"/>
                    <a:pt x="5469" y="7635"/>
                    <a:pt x="5517" y="7635"/>
                  </a:cubicBezTo>
                  <a:cubicBezTo>
                    <a:pt x="5548" y="7635"/>
                    <a:pt x="5579" y="7616"/>
                    <a:pt x="5593" y="7574"/>
                  </a:cubicBezTo>
                  <a:cubicBezTo>
                    <a:pt x="5891" y="6098"/>
                    <a:pt x="4962" y="4574"/>
                    <a:pt x="4093" y="3455"/>
                  </a:cubicBezTo>
                  <a:cubicBezTo>
                    <a:pt x="3045" y="2145"/>
                    <a:pt x="1735" y="597"/>
                    <a:pt x="104" y="2"/>
                  </a:cubicBezTo>
                  <a:cubicBezTo>
                    <a:pt x="100" y="1"/>
                    <a:pt x="96" y="1"/>
                    <a:pt x="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841150" y="2252775"/>
              <a:ext cx="89725" cy="158600"/>
            </a:xfrm>
            <a:custGeom>
              <a:avLst/>
              <a:gdLst/>
              <a:ahLst/>
              <a:cxnLst/>
              <a:rect l="l" t="t" r="r" b="b"/>
              <a:pathLst>
                <a:path w="3589" h="6344" extrusionOk="0">
                  <a:moveTo>
                    <a:pt x="107" y="1"/>
                  </a:moveTo>
                  <a:cubicBezTo>
                    <a:pt x="54" y="1"/>
                    <a:pt x="1" y="51"/>
                    <a:pt x="9" y="120"/>
                  </a:cubicBezTo>
                  <a:cubicBezTo>
                    <a:pt x="307" y="1144"/>
                    <a:pt x="1057" y="2037"/>
                    <a:pt x="1628" y="2918"/>
                  </a:cubicBezTo>
                  <a:cubicBezTo>
                    <a:pt x="2343" y="4002"/>
                    <a:pt x="3057" y="5085"/>
                    <a:pt x="3510" y="6311"/>
                  </a:cubicBezTo>
                  <a:cubicBezTo>
                    <a:pt x="3514" y="6334"/>
                    <a:pt x="3528" y="6343"/>
                    <a:pt x="3542" y="6343"/>
                  </a:cubicBezTo>
                  <a:cubicBezTo>
                    <a:pt x="3564" y="6343"/>
                    <a:pt x="3588" y="6321"/>
                    <a:pt x="3581" y="6299"/>
                  </a:cubicBezTo>
                  <a:cubicBezTo>
                    <a:pt x="3355" y="5109"/>
                    <a:pt x="2843" y="4097"/>
                    <a:pt x="2224" y="3049"/>
                  </a:cubicBezTo>
                  <a:cubicBezTo>
                    <a:pt x="1628" y="2037"/>
                    <a:pt x="962" y="894"/>
                    <a:pt x="164" y="25"/>
                  </a:cubicBezTo>
                  <a:cubicBezTo>
                    <a:pt x="147" y="8"/>
                    <a:pt x="127" y="1"/>
                    <a:pt x="1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900800" y="2295500"/>
              <a:ext cx="43575" cy="86475"/>
            </a:xfrm>
            <a:custGeom>
              <a:avLst/>
              <a:gdLst/>
              <a:ahLst/>
              <a:cxnLst/>
              <a:rect l="l" t="t" r="r" b="b"/>
              <a:pathLst>
                <a:path w="1743" h="3459" extrusionOk="0">
                  <a:moveTo>
                    <a:pt x="80" y="0"/>
                  </a:moveTo>
                  <a:cubicBezTo>
                    <a:pt x="41" y="0"/>
                    <a:pt x="1" y="32"/>
                    <a:pt x="16" y="78"/>
                  </a:cubicBezTo>
                  <a:cubicBezTo>
                    <a:pt x="195" y="602"/>
                    <a:pt x="516" y="1090"/>
                    <a:pt x="778" y="1566"/>
                  </a:cubicBezTo>
                  <a:cubicBezTo>
                    <a:pt x="1016" y="1995"/>
                    <a:pt x="1671" y="2888"/>
                    <a:pt x="1505" y="3400"/>
                  </a:cubicBezTo>
                  <a:cubicBezTo>
                    <a:pt x="1498" y="3435"/>
                    <a:pt x="1520" y="3458"/>
                    <a:pt x="1547" y="3458"/>
                  </a:cubicBezTo>
                  <a:cubicBezTo>
                    <a:pt x="1565" y="3458"/>
                    <a:pt x="1585" y="3448"/>
                    <a:pt x="1600" y="3424"/>
                  </a:cubicBezTo>
                  <a:cubicBezTo>
                    <a:pt x="1743" y="3019"/>
                    <a:pt x="1374" y="2412"/>
                    <a:pt x="1207" y="2054"/>
                  </a:cubicBezTo>
                  <a:cubicBezTo>
                    <a:pt x="897" y="1376"/>
                    <a:pt x="552" y="661"/>
                    <a:pt x="135" y="30"/>
                  </a:cubicBezTo>
                  <a:cubicBezTo>
                    <a:pt x="123" y="9"/>
                    <a:pt x="102" y="0"/>
                    <a:pt x="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4728875" y="2153850"/>
              <a:ext cx="210750" cy="236000"/>
            </a:xfrm>
            <a:custGeom>
              <a:avLst/>
              <a:gdLst/>
              <a:ahLst/>
              <a:cxnLst/>
              <a:rect l="l" t="t" r="r" b="b"/>
              <a:pathLst>
                <a:path w="8430" h="9440" extrusionOk="0">
                  <a:moveTo>
                    <a:pt x="152" y="0"/>
                  </a:moveTo>
                  <a:cubicBezTo>
                    <a:pt x="79" y="0"/>
                    <a:pt x="1" y="62"/>
                    <a:pt x="35" y="148"/>
                  </a:cubicBezTo>
                  <a:cubicBezTo>
                    <a:pt x="583" y="1767"/>
                    <a:pt x="2762" y="2827"/>
                    <a:pt x="4095" y="3672"/>
                  </a:cubicBezTo>
                  <a:cubicBezTo>
                    <a:pt x="6274" y="5041"/>
                    <a:pt x="8132" y="6589"/>
                    <a:pt x="8060" y="9387"/>
                  </a:cubicBezTo>
                  <a:cubicBezTo>
                    <a:pt x="8060" y="9422"/>
                    <a:pt x="8090" y="9439"/>
                    <a:pt x="8123" y="9439"/>
                  </a:cubicBezTo>
                  <a:cubicBezTo>
                    <a:pt x="8159" y="9439"/>
                    <a:pt x="8197" y="9419"/>
                    <a:pt x="8203" y="9375"/>
                  </a:cubicBezTo>
                  <a:cubicBezTo>
                    <a:pt x="8429" y="7220"/>
                    <a:pt x="7548" y="5613"/>
                    <a:pt x="5810" y="4327"/>
                  </a:cubicBezTo>
                  <a:cubicBezTo>
                    <a:pt x="4917" y="3660"/>
                    <a:pt x="3941" y="3125"/>
                    <a:pt x="3000" y="2529"/>
                  </a:cubicBezTo>
                  <a:cubicBezTo>
                    <a:pt x="1881" y="1815"/>
                    <a:pt x="1155" y="934"/>
                    <a:pt x="226" y="29"/>
                  </a:cubicBezTo>
                  <a:cubicBezTo>
                    <a:pt x="206" y="9"/>
                    <a:pt x="179" y="0"/>
                    <a:pt x="1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4827875" y="2210675"/>
              <a:ext cx="118875" cy="134300"/>
            </a:xfrm>
            <a:custGeom>
              <a:avLst/>
              <a:gdLst/>
              <a:ahLst/>
              <a:cxnLst/>
              <a:rect l="l" t="t" r="r" b="b"/>
              <a:pathLst>
                <a:path w="4755" h="5372" extrusionOk="0">
                  <a:moveTo>
                    <a:pt x="117" y="1"/>
                  </a:moveTo>
                  <a:cubicBezTo>
                    <a:pt x="32" y="1"/>
                    <a:pt x="1" y="133"/>
                    <a:pt x="76" y="197"/>
                  </a:cubicBezTo>
                  <a:cubicBezTo>
                    <a:pt x="897" y="816"/>
                    <a:pt x="1671" y="1459"/>
                    <a:pt x="2398" y="2173"/>
                  </a:cubicBezTo>
                  <a:cubicBezTo>
                    <a:pt x="3112" y="2876"/>
                    <a:pt x="4410" y="4197"/>
                    <a:pt x="4231" y="5316"/>
                  </a:cubicBezTo>
                  <a:cubicBezTo>
                    <a:pt x="4224" y="5346"/>
                    <a:pt x="4249" y="5371"/>
                    <a:pt x="4272" y="5371"/>
                  </a:cubicBezTo>
                  <a:cubicBezTo>
                    <a:pt x="4285" y="5371"/>
                    <a:pt x="4298" y="5362"/>
                    <a:pt x="4303" y="5340"/>
                  </a:cubicBezTo>
                  <a:cubicBezTo>
                    <a:pt x="4755" y="4376"/>
                    <a:pt x="3969" y="3316"/>
                    <a:pt x="3386" y="2590"/>
                  </a:cubicBezTo>
                  <a:cubicBezTo>
                    <a:pt x="2612" y="1625"/>
                    <a:pt x="1409" y="328"/>
                    <a:pt x="147" y="6"/>
                  </a:cubicBezTo>
                  <a:cubicBezTo>
                    <a:pt x="136" y="3"/>
                    <a:pt x="126" y="1"/>
                    <a:pt x="11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4727650" y="2082425"/>
              <a:ext cx="210600" cy="200825"/>
            </a:xfrm>
            <a:custGeom>
              <a:avLst/>
              <a:gdLst/>
              <a:ahLst/>
              <a:cxnLst/>
              <a:rect l="l" t="t" r="r" b="b"/>
              <a:pathLst>
                <a:path w="8424" h="8033" extrusionOk="0">
                  <a:moveTo>
                    <a:pt x="490" y="1"/>
                  </a:moveTo>
                  <a:cubicBezTo>
                    <a:pt x="433" y="1"/>
                    <a:pt x="377" y="40"/>
                    <a:pt x="370" y="112"/>
                  </a:cubicBezTo>
                  <a:cubicBezTo>
                    <a:pt x="1" y="4255"/>
                    <a:pt x="6335" y="5398"/>
                    <a:pt x="8347" y="8018"/>
                  </a:cubicBezTo>
                  <a:cubicBezTo>
                    <a:pt x="8354" y="8028"/>
                    <a:pt x="8364" y="8032"/>
                    <a:pt x="8373" y="8032"/>
                  </a:cubicBezTo>
                  <a:cubicBezTo>
                    <a:pt x="8398" y="8032"/>
                    <a:pt x="8424" y="8004"/>
                    <a:pt x="8407" y="7970"/>
                  </a:cubicBezTo>
                  <a:cubicBezTo>
                    <a:pt x="7454" y="6565"/>
                    <a:pt x="6085" y="5696"/>
                    <a:pt x="4644" y="4850"/>
                  </a:cubicBezTo>
                  <a:cubicBezTo>
                    <a:pt x="3751" y="4327"/>
                    <a:pt x="2870" y="3791"/>
                    <a:pt x="2108" y="3088"/>
                  </a:cubicBezTo>
                  <a:cubicBezTo>
                    <a:pt x="1204" y="2243"/>
                    <a:pt x="977" y="1207"/>
                    <a:pt x="608" y="88"/>
                  </a:cubicBezTo>
                  <a:cubicBezTo>
                    <a:pt x="587" y="28"/>
                    <a:pt x="538" y="1"/>
                    <a:pt x="49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4828275" y="2183375"/>
              <a:ext cx="123850" cy="101250"/>
            </a:xfrm>
            <a:custGeom>
              <a:avLst/>
              <a:gdLst/>
              <a:ahLst/>
              <a:cxnLst/>
              <a:rect l="l" t="t" r="r" b="b"/>
              <a:pathLst>
                <a:path w="4954" h="4050" extrusionOk="0">
                  <a:moveTo>
                    <a:pt x="430" y="1"/>
                  </a:moveTo>
                  <a:cubicBezTo>
                    <a:pt x="320" y="1"/>
                    <a:pt x="209" y="9"/>
                    <a:pt x="96" y="27"/>
                  </a:cubicBezTo>
                  <a:cubicBezTo>
                    <a:pt x="24" y="39"/>
                    <a:pt x="0" y="146"/>
                    <a:pt x="84" y="181"/>
                  </a:cubicBezTo>
                  <a:cubicBezTo>
                    <a:pt x="572" y="443"/>
                    <a:pt x="1072" y="598"/>
                    <a:pt x="1548" y="896"/>
                  </a:cubicBezTo>
                  <a:cubicBezTo>
                    <a:pt x="2084" y="1229"/>
                    <a:pt x="2536" y="1670"/>
                    <a:pt x="2953" y="2134"/>
                  </a:cubicBezTo>
                  <a:cubicBezTo>
                    <a:pt x="3560" y="2777"/>
                    <a:pt x="4096" y="3503"/>
                    <a:pt x="4810" y="4039"/>
                  </a:cubicBezTo>
                  <a:cubicBezTo>
                    <a:pt x="4822" y="4047"/>
                    <a:pt x="4833" y="4050"/>
                    <a:pt x="4845" y="4050"/>
                  </a:cubicBezTo>
                  <a:cubicBezTo>
                    <a:pt x="4904" y="4050"/>
                    <a:pt x="4954" y="3956"/>
                    <a:pt x="4894" y="3896"/>
                  </a:cubicBezTo>
                  <a:cubicBezTo>
                    <a:pt x="3709" y="2723"/>
                    <a:pt x="2397" y="1"/>
                    <a:pt x="4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4766800" y="2105050"/>
              <a:ext cx="162700" cy="139925"/>
            </a:xfrm>
            <a:custGeom>
              <a:avLst/>
              <a:gdLst/>
              <a:ahLst/>
              <a:cxnLst/>
              <a:rect l="l" t="t" r="r" b="b"/>
              <a:pathLst>
                <a:path w="6508" h="5597" extrusionOk="0">
                  <a:moveTo>
                    <a:pt x="95" y="1"/>
                  </a:moveTo>
                  <a:cubicBezTo>
                    <a:pt x="46" y="1"/>
                    <a:pt x="0" y="54"/>
                    <a:pt x="19" y="100"/>
                  </a:cubicBezTo>
                  <a:cubicBezTo>
                    <a:pt x="423" y="1148"/>
                    <a:pt x="1912" y="1850"/>
                    <a:pt x="2793" y="2398"/>
                  </a:cubicBezTo>
                  <a:cubicBezTo>
                    <a:pt x="3948" y="3124"/>
                    <a:pt x="6019" y="4029"/>
                    <a:pt x="6317" y="5517"/>
                  </a:cubicBezTo>
                  <a:cubicBezTo>
                    <a:pt x="6333" y="5572"/>
                    <a:pt x="6375" y="5597"/>
                    <a:pt x="6415" y="5597"/>
                  </a:cubicBezTo>
                  <a:cubicBezTo>
                    <a:pt x="6462" y="5597"/>
                    <a:pt x="6507" y="5563"/>
                    <a:pt x="6507" y="5505"/>
                  </a:cubicBezTo>
                  <a:cubicBezTo>
                    <a:pt x="6436" y="4291"/>
                    <a:pt x="5245" y="3517"/>
                    <a:pt x="4329" y="2886"/>
                  </a:cubicBezTo>
                  <a:cubicBezTo>
                    <a:pt x="2936" y="1921"/>
                    <a:pt x="1531" y="981"/>
                    <a:pt x="138" y="16"/>
                  </a:cubicBezTo>
                  <a:cubicBezTo>
                    <a:pt x="124" y="6"/>
                    <a:pt x="109" y="1"/>
                    <a:pt x="9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4772900" y="1952825"/>
              <a:ext cx="162850" cy="281500"/>
            </a:xfrm>
            <a:custGeom>
              <a:avLst/>
              <a:gdLst/>
              <a:ahLst/>
              <a:cxnLst/>
              <a:rect l="l" t="t" r="r" b="b"/>
              <a:pathLst>
                <a:path w="6514" h="11260" extrusionOk="0">
                  <a:moveTo>
                    <a:pt x="263" y="1"/>
                  </a:moveTo>
                  <a:cubicBezTo>
                    <a:pt x="224" y="1"/>
                    <a:pt x="185" y="27"/>
                    <a:pt x="179" y="81"/>
                  </a:cubicBezTo>
                  <a:cubicBezTo>
                    <a:pt x="1" y="2164"/>
                    <a:pt x="394" y="4165"/>
                    <a:pt x="1715" y="5820"/>
                  </a:cubicBezTo>
                  <a:cubicBezTo>
                    <a:pt x="3144" y="7594"/>
                    <a:pt x="6132" y="8713"/>
                    <a:pt x="6418" y="11225"/>
                  </a:cubicBezTo>
                  <a:cubicBezTo>
                    <a:pt x="6418" y="11248"/>
                    <a:pt x="6439" y="11259"/>
                    <a:pt x="6462" y="11259"/>
                  </a:cubicBezTo>
                  <a:cubicBezTo>
                    <a:pt x="6487" y="11259"/>
                    <a:pt x="6513" y="11245"/>
                    <a:pt x="6513" y="11213"/>
                  </a:cubicBezTo>
                  <a:cubicBezTo>
                    <a:pt x="6442" y="9511"/>
                    <a:pt x="4989" y="8332"/>
                    <a:pt x="3811" y="7296"/>
                  </a:cubicBezTo>
                  <a:cubicBezTo>
                    <a:pt x="2942" y="6522"/>
                    <a:pt x="2072" y="5820"/>
                    <a:pt x="1429" y="4843"/>
                  </a:cubicBezTo>
                  <a:cubicBezTo>
                    <a:pt x="501" y="3450"/>
                    <a:pt x="501" y="1652"/>
                    <a:pt x="346" y="81"/>
                  </a:cubicBezTo>
                  <a:cubicBezTo>
                    <a:pt x="340" y="27"/>
                    <a:pt x="301" y="1"/>
                    <a:pt x="26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4825225" y="2116850"/>
              <a:ext cx="117500" cy="128475"/>
            </a:xfrm>
            <a:custGeom>
              <a:avLst/>
              <a:gdLst/>
              <a:ahLst/>
              <a:cxnLst/>
              <a:rect l="l" t="t" r="r" b="b"/>
              <a:pathLst>
                <a:path w="4700" h="5139" extrusionOk="0">
                  <a:moveTo>
                    <a:pt x="132" y="0"/>
                  </a:moveTo>
                  <a:cubicBezTo>
                    <a:pt x="47" y="0"/>
                    <a:pt x="0" y="135"/>
                    <a:pt x="63" y="187"/>
                  </a:cubicBezTo>
                  <a:cubicBezTo>
                    <a:pt x="849" y="902"/>
                    <a:pt x="1694" y="1533"/>
                    <a:pt x="2420" y="2319"/>
                  </a:cubicBezTo>
                  <a:cubicBezTo>
                    <a:pt x="3111" y="3061"/>
                    <a:pt x="3658" y="3883"/>
                    <a:pt x="4226" y="4708"/>
                  </a:cubicBezTo>
                  <a:lnTo>
                    <a:pt x="4226" y="4708"/>
                  </a:lnTo>
                  <a:cubicBezTo>
                    <a:pt x="4208" y="4728"/>
                    <a:pt x="4203" y="4757"/>
                    <a:pt x="4230" y="4783"/>
                  </a:cubicBezTo>
                  <a:cubicBezTo>
                    <a:pt x="4321" y="4886"/>
                    <a:pt x="4401" y="4999"/>
                    <a:pt x="4491" y="5092"/>
                  </a:cubicBezTo>
                  <a:lnTo>
                    <a:pt x="4491" y="5092"/>
                  </a:lnTo>
                  <a:cubicBezTo>
                    <a:pt x="4492" y="5092"/>
                    <a:pt x="4492" y="5093"/>
                    <a:pt x="4492" y="5093"/>
                  </a:cubicBezTo>
                  <a:cubicBezTo>
                    <a:pt x="4492" y="5093"/>
                    <a:pt x="4492" y="5093"/>
                    <a:pt x="4492" y="5093"/>
                  </a:cubicBezTo>
                  <a:lnTo>
                    <a:pt x="4492" y="5093"/>
                  </a:lnTo>
                  <a:cubicBezTo>
                    <a:pt x="4496" y="5097"/>
                    <a:pt x="4500" y="5101"/>
                    <a:pt x="4504" y="5105"/>
                  </a:cubicBezTo>
                  <a:cubicBezTo>
                    <a:pt x="4521" y="5129"/>
                    <a:pt x="4545" y="5139"/>
                    <a:pt x="4570" y="5139"/>
                  </a:cubicBezTo>
                  <a:cubicBezTo>
                    <a:pt x="4632" y="5139"/>
                    <a:pt x="4699" y="5077"/>
                    <a:pt x="4682" y="5009"/>
                  </a:cubicBezTo>
                  <a:cubicBezTo>
                    <a:pt x="4051" y="3009"/>
                    <a:pt x="2111" y="795"/>
                    <a:pt x="170" y="9"/>
                  </a:cubicBezTo>
                  <a:cubicBezTo>
                    <a:pt x="157" y="3"/>
                    <a:pt x="144" y="0"/>
                    <a:pt x="1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4813100" y="2050300"/>
              <a:ext cx="135450" cy="164050"/>
            </a:xfrm>
            <a:custGeom>
              <a:avLst/>
              <a:gdLst/>
              <a:ahLst/>
              <a:cxnLst/>
              <a:rect l="l" t="t" r="r" b="b"/>
              <a:pathLst>
                <a:path w="5418" h="6562" extrusionOk="0">
                  <a:moveTo>
                    <a:pt x="133" y="1"/>
                  </a:moveTo>
                  <a:cubicBezTo>
                    <a:pt x="47" y="1"/>
                    <a:pt x="1" y="106"/>
                    <a:pt x="60" y="194"/>
                  </a:cubicBezTo>
                  <a:cubicBezTo>
                    <a:pt x="1715" y="2171"/>
                    <a:pt x="4953" y="3695"/>
                    <a:pt x="5310" y="6516"/>
                  </a:cubicBezTo>
                  <a:cubicBezTo>
                    <a:pt x="5310" y="6546"/>
                    <a:pt x="5334" y="6561"/>
                    <a:pt x="5358" y="6561"/>
                  </a:cubicBezTo>
                  <a:cubicBezTo>
                    <a:pt x="5382" y="6561"/>
                    <a:pt x="5406" y="6546"/>
                    <a:pt x="5406" y="6516"/>
                  </a:cubicBezTo>
                  <a:cubicBezTo>
                    <a:pt x="5417" y="5195"/>
                    <a:pt x="4739" y="4159"/>
                    <a:pt x="3905" y="3171"/>
                  </a:cubicBezTo>
                  <a:cubicBezTo>
                    <a:pt x="2917" y="2016"/>
                    <a:pt x="1596" y="671"/>
                    <a:pt x="191" y="16"/>
                  </a:cubicBezTo>
                  <a:cubicBezTo>
                    <a:pt x="170" y="5"/>
                    <a:pt x="150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4821550" y="2001675"/>
              <a:ext cx="124325" cy="146525"/>
            </a:xfrm>
            <a:custGeom>
              <a:avLst/>
              <a:gdLst/>
              <a:ahLst/>
              <a:cxnLst/>
              <a:rect l="l" t="t" r="r" b="b"/>
              <a:pathLst>
                <a:path w="4973" h="5861" extrusionOk="0">
                  <a:moveTo>
                    <a:pt x="95" y="0"/>
                  </a:moveTo>
                  <a:cubicBezTo>
                    <a:pt x="39" y="0"/>
                    <a:pt x="1" y="77"/>
                    <a:pt x="31" y="127"/>
                  </a:cubicBezTo>
                  <a:cubicBezTo>
                    <a:pt x="1555" y="2068"/>
                    <a:pt x="4258" y="3223"/>
                    <a:pt x="4853" y="5818"/>
                  </a:cubicBezTo>
                  <a:cubicBezTo>
                    <a:pt x="4858" y="5847"/>
                    <a:pt x="4879" y="5861"/>
                    <a:pt x="4901" y="5861"/>
                  </a:cubicBezTo>
                  <a:cubicBezTo>
                    <a:pt x="4934" y="5861"/>
                    <a:pt x="4972" y="5832"/>
                    <a:pt x="4972" y="5783"/>
                  </a:cubicBezTo>
                  <a:cubicBezTo>
                    <a:pt x="4639" y="3389"/>
                    <a:pt x="2031" y="1258"/>
                    <a:pt x="126" y="8"/>
                  </a:cubicBezTo>
                  <a:cubicBezTo>
                    <a:pt x="116" y="3"/>
                    <a:pt x="105" y="0"/>
                    <a:pt x="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4842925" y="1987150"/>
              <a:ext cx="96025" cy="106800"/>
            </a:xfrm>
            <a:custGeom>
              <a:avLst/>
              <a:gdLst/>
              <a:ahLst/>
              <a:cxnLst/>
              <a:rect l="l" t="t" r="r" b="b"/>
              <a:pathLst>
                <a:path w="3841" h="4272" extrusionOk="0">
                  <a:moveTo>
                    <a:pt x="112" y="0"/>
                  </a:moveTo>
                  <a:cubicBezTo>
                    <a:pt x="56" y="0"/>
                    <a:pt x="1" y="47"/>
                    <a:pt x="45" y="101"/>
                  </a:cubicBezTo>
                  <a:cubicBezTo>
                    <a:pt x="1129" y="1601"/>
                    <a:pt x="2748" y="2589"/>
                    <a:pt x="3701" y="4244"/>
                  </a:cubicBezTo>
                  <a:cubicBezTo>
                    <a:pt x="3716" y="4263"/>
                    <a:pt x="3737" y="4271"/>
                    <a:pt x="3757" y="4271"/>
                  </a:cubicBezTo>
                  <a:cubicBezTo>
                    <a:pt x="3801" y="4271"/>
                    <a:pt x="3840" y="4234"/>
                    <a:pt x="3808" y="4185"/>
                  </a:cubicBezTo>
                  <a:cubicBezTo>
                    <a:pt x="2962" y="2589"/>
                    <a:pt x="1546" y="1149"/>
                    <a:pt x="164" y="18"/>
                  </a:cubicBezTo>
                  <a:cubicBezTo>
                    <a:pt x="150" y="6"/>
                    <a:pt x="131" y="0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4820225" y="1925100"/>
              <a:ext cx="111125" cy="146800"/>
            </a:xfrm>
            <a:custGeom>
              <a:avLst/>
              <a:gdLst/>
              <a:ahLst/>
              <a:cxnLst/>
              <a:rect l="l" t="t" r="r" b="b"/>
              <a:pathLst>
                <a:path w="4445" h="5872" extrusionOk="0">
                  <a:moveTo>
                    <a:pt x="135" y="0"/>
                  </a:moveTo>
                  <a:cubicBezTo>
                    <a:pt x="58" y="0"/>
                    <a:pt x="0" y="94"/>
                    <a:pt x="60" y="154"/>
                  </a:cubicBezTo>
                  <a:cubicBezTo>
                    <a:pt x="1787" y="1857"/>
                    <a:pt x="3680" y="3357"/>
                    <a:pt x="4299" y="5833"/>
                  </a:cubicBezTo>
                  <a:cubicBezTo>
                    <a:pt x="4308" y="5860"/>
                    <a:pt x="4331" y="5872"/>
                    <a:pt x="4356" y="5872"/>
                  </a:cubicBezTo>
                  <a:cubicBezTo>
                    <a:pt x="4399" y="5872"/>
                    <a:pt x="4445" y="5838"/>
                    <a:pt x="4430" y="5786"/>
                  </a:cubicBezTo>
                  <a:cubicBezTo>
                    <a:pt x="4025" y="3535"/>
                    <a:pt x="2287" y="976"/>
                    <a:pt x="179" y="11"/>
                  </a:cubicBezTo>
                  <a:cubicBezTo>
                    <a:pt x="164" y="4"/>
                    <a:pt x="149" y="0"/>
                    <a:pt x="13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4765575" y="1856950"/>
              <a:ext cx="158425" cy="157875"/>
            </a:xfrm>
            <a:custGeom>
              <a:avLst/>
              <a:gdLst/>
              <a:ahLst/>
              <a:cxnLst/>
              <a:rect l="l" t="t" r="r" b="b"/>
              <a:pathLst>
                <a:path w="6337" h="6315" extrusionOk="0">
                  <a:moveTo>
                    <a:pt x="65" y="1"/>
                  </a:moveTo>
                  <a:cubicBezTo>
                    <a:pt x="33" y="1"/>
                    <a:pt x="1" y="27"/>
                    <a:pt x="8" y="70"/>
                  </a:cubicBezTo>
                  <a:cubicBezTo>
                    <a:pt x="568" y="3011"/>
                    <a:pt x="4509" y="4202"/>
                    <a:pt x="6247" y="6309"/>
                  </a:cubicBezTo>
                  <a:cubicBezTo>
                    <a:pt x="6252" y="6313"/>
                    <a:pt x="6259" y="6314"/>
                    <a:pt x="6265" y="6314"/>
                  </a:cubicBezTo>
                  <a:cubicBezTo>
                    <a:pt x="6299" y="6314"/>
                    <a:pt x="6336" y="6266"/>
                    <a:pt x="6306" y="6226"/>
                  </a:cubicBezTo>
                  <a:cubicBezTo>
                    <a:pt x="4437" y="3892"/>
                    <a:pt x="1306" y="2951"/>
                    <a:pt x="115" y="34"/>
                  </a:cubicBezTo>
                  <a:cubicBezTo>
                    <a:pt x="106" y="11"/>
                    <a:pt x="86" y="1"/>
                    <a:pt x="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4811500" y="1868525"/>
              <a:ext cx="117650" cy="121650"/>
            </a:xfrm>
            <a:custGeom>
              <a:avLst/>
              <a:gdLst/>
              <a:ahLst/>
              <a:cxnLst/>
              <a:rect l="l" t="t" r="r" b="b"/>
              <a:pathLst>
                <a:path w="4706" h="4866" extrusionOk="0">
                  <a:moveTo>
                    <a:pt x="91" y="1"/>
                  </a:moveTo>
                  <a:cubicBezTo>
                    <a:pt x="47" y="1"/>
                    <a:pt x="1" y="40"/>
                    <a:pt x="16" y="95"/>
                  </a:cubicBezTo>
                  <a:cubicBezTo>
                    <a:pt x="528" y="2167"/>
                    <a:pt x="3005" y="3631"/>
                    <a:pt x="4588" y="4846"/>
                  </a:cubicBezTo>
                  <a:cubicBezTo>
                    <a:pt x="4602" y="4860"/>
                    <a:pt x="4619" y="4865"/>
                    <a:pt x="4634" y="4865"/>
                  </a:cubicBezTo>
                  <a:cubicBezTo>
                    <a:pt x="4673" y="4865"/>
                    <a:pt x="4706" y="4829"/>
                    <a:pt x="4672" y="4786"/>
                  </a:cubicBezTo>
                  <a:cubicBezTo>
                    <a:pt x="4065" y="3953"/>
                    <a:pt x="3267" y="3346"/>
                    <a:pt x="2493" y="2679"/>
                  </a:cubicBezTo>
                  <a:cubicBezTo>
                    <a:pt x="1564" y="1869"/>
                    <a:pt x="862" y="1024"/>
                    <a:pt x="147" y="36"/>
                  </a:cubicBezTo>
                  <a:cubicBezTo>
                    <a:pt x="135" y="11"/>
                    <a:pt x="113" y="1"/>
                    <a:pt x="9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4816650" y="1809675"/>
              <a:ext cx="113400" cy="161800"/>
            </a:xfrm>
            <a:custGeom>
              <a:avLst/>
              <a:gdLst/>
              <a:ahLst/>
              <a:cxnLst/>
              <a:rect l="l" t="t" r="r" b="b"/>
              <a:pathLst>
                <a:path w="4536" h="6472" extrusionOk="0">
                  <a:moveTo>
                    <a:pt x="98" y="0"/>
                  </a:moveTo>
                  <a:cubicBezTo>
                    <a:pt x="62" y="0"/>
                    <a:pt x="25" y="35"/>
                    <a:pt x="25" y="80"/>
                  </a:cubicBezTo>
                  <a:cubicBezTo>
                    <a:pt x="1" y="2711"/>
                    <a:pt x="3037" y="4473"/>
                    <a:pt x="4347" y="6438"/>
                  </a:cubicBezTo>
                  <a:cubicBezTo>
                    <a:pt x="4367" y="6462"/>
                    <a:pt x="4392" y="6472"/>
                    <a:pt x="4417" y="6472"/>
                  </a:cubicBezTo>
                  <a:cubicBezTo>
                    <a:pt x="4478" y="6472"/>
                    <a:pt x="4536" y="6407"/>
                    <a:pt x="4502" y="6331"/>
                  </a:cubicBezTo>
                  <a:cubicBezTo>
                    <a:pt x="3942" y="5295"/>
                    <a:pt x="3168" y="4414"/>
                    <a:pt x="2382" y="3533"/>
                  </a:cubicBezTo>
                  <a:cubicBezTo>
                    <a:pt x="1430" y="2449"/>
                    <a:pt x="799" y="1318"/>
                    <a:pt x="156" y="44"/>
                  </a:cubicBezTo>
                  <a:cubicBezTo>
                    <a:pt x="142" y="13"/>
                    <a:pt x="120" y="0"/>
                    <a:pt x="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4814675" y="1793075"/>
              <a:ext cx="111200" cy="164825"/>
            </a:xfrm>
            <a:custGeom>
              <a:avLst/>
              <a:gdLst/>
              <a:ahLst/>
              <a:cxnLst/>
              <a:rect l="l" t="t" r="r" b="b"/>
              <a:pathLst>
                <a:path w="4448" h="6593" extrusionOk="0">
                  <a:moveTo>
                    <a:pt x="71" y="1"/>
                  </a:moveTo>
                  <a:cubicBezTo>
                    <a:pt x="36" y="1"/>
                    <a:pt x="0" y="25"/>
                    <a:pt x="9" y="65"/>
                  </a:cubicBezTo>
                  <a:cubicBezTo>
                    <a:pt x="663" y="2494"/>
                    <a:pt x="2759" y="4709"/>
                    <a:pt x="4390" y="6590"/>
                  </a:cubicBezTo>
                  <a:cubicBezTo>
                    <a:pt x="4392" y="6592"/>
                    <a:pt x="4394" y="6592"/>
                    <a:pt x="4397" y="6592"/>
                  </a:cubicBezTo>
                  <a:cubicBezTo>
                    <a:pt x="4414" y="6592"/>
                    <a:pt x="4448" y="6563"/>
                    <a:pt x="4438" y="6542"/>
                  </a:cubicBezTo>
                  <a:cubicBezTo>
                    <a:pt x="3723" y="5554"/>
                    <a:pt x="2985" y="4578"/>
                    <a:pt x="2306" y="3578"/>
                  </a:cubicBezTo>
                  <a:cubicBezTo>
                    <a:pt x="1521" y="2435"/>
                    <a:pt x="937" y="1137"/>
                    <a:pt x="116" y="18"/>
                  </a:cubicBezTo>
                  <a:cubicBezTo>
                    <a:pt x="104" y="6"/>
                    <a:pt x="88" y="1"/>
                    <a:pt x="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4803850" y="1718575"/>
              <a:ext cx="112625" cy="204875"/>
            </a:xfrm>
            <a:custGeom>
              <a:avLst/>
              <a:gdLst/>
              <a:ahLst/>
              <a:cxnLst/>
              <a:rect l="l" t="t" r="r" b="b"/>
              <a:pathLst>
                <a:path w="4505" h="8195" extrusionOk="0">
                  <a:moveTo>
                    <a:pt x="592" y="0"/>
                  </a:moveTo>
                  <a:cubicBezTo>
                    <a:pt x="564" y="0"/>
                    <a:pt x="537" y="15"/>
                    <a:pt x="537" y="45"/>
                  </a:cubicBezTo>
                  <a:cubicBezTo>
                    <a:pt x="1" y="3117"/>
                    <a:pt x="2608" y="5998"/>
                    <a:pt x="4406" y="8177"/>
                  </a:cubicBezTo>
                  <a:cubicBezTo>
                    <a:pt x="4419" y="8189"/>
                    <a:pt x="4432" y="8194"/>
                    <a:pt x="4444" y="8194"/>
                  </a:cubicBezTo>
                  <a:cubicBezTo>
                    <a:pt x="4478" y="8194"/>
                    <a:pt x="4504" y="8153"/>
                    <a:pt x="4478" y="8117"/>
                  </a:cubicBezTo>
                  <a:cubicBezTo>
                    <a:pt x="3704" y="6986"/>
                    <a:pt x="2906" y="5867"/>
                    <a:pt x="2192" y="4712"/>
                  </a:cubicBezTo>
                  <a:cubicBezTo>
                    <a:pt x="1275" y="3224"/>
                    <a:pt x="953" y="1724"/>
                    <a:pt x="656" y="45"/>
                  </a:cubicBezTo>
                  <a:cubicBezTo>
                    <a:pt x="650" y="15"/>
                    <a:pt x="620" y="0"/>
                    <a:pt x="59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4832150" y="1723400"/>
              <a:ext cx="82050" cy="168375"/>
            </a:xfrm>
            <a:custGeom>
              <a:avLst/>
              <a:gdLst/>
              <a:ahLst/>
              <a:cxnLst/>
              <a:rect l="l" t="t" r="r" b="b"/>
              <a:pathLst>
                <a:path w="3282" h="6735" extrusionOk="0">
                  <a:moveTo>
                    <a:pt x="655" y="1"/>
                  </a:moveTo>
                  <a:cubicBezTo>
                    <a:pt x="622" y="1"/>
                    <a:pt x="589" y="19"/>
                    <a:pt x="583" y="54"/>
                  </a:cubicBezTo>
                  <a:cubicBezTo>
                    <a:pt x="0" y="2376"/>
                    <a:pt x="2500" y="4626"/>
                    <a:pt x="3155" y="6686"/>
                  </a:cubicBezTo>
                  <a:cubicBezTo>
                    <a:pt x="3165" y="6720"/>
                    <a:pt x="3189" y="6734"/>
                    <a:pt x="3212" y="6734"/>
                  </a:cubicBezTo>
                  <a:cubicBezTo>
                    <a:pt x="3247" y="6734"/>
                    <a:pt x="3281" y="6705"/>
                    <a:pt x="3274" y="6662"/>
                  </a:cubicBezTo>
                  <a:cubicBezTo>
                    <a:pt x="3048" y="5650"/>
                    <a:pt x="2643" y="4769"/>
                    <a:pt x="2155" y="3864"/>
                  </a:cubicBezTo>
                  <a:cubicBezTo>
                    <a:pt x="1488" y="2614"/>
                    <a:pt x="1084" y="1412"/>
                    <a:pt x="726" y="54"/>
                  </a:cubicBezTo>
                  <a:cubicBezTo>
                    <a:pt x="720" y="19"/>
                    <a:pt x="688" y="1"/>
                    <a:pt x="6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4846050" y="1688850"/>
              <a:ext cx="50000" cy="152750"/>
            </a:xfrm>
            <a:custGeom>
              <a:avLst/>
              <a:gdLst/>
              <a:ahLst/>
              <a:cxnLst/>
              <a:rect l="l" t="t" r="r" b="b"/>
              <a:pathLst>
                <a:path w="2000" h="6110" extrusionOk="0">
                  <a:moveTo>
                    <a:pt x="89" y="0"/>
                  </a:moveTo>
                  <a:cubicBezTo>
                    <a:pt x="44" y="0"/>
                    <a:pt x="0" y="42"/>
                    <a:pt x="16" y="103"/>
                  </a:cubicBezTo>
                  <a:cubicBezTo>
                    <a:pt x="504" y="2139"/>
                    <a:pt x="1421" y="4068"/>
                    <a:pt x="1944" y="6092"/>
                  </a:cubicBezTo>
                  <a:cubicBezTo>
                    <a:pt x="1944" y="6105"/>
                    <a:pt x="1952" y="6110"/>
                    <a:pt x="1962" y="6110"/>
                  </a:cubicBezTo>
                  <a:cubicBezTo>
                    <a:pt x="1978" y="6110"/>
                    <a:pt x="2000" y="6095"/>
                    <a:pt x="1992" y="6080"/>
                  </a:cubicBezTo>
                  <a:cubicBezTo>
                    <a:pt x="1659" y="4068"/>
                    <a:pt x="1230" y="1794"/>
                    <a:pt x="158" y="43"/>
                  </a:cubicBezTo>
                  <a:cubicBezTo>
                    <a:pt x="141" y="13"/>
                    <a:pt x="115" y="0"/>
                    <a:pt x="8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4865275" y="1690375"/>
              <a:ext cx="33850" cy="119300"/>
            </a:xfrm>
            <a:custGeom>
              <a:avLst/>
              <a:gdLst/>
              <a:ahLst/>
              <a:cxnLst/>
              <a:rect l="l" t="t" r="r" b="b"/>
              <a:pathLst>
                <a:path w="1354" h="4772" extrusionOk="0">
                  <a:moveTo>
                    <a:pt x="108" y="1"/>
                  </a:moveTo>
                  <a:cubicBezTo>
                    <a:pt x="54" y="1"/>
                    <a:pt x="1" y="55"/>
                    <a:pt x="9" y="125"/>
                  </a:cubicBezTo>
                  <a:cubicBezTo>
                    <a:pt x="271" y="1709"/>
                    <a:pt x="1128" y="3102"/>
                    <a:pt x="1259" y="4745"/>
                  </a:cubicBezTo>
                  <a:cubicBezTo>
                    <a:pt x="1259" y="4763"/>
                    <a:pt x="1274" y="4772"/>
                    <a:pt x="1288" y="4772"/>
                  </a:cubicBezTo>
                  <a:cubicBezTo>
                    <a:pt x="1303" y="4772"/>
                    <a:pt x="1318" y="4763"/>
                    <a:pt x="1318" y="4745"/>
                  </a:cubicBezTo>
                  <a:cubicBezTo>
                    <a:pt x="1354" y="3161"/>
                    <a:pt x="949" y="1447"/>
                    <a:pt x="187" y="54"/>
                  </a:cubicBezTo>
                  <a:cubicBezTo>
                    <a:pt x="166" y="16"/>
                    <a:pt x="137" y="1"/>
                    <a:pt x="10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4875900" y="1686200"/>
              <a:ext cx="9250" cy="54600"/>
            </a:xfrm>
            <a:custGeom>
              <a:avLst/>
              <a:gdLst/>
              <a:ahLst/>
              <a:cxnLst/>
              <a:rect l="l" t="t" r="r" b="b"/>
              <a:pathLst>
                <a:path w="370" h="2184" extrusionOk="0">
                  <a:moveTo>
                    <a:pt x="174" y="1"/>
                  </a:moveTo>
                  <a:cubicBezTo>
                    <a:pt x="143" y="1"/>
                    <a:pt x="113" y="18"/>
                    <a:pt x="107" y="54"/>
                  </a:cubicBezTo>
                  <a:cubicBezTo>
                    <a:pt x="0" y="328"/>
                    <a:pt x="60" y="626"/>
                    <a:pt x="96" y="899"/>
                  </a:cubicBezTo>
                  <a:cubicBezTo>
                    <a:pt x="155" y="1316"/>
                    <a:pt x="215" y="1721"/>
                    <a:pt x="238" y="2138"/>
                  </a:cubicBezTo>
                  <a:cubicBezTo>
                    <a:pt x="238" y="2169"/>
                    <a:pt x="258" y="2184"/>
                    <a:pt x="277" y="2184"/>
                  </a:cubicBezTo>
                  <a:cubicBezTo>
                    <a:pt x="294" y="2184"/>
                    <a:pt x="310" y="2172"/>
                    <a:pt x="310" y="2150"/>
                  </a:cubicBezTo>
                  <a:cubicBezTo>
                    <a:pt x="334" y="1780"/>
                    <a:pt x="334" y="1411"/>
                    <a:pt x="334" y="1042"/>
                  </a:cubicBezTo>
                  <a:cubicBezTo>
                    <a:pt x="334" y="721"/>
                    <a:pt x="369" y="352"/>
                    <a:pt x="250" y="54"/>
                  </a:cubicBezTo>
                  <a:cubicBezTo>
                    <a:pt x="238" y="18"/>
                    <a:pt x="206" y="1"/>
                    <a:pt x="1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4868750" y="1653000"/>
              <a:ext cx="21100" cy="95950"/>
            </a:xfrm>
            <a:custGeom>
              <a:avLst/>
              <a:gdLst/>
              <a:ahLst/>
              <a:cxnLst/>
              <a:rect l="l" t="t" r="r" b="b"/>
              <a:pathLst>
                <a:path w="844" h="3838" extrusionOk="0">
                  <a:moveTo>
                    <a:pt x="181" y="1"/>
                  </a:moveTo>
                  <a:cubicBezTo>
                    <a:pt x="126" y="1"/>
                    <a:pt x="72" y="47"/>
                    <a:pt x="72" y="120"/>
                  </a:cubicBezTo>
                  <a:cubicBezTo>
                    <a:pt x="1" y="644"/>
                    <a:pt x="155" y="1203"/>
                    <a:pt x="251" y="1727"/>
                  </a:cubicBezTo>
                  <a:cubicBezTo>
                    <a:pt x="346" y="2430"/>
                    <a:pt x="489" y="3108"/>
                    <a:pt x="703" y="3775"/>
                  </a:cubicBezTo>
                  <a:cubicBezTo>
                    <a:pt x="713" y="3819"/>
                    <a:pt x="741" y="3837"/>
                    <a:pt x="768" y="3837"/>
                  </a:cubicBezTo>
                  <a:cubicBezTo>
                    <a:pt x="806" y="3837"/>
                    <a:pt x="843" y="3801"/>
                    <a:pt x="822" y="3751"/>
                  </a:cubicBezTo>
                  <a:cubicBezTo>
                    <a:pt x="643" y="3061"/>
                    <a:pt x="596" y="2382"/>
                    <a:pt x="584" y="1680"/>
                  </a:cubicBezTo>
                  <a:cubicBezTo>
                    <a:pt x="572" y="1156"/>
                    <a:pt x="560" y="525"/>
                    <a:pt x="274" y="60"/>
                  </a:cubicBezTo>
                  <a:cubicBezTo>
                    <a:pt x="251" y="19"/>
                    <a:pt x="216" y="1"/>
                    <a:pt x="18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4803050" y="3195825"/>
              <a:ext cx="128600" cy="101925"/>
            </a:xfrm>
            <a:custGeom>
              <a:avLst/>
              <a:gdLst/>
              <a:ahLst/>
              <a:cxnLst/>
              <a:rect l="l" t="t" r="r" b="b"/>
              <a:pathLst>
                <a:path w="5144" h="4077" extrusionOk="0">
                  <a:moveTo>
                    <a:pt x="5073" y="0"/>
                  </a:moveTo>
                  <a:cubicBezTo>
                    <a:pt x="5064" y="0"/>
                    <a:pt x="5055" y="3"/>
                    <a:pt x="5046" y="10"/>
                  </a:cubicBezTo>
                  <a:cubicBezTo>
                    <a:pt x="3295" y="1141"/>
                    <a:pt x="1331" y="2236"/>
                    <a:pt x="57" y="3939"/>
                  </a:cubicBezTo>
                  <a:cubicBezTo>
                    <a:pt x="1" y="4004"/>
                    <a:pt x="69" y="4077"/>
                    <a:pt x="147" y="4077"/>
                  </a:cubicBezTo>
                  <a:cubicBezTo>
                    <a:pt x="168" y="4077"/>
                    <a:pt x="191" y="4071"/>
                    <a:pt x="212" y="4058"/>
                  </a:cubicBezTo>
                  <a:cubicBezTo>
                    <a:pt x="1759" y="2629"/>
                    <a:pt x="3498" y="1439"/>
                    <a:pt x="5105" y="81"/>
                  </a:cubicBezTo>
                  <a:cubicBezTo>
                    <a:pt x="5144" y="52"/>
                    <a:pt x="5112" y="0"/>
                    <a:pt x="507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4801750" y="3080875"/>
              <a:ext cx="246300" cy="215900"/>
            </a:xfrm>
            <a:custGeom>
              <a:avLst/>
              <a:gdLst/>
              <a:ahLst/>
              <a:cxnLst/>
              <a:rect l="l" t="t" r="r" b="b"/>
              <a:pathLst>
                <a:path w="9852" h="8636" extrusionOk="0">
                  <a:moveTo>
                    <a:pt x="9743" y="0"/>
                  </a:moveTo>
                  <a:cubicBezTo>
                    <a:pt x="9715" y="0"/>
                    <a:pt x="9686" y="14"/>
                    <a:pt x="9670" y="48"/>
                  </a:cubicBezTo>
                  <a:cubicBezTo>
                    <a:pt x="7669" y="4310"/>
                    <a:pt x="3133" y="5358"/>
                    <a:pt x="37" y="8537"/>
                  </a:cubicBezTo>
                  <a:cubicBezTo>
                    <a:pt x="1" y="8583"/>
                    <a:pt x="42" y="8636"/>
                    <a:pt x="90" y="8636"/>
                  </a:cubicBezTo>
                  <a:cubicBezTo>
                    <a:pt x="104" y="8636"/>
                    <a:pt x="119" y="8631"/>
                    <a:pt x="133" y="8620"/>
                  </a:cubicBezTo>
                  <a:cubicBezTo>
                    <a:pt x="3359" y="5715"/>
                    <a:pt x="8610" y="4858"/>
                    <a:pt x="9836" y="119"/>
                  </a:cubicBezTo>
                  <a:cubicBezTo>
                    <a:pt x="9852" y="50"/>
                    <a:pt x="9797" y="0"/>
                    <a:pt x="974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4842850" y="3069175"/>
              <a:ext cx="173525" cy="172350"/>
            </a:xfrm>
            <a:custGeom>
              <a:avLst/>
              <a:gdLst/>
              <a:ahLst/>
              <a:cxnLst/>
              <a:rect l="l" t="t" r="r" b="b"/>
              <a:pathLst>
                <a:path w="6941" h="6894" extrusionOk="0">
                  <a:moveTo>
                    <a:pt x="6811" y="0"/>
                  </a:moveTo>
                  <a:cubicBezTo>
                    <a:pt x="6791" y="0"/>
                    <a:pt x="6770" y="5"/>
                    <a:pt x="6752" y="16"/>
                  </a:cubicBezTo>
                  <a:cubicBezTo>
                    <a:pt x="4525" y="1944"/>
                    <a:pt x="358" y="3552"/>
                    <a:pt x="1" y="6874"/>
                  </a:cubicBezTo>
                  <a:cubicBezTo>
                    <a:pt x="1" y="6888"/>
                    <a:pt x="13" y="6893"/>
                    <a:pt x="23" y="6893"/>
                  </a:cubicBezTo>
                  <a:cubicBezTo>
                    <a:pt x="30" y="6893"/>
                    <a:pt x="36" y="6891"/>
                    <a:pt x="36" y="6886"/>
                  </a:cubicBezTo>
                  <a:cubicBezTo>
                    <a:pt x="858" y="3492"/>
                    <a:pt x="5156" y="2826"/>
                    <a:pt x="6894" y="111"/>
                  </a:cubicBezTo>
                  <a:cubicBezTo>
                    <a:pt x="6941" y="56"/>
                    <a:pt x="6879" y="0"/>
                    <a:pt x="681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4844125" y="2994650"/>
              <a:ext cx="228325" cy="203100"/>
            </a:xfrm>
            <a:custGeom>
              <a:avLst/>
              <a:gdLst/>
              <a:ahLst/>
              <a:cxnLst/>
              <a:rect l="l" t="t" r="r" b="b"/>
              <a:pathLst>
                <a:path w="9133" h="8124" extrusionOk="0">
                  <a:moveTo>
                    <a:pt x="9032" y="0"/>
                  </a:moveTo>
                  <a:cubicBezTo>
                    <a:pt x="9002" y="0"/>
                    <a:pt x="8972" y="11"/>
                    <a:pt x="8951" y="32"/>
                  </a:cubicBezTo>
                  <a:cubicBezTo>
                    <a:pt x="7629" y="1878"/>
                    <a:pt x="6117" y="3199"/>
                    <a:pt x="4248" y="4497"/>
                  </a:cubicBezTo>
                  <a:cubicBezTo>
                    <a:pt x="2748" y="5533"/>
                    <a:pt x="1117" y="6545"/>
                    <a:pt x="9" y="8033"/>
                  </a:cubicBezTo>
                  <a:cubicBezTo>
                    <a:pt x="1" y="8085"/>
                    <a:pt x="35" y="8124"/>
                    <a:pt x="64" y="8124"/>
                  </a:cubicBezTo>
                  <a:cubicBezTo>
                    <a:pt x="76" y="8124"/>
                    <a:pt x="86" y="8118"/>
                    <a:pt x="93" y="8104"/>
                  </a:cubicBezTo>
                  <a:cubicBezTo>
                    <a:pt x="1748" y="6592"/>
                    <a:pt x="3605" y="5390"/>
                    <a:pt x="5427" y="4092"/>
                  </a:cubicBezTo>
                  <a:cubicBezTo>
                    <a:pt x="6867" y="3068"/>
                    <a:pt x="8510" y="1830"/>
                    <a:pt x="9118" y="103"/>
                  </a:cubicBezTo>
                  <a:cubicBezTo>
                    <a:pt x="9133" y="35"/>
                    <a:pt x="9084" y="0"/>
                    <a:pt x="90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4838100" y="3057325"/>
              <a:ext cx="144900" cy="142350"/>
            </a:xfrm>
            <a:custGeom>
              <a:avLst/>
              <a:gdLst/>
              <a:ahLst/>
              <a:cxnLst/>
              <a:rect l="l" t="t" r="r" b="b"/>
              <a:pathLst>
                <a:path w="5796" h="5694" extrusionOk="0">
                  <a:moveTo>
                    <a:pt x="5738" y="0"/>
                  </a:moveTo>
                  <a:cubicBezTo>
                    <a:pt x="5734" y="0"/>
                    <a:pt x="5731" y="1"/>
                    <a:pt x="5727" y="2"/>
                  </a:cubicBezTo>
                  <a:cubicBezTo>
                    <a:pt x="4394" y="406"/>
                    <a:pt x="3179" y="1299"/>
                    <a:pt x="2143" y="2192"/>
                  </a:cubicBezTo>
                  <a:cubicBezTo>
                    <a:pt x="1143" y="3061"/>
                    <a:pt x="12" y="4264"/>
                    <a:pt x="0" y="5657"/>
                  </a:cubicBezTo>
                  <a:cubicBezTo>
                    <a:pt x="0" y="5680"/>
                    <a:pt x="10" y="5693"/>
                    <a:pt x="20" y="5693"/>
                  </a:cubicBezTo>
                  <a:cubicBezTo>
                    <a:pt x="26" y="5693"/>
                    <a:pt x="32" y="5689"/>
                    <a:pt x="36" y="5681"/>
                  </a:cubicBezTo>
                  <a:cubicBezTo>
                    <a:pt x="715" y="3038"/>
                    <a:pt x="3405" y="1156"/>
                    <a:pt x="5763" y="85"/>
                  </a:cubicBezTo>
                  <a:cubicBezTo>
                    <a:pt x="5796" y="63"/>
                    <a:pt x="5778" y="0"/>
                    <a:pt x="573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4866550" y="3005725"/>
              <a:ext cx="187800" cy="152750"/>
            </a:xfrm>
            <a:custGeom>
              <a:avLst/>
              <a:gdLst/>
              <a:ahLst/>
              <a:cxnLst/>
              <a:rect l="l" t="t" r="r" b="b"/>
              <a:pathLst>
                <a:path w="7512" h="6110" extrusionOk="0">
                  <a:moveTo>
                    <a:pt x="7448" y="0"/>
                  </a:moveTo>
                  <a:cubicBezTo>
                    <a:pt x="7438" y="0"/>
                    <a:pt x="7429" y="5"/>
                    <a:pt x="7423" y="18"/>
                  </a:cubicBezTo>
                  <a:cubicBezTo>
                    <a:pt x="5411" y="2613"/>
                    <a:pt x="1684" y="3161"/>
                    <a:pt x="17" y="6042"/>
                  </a:cubicBezTo>
                  <a:cubicBezTo>
                    <a:pt x="0" y="6076"/>
                    <a:pt x="31" y="6110"/>
                    <a:pt x="59" y="6110"/>
                  </a:cubicBezTo>
                  <a:cubicBezTo>
                    <a:pt x="71" y="6110"/>
                    <a:pt x="82" y="6104"/>
                    <a:pt x="89" y="6090"/>
                  </a:cubicBezTo>
                  <a:cubicBezTo>
                    <a:pt x="1970" y="3399"/>
                    <a:pt x="5958" y="2982"/>
                    <a:pt x="7494" y="77"/>
                  </a:cubicBezTo>
                  <a:cubicBezTo>
                    <a:pt x="7512" y="42"/>
                    <a:pt x="7477" y="0"/>
                    <a:pt x="744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4924850" y="2911925"/>
              <a:ext cx="163775" cy="202675"/>
            </a:xfrm>
            <a:custGeom>
              <a:avLst/>
              <a:gdLst/>
              <a:ahLst/>
              <a:cxnLst/>
              <a:rect l="l" t="t" r="r" b="b"/>
              <a:pathLst>
                <a:path w="6551" h="8107" extrusionOk="0">
                  <a:moveTo>
                    <a:pt x="6487" y="1"/>
                  </a:moveTo>
                  <a:cubicBezTo>
                    <a:pt x="6468" y="1"/>
                    <a:pt x="6449" y="10"/>
                    <a:pt x="6436" y="31"/>
                  </a:cubicBezTo>
                  <a:cubicBezTo>
                    <a:pt x="5281" y="2901"/>
                    <a:pt x="3091" y="6770"/>
                    <a:pt x="66" y="7961"/>
                  </a:cubicBezTo>
                  <a:cubicBezTo>
                    <a:pt x="1" y="7993"/>
                    <a:pt x="25" y="8106"/>
                    <a:pt x="94" y="8106"/>
                  </a:cubicBezTo>
                  <a:cubicBezTo>
                    <a:pt x="101" y="8106"/>
                    <a:pt x="107" y="8105"/>
                    <a:pt x="114" y="8104"/>
                  </a:cubicBezTo>
                  <a:cubicBezTo>
                    <a:pt x="1698" y="7520"/>
                    <a:pt x="2912" y="6151"/>
                    <a:pt x="3924" y="4865"/>
                  </a:cubicBezTo>
                  <a:cubicBezTo>
                    <a:pt x="5007" y="3520"/>
                    <a:pt x="6258" y="1817"/>
                    <a:pt x="6543" y="67"/>
                  </a:cubicBezTo>
                  <a:cubicBezTo>
                    <a:pt x="6551" y="29"/>
                    <a:pt x="6520" y="1"/>
                    <a:pt x="648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4846300" y="3024300"/>
              <a:ext cx="150675" cy="122100"/>
            </a:xfrm>
            <a:custGeom>
              <a:avLst/>
              <a:gdLst/>
              <a:ahLst/>
              <a:cxnLst/>
              <a:rect l="l" t="t" r="r" b="b"/>
              <a:pathLst>
                <a:path w="6027" h="4884" extrusionOk="0">
                  <a:moveTo>
                    <a:pt x="5877" y="0"/>
                  </a:moveTo>
                  <a:cubicBezTo>
                    <a:pt x="5873" y="0"/>
                    <a:pt x="5868" y="0"/>
                    <a:pt x="5863" y="1"/>
                  </a:cubicBezTo>
                  <a:cubicBezTo>
                    <a:pt x="3506" y="513"/>
                    <a:pt x="1220" y="2799"/>
                    <a:pt x="17" y="4799"/>
                  </a:cubicBezTo>
                  <a:cubicBezTo>
                    <a:pt x="1" y="4841"/>
                    <a:pt x="43" y="4883"/>
                    <a:pt x="87" y="4883"/>
                  </a:cubicBezTo>
                  <a:cubicBezTo>
                    <a:pt x="105" y="4883"/>
                    <a:pt x="123" y="4876"/>
                    <a:pt x="137" y="4859"/>
                  </a:cubicBezTo>
                  <a:cubicBezTo>
                    <a:pt x="803" y="3847"/>
                    <a:pt x="1637" y="3013"/>
                    <a:pt x="2554" y="2216"/>
                  </a:cubicBezTo>
                  <a:cubicBezTo>
                    <a:pt x="3601" y="1346"/>
                    <a:pt x="4780" y="834"/>
                    <a:pt x="5935" y="168"/>
                  </a:cubicBezTo>
                  <a:cubicBezTo>
                    <a:pt x="6026" y="122"/>
                    <a:pt x="5975" y="0"/>
                    <a:pt x="58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4844475" y="2982850"/>
              <a:ext cx="153925" cy="165650"/>
            </a:xfrm>
            <a:custGeom>
              <a:avLst/>
              <a:gdLst/>
              <a:ahLst/>
              <a:cxnLst/>
              <a:rect l="l" t="t" r="r" b="b"/>
              <a:pathLst>
                <a:path w="6157" h="6626" extrusionOk="0">
                  <a:moveTo>
                    <a:pt x="6058" y="0"/>
                  </a:moveTo>
                  <a:cubicBezTo>
                    <a:pt x="6049" y="0"/>
                    <a:pt x="6041" y="1"/>
                    <a:pt x="6032" y="4"/>
                  </a:cubicBezTo>
                  <a:cubicBezTo>
                    <a:pt x="4639" y="599"/>
                    <a:pt x="3377" y="1849"/>
                    <a:pt x="2317" y="2909"/>
                  </a:cubicBezTo>
                  <a:cubicBezTo>
                    <a:pt x="1305" y="3921"/>
                    <a:pt x="352" y="5147"/>
                    <a:pt x="7" y="6552"/>
                  </a:cubicBezTo>
                  <a:cubicBezTo>
                    <a:pt x="0" y="6601"/>
                    <a:pt x="26" y="6625"/>
                    <a:pt x="53" y="6625"/>
                  </a:cubicBezTo>
                  <a:cubicBezTo>
                    <a:pt x="72" y="6625"/>
                    <a:pt x="92" y="6613"/>
                    <a:pt x="102" y="6588"/>
                  </a:cubicBezTo>
                  <a:cubicBezTo>
                    <a:pt x="876" y="3659"/>
                    <a:pt x="3805" y="1790"/>
                    <a:pt x="6103" y="111"/>
                  </a:cubicBezTo>
                  <a:cubicBezTo>
                    <a:pt x="6156" y="79"/>
                    <a:pt x="6124" y="0"/>
                    <a:pt x="605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4881225" y="2942125"/>
              <a:ext cx="141050" cy="137475"/>
            </a:xfrm>
            <a:custGeom>
              <a:avLst/>
              <a:gdLst/>
              <a:ahLst/>
              <a:cxnLst/>
              <a:rect l="l" t="t" r="r" b="b"/>
              <a:pathLst>
                <a:path w="5642" h="5499" extrusionOk="0">
                  <a:moveTo>
                    <a:pt x="5594" y="0"/>
                  </a:moveTo>
                  <a:cubicBezTo>
                    <a:pt x="5591" y="0"/>
                    <a:pt x="5588" y="1"/>
                    <a:pt x="5586" y="2"/>
                  </a:cubicBezTo>
                  <a:cubicBezTo>
                    <a:pt x="2978" y="454"/>
                    <a:pt x="1311" y="3407"/>
                    <a:pt x="25" y="5431"/>
                  </a:cubicBezTo>
                  <a:cubicBezTo>
                    <a:pt x="0" y="5465"/>
                    <a:pt x="34" y="5498"/>
                    <a:pt x="65" y="5498"/>
                  </a:cubicBezTo>
                  <a:cubicBezTo>
                    <a:pt x="78" y="5498"/>
                    <a:pt x="90" y="5493"/>
                    <a:pt x="97" y="5479"/>
                  </a:cubicBezTo>
                  <a:cubicBezTo>
                    <a:pt x="1573" y="3264"/>
                    <a:pt x="3014" y="1073"/>
                    <a:pt x="5598" y="73"/>
                  </a:cubicBezTo>
                  <a:cubicBezTo>
                    <a:pt x="5642" y="62"/>
                    <a:pt x="5625" y="0"/>
                    <a:pt x="559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4881375" y="2940175"/>
              <a:ext cx="191900" cy="129450"/>
            </a:xfrm>
            <a:custGeom>
              <a:avLst/>
              <a:gdLst/>
              <a:ahLst/>
              <a:cxnLst/>
              <a:rect l="l" t="t" r="r" b="b"/>
              <a:pathLst>
                <a:path w="7676" h="5178" extrusionOk="0">
                  <a:moveTo>
                    <a:pt x="7556" y="0"/>
                  </a:moveTo>
                  <a:cubicBezTo>
                    <a:pt x="7537" y="0"/>
                    <a:pt x="7516" y="6"/>
                    <a:pt x="7497" y="20"/>
                  </a:cubicBezTo>
                  <a:cubicBezTo>
                    <a:pt x="6365" y="1056"/>
                    <a:pt x="5199" y="1806"/>
                    <a:pt x="3818" y="2497"/>
                  </a:cubicBezTo>
                  <a:cubicBezTo>
                    <a:pt x="2436" y="3175"/>
                    <a:pt x="1401" y="4366"/>
                    <a:pt x="55" y="5069"/>
                  </a:cubicBezTo>
                  <a:cubicBezTo>
                    <a:pt x="1" y="5123"/>
                    <a:pt x="16" y="5177"/>
                    <a:pt x="55" y="5177"/>
                  </a:cubicBezTo>
                  <a:cubicBezTo>
                    <a:pt x="59" y="5177"/>
                    <a:pt x="63" y="5177"/>
                    <a:pt x="67" y="5176"/>
                  </a:cubicBezTo>
                  <a:cubicBezTo>
                    <a:pt x="1651" y="4604"/>
                    <a:pt x="2901" y="3437"/>
                    <a:pt x="4401" y="2699"/>
                  </a:cubicBezTo>
                  <a:cubicBezTo>
                    <a:pt x="5615" y="2092"/>
                    <a:pt x="7020" y="1437"/>
                    <a:pt x="7639" y="139"/>
                  </a:cubicBezTo>
                  <a:cubicBezTo>
                    <a:pt x="7676" y="66"/>
                    <a:pt x="7621" y="0"/>
                    <a:pt x="75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4924825" y="2863925"/>
              <a:ext cx="160825" cy="186625"/>
            </a:xfrm>
            <a:custGeom>
              <a:avLst/>
              <a:gdLst/>
              <a:ahLst/>
              <a:cxnLst/>
              <a:rect l="l" t="t" r="r" b="b"/>
              <a:pathLst>
                <a:path w="6433" h="7465" extrusionOk="0">
                  <a:moveTo>
                    <a:pt x="6307" y="0"/>
                  </a:moveTo>
                  <a:cubicBezTo>
                    <a:pt x="6270" y="0"/>
                    <a:pt x="6236" y="15"/>
                    <a:pt x="6223" y="46"/>
                  </a:cubicBezTo>
                  <a:cubicBezTo>
                    <a:pt x="4818" y="2939"/>
                    <a:pt x="3389" y="6178"/>
                    <a:pt x="91" y="7345"/>
                  </a:cubicBezTo>
                  <a:cubicBezTo>
                    <a:pt x="0" y="7356"/>
                    <a:pt x="29" y="7465"/>
                    <a:pt x="103" y="7465"/>
                  </a:cubicBezTo>
                  <a:cubicBezTo>
                    <a:pt x="107" y="7465"/>
                    <a:pt x="111" y="7464"/>
                    <a:pt x="115" y="7464"/>
                  </a:cubicBezTo>
                  <a:cubicBezTo>
                    <a:pt x="3080" y="6809"/>
                    <a:pt x="6128" y="3118"/>
                    <a:pt x="6425" y="106"/>
                  </a:cubicBezTo>
                  <a:cubicBezTo>
                    <a:pt x="6433" y="39"/>
                    <a:pt x="6367" y="0"/>
                    <a:pt x="630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4880000" y="2860575"/>
              <a:ext cx="160125" cy="158625"/>
            </a:xfrm>
            <a:custGeom>
              <a:avLst/>
              <a:gdLst/>
              <a:ahLst/>
              <a:cxnLst/>
              <a:rect l="l" t="t" r="r" b="b"/>
              <a:pathLst>
                <a:path w="6405" h="6345" extrusionOk="0">
                  <a:moveTo>
                    <a:pt x="6197" y="1"/>
                  </a:moveTo>
                  <a:cubicBezTo>
                    <a:pt x="6192" y="1"/>
                    <a:pt x="6187" y="1"/>
                    <a:pt x="6182" y="2"/>
                  </a:cubicBezTo>
                  <a:cubicBezTo>
                    <a:pt x="4718" y="263"/>
                    <a:pt x="3408" y="1418"/>
                    <a:pt x="2372" y="2383"/>
                  </a:cubicBezTo>
                  <a:cubicBezTo>
                    <a:pt x="1206" y="3442"/>
                    <a:pt x="455" y="4728"/>
                    <a:pt x="15" y="6217"/>
                  </a:cubicBezTo>
                  <a:cubicBezTo>
                    <a:pt x="1" y="6296"/>
                    <a:pt x="60" y="6344"/>
                    <a:pt x="114" y="6344"/>
                  </a:cubicBezTo>
                  <a:cubicBezTo>
                    <a:pt x="150" y="6344"/>
                    <a:pt x="184" y="6323"/>
                    <a:pt x="193" y="6276"/>
                  </a:cubicBezTo>
                  <a:cubicBezTo>
                    <a:pt x="1182" y="3454"/>
                    <a:pt x="4027" y="1859"/>
                    <a:pt x="6289" y="240"/>
                  </a:cubicBezTo>
                  <a:cubicBezTo>
                    <a:pt x="6404" y="159"/>
                    <a:pt x="6331" y="1"/>
                    <a:pt x="619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4890100" y="2863950"/>
              <a:ext cx="181350" cy="162175"/>
            </a:xfrm>
            <a:custGeom>
              <a:avLst/>
              <a:gdLst/>
              <a:ahLst/>
              <a:cxnLst/>
              <a:rect l="l" t="t" r="r" b="b"/>
              <a:pathLst>
                <a:path w="7254" h="6487" extrusionOk="0">
                  <a:moveTo>
                    <a:pt x="7121" y="1"/>
                  </a:moveTo>
                  <a:cubicBezTo>
                    <a:pt x="7107" y="1"/>
                    <a:pt x="7092" y="4"/>
                    <a:pt x="7076" y="9"/>
                  </a:cubicBezTo>
                  <a:cubicBezTo>
                    <a:pt x="5647" y="450"/>
                    <a:pt x="4492" y="1569"/>
                    <a:pt x="3504" y="2641"/>
                  </a:cubicBezTo>
                  <a:cubicBezTo>
                    <a:pt x="2337" y="3879"/>
                    <a:pt x="1218" y="5141"/>
                    <a:pt x="40" y="6355"/>
                  </a:cubicBezTo>
                  <a:cubicBezTo>
                    <a:pt x="0" y="6405"/>
                    <a:pt x="42" y="6486"/>
                    <a:pt x="105" y="6486"/>
                  </a:cubicBezTo>
                  <a:cubicBezTo>
                    <a:pt x="118" y="6486"/>
                    <a:pt x="132" y="6483"/>
                    <a:pt x="147" y="6474"/>
                  </a:cubicBezTo>
                  <a:cubicBezTo>
                    <a:pt x="1444" y="5855"/>
                    <a:pt x="2421" y="4665"/>
                    <a:pt x="3349" y="3593"/>
                  </a:cubicBezTo>
                  <a:cubicBezTo>
                    <a:pt x="4504" y="2248"/>
                    <a:pt x="5695" y="1200"/>
                    <a:pt x="7159" y="200"/>
                  </a:cubicBezTo>
                  <a:cubicBezTo>
                    <a:pt x="7254" y="137"/>
                    <a:pt x="7219" y="1"/>
                    <a:pt x="71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4894450" y="2799900"/>
              <a:ext cx="184400" cy="148625"/>
            </a:xfrm>
            <a:custGeom>
              <a:avLst/>
              <a:gdLst/>
              <a:ahLst/>
              <a:cxnLst/>
              <a:rect l="l" t="t" r="r" b="b"/>
              <a:pathLst>
                <a:path w="7376" h="5945" extrusionOk="0">
                  <a:moveTo>
                    <a:pt x="7222" y="1"/>
                  </a:moveTo>
                  <a:cubicBezTo>
                    <a:pt x="7207" y="1"/>
                    <a:pt x="7191" y="4"/>
                    <a:pt x="7176" y="12"/>
                  </a:cubicBezTo>
                  <a:cubicBezTo>
                    <a:pt x="4426" y="1274"/>
                    <a:pt x="1544" y="3226"/>
                    <a:pt x="8" y="5905"/>
                  </a:cubicBezTo>
                  <a:cubicBezTo>
                    <a:pt x="0" y="5922"/>
                    <a:pt x="15" y="5944"/>
                    <a:pt x="33" y="5944"/>
                  </a:cubicBezTo>
                  <a:cubicBezTo>
                    <a:pt x="40" y="5944"/>
                    <a:pt x="49" y="5940"/>
                    <a:pt x="56" y="5929"/>
                  </a:cubicBezTo>
                  <a:cubicBezTo>
                    <a:pt x="985" y="4441"/>
                    <a:pt x="2211" y="3393"/>
                    <a:pt x="3687" y="2464"/>
                  </a:cubicBezTo>
                  <a:cubicBezTo>
                    <a:pt x="4878" y="1702"/>
                    <a:pt x="6223" y="1107"/>
                    <a:pt x="7295" y="154"/>
                  </a:cubicBezTo>
                  <a:cubicBezTo>
                    <a:pt x="7375" y="94"/>
                    <a:pt x="7304" y="1"/>
                    <a:pt x="72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4935650" y="2696875"/>
              <a:ext cx="198900" cy="194275"/>
            </a:xfrm>
            <a:custGeom>
              <a:avLst/>
              <a:gdLst/>
              <a:ahLst/>
              <a:cxnLst/>
              <a:rect l="l" t="t" r="r" b="b"/>
              <a:pathLst>
                <a:path w="7956" h="7771" extrusionOk="0">
                  <a:moveTo>
                    <a:pt x="7850" y="0"/>
                  </a:moveTo>
                  <a:cubicBezTo>
                    <a:pt x="7819" y="0"/>
                    <a:pt x="7788" y="15"/>
                    <a:pt x="7766" y="49"/>
                  </a:cubicBezTo>
                  <a:cubicBezTo>
                    <a:pt x="5695" y="3156"/>
                    <a:pt x="2670" y="5026"/>
                    <a:pt x="75" y="7609"/>
                  </a:cubicBezTo>
                  <a:cubicBezTo>
                    <a:pt x="1" y="7665"/>
                    <a:pt x="78" y="7770"/>
                    <a:pt x="160" y="7770"/>
                  </a:cubicBezTo>
                  <a:cubicBezTo>
                    <a:pt x="184" y="7770"/>
                    <a:pt x="208" y="7761"/>
                    <a:pt x="230" y="7740"/>
                  </a:cubicBezTo>
                  <a:cubicBezTo>
                    <a:pt x="2801" y="5299"/>
                    <a:pt x="6528" y="3537"/>
                    <a:pt x="7933" y="108"/>
                  </a:cubicBezTo>
                  <a:cubicBezTo>
                    <a:pt x="7956" y="47"/>
                    <a:pt x="7905" y="0"/>
                    <a:pt x="78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5018950" y="2646550"/>
              <a:ext cx="133075" cy="182300"/>
            </a:xfrm>
            <a:custGeom>
              <a:avLst/>
              <a:gdLst/>
              <a:ahLst/>
              <a:cxnLst/>
              <a:rect l="l" t="t" r="r" b="b"/>
              <a:pathLst>
                <a:path w="5323" h="7292" extrusionOk="0">
                  <a:moveTo>
                    <a:pt x="5200" y="0"/>
                  </a:moveTo>
                  <a:cubicBezTo>
                    <a:pt x="5160" y="0"/>
                    <a:pt x="5120" y="16"/>
                    <a:pt x="5101" y="50"/>
                  </a:cubicBezTo>
                  <a:cubicBezTo>
                    <a:pt x="4395" y="1174"/>
                    <a:pt x="2475" y="7098"/>
                    <a:pt x="559" y="7098"/>
                  </a:cubicBezTo>
                  <a:cubicBezTo>
                    <a:pt x="406" y="7098"/>
                    <a:pt x="253" y="7060"/>
                    <a:pt x="100" y="6979"/>
                  </a:cubicBezTo>
                  <a:cubicBezTo>
                    <a:pt x="93" y="6975"/>
                    <a:pt x="85" y="6974"/>
                    <a:pt x="77" y="6974"/>
                  </a:cubicBezTo>
                  <a:cubicBezTo>
                    <a:pt x="37" y="6974"/>
                    <a:pt x="1" y="7020"/>
                    <a:pt x="41" y="7050"/>
                  </a:cubicBezTo>
                  <a:cubicBezTo>
                    <a:pt x="250" y="7216"/>
                    <a:pt x="470" y="7292"/>
                    <a:pt x="697" y="7292"/>
                  </a:cubicBezTo>
                  <a:cubicBezTo>
                    <a:pt x="2695" y="7292"/>
                    <a:pt x="5187" y="1414"/>
                    <a:pt x="5315" y="109"/>
                  </a:cubicBezTo>
                  <a:cubicBezTo>
                    <a:pt x="5323" y="37"/>
                    <a:pt x="5261" y="0"/>
                    <a:pt x="520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4917750" y="2731425"/>
              <a:ext cx="159725" cy="166175"/>
            </a:xfrm>
            <a:custGeom>
              <a:avLst/>
              <a:gdLst/>
              <a:ahLst/>
              <a:cxnLst/>
              <a:rect l="l" t="t" r="r" b="b"/>
              <a:pathLst>
                <a:path w="6389" h="6647" extrusionOk="0">
                  <a:moveTo>
                    <a:pt x="6286" y="0"/>
                  </a:moveTo>
                  <a:cubicBezTo>
                    <a:pt x="6273" y="0"/>
                    <a:pt x="6258" y="4"/>
                    <a:pt x="6244" y="12"/>
                  </a:cubicBezTo>
                  <a:cubicBezTo>
                    <a:pt x="3839" y="1572"/>
                    <a:pt x="1124" y="3858"/>
                    <a:pt x="17" y="6549"/>
                  </a:cubicBezTo>
                  <a:cubicBezTo>
                    <a:pt x="1" y="6606"/>
                    <a:pt x="47" y="6647"/>
                    <a:pt x="84" y="6647"/>
                  </a:cubicBezTo>
                  <a:cubicBezTo>
                    <a:pt x="101" y="6647"/>
                    <a:pt x="117" y="6639"/>
                    <a:pt x="124" y="6620"/>
                  </a:cubicBezTo>
                  <a:cubicBezTo>
                    <a:pt x="1505" y="3715"/>
                    <a:pt x="4279" y="2393"/>
                    <a:pt x="6339" y="131"/>
                  </a:cubicBezTo>
                  <a:cubicBezTo>
                    <a:pt x="6388" y="82"/>
                    <a:pt x="6348" y="0"/>
                    <a:pt x="628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4935475" y="2672350"/>
              <a:ext cx="163825" cy="184625"/>
            </a:xfrm>
            <a:custGeom>
              <a:avLst/>
              <a:gdLst/>
              <a:ahLst/>
              <a:cxnLst/>
              <a:rect l="l" t="t" r="r" b="b"/>
              <a:pathLst>
                <a:path w="6553" h="7385" extrusionOk="0">
                  <a:moveTo>
                    <a:pt x="6465" y="0"/>
                  </a:moveTo>
                  <a:cubicBezTo>
                    <a:pt x="6447" y="0"/>
                    <a:pt x="6430" y="9"/>
                    <a:pt x="6416" y="30"/>
                  </a:cubicBezTo>
                  <a:cubicBezTo>
                    <a:pt x="4773" y="2887"/>
                    <a:pt x="1868" y="4494"/>
                    <a:pt x="58" y="7209"/>
                  </a:cubicBezTo>
                  <a:cubicBezTo>
                    <a:pt x="0" y="7300"/>
                    <a:pt x="80" y="7385"/>
                    <a:pt x="166" y="7385"/>
                  </a:cubicBezTo>
                  <a:cubicBezTo>
                    <a:pt x="204" y="7385"/>
                    <a:pt x="243" y="7368"/>
                    <a:pt x="272" y="7328"/>
                  </a:cubicBezTo>
                  <a:cubicBezTo>
                    <a:pt x="2094" y="4673"/>
                    <a:pt x="5213" y="3125"/>
                    <a:pt x="6535" y="113"/>
                  </a:cubicBezTo>
                  <a:cubicBezTo>
                    <a:pt x="6552" y="54"/>
                    <a:pt x="6509" y="0"/>
                    <a:pt x="646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4984250" y="2574700"/>
              <a:ext cx="146750" cy="226700"/>
            </a:xfrm>
            <a:custGeom>
              <a:avLst/>
              <a:gdLst/>
              <a:ahLst/>
              <a:cxnLst/>
              <a:rect l="l" t="t" r="r" b="b"/>
              <a:pathLst>
                <a:path w="5870" h="9068" extrusionOk="0">
                  <a:moveTo>
                    <a:pt x="5507" y="1"/>
                  </a:moveTo>
                  <a:cubicBezTo>
                    <a:pt x="5453" y="1"/>
                    <a:pt x="5397" y="32"/>
                    <a:pt x="5370" y="102"/>
                  </a:cubicBezTo>
                  <a:cubicBezTo>
                    <a:pt x="4822" y="1578"/>
                    <a:pt x="4536" y="3126"/>
                    <a:pt x="3941" y="4590"/>
                  </a:cubicBezTo>
                  <a:cubicBezTo>
                    <a:pt x="3354" y="6064"/>
                    <a:pt x="2177" y="8839"/>
                    <a:pt x="271" y="8839"/>
                  </a:cubicBezTo>
                  <a:cubicBezTo>
                    <a:pt x="205" y="8839"/>
                    <a:pt x="139" y="8836"/>
                    <a:pt x="72" y="8829"/>
                  </a:cubicBezTo>
                  <a:cubicBezTo>
                    <a:pt x="0" y="8829"/>
                    <a:pt x="0" y="8960"/>
                    <a:pt x="60" y="8972"/>
                  </a:cubicBezTo>
                  <a:cubicBezTo>
                    <a:pt x="262" y="9037"/>
                    <a:pt x="458" y="9067"/>
                    <a:pt x="647" y="9067"/>
                  </a:cubicBezTo>
                  <a:cubicBezTo>
                    <a:pt x="2074" y="9067"/>
                    <a:pt x="3093" y="7350"/>
                    <a:pt x="3703" y="6245"/>
                  </a:cubicBezTo>
                  <a:cubicBezTo>
                    <a:pt x="4596" y="4626"/>
                    <a:pt x="5870" y="2031"/>
                    <a:pt x="5644" y="126"/>
                  </a:cubicBezTo>
                  <a:cubicBezTo>
                    <a:pt x="5637" y="47"/>
                    <a:pt x="5573" y="1"/>
                    <a:pt x="55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4916675" y="2676575"/>
              <a:ext cx="159500" cy="210175"/>
            </a:xfrm>
            <a:custGeom>
              <a:avLst/>
              <a:gdLst/>
              <a:ahLst/>
              <a:cxnLst/>
              <a:rect l="l" t="t" r="r" b="b"/>
              <a:pathLst>
                <a:path w="6380" h="8407" extrusionOk="0">
                  <a:moveTo>
                    <a:pt x="6223" y="0"/>
                  </a:moveTo>
                  <a:cubicBezTo>
                    <a:pt x="6205" y="0"/>
                    <a:pt x="6186" y="5"/>
                    <a:pt x="6168" y="15"/>
                  </a:cubicBezTo>
                  <a:cubicBezTo>
                    <a:pt x="2810" y="1789"/>
                    <a:pt x="1274" y="5040"/>
                    <a:pt x="0" y="8397"/>
                  </a:cubicBezTo>
                  <a:cubicBezTo>
                    <a:pt x="0" y="8403"/>
                    <a:pt x="6" y="8406"/>
                    <a:pt x="14" y="8406"/>
                  </a:cubicBezTo>
                  <a:cubicBezTo>
                    <a:pt x="21" y="8406"/>
                    <a:pt x="30" y="8403"/>
                    <a:pt x="36" y="8397"/>
                  </a:cubicBezTo>
                  <a:cubicBezTo>
                    <a:pt x="929" y="7147"/>
                    <a:pt x="1322" y="5623"/>
                    <a:pt x="2155" y="4349"/>
                  </a:cubicBezTo>
                  <a:cubicBezTo>
                    <a:pt x="3251" y="2647"/>
                    <a:pt x="4953" y="1623"/>
                    <a:pt x="6311" y="194"/>
                  </a:cubicBezTo>
                  <a:cubicBezTo>
                    <a:pt x="6380" y="105"/>
                    <a:pt x="6310" y="0"/>
                    <a:pt x="622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4921725" y="2605475"/>
              <a:ext cx="178825" cy="225625"/>
            </a:xfrm>
            <a:custGeom>
              <a:avLst/>
              <a:gdLst/>
              <a:ahLst/>
              <a:cxnLst/>
              <a:rect l="l" t="t" r="r" b="b"/>
              <a:pathLst>
                <a:path w="7153" h="9025" extrusionOk="0">
                  <a:moveTo>
                    <a:pt x="7018" y="1"/>
                  </a:moveTo>
                  <a:cubicBezTo>
                    <a:pt x="7012" y="1"/>
                    <a:pt x="7007" y="1"/>
                    <a:pt x="7002" y="2"/>
                  </a:cubicBezTo>
                  <a:cubicBezTo>
                    <a:pt x="6323" y="109"/>
                    <a:pt x="5740" y="823"/>
                    <a:pt x="5299" y="1276"/>
                  </a:cubicBezTo>
                  <a:cubicBezTo>
                    <a:pt x="4418" y="2205"/>
                    <a:pt x="3620" y="3205"/>
                    <a:pt x="2858" y="4229"/>
                  </a:cubicBezTo>
                  <a:cubicBezTo>
                    <a:pt x="2156" y="5181"/>
                    <a:pt x="1" y="7693"/>
                    <a:pt x="834" y="9003"/>
                  </a:cubicBezTo>
                  <a:cubicBezTo>
                    <a:pt x="853" y="9018"/>
                    <a:pt x="875" y="9025"/>
                    <a:pt x="896" y="9025"/>
                  </a:cubicBezTo>
                  <a:cubicBezTo>
                    <a:pt x="942" y="9025"/>
                    <a:pt x="982" y="8992"/>
                    <a:pt x="965" y="8943"/>
                  </a:cubicBezTo>
                  <a:cubicBezTo>
                    <a:pt x="608" y="7550"/>
                    <a:pt x="2727" y="5193"/>
                    <a:pt x="3489" y="4193"/>
                  </a:cubicBezTo>
                  <a:cubicBezTo>
                    <a:pt x="4573" y="2752"/>
                    <a:pt x="6073" y="1574"/>
                    <a:pt x="7097" y="133"/>
                  </a:cubicBezTo>
                  <a:cubicBezTo>
                    <a:pt x="7152" y="67"/>
                    <a:pt x="7085" y="1"/>
                    <a:pt x="70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4946700" y="2523675"/>
              <a:ext cx="193200" cy="214125"/>
            </a:xfrm>
            <a:custGeom>
              <a:avLst/>
              <a:gdLst/>
              <a:ahLst/>
              <a:cxnLst/>
              <a:rect l="l" t="t" r="r" b="b"/>
              <a:pathLst>
                <a:path w="7728" h="8565" extrusionOk="0">
                  <a:moveTo>
                    <a:pt x="7589" y="0"/>
                  </a:moveTo>
                  <a:cubicBezTo>
                    <a:pt x="7568" y="0"/>
                    <a:pt x="7546" y="7"/>
                    <a:pt x="7527" y="23"/>
                  </a:cubicBezTo>
                  <a:cubicBezTo>
                    <a:pt x="5074" y="2833"/>
                    <a:pt x="1990" y="5238"/>
                    <a:pt x="26" y="8441"/>
                  </a:cubicBezTo>
                  <a:cubicBezTo>
                    <a:pt x="1" y="8500"/>
                    <a:pt x="58" y="8564"/>
                    <a:pt x="115" y="8564"/>
                  </a:cubicBezTo>
                  <a:cubicBezTo>
                    <a:pt x="139" y="8564"/>
                    <a:pt x="163" y="8553"/>
                    <a:pt x="181" y="8525"/>
                  </a:cubicBezTo>
                  <a:cubicBezTo>
                    <a:pt x="2312" y="5417"/>
                    <a:pt x="5717" y="3357"/>
                    <a:pt x="7682" y="143"/>
                  </a:cubicBezTo>
                  <a:cubicBezTo>
                    <a:pt x="7727" y="78"/>
                    <a:pt x="7660" y="0"/>
                    <a:pt x="758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4952225" y="2480675"/>
              <a:ext cx="149425" cy="204650"/>
            </a:xfrm>
            <a:custGeom>
              <a:avLst/>
              <a:gdLst/>
              <a:ahLst/>
              <a:cxnLst/>
              <a:rect l="l" t="t" r="r" b="b"/>
              <a:pathLst>
                <a:path w="5977" h="8186" extrusionOk="0">
                  <a:moveTo>
                    <a:pt x="5898" y="0"/>
                  </a:moveTo>
                  <a:cubicBezTo>
                    <a:pt x="5882" y="0"/>
                    <a:pt x="5869" y="6"/>
                    <a:pt x="5865" y="17"/>
                  </a:cubicBezTo>
                  <a:cubicBezTo>
                    <a:pt x="4270" y="2982"/>
                    <a:pt x="2031" y="5423"/>
                    <a:pt x="43" y="8101"/>
                  </a:cubicBezTo>
                  <a:cubicBezTo>
                    <a:pt x="1" y="8144"/>
                    <a:pt x="42" y="8186"/>
                    <a:pt x="87" y="8186"/>
                  </a:cubicBezTo>
                  <a:cubicBezTo>
                    <a:pt x="105" y="8186"/>
                    <a:pt x="124" y="8178"/>
                    <a:pt x="138" y="8161"/>
                  </a:cubicBezTo>
                  <a:cubicBezTo>
                    <a:pt x="2150" y="5542"/>
                    <a:pt x="4674" y="3160"/>
                    <a:pt x="5960" y="65"/>
                  </a:cubicBezTo>
                  <a:cubicBezTo>
                    <a:pt x="5976" y="24"/>
                    <a:pt x="5932" y="0"/>
                    <a:pt x="58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4943850" y="2444525"/>
              <a:ext cx="164775" cy="212850"/>
            </a:xfrm>
            <a:custGeom>
              <a:avLst/>
              <a:gdLst/>
              <a:ahLst/>
              <a:cxnLst/>
              <a:rect l="l" t="t" r="r" b="b"/>
              <a:pathLst>
                <a:path w="6591" h="8514" extrusionOk="0">
                  <a:moveTo>
                    <a:pt x="6426" y="0"/>
                  </a:moveTo>
                  <a:cubicBezTo>
                    <a:pt x="6410" y="0"/>
                    <a:pt x="6394" y="4"/>
                    <a:pt x="6379" y="11"/>
                  </a:cubicBezTo>
                  <a:cubicBezTo>
                    <a:pt x="4783" y="856"/>
                    <a:pt x="3783" y="2558"/>
                    <a:pt x="2926" y="4071"/>
                  </a:cubicBezTo>
                  <a:cubicBezTo>
                    <a:pt x="2140" y="5452"/>
                    <a:pt x="1545" y="7761"/>
                    <a:pt x="21" y="8464"/>
                  </a:cubicBezTo>
                  <a:cubicBezTo>
                    <a:pt x="0" y="8485"/>
                    <a:pt x="6" y="8514"/>
                    <a:pt x="16" y="8514"/>
                  </a:cubicBezTo>
                  <a:cubicBezTo>
                    <a:pt x="17" y="8514"/>
                    <a:pt x="19" y="8513"/>
                    <a:pt x="21" y="8512"/>
                  </a:cubicBezTo>
                  <a:cubicBezTo>
                    <a:pt x="1330" y="8178"/>
                    <a:pt x="2033" y="6511"/>
                    <a:pt x="2604" y="5440"/>
                  </a:cubicBezTo>
                  <a:cubicBezTo>
                    <a:pt x="3628" y="3451"/>
                    <a:pt x="4938" y="1761"/>
                    <a:pt x="6510" y="189"/>
                  </a:cubicBezTo>
                  <a:cubicBezTo>
                    <a:pt x="6591" y="108"/>
                    <a:pt x="6516" y="0"/>
                    <a:pt x="64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4946000" y="2485275"/>
              <a:ext cx="111300" cy="177050"/>
            </a:xfrm>
            <a:custGeom>
              <a:avLst/>
              <a:gdLst/>
              <a:ahLst/>
              <a:cxnLst/>
              <a:rect l="l" t="t" r="r" b="b"/>
              <a:pathLst>
                <a:path w="4452" h="7082" extrusionOk="0">
                  <a:moveTo>
                    <a:pt x="4361" y="1"/>
                  </a:moveTo>
                  <a:cubicBezTo>
                    <a:pt x="4350" y="1"/>
                    <a:pt x="4338" y="4"/>
                    <a:pt x="4328" y="12"/>
                  </a:cubicBezTo>
                  <a:cubicBezTo>
                    <a:pt x="2471" y="2060"/>
                    <a:pt x="1161" y="4560"/>
                    <a:pt x="18" y="7036"/>
                  </a:cubicBezTo>
                  <a:cubicBezTo>
                    <a:pt x="1" y="7062"/>
                    <a:pt x="21" y="7082"/>
                    <a:pt x="38" y="7082"/>
                  </a:cubicBezTo>
                  <a:cubicBezTo>
                    <a:pt x="44" y="7082"/>
                    <a:pt x="50" y="7079"/>
                    <a:pt x="54" y="7072"/>
                  </a:cubicBezTo>
                  <a:cubicBezTo>
                    <a:pt x="1399" y="4631"/>
                    <a:pt x="2816" y="2333"/>
                    <a:pt x="4423" y="95"/>
                  </a:cubicBezTo>
                  <a:cubicBezTo>
                    <a:pt x="4452" y="48"/>
                    <a:pt x="4405" y="1"/>
                    <a:pt x="436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4958650" y="2389025"/>
              <a:ext cx="140225" cy="236300"/>
            </a:xfrm>
            <a:custGeom>
              <a:avLst/>
              <a:gdLst/>
              <a:ahLst/>
              <a:cxnLst/>
              <a:rect l="l" t="t" r="r" b="b"/>
              <a:pathLst>
                <a:path w="5609" h="9452" extrusionOk="0">
                  <a:moveTo>
                    <a:pt x="5540" y="1"/>
                  </a:moveTo>
                  <a:cubicBezTo>
                    <a:pt x="5517" y="1"/>
                    <a:pt x="5494" y="13"/>
                    <a:pt x="5489" y="40"/>
                  </a:cubicBezTo>
                  <a:cubicBezTo>
                    <a:pt x="4989" y="2004"/>
                    <a:pt x="3334" y="3159"/>
                    <a:pt x="2155" y="4707"/>
                  </a:cubicBezTo>
                  <a:cubicBezTo>
                    <a:pt x="1215" y="5933"/>
                    <a:pt x="72" y="7838"/>
                    <a:pt x="0" y="9434"/>
                  </a:cubicBezTo>
                  <a:cubicBezTo>
                    <a:pt x="0" y="9446"/>
                    <a:pt x="12" y="9452"/>
                    <a:pt x="24" y="9452"/>
                  </a:cubicBezTo>
                  <a:cubicBezTo>
                    <a:pt x="36" y="9452"/>
                    <a:pt x="48" y="9446"/>
                    <a:pt x="48" y="9434"/>
                  </a:cubicBezTo>
                  <a:cubicBezTo>
                    <a:pt x="822" y="7493"/>
                    <a:pt x="1727" y="5576"/>
                    <a:pt x="3155" y="4028"/>
                  </a:cubicBezTo>
                  <a:cubicBezTo>
                    <a:pt x="4215" y="2885"/>
                    <a:pt x="5608" y="1754"/>
                    <a:pt x="5596" y="52"/>
                  </a:cubicBezTo>
                  <a:cubicBezTo>
                    <a:pt x="5596" y="19"/>
                    <a:pt x="5567" y="1"/>
                    <a:pt x="55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4956625" y="2320175"/>
              <a:ext cx="164450" cy="259925"/>
            </a:xfrm>
            <a:custGeom>
              <a:avLst/>
              <a:gdLst/>
              <a:ahLst/>
              <a:cxnLst/>
              <a:rect l="l" t="t" r="r" b="b"/>
              <a:pathLst>
                <a:path w="6578" h="10397" extrusionOk="0">
                  <a:moveTo>
                    <a:pt x="6514" y="1"/>
                  </a:moveTo>
                  <a:cubicBezTo>
                    <a:pt x="6495" y="1"/>
                    <a:pt x="6476" y="10"/>
                    <a:pt x="6463" y="32"/>
                  </a:cubicBezTo>
                  <a:cubicBezTo>
                    <a:pt x="5522" y="1556"/>
                    <a:pt x="4165" y="2734"/>
                    <a:pt x="3058" y="4115"/>
                  </a:cubicBezTo>
                  <a:cubicBezTo>
                    <a:pt x="1629" y="5877"/>
                    <a:pt x="915" y="8211"/>
                    <a:pt x="34" y="10271"/>
                  </a:cubicBezTo>
                  <a:cubicBezTo>
                    <a:pt x="1" y="10336"/>
                    <a:pt x="58" y="10396"/>
                    <a:pt x="109" y="10396"/>
                  </a:cubicBezTo>
                  <a:cubicBezTo>
                    <a:pt x="132" y="10396"/>
                    <a:pt x="153" y="10384"/>
                    <a:pt x="165" y="10354"/>
                  </a:cubicBezTo>
                  <a:cubicBezTo>
                    <a:pt x="1212" y="8104"/>
                    <a:pt x="2070" y="5663"/>
                    <a:pt x="3725" y="3782"/>
                  </a:cubicBezTo>
                  <a:cubicBezTo>
                    <a:pt x="4713" y="2663"/>
                    <a:pt x="6165" y="1579"/>
                    <a:pt x="6570" y="67"/>
                  </a:cubicBezTo>
                  <a:cubicBezTo>
                    <a:pt x="6578" y="29"/>
                    <a:pt x="6547" y="1"/>
                    <a:pt x="65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4956850" y="2283250"/>
              <a:ext cx="151825" cy="256600"/>
            </a:xfrm>
            <a:custGeom>
              <a:avLst/>
              <a:gdLst/>
              <a:ahLst/>
              <a:cxnLst/>
              <a:rect l="l" t="t" r="r" b="b"/>
              <a:pathLst>
                <a:path w="6073" h="10264" extrusionOk="0">
                  <a:moveTo>
                    <a:pt x="6019" y="1"/>
                  </a:moveTo>
                  <a:cubicBezTo>
                    <a:pt x="5993" y="1"/>
                    <a:pt x="5965" y="16"/>
                    <a:pt x="5954" y="44"/>
                  </a:cubicBezTo>
                  <a:cubicBezTo>
                    <a:pt x="5061" y="2223"/>
                    <a:pt x="3573" y="3806"/>
                    <a:pt x="2096" y="5580"/>
                  </a:cubicBezTo>
                  <a:cubicBezTo>
                    <a:pt x="977" y="6926"/>
                    <a:pt x="1" y="8414"/>
                    <a:pt x="37" y="10212"/>
                  </a:cubicBezTo>
                  <a:cubicBezTo>
                    <a:pt x="37" y="10245"/>
                    <a:pt x="65" y="10263"/>
                    <a:pt x="93" y="10263"/>
                  </a:cubicBezTo>
                  <a:cubicBezTo>
                    <a:pt x="116" y="10263"/>
                    <a:pt x="138" y="10251"/>
                    <a:pt x="144" y="10224"/>
                  </a:cubicBezTo>
                  <a:cubicBezTo>
                    <a:pt x="596" y="7878"/>
                    <a:pt x="2049" y="6164"/>
                    <a:pt x="3573" y="4390"/>
                  </a:cubicBezTo>
                  <a:cubicBezTo>
                    <a:pt x="4644" y="3140"/>
                    <a:pt x="5894" y="1759"/>
                    <a:pt x="6073" y="56"/>
                  </a:cubicBezTo>
                  <a:cubicBezTo>
                    <a:pt x="6073" y="19"/>
                    <a:pt x="6047" y="1"/>
                    <a:pt x="60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4953650" y="2142200"/>
              <a:ext cx="177950" cy="324850"/>
            </a:xfrm>
            <a:custGeom>
              <a:avLst/>
              <a:gdLst/>
              <a:ahLst/>
              <a:cxnLst/>
              <a:rect l="l" t="t" r="r" b="b"/>
              <a:pathLst>
                <a:path w="7118" h="12994" extrusionOk="0">
                  <a:moveTo>
                    <a:pt x="6514" y="1"/>
                  </a:moveTo>
                  <a:cubicBezTo>
                    <a:pt x="6483" y="1"/>
                    <a:pt x="6456" y="20"/>
                    <a:pt x="6451" y="66"/>
                  </a:cubicBezTo>
                  <a:cubicBezTo>
                    <a:pt x="6082" y="2543"/>
                    <a:pt x="5344" y="4603"/>
                    <a:pt x="3975" y="6710"/>
                  </a:cubicBezTo>
                  <a:cubicBezTo>
                    <a:pt x="2653" y="8770"/>
                    <a:pt x="1141" y="10651"/>
                    <a:pt x="34" y="12866"/>
                  </a:cubicBezTo>
                  <a:cubicBezTo>
                    <a:pt x="0" y="12924"/>
                    <a:pt x="66" y="12994"/>
                    <a:pt x="129" y="12994"/>
                  </a:cubicBezTo>
                  <a:cubicBezTo>
                    <a:pt x="156" y="12994"/>
                    <a:pt x="182" y="12981"/>
                    <a:pt x="200" y="12949"/>
                  </a:cubicBezTo>
                  <a:cubicBezTo>
                    <a:pt x="2510" y="9008"/>
                    <a:pt x="7118" y="5103"/>
                    <a:pt x="6618" y="90"/>
                  </a:cubicBezTo>
                  <a:cubicBezTo>
                    <a:pt x="6604" y="36"/>
                    <a:pt x="6555" y="1"/>
                    <a:pt x="65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4960725" y="2198525"/>
              <a:ext cx="134275" cy="256925"/>
            </a:xfrm>
            <a:custGeom>
              <a:avLst/>
              <a:gdLst/>
              <a:ahLst/>
              <a:cxnLst/>
              <a:rect l="l" t="t" r="r" b="b"/>
              <a:pathLst>
                <a:path w="5371" h="10277" extrusionOk="0">
                  <a:moveTo>
                    <a:pt x="5252" y="0"/>
                  </a:moveTo>
                  <a:cubicBezTo>
                    <a:pt x="5223" y="0"/>
                    <a:pt x="5196" y="12"/>
                    <a:pt x="5180" y="40"/>
                  </a:cubicBezTo>
                  <a:cubicBezTo>
                    <a:pt x="3299" y="3171"/>
                    <a:pt x="441" y="6505"/>
                    <a:pt x="1" y="10232"/>
                  </a:cubicBezTo>
                  <a:cubicBezTo>
                    <a:pt x="1" y="10260"/>
                    <a:pt x="22" y="10276"/>
                    <a:pt x="40" y="10276"/>
                  </a:cubicBezTo>
                  <a:cubicBezTo>
                    <a:pt x="51" y="10276"/>
                    <a:pt x="60" y="10269"/>
                    <a:pt x="60" y="10255"/>
                  </a:cubicBezTo>
                  <a:cubicBezTo>
                    <a:pt x="917" y="6350"/>
                    <a:pt x="4037" y="3766"/>
                    <a:pt x="5346" y="111"/>
                  </a:cubicBezTo>
                  <a:cubicBezTo>
                    <a:pt x="5370" y="48"/>
                    <a:pt x="5309" y="0"/>
                    <a:pt x="52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4965025" y="2131750"/>
              <a:ext cx="140575" cy="250275"/>
            </a:xfrm>
            <a:custGeom>
              <a:avLst/>
              <a:gdLst/>
              <a:ahLst/>
              <a:cxnLst/>
              <a:rect l="l" t="t" r="r" b="b"/>
              <a:pathLst>
                <a:path w="5623" h="10011" extrusionOk="0">
                  <a:moveTo>
                    <a:pt x="5492" y="0"/>
                  </a:moveTo>
                  <a:cubicBezTo>
                    <a:pt x="5466" y="0"/>
                    <a:pt x="5438" y="10"/>
                    <a:pt x="5413" y="32"/>
                  </a:cubicBezTo>
                  <a:cubicBezTo>
                    <a:pt x="2781" y="2639"/>
                    <a:pt x="1257" y="6533"/>
                    <a:pt x="7" y="9938"/>
                  </a:cubicBezTo>
                  <a:cubicBezTo>
                    <a:pt x="0" y="9986"/>
                    <a:pt x="30" y="10011"/>
                    <a:pt x="60" y="10011"/>
                  </a:cubicBezTo>
                  <a:cubicBezTo>
                    <a:pt x="82" y="10011"/>
                    <a:pt x="104" y="9998"/>
                    <a:pt x="114" y="9974"/>
                  </a:cubicBezTo>
                  <a:cubicBezTo>
                    <a:pt x="841" y="8235"/>
                    <a:pt x="1662" y="6557"/>
                    <a:pt x="2555" y="4902"/>
                  </a:cubicBezTo>
                  <a:cubicBezTo>
                    <a:pt x="3448" y="3235"/>
                    <a:pt x="4615" y="1770"/>
                    <a:pt x="5579" y="151"/>
                  </a:cubicBezTo>
                  <a:cubicBezTo>
                    <a:pt x="5623" y="72"/>
                    <a:pt x="5564" y="0"/>
                    <a:pt x="549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4947650" y="2075050"/>
              <a:ext cx="140400" cy="279825"/>
            </a:xfrm>
            <a:custGeom>
              <a:avLst/>
              <a:gdLst/>
              <a:ahLst/>
              <a:cxnLst/>
              <a:rect l="l" t="t" r="r" b="b"/>
              <a:pathLst>
                <a:path w="5616" h="11193" extrusionOk="0">
                  <a:moveTo>
                    <a:pt x="5484" y="0"/>
                  </a:moveTo>
                  <a:cubicBezTo>
                    <a:pt x="5454" y="0"/>
                    <a:pt x="5424" y="15"/>
                    <a:pt x="5405" y="50"/>
                  </a:cubicBezTo>
                  <a:cubicBezTo>
                    <a:pt x="4476" y="1669"/>
                    <a:pt x="4095" y="3657"/>
                    <a:pt x="3441" y="5396"/>
                  </a:cubicBezTo>
                  <a:cubicBezTo>
                    <a:pt x="2691" y="7443"/>
                    <a:pt x="1702" y="9622"/>
                    <a:pt x="47" y="11111"/>
                  </a:cubicBezTo>
                  <a:cubicBezTo>
                    <a:pt x="0" y="11148"/>
                    <a:pt x="27" y="11193"/>
                    <a:pt x="64" y="11193"/>
                  </a:cubicBezTo>
                  <a:cubicBezTo>
                    <a:pt x="74" y="11193"/>
                    <a:pt x="85" y="11190"/>
                    <a:pt x="95" y="11182"/>
                  </a:cubicBezTo>
                  <a:cubicBezTo>
                    <a:pt x="1809" y="10051"/>
                    <a:pt x="2750" y="8170"/>
                    <a:pt x="3524" y="6336"/>
                  </a:cubicBezTo>
                  <a:cubicBezTo>
                    <a:pt x="4357" y="4383"/>
                    <a:pt x="5215" y="2228"/>
                    <a:pt x="5608" y="145"/>
                  </a:cubicBezTo>
                  <a:cubicBezTo>
                    <a:pt x="5616" y="64"/>
                    <a:pt x="5547" y="0"/>
                    <a:pt x="54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4965500" y="2023650"/>
              <a:ext cx="96450" cy="276775"/>
            </a:xfrm>
            <a:custGeom>
              <a:avLst/>
              <a:gdLst/>
              <a:ahLst/>
              <a:cxnLst/>
              <a:rect l="l" t="t" r="r" b="b"/>
              <a:pathLst>
                <a:path w="3858" h="11071" extrusionOk="0">
                  <a:moveTo>
                    <a:pt x="3693" y="1"/>
                  </a:moveTo>
                  <a:cubicBezTo>
                    <a:pt x="3661" y="1"/>
                    <a:pt x="3630" y="18"/>
                    <a:pt x="3620" y="58"/>
                  </a:cubicBezTo>
                  <a:cubicBezTo>
                    <a:pt x="3322" y="1891"/>
                    <a:pt x="2953" y="3677"/>
                    <a:pt x="2369" y="5439"/>
                  </a:cubicBezTo>
                  <a:cubicBezTo>
                    <a:pt x="1738" y="7368"/>
                    <a:pt x="786" y="9154"/>
                    <a:pt x="24" y="11023"/>
                  </a:cubicBezTo>
                  <a:cubicBezTo>
                    <a:pt x="0" y="11055"/>
                    <a:pt x="19" y="11071"/>
                    <a:pt x="44" y="11071"/>
                  </a:cubicBezTo>
                  <a:cubicBezTo>
                    <a:pt x="57" y="11071"/>
                    <a:pt x="72" y="11067"/>
                    <a:pt x="83" y="11059"/>
                  </a:cubicBezTo>
                  <a:cubicBezTo>
                    <a:pt x="2227" y="8094"/>
                    <a:pt x="3858" y="3761"/>
                    <a:pt x="3786" y="82"/>
                  </a:cubicBezTo>
                  <a:cubicBezTo>
                    <a:pt x="3786" y="33"/>
                    <a:pt x="3738" y="1"/>
                    <a:pt x="36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4947875" y="1953800"/>
              <a:ext cx="113775" cy="301675"/>
            </a:xfrm>
            <a:custGeom>
              <a:avLst/>
              <a:gdLst/>
              <a:ahLst/>
              <a:cxnLst/>
              <a:rect l="l" t="t" r="r" b="b"/>
              <a:pathLst>
                <a:path w="4551" h="12067" extrusionOk="0">
                  <a:moveTo>
                    <a:pt x="3999" y="0"/>
                  </a:moveTo>
                  <a:cubicBezTo>
                    <a:pt x="3947" y="0"/>
                    <a:pt x="3896" y="30"/>
                    <a:pt x="3884" y="90"/>
                  </a:cubicBezTo>
                  <a:cubicBezTo>
                    <a:pt x="3408" y="1983"/>
                    <a:pt x="3408" y="3983"/>
                    <a:pt x="2860" y="5888"/>
                  </a:cubicBezTo>
                  <a:cubicBezTo>
                    <a:pt x="2241" y="8055"/>
                    <a:pt x="1229" y="9995"/>
                    <a:pt x="62" y="11900"/>
                  </a:cubicBezTo>
                  <a:cubicBezTo>
                    <a:pt x="0" y="11980"/>
                    <a:pt x="76" y="12066"/>
                    <a:pt x="159" y="12066"/>
                  </a:cubicBezTo>
                  <a:cubicBezTo>
                    <a:pt x="187" y="12066"/>
                    <a:pt x="216" y="12056"/>
                    <a:pt x="241" y="12031"/>
                  </a:cubicBezTo>
                  <a:cubicBezTo>
                    <a:pt x="1741" y="10543"/>
                    <a:pt x="2562" y="8412"/>
                    <a:pt x="3193" y="6436"/>
                  </a:cubicBezTo>
                  <a:cubicBezTo>
                    <a:pt x="3789" y="4590"/>
                    <a:pt x="4551" y="2030"/>
                    <a:pt x="4122" y="90"/>
                  </a:cubicBezTo>
                  <a:cubicBezTo>
                    <a:pt x="4104" y="30"/>
                    <a:pt x="4051" y="0"/>
                    <a:pt x="399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4939400" y="1964225"/>
              <a:ext cx="88925" cy="241275"/>
            </a:xfrm>
            <a:custGeom>
              <a:avLst/>
              <a:gdLst/>
              <a:ahLst/>
              <a:cxnLst/>
              <a:rect l="l" t="t" r="r" b="b"/>
              <a:pathLst>
                <a:path w="3557" h="9651" extrusionOk="0">
                  <a:moveTo>
                    <a:pt x="3437" y="1"/>
                  </a:moveTo>
                  <a:cubicBezTo>
                    <a:pt x="3403" y="1"/>
                    <a:pt x="3369" y="21"/>
                    <a:pt x="3354" y="65"/>
                  </a:cubicBezTo>
                  <a:cubicBezTo>
                    <a:pt x="2949" y="1625"/>
                    <a:pt x="2509" y="3161"/>
                    <a:pt x="1925" y="4685"/>
                  </a:cubicBezTo>
                  <a:cubicBezTo>
                    <a:pt x="1306" y="6316"/>
                    <a:pt x="437" y="7840"/>
                    <a:pt x="8" y="9531"/>
                  </a:cubicBezTo>
                  <a:cubicBezTo>
                    <a:pt x="0" y="9600"/>
                    <a:pt x="53" y="9650"/>
                    <a:pt x="104" y="9650"/>
                  </a:cubicBezTo>
                  <a:cubicBezTo>
                    <a:pt x="131" y="9650"/>
                    <a:pt x="158" y="9636"/>
                    <a:pt x="175" y="9602"/>
                  </a:cubicBezTo>
                  <a:cubicBezTo>
                    <a:pt x="1901" y="6852"/>
                    <a:pt x="3556" y="3399"/>
                    <a:pt x="3532" y="101"/>
                  </a:cubicBezTo>
                  <a:cubicBezTo>
                    <a:pt x="3532" y="39"/>
                    <a:pt x="3484" y="1"/>
                    <a:pt x="343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4953100" y="1924625"/>
              <a:ext cx="59750" cy="220175"/>
            </a:xfrm>
            <a:custGeom>
              <a:avLst/>
              <a:gdLst/>
              <a:ahLst/>
              <a:cxnLst/>
              <a:rect l="l" t="t" r="r" b="b"/>
              <a:pathLst>
                <a:path w="2390" h="8807" extrusionOk="0">
                  <a:moveTo>
                    <a:pt x="2029" y="0"/>
                  </a:moveTo>
                  <a:cubicBezTo>
                    <a:pt x="1975" y="0"/>
                    <a:pt x="1919" y="30"/>
                    <a:pt x="1901" y="90"/>
                  </a:cubicBezTo>
                  <a:cubicBezTo>
                    <a:pt x="1603" y="1423"/>
                    <a:pt x="1544" y="2816"/>
                    <a:pt x="1258" y="4162"/>
                  </a:cubicBezTo>
                  <a:cubicBezTo>
                    <a:pt x="949" y="5698"/>
                    <a:pt x="389" y="7138"/>
                    <a:pt x="8" y="8662"/>
                  </a:cubicBezTo>
                  <a:cubicBezTo>
                    <a:pt x="0" y="8747"/>
                    <a:pt x="72" y="8806"/>
                    <a:pt x="142" y="8806"/>
                  </a:cubicBezTo>
                  <a:cubicBezTo>
                    <a:pt x="182" y="8806"/>
                    <a:pt x="221" y="8788"/>
                    <a:pt x="246" y="8746"/>
                  </a:cubicBezTo>
                  <a:cubicBezTo>
                    <a:pt x="1103" y="7436"/>
                    <a:pt x="1484" y="5817"/>
                    <a:pt x="1818" y="4316"/>
                  </a:cubicBezTo>
                  <a:cubicBezTo>
                    <a:pt x="2115" y="2959"/>
                    <a:pt x="2389" y="1459"/>
                    <a:pt x="2139" y="90"/>
                  </a:cubicBezTo>
                  <a:cubicBezTo>
                    <a:pt x="2133" y="30"/>
                    <a:pt x="2083" y="0"/>
                    <a:pt x="20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4957750" y="1892175"/>
              <a:ext cx="57475" cy="208950"/>
            </a:xfrm>
            <a:custGeom>
              <a:avLst/>
              <a:gdLst/>
              <a:ahLst/>
              <a:cxnLst/>
              <a:rect l="l" t="t" r="r" b="b"/>
              <a:pathLst>
                <a:path w="2299" h="8358" extrusionOk="0">
                  <a:moveTo>
                    <a:pt x="1541" y="1"/>
                  </a:moveTo>
                  <a:cubicBezTo>
                    <a:pt x="1489" y="1"/>
                    <a:pt x="1435" y="30"/>
                    <a:pt x="1417" y="90"/>
                  </a:cubicBezTo>
                  <a:cubicBezTo>
                    <a:pt x="1132" y="1435"/>
                    <a:pt x="1167" y="2828"/>
                    <a:pt x="941" y="4186"/>
                  </a:cubicBezTo>
                  <a:cubicBezTo>
                    <a:pt x="703" y="5567"/>
                    <a:pt x="298" y="6924"/>
                    <a:pt x="1" y="8293"/>
                  </a:cubicBezTo>
                  <a:cubicBezTo>
                    <a:pt x="1" y="8334"/>
                    <a:pt x="39" y="8358"/>
                    <a:pt x="71" y="8358"/>
                  </a:cubicBezTo>
                  <a:cubicBezTo>
                    <a:pt x="86" y="8358"/>
                    <a:pt x="100" y="8352"/>
                    <a:pt x="108" y="8341"/>
                  </a:cubicBezTo>
                  <a:cubicBezTo>
                    <a:pt x="1334" y="6114"/>
                    <a:pt x="2298" y="2626"/>
                    <a:pt x="1655" y="90"/>
                  </a:cubicBezTo>
                  <a:cubicBezTo>
                    <a:pt x="1644" y="30"/>
                    <a:pt x="1593" y="1"/>
                    <a:pt x="15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4948475" y="1873800"/>
              <a:ext cx="31325" cy="189450"/>
            </a:xfrm>
            <a:custGeom>
              <a:avLst/>
              <a:gdLst/>
              <a:ahLst/>
              <a:cxnLst/>
              <a:rect l="l" t="t" r="r" b="b"/>
              <a:pathLst>
                <a:path w="1253" h="7578" extrusionOk="0">
                  <a:moveTo>
                    <a:pt x="909" y="0"/>
                  </a:moveTo>
                  <a:cubicBezTo>
                    <a:pt x="878" y="0"/>
                    <a:pt x="848" y="21"/>
                    <a:pt x="848" y="63"/>
                  </a:cubicBezTo>
                  <a:cubicBezTo>
                    <a:pt x="550" y="2539"/>
                    <a:pt x="526" y="4980"/>
                    <a:pt x="14" y="7433"/>
                  </a:cubicBezTo>
                  <a:cubicBezTo>
                    <a:pt x="0" y="7524"/>
                    <a:pt x="73" y="7578"/>
                    <a:pt x="140" y="7578"/>
                  </a:cubicBezTo>
                  <a:cubicBezTo>
                    <a:pt x="187" y="7578"/>
                    <a:pt x="231" y="7551"/>
                    <a:pt x="241" y="7492"/>
                  </a:cubicBezTo>
                  <a:cubicBezTo>
                    <a:pt x="848" y="5087"/>
                    <a:pt x="1253" y="2551"/>
                    <a:pt x="979" y="63"/>
                  </a:cubicBezTo>
                  <a:cubicBezTo>
                    <a:pt x="973" y="21"/>
                    <a:pt x="940" y="0"/>
                    <a:pt x="90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4935250" y="1871625"/>
              <a:ext cx="37600" cy="163200"/>
            </a:xfrm>
            <a:custGeom>
              <a:avLst/>
              <a:gdLst/>
              <a:ahLst/>
              <a:cxnLst/>
              <a:rect l="l" t="t" r="r" b="b"/>
              <a:pathLst>
                <a:path w="1504" h="6528" extrusionOk="0">
                  <a:moveTo>
                    <a:pt x="1442" y="0"/>
                  </a:moveTo>
                  <a:cubicBezTo>
                    <a:pt x="1426" y="0"/>
                    <a:pt x="1409" y="9"/>
                    <a:pt x="1401" y="31"/>
                  </a:cubicBezTo>
                  <a:cubicBezTo>
                    <a:pt x="781" y="2138"/>
                    <a:pt x="543" y="4317"/>
                    <a:pt x="8" y="6436"/>
                  </a:cubicBezTo>
                  <a:cubicBezTo>
                    <a:pt x="0" y="6489"/>
                    <a:pt x="45" y="6528"/>
                    <a:pt x="82" y="6528"/>
                  </a:cubicBezTo>
                  <a:cubicBezTo>
                    <a:pt x="103" y="6528"/>
                    <a:pt x="122" y="6515"/>
                    <a:pt x="127" y="6484"/>
                  </a:cubicBezTo>
                  <a:cubicBezTo>
                    <a:pt x="758" y="4377"/>
                    <a:pt x="1162" y="2222"/>
                    <a:pt x="1496" y="67"/>
                  </a:cubicBezTo>
                  <a:cubicBezTo>
                    <a:pt x="1503" y="29"/>
                    <a:pt x="1472" y="0"/>
                    <a:pt x="14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4934225" y="1777900"/>
              <a:ext cx="39325" cy="188800"/>
            </a:xfrm>
            <a:custGeom>
              <a:avLst/>
              <a:gdLst/>
              <a:ahLst/>
              <a:cxnLst/>
              <a:rect l="l" t="t" r="r" b="b"/>
              <a:pathLst>
                <a:path w="1573" h="7552" extrusionOk="0">
                  <a:moveTo>
                    <a:pt x="1501" y="0"/>
                  </a:moveTo>
                  <a:cubicBezTo>
                    <a:pt x="1473" y="0"/>
                    <a:pt x="1447" y="16"/>
                    <a:pt x="1442" y="53"/>
                  </a:cubicBezTo>
                  <a:cubicBezTo>
                    <a:pt x="930" y="2506"/>
                    <a:pt x="572" y="4994"/>
                    <a:pt x="25" y="7435"/>
                  </a:cubicBezTo>
                  <a:cubicBezTo>
                    <a:pt x="1" y="7499"/>
                    <a:pt x="62" y="7551"/>
                    <a:pt x="123" y="7551"/>
                  </a:cubicBezTo>
                  <a:cubicBezTo>
                    <a:pt x="153" y="7551"/>
                    <a:pt x="183" y="7538"/>
                    <a:pt x="203" y="7507"/>
                  </a:cubicBezTo>
                  <a:cubicBezTo>
                    <a:pt x="1334" y="5221"/>
                    <a:pt x="1501" y="2565"/>
                    <a:pt x="1573" y="65"/>
                  </a:cubicBezTo>
                  <a:cubicBezTo>
                    <a:pt x="1573" y="25"/>
                    <a:pt x="1536" y="0"/>
                    <a:pt x="150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4931775" y="1740400"/>
              <a:ext cx="40000" cy="191675"/>
            </a:xfrm>
            <a:custGeom>
              <a:avLst/>
              <a:gdLst/>
              <a:ahLst/>
              <a:cxnLst/>
              <a:rect l="l" t="t" r="r" b="b"/>
              <a:pathLst>
                <a:path w="1600" h="7667" extrusionOk="0">
                  <a:moveTo>
                    <a:pt x="322" y="1"/>
                  </a:moveTo>
                  <a:cubicBezTo>
                    <a:pt x="271" y="1"/>
                    <a:pt x="214" y="46"/>
                    <a:pt x="230" y="101"/>
                  </a:cubicBezTo>
                  <a:cubicBezTo>
                    <a:pt x="682" y="2696"/>
                    <a:pt x="528" y="4970"/>
                    <a:pt x="16" y="7542"/>
                  </a:cubicBezTo>
                  <a:cubicBezTo>
                    <a:pt x="1" y="7616"/>
                    <a:pt x="68" y="7666"/>
                    <a:pt x="127" y="7666"/>
                  </a:cubicBezTo>
                  <a:cubicBezTo>
                    <a:pt x="164" y="7666"/>
                    <a:pt x="197" y="7647"/>
                    <a:pt x="206" y="7602"/>
                  </a:cubicBezTo>
                  <a:cubicBezTo>
                    <a:pt x="766" y="5375"/>
                    <a:pt x="1599" y="2184"/>
                    <a:pt x="385" y="41"/>
                  </a:cubicBezTo>
                  <a:cubicBezTo>
                    <a:pt x="373" y="13"/>
                    <a:pt x="348" y="1"/>
                    <a:pt x="3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4907750" y="1723125"/>
              <a:ext cx="38125" cy="184850"/>
            </a:xfrm>
            <a:custGeom>
              <a:avLst/>
              <a:gdLst/>
              <a:ahLst/>
              <a:cxnLst/>
              <a:rect l="l" t="t" r="r" b="b"/>
              <a:pathLst>
                <a:path w="1525" h="7394" extrusionOk="0">
                  <a:moveTo>
                    <a:pt x="396" y="1"/>
                  </a:moveTo>
                  <a:cubicBezTo>
                    <a:pt x="354" y="1"/>
                    <a:pt x="310" y="39"/>
                    <a:pt x="310" y="101"/>
                  </a:cubicBezTo>
                  <a:cubicBezTo>
                    <a:pt x="0" y="2518"/>
                    <a:pt x="1203" y="4828"/>
                    <a:pt x="381" y="7257"/>
                  </a:cubicBezTo>
                  <a:cubicBezTo>
                    <a:pt x="339" y="7342"/>
                    <a:pt x="406" y="7393"/>
                    <a:pt x="480" y="7393"/>
                  </a:cubicBezTo>
                  <a:cubicBezTo>
                    <a:pt x="530" y="7393"/>
                    <a:pt x="583" y="7369"/>
                    <a:pt x="607" y="7316"/>
                  </a:cubicBezTo>
                  <a:cubicBezTo>
                    <a:pt x="1524" y="5066"/>
                    <a:pt x="1060" y="2339"/>
                    <a:pt x="465" y="65"/>
                  </a:cubicBezTo>
                  <a:cubicBezTo>
                    <a:pt x="455" y="20"/>
                    <a:pt x="426" y="1"/>
                    <a:pt x="3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4883325" y="1713725"/>
              <a:ext cx="35450" cy="130275"/>
            </a:xfrm>
            <a:custGeom>
              <a:avLst/>
              <a:gdLst/>
              <a:ahLst/>
              <a:cxnLst/>
              <a:rect l="l" t="t" r="r" b="b"/>
              <a:pathLst>
                <a:path w="1418" h="5211" extrusionOk="0">
                  <a:moveTo>
                    <a:pt x="87" y="0"/>
                  </a:moveTo>
                  <a:cubicBezTo>
                    <a:pt x="49" y="0"/>
                    <a:pt x="1" y="36"/>
                    <a:pt x="1" y="72"/>
                  </a:cubicBezTo>
                  <a:cubicBezTo>
                    <a:pt x="96" y="775"/>
                    <a:pt x="525" y="1453"/>
                    <a:pt x="680" y="2168"/>
                  </a:cubicBezTo>
                  <a:cubicBezTo>
                    <a:pt x="882" y="3120"/>
                    <a:pt x="989" y="4120"/>
                    <a:pt x="1049" y="5097"/>
                  </a:cubicBezTo>
                  <a:cubicBezTo>
                    <a:pt x="1049" y="5166"/>
                    <a:pt x="1117" y="5211"/>
                    <a:pt x="1181" y="5211"/>
                  </a:cubicBezTo>
                  <a:cubicBezTo>
                    <a:pt x="1228" y="5211"/>
                    <a:pt x="1272" y="5187"/>
                    <a:pt x="1287" y="5132"/>
                  </a:cubicBezTo>
                  <a:cubicBezTo>
                    <a:pt x="1418" y="4192"/>
                    <a:pt x="1311" y="3275"/>
                    <a:pt x="1108" y="2346"/>
                  </a:cubicBezTo>
                  <a:cubicBezTo>
                    <a:pt x="953" y="1692"/>
                    <a:pt x="751" y="394"/>
                    <a:pt x="120" y="13"/>
                  </a:cubicBezTo>
                  <a:cubicBezTo>
                    <a:pt x="111" y="4"/>
                    <a:pt x="100" y="0"/>
                    <a:pt x="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4877375" y="1720175"/>
              <a:ext cx="23250" cy="68075"/>
            </a:xfrm>
            <a:custGeom>
              <a:avLst/>
              <a:gdLst/>
              <a:ahLst/>
              <a:cxnLst/>
              <a:rect l="l" t="t" r="r" b="b"/>
              <a:pathLst>
                <a:path w="930" h="2723" extrusionOk="0">
                  <a:moveTo>
                    <a:pt x="124" y="1"/>
                  </a:moveTo>
                  <a:cubicBezTo>
                    <a:pt x="64" y="1"/>
                    <a:pt x="1" y="48"/>
                    <a:pt x="1" y="112"/>
                  </a:cubicBezTo>
                  <a:cubicBezTo>
                    <a:pt x="1" y="481"/>
                    <a:pt x="215" y="838"/>
                    <a:pt x="358" y="1183"/>
                  </a:cubicBezTo>
                  <a:cubicBezTo>
                    <a:pt x="560" y="1672"/>
                    <a:pt x="751" y="2148"/>
                    <a:pt x="751" y="2672"/>
                  </a:cubicBezTo>
                  <a:cubicBezTo>
                    <a:pt x="751" y="2704"/>
                    <a:pt x="780" y="2723"/>
                    <a:pt x="810" y="2723"/>
                  </a:cubicBezTo>
                  <a:cubicBezTo>
                    <a:pt x="834" y="2723"/>
                    <a:pt x="859" y="2710"/>
                    <a:pt x="870" y="2684"/>
                  </a:cubicBezTo>
                  <a:cubicBezTo>
                    <a:pt x="930" y="2255"/>
                    <a:pt x="894" y="1850"/>
                    <a:pt x="799" y="1434"/>
                  </a:cubicBezTo>
                  <a:cubicBezTo>
                    <a:pt x="679" y="993"/>
                    <a:pt x="501" y="398"/>
                    <a:pt x="203" y="40"/>
                  </a:cubicBezTo>
                  <a:cubicBezTo>
                    <a:pt x="183" y="13"/>
                    <a:pt x="154" y="1"/>
                    <a:pt x="12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4822025" y="3134675"/>
              <a:ext cx="169850" cy="130100"/>
            </a:xfrm>
            <a:custGeom>
              <a:avLst/>
              <a:gdLst/>
              <a:ahLst/>
              <a:cxnLst/>
              <a:rect l="l" t="t" r="r" b="b"/>
              <a:pathLst>
                <a:path w="6794" h="5204" extrusionOk="0">
                  <a:moveTo>
                    <a:pt x="6655" y="1"/>
                  </a:moveTo>
                  <a:cubicBezTo>
                    <a:pt x="6647" y="1"/>
                    <a:pt x="6640" y="2"/>
                    <a:pt x="6632" y="3"/>
                  </a:cubicBezTo>
                  <a:cubicBezTo>
                    <a:pt x="5239" y="444"/>
                    <a:pt x="4025" y="1289"/>
                    <a:pt x="2882" y="2194"/>
                  </a:cubicBezTo>
                  <a:cubicBezTo>
                    <a:pt x="2203" y="2753"/>
                    <a:pt x="1596" y="3373"/>
                    <a:pt x="1012" y="4016"/>
                  </a:cubicBezTo>
                  <a:cubicBezTo>
                    <a:pt x="891" y="4146"/>
                    <a:pt x="283" y="5002"/>
                    <a:pt x="229" y="5002"/>
                  </a:cubicBezTo>
                  <a:cubicBezTo>
                    <a:pt x="208" y="5002"/>
                    <a:pt x="265" y="4883"/>
                    <a:pt x="453" y="4563"/>
                  </a:cubicBezTo>
                  <a:cubicBezTo>
                    <a:pt x="453" y="4555"/>
                    <a:pt x="435" y="4546"/>
                    <a:pt x="424" y="4546"/>
                  </a:cubicBezTo>
                  <a:cubicBezTo>
                    <a:pt x="420" y="4546"/>
                    <a:pt x="417" y="4548"/>
                    <a:pt x="417" y="4551"/>
                  </a:cubicBezTo>
                  <a:cubicBezTo>
                    <a:pt x="346" y="4694"/>
                    <a:pt x="0" y="5051"/>
                    <a:pt x="250" y="5182"/>
                  </a:cubicBezTo>
                  <a:cubicBezTo>
                    <a:pt x="270" y="5197"/>
                    <a:pt x="294" y="5204"/>
                    <a:pt x="318" y="5204"/>
                  </a:cubicBezTo>
                  <a:cubicBezTo>
                    <a:pt x="351" y="5204"/>
                    <a:pt x="384" y="5191"/>
                    <a:pt x="405" y="5170"/>
                  </a:cubicBezTo>
                  <a:cubicBezTo>
                    <a:pt x="1405" y="4194"/>
                    <a:pt x="2298" y="3182"/>
                    <a:pt x="3429" y="2313"/>
                  </a:cubicBezTo>
                  <a:cubicBezTo>
                    <a:pt x="4465" y="1527"/>
                    <a:pt x="5656" y="979"/>
                    <a:pt x="6715" y="206"/>
                  </a:cubicBezTo>
                  <a:cubicBezTo>
                    <a:pt x="6793" y="150"/>
                    <a:pt x="6757" y="1"/>
                    <a:pt x="66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4820725" y="3145775"/>
              <a:ext cx="125800" cy="111150"/>
            </a:xfrm>
            <a:custGeom>
              <a:avLst/>
              <a:gdLst/>
              <a:ahLst/>
              <a:cxnLst/>
              <a:rect l="l" t="t" r="r" b="b"/>
              <a:pathLst>
                <a:path w="5032" h="4446" extrusionOk="0">
                  <a:moveTo>
                    <a:pt x="4918" y="1"/>
                  </a:moveTo>
                  <a:cubicBezTo>
                    <a:pt x="4904" y="1"/>
                    <a:pt x="4890" y="4"/>
                    <a:pt x="4874" y="12"/>
                  </a:cubicBezTo>
                  <a:cubicBezTo>
                    <a:pt x="3112" y="1262"/>
                    <a:pt x="1469" y="2571"/>
                    <a:pt x="64" y="4226"/>
                  </a:cubicBezTo>
                  <a:cubicBezTo>
                    <a:pt x="1" y="4326"/>
                    <a:pt x="75" y="4446"/>
                    <a:pt x="161" y="4446"/>
                  </a:cubicBezTo>
                  <a:cubicBezTo>
                    <a:pt x="188" y="4446"/>
                    <a:pt x="217" y="4434"/>
                    <a:pt x="243" y="4405"/>
                  </a:cubicBezTo>
                  <a:cubicBezTo>
                    <a:pt x="1707" y="2857"/>
                    <a:pt x="3493" y="1667"/>
                    <a:pt x="4981" y="143"/>
                  </a:cubicBezTo>
                  <a:cubicBezTo>
                    <a:pt x="5031" y="93"/>
                    <a:pt x="4989" y="1"/>
                    <a:pt x="49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4765175" y="3218250"/>
              <a:ext cx="181325" cy="238150"/>
            </a:xfrm>
            <a:custGeom>
              <a:avLst/>
              <a:gdLst/>
              <a:ahLst/>
              <a:cxnLst/>
              <a:rect l="l" t="t" r="r" b="b"/>
              <a:pathLst>
                <a:path w="7253" h="9526" extrusionOk="0">
                  <a:moveTo>
                    <a:pt x="7069" y="1"/>
                  </a:moveTo>
                  <a:cubicBezTo>
                    <a:pt x="7058" y="1"/>
                    <a:pt x="7048" y="2"/>
                    <a:pt x="7037" y="6"/>
                  </a:cubicBezTo>
                  <a:cubicBezTo>
                    <a:pt x="5239" y="482"/>
                    <a:pt x="3572" y="2363"/>
                    <a:pt x="2500" y="3780"/>
                  </a:cubicBezTo>
                  <a:cubicBezTo>
                    <a:pt x="1274" y="5387"/>
                    <a:pt x="0" y="7388"/>
                    <a:pt x="48" y="9483"/>
                  </a:cubicBezTo>
                  <a:cubicBezTo>
                    <a:pt x="48" y="9510"/>
                    <a:pt x="67" y="9525"/>
                    <a:pt x="83" y="9525"/>
                  </a:cubicBezTo>
                  <a:cubicBezTo>
                    <a:pt x="96" y="9525"/>
                    <a:pt x="107" y="9516"/>
                    <a:pt x="107" y="9495"/>
                  </a:cubicBezTo>
                  <a:cubicBezTo>
                    <a:pt x="417" y="7388"/>
                    <a:pt x="1417" y="5614"/>
                    <a:pt x="2739" y="3971"/>
                  </a:cubicBezTo>
                  <a:cubicBezTo>
                    <a:pt x="4001" y="2411"/>
                    <a:pt x="5596" y="1435"/>
                    <a:pt x="7156" y="208"/>
                  </a:cubicBezTo>
                  <a:cubicBezTo>
                    <a:pt x="7252" y="133"/>
                    <a:pt x="7166" y="1"/>
                    <a:pt x="706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4780775" y="3263025"/>
              <a:ext cx="150200" cy="128100"/>
            </a:xfrm>
            <a:custGeom>
              <a:avLst/>
              <a:gdLst/>
              <a:ahLst/>
              <a:cxnLst/>
              <a:rect l="l" t="t" r="r" b="b"/>
              <a:pathLst>
                <a:path w="6008" h="5124" extrusionOk="0">
                  <a:moveTo>
                    <a:pt x="5853" y="1"/>
                  </a:moveTo>
                  <a:cubicBezTo>
                    <a:pt x="3246" y="144"/>
                    <a:pt x="1424" y="3108"/>
                    <a:pt x="43" y="4978"/>
                  </a:cubicBezTo>
                  <a:cubicBezTo>
                    <a:pt x="1" y="5054"/>
                    <a:pt x="73" y="5124"/>
                    <a:pt x="143" y="5124"/>
                  </a:cubicBezTo>
                  <a:cubicBezTo>
                    <a:pt x="172" y="5124"/>
                    <a:pt x="201" y="5112"/>
                    <a:pt x="222" y="5085"/>
                  </a:cubicBezTo>
                  <a:cubicBezTo>
                    <a:pt x="972" y="4108"/>
                    <a:pt x="1710" y="3156"/>
                    <a:pt x="2579" y="2287"/>
                  </a:cubicBezTo>
                  <a:cubicBezTo>
                    <a:pt x="3555" y="1322"/>
                    <a:pt x="4686" y="810"/>
                    <a:pt x="5913" y="203"/>
                  </a:cubicBezTo>
                  <a:cubicBezTo>
                    <a:pt x="6008" y="156"/>
                    <a:pt x="5948" y="1"/>
                    <a:pt x="585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4784025" y="3350150"/>
              <a:ext cx="112725" cy="55200"/>
            </a:xfrm>
            <a:custGeom>
              <a:avLst/>
              <a:gdLst/>
              <a:ahLst/>
              <a:cxnLst/>
              <a:rect l="l" t="t" r="r" b="b"/>
              <a:pathLst>
                <a:path w="4509" h="2208" extrusionOk="0">
                  <a:moveTo>
                    <a:pt x="3613" y="0"/>
                  </a:moveTo>
                  <a:cubicBezTo>
                    <a:pt x="2279" y="0"/>
                    <a:pt x="889" y="1266"/>
                    <a:pt x="68" y="2088"/>
                  </a:cubicBezTo>
                  <a:cubicBezTo>
                    <a:pt x="0" y="2136"/>
                    <a:pt x="58" y="2208"/>
                    <a:pt x="114" y="2208"/>
                  </a:cubicBezTo>
                  <a:cubicBezTo>
                    <a:pt x="127" y="2208"/>
                    <a:pt x="140" y="2204"/>
                    <a:pt x="151" y="2195"/>
                  </a:cubicBezTo>
                  <a:cubicBezTo>
                    <a:pt x="746" y="1719"/>
                    <a:pt x="1377" y="1302"/>
                    <a:pt x="2056" y="957"/>
                  </a:cubicBezTo>
                  <a:cubicBezTo>
                    <a:pt x="2818" y="576"/>
                    <a:pt x="3509" y="481"/>
                    <a:pt x="4354" y="385"/>
                  </a:cubicBezTo>
                  <a:cubicBezTo>
                    <a:pt x="4437" y="361"/>
                    <a:pt x="4509" y="230"/>
                    <a:pt x="4413" y="171"/>
                  </a:cubicBezTo>
                  <a:cubicBezTo>
                    <a:pt x="4152" y="52"/>
                    <a:pt x="3884" y="0"/>
                    <a:pt x="36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4779225" y="3414550"/>
              <a:ext cx="66925" cy="38475"/>
            </a:xfrm>
            <a:custGeom>
              <a:avLst/>
              <a:gdLst/>
              <a:ahLst/>
              <a:cxnLst/>
              <a:rect l="l" t="t" r="r" b="b"/>
              <a:pathLst>
                <a:path w="2677" h="1539" extrusionOk="0">
                  <a:moveTo>
                    <a:pt x="1136" y="1"/>
                  </a:moveTo>
                  <a:cubicBezTo>
                    <a:pt x="706" y="1"/>
                    <a:pt x="350" y="227"/>
                    <a:pt x="45" y="619"/>
                  </a:cubicBezTo>
                  <a:cubicBezTo>
                    <a:pt x="0" y="664"/>
                    <a:pt x="51" y="723"/>
                    <a:pt x="104" y="723"/>
                  </a:cubicBezTo>
                  <a:cubicBezTo>
                    <a:pt x="121" y="723"/>
                    <a:pt x="138" y="717"/>
                    <a:pt x="153" y="702"/>
                  </a:cubicBezTo>
                  <a:cubicBezTo>
                    <a:pt x="403" y="455"/>
                    <a:pt x="656" y="356"/>
                    <a:pt x="903" y="356"/>
                  </a:cubicBezTo>
                  <a:cubicBezTo>
                    <a:pt x="1524" y="356"/>
                    <a:pt x="2103" y="989"/>
                    <a:pt x="2486" y="1500"/>
                  </a:cubicBezTo>
                  <a:cubicBezTo>
                    <a:pt x="2508" y="1527"/>
                    <a:pt x="2537" y="1538"/>
                    <a:pt x="2565" y="1538"/>
                  </a:cubicBezTo>
                  <a:cubicBezTo>
                    <a:pt x="2612" y="1538"/>
                    <a:pt x="2657" y="1505"/>
                    <a:pt x="2665" y="1453"/>
                  </a:cubicBezTo>
                  <a:cubicBezTo>
                    <a:pt x="2677" y="822"/>
                    <a:pt x="2224" y="310"/>
                    <a:pt x="1641" y="95"/>
                  </a:cubicBezTo>
                  <a:cubicBezTo>
                    <a:pt x="1462" y="31"/>
                    <a:pt x="1294" y="1"/>
                    <a:pt x="11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4777950" y="3446325"/>
              <a:ext cx="40525" cy="38375"/>
            </a:xfrm>
            <a:custGeom>
              <a:avLst/>
              <a:gdLst/>
              <a:ahLst/>
              <a:cxnLst/>
              <a:rect l="l" t="t" r="r" b="b"/>
              <a:pathLst>
                <a:path w="1621" h="1535" extrusionOk="0">
                  <a:moveTo>
                    <a:pt x="257" y="0"/>
                  </a:moveTo>
                  <a:cubicBezTo>
                    <a:pt x="76" y="0"/>
                    <a:pt x="0" y="302"/>
                    <a:pt x="204" y="324"/>
                  </a:cubicBezTo>
                  <a:cubicBezTo>
                    <a:pt x="454" y="372"/>
                    <a:pt x="692" y="479"/>
                    <a:pt x="846" y="705"/>
                  </a:cubicBezTo>
                  <a:cubicBezTo>
                    <a:pt x="977" y="908"/>
                    <a:pt x="977" y="1217"/>
                    <a:pt x="1049" y="1479"/>
                  </a:cubicBezTo>
                  <a:cubicBezTo>
                    <a:pt x="1055" y="1517"/>
                    <a:pt x="1084" y="1535"/>
                    <a:pt x="1117" y="1535"/>
                  </a:cubicBezTo>
                  <a:cubicBezTo>
                    <a:pt x="1147" y="1535"/>
                    <a:pt x="1181" y="1520"/>
                    <a:pt x="1204" y="1491"/>
                  </a:cubicBezTo>
                  <a:cubicBezTo>
                    <a:pt x="1620" y="801"/>
                    <a:pt x="966" y="110"/>
                    <a:pt x="287" y="3"/>
                  </a:cubicBezTo>
                  <a:cubicBezTo>
                    <a:pt x="277" y="1"/>
                    <a:pt x="267" y="0"/>
                    <a:pt x="25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4766825" y="3464675"/>
              <a:ext cx="30800" cy="30550"/>
            </a:xfrm>
            <a:custGeom>
              <a:avLst/>
              <a:gdLst/>
              <a:ahLst/>
              <a:cxnLst/>
              <a:rect l="l" t="t" r="r" b="b"/>
              <a:pathLst>
                <a:path w="1232" h="1222" extrusionOk="0">
                  <a:moveTo>
                    <a:pt x="293" y="1"/>
                  </a:moveTo>
                  <a:cubicBezTo>
                    <a:pt x="119" y="1"/>
                    <a:pt x="0" y="275"/>
                    <a:pt x="196" y="412"/>
                  </a:cubicBezTo>
                  <a:cubicBezTo>
                    <a:pt x="339" y="507"/>
                    <a:pt x="434" y="626"/>
                    <a:pt x="506" y="769"/>
                  </a:cubicBezTo>
                  <a:cubicBezTo>
                    <a:pt x="553" y="841"/>
                    <a:pt x="577" y="936"/>
                    <a:pt x="589" y="1007"/>
                  </a:cubicBezTo>
                  <a:cubicBezTo>
                    <a:pt x="601" y="1079"/>
                    <a:pt x="660" y="1138"/>
                    <a:pt x="720" y="1186"/>
                  </a:cubicBezTo>
                  <a:cubicBezTo>
                    <a:pt x="744" y="1210"/>
                    <a:pt x="774" y="1222"/>
                    <a:pt x="802" y="1222"/>
                  </a:cubicBezTo>
                  <a:cubicBezTo>
                    <a:pt x="830" y="1222"/>
                    <a:pt x="857" y="1210"/>
                    <a:pt x="875" y="1186"/>
                  </a:cubicBezTo>
                  <a:cubicBezTo>
                    <a:pt x="1232" y="829"/>
                    <a:pt x="708" y="245"/>
                    <a:pt x="410" y="43"/>
                  </a:cubicBezTo>
                  <a:cubicBezTo>
                    <a:pt x="370" y="13"/>
                    <a:pt x="330" y="1"/>
                    <a:pt x="2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4690125" y="3372075"/>
              <a:ext cx="37550" cy="110550"/>
            </a:xfrm>
            <a:custGeom>
              <a:avLst/>
              <a:gdLst/>
              <a:ahLst/>
              <a:cxnLst/>
              <a:rect l="l" t="t" r="r" b="b"/>
              <a:pathLst>
                <a:path w="1502" h="4422" extrusionOk="0">
                  <a:moveTo>
                    <a:pt x="131" y="0"/>
                  </a:moveTo>
                  <a:cubicBezTo>
                    <a:pt x="62" y="0"/>
                    <a:pt x="1" y="66"/>
                    <a:pt x="38" y="139"/>
                  </a:cubicBezTo>
                  <a:cubicBezTo>
                    <a:pt x="800" y="1520"/>
                    <a:pt x="1240" y="2735"/>
                    <a:pt x="1216" y="4342"/>
                  </a:cubicBezTo>
                  <a:cubicBezTo>
                    <a:pt x="1205" y="4394"/>
                    <a:pt x="1244" y="4421"/>
                    <a:pt x="1288" y="4421"/>
                  </a:cubicBezTo>
                  <a:cubicBezTo>
                    <a:pt x="1336" y="4421"/>
                    <a:pt x="1389" y="4391"/>
                    <a:pt x="1395" y="4330"/>
                  </a:cubicBezTo>
                  <a:cubicBezTo>
                    <a:pt x="1502" y="2925"/>
                    <a:pt x="1395" y="973"/>
                    <a:pt x="192" y="20"/>
                  </a:cubicBezTo>
                  <a:cubicBezTo>
                    <a:pt x="173" y="6"/>
                    <a:pt x="151" y="0"/>
                    <a:pt x="1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4671700" y="3437750"/>
              <a:ext cx="44375" cy="47725"/>
            </a:xfrm>
            <a:custGeom>
              <a:avLst/>
              <a:gdLst/>
              <a:ahLst/>
              <a:cxnLst/>
              <a:rect l="l" t="t" r="r" b="b"/>
              <a:pathLst>
                <a:path w="1775" h="1909" extrusionOk="0">
                  <a:moveTo>
                    <a:pt x="167" y="1"/>
                  </a:moveTo>
                  <a:cubicBezTo>
                    <a:pt x="48" y="1"/>
                    <a:pt x="1" y="167"/>
                    <a:pt x="108" y="215"/>
                  </a:cubicBezTo>
                  <a:cubicBezTo>
                    <a:pt x="655" y="525"/>
                    <a:pt x="1263" y="894"/>
                    <a:pt x="1025" y="1620"/>
                  </a:cubicBezTo>
                  <a:cubicBezTo>
                    <a:pt x="973" y="1796"/>
                    <a:pt x="1115" y="1908"/>
                    <a:pt x="1255" y="1908"/>
                  </a:cubicBezTo>
                  <a:cubicBezTo>
                    <a:pt x="1342" y="1908"/>
                    <a:pt x="1428" y="1864"/>
                    <a:pt x="1465" y="1763"/>
                  </a:cubicBezTo>
                  <a:cubicBezTo>
                    <a:pt x="1775" y="870"/>
                    <a:pt x="1084" y="13"/>
                    <a:pt x="1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4681825" y="3477050"/>
              <a:ext cx="31525" cy="25150"/>
            </a:xfrm>
            <a:custGeom>
              <a:avLst/>
              <a:gdLst/>
              <a:ahLst/>
              <a:cxnLst/>
              <a:rect l="l" t="t" r="r" b="b"/>
              <a:pathLst>
                <a:path w="1261" h="1006" extrusionOk="0">
                  <a:moveTo>
                    <a:pt x="658" y="1"/>
                  </a:moveTo>
                  <a:cubicBezTo>
                    <a:pt x="483" y="1"/>
                    <a:pt x="314" y="48"/>
                    <a:pt x="191" y="191"/>
                  </a:cubicBezTo>
                  <a:cubicBezTo>
                    <a:pt x="0" y="405"/>
                    <a:pt x="60" y="822"/>
                    <a:pt x="310" y="989"/>
                  </a:cubicBezTo>
                  <a:cubicBezTo>
                    <a:pt x="325" y="1001"/>
                    <a:pt x="340" y="1006"/>
                    <a:pt x="355" y="1006"/>
                  </a:cubicBezTo>
                  <a:cubicBezTo>
                    <a:pt x="397" y="1006"/>
                    <a:pt x="432" y="961"/>
                    <a:pt x="441" y="917"/>
                  </a:cubicBezTo>
                  <a:cubicBezTo>
                    <a:pt x="453" y="798"/>
                    <a:pt x="429" y="691"/>
                    <a:pt x="405" y="572"/>
                  </a:cubicBezTo>
                  <a:cubicBezTo>
                    <a:pt x="381" y="512"/>
                    <a:pt x="405" y="441"/>
                    <a:pt x="429" y="393"/>
                  </a:cubicBezTo>
                  <a:cubicBezTo>
                    <a:pt x="478" y="330"/>
                    <a:pt x="556" y="308"/>
                    <a:pt x="643" y="308"/>
                  </a:cubicBezTo>
                  <a:cubicBezTo>
                    <a:pt x="768" y="308"/>
                    <a:pt x="909" y="353"/>
                    <a:pt x="1001" y="381"/>
                  </a:cubicBezTo>
                  <a:cubicBezTo>
                    <a:pt x="1015" y="385"/>
                    <a:pt x="1028" y="386"/>
                    <a:pt x="1041" y="386"/>
                  </a:cubicBezTo>
                  <a:cubicBezTo>
                    <a:pt x="1202" y="386"/>
                    <a:pt x="1260" y="127"/>
                    <a:pt x="1084" y="72"/>
                  </a:cubicBezTo>
                  <a:cubicBezTo>
                    <a:pt x="954" y="34"/>
                    <a:pt x="804" y="1"/>
                    <a:pt x="65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4676475" y="3482425"/>
              <a:ext cx="42875" cy="34125"/>
            </a:xfrm>
            <a:custGeom>
              <a:avLst/>
              <a:gdLst/>
              <a:ahLst/>
              <a:cxnLst/>
              <a:rect l="l" t="t" r="r" b="b"/>
              <a:pathLst>
                <a:path w="1715" h="1365" extrusionOk="0">
                  <a:moveTo>
                    <a:pt x="1091" y="1"/>
                  </a:moveTo>
                  <a:cubicBezTo>
                    <a:pt x="980" y="1"/>
                    <a:pt x="867" y="21"/>
                    <a:pt x="762" y="59"/>
                  </a:cubicBezTo>
                  <a:cubicBezTo>
                    <a:pt x="274" y="250"/>
                    <a:pt x="0" y="1047"/>
                    <a:pt x="524" y="1357"/>
                  </a:cubicBezTo>
                  <a:cubicBezTo>
                    <a:pt x="534" y="1362"/>
                    <a:pt x="545" y="1365"/>
                    <a:pt x="556" y="1365"/>
                  </a:cubicBezTo>
                  <a:cubicBezTo>
                    <a:pt x="595" y="1365"/>
                    <a:pt x="631" y="1335"/>
                    <a:pt x="631" y="1297"/>
                  </a:cubicBezTo>
                  <a:cubicBezTo>
                    <a:pt x="631" y="1071"/>
                    <a:pt x="512" y="881"/>
                    <a:pt x="536" y="654"/>
                  </a:cubicBezTo>
                  <a:cubicBezTo>
                    <a:pt x="572" y="488"/>
                    <a:pt x="679" y="357"/>
                    <a:pt x="822" y="285"/>
                  </a:cubicBezTo>
                  <a:cubicBezTo>
                    <a:pt x="918" y="227"/>
                    <a:pt x="1032" y="196"/>
                    <a:pt x="1143" y="196"/>
                  </a:cubicBezTo>
                  <a:cubicBezTo>
                    <a:pt x="1346" y="196"/>
                    <a:pt x="1537" y="300"/>
                    <a:pt x="1584" y="524"/>
                  </a:cubicBezTo>
                  <a:cubicBezTo>
                    <a:pt x="1589" y="550"/>
                    <a:pt x="1616" y="563"/>
                    <a:pt x="1644" y="563"/>
                  </a:cubicBezTo>
                  <a:cubicBezTo>
                    <a:pt x="1679" y="563"/>
                    <a:pt x="1715" y="544"/>
                    <a:pt x="1715" y="512"/>
                  </a:cubicBezTo>
                  <a:cubicBezTo>
                    <a:pt x="1680" y="154"/>
                    <a:pt x="1395" y="1"/>
                    <a:pt x="109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4695825" y="3483325"/>
              <a:ext cx="17575" cy="14075"/>
            </a:xfrm>
            <a:custGeom>
              <a:avLst/>
              <a:gdLst/>
              <a:ahLst/>
              <a:cxnLst/>
              <a:rect l="l" t="t" r="r" b="b"/>
              <a:pathLst>
                <a:path w="703" h="563" extrusionOk="0">
                  <a:moveTo>
                    <a:pt x="534" y="0"/>
                  </a:moveTo>
                  <a:cubicBezTo>
                    <a:pt x="450" y="0"/>
                    <a:pt x="381" y="92"/>
                    <a:pt x="321" y="142"/>
                  </a:cubicBezTo>
                  <a:cubicBezTo>
                    <a:pt x="325" y="153"/>
                    <a:pt x="330" y="163"/>
                    <a:pt x="335" y="171"/>
                  </a:cubicBezTo>
                  <a:lnTo>
                    <a:pt x="335" y="171"/>
                  </a:lnTo>
                  <a:cubicBezTo>
                    <a:pt x="322" y="180"/>
                    <a:pt x="309" y="190"/>
                    <a:pt x="298" y="202"/>
                  </a:cubicBezTo>
                  <a:cubicBezTo>
                    <a:pt x="214" y="261"/>
                    <a:pt x="0" y="392"/>
                    <a:pt x="107" y="535"/>
                  </a:cubicBezTo>
                  <a:cubicBezTo>
                    <a:pt x="123" y="554"/>
                    <a:pt x="142" y="562"/>
                    <a:pt x="162" y="562"/>
                  </a:cubicBezTo>
                  <a:cubicBezTo>
                    <a:pt x="178" y="562"/>
                    <a:pt x="196" y="557"/>
                    <a:pt x="211" y="547"/>
                  </a:cubicBezTo>
                  <a:lnTo>
                    <a:pt x="211" y="547"/>
                  </a:lnTo>
                  <a:cubicBezTo>
                    <a:pt x="212" y="547"/>
                    <a:pt x="213" y="547"/>
                    <a:pt x="214" y="547"/>
                  </a:cubicBezTo>
                  <a:cubicBezTo>
                    <a:pt x="226" y="547"/>
                    <a:pt x="238" y="547"/>
                    <a:pt x="262" y="535"/>
                  </a:cubicBezTo>
                  <a:cubicBezTo>
                    <a:pt x="298" y="511"/>
                    <a:pt x="357" y="476"/>
                    <a:pt x="393" y="440"/>
                  </a:cubicBezTo>
                  <a:cubicBezTo>
                    <a:pt x="464" y="380"/>
                    <a:pt x="560" y="321"/>
                    <a:pt x="619" y="261"/>
                  </a:cubicBezTo>
                  <a:cubicBezTo>
                    <a:pt x="702" y="190"/>
                    <a:pt x="702" y="59"/>
                    <a:pt x="583" y="11"/>
                  </a:cubicBezTo>
                  <a:cubicBezTo>
                    <a:pt x="566" y="4"/>
                    <a:pt x="550" y="0"/>
                    <a:pt x="5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4693575" y="3429275"/>
              <a:ext cx="38875" cy="60325"/>
            </a:xfrm>
            <a:custGeom>
              <a:avLst/>
              <a:gdLst/>
              <a:ahLst/>
              <a:cxnLst/>
              <a:rect l="l" t="t" r="r" b="b"/>
              <a:pathLst>
                <a:path w="1555" h="2413" extrusionOk="0">
                  <a:moveTo>
                    <a:pt x="75" y="1"/>
                  </a:moveTo>
                  <a:cubicBezTo>
                    <a:pt x="36" y="1"/>
                    <a:pt x="1" y="45"/>
                    <a:pt x="19" y="90"/>
                  </a:cubicBezTo>
                  <a:cubicBezTo>
                    <a:pt x="364" y="768"/>
                    <a:pt x="1554" y="1637"/>
                    <a:pt x="423" y="2257"/>
                  </a:cubicBezTo>
                  <a:cubicBezTo>
                    <a:pt x="363" y="2297"/>
                    <a:pt x="404" y="2413"/>
                    <a:pt x="469" y="2413"/>
                  </a:cubicBezTo>
                  <a:cubicBezTo>
                    <a:pt x="481" y="2413"/>
                    <a:pt x="494" y="2409"/>
                    <a:pt x="507" y="2399"/>
                  </a:cubicBezTo>
                  <a:cubicBezTo>
                    <a:pt x="912" y="2173"/>
                    <a:pt x="1150" y="1876"/>
                    <a:pt x="1043" y="1399"/>
                  </a:cubicBezTo>
                  <a:cubicBezTo>
                    <a:pt x="947" y="911"/>
                    <a:pt x="459" y="352"/>
                    <a:pt x="114" y="18"/>
                  </a:cubicBezTo>
                  <a:cubicBezTo>
                    <a:pt x="102" y="6"/>
                    <a:pt x="88" y="1"/>
                    <a:pt x="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4690075" y="3349550"/>
              <a:ext cx="39700" cy="101550"/>
            </a:xfrm>
            <a:custGeom>
              <a:avLst/>
              <a:gdLst/>
              <a:ahLst/>
              <a:cxnLst/>
              <a:rect l="l" t="t" r="r" b="b"/>
              <a:pathLst>
                <a:path w="1588" h="4062" extrusionOk="0">
                  <a:moveTo>
                    <a:pt x="123" y="0"/>
                  </a:moveTo>
                  <a:cubicBezTo>
                    <a:pt x="56" y="0"/>
                    <a:pt x="1" y="89"/>
                    <a:pt x="40" y="147"/>
                  </a:cubicBezTo>
                  <a:cubicBezTo>
                    <a:pt x="349" y="707"/>
                    <a:pt x="706" y="1243"/>
                    <a:pt x="921" y="1838"/>
                  </a:cubicBezTo>
                  <a:cubicBezTo>
                    <a:pt x="1159" y="2505"/>
                    <a:pt x="1242" y="3231"/>
                    <a:pt x="1278" y="3945"/>
                  </a:cubicBezTo>
                  <a:cubicBezTo>
                    <a:pt x="1284" y="4023"/>
                    <a:pt x="1343" y="4061"/>
                    <a:pt x="1403" y="4061"/>
                  </a:cubicBezTo>
                  <a:cubicBezTo>
                    <a:pt x="1462" y="4061"/>
                    <a:pt x="1522" y="4023"/>
                    <a:pt x="1528" y="3945"/>
                  </a:cubicBezTo>
                  <a:cubicBezTo>
                    <a:pt x="1587" y="2457"/>
                    <a:pt x="1456" y="969"/>
                    <a:pt x="170" y="16"/>
                  </a:cubicBezTo>
                  <a:cubicBezTo>
                    <a:pt x="155" y="5"/>
                    <a:pt x="138" y="0"/>
                    <a:pt x="12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4684675" y="3277475"/>
              <a:ext cx="58500" cy="167550"/>
            </a:xfrm>
            <a:custGeom>
              <a:avLst/>
              <a:gdLst/>
              <a:ahLst/>
              <a:cxnLst/>
              <a:rect l="l" t="t" r="r" b="b"/>
              <a:pathLst>
                <a:path w="2340" h="6702" extrusionOk="0">
                  <a:moveTo>
                    <a:pt x="130" y="1"/>
                  </a:moveTo>
                  <a:cubicBezTo>
                    <a:pt x="49" y="1"/>
                    <a:pt x="1" y="87"/>
                    <a:pt x="29" y="173"/>
                  </a:cubicBezTo>
                  <a:cubicBezTo>
                    <a:pt x="482" y="1173"/>
                    <a:pt x="1041" y="2018"/>
                    <a:pt x="1315" y="3114"/>
                  </a:cubicBezTo>
                  <a:cubicBezTo>
                    <a:pt x="1601" y="4221"/>
                    <a:pt x="1672" y="5495"/>
                    <a:pt x="1339" y="6602"/>
                  </a:cubicBezTo>
                  <a:cubicBezTo>
                    <a:pt x="1331" y="6657"/>
                    <a:pt x="1380" y="6702"/>
                    <a:pt x="1425" y="6702"/>
                  </a:cubicBezTo>
                  <a:cubicBezTo>
                    <a:pt x="1448" y="6702"/>
                    <a:pt x="1470" y="6690"/>
                    <a:pt x="1482" y="6662"/>
                  </a:cubicBezTo>
                  <a:cubicBezTo>
                    <a:pt x="2339" y="4912"/>
                    <a:pt x="2137" y="1090"/>
                    <a:pt x="196" y="18"/>
                  </a:cubicBezTo>
                  <a:cubicBezTo>
                    <a:pt x="172" y="6"/>
                    <a:pt x="150" y="1"/>
                    <a:pt x="1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4767550" y="3299625"/>
              <a:ext cx="157475" cy="127350"/>
            </a:xfrm>
            <a:custGeom>
              <a:avLst/>
              <a:gdLst/>
              <a:ahLst/>
              <a:cxnLst/>
              <a:rect l="l" t="t" r="r" b="b"/>
              <a:pathLst>
                <a:path w="6299" h="5094" extrusionOk="0">
                  <a:moveTo>
                    <a:pt x="5778" y="1"/>
                  </a:moveTo>
                  <a:cubicBezTo>
                    <a:pt x="5332" y="1"/>
                    <a:pt x="4847" y="258"/>
                    <a:pt x="4489" y="418"/>
                  </a:cubicBezTo>
                  <a:cubicBezTo>
                    <a:pt x="3620" y="799"/>
                    <a:pt x="2822" y="1299"/>
                    <a:pt x="2072" y="1870"/>
                  </a:cubicBezTo>
                  <a:cubicBezTo>
                    <a:pt x="1120" y="2597"/>
                    <a:pt x="0" y="3740"/>
                    <a:pt x="417" y="5049"/>
                  </a:cubicBezTo>
                  <a:cubicBezTo>
                    <a:pt x="427" y="5080"/>
                    <a:pt x="449" y="5093"/>
                    <a:pt x="469" y="5093"/>
                  </a:cubicBezTo>
                  <a:cubicBezTo>
                    <a:pt x="495" y="5093"/>
                    <a:pt x="519" y="5071"/>
                    <a:pt x="512" y="5038"/>
                  </a:cubicBezTo>
                  <a:cubicBezTo>
                    <a:pt x="227" y="3502"/>
                    <a:pt x="2048" y="2323"/>
                    <a:pt x="3156" y="1656"/>
                  </a:cubicBezTo>
                  <a:cubicBezTo>
                    <a:pt x="3775" y="1299"/>
                    <a:pt x="4441" y="1001"/>
                    <a:pt x="5108" y="763"/>
                  </a:cubicBezTo>
                  <a:cubicBezTo>
                    <a:pt x="5465" y="632"/>
                    <a:pt x="5882" y="573"/>
                    <a:pt x="6192" y="335"/>
                  </a:cubicBezTo>
                  <a:cubicBezTo>
                    <a:pt x="6299" y="263"/>
                    <a:pt x="6227" y="108"/>
                    <a:pt x="6120" y="61"/>
                  </a:cubicBezTo>
                  <a:cubicBezTo>
                    <a:pt x="6011" y="19"/>
                    <a:pt x="5896" y="1"/>
                    <a:pt x="57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4760125" y="3397700"/>
              <a:ext cx="101800" cy="28175"/>
            </a:xfrm>
            <a:custGeom>
              <a:avLst/>
              <a:gdLst/>
              <a:ahLst/>
              <a:cxnLst/>
              <a:rect l="l" t="t" r="r" b="b"/>
              <a:pathLst>
                <a:path w="4072" h="1127" extrusionOk="0">
                  <a:moveTo>
                    <a:pt x="2441" y="0"/>
                  </a:moveTo>
                  <a:cubicBezTo>
                    <a:pt x="1555" y="0"/>
                    <a:pt x="600" y="300"/>
                    <a:pt x="119" y="781"/>
                  </a:cubicBezTo>
                  <a:cubicBezTo>
                    <a:pt x="0" y="936"/>
                    <a:pt x="126" y="1126"/>
                    <a:pt x="272" y="1126"/>
                  </a:cubicBezTo>
                  <a:cubicBezTo>
                    <a:pt x="317" y="1126"/>
                    <a:pt x="363" y="1109"/>
                    <a:pt x="405" y="1067"/>
                  </a:cubicBezTo>
                  <a:cubicBezTo>
                    <a:pt x="855" y="622"/>
                    <a:pt x="1400" y="504"/>
                    <a:pt x="1970" y="504"/>
                  </a:cubicBezTo>
                  <a:cubicBezTo>
                    <a:pt x="2606" y="504"/>
                    <a:pt x="3274" y="650"/>
                    <a:pt x="3879" y="650"/>
                  </a:cubicBezTo>
                  <a:cubicBezTo>
                    <a:pt x="3892" y="650"/>
                    <a:pt x="3904" y="650"/>
                    <a:pt x="3917" y="650"/>
                  </a:cubicBezTo>
                  <a:cubicBezTo>
                    <a:pt x="4012" y="650"/>
                    <a:pt x="4072" y="531"/>
                    <a:pt x="3988" y="460"/>
                  </a:cubicBezTo>
                  <a:cubicBezTo>
                    <a:pt x="3621" y="141"/>
                    <a:pt x="3047" y="0"/>
                    <a:pt x="244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4781925" y="3432850"/>
              <a:ext cx="34475" cy="32050"/>
            </a:xfrm>
            <a:custGeom>
              <a:avLst/>
              <a:gdLst/>
              <a:ahLst/>
              <a:cxnLst/>
              <a:rect l="l" t="t" r="r" b="b"/>
              <a:pathLst>
                <a:path w="1379" h="1282" extrusionOk="0">
                  <a:moveTo>
                    <a:pt x="191" y="0"/>
                  </a:moveTo>
                  <a:cubicBezTo>
                    <a:pt x="46" y="0"/>
                    <a:pt x="0" y="212"/>
                    <a:pt x="164" y="244"/>
                  </a:cubicBezTo>
                  <a:cubicBezTo>
                    <a:pt x="723" y="351"/>
                    <a:pt x="997" y="721"/>
                    <a:pt x="1199" y="1221"/>
                  </a:cubicBezTo>
                  <a:cubicBezTo>
                    <a:pt x="1217" y="1261"/>
                    <a:pt x="1256" y="1282"/>
                    <a:pt x="1292" y="1282"/>
                  </a:cubicBezTo>
                  <a:cubicBezTo>
                    <a:pt x="1331" y="1282"/>
                    <a:pt x="1366" y="1258"/>
                    <a:pt x="1366" y="1209"/>
                  </a:cubicBezTo>
                  <a:cubicBezTo>
                    <a:pt x="1378" y="554"/>
                    <a:pt x="842" y="113"/>
                    <a:pt x="235" y="6"/>
                  </a:cubicBezTo>
                  <a:cubicBezTo>
                    <a:pt x="220" y="2"/>
                    <a:pt x="205" y="0"/>
                    <a:pt x="19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4772125" y="3454525"/>
              <a:ext cx="18375" cy="25750"/>
            </a:xfrm>
            <a:custGeom>
              <a:avLst/>
              <a:gdLst/>
              <a:ahLst/>
              <a:cxnLst/>
              <a:rect l="l" t="t" r="r" b="b"/>
              <a:pathLst>
                <a:path w="735" h="1030" extrusionOk="0">
                  <a:moveTo>
                    <a:pt x="190" y="0"/>
                  </a:moveTo>
                  <a:cubicBezTo>
                    <a:pt x="90" y="0"/>
                    <a:pt x="0" y="135"/>
                    <a:pt x="91" y="235"/>
                  </a:cubicBezTo>
                  <a:cubicBezTo>
                    <a:pt x="198" y="342"/>
                    <a:pt x="258" y="473"/>
                    <a:pt x="306" y="616"/>
                  </a:cubicBezTo>
                  <a:cubicBezTo>
                    <a:pt x="341" y="747"/>
                    <a:pt x="329" y="866"/>
                    <a:pt x="401" y="985"/>
                  </a:cubicBezTo>
                  <a:cubicBezTo>
                    <a:pt x="419" y="1014"/>
                    <a:pt x="454" y="1029"/>
                    <a:pt x="489" y="1029"/>
                  </a:cubicBezTo>
                  <a:cubicBezTo>
                    <a:pt x="523" y="1029"/>
                    <a:pt x="556" y="1014"/>
                    <a:pt x="568" y="985"/>
                  </a:cubicBezTo>
                  <a:cubicBezTo>
                    <a:pt x="734" y="687"/>
                    <a:pt x="496" y="270"/>
                    <a:pt x="282" y="44"/>
                  </a:cubicBezTo>
                  <a:cubicBezTo>
                    <a:pt x="254" y="13"/>
                    <a:pt x="221" y="0"/>
                    <a:pt x="19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9"/>
            <p:cNvSpPr/>
            <p:nvPr/>
          </p:nvSpPr>
          <p:spPr>
            <a:xfrm>
              <a:off x="4733900" y="3288600"/>
              <a:ext cx="33375" cy="124250"/>
            </a:xfrm>
            <a:custGeom>
              <a:avLst/>
              <a:gdLst/>
              <a:ahLst/>
              <a:cxnLst/>
              <a:rect l="l" t="t" r="r" b="b"/>
              <a:pathLst>
                <a:path w="1335" h="4970" extrusionOk="0">
                  <a:moveTo>
                    <a:pt x="139" y="1"/>
                  </a:moveTo>
                  <a:cubicBezTo>
                    <a:pt x="87" y="1"/>
                    <a:pt x="39" y="44"/>
                    <a:pt x="61" y="109"/>
                  </a:cubicBezTo>
                  <a:cubicBezTo>
                    <a:pt x="358" y="1538"/>
                    <a:pt x="954" y="3395"/>
                    <a:pt x="84" y="4728"/>
                  </a:cubicBezTo>
                  <a:cubicBezTo>
                    <a:pt x="0" y="4846"/>
                    <a:pt x="124" y="4969"/>
                    <a:pt x="245" y="4969"/>
                  </a:cubicBezTo>
                  <a:cubicBezTo>
                    <a:pt x="296" y="4969"/>
                    <a:pt x="347" y="4948"/>
                    <a:pt x="382" y="4895"/>
                  </a:cubicBezTo>
                  <a:cubicBezTo>
                    <a:pt x="1335" y="3478"/>
                    <a:pt x="823" y="1502"/>
                    <a:pt x="227" y="61"/>
                  </a:cubicBezTo>
                  <a:cubicBezTo>
                    <a:pt x="208" y="19"/>
                    <a:pt x="173" y="1"/>
                    <a:pt x="13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9"/>
            <p:cNvSpPr/>
            <p:nvPr/>
          </p:nvSpPr>
          <p:spPr>
            <a:xfrm>
              <a:off x="4720250" y="3192000"/>
              <a:ext cx="50600" cy="209975"/>
            </a:xfrm>
            <a:custGeom>
              <a:avLst/>
              <a:gdLst/>
              <a:ahLst/>
              <a:cxnLst/>
              <a:rect l="l" t="t" r="r" b="b"/>
              <a:pathLst>
                <a:path w="2024" h="8399" extrusionOk="0">
                  <a:moveTo>
                    <a:pt x="102" y="1"/>
                  </a:moveTo>
                  <a:cubicBezTo>
                    <a:pt x="51" y="1"/>
                    <a:pt x="0" y="42"/>
                    <a:pt x="23" y="103"/>
                  </a:cubicBezTo>
                  <a:cubicBezTo>
                    <a:pt x="916" y="2746"/>
                    <a:pt x="1892" y="5556"/>
                    <a:pt x="964" y="8342"/>
                  </a:cubicBezTo>
                  <a:cubicBezTo>
                    <a:pt x="941" y="8380"/>
                    <a:pt x="966" y="8398"/>
                    <a:pt x="990" y="8398"/>
                  </a:cubicBezTo>
                  <a:cubicBezTo>
                    <a:pt x="1004" y="8398"/>
                    <a:pt x="1019" y="8392"/>
                    <a:pt x="1023" y="8378"/>
                  </a:cubicBezTo>
                  <a:cubicBezTo>
                    <a:pt x="2023" y="5854"/>
                    <a:pt x="1619" y="2330"/>
                    <a:pt x="178" y="44"/>
                  </a:cubicBezTo>
                  <a:cubicBezTo>
                    <a:pt x="161" y="14"/>
                    <a:pt x="131" y="1"/>
                    <a:pt x="10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4752375" y="3154975"/>
              <a:ext cx="42575" cy="194000"/>
            </a:xfrm>
            <a:custGeom>
              <a:avLst/>
              <a:gdLst/>
              <a:ahLst/>
              <a:cxnLst/>
              <a:rect l="l" t="t" r="r" b="b"/>
              <a:pathLst>
                <a:path w="1703" h="7760" extrusionOk="0">
                  <a:moveTo>
                    <a:pt x="111" y="1"/>
                  </a:moveTo>
                  <a:cubicBezTo>
                    <a:pt x="58" y="1"/>
                    <a:pt x="1" y="50"/>
                    <a:pt x="24" y="120"/>
                  </a:cubicBezTo>
                  <a:cubicBezTo>
                    <a:pt x="655" y="2596"/>
                    <a:pt x="1453" y="5120"/>
                    <a:pt x="715" y="7668"/>
                  </a:cubicBezTo>
                  <a:cubicBezTo>
                    <a:pt x="692" y="7721"/>
                    <a:pt x="741" y="7760"/>
                    <a:pt x="792" y="7760"/>
                  </a:cubicBezTo>
                  <a:cubicBezTo>
                    <a:pt x="822" y="7760"/>
                    <a:pt x="852" y="7747"/>
                    <a:pt x="869" y="7716"/>
                  </a:cubicBezTo>
                  <a:cubicBezTo>
                    <a:pt x="1703" y="5335"/>
                    <a:pt x="1250" y="2299"/>
                    <a:pt x="179" y="48"/>
                  </a:cubicBezTo>
                  <a:cubicBezTo>
                    <a:pt x="166" y="15"/>
                    <a:pt x="139" y="1"/>
                    <a:pt x="1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4742950" y="3113425"/>
              <a:ext cx="60925" cy="181900"/>
            </a:xfrm>
            <a:custGeom>
              <a:avLst/>
              <a:gdLst/>
              <a:ahLst/>
              <a:cxnLst/>
              <a:rect l="l" t="t" r="r" b="b"/>
              <a:pathLst>
                <a:path w="2437" h="7276" extrusionOk="0">
                  <a:moveTo>
                    <a:pt x="94" y="1"/>
                  </a:moveTo>
                  <a:cubicBezTo>
                    <a:pt x="52" y="1"/>
                    <a:pt x="0" y="55"/>
                    <a:pt x="8" y="103"/>
                  </a:cubicBezTo>
                  <a:cubicBezTo>
                    <a:pt x="425" y="2020"/>
                    <a:pt x="2223" y="5330"/>
                    <a:pt x="889" y="7128"/>
                  </a:cubicBezTo>
                  <a:cubicBezTo>
                    <a:pt x="835" y="7191"/>
                    <a:pt x="904" y="7275"/>
                    <a:pt x="972" y="7275"/>
                  </a:cubicBezTo>
                  <a:cubicBezTo>
                    <a:pt x="994" y="7275"/>
                    <a:pt x="1015" y="7267"/>
                    <a:pt x="1032" y="7247"/>
                  </a:cubicBezTo>
                  <a:cubicBezTo>
                    <a:pt x="2437" y="5461"/>
                    <a:pt x="901" y="1829"/>
                    <a:pt x="139" y="44"/>
                  </a:cubicBezTo>
                  <a:cubicBezTo>
                    <a:pt x="131" y="13"/>
                    <a:pt x="114" y="1"/>
                    <a:pt x="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4755175" y="3101200"/>
              <a:ext cx="37400" cy="132450"/>
            </a:xfrm>
            <a:custGeom>
              <a:avLst/>
              <a:gdLst/>
              <a:ahLst/>
              <a:cxnLst/>
              <a:rect l="l" t="t" r="r" b="b"/>
              <a:pathLst>
                <a:path w="1496" h="5298" extrusionOk="0">
                  <a:moveTo>
                    <a:pt x="87" y="0"/>
                  </a:moveTo>
                  <a:cubicBezTo>
                    <a:pt x="43" y="0"/>
                    <a:pt x="0" y="36"/>
                    <a:pt x="7" y="92"/>
                  </a:cubicBezTo>
                  <a:cubicBezTo>
                    <a:pt x="412" y="1842"/>
                    <a:pt x="1293" y="3366"/>
                    <a:pt x="1257" y="5200"/>
                  </a:cubicBezTo>
                  <a:cubicBezTo>
                    <a:pt x="1251" y="5265"/>
                    <a:pt x="1302" y="5298"/>
                    <a:pt x="1356" y="5298"/>
                  </a:cubicBezTo>
                  <a:cubicBezTo>
                    <a:pt x="1409" y="5298"/>
                    <a:pt x="1466" y="5265"/>
                    <a:pt x="1472" y="5200"/>
                  </a:cubicBezTo>
                  <a:cubicBezTo>
                    <a:pt x="1496" y="3414"/>
                    <a:pt x="781" y="1687"/>
                    <a:pt x="162" y="56"/>
                  </a:cubicBezTo>
                  <a:cubicBezTo>
                    <a:pt x="147" y="17"/>
                    <a:pt x="117" y="0"/>
                    <a:pt x="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4766475" y="3127000"/>
              <a:ext cx="26100" cy="91175"/>
            </a:xfrm>
            <a:custGeom>
              <a:avLst/>
              <a:gdLst/>
              <a:ahLst/>
              <a:cxnLst/>
              <a:rect l="l" t="t" r="r" b="b"/>
              <a:pathLst>
                <a:path w="1044" h="3647" extrusionOk="0">
                  <a:moveTo>
                    <a:pt x="124" y="0"/>
                  </a:moveTo>
                  <a:cubicBezTo>
                    <a:pt x="65" y="0"/>
                    <a:pt x="0" y="47"/>
                    <a:pt x="8" y="120"/>
                  </a:cubicBezTo>
                  <a:cubicBezTo>
                    <a:pt x="127" y="1251"/>
                    <a:pt x="710" y="2251"/>
                    <a:pt x="448" y="3430"/>
                  </a:cubicBezTo>
                  <a:cubicBezTo>
                    <a:pt x="413" y="3563"/>
                    <a:pt x="519" y="3647"/>
                    <a:pt x="621" y="3647"/>
                  </a:cubicBezTo>
                  <a:cubicBezTo>
                    <a:pt x="692" y="3647"/>
                    <a:pt x="762" y="3606"/>
                    <a:pt x="782" y="3513"/>
                  </a:cubicBezTo>
                  <a:cubicBezTo>
                    <a:pt x="1044" y="2382"/>
                    <a:pt x="710" y="1096"/>
                    <a:pt x="210" y="60"/>
                  </a:cubicBezTo>
                  <a:cubicBezTo>
                    <a:pt x="196" y="19"/>
                    <a:pt x="161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4767500" y="3086325"/>
              <a:ext cx="24175" cy="137525"/>
            </a:xfrm>
            <a:custGeom>
              <a:avLst/>
              <a:gdLst/>
              <a:ahLst/>
              <a:cxnLst/>
              <a:rect l="l" t="t" r="r" b="b"/>
              <a:pathLst>
                <a:path w="967" h="5501" extrusionOk="0">
                  <a:moveTo>
                    <a:pt x="90" y="1"/>
                  </a:moveTo>
                  <a:cubicBezTo>
                    <a:pt x="46" y="1"/>
                    <a:pt x="0" y="39"/>
                    <a:pt x="14" y="104"/>
                  </a:cubicBezTo>
                  <a:cubicBezTo>
                    <a:pt x="276" y="1866"/>
                    <a:pt x="729" y="3592"/>
                    <a:pt x="681" y="5402"/>
                  </a:cubicBezTo>
                  <a:cubicBezTo>
                    <a:pt x="675" y="5467"/>
                    <a:pt x="720" y="5500"/>
                    <a:pt x="767" y="5500"/>
                  </a:cubicBezTo>
                  <a:cubicBezTo>
                    <a:pt x="815" y="5500"/>
                    <a:pt x="866" y="5467"/>
                    <a:pt x="872" y="5402"/>
                  </a:cubicBezTo>
                  <a:cubicBezTo>
                    <a:pt x="967" y="3592"/>
                    <a:pt x="693" y="1770"/>
                    <a:pt x="157" y="56"/>
                  </a:cubicBezTo>
                  <a:cubicBezTo>
                    <a:pt x="148" y="18"/>
                    <a:pt x="119" y="1"/>
                    <a:pt x="9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9"/>
            <p:cNvSpPr/>
            <p:nvPr/>
          </p:nvSpPr>
          <p:spPr>
            <a:xfrm>
              <a:off x="4789050" y="3081125"/>
              <a:ext cx="21975" cy="169775"/>
            </a:xfrm>
            <a:custGeom>
              <a:avLst/>
              <a:gdLst/>
              <a:ahLst/>
              <a:cxnLst/>
              <a:rect l="l" t="t" r="r" b="b"/>
              <a:pathLst>
                <a:path w="879" h="6791" extrusionOk="0">
                  <a:moveTo>
                    <a:pt x="214" y="0"/>
                  </a:moveTo>
                  <a:cubicBezTo>
                    <a:pt x="165" y="0"/>
                    <a:pt x="117" y="33"/>
                    <a:pt x="117" y="97"/>
                  </a:cubicBezTo>
                  <a:cubicBezTo>
                    <a:pt x="69" y="2288"/>
                    <a:pt x="545" y="4514"/>
                    <a:pt x="21" y="6681"/>
                  </a:cubicBezTo>
                  <a:cubicBezTo>
                    <a:pt x="1" y="6750"/>
                    <a:pt x="51" y="6791"/>
                    <a:pt x="104" y="6791"/>
                  </a:cubicBezTo>
                  <a:cubicBezTo>
                    <a:pt x="144" y="6791"/>
                    <a:pt x="185" y="6768"/>
                    <a:pt x="200" y="6717"/>
                  </a:cubicBezTo>
                  <a:cubicBezTo>
                    <a:pt x="879" y="4610"/>
                    <a:pt x="783" y="2217"/>
                    <a:pt x="307" y="73"/>
                  </a:cubicBezTo>
                  <a:cubicBezTo>
                    <a:pt x="296" y="24"/>
                    <a:pt x="255" y="0"/>
                    <a:pt x="2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4788900" y="3105925"/>
              <a:ext cx="20650" cy="132425"/>
            </a:xfrm>
            <a:custGeom>
              <a:avLst/>
              <a:gdLst/>
              <a:ahLst/>
              <a:cxnLst/>
              <a:rect l="l" t="t" r="r" b="b"/>
              <a:pathLst>
                <a:path w="826" h="5297" extrusionOk="0">
                  <a:moveTo>
                    <a:pt x="306" y="1"/>
                  </a:moveTo>
                  <a:cubicBezTo>
                    <a:pt x="267" y="1"/>
                    <a:pt x="230" y="25"/>
                    <a:pt x="230" y="70"/>
                  </a:cubicBezTo>
                  <a:cubicBezTo>
                    <a:pt x="373" y="1796"/>
                    <a:pt x="480" y="3487"/>
                    <a:pt x="16" y="5177"/>
                  </a:cubicBezTo>
                  <a:cubicBezTo>
                    <a:pt x="1" y="5251"/>
                    <a:pt x="63" y="5297"/>
                    <a:pt x="118" y="5297"/>
                  </a:cubicBezTo>
                  <a:cubicBezTo>
                    <a:pt x="153" y="5297"/>
                    <a:pt x="185" y="5278"/>
                    <a:pt x="194" y="5237"/>
                  </a:cubicBezTo>
                  <a:cubicBezTo>
                    <a:pt x="706" y="3570"/>
                    <a:pt x="825" y="1760"/>
                    <a:pt x="385" y="58"/>
                  </a:cubicBezTo>
                  <a:cubicBezTo>
                    <a:pt x="374" y="19"/>
                    <a:pt x="339" y="1"/>
                    <a:pt x="30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4782575" y="3046950"/>
              <a:ext cx="57325" cy="189725"/>
            </a:xfrm>
            <a:custGeom>
              <a:avLst/>
              <a:gdLst/>
              <a:ahLst/>
              <a:cxnLst/>
              <a:rect l="l" t="t" r="r" b="b"/>
              <a:pathLst>
                <a:path w="2293" h="7589" extrusionOk="0">
                  <a:moveTo>
                    <a:pt x="761" y="1"/>
                  </a:moveTo>
                  <a:cubicBezTo>
                    <a:pt x="722" y="1"/>
                    <a:pt x="685" y="25"/>
                    <a:pt x="685" y="71"/>
                  </a:cubicBezTo>
                  <a:cubicBezTo>
                    <a:pt x="804" y="2155"/>
                    <a:pt x="1959" y="5810"/>
                    <a:pt x="90" y="7394"/>
                  </a:cubicBezTo>
                  <a:cubicBezTo>
                    <a:pt x="0" y="7453"/>
                    <a:pt x="86" y="7589"/>
                    <a:pt x="172" y="7589"/>
                  </a:cubicBezTo>
                  <a:cubicBezTo>
                    <a:pt x="189" y="7589"/>
                    <a:pt x="206" y="7584"/>
                    <a:pt x="221" y="7572"/>
                  </a:cubicBezTo>
                  <a:cubicBezTo>
                    <a:pt x="2293" y="6048"/>
                    <a:pt x="1435" y="2119"/>
                    <a:pt x="840" y="47"/>
                  </a:cubicBezTo>
                  <a:cubicBezTo>
                    <a:pt x="824" y="16"/>
                    <a:pt x="792" y="1"/>
                    <a:pt x="76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4803325" y="3036650"/>
              <a:ext cx="40450" cy="179600"/>
            </a:xfrm>
            <a:custGeom>
              <a:avLst/>
              <a:gdLst/>
              <a:ahLst/>
              <a:cxnLst/>
              <a:rect l="l" t="t" r="r" b="b"/>
              <a:pathLst>
                <a:path w="1618" h="7184" extrusionOk="0">
                  <a:moveTo>
                    <a:pt x="218" y="1"/>
                  </a:moveTo>
                  <a:cubicBezTo>
                    <a:pt x="159" y="1"/>
                    <a:pt x="106" y="48"/>
                    <a:pt x="129" y="126"/>
                  </a:cubicBezTo>
                  <a:cubicBezTo>
                    <a:pt x="784" y="2305"/>
                    <a:pt x="796" y="4900"/>
                    <a:pt x="22" y="7067"/>
                  </a:cubicBezTo>
                  <a:cubicBezTo>
                    <a:pt x="1" y="7138"/>
                    <a:pt x="56" y="7184"/>
                    <a:pt x="113" y="7184"/>
                  </a:cubicBezTo>
                  <a:cubicBezTo>
                    <a:pt x="153" y="7184"/>
                    <a:pt x="193" y="7163"/>
                    <a:pt x="212" y="7115"/>
                  </a:cubicBezTo>
                  <a:cubicBezTo>
                    <a:pt x="986" y="5210"/>
                    <a:pt x="1617" y="1852"/>
                    <a:pt x="308" y="43"/>
                  </a:cubicBezTo>
                  <a:cubicBezTo>
                    <a:pt x="283" y="14"/>
                    <a:pt x="250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4787300" y="2985200"/>
              <a:ext cx="45450" cy="188750"/>
            </a:xfrm>
            <a:custGeom>
              <a:avLst/>
              <a:gdLst/>
              <a:ahLst/>
              <a:cxnLst/>
              <a:rect l="l" t="t" r="r" b="b"/>
              <a:pathLst>
                <a:path w="1818" h="7550" extrusionOk="0">
                  <a:moveTo>
                    <a:pt x="91" y="1"/>
                  </a:moveTo>
                  <a:cubicBezTo>
                    <a:pt x="50" y="1"/>
                    <a:pt x="0" y="45"/>
                    <a:pt x="8" y="100"/>
                  </a:cubicBezTo>
                  <a:cubicBezTo>
                    <a:pt x="853" y="2494"/>
                    <a:pt x="1568" y="4911"/>
                    <a:pt x="889" y="7447"/>
                  </a:cubicBezTo>
                  <a:cubicBezTo>
                    <a:pt x="868" y="7511"/>
                    <a:pt x="915" y="7549"/>
                    <a:pt x="964" y="7549"/>
                  </a:cubicBezTo>
                  <a:cubicBezTo>
                    <a:pt x="996" y="7549"/>
                    <a:pt x="1030" y="7532"/>
                    <a:pt x="1044" y="7494"/>
                  </a:cubicBezTo>
                  <a:cubicBezTo>
                    <a:pt x="1818" y="5018"/>
                    <a:pt x="1342" y="2315"/>
                    <a:pt x="139" y="41"/>
                  </a:cubicBezTo>
                  <a:cubicBezTo>
                    <a:pt x="131" y="13"/>
                    <a:pt x="112" y="1"/>
                    <a:pt x="9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4769950" y="2987750"/>
              <a:ext cx="62500" cy="163750"/>
            </a:xfrm>
            <a:custGeom>
              <a:avLst/>
              <a:gdLst/>
              <a:ahLst/>
              <a:cxnLst/>
              <a:rect l="l" t="t" r="r" b="b"/>
              <a:pathLst>
                <a:path w="2500" h="6550" extrusionOk="0">
                  <a:moveTo>
                    <a:pt x="93" y="0"/>
                  </a:moveTo>
                  <a:cubicBezTo>
                    <a:pt x="50" y="0"/>
                    <a:pt x="0" y="56"/>
                    <a:pt x="35" y="118"/>
                  </a:cubicBezTo>
                  <a:cubicBezTo>
                    <a:pt x="1238" y="2118"/>
                    <a:pt x="2274" y="4082"/>
                    <a:pt x="2298" y="6487"/>
                  </a:cubicBezTo>
                  <a:cubicBezTo>
                    <a:pt x="2286" y="6529"/>
                    <a:pt x="2315" y="6550"/>
                    <a:pt x="2348" y="6550"/>
                  </a:cubicBezTo>
                  <a:cubicBezTo>
                    <a:pt x="2381" y="6550"/>
                    <a:pt x="2417" y="6529"/>
                    <a:pt x="2417" y="6487"/>
                  </a:cubicBezTo>
                  <a:cubicBezTo>
                    <a:pt x="2500" y="4082"/>
                    <a:pt x="1678" y="1832"/>
                    <a:pt x="131" y="22"/>
                  </a:cubicBezTo>
                  <a:cubicBezTo>
                    <a:pt x="121" y="7"/>
                    <a:pt x="108" y="0"/>
                    <a:pt x="9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4712800" y="2946025"/>
              <a:ext cx="98525" cy="235000"/>
            </a:xfrm>
            <a:custGeom>
              <a:avLst/>
              <a:gdLst/>
              <a:ahLst/>
              <a:cxnLst/>
              <a:rect l="l" t="t" r="r" b="b"/>
              <a:pathLst>
                <a:path w="3941" h="9400" extrusionOk="0">
                  <a:moveTo>
                    <a:pt x="86" y="1"/>
                  </a:moveTo>
                  <a:cubicBezTo>
                    <a:pt x="22" y="1"/>
                    <a:pt x="0" y="82"/>
                    <a:pt x="59" y="132"/>
                  </a:cubicBezTo>
                  <a:cubicBezTo>
                    <a:pt x="2833" y="2215"/>
                    <a:pt x="3691" y="6025"/>
                    <a:pt x="3691" y="9335"/>
                  </a:cubicBezTo>
                  <a:cubicBezTo>
                    <a:pt x="3691" y="9378"/>
                    <a:pt x="3723" y="9399"/>
                    <a:pt x="3754" y="9399"/>
                  </a:cubicBezTo>
                  <a:cubicBezTo>
                    <a:pt x="3782" y="9399"/>
                    <a:pt x="3810" y="9381"/>
                    <a:pt x="3810" y="9347"/>
                  </a:cubicBezTo>
                  <a:cubicBezTo>
                    <a:pt x="3941" y="6228"/>
                    <a:pt x="3345" y="1525"/>
                    <a:pt x="131" y="13"/>
                  </a:cubicBezTo>
                  <a:cubicBezTo>
                    <a:pt x="114" y="4"/>
                    <a:pt x="99" y="1"/>
                    <a:pt x="8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4715450" y="2938375"/>
              <a:ext cx="92900" cy="190975"/>
            </a:xfrm>
            <a:custGeom>
              <a:avLst/>
              <a:gdLst/>
              <a:ahLst/>
              <a:cxnLst/>
              <a:rect l="l" t="t" r="r" b="b"/>
              <a:pathLst>
                <a:path w="3716" h="7639" extrusionOk="0">
                  <a:moveTo>
                    <a:pt x="93" y="1"/>
                  </a:moveTo>
                  <a:cubicBezTo>
                    <a:pt x="40" y="1"/>
                    <a:pt x="0" y="64"/>
                    <a:pt x="37" y="128"/>
                  </a:cubicBezTo>
                  <a:cubicBezTo>
                    <a:pt x="1763" y="2307"/>
                    <a:pt x="3120" y="4807"/>
                    <a:pt x="3561" y="7581"/>
                  </a:cubicBezTo>
                  <a:cubicBezTo>
                    <a:pt x="3572" y="7620"/>
                    <a:pt x="3606" y="7638"/>
                    <a:pt x="3639" y="7638"/>
                  </a:cubicBezTo>
                  <a:cubicBezTo>
                    <a:pt x="3678" y="7638"/>
                    <a:pt x="3716" y="7614"/>
                    <a:pt x="3716" y="7569"/>
                  </a:cubicBezTo>
                  <a:cubicBezTo>
                    <a:pt x="3418" y="4831"/>
                    <a:pt x="2263" y="1866"/>
                    <a:pt x="144" y="21"/>
                  </a:cubicBezTo>
                  <a:cubicBezTo>
                    <a:pt x="127" y="7"/>
                    <a:pt x="109" y="1"/>
                    <a:pt x="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4770225" y="2987900"/>
              <a:ext cx="57875" cy="121675"/>
            </a:xfrm>
            <a:custGeom>
              <a:avLst/>
              <a:gdLst/>
              <a:ahLst/>
              <a:cxnLst/>
              <a:rect l="l" t="t" r="r" b="b"/>
              <a:pathLst>
                <a:path w="2315" h="4867" extrusionOk="0">
                  <a:moveTo>
                    <a:pt x="78" y="1"/>
                  </a:moveTo>
                  <a:cubicBezTo>
                    <a:pt x="41" y="1"/>
                    <a:pt x="0" y="36"/>
                    <a:pt x="24" y="76"/>
                  </a:cubicBezTo>
                  <a:cubicBezTo>
                    <a:pt x="584" y="1731"/>
                    <a:pt x="1465" y="3243"/>
                    <a:pt x="2179" y="4826"/>
                  </a:cubicBezTo>
                  <a:cubicBezTo>
                    <a:pt x="2188" y="4855"/>
                    <a:pt x="2207" y="4867"/>
                    <a:pt x="2227" y="4867"/>
                  </a:cubicBezTo>
                  <a:cubicBezTo>
                    <a:pt x="2268" y="4867"/>
                    <a:pt x="2314" y="4822"/>
                    <a:pt x="2298" y="4767"/>
                  </a:cubicBezTo>
                  <a:cubicBezTo>
                    <a:pt x="1596" y="3171"/>
                    <a:pt x="810" y="1624"/>
                    <a:pt x="120" y="28"/>
                  </a:cubicBezTo>
                  <a:cubicBezTo>
                    <a:pt x="112" y="9"/>
                    <a:pt x="95" y="1"/>
                    <a:pt x="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4802500" y="2988625"/>
              <a:ext cx="34425" cy="124225"/>
            </a:xfrm>
            <a:custGeom>
              <a:avLst/>
              <a:gdLst/>
              <a:ahLst/>
              <a:cxnLst/>
              <a:rect l="l" t="t" r="r" b="b"/>
              <a:pathLst>
                <a:path w="1377" h="4969" extrusionOk="0">
                  <a:moveTo>
                    <a:pt x="55" y="0"/>
                  </a:moveTo>
                  <a:cubicBezTo>
                    <a:pt x="27" y="0"/>
                    <a:pt x="0" y="23"/>
                    <a:pt x="7" y="59"/>
                  </a:cubicBezTo>
                  <a:cubicBezTo>
                    <a:pt x="472" y="1666"/>
                    <a:pt x="1186" y="3178"/>
                    <a:pt x="1138" y="4881"/>
                  </a:cubicBezTo>
                  <a:cubicBezTo>
                    <a:pt x="1138" y="4939"/>
                    <a:pt x="1184" y="4969"/>
                    <a:pt x="1230" y="4969"/>
                  </a:cubicBezTo>
                  <a:cubicBezTo>
                    <a:pt x="1279" y="4969"/>
                    <a:pt x="1329" y="4936"/>
                    <a:pt x="1329" y="4869"/>
                  </a:cubicBezTo>
                  <a:cubicBezTo>
                    <a:pt x="1377" y="3154"/>
                    <a:pt x="722" y="1583"/>
                    <a:pt x="103" y="35"/>
                  </a:cubicBezTo>
                  <a:cubicBezTo>
                    <a:pt x="93" y="11"/>
                    <a:pt x="74" y="0"/>
                    <a:pt x="5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4821850" y="2985175"/>
              <a:ext cx="14475" cy="99325"/>
            </a:xfrm>
            <a:custGeom>
              <a:avLst/>
              <a:gdLst/>
              <a:ahLst/>
              <a:cxnLst/>
              <a:rect l="l" t="t" r="r" b="b"/>
              <a:pathLst>
                <a:path w="579" h="3973" extrusionOk="0">
                  <a:moveTo>
                    <a:pt x="78" y="1"/>
                  </a:moveTo>
                  <a:cubicBezTo>
                    <a:pt x="40" y="1"/>
                    <a:pt x="0" y="35"/>
                    <a:pt x="7" y="78"/>
                  </a:cubicBezTo>
                  <a:cubicBezTo>
                    <a:pt x="257" y="1352"/>
                    <a:pt x="222" y="2638"/>
                    <a:pt x="424" y="3923"/>
                  </a:cubicBezTo>
                  <a:cubicBezTo>
                    <a:pt x="424" y="3957"/>
                    <a:pt x="448" y="3973"/>
                    <a:pt x="473" y="3973"/>
                  </a:cubicBezTo>
                  <a:cubicBezTo>
                    <a:pt x="499" y="3973"/>
                    <a:pt x="525" y="3954"/>
                    <a:pt x="519" y="3923"/>
                  </a:cubicBezTo>
                  <a:cubicBezTo>
                    <a:pt x="376" y="2626"/>
                    <a:pt x="579" y="1316"/>
                    <a:pt x="138" y="54"/>
                  </a:cubicBezTo>
                  <a:cubicBezTo>
                    <a:pt x="129" y="16"/>
                    <a:pt x="104" y="1"/>
                    <a:pt x="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4813400" y="2930425"/>
              <a:ext cx="70250" cy="148725"/>
            </a:xfrm>
            <a:custGeom>
              <a:avLst/>
              <a:gdLst/>
              <a:ahLst/>
              <a:cxnLst/>
              <a:rect l="l" t="t" r="r" b="b"/>
              <a:pathLst>
                <a:path w="2810" h="5949" extrusionOk="0">
                  <a:moveTo>
                    <a:pt x="112" y="0"/>
                  </a:moveTo>
                  <a:cubicBezTo>
                    <a:pt x="53" y="0"/>
                    <a:pt x="1" y="55"/>
                    <a:pt x="24" y="125"/>
                  </a:cubicBezTo>
                  <a:cubicBezTo>
                    <a:pt x="286" y="1256"/>
                    <a:pt x="2405" y="4923"/>
                    <a:pt x="941" y="5709"/>
                  </a:cubicBezTo>
                  <a:cubicBezTo>
                    <a:pt x="817" y="5770"/>
                    <a:pt x="899" y="5949"/>
                    <a:pt x="1008" y="5949"/>
                  </a:cubicBezTo>
                  <a:cubicBezTo>
                    <a:pt x="1025" y="5949"/>
                    <a:pt x="1042" y="5944"/>
                    <a:pt x="1060" y="5935"/>
                  </a:cubicBezTo>
                  <a:cubicBezTo>
                    <a:pt x="2810" y="5066"/>
                    <a:pt x="845" y="1148"/>
                    <a:pt x="202" y="53"/>
                  </a:cubicBezTo>
                  <a:cubicBezTo>
                    <a:pt x="177" y="16"/>
                    <a:pt x="144" y="0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4825700" y="2952875"/>
              <a:ext cx="35625" cy="80825"/>
            </a:xfrm>
            <a:custGeom>
              <a:avLst/>
              <a:gdLst/>
              <a:ahLst/>
              <a:cxnLst/>
              <a:rect l="l" t="t" r="r" b="b"/>
              <a:pathLst>
                <a:path w="1425" h="3233" extrusionOk="0">
                  <a:moveTo>
                    <a:pt x="114" y="0"/>
                  </a:moveTo>
                  <a:cubicBezTo>
                    <a:pt x="55" y="0"/>
                    <a:pt x="1" y="50"/>
                    <a:pt x="32" y="120"/>
                  </a:cubicBezTo>
                  <a:cubicBezTo>
                    <a:pt x="330" y="1036"/>
                    <a:pt x="1092" y="1965"/>
                    <a:pt x="639" y="2965"/>
                  </a:cubicBezTo>
                  <a:cubicBezTo>
                    <a:pt x="564" y="3115"/>
                    <a:pt x="679" y="3233"/>
                    <a:pt x="800" y="3233"/>
                  </a:cubicBezTo>
                  <a:cubicBezTo>
                    <a:pt x="871" y="3233"/>
                    <a:pt x="945" y="3193"/>
                    <a:pt x="984" y="3096"/>
                  </a:cubicBezTo>
                  <a:cubicBezTo>
                    <a:pt x="1425" y="2025"/>
                    <a:pt x="746" y="941"/>
                    <a:pt x="199" y="48"/>
                  </a:cubicBezTo>
                  <a:cubicBezTo>
                    <a:pt x="178" y="15"/>
                    <a:pt x="145" y="0"/>
                    <a:pt x="1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4788450" y="2950375"/>
              <a:ext cx="94025" cy="169025"/>
            </a:xfrm>
            <a:custGeom>
              <a:avLst/>
              <a:gdLst/>
              <a:ahLst/>
              <a:cxnLst/>
              <a:rect l="l" t="t" r="r" b="b"/>
              <a:pathLst>
                <a:path w="3761" h="6761" extrusionOk="0">
                  <a:moveTo>
                    <a:pt x="140" y="1"/>
                  </a:moveTo>
                  <a:cubicBezTo>
                    <a:pt x="72" y="1"/>
                    <a:pt x="0" y="85"/>
                    <a:pt x="45" y="148"/>
                  </a:cubicBezTo>
                  <a:cubicBezTo>
                    <a:pt x="938" y="1767"/>
                    <a:pt x="3082" y="4649"/>
                    <a:pt x="1974" y="6530"/>
                  </a:cubicBezTo>
                  <a:cubicBezTo>
                    <a:pt x="1904" y="6636"/>
                    <a:pt x="2009" y="6761"/>
                    <a:pt x="2113" y="6761"/>
                  </a:cubicBezTo>
                  <a:cubicBezTo>
                    <a:pt x="2149" y="6761"/>
                    <a:pt x="2185" y="6746"/>
                    <a:pt x="2212" y="6708"/>
                  </a:cubicBezTo>
                  <a:cubicBezTo>
                    <a:pt x="3760" y="4768"/>
                    <a:pt x="1462" y="1529"/>
                    <a:pt x="200" y="29"/>
                  </a:cubicBezTo>
                  <a:cubicBezTo>
                    <a:pt x="183" y="9"/>
                    <a:pt x="162" y="1"/>
                    <a:pt x="1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4777700" y="2892650"/>
              <a:ext cx="97925" cy="174500"/>
            </a:xfrm>
            <a:custGeom>
              <a:avLst/>
              <a:gdLst/>
              <a:ahLst/>
              <a:cxnLst/>
              <a:rect l="l" t="t" r="r" b="b"/>
              <a:pathLst>
                <a:path w="3917" h="6980" extrusionOk="0">
                  <a:moveTo>
                    <a:pt x="172" y="0"/>
                  </a:moveTo>
                  <a:cubicBezTo>
                    <a:pt x="77" y="0"/>
                    <a:pt x="0" y="98"/>
                    <a:pt x="59" y="195"/>
                  </a:cubicBezTo>
                  <a:cubicBezTo>
                    <a:pt x="1249" y="2112"/>
                    <a:pt x="3916" y="4219"/>
                    <a:pt x="2904" y="6791"/>
                  </a:cubicBezTo>
                  <a:cubicBezTo>
                    <a:pt x="2857" y="6901"/>
                    <a:pt x="2950" y="6980"/>
                    <a:pt x="3036" y="6980"/>
                  </a:cubicBezTo>
                  <a:cubicBezTo>
                    <a:pt x="3080" y="6980"/>
                    <a:pt x="3122" y="6959"/>
                    <a:pt x="3142" y="6910"/>
                  </a:cubicBezTo>
                  <a:cubicBezTo>
                    <a:pt x="3654" y="5779"/>
                    <a:pt x="3369" y="4529"/>
                    <a:pt x="2857" y="3445"/>
                  </a:cubicBezTo>
                  <a:cubicBezTo>
                    <a:pt x="2321" y="2290"/>
                    <a:pt x="1452" y="612"/>
                    <a:pt x="237" y="16"/>
                  </a:cubicBezTo>
                  <a:cubicBezTo>
                    <a:pt x="216" y="5"/>
                    <a:pt x="193" y="0"/>
                    <a:pt x="17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4770475" y="2880325"/>
              <a:ext cx="106050" cy="146625"/>
            </a:xfrm>
            <a:custGeom>
              <a:avLst/>
              <a:gdLst/>
              <a:ahLst/>
              <a:cxnLst/>
              <a:rect l="l" t="t" r="r" b="b"/>
              <a:pathLst>
                <a:path w="4242" h="5865" extrusionOk="0">
                  <a:moveTo>
                    <a:pt x="151" y="1"/>
                  </a:moveTo>
                  <a:cubicBezTo>
                    <a:pt x="56" y="1"/>
                    <a:pt x="1" y="138"/>
                    <a:pt x="74" y="212"/>
                  </a:cubicBezTo>
                  <a:cubicBezTo>
                    <a:pt x="693" y="938"/>
                    <a:pt x="1443" y="1581"/>
                    <a:pt x="2062" y="2307"/>
                  </a:cubicBezTo>
                  <a:cubicBezTo>
                    <a:pt x="2729" y="3081"/>
                    <a:pt x="3955" y="4593"/>
                    <a:pt x="3408" y="5677"/>
                  </a:cubicBezTo>
                  <a:cubicBezTo>
                    <a:pt x="3350" y="5776"/>
                    <a:pt x="3436" y="5864"/>
                    <a:pt x="3518" y="5864"/>
                  </a:cubicBezTo>
                  <a:cubicBezTo>
                    <a:pt x="3554" y="5864"/>
                    <a:pt x="3588" y="5847"/>
                    <a:pt x="3610" y="5808"/>
                  </a:cubicBezTo>
                  <a:cubicBezTo>
                    <a:pt x="4241" y="4796"/>
                    <a:pt x="3491" y="3533"/>
                    <a:pt x="2931" y="2664"/>
                  </a:cubicBezTo>
                  <a:cubicBezTo>
                    <a:pt x="2277" y="1688"/>
                    <a:pt x="1336" y="438"/>
                    <a:pt x="193" y="9"/>
                  </a:cubicBezTo>
                  <a:cubicBezTo>
                    <a:pt x="179" y="3"/>
                    <a:pt x="165" y="1"/>
                    <a:pt x="1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4785500" y="2844025"/>
              <a:ext cx="91900" cy="151875"/>
            </a:xfrm>
            <a:custGeom>
              <a:avLst/>
              <a:gdLst/>
              <a:ahLst/>
              <a:cxnLst/>
              <a:rect l="l" t="t" r="r" b="b"/>
              <a:pathLst>
                <a:path w="3676" h="6075" extrusionOk="0">
                  <a:moveTo>
                    <a:pt x="148" y="1"/>
                  </a:moveTo>
                  <a:cubicBezTo>
                    <a:pt x="73" y="1"/>
                    <a:pt x="1" y="76"/>
                    <a:pt x="44" y="163"/>
                  </a:cubicBezTo>
                  <a:cubicBezTo>
                    <a:pt x="1223" y="2080"/>
                    <a:pt x="3295" y="3581"/>
                    <a:pt x="3331" y="6021"/>
                  </a:cubicBezTo>
                  <a:cubicBezTo>
                    <a:pt x="3331" y="6057"/>
                    <a:pt x="3363" y="6075"/>
                    <a:pt x="3398" y="6075"/>
                  </a:cubicBezTo>
                  <a:cubicBezTo>
                    <a:pt x="3432" y="6075"/>
                    <a:pt x="3467" y="6057"/>
                    <a:pt x="3473" y="6021"/>
                  </a:cubicBezTo>
                  <a:cubicBezTo>
                    <a:pt x="3676" y="3735"/>
                    <a:pt x="1926" y="1414"/>
                    <a:pt x="223" y="32"/>
                  </a:cubicBezTo>
                  <a:cubicBezTo>
                    <a:pt x="201" y="11"/>
                    <a:pt x="174" y="1"/>
                    <a:pt x="1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4791750" y="2817700"/>
              <a:ext cx="78975" cy="146925"/>
            </a:xfrm>
            <a:custGeom>
              <a:avLst/>
              <a:gdLst/>
              <a:ahLst/>
              <a:cxnLst/>
              <a:rect l="l" t="t" r="r" b="b"/>
              <a:pathLst>
                <a:path w="3159" h="5877" extrusionOk="0">
                  <a:moveTo>
                    <a:pt x="93" y="0"/>
                  </a:moveTo>
                  <a:cubicBezTo>
                    <a:pt x="48" y="0"/>
                    <a:pt x="1" y="49"/>
                    <a:pt x="9" y="97"/>
                  </a:cubicBezTo>
                  <a:cubicBezTo>
                    <a:pt x="390" y="2228"/>
                    <a:pt x="1759" y="4098"/>
                    <a:pt x="2973" y="5848"/>
                  </a:cubicBezTo>
                  <a:cubicBezTo>
                    <a:pt x="2994" y="5868"/>
                    <a:pt x="3019" y="5877"/>
                    <a:pt x="3043" y="5877"/>
                  </a:cubicBezTo>
                  <a:cubicBezTo>
                    <a:pt x="3104" y="5877"/>
                    <a:pt x="3159" y="5821"/>
                    <a:pt x="3116" y="5753"/>
                  </a:cubicBezTo>
                  <a:cubicBezTo>
                    <a:pt x="1961" y="3907"/>
                    <a:pt x="1033" y="2038"/>
                    <a:pt x="152" y="38"/>
                  </a:cubicBezTo>
                  <a:cubicBezTo>
                    <a:pt x="136" y="11"/>
                    <a:pt x="115" y="0"/>
                    <a:pt x="9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4828075" y="2833800"/>
              <a:ext cx="35050" cy="128475"/>
            </a:xfrm>
            <a:custGeom>
              <a:avLst/>
              <a:gdLst/>
              <a:ahLst/>
              <a:cxnLst/>
              <a:rect l="l" t="t" r="r" b="b"/>
              <a:pathLst>
                <a:path w="1402" h="5139" extrusionOk="0">
                  <a:moveTo>
                    <a:pt x="127" y="1"/>
                  </a:moveTo>
                  <a:cubicBezTo>
                    <a:pt x="65" y="1"/>
                    <a:pt x="1" y="47"/>
                    <a:pt x="8" y="120"/>
                  </a:cubicBezTo>
                  <a:cubicBezTo>
                    <a:pt x="163" y="1823"/>
                    <a:pt x="1116" y="3323"/>
                    <a:pt x="1211" y="5049"/>
                  </a:cubicBezTo>
                  <a:cubicBezTo>
                    <a:pt x="1217" y="5109"/>
                    <a:pt x="1264" y="5138"/>
                    <a:pt x="1311" y="5138"/>
                  </a:cubicBezTo>
                  <a:cubicBezTo>
                    <a:pt x="1357" y="5138"/>
                    <a:pt x="1401" y="5109"/>
                    <a:pt x="1401" y="5049"/>
                  </a:cubicBezTo>
                  <a:cubicBezTo>
                    <a:pt x="1401" y="3394"/>
                    <a:pt x="901" y="1573"/>
                    <a:pt x="223" y="60"/>
                  </a:cubicBezTo>
                  <a:cubicBezTo>
                    <a:pt x="204" y="19"/>
                    <a:pt x="166" y="1"/>
                    <a:pt x="12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4853075" y="2863875"/>
              <a:ext cx="17775" cy="98575"/>
            </a:xfrm>
            <a:custGeom>
              <a:avLst/>
              <a:gdLst/>
              <a:ahLst/>
              <a:cxnLst/>
              <a:rect l="l" t="t" r="r" b="b"/>
              <a:pathLst>
                <a:path w="711" h="3943" extrusionOk="0">
                  <a:moveTo>
                    <a:pt x="110" y="0"/>
                  </a:moveTo>
                  <a:cubicBezTo>
                    <a:pt x="58" y="0"/>
                    <a:pt x="0" y="59"/>
                    <a:pt x="8" y="108"/>
                  </a:cubicBezTo>
                  <a:cubicBezTo>
                    <a:pt x="187" y="1358"/>
                    <a:pt x="175" y="2572"/>
                    <a:pt x="187" y="3834"/>
                  </a:cubicBezTo>
                  <a:cubicBezTo>
                    <a:pt x="193" y="3907"/>
                    <a:pt x="249" y="3943"/>
                    <a:pt x="302" y="3943"/>
                  </a:cubicBezTo>
                  <a:cubicBezTo>
                    <a:pt x="353" y="3943"/>
                    <a:pt x="401" y="3910"/>
                    <a:pt x="401" y="3846"/>
                  </a:cubicBezTo>
                  <a:cubicBezTo>
                    <a:pt x="437" y="2608"/>
                    <a:pt x="711" y="1227"/>
                    <a:pt x="175" y="48"/>
                  </a:cubicBezTo>
                  <a:cubicBezTo>
                    <a:pt x="160" y="13"/>
                    <a:pt x="136" y="0"/>
                    <a:pt x="1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4857150" y="2865500"/>
              <a:ext cx="30675" cy="109900"/>
            </a:xfrm>
            <a:custGeom>
              <a:avLst/>
              <a:gdLst/>
              <a:ahLst/>
              <a:cxnLst/>
              <a:rect l="l" t="t" r="r" b="b"/>
              <a:pathLst>
                <a:path w="1227" h="4396" extrusionOk="0">
                  <a:moveTo>
                    <a:pt x="133" y="1"/>
                  </a:moveTo>
                  <a:cubicBezTo>
                    <a:pt x="67" y="1"/>
                    <a:pt x="0" y="46"/>
                    <a:pt x="0" y="138"/>
                  </a:cubicBezTo>
                  <a:cubicBezTo>
                    <a:pt x="119" y="1459"/>
                    <a:pt x="893" y="2924"/>
                    <a:pt x="215" y="4210"/>
                  </a:cubicBezTo>
                  <a:cubicBezTo>
                    <a:pt x="167" y="4314"/>
                    <a:pt x="247" y="4396"/>
                    <a:pt x="331" y="4396"/>
                  </a:cubicBezTo>
                  <a:cubicBezTo>
                    <a:pt x="372" y="4396"/>
                    <a:pt x="413" y="4376"/>
                    <a:pt x="441" y="4329"/>
                  </a:cubicBezTo>
                  <a:cubicBezTo>
                    <a:pt x="1227" y="3198"/>
                    <a:pt x="929" y="1198"/>
                    <a:pt x="250" y="66"/>
                  </a:cubicBezTo>
                  <a:cubicBezTo>
                    <a:pt x="226" y="23"/>
                    <a:pt x="180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4752025" y="2760725"/>
              <a:ext cx="160800" cy="205925"/>
            </a:xfrm>
            <a:custGeom>
              <a:avLst/>
              <a:gdLst/>
              <a:ahLst/>
              <a:cxnLst/>
              <a:rect l="l" t="t" r="r" b="b"/>
              <a:pathLst>
                <a:path w="6432" h="8237" extrusionOk="0">
                  <a:moveTo>
                    <a:pt x="122" y="0"/>
                  </a:moveTo>
                  <a:cubicBezTo>
                    <a:pt x="46" y="0"/>
                    <a:pt x="1" y="98"/>
                    <a:pt x="74" y="150"/>
                  </a:cubicBezTo>
                  <a:cubicBezTo>
                    <a:pt x="2276" y="1733"/>
                    <a:pt x="6074" y="4865"/>
                    <a:pt x="4598" y="7972"/>
                  </a:cubicBezTo>
                  <a:cubicBezTo>
                    <a:pt x="4533" y="8118"/>
                    <a:pt x="4651" y="8237"/>
                    <a:pt x="4759" y="8237"/>
                  </a:cubicBezTo>
                  <a:cubicBezTo>
                    <a:pt x="4809" y="8237"/>
                    <a:pt x="4857" y="8211"/>
                    <a:pt x="4884" y="8151"/>
                  </a:cubicBezTo>
                  <a:cubicBezTo>
                    <a:pt x="6432" y="4972"/>
                    <a:pt x="2812" y="1257"/>
                    <a:pt x="157" y="7"/>
                  </a:cubicBezTo>
                  <a:cubicBezTo>
                    <a:pt x="145" y="2"/>
                    <a:pt x="133" y="0"/>
                    <a:pt x="12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4753925" y="2753300"/>
              <a:ext cx="121850" cy="184775"/>
            </a:xfrm>
            <a:custGeom>
              <a:avLst/>
              <a:gdLst/>
              <a:ahLst/>
              <a:cxnLst/>
              <a:rect l="l" t="t" r="r" b="b"/>
              <a:pathLst>
                <a:path w="4874" h="7391" extrusionOk="0">
                  <a:moveTo>
                    <a:pt x="132" y="0"/>
                  </a:moveTo>
                  <a:cubicBezTo>
                    <a:pt x="63" y="0"/>
                    <a:pt x="1" y="78"/>
                    <a:pt x="45" y="149"/>
                  </a:cubicBezTo>
                  <a:cubicBezTo>
                    <a:pt x="1593" y="2471"/>
                    <a:pt x="4189" y="4423"/>
                    <a:pt x="4665" y="7317"/>
                  </a:cubicBezTo>
                  <a:cubicBezTo>
                    <a:pt x="4670" y="7366"/>
                    <a:pt x="4716" y="7390"/>
                    <a:pt x="4763" y="7390"/>
                  </a:cubicBezTo>
                  <a:cubicBezTo>
                    <a:pt x="4818" y="7390"/>
                    <a:pt x="4874" y="7357"/>
                    <a:pt x="4867" y="7293"/>
                  </a:cubicBezTo>
                  <a:cubicBezTo>
                    <a:pt x="4617" y="4352"/>
                    <a:pt x="2165" y="2007"/>
                    <a:pt x="200" y="30"/>
                  </a:cubicBezTo>
                  <a:cubicBezTo>
                    <a:pt x="179" y="9"/>
                    <a:pt x="155" y="0"/>
                    <a:pt x="1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4746200" y="2821500"/>
              <a:ext cx="88250" cy="140975"/>
            </a:xfrm>
            <a:custGeom>
              <a:avLst/>
              <a:gdLst/>
              <a:ahLst/>
              <a:cxnLst/>
              <a:rect l="l" t="t" r="r" b="b"/>
              <a:pathLst>
                <a:path w="3530" h="5639" extrusionOk="0">
                  <a:moveTo>
                    <a:pt x="143" y="1"/>
                  </a:moveTo>
                  <a:cubicBezTo>
                    <a:pt x="67" y="1"/>
                    <a:pt x="1" y="93"/>
                    <a:pt x="45" y="171"/>
                  </a:cubicBezTo>
                  <a:cubicBezTo>
                    <a:pt x="973" y="2065"/>
                    <a:pt x="2343" y="3696"/>
                    <a:pt x="3319" y="5589"/>
                  </a:cubicBezTo>
                  <a:cubicBezTo>
                    <a:pt x="3335" y="5624"/>
                    <a:pt x="3364" y="5639"/>
                    <a:pt x="3396" y="5639"/>
                  </a:cubicBezTo>
                  <a:cubicBezTo>
                    <a:pt x="3460" y="5639"/>
                    <a:pt x="3530" y="5577"/>
                    <a:pt x="3498" y="5505"/>
                  </a:cubicBezTo>
                  <a:cubicBezTo>
                    <a:pt x="2688" y="3577"/>
                    <a:pt x="1616" y="1612"/>
                    <a:pt x="223" y="41"/>
                  </a:cubicBezTo>
                  <a:cubicBezTo>
                    <a:pt x="198" y="12"/>
                    <a:pt x="170" y="1"/>
                    <a:pt x="1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4763975" y="2876300"/>
              <a:ext cx="62600" cy="133200"/>
            </a:xfrm>
            <a:custGeom>
              <a:avLst/>
              <a:gdLst/>
              <a:ahLst/>
              <a:cxnLst/>
              <a:rect l="l" t="t" r="r" b="b"/>
              <a:pathLst>
                <a:path w="2504" h="5328" extrusionOk="0">
                  <a:moveTo>
                    <a:pt x="115" y="0"/>
                  </a:moveTo>
                  <a:cubicBezTo>
                    <a:pt x="57" y="0"/>
                    <a:pt x="0" y="51"/>
                    <a:pt x="24" y="123"/>
                  </a:cubicBezTo>
                  <a:cubicBezTo>
                    <a:pt x="655" y="1909"/>
                    <a:pt x="1894" y="3361"/>
                    <a:pt x="2298" y="5254"/>
                  </a:cubicBezTo>
                  <a:cubicBezTo>
                    <a:pt x="2308" y="5305"/>
                    <a:pt x="2343" y="5328"/>
                    <a:pt x="2380" y="5328"/>
                  </a:cubicBezTo>
                  <a:cubicBezTo>
                    <a:pt x="2439" y="5328"/>
                    <a:pt x="2503" y="5274"/>
                    <a:pt x="2489" y="5195"/>
                  </a:cubicBezTo>
                  <a:cubicBezTo>
                    <a:pt x="2156" y="3373"/>
                    <a:pt x="1191" y="1587"/>
                    <a:pt x="191" y="39"/>
                  </a:cubicBezTo>
                  <a:cubicBezTo>
                    <a:pt x="172" y="12"/>
                    <a:pt x="143" y="0"/>
                    <a:pt x="1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4728725" y="2863500"/>
              <a:ext cx="97475" cy="139925"/>
            </a:xfrm>
            <a:custGeom>
              <a:avLst/>
              <a:gdLst/>
              <a:ahLst/>
              <a:cxnLst/>
              <a:rect l="l" t="t" r="r" b="b"/>
              <a:pathLst>
                <a:path w="3899" h="5597" extrusionOk="0">
                  <a:moveTo>
                    <a:pt x="168" y="1"/>
                  </a:moveTo>
                  <a:cubicBezTo>
                    <a:pt x="65" y="1"/>
                    <a:pt x="0" y="118"/>
                    <a:pt x="77" y="206"/>
                  </a:cubicBezTo>
                  <a:cubicBezTo>
                    <a:pt x="1506" y="1635"/>
                    <a:pt x="3506" y="3206"/>
                    <a:pt x="3542" y="5445"/>
                  </a:cubicBezTo>
                  <a:cubicBezTo>
                    <a:pt x="3542" y="5546"/>
                    <a:pt x="3619" y="5597"/>
                    <a:pt x="3698" y="5597"/>
                  </a:cubicBezTo>
                  <a:cubicBezTo>
                    <a:pt x="3777" y="5597"/>
                    <a:pt x="3857" y="5546"/>
                    <a:pt x="3863" y="5445"/>
                  </a:cubicBezTo>
                  <a:cubicBezTo>
                    <a:pt x="3899" y="4314"/>
                    <a:pt x="3316" y="3242"/>
                    <a:pt x="2708" y="2349"/>
                  </a:cubicBezTo>
                  <a:cubicBezTo>
                    <a:pt x="2125" y="1492"/>
                    <a:pt x="1232" y="289"/>
                    <a:pt x="196" y="4"/>
                  </a:cubicBezTo>
                  <a:cubicBezTo>
                    <a:pt x="186" y="2"/>
                    <a:pt x="177" y="1"/>
                    <a:pt x="16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4742275" y="2810250"/>
              <a:ext cx="78400" cy="168825"/>
            </a:xfrm>
            <a:custGeom>
              <a:avLst/>
              <a:gdLst/>
              <a:ahLst/>
              <a:cxnLst/>
              <a:rect l="l" t="t" r="r" b="b"/>
              <a:pathLst>
                <a:path w="3136" h="6753" extrusionOk="0">
                  <a:moveTo>
                    <a:pt x="99" y="0"/>
                  </a:moveTo>
                  <a:cubicBezTo>
                    <a:pt x="50" y="0"/>
                    <a:pt x="0" y="37"/>
                    <a:pt x="23" y="98"/>
                  </a:cubicBezTo>
                  <a:cubicBezTo>
                    <a:pt x="869" y="2372"/>
                    <a:pt x="1952" y="4527"/>
                    <a:pt x="3000" y="6717"/>
                  </a:cubicBezTo>
                  <a:cubicBezTo>
                    <a:pt x="3014" y="6742"/>
                    <a:pt x="3032" y="6752"/>
                    <a:pt x="3050" y="6752"/>
                  </a:cubicBezTo>
                  <a:cubicBezTo>
                    <a:pt x="3094" y="6752"/>
                    <a:pt x="3136" y="6696"/>
                    <a:pt x="3119" y="6646"/>
                  </a:cubicBezTo>
                  <a:cubicBezTo>
                    <a:pt x="2166" y="4431"/>
                    <a:pt x="1261" y="2193"/>
                    <a:pt x="166" y="38"/>
                  </a:cubicBezTo>
                  <a:cubicBezTo>
                    <a:pt x="153" y="12"/>
                    <a:pt x="126" y="0"/>
                    <a:pt x="9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4783225" y="2740100"/>
              <a:ext cx="68650" cy="183650"/>
            </a:xfrm>
            <a:custGeom>
              <a:avLst/>
              <a:gdLst/>
              <a:ahLst/>
              <a:cxnLst/>
              <a:rect l="l" t="t" r="r" b="b"/>
              <a:pathLst>
                <a:path w="2746" h="7346" extrusionOk="0">
                  <a:moveTo>
                    <a:pt x="145" y="1"/>
                  </a:moveTo>
                  <a:cubicBezTo>
                    <a:pt x="74" y="1"/>
                    <a:pt x="1" y="67"/>
                    <a:pt x="16" y="153"/>
                  </a:cubicBezTo>
                  <a:cubicBezTo>
                    <a:pt x="707" y="2558"/>
                    <a:pt x="1826" y="4821"/>
                    <a:pt x="2481" y="7249"/>
                  </a:cubicBezTo>
                  <a:cubicBezTo>
                    <a:pt x="2495" y="7317"/>
                    <a:pt x="2543" y="7345"/>
                    <a:pt x="2592" y="7345"/>
                  </a:cubicBezTo>
                  <a:cubicBezTo>
                    <a:pt x="2666" y="7345"/>
                    <a:pt x="2745" y="7282"/>
                    <a:pt x="2731" y="7190"/>
                  </a:cubicBezTo>
                  <a:cubicBezTo>
                    <a:pt x="2183" y="4797"/>
                    <a:pt x="1505" y="2201"/>
                    <a:pt x="243" y="58"/>
                  </a:cubicBezTo>
                  <a:cubicBezTo>
                    <a:pt x="218" y="18"/>
                    <a:pt x="182" y="1"/>
                    <a:pt x="1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4824575" y="2766625"/>
              <a:ext cx="52225" cy="153675"/>
            </a:xfrm>
            <a:custGeom>
              <a:avLst/>
              <a:gdLst/>
              <a:ahLst/>
              <a:cxnLst/>
              <a:rect l="l" t="t" r="r" b="b"/>
              <a:pathLst>
                <a:path w="2089" h="6147" extrusionOk="0">
                  <a:moveTo>
                    <a:pt x="169" y="0"/>
                  </a:moveTo>
                  <a:cubicBezTo>
                    <a:pt x="77" y="0"/>
                    <a:pt x="0" y="106"/>
                    <a:pt x="53" y="211"/>
                  </a:cubicBezTo>
                  <a:cubicBezTo>
                    <a:pt x="494" y="1140"/>
                    <a:pt x="1017" y="2009"/>
                    <a:pt x="1339" y="3009"/>
                  </a:cubicBezTo>
                  <a:cubicBezTo>
                    <a:pt x="1660" y="3986"/>
                    <a:pt x="1803" y="5033"/>
                    <a:pt x="1863" y="6057"/>
                  </a:cubicBezTo>
                  <a:cubicBezTo>
                    <a:pt x="1857" y="6117"/>
                    <a:pt x="1896" y="6147"/>
                    <a:pt x="1937" y="6147"/>
                  </a:cubicBezTo>
                  <a:cubicBezTo>
                    <a:pt x="1979" y="6147"/>
                    <a:pt x="2024" y="6117"/>
                    <a:pt x="2029" y="6057"/>
                  </a:cubicBezTo>
                  <a:cubicBezTo>
                    <a:pt x="2089" y="4045"/>
                    <a:pt x="1815" y="1497"/>
                    <a:pt x="267" y="45"/>
                  </a:cubicBezTo>
                  <a:cubicBezTo>
                    <a:pt x="236" y="14"/>
                    <a:pt x="202" y="0"/>
                    <a:pt x="16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4839200" y="2782100"/>
              <a:ext cx="49525" cy="123850"/>
            </a:xfrm>
            <a:custGeom>
              <a:avLst/>
              <a:gdLst/>
              <a:ahLst/>
              <a:cxnLst/>
              <a:rect l="l" t="t" r="r" b="b"/>
              <a:pathLst>
                <a:path w="1981" h="4954" extrusionOk="0">
                  <a:moveTo>
                    <a:pt x="170" y="0"/>
                  </a:moveTo>
                  <a:cubicBezTo>
                    <a:pt x="81" y="0"/>
                    <a:pt x="0" y="97"/>
                    <a:pt x="63" y="188"/>
                  </a:cubicBezTo>
                  <a:cubicBezTo>
                    <a:pt x="1016" y="1617"/>
                    <a:pt x="1647" y="3105"/>
                    <a:pt x="1635" y="4855"/>
                  </a:cubicBezTo>
                  <a:cubicBezTo>
                    <a:pt x="1635" y="4920"/>
                    <a:pt x="1689" y="4953"/>
                    <a:pt x="1744" y="4953"/>
                  </a:cubicBezTo>
                  <a:cubicBezTo>
                    <a:pt x="1799" y="4953"/>
                    <a:pt x="1855" y="4920"/>
                    <a:pt x="1861" y="4855"/>
                  </a:cubicBezTo>
                  <a:cubicBezTo>
                    <a:pt x="1980" y="3141"/>
                    <a:pt x="1587" y="1224"/>
                    <a:pt x="254" y="33"/>
                  </a:cubicBezTo>
                  <a:cubicBezTo>
                    <a:pt x="228" y="10"/>
                    <a:pt x="199" y="0"/>
                    <a:pt x="17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4768025" y="2725050"/>
              <a:ext cx="124850" cy="137775"/>
            </a:xfrm>
            <a:custGeom>
              <a:avLst/>
              <a:gdLst/>
              <a:ahLst/>
              <a:cxnLst/>
              <a:rect l="l" t="t" r="r" b="b"/>
              <a:pathLst>
                <a:path w="4994" h="5511" extrusionOk="0">
                  <a:moveTo>
                    <a:pt x="160" y="0"/>
                  </a:moveTo>
                  <a:cubicBezTo>
                    <a:pt x="53" y="0"/>
                    <a:pt x="0" y="145"/>
                    <a:pt x="65" y="231"/>
                  </a:cubicBezTo>
                  <a:cubicBezTo>
                    <a:pt x="732" y="993"/>
                    <a:pt x="1660" y="1541"/>
                    <a:pt x="2398" y="2220"/>
                  </a:cubicBezTo>
                  <a:cubicBezTo>
                    <a:pt x="3125" y="2875"/>
                    <a:pt x="4708" y="4196"/>
                    <a:pt x="4244" y="5315"/>
                  </a:cubicBezTo>
                  <a:cubicBezTo>
                    <a:pt x="4203" y="5421"/>
                    <a:pt x="4318" y="5510"/>
                    <a:pt x="4418" y="5510"/>
                  </a:cubicBezTo>
                  <a:cubicBezTo>
                    <a:pt x="4464" y="5510"/>
                    <a:pt x="4507" y="5491"/>
                    <a:pt x="4530" y="5446"/>
                  </a:cubicBezTo>
                  <a:cubicBezTo>
                    <a:pt x="4994" y="4410"/>
                    <a:pt x="4065" y="3315"/>
                    <a:pt x="3446" y="2601"/>
                  </a:cubicBezTo>
                  <a:cubicBezTo>
                    <a:pt x="2613" y="1648"/>
                    <a:pt x="1422" y="458"/>
                    <a:pt x="196" y="5"/>
                  </a:cubicBezTo>
                  <a:cubicBezTo>
                    <a:pt x="183" y="2"/>
                    <a:pt x="172" y="0"/>
                    <a:pt x="16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4771350" y="2679300"/>
              <a:ext cx="126100" cy="181700"/>
            </a:xfrm>
            <a:custGeom>
              <a:avLst/>
              <a:gdLst/>
              <a:ahLst/>
              <a:cxnLst/>
              <a:rect l="l" t="t" r="r" b="b"/>
              <a:pathLst>
                <a:path w="5044" h="7268" extrusionOk="0">
                  <a:moveTo>
                    <a:pt x="124" y="0"/>
                  </a:moveTo>
                  <a:cubicBezTo>
                    <a:pt x="61" y="0"/>
                    <a:pt x="0" y="73"/>
                    <a:pt x="27" y="145"/>
                  </a:cubicBezTo>
                  <a:cubicBezTo>
                    <a:pt x="1384" y="2526"/>
                    <a:pt x="4123" y="4335"/>
                    <a:pt x="4682" y="7133"/>
                  </a:cubicBezTo>
                  <a:cubicBezTo>
                    <a:pt x="4697" y="7226"/>
                    <a:pt x="4764" y="7267"/>
                    <a:pt x="4834" y="7267"/>
                  </a:cubicBezTo>
                  <a:cubicBezTo>
                    <a:pt x="4935" y="7267"/>
                    <a:pt x="5044" y="7183"/>
                    <a:pt x="5016" y="7050"/>
                  </a:cubicBezTo>
                  <a:cubicBezTo>
                    <a:pt x="4528" y="4335"/>
                    <a:pt x="1908" y="2014"/>
                    <a:pt x="182" y="25"/>
                  </a:cubicBezTo>
                  <a:cubicBezTo>
                    <a:pt x="164" y="8"/>
                    <a:pt x="144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4839750" y="2747625"/>
              <a:ext cx="50325" cy="111150"/>
            </a:xfrm>
            <a:custGeom>
              <a:avLst/>
              <a:gdLst/>
              <a:ahLst/>
              <a:cxnLst/>
              <a:rect l="l" t="t" r="r" b="b"/>
              <a:pathLst>
                <a:path w="2013" h="4446" extrusionOk="0">
                  <a:moveTo>
                    <a:pt x="142" y="1"/>
                  </a:moveTo>
                  <a:cubicBezTo>
                    <a:pt x="70" y="1"/>
                    <a:pt x="0" y="84"/>
                    <a:pt x="18" y="162"/>
                  </a:cubicBezTo>
                  <a:cubicBezTo>
                    <a:pt x="375" y="1662"/>
                    <a:pt x="1601" y="2805"/>
                    <a:pt x="1827" y="4389"/>
                  </a:cubicBezTo>
                  <a:cubicBezTo>
                    <a:pt x="1837" y="4429"/>
                    <a:pt x="1872" y="4445"/>
                    <a:pt x="1909" y="4445"/>
                  </a:cubicBezTo>
                  <a:cubicBezTo>
                    <a:pt x="1960" y="4445"/>
                    <a:pt x="2013" y="4413"/>
                    <a:pt x="2006" y="4365"/>
                  </a:cubicBezTo>
                  <a:cubicBezTo>
                    <a:pt x="1887" y="2876"/>
                    <a:pt x="1125" y="1210"/>
                    <a:pt x="220" y="43"/>
                  </a:cubicBezTo>
                  <a:cubicBezTo>
                    <a:pt x="197" y="13"/>
                    <a:pt x="169" y="1"/>
                    <a:pt x="14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4853675" y="2731450"/>
              <a:ext cx="31950" cy="83100"/>
            </a:xfrm>
            <a:custGeom>
              <a:avLst/>
              <a:gdLst/>
              <a:ahLst/>
              <a:cxnLst/>
              <a:rect l="l" t="t" r="r" b="b"/>
              <a:pathLst>
                <a:path w="1278" h="3324" extrusionOk="0">
                  <a:moveTo>
                    <a:pt x="89" y="0"/>
                  </a:moveTo>
                  <a:cubicBezTo>
                    <a:pt x="44" y="0"/>
                    <a:pt x="0" y="40"/>
                    <a:pt x="8" y="94"/>
                  </a:cubicBezTo>
                  <a:cubicBezTo>
                    <a:pt x="246" y="1178"/>
                    <a:pt x="830" y="2166"/>
                    <a:pt x="1068" y="3250"/>
                  </a:cubicBezTo>
                  <a:cubicBezTo>
                    <a:pt x="1082" y="3302"/>
                    <a:pt x="1119" y="3324"/>
                    <a:pt x="1157" y="3324"/>
                  </a:cubicBezTo>
                  <a:cubicBezTo>
                    <a:pt x="1216" y="3324"/>
                    <a:pt x="1277" y="3274"/>
                    <a:pt x="1270" y="3202"/>
                  </a:cubicBezTo>
                  <a:cubicBezTo>
                    <a:pt x="1068" y="2119"/>
                    <a:pt x="735" y="976"/>
                    <a:pt x="151" y="35"/>
                  </a:cubicBezTo>
                  <a:cubicBezTo>
                    <a:pt x="135" y="11"/>
                    <a:pt x="112" y="0"/>
                    <a:pt x="8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4855075" y="2703075"/>
              <a:ext cx="46750" cy="100400"/>
            </a:xfrm>
            <a:custGeom>
              <a:avLst/>
              <a:gdLst/>
              <a:ahLst/>
              <a:cxnLst/>
              <a:rect l="l" t="t" r="r" b="b"/>
              <a:pathLst>
                <a:path w="1870" h="4016" extrusionOk="0">
                  <a:moveTo>
                    <a:pt x="133" y="1"/>
                  </a:moveTo>
                  <a:cubicBezTo>
                    <a:pt x="64" y="1"/>
                    <a:pt x="0" y="96"/>
                    <a:pt x="36" y="158"/>
                  </a:cubicBezTo>
                  <a:cubicBezTo>
                    <a:pt x="595" y="1349"/>
                    <a:pt x="1452" y="2492"/>
                    <a:pt x="1452" y="3849"/>
                  </a:cubicBezTo>
                  <a:cubicBezTo>
                    <a:pt x="1446" y="3962"/>
                    <a:pt x="1518" y="4016"/>
                    <a:pt x="1594" y="4016"/>
                  </a:cubicBezTo>
                  <a:cubicBezTo>
                    <a:pt x="1670" y="4016"/>
                    <a:pt x="1750" y="3962"/>
                    <a:pt x="1762" y="3861"/>
                  </a:cubicBezTo>
                  <a:cubicBezTo>
                    <a:pt x="1869" y="2420"/>
                    <a:pt x="1095" y="1110"/>
                    <a:pt x="202" y="39"/>
                  </a:cubicBezTo>
                  <a:cubicBezTo>
                    <a:pt x="181" y="12"/>
                    <a:pt x="157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4858425" y="2699475"/>
              <a:ext cx="45375" cy="101500"/>
            </a:xfrm>
            <a:custGeom>
              <a:avLst/>
              <a:gdLst/>
              <a:ahLst/>
              <a:cxnLst/>
              <a:rect l="l" t="t" r="r" b="b"/>
              <a:pathLst>
                <a:path w="1815" h="4060" extrusionOk="0">
                  <a:moveTo>
                    <a:pt x="89" y="0"/>
                  </a:moveTo>
                  <a:cubicBezTo>
                    <a:pt x="43" y="0"/>
                    <a:pt x="1" y="48"/>
                    <a:pt x="33" y="111"/>
                  </a:cubicBezTo>
                  <a:cubicBezTo>
                    <a:pt x="628" y="1421"/>
                    <a:pt x="1354" y="2624"/>
                    <a:pt x="1735" y="4029"/>
                  </a:cubicBezTo>
                  <a:cubicBezTo>
                    <a:pt x="1740" y="4051"/>
                    <a:pt x="1752" y="4060"/>
                    <a:pt x="1766" y="4060"/>
                  </a:cubicBezTo>
                  <a:cubicBezTo>
                    <a:pt x="1789" y="4060"/>
                    <a:pt x="1814" y="4035"/>
                    <a:pt x="1807" y="4005"/>
                  </a:cubicBezTo>
                  <a:cubicBezTo>
                    <a:pt x="1497" y="2636"/>
                    <a:pt x="973" y="1183"/>
                    <a:pt x="152" y="40"/>
                  </a:cubicBezTo>
                  <a:cubicBezTo>
                    <a:pt x="136" y="12"/>
                    <a:pt x="112" y="0"/>
                    <a:pt x="8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9"/>
            <p:cNvSpPr/>
            <p:nvPr/>
          </p:nvSpPr>
          <p:spPr>
            <a:xfrm>
              <a:off x="4889300" y="2739625"/>
              <a:ext cx="23825" cy="117325"/>
            </a:xfrm>
            <a:custGeom>
              <a:avLst/>
              <a:gdLst/>
              <a:ahLst/>
              <a:cxnLst/>
              <a:rect l="l" t="t" r="r" b="b"/>
              <a:pathLst>
                <a:path w="953" h="4693" extrusionOk="0">
                  <a:moveTo>
                    <a:pt x="150" y="0"/>
                  </a:moveTo>
                  <a:cubicBezTo>
                    <a:pt x="77" y="0"/>
                    <a:pt x="0" y="51"/>
                    <a:pt x="0" y="125"/>
                  </a:cubicBezTo>
                  <a:cubicBezTo>
                    <a:pt x="119" y="1625"/>
                    <a:pt x="619" y="3030"/>
                    <a:pt x="417" y="4566"/>
                  </a:cubicBezTo>
                  <a:cubicBezTo>
                    <a:pt x="403" y="4646"/>
                    <a:pt x="469" y="4692"/>
                    <a:pt x="533" y="4692"/>
                  </a:cubicBezTo>
                  <a:cubicBezTo>
                    <a:pt x="583" y="4692"/>
                    <a:pt x="633" y="4664"/>
                    <a:pt x="643" y="4601"/>
                  </a:cubicBezTo>
                  <a:cubicBezTo>
                    <a:pt x="953" y="3137"/>
                    <a:pt x="893" y="1446"/>
                    <a:pt x="262" y="65"/>
                  </a:cubicBezTo>
                  <a:cubicBezTo>
                    <a:pt x="239" y="20"/>
                    <a:pt x="196" y="0"/>
                    <a:pt x="1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4877500" y="2700875"/>
              <a:ext cx="34150" cy="131625"/>
            </a:xfrm>
            <a:custGeom>
              <a:avLst/>
              <a:gdLst/>
              <a:ahLst/>
              <a:cxnLst/>
              <a:rect l="l" t="t" r="r" b="b"/>
              <a:pathLst>
                <a:path w="1366" h="5265" extrusionOk="0">
                  <a:moveTo>
                    <a:pt x="128" y="0"/>
                  </a:moveTo>
                  <a:cubicBezTo>
                    <a:pt x="64" y="0"/>
                    <a:pt x="1" y="55"/>
                    <a:pt x="32" y="139"/>
                  </a:cubicBezTo>
                  <a:cubicBezTo>
                    <a:pt x="579" y="1806"/>
                    <a:pt x="1008" y="3377"/>
                    <a:pt x="1091" y="5139"/>
                  </a:cubicBezTo>
                  <a:cubicBezTo>
                    <a:pt x="1079" y="5223"/>
                    <a:pt x="1139" y="5264"/>
                    <a:pt x="1203" y="5264"/>
                  </a:cubicBezTo>
                  <a:cubicBezTo>
                    <a:pt x="1267" y="5264"/>
                    <a:pt x="1335" y="5223"/>
                    <a:pt x="1341" y="5139"/>
                  </a:cubicBezTo>
                  <a:cubicBezTo>
                    <a:pt x="1365" y="3401"/>
                    <a:pt x="1175" y="1556"/>
                    <a:pt x="222" y="55"/>
                  </a:cubicBezTo>
                  <a:cubicBezTo>
                    <a:pt x="201" y="17"/>
                    <a:pt x="164" y="0"/>
                    <a:pt x="12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4842500" y="2654550"/>
              <a:ext cx="80150" cy="134575"/>
            </a:xfrm>
            <a:custGeom>
              <a:avLst/>
              <a:gdLst/>
              <a:ahLst/>
              <a:cxnLst/>
              <a:rect l="l" t="t" r="r" b="b"/>
              <a:pathLst>
                <a:path w="3206" h="5383" extrusionOk="0">
                  <a:moveTo>
                    <a:pt x="134" y="1"/>
                  </a:moveTo>
                  <a:cubicBezTo>
                    <a:pt x="56" y="1"/>
                    <a:pt x="0" y="96"/>
                    <a:pt x="74" y="170"/>
                  </a:cubicBezTo>
                  <a:cubicBezTo>
                    <a:pt x="1265" y="1623"/>
                    <a:pt x="2825" y="3218"/>
                    <a:pt x="2741" y="5230"/>
                  </a:cubicBezTo>
                  <a:cubicBezTo>
                    <a:pt x="2735" y="5331"/>
                    <a:pt x="2813" y="5382"/>
                    <a:pt x="2893" y="5382"/>
                  </a:cubicBezTo>
                  <a:cubicBezTo>
                    <a:pt x="2973" y="5382"/>
                    <a:pt x="3057" y="5331"/>
                    <a:pt x="3063" y="5230"/>
                  </a:cubicBezTo>
                  <a:cubicBezTo>
                    <a:pt x="3206" y="3147"/>
                    <a:pt x="1729" y="1301"/>
                    <a:pt x="205" y="27"/>
                  </a:cubicBezTo>
                  <a:cubicBezTo>
                    <a:pt x="181" y="9"/>
                    <a:pt x="157" y="1"/>
                    <a:pt x="13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4774925" y="2601025"/>
              <a:ext cx="131950" cy="217475"/>
            </a:xfrm>
            <a:custGeom>
              <a:avLst/>
              <a:gdLst/>
              <a:ahLst/>
              <a:cxnLst/>
              <a:rect l="l" t="t" r="r" b="b"/>
              <a:pathLst>
                <a:path w="5278" h="8699" extrusionOk="0">
                  <a:moveTo>
                    <a:pt x="77" y="0"/>
                  </a:moveTo>
                  <a:cubicBezTo>
                    <a:pt x="32" y="0"/>
                    <a:pt x="0" y="70"/>
                    <a:pt x="39" y="108"/>
                  </a:cubicBezTo>
                  <a:cubicBezTo>
                    <a:pt x="2361" y="2383"/>
                    <a:pt x="5075" y="5180"/>
                    <a:pt x="5147" y="8645"/>
                  </a:cubicBezTo>
                  <a:cubicBezTo>
                    <a:pt x="5147" y="8681"/>
                    <a:pt x="5176" y="8699"/>
                    <a:pt x="5206" y="8699"/>
                  </a:cubicBezTo>
                  <a:cubicBezTo>
                    <a:pt x="5236" y="8699"/>
                    <a:pt x="5266" y="8681"/>
                    <a:pt x="5266" y="8645"/>
                  </a:cubicBezTo>
                  <a:cubicBezTo>
                    <a:pt x="5278" y="5240"/>
                    <a:pt x="2765" y="1954"/>
                    <a:pt x="110" y="13"/>
                  </a:cubicBezTo>
                  <a:cubicBezTo>
                    <a:pt x="99" y="4"/>
                    <a:pt x="87" y="0"/>
                    <a:pt x="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4773025" y="2582925"/>
              <a:ext cx="138025" cy="207600"/>
            </a:xfrm>
            <a:custGeom>
              <a:avLst/>
              <a:gdLst/>
              <a:ahLst/>
              <a:cxnLst/>
              <a:rect l="l" t="t" r="r" b="b"/>
              <a:pathLst>
                <a:path w="5521" h="8304" extrusionOk="0">
                  <a:moveTo>
                    <a:pt x="160" y="0"/>
                  </a:moveTo>
                  <a:cubicBezTo>
                    <a:pt x="71" y="0"/>
                    <a:pt x="1" y="97"/>
                    <a:pt x="91" y="178"/>
                  </a:cubicBezTo>
                  <a:cubicBezTo>
                    <a:pt x="2329" y="2202"/>
                    <a:pt x="5163" y="5119"/>
                    <a:pt x="5461" y="8286"/>
                  </a:cubicBezTo>
                  <a:cubicBezTo>
                    <a:pt x="5461" y="8298"/>
                    <a:pt x="5473" y="8304"/>
                    <a:pt x="5485" y="8304"/>
                  </a:cubicBezTo>
                  <a:cubicBezTo>
                    <a:pt x="5496" y="8304"/>
                    <a:pt x="5508" y="8298"/>
                    <a:pt x="5508" y="8286"/>
                  </a:cubicBezTo>
                  <a:cubicBezTo>
                    <a:pt x="5520" y="6571"/>
                    <a:pt x="4687" y="5012"/>
                    <a:pt x="3782" y="3607"/>
                  </a:cubicBezTo>
                  <a:cubicBezTo>
                    <a:pt x="2901" y="2237"/>
                    <a:pt x="1722" y="713"/>
                    <a:pt x="210" y="11"/>
                  </a:cubicBezTo>
                  <a:cubicBezTo>
                    <a:pt x="193" y="3"/>
                    <a:pt x="176" y="0"/>
                    <a:pt x="16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4857800" y="2634875"/>
              <a:ext cx="59075" cy="112350"/>
            </a:xfrm>
            <a:custGeom>
              <a:avLst/>
              <a:gdLst/>
              <a:ahLst/>
              <a:cxnLst/>
              <a:rect l="l" t="t" r="r" b="b"/>
              <a:pathLst>
                <a:path w="2363" h="4494" extrusionOk="0">
                  <a:moveTo>
                    <a:pt x="130" y="0"/>
                  </a:moveTo>
                  <a:cubicBezTo>
                    <a:pt x="65" y="0"/>
                    <a:pt x="0" y="84"/>
                    <a:pt x="46" y="147"/>
                  </a:cubicBezTo>
                  <a:cubicBezTo>
                    <a:pt x="784" y="1588"/>
                    <a:pt x="1713" y="2886"/>
                    <a:pt x="2236" y="4446"/>
                  </a:cubicBezTo>
                  <a:cubicBezTo>
                    <a:pt x="2241" y="4480"/>
                    <a:pt x="2264" y="4494"/>
                    <a:pt x="2288" y="4494"/>
                  </a:cubicBezTo>
                  <a:cubicBezTo>
                    <a:pt x="2324" y="4494"/>
                    <a:pt x="2362" y="4464"/>
                    <a:pt x="2355" y="4422"/>
                  </a:cubicBezTo>
                  <a:cubicBezTo>
                    <a:pt x="2022" y="2826"/>
                    <a:pt x="1308" y="1231"/>
                    <a:pt x="189" y="28"/>
                  </a:cubicBezTo>
                  <a:cubicBezTo>
                    <a:pt x="171" y="8"/>
                    <a:pt x="151" y="0"/>
                    <a:pt x="13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9"/>
            <p:cNvSpPr/>
            <p:nvPr/>
          </p:nvSpPr>
          <p:spPr>
            <a:xfrm>
              <a:off x="4810450" y="2573750"/>
              <a:ext cx="106550" cy="163500"/>
            </a:xfrm>
            <a:custGeom>
              <a:avLst/>
              <a:gdLst/>
              <a:ahLst/>
              <a:cxnLst/>
              <a:rect l="l" t="t" r="r" b="b"/>
              <a:pathLst>
                <a:path w="4262" h="6540" extrusionOk="0">
                  <a:moveTo>
                    <a:pt x="138" y="1"/>
                  </a:moveTo>
                  <a:cubicBezTo>
                    <a:pt x="67" y="1"/>
                    <a:pt x="1" y="67"/>
                    <a:pt x="47" y="140"/>
                  </a:cubicBezTo>
                  <a:cubicBezTo>
                    <a:pt x="1428" y="1973"/>
                    <a:pt x="3857" y="3902"/>
                    <a:pt x="3809" y="6402"/>
                  </a:cubicBezTo>
                  <a:cubicBezTo>
                    <a:pt x="3809" y="6495"/>
                    <a:pt x="3882" y="6540"/>
                    <a:pt x="3959" y="6540"/>
                  </a:cubicBezTo>
                  <a:cubicBezTo>
                    <a:pt x="4042" y="6540"/>
                    <a:pt x="4130" y="6489"/>
                    <a:pt x="4142" y="6391"/>
                  </a:cubicBezTo>
                  <a:cubicBezTo>
                    <a:pt x="4261" y="3878"/>
                    <a:pt x="1952" y="1533"/>
                    <a:pt x="201" y="21"/>
                  </a:cubicBezTo>
                  <a:cubicBezTo>
                    <a:pt x="182" y="7"/>
                    <a:pt x="160" y="1"/>
                    <a:pt x="13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4743850" y="2498950"/>
              <a:ext cx="237725" cy="217075"/>
            </a:xfrm>
            <a:custGeom>
              <a:avLst/>
              <a:gdLst/>
              <a:ahLst/>
              <a:cxnLst/>
              <a:rect l="l" t="t" r="r" b="b"/>
              <a:pathLst>
                <a:path w="9509" h="8683" extrusionOk="0">
                  <a:moveTo>
                    <a:pt x="124" y="0"/>
                  </a:moveTo>
                  <a:cubicBezTo>
                    <a:pt x="48" y="0"/>
                    <a:pt x="1" y="112"/>
                    <a:pt x="67" y="179"/>
                  </a:cubicBezTo>
                  <a:cubicBezTo>
                    <a:pt x="1056" y="1298"/>
                    <a:pt x="8497" y="6870"/>
                    <a:pt x="6699" y="8335"/>
                  </a:cubicBezTo>
                  <a:cubicBezTo>
                    <a:pt x="6530" y="8476"/>
                    <a:pt x="6672" y="8683"/>
                    <a:pt x="6844" y="8683"/>
                  </a:cubicBezTo>
                  <a:cubicBezTo>
                    <a:pt x="6891" y="8683"/>
                    <a:pt x="6939" y="8668"/>
                    <a:pt x="6985" y="8632"/>
                  </a:cubicBezTo>
                  <a:cubicBezTo>
                    <a:pt x="9509" y="6668"/>
                    <a:pt x="1556" y="989"/>
                    <a:pt x="186" y="24"/>
                  </a:cubicBezTo>
                  <a:cubicBezTo>
                    <a:pt x="165" y="7"/>
                    <a:pt x="144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4832475" y="2553450"/>
              <a:ext cx="99750" cy="135375"/>
            </a:xfrm>
            <a:custGeom>
              <a:avLst/>
              <a:gdLst/>
              <a:ahLst/>
              <a:cxnLst/>
              <a:rect l="l" t="t" r="r" b="b"/>
              <a:pathLst>
                <a:path w="3990" h="5415" extrusionOk="0">
                  <a:moveTo>
                    <a:pt x="140" y="0"/>
                  </a:moveTo>
                  <a:cubicBezTo>
                    <a:pt x="57" y="0"/>
                    <a:pt x="0" y="96"/>
                    <a:pt x="70" y="166"/>
                  </a:cubicBezTo>
                  <a:cubicBezTo>
                    <a:pt x="1571" y="1678"/>
                    <a:pt x="3202" y="3214"/>
                    <a:pt x="3797" y="5345"/>
                  </a:cubicBezTo>
                  <a:cubicBezTo>
                    <a:pt x="3807" y="5393"/>
                    <a:pt x="3842" y="5414"/>
                    <a:pt x="3878" y="5414"/>
                  </a:cubicBezTo>
                  <a:cubicBezTo>
                    <a:pt x="3932" y="5414"/>
                    <a:pt x="3990" y="5369"/>
                    <a:pt x="3976" y="5298"/>
                  </a:cubicBezTo>
                  <a:cubicBezTo>
                    <a:pt x="3535" y="3381"/>
                    <a:pt x="2035" y="880"/>
                    <a:pt x="189" y="11"/>
                  </a:cubicBezTo>
                  <a:cubicBezTo>
                    <a:pt x="173" y="4"/>
                    <a:pt x="156" y="0"/>
                    <a:pt x="1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4865250" y="2556150"/>
              <a:ext cx="45500" cy="79300"/>
            </a:xfrm>
            <a:custGeom>
              <a:avLst/>
              <a:gdLst/>
              <a:ahLst/>
              <a:cxnLst/>
              <a:rect l="l" t="t" r="r" b="b"/>
              <a:pathLst>
                <a:path w="1820" h="3172" extrusionOk="0">
                  <a:moveTo>
                    <a:pt x="116" y="0"/>
                  </a:moveTo>
                  <a:cubicBezTo>
                    <a:pt x="56" y="0"/>
                    <a:pt x="1" y="58"/>
                    <a:pt x="45" y="129"/>
                  </a:cubicBezTo>
                  <a:cubicBezTo>
                    <a:pt x="641" y="1046"/>
                    <a:pt x="1486" y="1880"/>
                    <a:pt x="1557" y="3046"/>
                  </a:cubicBezTo>
                  <a:cubicBezTo>
                    <a:pt x="1569" y="3130"/>
                    <a:pt x="1635" y="3171"/>
                    <a:pt x="1697" y="3171"/>
                  </a:cubicBezTo>
                  <a:cubicBezTo>
                    <a:pt x="1760" y="3171"/>
                    <a:pt x="1819" y="3130"/>
                    <a:pt x="1819" y="3046"/>
                  </a:cubicBezTo>
                  <a:cubicBezTo>
                    <a:pt x="1784" y="1856"/>
                    <a:pt x="1034" y="772"/>
                    <a:pt x="176" y="22"/>
                  </a:cubicBezTo>
                  <a:cubicBezTo>
                    <a:pt x="158" y="7"/>
                    <a:pt x="137" y="0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4822425" y="2466425"/>
              <a:ext cx="98450" cy="153275"/>
            </a:xfrm>
            <a:custGeom>
              <a:avLst/>
              <a:gdLst/>
              <a:ahLst/>
              <a:cxnLst/>
              <a:rect l="l" t="t" r="r" b="b"/>
              <a:pathLst>
                <a:path w="3938" h="6131" extrusionOk="0">
                  <a:moveTo>
                    <a:pt x="146" y="0"/>
                  </a:moveTo>
                  <a:cubicBezTo>
                    <a:pt x="64" y="0"/>
                    <a:pt x="1" y="130"/>
                    <a:pt x="68" y="206"/>
                  </a:cubicBezTo>
                  <a:cubicBezTo>
                    <a:pt x="1520" y="1885"/>
                    <a:pt x="3449" y="3552"/>
                    <a:pt x="3413" y="5933"/>
                  </a:cubicBezTo>
                  <a:cubicBezTo>
                    <a:pt x="3401" y="6068"/>
                    <a:pt x="3491" y="6131"/>
                    <a:pt x="3587" y="6131"/>
                  </a:cubicBezTo>
                  <a:cubicBezTo>
                    <a:pt x="3685" y="6131"/>
                    <a:pt x="3788" y="6065"/>
                    <a:pt x="3794" y="5945"/>
                  </a:cubicBezTo>
                  <a:cubicBezTo>
                    <a:pt x="3937" y="3421"/>
                    <a:pt x="2080" y="1456"/>
                    <a:pt x="210" y="27"/>
                  </a:cubicBezTo>
                  <a:cubicBezTo>
                    <a:pt x="189" y="8"/>
                    <a:pt x="167" y="0"/>
                    <a:pt x="14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4792800" y="2400825"/>
              <a:ext cx="162900" cy="190900"/>
            </a:xfrm>
            <a:custGeom>
              <a:avLst/>
              <a:gdLst/>
              <a:ahLst/>
              <a:cxnLst/>
              <a:rect l="l" t="t" r="r" b="b"/>
              <a:pathLst>
                <a:path w="6516" h="7636" extrusionOk="0">
                  <a:moveTo>
                    <a:pt x="141" y="1"/>
                  </a:moveTo>
                  <a:cubicBezTo>
                    <a:pt x="61" y="1"/>
                    <a:pt x="1" y="102"/>
                    <a:pt x="74" y="175"/>
                  </a:cubicBezTo>
                  <a:cubicBezTo>
                    <a:pt x="919" y="1187"/>
                    <a:pt x="1872" y="2128"/>
                    <a:pt x="2765" y="3092"/>
                  </a:cubicBezTo>
                  <a:cubicBezTo>
                    <a:pt x="3289" y="3664"/>
                    <a:pt x="6289" y="6509"/>
                    <a:pt x="5563" y="7402"/>
                  </a:cubicBezTo>
                  <a:cubicBezTo>
                    <a:pt x="5480" y="7494"/>
                    <a:pt x="5574" y="7635"/>
                    <a:pt x="5676" y="7635"/>
                  </a:cubicBezTo>
                  <a:cubicBezTo>
                    <a:pt x="5707" y="7635"/>
                    <a:pt x="5738" y="7623"/>
                    <a:pt x="5765" y="7593"/>
                  </a:cubicBezTo>
                  <a:cubicBezTo>
                    <a:pt x="6515" y="6747"/>
                    <a:pt x="4955" y="5033"/>
                    <a:pt x="4479" y="4437"/>
                  </a:cubicBezTo>
                  <a:cubicBezTo>
                    <a:pt x="3205" y="2842"/>
                    <a:pt x="1776" y="1342"/>
                    <a:pt x="217" y="32"/>
                  </a:cubicBezTo>
                  <a:cubicBezTo>
                    <a:pt x="192" y="10"/>
                    <a:pt x="166" y="1"/>
                    <a:pt x="1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4742450" y="2356975"/>
              <a:ext cx="199500" cy="228050"/>
            </a:xfrm>
            <a:custGeom>
              <a:avLst/>
              <a:gdLst/>
              <a:ahLst/>
              <a:cxnLst/>
              <a:rect l="l" t="t" r="r" b="b"/>
              <a:pathLst>
                <a:path w="7980" h="9122" extrusionOk="0">
                  <a:moveTo>
                    <a:pt x="103" y="0"/>
                  </a:moveTo>
                  <a:cubicBezTo>
                    <a:pt x="51" y="0"/>
                    <a:pt x="1" y="80"/>
                    <a:pt x="40" y="119"/>
                  </a:cubicBezTo>
                  <a:cubicBezTo>
                    <a:pt x="1469" y="1596"/>
                    <a:pt x="3052" y="2929"/>
                    <a:pt x="4433" y="4453"/>
                  </a:cubicBezTo>
                  <a:cubicBezTo>
                    <a:pt x="5636" y="5775"/>
                    <a:pt x="7362" y="7275"/>
                    <a:pt x="7803" y="9061"/>
                  </a:cubicBezTo>
                  <a:cubicBezTo>
                    <a:pt x="7812" y="9103"/>
                    <a:pt x="7844" y="9121"/>
                    <a:pt x="7876" y="9121"/>
                  </a:cubicBezTo>
                  <a:cubicBezTo>
                    <a:pt x="7927" y="9121"/>
                    <a:pt x="7979" y="9078"/>
                    <a:pt x="7958" y="9013"/>
                  </a:cubicBezTo>
                  <a:cubicBezTo>
                    <a:pt x="7660" y="7334"/>
                    <a:pt x="6338" y="6060"/>
                    <a:pt x="5267" y="4810"/>
                  </a:cubicBezTo>
                  <a:cubicBezTo>
                    <a:pt x="3719" y="3001"/>
                    <a:pt x="2040" y="1441"/>
                    <a:pt x="135" y="12"/>
                  </a:cubicBezTo>
                  <a:cubicBezTo>
                    <a:pt x="125" y="4"/>
                    <a:pt x="114" y="0"/>
                    <a:pt x="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4782650" y="2394725"/>
              <a:ext cx="141075" cy="174050"/>
            </a:xfrm>
            <a:custGeom>
              <a:avLst/>
              <a:gdLst/>
              <a:ahLst/>
              <a:cxnLst/>
              <a:rect l="l" t="t" r="r" b="b"/>
              <a:pathLst>
                <a:path w="5643" h="6962" extrusionOk="0">
                  <a:moveTo>
                    <a:pt x="173" y="0"/>
                  </a:moveTo>
                  <a:cubicBezTo>
                    <a:pt x="77" y="0"/>
                    <a:pt x="0" y="140"/>
                    <a:pt x="87" y="217"/>
                  </a:cubicBezTo>
                  <a:cubicBezTo>
                    <a:pt x="2063" y="2312"/>
                    <a:pt x="4230" y="4193"/>
                    <a:pt x="5397" y="6896"/>
                  </a:cubicBezTo>
                  <a:cubicBezTo>
                    <a:pt x="5410" y="6942"/>
                    <a:pt x="5446" y="6962"/>
                    <a:pt x="5486" y="6962"/>
                  </a:cubicBezTo>
                  <a:cubicBezTo>
                    <a:pt x="5559" y="6962"/>
                    <a:pt x="5642" y="6897"/>
                    <a:pt x="5611" y="6813"/>
                  </a:cubicBezTo>
                  <a:cubicBezTo>
                    <a:pt x="4564" y="4134"/>
                    <a:pt x="2575" y="1693"/>
                    <a:pt x="242" y="26"/>
                  </a:cubicBezTo>
                  <a:cubicBezTo>
                    <a:pt x="219" y="8"/>
                    <a:pt x="195" y="0"/>
                    <a:pt x="17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4815525" y="2390900"/>
              <a:ext cx="109375" cy="145075"/>
            </a:xfrm>
            <a:custGeom>
              <a:avLst/>
              <a:gdLst/>
              <a:ahLst/>
              <a:cxnLst/>
              <a:rect l="l" t="t" r="r" b="b"/>
              <a:pathLst>
                <a:path w="4375" h="5803" extrusionOk="0">
                  <a:moveTo>
                    <a:pt x="122" y="1"/>
                  </a:moveTo>
                  <a:cubicBezTo>
                    <a:pt x="54" y="1"/>
                    <a:pt x="1" y="84"/>
                    <a:pt x="70" y="143"/>
                  </a:cubicBezTo>
                  <a:cubicBezTo>
                    <a:pt x="1641" y="1822"/>
                    <a:pt x="3796" y="3287"/>
                    <a:pt x="4177" y="5727"/>
                  </a:cubicBezTo>
                  <a:cubicBezTo>
                    <a:pt x="4183" y="5780"/>
                    <a:pt x="4224" y="5803"/>
                    <a:pt x="4266" y="5803"/>
                  </a:cubicBezTo>
                  <a:cubicBezTo>
                    <a:pt x="4319" y="5803"/>
                    <a:pt x="4375" y="5768"/>
                    <a:pt x="4368" y="5715"/>
                  </a:cubicBezTo>
                  <a:cubicBezTo>
                    <a:pt x="4106" y="3418"/>
                    <a:pt x="2177" y="1084"/>
                    <a:pt x="165" y="12"/>
                  </a:cubicBezTo>
                  <a:cubicBezTo>
                    <a:pt x="151" y="4"/>
                    <a:pt x="136" y="1"/>
                    <a:pt x="1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4877175" y="2432500"/>
              <a:ext cx="58275" cy="92025"/>
            </a:xfrm>
            <a:custGeom>
              <a:avLst/>
              <a:gdLst/>
              <a:ahLst/>
              <a:cxnLst/>
              <a:rect l="l" t="t" r="r" b="b"/>
              <a:pathLst>
                <a:path w="2331" h="3681" extrusionOk="0">
                  <a:moveTo>
                    <a:pt x="134" y="1"/>
                  </a:moveTo>
                  <a:cubicBezTo>
                    <a:pt x="61" y="1"/>
                    <a:pt x="0" y="67"/>
                    <a:pt x="45" y="146"/>
                  </a:cubicBezTo>
                  <a:cubicBezTo>
                    <a:pt x="354" y="682"/>
                    <a:pt x="759" y="1146"/>
                    <a:pt x="1116" y="1670"/>
                  </a:cubicBezTo>
                  <a:cubicBezTo>
                    <a:pt x="1378" y="2051"/>
                    <a:pt x="2116" y="2992"/>
                    <a:pt x="1795" y="3480"/>
                  </a:cubicBezTo>
                  <a:cubicBezTo>
                    <a:pt x="1730" y="3586"/>
                    <a:pt x="1809" y="3680"/>
                    <a:pt x="1900" y="3680"/>
                  </a:cubicBezTo>
                  <a:cubicBezTo>
                    <a:pt x="1942" y="3680"/>
                    <a:pt x="1987" y="3660"/>
                    <a:pt x="2021" y="3611"/>
                  </a:cubicBezTo>
                  <a:cubicBezTo>
                    <a:pt x="2331" y="3159"/>
                    <a:pt x="1950" y="2480"/>
                    <a:pt x="1723" y="2063"/>
                  </a:cubicBezTo>
                  <a:cubicBezTo>
                    <a:pt x="1342" y="1337"/>
                    <a:pt x="830" y="563"/>
                    <a:pt x="211" y="27"/>
                  </a:cubicBezTo>
                  <a:cubicBezTo>
                    <a:pt x="187" y="9"/>
                    <a:pt x="159" y="1"/>
                    <a:pt x="13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4895950" y="2571825"/>
              <a:ext cx="32050" cy="69550"/>
            </a:xfrm>
            <a:custGeom>
              <a:avLst/>
              <a:gdLst/>
              <a:ahLst/>
              <a:cxnLst/>
              <a:rect l="l" t="t" r="r" b="b"/>
              <a:pathLst>
                <a:path w="1282" h="2782" extrusionOk="0">
                  <a:moveTo>
                    <a:pt x="146" y="1"/>
                  </a:moveTo>
                  <a:cubicBezTo>
                    <a:pt x="74" y="1"/>
                    <a:pt x="1" y="71"/>
                    <a:pt x="20" y="157"/>
                  </a:cubicBezTo>
                  <a:cubicBezTo>
                    <a:pt x="127" y="526"/>
                    <a:pt x="329" y="836"/>
                    <a:pt x="508" y="1181"/>
                  </a:cubicBezTo>
                  <a:cubicBezTo>
                    <a:pt x="734" y="1622"/>
                    <a:pt x="865" y="2134"/>
                    <a:pt x="889" y="2622"/>
                  </a:cubicBezTo>
                  <a:cubicBezTo>
                    <a:pt x="889" y="2731"/>
                    <a:pt x="956" y="2781"/>
                    <a:pt x="1024" y="2781"/>
                  </a:cubicBezTo>
                  <a:cubicBezTo>
                    <a:pt x="1090" y="2781"/>
                    <a:pt x="1157" y="2734"/>
                    <a:pt x="1163" y="2646"/>
                  </a:cubicBezTo>
                  <a:cubicBezTo>
                    <a:pt x="1282" y="1765"/>
                    <a:pt x="1008" y="526"/>
                    <a:pt x="198" y="14"/>
                  </a:cubicBezTo>
                  <a:cubicBezTo>
                    <a:pt x="182" y="5"/>
                    <a:pt x="164" y="1"/>
                    <a:pt x="14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4899825" y="2560700"/>
              <a:ext cx="29075" cy="60850"/>
            </a:xfrm>
            <a:custGeom>
              <a:avLst/>
              <a:gdLst/>
              <a:ahLst/>
              <a:cxnLst/>
              <a:rect l="l" t="t" r="r" b="b"/>
              <a:pathLst>
                <a:path w="1163" h="2434" extrusionOk="0">
                  <a:moveTo>
                    <a:pt x="143" y="1"/>
                  </a:moveTo>
                  <a:cubicBezTo>
                    <a:pt x="64" y="1"/>
                    <a:pt x="1" y="80"/>
                    <a:pt x="20" y="174"/>
                  </a:cubicBezTo>
                  <a:cubicBezTo>
                    <a:pt x="55" y="483"/>
                    <a:pt x="329" y="745"/>
                    <a:pt x="472" y="1031"/>
                  </a:cubicBezTo>
                  <a:cubicBezTo>
                    <a:pt x="686" y="1388"/>
                    <a:pt x="817" y="1817"/>
                    <a:pt x="734" y="2233"/>
                  </a:cubicBezTo>
                  <a:cubicBezTo>
                    <a:pt x="684" y="2355"/>
                    <a:pt x="779" y="2433"/>
                    <a:pt x="879" y="2433"/>
                  </a:cubicBezTo>
                  <a:cubicBezTo>
                    <a:pt x="946" y="2433"/>
                    <a:pt x="1015" y="2398"/>
                    <a:pt x="1044" y="2317"/>
                  </a:cubicBezTo>
                  <a:cubicBezTo>
                    <a:pt x="1163" y="1912"/>
                    <a:pt x="1091" y="1507"/>
                    <a:pt x="948" y="1126"/>
                  </a:cubicBezTo>
                  <a:cubicBezTo>
                    <a:pt x="817" y="745"/>
                    <a:pt x="591" y="197"/>
                    <a:pt x="210" y="19"/>
                  </a:cubicBezTo>
                  <a:cubicBezTo>
                    <a:pt x="187" y="6"/>
                    <a:pt x="165" y="1"/>
                    <a:pt x="1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9"/>
            <p:cNvSpPr/>
            <p:nvPr/>
          </p:nvSpPr>
          <p:spPr>
            <a:xfrm>
              <a:off x="4897625" y="2543375"/>
              <a:ext cx="26800" cy="65200"/>
            </a:xfrm>
            <a:custGeom>
              <a:avLst/>
              <a:gdLst/>
              <a:ahLst/>
              <a:cxnLst/>
              <a:rect l="l" t="t" r="r" b="b"/>
              <a:pathLst>
                <a:path w="1072" h="2608" extrusionOk="0">
                  <a:moveTo>
                    <a:pt x="141" y="1"/>
                  </a:moveTo>
                  <a:cubicBezTo>
                    <a:pt x="70" y="1"/>
                    <a:pt x="0" y="48"/>
                    <a:pt x="0" y="140"/>
                  </a:cubicBezTo>
                  <a:cubicBezTo>
                    <a:pt x="24" y="438"/>
                    <a:pt x="179" y="700"/>
                    <a:pt x="298" y="986"/>
                  </a:cubicBezTo>
                  <a:cubicBezTo>
                    <a:pt x="524" y="1450"/>
                    <a:pt x="679" y="1914"/>
                    <a:pt x="715" y="2438"/>
                  </a:cubicBezTo>
                  <a:cubicBezTo>
                    <a:pt x="721" y="2551"/>
                    <a:pt x="807" y="2608"/>
                    <a:pt x="892" y="2608"/>
                  </a:cubicBezTo>
                  <a:cubicBezTo>
                    <a:pt x="977" y="2608"/>
                    <a:pt x="1060" y="2551"/>
                    <a:pt x="1060" y="2438"/>
                  </a:cubicBezTo>
                  <a:cubicBezTo>
                    <a:pt x="1072" y="1700"/>
                    <a:pt x="882" y="533"/>
                    <a:pt x="250" y="45"/>
                  </a:cubicBezTo>
                  <a:cubicBezTo>
                    <a:pt x="221" y="15"/>
                    <a:pt x="180" y="1"/>
                    <a:pt x="1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4899275" y="2533100"/>
              <a:ext cx="30975" cy="70675"/>
            </a:xfrm>
            <a:custGeom>
              <a:avLst/>
              <a:gdLst/>
              <a:ahLst/>
              <a:cxnLst/>
              <a:rect l="l" t="t" r="r" b="b"/>
              <a:pathLst>
                <a:path w="1239" h="2827" extrusionOk="0">
                  <a:moveTo>
                    <a:pt x="149" y="1"/>
                  </a:moveTo>
                  <a:cubicBezTo>
                    <a:pt x="69" y="1"/>
                    <a:pt x="1" y="76"/>
                    <a:pt x="18" y="170"/>
                  </a:cubicBezTo>
                  <a:cubicBezTo>
                    <a:pt x="101" y="539"/>
                    <a:pt x="304" y="861"/>
                    <a:pt x="470" y="1194"/>
                  </a:cubicBezTo>
                  <a:cubicBezTo>
                    <a:pt x="696" y="1659"/>
                    <a:pt x="827" y="2147"/>
                    <a:pt x="839" y="2659"/>
                  </a:cubicBezTo>
                  <a:cubicBezTo>
                    <a:pt x="851" y="2770"/>
                    <a:pt x="950" y="2827"/>
                    <a:pt x="1045" y="2827"/>
                  </a:cubicBezTo>
                  <a:cubicBezTo>
                    <a:pt x="1144" y="2827"/>
                    <a:pt x="1238" y="2767"/>
                    <a:pt x="1232" y="2647"/>
                  </a:cubicBezTo>
                  <a:cubicBezTo>
                    <a:pt x="1208" y="1790"/>
                    <a:pt x="911" y="599"/>
                    <a:pt x="244" y="39"/>
                  </a:cubicBezTo>
                  <a:cubicBezTo>
                    <a:pt x="214" y="12"/>
                    <a:pt x="181" y="1"/>
                    <a:pt x="14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4901850" y="2531425"/>
              <a:ext cx="24075" cy="55100"/>
            </a:xfrm>
            <a:custGeom>
              <a:avLst/>
              <a:gdLst/>
              <a:ahLst/>
              <a:cxnLst/>
              <a:rect l="l" t="t" r="r" b="b"/>
              <a:pathLst>
                <a:path w="963" h="2204" extrusionOk="0">
                  <a:moveTo>
                    <a:pt x="134" y="0"/>
                  </a:moveTo>
                  <a:cubicBezTo>
                    <a:pt x="74" y="0"/>
                    <a:pt x="1" y="50"/>
                    <a:pt x="10" y="106"/>
                  </a:cubicBezTo>
                  <a:cubicBezTo>
                    <a:pt x="34" y="368"/>
                    <a:pt x="153" y="583"/>
                    <a:pt x="272" y="821"/>
                  </a:cubicBezTo>
                  <a:cubicBezTo>
                    <a:pt x="474" y="1190"/>
                    <a:pt x="593" y="1607"/>
                    <a:pt x="605" y="2023"/>
                  </a:cubicBezTo>
                  <a:cubicBezTo>
                    <a:pt x="617" y="2144"/>
                    <a:pt x="709" y="2203"/>
                    <a:pt x="796" y="2203"/>
                  </a:cubicBezTo>
                  <a:cubicBezTo>
                    <a:pt x="881" y="2203"/>
                    <a:pt x="963" y="2147"/>
                    <a:pt x="963" y="2035"/>
                  </a:cubicBezTo>
                  <a:cubicBezTo>
                    <a:pt x="963" y="1368"/>
                    <a:pt x="772" y="416"/>
                    <a:pt x="177" y="11"/>
                  </a:cubicBezTo>
                  <a:cubicBezTo>
                    <a:pt x="164" y="4"/>
                    <a:pt x="150" y="0"/>
                    <a:pt x="1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9"/>
            <p:cNvSpPr/>
            <p:nvPr/>
          </p:nvSpPr>
          <p:spPr>
            <a:xfrm>
              <a:off x="4904825" y="2527150"/>
              <a:ext cx="30025" cy="57400"/>
            </a:xfrm>
            <a:custGeom>
              <a:avLst/>
              <a:gdLst/>
              <a:ahLst/>
              <a:cxnLst/>
              <a:rect l="l" t="t" r="r" b="b"/>
              <a:pathLst>
                <a:path w="1201" h="2296" extrusionOk="0">
                  <a:moveTo>
                    <a:pt x="158" y="0"/>
                  </a:moveTo>
                  <a:cubicBezTo>
                    <a:pt x="66" y="0"/>
                    <a:pt x="0" y="95"/>
                    <a:pt x="22" y="170"/>
                  </a:cubicBezTo>
                  <a:cubicBezTo>
                    <a:pt x="117" y="468"/>
                    <a:pt x="355" y="718"/>
                    <a:pt x="498" y="992"/>
                  </a:cubicBezTo>
                  <a:cubicBezTo>
                    <a:pt x="713" y="1337"/>
                    <a:pt x="844" y="1730"/>
                    <a:pt x="867" y="2135"/>
                  </a:cubicBezTo>
                  <a:cubicBezTo>
                    <a:pt x="885" y="2242"/>
                    <a:pt x="969" y="2295"/>
                    <a:pt x="1047" y="2295"/>
                  </a:cubicBezTo>
                  <a:cubicBezTo>
                    <a:pt x="1126" y="2295"/>
                    <a:pt x="1201" y="2242"/>
                    <a:pt x="1201" y="2135"/>
                  </a:cubicBezTo>
                  <a:cubicBezTo>
                    <a:pt x="1201" y="1492"/>
                    <a:pt x="891" y="242"/>
                    <a:pt x="189" y="4"/>
                  </a:cubicBezTo>
                  <a:cubicBezTo>
                    <a:pt x="178" y="1"/>
                    <a:pt x="168" y="0"/>
                    <a:pt x="15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4905900" y="2530200"/>
              <a:ext cx="21950" cy="45350"/>
            </a:xfrm>
            <a:custGeom>
              <a:avLst/>
              <a:gdLst/>
              <a:ahLst/>
              <a:cxnLst/>
              <a:rect l="l" t="t" r="r" b="b"/>
              <a:pathLst>
                <a:path w="878" h="1814" extrusionOk="0">
                  <a:moveTo>
                    <a:pt x="110" y="0"/>
                  </a:moveTo>
                  <a:cubicBezTo>
                    <a:pt x="55" y="0"/>
                    <a:pt x="1" y="48"/>
                    <a:pt x="27" y="108"/>
                  </a:cubicBezTo>
                  <a:cubicBezTo>
                    <a:pt x="193" y="632"/>
                    <a:pt x="515" y="1072"/>
                    <a:pt x="527" y="1644"/>
                  </a:cubicBezTo>
                  <a:cubicBezTo>
                    <a:pt x="539" y="1757"/>
                    <a:pt x="628" y="1813"/>
                    <a:pt x="713" y="1813"/>
                  </a:cubicBezTo>
                  <a:cubicBezTo>
                    <a:pt x="798" y="1813"/>
                    <a:pt x="878" y="1757"/>
                    <a:pt x="872" y="1644"/>
                  </a:cubicBezTo>
                  <a:cubicBezTo>
                    <a:pt x="860" y="1060"/>
                    <a:pt x="622" y="405"/>
                    <a:pt x="170" y="24"/>
                  </a:cubicBezTo>
                  <a:cubicBezTo>
                    <a:pt x="153" y="8"/>
                    <a:pt x="131" y="0"/>
                    <a:pt x="1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4907925" y="2576500"/>
              <a:ext cx="23650" cy="61625"/>
            </a:xfrm>
            <a:custGeom>
              <a:avLst/>
              <a:gdLst/>
              <a:ahLst/>
              <a:cxnLst/>
              <a:rect l="l" t="t" r="r" b="b"/>
              <a:pathLst>
                <a:path w="946" h="2465" extrusionOk="0">
                  <a:moveTo>
                    <a:pt x="110" y="0"/>
                  </a:moveTo>
                  <a:cubicBezTo>
                    <a:pt x="56" y="0"/>
                    <a:pt x="0" y="54"/>
                    <a:pt x="17" y="113"/>
                  </a:cubicBezTo>
                  <a:cubicBezTo>
                    <a:pt x="243" y="863"/>
                    <a:pt x="589" y="1518"/>
                    <a:pt x="600" y="2304"/>
                  </a:cubicBezTo>
                  <a:cubicBezTo>
                    <a:pt x="606" y="2411"/>
                    <a:pt x="693" y="2465"/>
                    <a:pt x="778" y="2465"/>
                  </a:cubicBezTo>
                  <a:cubicBezTo>
                    <a:pt x="862" y="2465"/>
                    <a:pt x="946" y="2411"/>
                    <a:pt x="946" y="2304"/>
                  </a:cubicBezTo>
                  <a:cubicBezTo>
                    <a:pt x="922" y="1506"/>
                    <a:pt x="684" y="637"/>
                    <a:pt x="172" y="30"/>
                  </a:cubicBezTo>
                  <a:cubicBezTo>
                    <a:pt x="155" y="9"/>
                    <a:pt x="133" y="0"/>
                    <a:pt x="1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9"/>
            <p:cNvSpPr/>
            <p:nvPr/>
          </p:nvSpPr>
          <p:spPr>
            <a:xfrm>
              <a:off x="4898250" y="2576400"/>
              <a:ext cx="33775" cy="71175"/>
            </a:xfrm>
            <a:custGeom>
              <a:avLst/>
              <a:gdLst/>
              <a:ahLst/>
              <a:cxnLst/>
              <a:rect l="l" t="t" r="r" b="b"/>
              <a:pathLst>
                <a:path w="1351" h="2847" extrusionOk="0">
                  <a:moveTo>
                    <a:pt x="114" y="0"/>
                  </a:moveTo>
                  <a:cubicBezTo>
                    <a:pt x="54" y="0"/>
                    <a:pt x="1" y="42"/>
                    <a:pt x="23" y="117"/>
                  </a:cubicBezTo>
                  <a:cubicBezTo>
                    <a:pt x="214" y="1034"/>
                    <a:pt x="857" y="1748"/>
                    <a:pt x="976" y="2677"/>
                  </a:cubicBezTo>
                  <a:cubicBezTo>
                    <a:pt x="993" y="2790"/>
                    <a:pt x="1089" y="2847"/>
                    <a:pt x="1178" y="2847"/>
                  </a:cubicBezTo>
                  <a:cubicBezTo>
                    <a:pt x="1267" y="2847"/>
                    <a:pt x="1351" y="2790"/>
                    <a:pt x="1345" y="2677"/>
                  </a:cubicBezTo>
                  <a:cubicBezTo>
                    <a:pt x="1238" y="1748"/>
                    <a:pt x="797" y="772"/>
                    <a:pt x="214" y="46"/>
                  </a:cubicBezTo>
                  <a:cubicBezTo>
                    <a:pt x="187" y="15"/>
                    <a:pt x="149" y="0"/>
                    <a:pt x="1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9"/>
            <p:cNvSpPr/>
            <p:nvPr/>
          </p:nvSpPr>
          <p:spPr>
            <a:xfrm>
              <a:off x="4894525" y="2590875"/>
              <a:ext cx="31400" cy="67600"/>
            </a:xfrm>
            <a:custGeom>
              <a:avLst/>
              <a:gdLst/>
              <a:ahLst/>
              <a:cxnLst/>
              <a:rect l="l" t="t" r="r" b="b"/>
              <a:pathLst>
                <a:path w="1256" h="2704" extrusionOk="0">
                  <a:moveTo>
                    <a:pt x="122" y="0"/>
                  </a:moveTo>
                  <a:cubicBezTo>
                    <a:pt x="58" y="0"/>
                    <a:pt x="1" y="59"/>
                    <a:pt x="17" y="157"/>
                  </a:cubicBezTo>
                  <a:cubicBezTo>
                    <a:pt x="244" y="1003"/>
                    <a:pt x="863" y="1657"/>
                    <a:pt x="922" y="2562"/>
                  </a:cubicBezTo>
                  <a:cubicBezTo>
                    <a:pt x="922" y="2656"/>
                    <a:pt x="1003" y="2704"/>
                    <a:pt x="1085" y="2704"/>
                  </a:cubicBezTo>
                  <a:cubicBezTo>
                    <a:pt x="1170" y="2704"/>
                    <a:pt x="1256" y="2653"/>
                    <a:pt x="1256" y="2550"/>
                  </a:cubicBezTo>
                  <a:cubicBezTo>
                    <a:pt x="1256" y="1681"/>
                    <a:pt x="898" y="586"/>
                    <a:pt x="208" y="38"/>
                  </a:cubicBezTo>
                  <a:cubicBezTo>
                    <a:pt x="182" y="12"/>
                    <a:pt x="151" y="0"/>
                    <a:pt x="12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4882650" y="2589625"/>
              <a:ext cx="43625" cy="78175"/>
            </a:xfrm>
            <a:custGeom>
              <a:avLst/>
              <a:gdLst/>
              <a:ahLst/>
              <a:cxnLst/>
              <a:rect l="l" t="t" r="r" b="b"/>
              <a:pathLst>
                <a:path w="1745" h="3127" extrusionOk="0">
                  <a:moveTo>
                    <a:pt x="164" y="1"/>
                  </a:moveTo>
                  <a:cubicBezTo>
                    <a:pt x="78" y="1"/>
                    <a:pt x="1" y="92"/>
                    <a:pt x="28" y="183"/>
                  </a:cubicBezTo>
                  <a:cubicBezTo>
                    <a:pt x="421" y="1172"/>
                    <a:pt x="1159" y="1946"/>
                    <a:pt x="1421" y="3005"/>
                  </a:cubicBezTo>
                  <a:cubicBezTo>
                    <a:pt x="1430" y="3090"/>
                    <a:pt x="1484" y="3126"/>
                    <a:pt x="1544" y="3126"/>
                  </a:cubicBezTo>
                  <a:cubicBezTo>
                    <a:pt x="1637" y="3126"/>
                    <a:pt x="1745" y="3040"/>
                    <a:pt x="1731" y="2910"/>
                  </a:cubicBezTo>
                  <a:cubicBezTo>
                    <a:pt x="1576" y="1934"/>
                    <a:pt x="1076" y="624"/>
                    <a:pt x="242" y="29"/>
                  </a:cubicBezTo>
                  <a:cubicBezTo>
                    <a:pt x="217" y="9"/>
                    <a:pt x="190" y="1"/>
                    <a:pt x="16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9"/>
            <p:cNvSpPr/>
            <p:nvPr/>
          </p:nvSpPr>
          <p:spPr>
            <a:xfrm>
              <a:off x="4883425" y="2652050"/>
              <a:ext cx="37750" cy="81100"/>
            </a:xfrm>
            <a:custGeom>
              <a:avLst/>
              <a:gdLst/>
              <a:ahLst/>
              <a:cxnLst/>
              <a:rect l="l" t="t" r="r" b="b"/>
              <a:pathLst>
                <a:path w="1510" h="3244" extrusionOk="0">
                  <a:moveTo>
                    <a:pt x="127" y="0"/>
                  </a:moveTo>
                  <a:cubicBezTo>
                    <a:pt x="60" y="0"/>
                    <a:pt x="1" y="72"/>
                    <a:pt x="45" y="151"/>
                  </a:cubicBezTo>
                  <a:cubicBezTo>
                    <a:pt x="580" y="1104"/>
                    <a:pt x="1128" y="2020"/>
                    <a:pt x="1271" y="3128"/>
                  </a:cubicBezTo>
                  <a:cubicBezTo>
                    <a:pt x="1271" y="3205"/>
                    <a:pt x="1333" y="3244"/>
                    <a:pt x="1393" y="3244"/>
                  </a:cubicBezTo>
                  <a:cubicBezTo>
                    <a:pt x="1452" y="3244"/>
                    <a:pt x="1509" y="3205"/>
                    <a:pt x="1497" y="3128"/>
                  </a:cubicBezTo>
                  <a:cubicBezTo>
                    <a:pt x="1414" y="2032"/>
                    <a:pt x="985" y="806"/>
                    <a:pt x="199" y="32"/>
                  </a:cubicBezTo>
                  <a:cubicBezTo>
                    <a:pt x="177" y="10"/>
                    <a:pt x="152" y="0"/>
                    <a:pt x="12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4874425" y="2658150"/>
              <a:ext cx="45350" cy="90175"/>
            </a:xfrm>
            <a:custGeom>
              <a:avLst/>
              <a:gdLst/>
              <a:ahLst/>
              <a:cxnLst/>
              <a:rect l="l" t="t" r="r" b="b"/>
              <a:pathLst>
                <a:path w="1814" h="3607" extrusionOk="0">
                  <a:moveTo>
                    <a:pt x="107" y="0"/>
                  </a:moveTo>
                  <a:cubicBezTo>
                    <a:pt x="55" y="0"/>
                    <a:pt x="1" y="37"/>
                    <a:pt x="24" y="98"/>
                  </a:cubicBezTo>
                  <a:cubicBezTo>
                    <a:pt x="452" y="1276"/>
                    <a:pt x="1250" y="2264"/>
                    <a:pt x="1524" y="3503"/>
                  </a:cubicBezTo>
                  <a:cubicBezTo>
                    <a:pt x="1548" y="3576"/>
                    <a:pt x="1604" y="3607"/>
                    <a:pt x="1659" y="3607"/>
                  </a:cubicBezTo>
                  <a:cubicBezTo>
                    <a:pt x="1738" y="3607"/>
                    <a:pt x="1814" y="3542"/>
                    <a:pt x="1786" y="3443"/>
                  </a:cubicBezTo>
                  <a:cubicBezTo>
                    <a:pt x="1524" y="2229"/>
                    <a:pt x="833" y="1098"/>
                    <a:pt x="178" y="38"/>
                  </a:cubicBezTo>
                  <a:cubicBezTo>
                    <a:pt x="165" y="12"/>
                    <a:pt x="137" y="0"/>
                    <a:pt x="10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4878700" y="2681950"/>
              <a:ext cx="33225" cy="110375"/>
            </a:xfrm>
            <a:custGeom>
              <a:avLst/>
              <a:gdLst/>
              <a:ahLst/>
              <a:cxnLst/>
              <a:rect l="l" t="t" r="r" b="b"/>
              <a:pathLst>
                <a:path w="1329" h="4415" extrusionOk="0">
                  <a:moveTo>
                    <a:pt x="87" y="0"/>
                  </a:moveTo>
                  <a:cubicBezTo>
                    <a:pt x="43" y="0"/>
                    <a:pt x="0" y="35"/>
                    <a:pt x="7" y="98"/>
                  </a:cubicBezTo>
                  <a:cubicBezTo>
                    <a:pt x="293" y="1527"/>
                    <a:pt x="960" y="2825"/>
                    <a:pt x="1067" y="4289"/>
                  </a:cubicBezTo>
                  <a:cubicBezTo>
                    <a:pt x="1079" y="4372"/>
                    <a:pt x="1147" y="4414"/>
                    <a:pt x="1210" y="4414"/>
                  </a:cubicBezTo>
                  <a:cubicBezTo>
                    <a:pt x="1272" y="4414"/>
                    <a:pt x="1329" y="4372"/>
                    <a:pt x="1317" y="4289"/>
                  </a:cubicBezTo>
                  <a:cubicBezTo>
                    <a:pt x="1198" y="2836"/>
                    <a:pt x="686" y="1408"/>
                    <a:pt x="162" y="50"/>
                  </a:cubicBezTo>
                  <a:cubicBezTo>
                    <a:pt x="148" y="16"/>
                    <a:pt x="117" y="0"/>
                    <a:pt x="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4869975" y="2623650"/>
              <a:ext cx="47625" cy="120525"/>
            </a:xfrm>
            <a:custGeom>
              <a:avLst/>
              <a:gdLst/>
              <a:ahLst/>
              <a:cxnLst/>
              <a:rect l="l" t="t" r="r" b="b"/>
              <a:pathLst>
                <a:path w="1905" h="4821" extrusionOk="0">
                  <a:moveTo>
                    <a:pt x="152" y="0"/>
                  </a:moveTo>
                  <a:cubicBezTo>
                    <a:pt x="79" y="0"/>
                    <a:pt x="0" y="78"/>
                    <a:pt x="35" y="156"/>
                  </a:cubicBezTo>
                  <a:cubicBezTo>
                    <a:pt x="642" y="1620"/>
                    <a:pt x="1523" y="2966"/>
                    <a:pt x="1511" y="4633"/>
                  </a:cubicBezTo>
                  <a:cubicBezTo>
                    <a:pt x="1499" y="4758"/>
                    <a:pt x="1595" y="4820"/>
                    <a:pt x="1693" y="4820"/>
                  </a:cubicBezTo>
                  <a:cubicBezTo>
                    <a:pt x="1791" y="4820"/>
                    <a:pt x="1892" y="4758"/>
                    <a:pt x="1892" y="4633"/>
                  </a:cubicBezTo>
                  <a:cubicBezTo>
                    <a:pt x="1904" y="3037"/>
                    <a:pt x="1190" y="1287"/>
                    <a:pt x="225" y="37"/>
                  </a:cubicBezTo>
                  <a:cubicBezTo>
                    <a:pt x="206" y="11"/>
                    <a:pt x="179" y="0"/>
                    <a:pt x="1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4811050" y="2511750"/>
              <a:ext cx="100900" cy="186325"/>
            </a:xfrm>
            <a:custGeom>
              <a:avLst/>
              <a:gdLst/>
              <a:ahLst/>
              <a:cxnLst/>
              <a:rect l="l" t="t" r="r" b="b"/>
              <a:pathLst>
                <a:path w="4036" h="7453" extrusionOk="0">
                  <a:moveTo>
                    <a:pt x="144" y="1"/>
                  </a:moveTo>
                  <a:cubicBezTo>
                    <a:pt x="75" y="1"/>
                    <a:pt x="1" y="79"/>
                    <a:pt x="46" y="143"/>
                  </a:cubicBezTo>
                  <a:cubicBezTo>
                    <a:pt x="1582" y="2275"/>
                    <a:pt x="3463" y="4668"/>
                    <a:pt x="3785" y="7347"/>
                  </a:cubicBezTo>
                  <a:cubicBezTo>
                    <a:pt x="3791" y="7417"/>
                    <a:pt x="3854" y="7452"/>
                    <a:pt x="3914" y="7452"/>
                  </a:cubicBezTo>
                  <a:cubicBezTo>
                    <a:pt x="3976" y="7452"/>
                    <a:pt x="4035" y="7414"/>
                    <a:pt x="4023" y="7335"/>
                  </a:cubicBezTo>
                  <a:cubicBezTo>
                    <a:pt x="3797" y="4632"/>
                    <a:pt x="2201" y="1846"/>
                    <a:pt x="201" y="24"/>
                  </a:cubicBezTo>
                  <a:cubicBezTo>
                    <a:pt x="185" y="8"/>
                    <a:pt x="164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4747550" y="2438175"/>
              <a:ext cx="156050" cy="227850"/>
            </a:xfrm>
            <a:custGeom>
              <a:avLst/>
              <a:gdLst/>
              <a:ahLst/>
              <a:cxnLst/>
              <a:rect l="l" t="t" r="r" b="b"/>
              <a:pathLst>
                <a:path w="6242" h="9114" extrusionOk="0">
                  <a:moveTo>
                    <a:pt x="80" y="0"/>
                  </a:moveTo>
                  <a:cubicBezTo>
                    <a:pt x="30" y="0"/>
                    <a:pt x="1" y="63"/>
                    <a:pt x="38" y="110"/>
                  </a:cubicBezTo>
                  <a:cubicBezTo>
                    <a:pt x="2479" y="2812"/>
                    <a:pt x="5908" y="5110"/>
                    <a:pt x="6206" y="9087"/>
                  </a:cubicBezTo>
                  <a:cubicBezTo>
                    <a:pt x="6206" y="9105"/>
                    <a:pt x="6215" y="9114"/>
                    <a:pt x="6224" y="9114"/>
                  </a:cubicBezTo>
                  <a:cubicBezTo>
                    <a:pt x="6233" y="9114"/>
                    <a:pt x="6242" y="9105"/>
                    <a:pt x="6242" y="9087"/>
                  </a:cubicBezTo>
                  <a:cubicBezTo>
                    <a:pt x="6206" y="5503"/>
                    <a:pt x="3110" y="1717"/>
                    <a:pt x="122" y="14"/>
                  </a:cubicBezTo>
                  <a:cubicBezTo>
                    <a:pt x="107" y="5"/>
                    <a:pt x="93" y="0"/>
                    <a:pt x="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4881350" y="2411675"/>
              <a:ext cx="46600" cy="85775"/>
            </a:xfrm>
            <a:custGeom>
              <a:avLst/>
              <a:gdLst/>
              <a:ahLst/>
              <a:cxnLst/>
              <a:rect l="l" t="t" r="r" b="b"/>
              <a:pathLst>
                <a:path w="1864" h="3431" extrusionOk="0">
                  <a:moveTo>
                    <a:pt x="129" y="0"/>
                  </a:moveTo>
                  <a:cubicBezTo>
                    <a:pt x="61" y="0"/>
                    <a:pt x="0" y="66"/>
                    <a:pt x="44" y="146"/>
                  </a:cubicBezTo>
                  <a:cubicBezTo>
                    <a:pt x="294" y="646"/>
                    <a:pt x="651" y="1086"/>
                    <a:pt x="913" y="1586"/>
                  </a:cubicBezTo>
                  <a:cubicBezTo>
                    <a:pt x="1199" y="2134"/>
                    <a:pt x="1390" y="2718"/>
                    <a:pt x="1533" y="3313"/>
                  </a:cubicBezTo>
                  <a:cubicBezTo>
                    <a:pt x="1547" y="3395"/>
                    <a:pt x="1607" y="3430"/>
                    <a:pt x="1670" y="3430"/>
                  </a:cubicBezTo>
                  <a:cubicBezTo>
                    <a:pt x="1763" y="3430"/>
                    <a:pt x="1863" y="3355"/>
                    <a:pt x="1842" y="3241"/>
                  </a:cubicBezTo>
                  <a:cubicBezTo>
                    <a:pt x="1604" y="2170"/>
                    <a:pt x="1092" y="741"/>
                    <a:pt x="199" y="27"/>
                  </a:cubicBezTo>
                  <a:cubicBezTo>
                    <a:pt x="177" y="8"/>
                    <a:pt x="153" y="0"/>
                    <a:pt x="1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4857750" y="2363725"/>
              <a:ext cx="76800" cy="111950"/>
            </a:xfrm>
            <a:custGeom>
              <a:avLst/>
              <a:gdLst/>
              <a:ahLst/>
              <a:cxnLst/>
              <a:rect l="l" t="t" r="r" b="b"/>
              <a:pathLst>
                <a:path w="3072" h="4478" extrusionOk="0">
                  <a:moveTo>
                    <a:pt x="125" y="1"/>
                  </a:moveTo>
                  <a:cubicBezTo>
                    <a:pt x="47" y="1"/>
                    <a:pt x="1" y="100"/>
                    <a:pt x="60" y="159"/>
                  </a:cubicBezTo>
                  <a:cubicBezTo>
                    <a:pt x="1048" y="1302"/>
                    <a:pt x="2655" y="2588"/>
                    <a:pt x="2417" y="4266"/>
                  </a:cubicBezTo>
                  <a:cubicBezTo>
                    <a:pt x="2388" y="4396"/>
                    <a:pt x="2489" y="4477"/>
                    <a:pt x="2585" y="4477"/>
                  </a:cubicBezTo>
                  <a:cubicBezTo>
                    <a:pt x="2647" y="4477"/>
                    <a:pt x="2708" y="4442"/>
                    <a:pt x="2727" y="4362"/>
                  </a:cubicBezTo>
                  <a:cubicBezTo>
                    <a:pt x="3072" y="2528"/>
                    <a:pt x="1584" y="933"/>
                    <a:pt x="179" y="16"/>
                  </a:cubicBezTo>
                  <a:cubicBezTo>
                    <a:pt x="160" y="5"/>
                    <a:pt x="141" y="1"/>
                    <a:pt x="12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4857150" y="2328325"/>
              <a:ext cx="78825" cy="98125"/>
            </a:xfrm>
            <a:custGeom>
              <a:avLst/>
              <a:gdLst/>
              <a:ahLst/>
              <a:cxnLst/>
              <a:rect l="l" t="t" r="r" b="b"/>
              <a:pathLst>
                <a:path w="3153" h="3925" extrusionOk="0">
                  <a:moveTo>
                    <a:pt x="123" y="0"/>
                  </a:moveTo>
                  <a:cubicBezTo>
                    <a:pt x="55" y="0"/>
                    <a:pt x="1" y="99"/>
                    <a:pt x="60" y="158"/>
                  </a:cubicBezTo>
                  <a:cubicBezTo>
                    <a:pt x="1143" y="1277"/>
                    <a:pt x="2548" y="2206"/>
                    <a:pt x="2882" y="3825"/>
                  </a:cubicBezTo>
                  <a:cubicBezTo>
                    <a:pt x="2906" y="3894"/>
                    <a:pt x="2959" y="3924"/>
                    <a:pt x="3011" y="3924"/>
                  </a:cubicBezTo>
                  <a:cubicBezTo>
                    <a:pt x="3083" y="3924"/>
                    <a:pt x="3152" y="3863"/>
                    <a:pt x="3132" y="3766"/>
                  </a:cubicBezTo>
                  <a:cubicBezTo>
                    <a:pt x="2846" y="2206"/>
                    <a:pt x="1488" y="837"/>
                    <a:pt x="167" y="15"/>
                  </a:cubicBezTo>
                  <a:cubicBezTo>
                    <a:pt x="152" y="5"/>
                    <a:pt x="137" y="0"/>
                    <a:pt x="12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4837150" y="2285775"/>
              <a:ext cx="99550" cy="113425"/>
            </a:xfrm>
            <a:custGeom>
              <a:avLst/>
              <a:gdLst/>
              <a:ahLst/>
              <a:cxnLst/>
              <a:rect l="l" t="t" r="r" b="b"/>
              <a:pathLst>
                <a:path w="3982" h="4537" extrusionOk="0">
                  <a:moveTo>
                    <a:pt x="128" y="0"/>
                  </a:moveTo>
                  <a:cubicBezTo>
                    <a:pt x="59" y="0"/>
                    <a:pt x="0" y="110"/>
                    <a:pt x="50" y="169"/>
                  </a:cubicBezTo>
                  <a:cubicBezTo>
                    <a:pt x="1253" y="1443"/>
                    <a:pt x="3301" y="2610"/>
                    <a:pt x="3670" y="4420"/>
                  </a:cubicBezTo>
                  <a:cubicBezTo>
                    <a:pt x="3694" y="4502"/>
                    <a:pt x="3751" y="4537"/>
                    <a:pt x="3809" y="4537"/>
                  </a:cubicBezTo>
                  <a:cubicBezTo>
                    <a:pt x="3895" y="4537"/>
                    <a:pt x="3981" y="4462"/>
                    <a:pt x="3967" y="4348"/>
                  </a:cubicBezTo>
                  <a:cubicBezTo>
                    <a:pt x="3634" y="2479"/>
                    <a:pt x="1646" y="1015"/>
                    <a:pt x="169" y="15"/>
                  </a:cubicBezTo>
                  <a:cubicBezTo>
                    <a:pt x="155" y="5"/>
                    <a:pt x="141" y="0"/>
                    <a:pt x="12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4852050" y="2282475"/>
              <a:ext cx="89100" cy="104500"/>
            </a:xfrm>
            <a:custGeom>
              <a:avLst/>
              <a:gdLst/>
              <a:ahLst/>
              <a:cxnLst/>
              <a:rect l="l" t="t" r="r" b="b"/>
              <a:pathLst>
                <a:path w="3564" h="4180" extrusionOk="0">
                  <a:moveTo>
                    <a:pt x="124" y="1"/>
                  </a:moveTo>
                  <a:cubicBezTo>
                    <a:pt x="56" y="1"/>
                    <a:pt x="0" y="102"/>
                    <a:pt x="49" y="170"/>
                  </a:cubicBezTo>
                  <a:cubicBezTo>
                    <a:pt x="1192" y="1492"/>
                    <a:pt x="2597" y="2516"/>
                    <a:pt x="3359" y="4135"/>
                  </a:cubicBezTo>
                  <a:cubicBezTo>
                    <a:pt x="3377" y="4167"/>
                    <a:pt x="3403" y="4180"/>
                    <a:pt x="3430" y="4180"/>
                  </a:cubicBezTo>
                  <a:cubicBezTo>
                    <a:pt x="3494" y="4180"/>
                    <a:pt x="3563" y="4107"/>
                    <a:pt x="3538" y="4040"/>
                  </a:cubicBezTo>
                  <a:cubicBezTo>
                    <a:pt x="2859" y="2504"/>
                    <a:pt x="1550" y="944"/>
                    <a:pt x="168" y="16"/>
                  </a:cubicBezTo>
                  <a:cubicBezTo>
                    <a:pt x="154" y="5"/>
                    <a:pt x="139" y="1"/>
                    <a:pt x="12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9"/>
            <p:cNvSpPr/>
            <p:nvPr/>
          </p:nvSpPr>
          <p:spPr>
            <a:xfrm>
              <a:off x="4837475" y="2255150"/>
              <a:ext cx="84875" cy="100200"/>
            </a:xfrm>
            <a:custGeom>
              <a:avLst/>
              <a:gdLst/>
              <a:ahLst/>
              <a:cxnLst/>
              <a:rect l="l" t="t" r="r" b="b"/>
              <a:pathLst>
                <a:path w="3395" h="4008" extrusionOk="0">
                  <a:moveTo>
                    <a:pt x="111" y="0"/>
                  </a:moveTo>
                  <a:cubicBezTo>
                    <a:pt x="47" y="0"/>
                    <a:pt x="1" y="76"/>
                    <a:pt x="49" y="144"/>
                  </a:cubicBezTo>
                  <a:cubicBezTo>
                    <a:pt x="1002" y="1347"/>
                    <a:pt x="2847" y="2168"/>
                    <a:pt x="3061" y="3847"/>
                  </a:cubicBezTo>
                  <a:cubicBezTo>
                    <a:pt x="3067" y="3954"/>
                    <a:pt x="3154" y="4008"/>
                    <a:pt x="3235" y="4008"/>
                  </a:cubicBezTo>
                  <a:cubicBezTo>
                    <a:pt x="3317" y="4008"/>
                    <a:pt x="3395" y="3954"/>
                    <a:pt x="3383" y="3847"/>
                  </a:cubicBezTo>
                  <a:cubicBezTo>
                    <a:pt x="3240" y="2192"/>
                    <a:pt x="1525" y="751"/>
                    <a:pt x="156" y="13"/>
                  </a:cubicBezTo>
                  <a:cubicBezTo>
                    <a:pt x="141" y="4"/>
                    <a:pt x="125" y="0"/>
                    <a:pt x="11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9"/>
            <p:cNvSpPr/>
            <p:nvPr/>
          </p:nvSpPr>
          <p:spPr>
            <a:xfrm>
              <a:off x="4859175" y="2247225"/>
              <a:ext cx="80175" cy="93175"/>
            </a:xfrm>
            <a:custGeom>
              <a:avLst/>
              <a:gdLst/>
              <a:ahLst/>
              <a:cxnLst/>
              <a:rect l="l" t="t" r="r" b="b"/>
              <a:pathLst>
                <a:path w="3207" h="3727" extrusionOk="0">
                  <a:moveTo>
                    <a:pt x="151" y="0"/>
                  </a:moveTo>
                  <a:cubicBezTo>
                    <a:pt x="76" y="0"/>
                    <a:pt x="0" y="73"/>
                    <a:pt x="50" y="163"/>
                  </a:cubicBezTo>
                  <a:cubicBezTo>
                    <a:pt x="407" y="664"/>
                    <a:pt x="955" y="1056"/>
                    <a:pt x="1396" y="1485"/>
                  </a:cubicBezTo>
                  <a:cubicBezTo>
                    <a:pt x="2027" y="2092"/>
                    <a:pt x="2610" y="2783"/>
                    <a:pt x="2872" y="3628"/>
                  </a:cubicBezTo>
                  <a:cubicBezTo>
                    <a:pt x="2895" y="3696"/>
                    <a:pt x="2952" y="3726"/>
                    <a:pt x="3010" y="3726"/>
                  </a:cubicBezTo>
                  <a:cubicBezTo>
                    <a:pt x="3106" y="3726"/>
                    <a:pt x="3206" y="3646"/>
                    <a:pt x="3170" y="3521"/>
                  </a:cubicBezTo>
                  <a:cubicBezTo>
                    <a:pt x="2967" y="2830"/>
                    <a:pt x="2562" y="2259"/>
                    <a:pt x="2098" y="1711"/>
                  </a:cubicBezTo>
                  <a:cubicBezTo>
                    <a:pt x="1574" y="1104"/>
                    <a:pt x="919" y="366"/>
                    <a:pt x="193" y="9"/>
                  </a:cubicBezTo>
                  <a:cubicBezTo>
                    <a:pt x="180" y="3"/>
                    <a:pt x="165" y="0"/>
                    <a:pt x="15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9"/>
            <p:cNvSpPr/>
            <p:nvPr/>
          </p:nvSpPr>
          <p:spPr>
            <a:xfrm>
              <a:off x="4861200" y="2227025"/>
              <a:ext cx="84675" cy="93800"/>
            </a:xfrm>
            <a:custGeom>
              <a:avLst/>
              <a:gdLst/>
              <a:ahLst/>
              <a:cxnLst/>
              <a:rect l="l" t="t" r="r" b="b"/>
              <a:pathLst>
                <a:path w="3387" h="3752" extrusionOk="0">
                  <a:moveTo>
                    <a:pt x="117" y="1"/>
                  </a:moveTo>
                  <a:cubicBezTo>
                    <a:pt x="48" y="1"/>
                    <a:pt x="1" y="98"/>
                    <a:pt x="53" y="150"/>
                  </a:cubicBezTo>
                  <a:cubicBezTo>
                    <a:pt x="624" y="579"/>
                    <a:pt x="1172" y="1055"/>
                    <a:pt x="1696" y="1531"/>
                  </a:cubicBezTo>
                  <a:cubicBezTo>
                    <a:pt x="2231" y="2031"/>
                    <a:pt x="2958" y="2769"/>
                    <a:pt x="2874" y="3555"/>
                  </a:cubicBezTo>
                  <a:cubicBezTo>
                    <a:pt x="2862" y="3686"/>
                    <a:pt x="2958" y="3752"/>
                    <a:pt x="3059" y="3752"/>
                  </a:cubicBezTo>
                  <a:cubicBezTo>
                    <a:pt x="3160" y="3752"/>
                    <a:pt x="3267" y="3686"/>
                    <a:pt x="3279" y="3555"/>
                  </a:cubicBezTo>
                  <a:cubicBezTo>
                    <a:pt x="3386" y="2757"/>
                    <a:pt x="2779" y="2043"/>
                    <a:pt x="2255" y="1495"/>
                  </a:cubicBezTo>
                  <a:cubicBezTo>
                    <a:pt x="1660" y="852"/>
                    <a:pt x="957" y="305"/>
                    <a:pt x="148" y="7"/>
                  </a:cubicBezTo>
                  <a:cubicBezTo>
                    <a:pt x="137" y="3"/>
                    <a:pt x="127" y="1"/>
                    <a:pt x="11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9"/>
            <p:cNvSpPr/>
            <p:nvPr/>
          </p:nvSpPr>
          <p:spPr>
            <a:xfrm>
              <a:off x="4829400" y="2178175"/>
              <a:ext cx="116800" cy="107400"/>
            </a:xfrm>
            <a:custGeom>
              <a:avLst/>
              <a:gdLst/>
              <a:ahLst/>
              <a:cxnLst/>
              <a:rect l="l" t="t" r="r" b="b"/>
              <a:pathLst>
                <a:path w="4672" h="4296" extrusionOk="0">
                  <a:moveTo>
                    <a:pt x="124" y="0"/>
                  </a:moveTo>
                  <a:cubicBezTo>
                    <a:pt x="20" y="0"/>
                    <a:pt x="1" y="146"/>
                    <a:pt x="74" y="199"/>
                  </a:cubicBezTo>
                  <a:cubicBezTo>
                    <a:pt x="1622" y="1366"/>
                    <a:pt x="3527" y="2199"/>
                    <a:pt x="4230" y="4140"/>
                  </a:cubicBezTo>
                  <a:cubicBezTo>
                    <a:pt x="4269" y="4249"/>
                    <a:pt x="4358" y="4296"/>
                    <a:pt x="4443" y="4296"/>
                  </a:cubicBezTo>
                  <a:cubicBezTo>
                    <a:pt x="4561" y="4296"/>
                    <a:pt x="4671" y="4203"/>
                    <a:pt x="4623" y="4057"/>
                  </a:cubicBezTo>
                  <a:cubicBezTo>
                    <a:pt x="3944" y="2140"/>
                    <a:pt x="2015" y="687"/>
                    <a:pt x="170" y="8"/>
                  </a:cubicBezTo>
                  <a:cubicBezTo>
                    <a:pt x="153" y="3"/>
                    <a:pt x="138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9"/>
            <p:cNvSpPr/>
            <p:nvPr/>
          </p:nvSpPr>
          <p:spPr>
            <a:xfrm>
              <a:off x="4769000" y="2176650"/>
              <a:ext cx="157925" cy="153150"/>
            </a:xfrm>
            <a:custGeom>
              <a:avLst/>
              <a:gdLst/>
              <a:ahLst/>
              <a:cxnLst/>
              <a:rect l="l" t="t" r="r" b="b"/>
              <a:pathLst>
                <a:path w="6317" h="6126" extrusionOk="0">
                  <a:moveTo>
                    <a:pt x="106" y="1"/>
                  </a:moveTo>
                  <a:cubicBezTo>
                    <a:pt x="27" y="1"/>
                    <a:pt x="1" y="125"/>
                    <a:pt x="73" y="177"/>
                  </a:cubicBezTo>
                  <a:cubicBezTo>
                    <a:pt x="2228" y="1843"/>
                    <a:pt x="5014" y="3367"/>
                    <a:pt x="6062" y="6034"/>
                  </a:cubicBezTo>
                  <a:cubicBezTo>
                    <a:pt x="6087" y="6098"/>
                    <a:pt x="6138" y="6126"/>
                    <a:pt x="6186" y="6126"/>
                  </a:cubicBezTo>
                  <a:cubicBezTo>
                    <a:pt x="6254" y="6126"/>
                    <a:pt x="6316" y="6071"/>
                    <a:pt x="6288" y="5987"/>
                  </a:cubicBezTo>
                  <a:cubicBezTo>
                    <a:pt x="5455" y="3308"/>
                    <a:pt x="2657" y="1070"/>
                    <a:pt x="145" y="10"/>
                  </a:cubicBezTo>
                  <a:cubicBezTo>
                    <a:pt x="131" y="4"/>
                    <a:pt x="118" y="1"/>
                    <a:pt x="10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9"/>
            <p:cNvSpPr/>
            <p:nvPr/>
          </p:nvSpPr>
          <p:spPr>
            <a:xfrm>
              <a:off x="4771400" y="2202625"/>
              <a:ext cx="139100" cy="116525"/>
            </a:xfrm>
            <a:custGeom>
              <a:avLst/>
              <a:gdLst/>
              <a:ahLst/>
              <a:cxnLst/>
              <a:rect l="l" t="t" r="r" b="b"/>
              <a:pathLst>
                <a:path w="5564" h="4661" extrusionOk="0">
                  <a:moveTo>
                    <a:pt x="190" y="1"/>
                  </a:moveTo>
                  <a:cubicBezTo>
                    <a:pt x="93" y="1"/>
                    <a:pt x="0" y="112"/>
                    <a:pt x="85" y="185"/>
                  </a:cubicBezTo>
                  <a:cubicBezTo>
                    <a:pt x="1847" y="1709"/>
                    <a:pt x="3775" y="2888"/>
                    <a:pt x="5347" y="4626"/>
                  </a:cubicBezTo>
                  <a:cubicBezTo>
                    <a:pt x="5366" y="4651"/>
                    <a:pt x="5389" y="4661"/>
                    <a:pt x="5411" y="4661"/>
                  </a:cubicBezTo>
                  <a:cubicBezTo>
                    <a:pt x="5488" y="4661"/>
                    <a:pt x="5564" y="4543"/>
                    <a:pt x="5490" y="4460"/>
                  </a:cubicBezTo>
                  <a:cubicBezTo>
                    <a:pt x="4085" y="2721"/>
                    <a:pt x="2263" y="1007"/>
                    <a:pt x="227" y="7"/>
                  </a:cubicBezTo>
                  <a:cubicBezTo>
                    <a:pt x="215" y="3"/>
                    <a:pt x="202" y="1"/>
                    <a:pt x="19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9"/>
            <p:cNvSpPr/>
            <p:nvPr/>
          </p:nvSpPr>
          <p:spPr>
            <a:xfrm>
              <a:off x="4814900" y="2264025"/>
              <a:ext cx="99000" cy="100850"/>
            </a:xfrm>
            <a:custGeom>
              <a:avLst/>
              <a:gdLst/>
              <a:ahLst/>
              <a:cxnLst/>
              <a:rect l="l" t="t" r="r" b="b"/>
              <a:pathLst>
                <a:path w="3960" h="4034" extrusionOk="0">
                  <a:moveTo>
                    <a:pt x="124" y="0"/>
                  </a:moveTo>
                  <a:cubicBezTo>
                    <a:pt x="46" y="0"/>
                    <a:pt x="0" y="99"/>
                    <a:pt x="59" y="158"/>
                  </a:cubicBezTo>
                  <a:cubicBezTo>
                    <a:pt x="1285" y="1468"/>
                    <a:pt x="2893" y="2349"/>
                    <a:pt x="3738" y="3980"/>
                  </a:cubicBezTo>
                  <a:cubicBezTo>
                    <a:pt x="3755" y="4017"/>
                    <a:pt x="3789" y="4033"/>
                    <a:pt x="3824" y="4033"/>
                  </a:cubicBezTo>
                  <a:cubicBezTo>
                    <a:pt x="3890" y="4033"/>
                    <a:pt x="3960" y="3978"/>
                    <a:pt x="3929" y="3909"/>
                  </a:cubicBezTo>
                  <a:cubicBezTo>
                    <a:pt x="3250" y="2254"/>
                    <a:pt x="1750" y="861"/>
                    <a:pt x="178" y="15"/>
                  </a:cubicBezTo>
                  <a:cubicBezTo>
                    <a:pt x="159" y="5"/>
                    <a:pt x="141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9"/>
            <p:cNvSpPr/>
            <p:nvPr/>
          </p:nvSpPr>
          <p:spPr>
            <a:xfrm>
              <a:off x="4824925" y="2310625"/>
              <a:ext cx="89025" cy="83625"/>
            </a:xfrm>
            <a:custGeom>
              <a:avLst/>
              <a:gdLst/>
              <a:ahLst/>
              <a:cxnLst/>
              <a:rect l="l" t="t" r="r" b="b"/>
              <a:pathLst>
                <a:path w="3561" h="3345" extrusionOk="0">
                  <a:moveTo>
                    <a:pt x="106" y="1"/>
                  </a:moveTo>
                  <a:cubicBezTo>
                    <a:pt x="53" y="1"/>
                    <a:pt x="0" y="75"/>
                    <a:pt x="51" y="116"/>
                  </a:cubicBezTo>
                  <a:cubicBezTo>
                    <a:pt x="1182" y="1045"/>
                    <a:pt x="2504" y="1926"/>
                    <a:pt x="3206" y="3247"/>
                  </a:cubicBezTo>
                  <a:cubicBezTo>
                    <a:pt x="3241" y="3317"/>
                    <a:pt x="3293" y="3345"/>
                    <a:pt x="3345" y="3345"/>
                  </a:cubicBezTo>
                  <a:cubicBezTo>
                    <a:pt x="3453" y="3345"/>
                    <a:pt x="3560" y="3221"/>
                    <a:pt x="3504" y="3092"/>
                  </a:cubicBezTo>
                  <a:cubicBezTo>
                    <a:pt x="2789" y="1747"/>
                    <a:pt x="1456" y="711"/>
                    <a:pt x="134" y="9"/>
                  </a:cubicBezTo>
                  <a:cubicBezTo>
                    <a:pt x="125" y="3"/>
                    <a:pt x="116" y="1"/>
                    <a:pt x="10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9"/>
            <p:cNvSpPr/>
            <p:nvPr/>
          </p:nvSpPr>
          <p:spPr>
            <a:xfrm>
              <a:off x="4823075" y="2332450"/>
              <a:ext cx="87725" cy="95900"/>
            </a:xfrm>
            <a:custGeom>
              <a:avLst/>
              <a:gdLst/>
              <a:ahLst/>
              <a:cxnLst/>
              <a:rect l="l" t="t" r="r" b="b"/>
              <a:pathLst>
                <a:path w="3509" h="3836" extrusionOk="0">
                  <a:moveTo>
                    <a:pt x="97" y="1"/>
                  </a:moveTo>
                  <a:cubicBezTo>
                    <a:pt x="42" y="1"/>
                    <a:pt x="1" y="90"/>
                    <a:pt x="30" y="148"/>
                  </a:cubicBezTo>
                  <a:cubicBezTo>
                    <a:pt x="1101" y="1350"/>
                    <a:pt x="2399" y="2374"/>
                    <a:pt x="3232" y="3779"/>
                  </a:cubicBezTo>
                  <a:cubicBezTo>
                    <a:pt x="3258" y="3819"/>
                    <a:pt x="3295" y="3836"/>
                    <a:pt x="3333" y="3836"/>
                  </a:cubicBezTo>
                  <a:cubicBezTo>
                    <a:pt x="3420" y="3836"/>
                    <a:pt x="3508" y="3748"/>
                    <a:pt x="3459" y="3648"/>
                  </a:cubicBezTo>
                  <a:cubicBezTo>
                    <a:pt x="2649" y="2196"/>
                    <a:pt x="1447" y="1005"/>
                    <a:pt x="137" y="17"/>
                  </a:cubicBezTo>
                  <a:cubicBezTo>
                    <a:pt x="123" y="6"/>
                    <a:pt x="110" y="1"/>
                    <a:pt x="9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9"/>
            <p:cNvSpPr/>
            <p:nvPr/>
          </p:nvSpPr>
          <p:spPr>
            <a:xfrm>
              <a:off x="4747075" y="2226550"/>
              <a:ext cx="169000" cy="163900"/>
            </a:xfrm>
            <a:custGeom>
              <a:avLst/>
              <a:gdLst/>
              <a:ahLst/>
              <a:cxnLst/>
              <a:rect l="l" t="t" r="r" b="b"/>
              <a:pathLst>
                <a:path w="6760" h="6556" extrusionOk="0">
                  <a:moveTo>
                    <a:pt x="27" y="1"/>
                  </a:moveTo>
                  <a:cubicBezTo>
                    <a:pt x="8" y="1"/>
                    <a:pt x="0" y="51"/>
                    <a:pt x="22" y="62"/>
                  </a:cubicBezTo>
                  <a:cubicBezTo>
                    <a:pt x="2629" y="1360"/>
                    <a:pt x="5260" y="3693"/>
                    <a:pt x="6380" y="6444"/>
                  </a:cubicBezTo>
                  <a:cubicBezTo>
                    <a:pt x="6407" y="6522"/>
                    <a:pt x="6476" y="6556"/>
                    <a:pt x="6545" y="6556"/>
                  </a:cubicBezTo>
                  <a:cubicBezTo>
                    <a:pt x="6653" y="6556"/>
                    <a:pt x="6759" y="6472"/>
                    <a:pt x="6701" y="6348"/>
                  </a:cubicBezTo>
                  <a:cubicBezTo>
                    <a:pt x="5618" y="3562"/>
                    <a:pt x="2974" y="812"/>
                    <a:pt x="34" y="2"/>
                  </a:cubicBezTo>
                  <a:cubicBezTo>
                    <a:pt x="31" y="1"/>
                    <a:pt x="29" y="1"/>
                    <a:pt x="2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9"/>
            <p:cNvSpPr/>
            <p:nvPr/>
          </p:nvSpPr>
          <p:spPr>
            <a:xfrm>
              <a:off x="4821150" y="2257000"/>
              <a:ext cx="100125" cy="135850"/>
            </a:xfrm>
            <a:custGeom>
              <a:avLst/>
              <a:gdLst/>
              <a:ahLst/>
              <a:cxnLst/>
              <a:rect l="l" t="t" r="r" b="b"/>
              <a:pathLst>
                <a:path w="4005" h="5434" extrusionOk="0">
                  <a:moveTo>
                    <a:pt x="96" y="0"/>
                  </a:moveTo>
                  <a:cubicBezTo>
                    <a:pt x="49" y="0"/>
                    <a:pt x="0" y="50"/>
                    <a:pt x="35" y="94"/>
                  </a:cubicBezTo>
                  <a:cubicBezTo>
                    <a:pt x="1309" y="1808"/>
                    <a:pt x="3024" y="3297"/>
                    <a:pt x="3762" y="5356"/>
                  </a:cubicBezTo>
                  <a:cubicBezTo>
                    <a:pt x="3786" y="5410"/>
                    <a:pt x="3834" y="5433"/>
                    <a:pt x="3878" y="5433"/>
                  </a:cubicBezTo>
                  <a:cubicBezTo>
                    <a:pt x="3944" y="5433"/>
                    <a:pt x="4005" y="5382"/>
                    <a:pt x="3976" y="5297"/>
                  </a:cubicBezTo>
                  <a:cubicBezTo>
                    <a:pt x="3286" y="3178"/>
                    <a:pt x="1595" y="1630"/>
                    <a:pt x="142" y="23"/>
                  </a:cubicBezTo>
                  <a:cubicBezTo>
                    <a:pt x="130" y="7"/>
                    <a:pt x="113" y="0"/>
                    <a:pt x="9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9"/>
            <p:cNvSpPr/>
            <p:nvPr/>
          </p:nvSpPr>
          <p:spPr>
            <a:xfrm>
              <a:off x="4806925" y="2239050"/>
              <a:ext cx="112850" cy="124525"/>
            </a:xfrm>
            <a:custGeom>
              <a:avLst/>
              <a:gdLst/>
              <a:ahLst/>
              <a:cxnLst/>
              <a:rect l="l" t="t" r="r" b="b"/>
              <a:pathLst>
                <a:path w="4514" h="4981" extrusionOk="0">
                  <a:moveTo>
                    <a:pt x="166" y="0"/>
                  </a:moveTo>
                  <a:cubicBezTo>
                    <a:pt x="71" y="0"/>
                    <a:pt x="1" y="113"/>
                    <a:pt x="80" y="193"/>
                  </a:cubicBezTo>
                  <a:cubicBezTo>
                    <a:pt x="1569" y="1741"/>
                    <a:pt x="3212" y="3003"/>
                    <a:pt x="4283" y="4908"/>
                  </a:cubicBezTo>
                  <a:cubicBezTo>
                    <a:pt x="4303" y="4959"/>
                    <a:pt x="4337" y="4980"/>
                    <a:pt x="4371" y="4980"/>
                  </a:cubicBezTo>
                  <a:cubicBezTo>
                    <a:pt x="4441" y="4980"/>
                    <a:pt x="4514" y="4892"/>
                    <a:pt x="4474" y="4789"/>
                  </a:cubicBezTo>
                  <a:cubicBezTo>
                    <a:pt x="3569" y="2943"/>
                    <a:pt x="2033" y="1038"/>
                    <a:pt x="223" y="14"/>
                  </a:cubicBezTo>
                  <a:cubicBezTo>
                    <a:pt x="204" y="4"/>
                    <a:pt x="184" y="0"/>
                    <a:pt x="1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9"/>
            <p:cNvSpPr/>
            <p:nvPr/>
          </p:nvSpPr>
          <p:spPr>
            <a:xfrm>
              <a:off x="4817600" y="2316600"/>
              <a:ext cx="100825" cy="119100"/>
            </a:xfrm>
            <a:custGeom>
              <a:avLst/>
              <a:gdLst/>
              <a:ahLst/>
              <a:cxnLst/>
              <a:rect l="l" t="t" r="r" b="b"/>
              <a:pathLst>
                <a:path w="4033" h="4764" extrusionOk="0">
                  <a:moveTo>
                    <a:pt x="168" y="0"/>
                  </a:moveTo>
                  <a:cubicBezTo>
                    <a:pt x="83" y="0"/>
                    <a:pt x="0" y="109"/>
                    <a:pt x="58" y="186"/>
                  </a:cubicBezTo>
                  <a:cubicBezTo>
                    <a:pt x="1225" y="1758"/>
                    <a:pt x="2689" y="3032"/>
                    <a:pt x="3749" y="4699"/>
                  </a:cubicBezTo>
                  <a:cubicBezTo>
                    <a:pt x="3776" y="4744"/>
                    <a:pt x="3817" y="4763"/>
                    <a:pt x="3858" y="4763"/>
                  </a:cubicBezTo>
                  <a:cubicBezTo>
                    <a:pt x="3945" y="4763"/>
                    <a:pt x="4032" y="4677"/>
                    <a:pt x="3975" y="4580"/>
                  </a:cubicBezTo>
                  <a:cubicBezTo>
                    <a:pt x="3023" y="2937"/>
                    <a:pt x="1749" y="1163"/>
                    <a:pt x="225" y="20"/>
                  </a:cubicBezTo>
                  <a:cubicBezTo>
                    <a:pt x="207" y="6"/>
                    <a:pt x="187" y="0"/>
                    <a:pt x="16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9"/>
            <p:cNvSpPr/>
            <p:nvPr/>
          </p:nvSpPr>
          <p:spPr>
            <a:xfrm>
              <a:off x="4834000" y="2364325"/>
              <a:ext cx="84000" cy="115700"/>
            </a:xfrm>
            <a:custGeom>
              <a:avLst/>
              <a:gdLst/>
              <a:ahLst/>
              <a:cxnLst/>
              <a:rect l="l" t="t" r="r" b="b"/>
              <a:pathLst>
                <a:path w="3360" h="4628" extrusionOk="0">
                  <a:moveTo>
                    <a:pt x="189" y="1"/>
                  </a:moveTo>
                  <a:cubicBezTo>
                    <a:pt x="94" y="1"/>
                    <a:pt x="0" y="106"/>
                    <a:pt x="69" y="194"/>
                  </a:cubicBezTo>
                  <a:cubicBezTo>
                    <a:pt x="1129" y="1659"/>
                    <a:pt x="2510" y="2742"/>
                    <a:pt x="3093" y="4528"/>
                  </a:cubicBezTo>
                  <a:cubicBezTo>
                    <a:pt x="3113" y="4597"/>
                    <a:pt x="3165" y="4627"/>
                    <a:pt x="3216" y="4627"/>
                  </a:cubicBezTo>
                  <a:cubicBezTo>
                    <a:pt x="3289" y="4627"/>
                    <a:pt x="3359" y="4566"/>
                    <a:pt x="3331" y="4469"/>
                  </a:cubicBezTo>
                  <a:cubicBezTo>
                    <a:pt x="2855" y="2873"/>
                    <a:pt x="1736" y="861"/>
                    <a:pt x="248" y="16"/>
                  </a:cubicBezTo>
                  <a:cubicBezTo>
                    <a:pt x="229" y="5"/>
                    <a:pt x="209" y="1"/>
                    <a:pt x="1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9"/>
            <p:cNvSpPr/>
            <p:nvPr/>
          </p:nvSpPr>
          <p:spPr>
            <a:xfrm>
              <a:off x="4753425" y="2289625"/>
              <a:ext cx="166550" cy="207125"/>
            </a:xfrm>
            <a:custGeom>
              <a:avLst/>
              <a:gdLst/>
              <a:ahLst/>
              <a:cxnLst/>
              <a:rect l="l" t="t" r="r" b="b"/>
              <a:pathLst>
                <a:path w="6662" h="8285" extrusionOk="0">
                  <a:moveTo>
                    <a:pt x="148" y="1"/>
                  </a:moveTo>
                  <a:cubicBezTo>
                    <a:pt x="65" y="1"/>
                    <a:pt x="0" y="99"/>
                    <a:pt x="65" y="182"/>
                  </a:cubicBezTo>
                  <a:cubicBezTo>
                    <a:pt x="2208" y="2813"/>
                    <a:pt x="5197" y="4885"/>
                    <a:pt x="6376" y="8195"/>
                  </a:cubicBezTo>
                  <a:cubicBezTo>
                    <a:pt x="6400" y="8257"/>
                    <a:pt x="6454" y="8285"/>
                    <a:pt x="6507" y="8285"/>
                  </a:cubicBezTo>
                  <a:cubicBezTo>
                    <a:pt x="6586" y="8285"/>
                    <a:pt x="6661" y="8223"/>
                    <a:pt x="6626" y="8123"/>
                  </a:cubicBezTo>
                  <a:cubicBezTo>
                    <a:pt x="5673" y="4778"/>
                    <a:pt x="2851" y="2147"/>
                    <a:pt x="220" y="27"/>
                  </a:cubicBezTo>
                  <a:cubicBezTo>
                    <a:pt x="196" y="9"/>
                    <a:pt x="171" y="1"/>
                    <a:pt x="1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9"/>
            <p:cNvSpPr/>
            <p:nvPr/>
          </p:nvSpPr>
          <p:spPr>
            <a:xfrm>
              <a:off x="4832525" y="2185475"/>
              <a:ext cx="84450" cy="95450"/>
            </a:xfrm>
            <a:custGeom>
              <a:avLst/>
              <a:gdLst/>
              <a:ahLst/>
              <a:cxnLst/>
              <a:rect l="l" t="t" r="r" b="b"/>
              <a:pathLst>
                <a:path w="3378" h="3818" extrusionOk="0">
                  <a:moveTo>
                    <a:pt x="166" y="0"/>
                  </a:moveTo>
                  <a:cubicBezTo>
                    <a:pt x="71" y="0"/>
                    <a:pt x="1" y="113"/>
                    <a:pt x="80" y="193"/>
                  </a:cubicBezTo>
                  <a:cubicBezTo>
                    <a:pt x="1211" y="1229"/>
                    <a:pt x="2497" y="2205"/>
                    <a:pt x="3045" y="3705"/>
                  </a:cubicBezTo>
                  <a:cubicBezTo>
                    <a:pt x="3079" y="3783"/>
                    <a:pt x="3145" y="3817"/>
                    <a:pt x="3207" y="3817"/>
                  </a:cubicBezTo>
                  <a:cubicBezTo>
                    <a:pt x="3297" y="3817"/>
                    <a:pt x="3378" y="3746"/>
                    <a:pt x="3343" y="3634"/>
                  </a:cubicBezTo>
                  <a:cubicBezTo>
                    <a:pt x="2854" y="2110"/>
                    <a:pt x="1640" y="740"/>
                    <a:pt x="223" y="14"/>
                  </a:cubicBezTo>
                  <a:cubicBezTo>
                    <a:pt x="204" y="4"/>
                    <a:pt x="184" y="0"/>
                    <a:pt x="1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9"/>
            <p:cNvSpPr/>
            <p:nvPr/>
          </p:nvSpPr>
          <p:spPr>
            <a:xfrm>
              <a:off x="4852075" y="2151300"/>
              <a:ext cx="107500" cy="111150"/>
            </a:xfrm>
            <a:custGeom>
              <a:avLst/>
              <a:gdLst/>
              <a:ahLst/>
              <a:cxnLst/>
              <a:rect l="l" t="t" r="r" b="b"/>
              <a:pathLst>
                <a:path w="4300" h="4446" extrusionOk="0">
                  <a:moveTo>
                    <a:pt x="135" y="1"/>
                  </a:moveTo>
                  <a:cubicBezTo>
                    <a:pt x="58" y="1"/>
                    <a:pt x="0" y="95"/>
                    <a:pt x="60" y="155"/>
                  </a:cubicBezTo>
                  <a:cubicBezTo>
                    <a:pt x="1418" y="1572"/>
                    <a:pt x="3311" y="2357"/>
                    <a:pt x="3989" y="4346"/>
                  </a:cubicBezTo>
                  <a:cubicBezTo>
                    <a:pt x="4008" y="4415"/>
                    <a:pt x="4062" y="4445"/>
                    <a:pt x="4119" y="4445"/>
                  </a:cubicBezTo>
                  <a:cubicBezTo>
                    <a:pt x="4207" y="4445"/>
                    <a:pt x="4300" y="4372"/>
                    <a:pt x="4263" y="4262"/>
                  </a:cubicBezTo>
                  <a:cubicBezTo>
                    <a:pt x="3966" y="3393"/>
                    <a:pt x="3394" y="2679"/>
                    <a:pt x="2763" y="2024"/>
                  </a:cubicBezTo>
                  <a:cubicBezTo>
                    <a:pt x="2025" y="1286"/>
                    <a:pt x="1120" y="476"/>
                    <a:pt x="179" y="12"/>
                  </a:cubicBezTo>
                  <a:cubicBezTo>
                    <a:pt x="164" y="4"/>
                    <a:pt x="149" y="1"/>
                    <a:pt x="13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9"/>
            <p:cNvSpPr/>
            <p:nvPr/>
          </p:nvSpPr>
          <p:spPr>
            <a:xfrm>
              <a:off x="4858425" y="2128625"/>
              <a:ext cx="84025" cy="97300"/>
            </a:xfrm>
            <a:custGeom>
              <a:avLst/>
              <a:gdLst/>
              <a:ahLst/>
              <a:cxnLst/>
              <a:rect l="l" t="t" r="r" b="b"/>
              <a:pathLst>
                <a:path w="3361" h="3892" extrusionOk="0">
                  <a:moveTo>
                    <a:pt x="166" y="0"/>
                  </a:moveTo>
                  <a:cubicBezTo>
                    <a:pt x="71" y="0"/>
                    <a:pt x="0" y="115"/>
                    <a:pt x="80" y="205"/>
                  </a:cubicBezTo>
                  <a:cubicBezTo>
                    <a:pt x="1045" y="1300"/>
                    <a:pt x="2902" y="2098"/>
                    <a:pt x="3045" y="3741"/>
                  </a:cubicBezTo>
                  <a:cubicBezTo>
                    <a:pt x="3051" y="3840"/>
                    <a:pt x="3129" y="3891"/>
                    <a:pt x="3205" y="3891"/>
                  </a:cubicBezTo>
                  <a:cubicBezTo>
                    <a:pt x="3284" y="3891"/>
                    <a:pt x="3360" y="3837"/>
                    <a:pt x="3354" y="3729"/>
                  </a:cubicBezTo>
                  <a:cubicBezTo>
                    <a:pt x="3307" y="2098"/>
                    <a:pt x="1557" y="681"/>
                    <a:pt x="223" y="14"/>
                  </a:cubicBezTo>
                  <a:cubicBezTo>
                    <a:pt x="204" y="4"/>
                    <a:pt x="184" y="0"/>
                    <a:pt x="1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4841725" y="2072500"/>
              <a:ext cx="101750" cy="111700"/>
            </a:xfrm>
            <a:custGeom>
              <a:avLst/>
              <a:gdLst/>
              <a:ahLst/>
              <a:cxnLst/>
              <a:rect l="l" t="t" r="r" b="b"/>
              <a:pathLst>
                <a:path w="4070" h="4468" extrusionOk="0">
                  <a:moveTo>
                    <a:pt x="101" y="0"/>
                  </a:moveTo>
                  <a:cubicBezTo>
                    <a:pt x="45" y="0"/>
                    <a:pt x="0" y="64"/>
                    <a:pt x="46" y="128"/>
                  </a:cubicBezTo>
                  <a:cubicBezTo>
                    <a:pt x="1105" y="1390"/>
                    <a:pt x="3487" y="2485"/>
                    <a:pt x="3665" y="4295"/>
                  </a:cubicBezTo>
                  <a:cubicBezTo>
                    <a:pt x="3677" y="4408"/>
                    <a:pt x="3781" y="4468"/>
                    <a:pt x="3880" y="4468"/>
                  </a:cubicBezTo>
                  <a:cubicBezTo>
                    <a:pt x="3978" y="4468"/>
                    <a:pt x="4070" y="4408"/>
                    <a:pt x="4058" y="4283"/>
                  </a:cubicBezTo>
                  <a:cubicBezTo>
                    <a:pt x="3856" y="2330"/>
                    <a:pt x="1534" y="1092"/>
                    <a:pt x="153" y="21"/>
                  </a:cubicBezTo>
                  <a:cubicBezTo>
                    <a:pt x="136" y="7"/>
                    <a:pt x="118" y="0"/>
                    <a:pt x="10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4879750" y="2056575"/>
              <a:ext cx="55475" cy="80600"/>
            </a:xfrm>
            <a:custGeom>
              <a:avLst/>
              <a:gdLst/>
              <a:ahLst/>
              <a:cxnLst/>
              <a:rect l="l" t="t" r="r" b="b"/>
              <a:pathLst>
                <a:path w="2219" h="3224" extrusionOk="0">
                  <a:moveTo>
                    <a:pt x="129" y="1"/>
                  </a:moveTo>
                  <a:cubicBezTo>
                    <a:pt x="49" y="1"/>
                    <a:pt x="1" y="112"/>
                    <a:pt x="61" y="181"/>
                  </a:cubicBezTo>
                  <a:cubicBezTo>
                    <a:pt x="823" y="1122"/>
                    <a:pt x="1680" y="1848"/>
                    <a:pt x="1906" y="3110"/>
                  </a:cubicBezTo>
                  <a:cubicBezTo>
                    <a:pt x="1911" y="3190"/>
                    <a:pt x="1961" y="3223"/>
                    <a:pt x="2019" y="3223"/>
                  </a:cubicBezTo>
                  <a:cubicBezTo>
                    <a:pt x="2110" y="3223"/>
                    <a:pt x="2218" y="3143"/>
                    <a:pt x="2204" y="3027"/>
                  </a:cubicBezTo>
                  <a:cubicBezTo>
                    <a:pt x="2025" y="1836"/>
                    <a:pt x="1216" y="634"/>
                    <a:pt x="180" y="15"/>
                  </a:cubicBezTo>
                  <a:cubicBezTo>
                    <a:pt x="162" y="5"/>
                    <a:pt x="145" y="1"/>
                    <a:pt x="12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4850250" y="1990175"/>
              <a:ext cx="82225" cy="107550"/>
            </a:xfrm>
            <a:custGeom>
              <a:avLst/>
              <a:gdLst/>
              <a:ahLst/>
              <a:cxnLst/>
              <a:rect l="l" t="t" r="r" b="b"/>
              <a:pathLst>
                <a:path w="3289" h="4302" extrusionOk="0">
                  <a:moveTo>
                    <a:pt x="120" y="1"/>
                  </a:moveTo>
                  <a:cubicBezTo>
                    <a:pt x="49" y="1"/>
                    <a:pt x="1" y="100"/>
                    <a:pt x="50" y="158"/>
                  </a:cubicBezTo>
                  <a:cubicBezTo>
                    <a:pt x="1050" y="1230"/>
                    <a:pt x="2848" y="2480"/>
                    <a:pt x="2860" y="4088"/>
                  </a:cubicBezTo>
                  <a:cubicBezTo>
                    <a:pt x="2860" y="4230"/>
                    <a:pt x="2967" y="4302"/>
                    <a:pt x="3074" y="4302"/>
                  </a:cubicBezTo>
                  <a:cubicBezTo>
                    <a:pt x="3181" y="4302"/>
                    <a:pt x="3288" y="4230"/>
                    <a:pt x="3288" y="4088"/>
                  </a:cubicBezTo>
                  <a:cubicBezTo>
                    <a:pt x="3288" y="2397"/>
                    <a:pt x="1526" y="790"/>
                    <a:pt x="169" y="16"/>
                  </a:cubicBezTo>
                  <a:cubicBezTo>
                    <a:pt x="152" y="5"/>
                    <a:pt x="136" y="1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4863900" y="1962875"/>
              <a:ext cx="50475" cy="60875"/>
            </a:xfrm>
            <a:custGeom>
              <a:avLst/>
              <a:gdLst/>
              <a:ahLst/>
              <a:cxnLst/>
              <a:rect l="l" t="t" r="r" b="b"/>
              <a:pathLst>
                <a:path w="2019" h="2435" extrusionOk="0">
                  <a:moveTo>
                    <a:pt x="91" y="0"/>
                  </a:moveTo>
                  <a:cubicBezTo>
                    <a:pt x="42" y="0"/>
                    <a:pt x="0" y="80"/>
                    <a:pt x="40" y="119"/>
                  </a:cubicBezTo>
                  <a:cubicBezTo>
                    <a:pt x="659" y="774"/>
                    <a:pt x="1540" y="1381"/>
                    <a:pt x="1730" y="2322"/>
                  </a:cubicBezTo>
                  <a:cubicBezTo>
                    <a:pt x="1745" y="2401"/>
                    <a:pt x="1799" y="2435"/>
                    <a:pt x="1855" y="2435"/>
                  </a:cubicBezTo>
                  <a:cubicBezTo>
                    <a:pt x="1934" y="2435"/>
                    <a:pt x="2018" y="2367"/>
                    <a:pt x="2004" y="2263"/>
                  </a:cubicBezTo>
                  <a:cubicBezTo>
                    <a:pt x="1790" y="1262"/>
                    <a:pt x="897" y="596"/>
                    <a:pt x="123" y="12"/>
                  </a:cubicBezTo>
                  <a:cubicBezTo>
                    <a:pt x="113" y="4"/>
                    <a:pt x="102" y="0"/>
                    <a:pt x="9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9"/>
            <p:cNvSpPr/>
            <p:nvPr/>
          </p:nvSpPr>
          <p:spPr>
            <a:xfrm>
              <a:off x="4711075" y="2709300"/>
              <a:ext cx="137750" cy="216225"/>
            </a:xfrm>
            <a:custGeom>
              <a:avLst/>
              <a:gdLst/>
              <a:ahLst/>
              <a:cxnLst/>
              <a:rect l="l" t="t" r="r" b="b"/>
              <a:pathLst>
                <a:path w="5510" h="8649" extrusionOk="0">
                  <a:moveTo>
                    <a:pt x="133" y="1"/>
                  </a:moveTo>
                  <a:cubicBezTo>
                    <a:pt x="52" y="1"/>
                    <a:pt x="0" y="100"/>
                    <a:pt x="69" y="159"/>
                  </a:cubicBezTo>
                  <a:cubicBezTo>
                    <a:pt x="1271" y="1564"/>
                    <a:pt x="2093" y="3100"/>
                    <a:pt x="2998" y="4671"/>
                  </a:cubicBezTo>
                  <a:cubicBezTo>
                    <a:pt x="3664" y="5814"/>
                    <a:pt x="5022" y="7041"/>
                    <a:pt x="4962" y="8446"/>
                  </a:cubicBezTo>
                  <a:cubicBezTo>
                    <a:pt x="4962" y="8583"/>
                    <a:pt x="5057" y="8648"/>
                    <a:pt x="5157" y="8648"/>
                  </a:cubicBezTo>
                  <a:cubicBezTo>
                    <a:pt x="5257" y="8648"/>
                    <a:pt x="5361" y="8583"/>
                    <a:pt x="5379" y="8458"/>
                  </a:cubicBezTo>
                  <a:cubicBezTo>
                    <a:pt x="5510" y="7017"/>
                    <a:pt x="4367" y="5755"/>
                    <a:pt x="3617" y="4624"/>
                  </a:cubicBezTo>
                  <a:cubicBezTo>
                    <a:pt x="2581" y="3016"/>
                    <a:pt x="1878" y="1064"/>
                    <a:pt x="188" y="16"/>
                  </a:cubicBezTo>
                  <a:cubicBezTo>
                    <a:pt x="169" y="6"/>
                    <a:pt x="150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9"/>
            <p:cNvSpPr/>
            <p:nvPr/>
          </p:nvSpPr>
          <p:spPr>
            <a:xfrm>
              <a:off x="4744350" y="2711100"/>
              <a:ext cx="59700" cy="126875"/>
            </a:xfrm>
            <a:custGeom>
              <a:avLst/>
              <a:gdLst/>
              <a:ahLst/>
              <a:cxnLst/>
              <a:rect l="l" t="t" r="r" b="b"/>
              <a:pathLst>
                <a:path w="2388" h="5075" extrusionOk="0">
                  <a:moveTo>
                    <a:pt x="120" y="1"/>
                  </a:moveTo>
                  <a:cubicBezTo>
                    <a:pt x="59" y="1"/>
                    <a:pt x="1" y="47"/>
                    <a:pt x="24" y="123"/>
                  </a:cubicBezTo>
                  <a:cubicBezTo>
                    <a:pt x="619" y="1837"/>
                    <a:pt x="1738" y="3325"/>
                    <a:pt x="2321" y="5052"/>
                  </a:cubicBezTo>
                  <a:cubicBezTo>
                    <a:pt x="2332" y="5068"/>
                    <a:pt x="2348" y="5074"/>
                    <a:pt x="2361" y="5074"/>
                  </a:cubicBezTo>
                  <a:cubicBezTo>
                    <a:pt x="2376" y="5074"/>
                    <a:pt x="2388" y="5065"/>
                    <a:pt x="2381" y="5052"/>
                  </a:cubicBezTo>
                  <a:cubicBezTo>
                    <a:pt x="2107" y="3266"/>
                    <a:pt x="1309" y="1504"/>
                    <a:pt x="214" y="51"/>
                  </a:cubicBezTo>
                  <a:cubicBezTo>
                    <a:pt x="192" y="16"/>
                    <a:pt x="156" y="1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4740700" y="2664275"/>
              <a:ext cx="32525" cy="117250"/>
            </a:xfrm>
            <a:custGeom>
              <a:avLst/>
              <a:gdLst/>
              <a:ahLst/>
              <a:cxnLst/>
              <a:rect l="l" t="t" r="r" b="b"/>
              <a:pathLst>
                <a:path w="1301" h="4690" extrusionOk="0">
                  <a:moveTo>
                    <a:pt x="139" y="0"/>
                  </a:moveTo>
                  <a:cubicBezTo>
                    <a:pt x="70" y="0"/>
                    <a:pt x="0" y="42"/>
                    <a:pt x="15" y="114"/>
                  </a:cubicBezTo>
                  <a:cubicBezTo>
                    <a:pt x="193" y="1662"/>
                    <a:pt x="991" y="3079"/>
                    <a:pt x="1182" y="4627"/>
                  </a:cubicBezTo>
                  <a:cubicBezTo>
                    <a:pt x="1194" y="4665"/>
                    <a:pt x="1228" y="4690"/>
                    <a:pt x="1256" y="4690"/>
                  </a:cubicBezTo>
                  <a:cubicBezTo>
                    <a:pt x="1280" y="4690"/>
                    <a:pt x="1301" y="4671"/>
                    <a:pt x="1301" y="4627"/>
                  </a:cubicBezTo>
                  <a:cubicBezTo>
                    <a:pt x="1277" y="3127"/>
                    <a:pt x="979" y="1388"/>
                    <a:pt x="253" y="55"/>
                  </a:cubicBezTo>
                  <a:cubicBezTo>
                    <a:pt x="230" y="18"/>
                    <a:pt x="184" y="0"/>
                    <a:pt x="13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4798625" y="2748525"/>
              <a:ext cx="51400" cy="118350"/>
            </a:xfrm>
            <a:custGeom>
              <a:avLst/>
              <a:gdLst/>
              <a:ahLst/>
              <a:cxnLst/>
              <a:rect l="l" t="t" r="r" b="b"/>
              <a:pathLst>
                <a:path w="2056" h="4734" extrusionOk="0">
                  <a:moveTo>
                    <a:pt x="108" y="0"/>
                  </a:moveTo>
                  <a:cubicBezTo>
                    <a:pt x="50" y="0"/>
                    <a:pt x="1" y="44"/>
                    <a:pt x="31" y="114"/>
                  </a:cubicBezTo>
                  <a:cubicBezTo>
                    <a:pt x="639" y="1578"/>
                    <a:pt x="1746" y="2924"/>
                    <a:pt x="1746" y="4591"/>
                  </a:cubicBezTo>
                  <a:cubicBezTo>
                    <a:pt x="1746" y="4686"/>
                    <a:pt x="1820" y="4734"/>
                    <a:pt x="1895" y="4734"/>
                  </a:cubicBezTo>
                  <a:cubicBezTo>
                    <a:pt x="1969" y="4734"/>
                    <a:pt x="2044" y="4686"/>
                    <a:pt x="2044" y="4591"/>
                  </a:cubicBezTo>
                  <a:cubicBezTo>
                    <a:pt x="2055" y="2995"/>
                    <a:pt x="1115" y="1281"/>
                    <a:pt x="198" y="42"/>
                  </a:cubicBezTo>
                  <a:cubicBezTo>
                    <a:pt x="173" y="13"/>
                    <a:pt x="139" y="0"/>
                    <a:pt x="10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4789800" y="2656075"/>
              <a:ext cx="80525" cy="187075"/>
            </a:xfrm>
            <a:custGeom>
              <a:avLst/>
              <a:gdLst/>
              <a:ahLst/>
              <a:cxnLst/>
              <a:rect l="l" t="t" r="r" b="b"/>
              <a:pathLst>
                <a:path w="3221" h="7483" extrusionOk="0">
                  <a:moveTo>
                    <a:pt x="98" y="0"/>
                  </a:moveTo>
                  <a:cubicBezTo>
                    <a:pt x="47" y="0"/>
                    <a:pt x="0" y="67"/>
                    <a:pt x="27" y="121"/>
                  </a:cubicBezTo>
                  <a:cubicBezTo>
                    <a:pt x="1265" y="2490"/>
                    <a:pt x="2599" y="4753"/>
                    <a:pt x="3051" y="7431"/>
                  </a:cubicBezTo>
                  <a:cubicBezTo>
                    <a:pt x="3056" y="7466"/>
                    <a:pt x="3088" y="7482"/>
                    <a:pt x="3122" y="7482"/>
                  </a:cubicBezTo>
                  <a:cubicBezTo>
                    <a:pt x="3169" y="7482"/>
                    <a:pt x="3220" y="7451"/>
                    <a:pt x="3206" y="7396"/>
                  </a:cubicBezTo>
                  <a:cubicBezTo>
                    <a:pt x="2885" y="4788"/>
                    <a:pt x="1825" y="2074"/>
                    <a:pt x="146" y="26"/>
                  </a:cubicBezTo>
                  <a:cubicBezTo>
                    <a:pt x="131" y="8"/>
                    <a:pt x="114" y="0"/>
                    <a:pt x="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4810100" y="2704525"/>
              <a:ext cx="73400" cy="126175"/>
            </a:xfrm>
            <a:custGeom>
              <a:avLst/>
              <a:gdLst/>
              <a:ahLst/>
              <a:cxnLst/>
              <a:rect l="l" t="t" r="r" b="b"/>
              <a:pathLst>
                <a:path w="2936" h="5047" extrusionOk="0">
                  <a:moveTo>
                    <a:pt x="92" y="0"/>
                  </a:moveTo>
                  <a:cubicBezTo>
                    <a:pt x="38" y="0"/>
                    <a:pt x="0" y="87"/>
                    <a:pt x="49" y="136"/>
                  </a:cubicBezTo>
                  <a:cubicBezTo>
                    <a:pt x="1263" y="1457"/>
                    <a:pt x="2561" y="3088"/>
                    <a:pt x="2739" y="4958"/>
                  </a:cubicBezTo>
                  <a:cubicBezTo>
                    <a:pt x="2745" y="5017"/>
                    <a:pt x="2796" y="5047"/>
                    <a:pt x="2844" y="5047"/>
                  </a:cubicBezTo>
                  <a:cubicBezTo>
                    <a:pt x="2891" y="5047"/>
                    <a:pt x="2936" y="5017"/>
                    <a:pt x="2930" y="4958"/>
                  </a:cubicBezTo>
                  <a:cubicBezTo>
                    <a:pt x="2799" y="3112"/>
                    <a:pt x="1596" y="1124"/>
                    <a:pt x="132" y="17"/>
                  </a:cubicBezTo>
                  <a:cubicBezTo>
                    <a:pt x="118" y="5"/>
                    <a:pt x="105" y="0"/>
                    <a:pt x="9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9"/>
            <p:cNvSpPr/>
            <p:nvPr/>
          </p:nvSpPr>
          <p:spPr>
            <a:xfrm>
              <a:off x="4690175" y="2883575"/>
              <a:ext cx="113425" cy="225600"/>
            </a:xfrm>
            <a:custGeom>
              <a:avLst/>
              <a:gdLst/>
              <a:ahLst/>
              <a:cxnLst/>
              <a:rect l="l" t="t" r="r" b="b"/>
              <a:pathLst>
                <a:path w="4537" h="9024" extrusionOk="0">
                  <a:moveTo>
                    <a:pt x="93" y="0"/>
                  </a:moveTo>
                  <a:cubicBezTo>
                    <a:pt x="44" y="0"/>
                    <a:pt x="0" y="55"/>
                    <a:pt x="36" y="117"/>
                  </a:cubicBezTo>
                  <a:cubicBezTo>
                    <a:pt x="1905" y="2713"/>
                    <a:pt x="3953" y="5570"/>
                    <a:pt x="4238" y="8880"/>
                  </a:cubicBezTo>
                  <a:cubicBezTo>
                    <a:pt x="4244" y="8976"/>
                    <a:pt x="4319" y="9023"/>
                    <a:pt x="4392" y="9023"/>
                  </a:cubicBezTo>
                  <a:cubicBezTo>
                    <a:pt x="4465" y="9023"/>
                    <a:pt x="4536" y="8976"/>
                    <a:pt x="4536" y="8880"/>
                  </a:cubicBezTo>
                  <a:cubicBezTo>
                    <a:pt x="4441" y="5380"/>
                    <a:pt x="2488" y="2475"/>
                    <a:pt x="143" y="22"/>
                  </a:cubicBezTo>
                  <a:cubicBezTo>
                    <a:pt x="127" y="7"/>
                    <a:pt x="110" y="0"/>
                    <a:pt x="9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4744850" y="3102575"/>
              <a:ext cx="34325" cy="119125"/>
            </a:xfrm>
            <a:custGeom>
              <a:avLst/>
              <a:gdLst/>
              <a:ahLst/>
              <a:cxnLst/>
              <a:rect l="l" t="t" r="r" b="b"/>
              <a:pathLst>
                <a:path w="1373" h="4765" extrusionOk="0">
                  <a:moveTo>
                    <a:pt x="130" y="0"/>
                  </a:moveTo>
                  <a:cubicBezTo>
                    <a:pt x="64" y="0"/>
                    <a:pt x="0" y="60"/>
                    <a:pt x="15" y="144"/>
                  </a:cubicBezTo>
                  <a:cubicBezTo>
                    <a:pt x="408" y="1692"/>
                    <a:pt x="1016" y="3121"/>
                    <a:pt x="1242" y="4716"/>
                  </a:cubicBezTo>
                  <a:cubicBezTo>
                    <a:pt x="1242" y="4749"/>
                    <a:pt x="1269" y="4764"/>
                    <a:pt x="1299" y="4764"/>
                  </a:cubicBezTo>
                  <a:cubicBezTo>
                    <a:pt x="1334" y="4764"/>
                    <a:pt x="1373" y="4743"/>
                    <a:pt x="1373" y="4704"/>
                  </a:cubicBezTo>
                  <a:cubicBezTo>
                    <a:pt x="1278" y="3145"/>
                    <a:pt x="1016" y="1430"/>
                    <a:pt x="230" y="61"/>
                  </a:cubicBezTo>
                  <a:cubicBezTo>
                    <a:pt x="204" y="18"/>
                    <a:pt x="167" y="0"/>
                    <a:pt x="13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4764150" y="3218150"/>
              <a:ext cx="14725" cy="73675"/>
            </a:xfrm>
            <a:custGeom>
              <a:avLst/>
              <a:gdLst/>
              <a:ahLst/>
              <a:cxnLst/>
              <a:rect l="l" t="t" r="r" b="b"/>
              <a:pathLst>
                <a:path w="589" h="2947" extrusionOk="0">
                  <a:moveTo>
                    <a:pt x="375" y="1"/>
                  </a:moveTo>
                  <a:cubicBezTo>
                    <a:pt x="336" y="1"/>
                    <a:pt x="297" y="28"/>
                    <a:pt x="291" y="81"/>
                  </a:cubicBezTo>
                  <a:cubicBezTo>
                    <a:pt x="208" y="986"/>
                    <a:pt x="303" y="1891"/>
                    <a:pt x="29" y="2772"/>
                  </a:cubicBezTo>
                  <a:cubicBezTo>
                    <a:pt x="1" y="2879"/>
                    <a:pt x="83" y="2947"/>
                    <a:pt x="163" y="2947"/>
                  </a:cubicBezTo>
                  <a:cubicBezTo>
                    <a:pt x="218" y="2947"/>
                    <a:pt x="272" y="2916"/>
                    <a:pt x="291" y="2843"/>
                  </a:cubicBezTo>
                  <a:cubicBezTo>
                    <a:pt x="589" y="1951"/>
                    <a:pt x="565" y="998"/>
                    <a:pt x="458" y="81"/>
                  </a:cubicBezTo>
                  <a:cubicBezTo>
                    <a:pt x="452" y="28"/>
                    <a:pt x="413" y="1"/>
                    <a:pt x="3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4760500" y="3223750"/>
              <a:ext cx="37125" cy="79400"/>
            </a:xfrm>
            <a:custGeom>
              <a:avLst/>
              <a:gdLst/>
              <a:ahLst/>
              <a:cxnLst/>
              <a:rect l="l" t="t" r="r" b="b"/>
              <a:pathLst>
                <a:path w="1485" h="3176" extrusionOk="0">
                  <a:moveTo>
                    <a:pt x="966" y="0"/>
                  </a:moveTo>
                  <a:cubicBezTo>
                    <a:pt x="905" y="0"/>
                    <a:pt x="848" y="36"/>
                    <a:pt x="830" y="107"/>
                  </a:cubicBezTo>
                  <a:cubicBezTo>
                    <a:pt x="485" y="1012"/>
                    <a:pt x="652" y="1965"/>
                    <a:pt x="116" y="2846"/>
                  </a:cubicBezTo>
                  <a:cubicBezTo>
                    <a:pt x="0" y="3019"/>
                    <a:pt x="148" y="3175"/>
                    <a:pt x="309" y="3175"/>
                  </a:cubicBezTo>
                  <a:cubicBezTo>
                    <a:pt x="380" y="3175"/>
                    <a:pt x="454" y="3145"/>
                    <a:pt x="509" y="3072"/>
                  </a:cubicBezTo>
                  <a:cubicBezTo>
                    <a:pt x="1104" y="2286"/>
                    <a:pt x="1485" y="1072"/>
                    <a:pt x="1128" y="107"/>
                  </a:cubicBezTo>
                  <a:cubicBezTo>
                    <a:pt x="1092" y="36"/>
                    <a:pt x="1027" y="0"/>
                    <a:pt x="9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4770975" y="3213025"/>
              <a:ext cx="31125" cy="88500"/>
            </a:xfrm>
            <a:custGeom>
              <a:avLst/>
              <a:gdLst/>
              <a:ahLst/>
              <a:cxnLst/>
              <a:rect l="l" t="t" r="r" b="b"/>
              <a:pathLst>
                <a:path w="1245" h="3540" extrusionOk="0">
                  <a:moveTo>
                    <a:pt x="776" y="0"/>
                  </a:moveTo>
                  <a:cubicBezTo>
                    <a:pt x="721" y="0"/>
                    <a:pt x="667" y="36"/>
                    <a:pt x="649" y="108"/>
                  </a:cubicBezTo>
                  <a:cubicBezTo>
                    <a:pt x="328" y="1155"/>
                    <a:pt x="566" y="2275"/>
                    <a:pt x="66" y="3322"/>
                  </a:cubicBezTo>
                  <a:cubicBezTo>
                    <a:pt x="1" y="3437"/>
                    <a:pt x="92" y="3540"/>
                    <a:pt x="190" y="3540"/>
                  </a:cubicBezTo>
                  <a:cubicBezTo>
                    <a:pt x="235" y="3540"/>
                    <a:pt x="282" y="3518"/>
                    <a:pt x="316" y="3465"/>
                  </a:cubicBezTo>
                  <a:cubicBezTo>
                    <a:pt x="923" y="2548"/>
                    <a:pt x="1245" y="1179"/>
                    <a:pt x="911" y="108"/>
                  </a:cubicBezTo>
                  <a:cubicBezTo>
                    <a:pt x="887" y="36"/>
                    <a:pt x="831" y="0"/>
                    <a:pt x="7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9"/>
            <p:cNvSpPr/>
            <p:nvPr/>
          </p:nvSpPr>
          <p:spPr>
            <a:xfrm>
              <a:off x="4770650" y="3160050"/>
              <a:ext cx="46925" cy="150675"/>
            </a:xfrm>
            <a:custGeom>
              <a:avLst/>
              <a:gdLst/>
              <a:ahLst/>
              <a:cxnLst/>
              <a:rect l="l" t="t" r="r" b="b"/>
              <a:pathLst>
                <a:path w="1877" h="6027" extrusionOk="0">
                  <a:moveTo>
                    <a:pt x="1517" y="0"/>
                  </a:moveTo>
                  <a:cubicBezTo>
                    <a:pt x="1472" y="0"/>
                    <a:pt x="1428" y="26"/>
                    <a:pt x="1412" y="84"/>
                  </a:cubicBezTo>
                  <a:cubicBezTo>
                    <a:pt x="1031" y="2036"/>
                    <a:pt x="1031" y="3989"/>
                    <a:pt x="67" y="5810"/>
                  </a:cubicBezTo>
                  <a:cubicBezTo>
                    <a:pt x="0" y="5927"/>
                    <a:pt x="103" y="6026"/>
                    <a:pt x="207" y="6026"/>
                  </a:cubicBezTo>
                  <a:cubicBezTo>
                    <a:pt x="252" y="6026"/>
                    <a:pt x="297" y="6008"/>
                    <a:pt x="329" y="5965"/>
                  </a:cubicBezTo>
                  <a:cubicBezTo>
                    <a:pt x="1508" y="4251"/>
                    <a:pt x="1877" y="2167"/>
                    <a:pt x="1639" y="107"/>
                  </a:cubicBezTo>
                  <a:cubicBezTo>
                    <a:pt x="1632" y="41"/>
                    <a:pt x="1573" y="0"/>
                    <a:pt x="151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9"/>
            <p:cNvSpPr/>
            <p:nvPr/>
          </p:nvSpPr>
          <p:spPr>
            <a:xfrm>
              <a:off x="4787975" y="3136300"/>
              <a:ext cx="39425" cy="135600"/>
            </a:xfrm>
            <a:custGeom>
              <a:avLst/>
              <a:gdLst/>
              <a:ahLst/>
              <a:cxnLst/>
              <a:rect l="l" t="t" r="r" b="b"/>
              <a:pathLst>
                <a:path w="1577" h="5424" extrusionOk="0">
                  <a:moveTo>
                    <a:pt x="1148" y="1"/>
                  </a:moveTo>
                  <a:cubicBezTo>
                    <a:pt x="1103" y="1"/>
                    <a:pt x="1059" y="27"/>
                    <a:pt x="1053" y="81"/>
                  </a:cubicBezTo>
                  <a:cubicBezTo>
                    <a:pt x="696" y="1831"/>
                    <a:pt x="743" y="3653"/>
                    <a:pt x="41" y="5332"/>
                  </a:cubicBezTo>
                  <a:cubicBezTo>
                    <a:pt x="0" y="5380"/>
                    <a:pt x="53" y="5423"/>
                    <a:pt x="107" y="5423"/>
                  </a:cubicBezTo>
                  <a:cubicBezTo>
                    <a:pt x="132" y="5423"/>
                    <a:pt x="156" y="5414"/>
                    <a:pt x="172" y="5391"/>
                  </a:cubicBezTo>
                  <a:cubicBezTo>
                    <a:pt x="1005" y="3820"/>
                    <a:pt x="1577" y="1867"/>
                    <a:pt x="1243" y="81"/>
                  </a:cubicBezTo>
                  <a:cubicBezTo>
                    <a:pt x="1237" y="27"/>
                    <a:pt x="1193" y="1"/>
                    <a:pt x="11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4792450" y="3097600"/>
              <a:ext cx="29600" cy="132500"/>
            </a:xfrm>
            <a:custGeom>
              <a:avLst/>
              <a:gdLst/>
              <a:ahLst/>
              <a:cxnLst/>
              <a:rect l="l" t="t" r="r" b="b"/>
              <a:pathLst>
                <a:path w="1184" h="5300" extrusionOk="0">
                  <a:moveTo>
                    <a:pt x="659" y="1"/>
                  </a:moveTo>
                  <a:cubicBezTo>
                    <a:pt x="615" y="1"/>
                    <a:pt x="570" y="28"/>
                    <a:pt x="564" y="81"/>
                  </a:cubicBezTo>
                  <a:cubicBezTo>
                    <a:pt x="290" y="1772"/>
                    <a:pt x="719" y="3546"/>
                    <a:pt x="40" y="5177"/>
                  </a:cubicBezTo>
                  <a:cubicBezTo>
                    <a:pt x="0" y="5249"/>
                    <a:pt x="73" y="5300"/>
                    <a:pt x="144" y="5300"/>
                  </a:cubicBezTo>
                  <a:cubicBezTo>
                    <a:pt x="178" y="5300"/>
                    <a:pt x="211" y="5288"/>
                    <a:pt x="231" y="5260"/>
                  </a:cubicBezTo>
                  <a:cubicBezTo>
                    <a:pt x="1183" y="3736"/>
                    <a:pt x="1052" y="1760"/>
                    <a:pt x="755" y="81"/>
                  </a:cubicBezTo>
                  <a:cubicBezTo>
                    <a:pt x="749" y="28"/>
                    <a:pt x="704" y="1"/>
                    <a:pt x="6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4803575" y="3055150"/>
              <a:ext cx="20250" cy="139550"/>
            </a:xfrm>
            <a:custGeom>
              <a:avLst/>
              <a:gdLst/>
              <a:ahLst/>
              <a:cxnLst/>
              <a:rect l="l" t="t" r="r" b="b"/>
              <a:pathLst>
                <a:path w="810" h="5582" extrusionOk="0">
                  <a:moveTo>
                    <a:pt x="215" y="0"/>
                  </a:moveTo>
                  <a:cubicBezTo>
                    <a:pt x="167" y="0"/>
                    <a:pt x="119" y="38"/>
                    <a:pt x="119" y="100"/>
                  </a:cubicBezTo>
                  <a:cubicBezTo>
                    <a:pt x="0" y="1886"/>
                    <a:pt x="95" y="3696"/>
                    <a:pt x="36" y="5494"/>
                  </a:cubicBezTo>
                  <a:cubicBezTo>
                    <a:pt x="36" y="5552"/>
                    <a:pt x="78" y="5582"/>
                    <a:pt x="123" y="5582"/>
                  </a:cubicBezTo>
                  <a:cubicBezTo>
                    <a:pt x="170" y="5582"/>
                    <a:pt x="220" y="5549"/>
                    <a:pt x="226" y="5482"/>
                  </a:cubicBezTo>
                  <a:cubicBezTo>
                    <a:pt x="464" y="3708"/>
                    <a:pt x="810" y="1803"/>
                    <a:pt x="298" y="65"/>
                  </a:cubicBezTo>
                  <a:cubicBezTo>
                    <a:pt x="283" y="20"/>
                    <a:pt x="249" y="0"/>
                    <a:pt x="2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4802500" y="3047050"/>
              <a:ext cx="41050" cy="143700"/>
            </a:xfrm>
            <a:custGeom>
              <a:avLst/>
              <a:gdLst/>
              <a:ahLst/>
              <a:cxnLst/>
              <a:rect l="l" t="t" r="r" b="b"/>
              <a:pathLst>
                <a:path w="1642" h="5748" extrusionOk="0">
                  <a:moveTo>
                    <a:pt x="1571" y="1"/>
                  </a:moveTo>
                  <a:cubicBezTo>
                    <a:pt x="1552" y="1"/>
                    <a:pt x="1536" y="10"/>
                    <a:pt x="1531" y="32"/>
                  </a:cubicBezTo>
                  <a:cubicBezTo>
                    <a:pt x="1019" y="1913"/>
                    <a:pt x="650" y="3818"/>
                    <a:pt x="7" y="5639"/>
                  </a:cubicBezTo>
                  <a:cubicBezTo>
                    <a:pt x="0" y="5704"/>
                    <a:pt x="59" y="5747"/>
                    <a:pt x="111" y="5747"/>
                  </a:cubicBezTo>
                  <a:cubicBezTo>
                    <a:pt x="145" y="5747"/>
                    <a:pt x="177" y="5729"/>
                    <a:pt x="186" y="5687"/>
                  </a:cubicBezTo>
                  <a:cubicBezTo>
                    <a:pt x="865" y="3877"/>
                    <a:pt x="1365" y="1984"/>
                    <a:pt x="1627" y="67"/>
                  </a:cubicBezTo>
                  <a:cubicBezTo>
                    <a:pt x="1642" y="29"/>
                    <a:pt x="1604" y="1"/>
                    <a:pt x="15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4828100" y="2979300"/>
              <a:ext cx="28475" cy="148975"/>
            </a:xfrm>
            <a:custGeom>
              <a:avLst/>
              <a:gdLst/>
              <a:ahLst/>
              <a:cxnLst/>
              <a:rect l="l" t="t" r="r" b="b"/>
              <a:pathLst>
                <a:path w="1139" h="5959" extrusionOk="0">
                  <a:moveTo>
                    <a:pt x="781" y="0"/>
                  </a:moveTo>
                  <a:cubicBezTo>
                    <a:pt x="737" y="0"/>
                    <a:pt x="692" y="21"/>
                    <a:pt x="686" y="63"/>
                  </a:cubicBezTo>
                  <a:cubicBezTo>
                    <a:pt x="388" y="1980"/>
                    <a:pt x="329" y="3920"/>
                    <a:pt x="7" y="5825"/>
                  </a:cubicBezTo>
                  <a:cubicBezTo>
                    <a:pt x="0" y="5905"/>
                    <a:pt x="68" y="5958"/>
                    <a:pt x="130" y="5958"/>
                  </a:cubicBezTo>
                  <a:cubicBezTo>
                    <a:pt x="170" y="5958"/>
                    <a:pt x="208" y="5936"/>
                    <a:pt x="222" y="5885"/>
                  </a:cubicBezTo>
                  <a:cubicBezTo>
                    <a:pt x="757" y="3992"/>
                    <a:pt x="1138" y="2027"/>
                    <a:pt x="876" y="63"/>
                  </a:cubicBezTo>
                  <a:cubicBezTo>
                    <a:pt x="870" y="21"/>
                    <a:pt x="826" y="0"/>
                    <a:pt x="78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4827375" y="2942900"/>
              <a:ext cx="28875" cy="172525"/>
            </a:xfrm>
            <a:custGeom>
              <a:avLst/>
              <a:gdLst/>
              <a:ahLst/>
              <a:cxnLst/>
              <a:rect l="l" t="t" r="r" b="b"/>
              <a:pathLst>
                <a:path w="1155" h="6901" extrusionOk="0">
                  <a:moveTo>
                    <a:pt x="721" y="1"/>
                  </a:moveTo>
                  <a:cubicBezTo>
                    <a:pt x="681" y="1"/>
                    <a:pt x="643" y="22"/>
                    <a:pt x="620" y="78"/>
                  </a:cubicBezTo>
                  <a:cubicBezTo>
                    <a:pt x="251" y="935"/>
                    <a:pt x="382" y="2114"/>
                    <a:pt x="322" y="3019"/>
                  </a:cubicBezTo>
                  <a:cubicBezTo>
                    <a:pt x="310" y="3305"/>
                    <a:pt x="274" y="6662"/>
                    <a:pt x="120" y="6698"/>
                  </a:cubicBezTo>
                  <a:cubicBezTo>
                    <a:pt x="1" y="6734"/>
                    <a:pt x="36" y="6888"/>
                    <a:pt x="143" y="6900"/>
                  </a:cubicBezTo>
                  <a:cubicBezTo>
                    <a:pt x="146" y="6900"/>
                    <a:pt x="148" y="6900"/>
                    <a:pt x="150" y="6900"/>
                  </a:cubicBezTo>
                  <a:cubicBezTo>
                    <a:pt x="931" y="6900"/>
                    <a:pt x="1155" y="814"/>
                    <a:pt x="870" y="102"/>
                  </a:cubicBezTo>
                  <a:cubicBezTo>
                    <a:pt x="848" y="51"/>
                    <a:pt x="783" y="1"/>
                    <a:pt x="7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9"/>
            <p:cNvSpPr/>
            <p:nvPr/>
          </p:nvSpPr>
          <p:spPr>
            <a:xfrm>
              <a:off x="4819650" y="3052375"/>
              <a:ext cx="4475" cy="20025"/>
            </a:xfrm>
            <a:custGeom>
              <a:avLst/>
              <a:gdLst/>
              <a:ahLst/>
              <a:cxnLst/>
              <a:rect l="l" t="t" r="r" b="b"/>
              <a:pathLst>
                <a:path w="179" h="801" extrusionOk="0">
                  <a:moveTo>
                    <a:pt x="95" y="0"/>
                  </a:moveTo>
                  <a:cubicBezTo>
                    <a:pt x="71" y="0"/>
                    <a:pt x="48" y="15"/>
                    <a:pt x="48" y="45"/>
                  </a:cubicBezTo>
                  <a:cubicBezTo>
                    <a:pt x="24" y="271"/>
                    <a:pt x="24" y="485"/>
                    <a:pt x="12" y="712"/>
                  </a:cubicBezTo>
                  <a:cubicBezTo>
                    <a:pt x="0" y="771"/>
                    <a:pt x="42" y="801"/>
                    <a:pt x="86" y="801"/>
                  </a:cubicBezTo>
                  <a:cubicBezTo>
                    <a:pt x="131" y="801"/>
                    <a:pt x="179" y="771"/>
                    <a:pt x="179" y="712"/>
                  </a:cubicBezTo>
                  <a:cubicBezTo>
                    <a:pt x="167" y="485"/>
                    <a:pt x="167" y="271"/>
                    <a:pt x="143" y="45"/>
                  </a:cubicBezTo>
                  <a:cubicBezTo>
                    <a:pt x="143" y="15"/>
                    <a:pt x="119" y="0"/>
                    <a:pt x="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4737850" y="3042325"/>
              <a:ext cx="75825" cy="133950"/>
            </a:xfrm>
            <a:custGeom>
              <a:avLst/>
              <a:gdLst/>
              <a:ahLst/>
              <a:cxnLst/>
              <a:rect l="l" t="t" r="r" b="b"/>
              <a:pathLst>
                <a:path w="3033" h="5358" extrusionOk="0">
                  <a:moveTo>
                    <a:pt x="108" y="0"/>
                  </a:moveTo>
                  <a:cubicBezTo>
                    <a:pt x="53" y="0"/>
                    <a:pt x="1" y="63"/>
                    <a:pt x="34" y="137"/>
                  </a:cubicBezTo>
                  <a:cubicBezTo>
                    <a:pt x="843" y="1947"/>
                    <a:pt x="2343" y="3316"/>
                    <a:pt x="2820" y="5293"/>
                  </a:cubicBezTo>
                  <a:cubicBezTo>
                    <a:pt x="2829" y="5338"/>
                    <a:pt x="2864" y="5357"/>
                    <a:pt x="2902" y="5357"/>
                  </a:cubicBezTo>
                  <a:cubicBezTo>
                    <a:pt x="2963" y="5357"/>
                    <a:pt x="3032" y="5307"/>
                    <a:pt x="3010" y="5233"/>
                  </a:cubicBezTo>
                  <a:cubicBezTo>
                    <a:pt x="2605" y="3280"/>
                    <a:pt x="1343" y="1625"/>
                    <a:pt x="176" y="42"/>
                  </a:cubicBezTo>
                  <a:cubicBezTo>
                    <a:pt x="158" y="13"/>
                    <a:pt x="133" y="0"/>
                    <a:pt x="10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4725200" y="3000275"/>
              <a:ext cx="81675" cy="225475"/>
            </a:xfrm>
            <a:custGeom>
              <a:avLst/>
              <a:gdLst/>
              <a:ahLst/>
              <a:cxnLst/>
              <a:rect l="l" t="t" r="r" b="b"/>
              <a:pathLst>
                <a:path w="3267" h="9019" extrusionOk="0">
                  <a:moveTo>
                    <a:pt x="88" y="1"/>
                  </a:moveTo>
                  <a:cubicBezTo>
                    <a:pt x="43" y="1"/>
                    <a:pt x="1" y="32"/>
                    <a:pt x="16" y="93"/>
                  </a:cubicBezTo>
                  <a:cubicBezTo>
                    <a:pt x="1099" y="2962"/>
                    <a:pt x="2933" y="5713"/>
                    <a:pt x="2456" y="8915"/>
                  </a:cubicBezTo>
                  <a:cubicBezTo>
                    <a:pt x="2449" y="8980"/>
                    <a:pt x="2502" y="9018"/>
                    <a:pt x="2548" y="9018"/>
                  </a:cubicBezTo>
                  <a:cubicBezTo>
                    <a:pt x="2579" y="9018"/>
                    <a:pt x="2606" y="9001"/>
                    <a:pt x="2611" y="8963"/>
                  </a:cubicBezTo>
                  <a:cubicBezTo>
                    <a:pt x="3266" y="5772"/>
                    <a:pt x="1956" y="2617"/>
                    <a:pt x="159" y="33"/>
                  </a:cubicBezTo>
                  <a:cubicBezTo>
                    <a:pt x="141" y="11"/>
                    <a:pt x="114" y="1"/>
                    <a:pt x="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4738300" y="3205275"/>
              <a:ext cx="40275" cy="117975"/>
            </a:xfrm>
            <a:custGeom>
              <a:avLst/>
              <a:gdLst/>
              <a:ahLst/>
              <a:cxnLst/>
              <a:rect l="l" t="t" r="r" b="b"/>
              <a:pathLst>
                <a:path w="1611" h="4719" extrusionOk="0">
                  <a:moveTo>
                    <a:pt x="98" y="0"/>
                  </a:moveTo>
                  <a:cubicBezTo>
                    <a:pt x="49" y="0"/>
                    <a:pt x="0" y="47"/>
                    <a:pt x="16" y="108"/>
                  </a:cubicBezTo>
                  <a:cubicBezTo>
                    <a:pt x="468" y="1489"/>
                    <a:pt x="1373" y="3049"/>
                    <a:pt x="1075" y="4549"/>
                  </a:cubicBezTo>
                  <a:cubicBezTo>
                    <a:pt x="1053" y="4652"/>
                    <a:pt x="1144" y="4718"/>
                    <a:pt x="1222" y="4718"/>
                  </a:cubicBezTo>
                  <a:cubicBezTo>
                    <a:pt x="1272" y="4718"/>
                    <a:pt x="1316" y="4692"/>
                    <a:pt x="1325" y="4632"/>
                  </a:cubicBezTo>
                  <a:cubicBezTo>
                    <a:pt x="1611" y="3120"/>
                    <a:pt x="825" y="1370"/>
                    <a:pt x="170" y="49"/>
                  </a:cubicBezTo>
                  <a:cubicBezTo>
                    <a:pt x="153" y="15"/>
                    <a:pt x="126" y="0"/>
                    <a:pt x="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4744625" y="3252775"/>
              <a:ext cx="16400" cy="93475"/>
            </a:xfrm>
            <a:custGeom>
              <a:avLst/>
              <a:gdLst/>
              <a:ahLst/>
              <a:cxnLst/>
              <a:rect l="l" t="t" r="r" b="b"/>
              <a:pathLst>
                <a:path w="656" h="3739" extrusionOk="0">
                  <a:moveTo>
                    <a:pt x="123" y="1"/>
                  </a:moveTo>
                  <a:cubicBezTo>
                    <a:pt x="70" y="1"/>
                    <a:pt x="19" y="37"/>
                    <a:pt x="13" y="113"/>
                  </a:cubicBezTo>
                  <a:cubicBezTo>
                    <a:pt x="1" y="1280"/>
                    <a:pt x="346" y="2471"/>
                    <a:pt x="405" y="3649"/>
                  </a:cubicBezTo>
                  <a:cubicBezTo>
                    <a:pt x="405" y="3709"/>
                    <a:pt x="453" y="3739"/>
                    <a:pt x="501" y="3739"/>
                  </a:cubicBezTo>
                  <a:cubicBezTo>
                    <a:pt x="548" y="3739"/>
                    <a:pt x="596" y="3709"/>
                    <a:pt x="596" y="3649"/>
                  </a:cubicBezTo>
                  <a:cubicBezTo>
                    <a:pt x="632" y="2506"/>
                    <a:pt x="655" y="1149"/>
                    <a:pt x="239" y="77"/>
                  </a:cubicBezTo>
                  <a:cubicBezTo>
                    <a:pt x="217" y="28"/>
                    <a:pt x="169" y="1"/>
                    <a:pt x="12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4743450" y="3272150"/>
              <a:ext cx="21750" cy="94400"/>
            </a:xfrm>
            <a:custGeom>
              <a:avLst/>
              <a:gdLst/>
              <a:ahLst/>
              <a:cxnLst/>
              <a:rect l="l" t="t" r="r" b="b"/>
              <a:pathLst>
                <a:path w="870" h="3776" extrusionOk="0">
                  <a:moveTo>
                    <a:pt x="175" y="0"/>
                  </a:moveTo>
                  <a:cubicBezTo>
                    <a:pt x="105" y="0"/>
                    <a:pt x="36" y="54"/>
                    <a:pt x="36" y="136"/>
                  </a:cubicBezTo>
                  <a:cubicBezTo>
                    <a:pt x="0" y="1291"/>
                    <a:pt x="417" y="2386"/>
                    <a:pt x="226" y="3577"/>
                  </a:cubicBezTo>
                  <a:cubicBezTo>
                    <a:pt x="219" y="3691"/>
                    <a:pt x="324" y="3776"/>
                    <a:pt x="416" y="3776"/>
                  </a:cubicBezTo>
                  <a:cubicBezTo>
                    <a:pt x="477" y="3776"/>
                    <a:pt x="533" y="3738"/>
                    <a:pt x="548" y="3648"/>
                  </a:cubicBezTo>
                  <a:cubicBezTo>
                    <a:pt x="786" y="2553"/>
                    <a:pt x="869" y="1064"/>
                    <a:pt x="286" y="64"/>
                  </a:cubicBezTo>
                  <a:cubicBezTo>
                    <a:pt x="259" y="20"/>
                    <a:pt x="217" y="0"/>
                    <a:pt x="17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9"/>
            <p:cNvSpPr/>
            <p:nvPr/>
          </p:nvSpPr>
          <p:spPr>
            <a:xfrm>
              <a:off x="4742800" y="3270500"/>
              <a:ext cx="27450" cy="114875"/>
            </a:xfrm>
            <a:custGeom>
              <a:avLst/>
              <a:gdLst/>
              <a:ahLst/>
              <a:cxnLst/>
              <a:rect l="l" t="t" r="r" b="b"/>
              <a:pathLst>
                <a:path w="1098" h="4595" extrusionOk="0">
                  <a:moveTo>
                    <a:pt x="565" y="1"/>
                  </a:moveTo>
                  <a:cubicBezTo>
                    <a:pt x="512" y="1"/>
                    <a:pt x="460" y="31"/>
                    <a:pt x="443" y="95"/>
                  </a:cubicBezTo>
                  <a:cubicBezTo>
                    <a:pt x="50" y="1511"/>
                    <a:pt x="681" y="3059"/>
                    <a:pt x="50" y="4440"/>
                  </a:cubicBezTo>
                  <a:cubicBezTo>
                    <a:pt x="0" y="4523"/>
                    <a:pt x="65" y="4594"/>
                    <a:pt x="138" y="4594"/>
                  </a:cubicBezTo>
                  <a:cubicBezTo>
                    <a:pt x="170" y="4594"/>
                    <a:pt x="203" y="4580"/>
                    <a:pt x="228" y="4548"/>
                  </a:cubicBezTo>
                  <a:cubicBezTo>
                    <a:pt x="1002" y="3405"/>
                    <a:pt x="1098" y="1392"/>
                    <a:pt x="705" y="95"/>
                  </a:cubicBezTo>
                  <a:cubicBezTo>
                    <a:pt x="680" y="34"/>
                    <a:pt x="622" y="1"/>
                    <a:pt x="5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4748200" y="3262950"/>
              <a:ext cx="25025" cy="104250"/>
            </a:xfrm>
            <a:custGeom>
              <a:avLst/>
              <a:gdLst/>
              <a:ahLst/>
              <a:cxnLst/>
              <a:rect l="l" t="t" r="r" b="b"/>
              <a:pathLst>
                <a:path w="1001" h="4170" extrusionOk="0">
                  <a:moveTo>
                    <a:pt x="505" y="1"/>
                  </a:moveTo>
                  <a:cubicBezTo>
                    <a:pt x="444" y="1"/>
                    <a:pt x="382" y="34"/>
                    <a:pt x="358" y="99"/>
                  </a:cubicBezTo>
                  <a:cubicBezTo>
                    <a:pt x="1" y="1349"/>
                    <a:pt x="393" y="2754"/>
                    <a:pt x="96" y="4028"/>
                  </a:cubicBezTo>
                  <a:cubicBezTo>
                    <a:pt x="74" y="4114"/>
                    <a:pt x="143" y="4169"/>
                    <a:pt x="211" y="4169"/>
                  </a:cubicBezTo>
                  <a:cubicBezTo>
                    <a:pt x="257" y="4169"/>
                    <a:pt x="303" y="4145"/>
                    <a:pt x="322" y="4088"/>
                  </a:cubicBezTo>
                  <a:cubicBezTo>
                    <a:pt x="727" y="2897"/>
                    <a:pt x="1001" y="1337"/>
                    <a:pt x="643" y="99"/>
                  </a:cubicBezTo>
                  <a:cubicBezTo>
                    <a:pt x="626" y="34"/>
                    <a:pt x="566" y="1"/>
                    <a:pt x="5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4751875" y="3256525"/>
              <a:ext cx="29400" cy="116375"/>
            </a:xfrm>
            <a:custGeom>
              <a:avLst/>
              <a:gdLst/>
              <a:ahLst/>
              <a:cxnLst/>
              <a:rect l="l" t="t" r="r" b="b"/>
              <a:pathLst>
                <a:path w="1176" h="4655" extrusionOk="0">
                  <a:moveTo>
                    <a:pt x="357" y="0"/>
                  </a:moveTo>
                  <a:cubicBezTo>
                    <a:pt x="301" y="0"/>
                    <a:pt x="239" y="39"/>
                    <a:pt x="246" y="106"/>
                  </a:cubicBezTo>
                  <a:cubicBezTo>
                    <a:pt x="365" y="1582"/>
                    <a:pt x="282" y="3059"/>
                    <a:pt x="8" y="4511"/>
                  </a:cubicBezTo>
                  <a:cubicBezTo>
                    <a:pt x="1" y="4592"/>
                    <a:pt x="79" y="4655"/>
                    <a:pt x="149" y="4655"/>
                  </a:cubicBezTo>
                  <a:cubicBezTo>
                    <a:pt x="193" y="4655"/>
                    <a:pt x="233" y="4630"/>
                    <a:pt x="246" y="4571"/>
                  </a:cubicBezTo>
                  <a:cubicBezTo>
                    <a:pt x="604" y="3071"/>
                    <a:pt x="1175" y="1523"/>
                    <a:pt x="437" y="46"/>
                  </a:cubicBezTo>
                  <a:cubicBezTo>
                    <a:pt x="423" y="15"/>
                    <a:pt x="391" y="0"/>
                    <a:pt x="35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4754100" y="3188275"/>
              <a:ext cx="46500" cy="163250"/>
            </a:xfrm>
            <a:custGeom>
              <a:avLst/>
              <a:gdLst/>
              <a:ahLst/>
              <a:cxnLst/>
              <a:rect l="l" t="t" r="r" b="b"/>
              <a:pathLst>
                <a:path w="1860" h="6530" extrusionOk="0">
                  <a:moveTo>
                    <a:pt x="334" y="0"/>
                  </a:moveTo>
                  <a:cubicBezTo>
                    <a:pt x="281" y="0"/>
                    <a:pt x="229" y="33"/>
                    <a:pt x="229" y="98"/>
                  </a:cubicBezTo>
                  <a:cubicBezTo>
                    <a:pt x="324" y="2062"/>
                    <a:pt x="1348" y="4670"/>
                    <a:pt x="38" y="6420"/>
                  </a:cubicBezTo>
                  <a:cubicBezTo>
                    <a:pt x="1" y="6467"/>
                    <a:pt x="68" y="6529"/>
                    <a:pt x="127" y="6529"/>
                  </a:cubicBezTo>
                  <a:cubicBezTo>
                    <a:pt x="142" y="6529"/>
                    <a:pt x="157" y="6525"/>
                    <a:pt x="169" y="6515"/>
                  </a:cubicBezTo>
                  <a:cubicBezTo>
                    <a:pt x="1860" y="5027"/>
                    <a:pt x="1050" y="1895"/>
                    <a:pt x="443" y="74"/>
                  </a:cubicBezTo>
                  <a:cubicBezTo>
                    <a:pt x="427" y="24"/>
                    <a:pt x="380" y="0"/>
                    <a:pt x="3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4704300" y="3043675"/>
              <a:ext cx="74275" cy="227050"/>
            </a:xfrm>
            <a:custGeom>
              <a:avLst/>
              <a:gdLst/>
              <a:ahLst/>
              <a:cxnLst/>
              <a:rect l="l" t="t" r="r" b="b"/>
              <a:pathLst>
                <a:path w="2971" h="9082" extrusionOk="0">
                  <a:moveTo>
                    <a:pt x="113" y="1"/>
                  </a:moveTo>
                  <a:cubicBezTo>
                    <a:pt x="55" y="1"/>
                    <a:pt x="1" y="84"/>
                    <a:pt x="18" y="155"/>
                  </a:cubicBezTo>
                  <a:cubicBezTo>
                    <a:pt x="1304" y="2953"/>
                    <a:pt x="2638" y="5810"/>
                    <a:pt x="2280" y="8977"/>
                  </a:cubicBezTo>
                  <a:cubicBezTo>
                    <a:pt x="2280" y="9044"/>
                    <a:pt x="2349" y="9081"/>
                    <a:pt x="2411" y="9081"/>
                  </a:cubicBezTo>
                  <a:cubicBezTo>
                    <a:pt x="2458" y="9081"/>
                    <a:pt x="2501" y="9059"/>
                    <a:pt x="2507" y="9013"/>
                  </a:cubicBezTo>
                  <a:cubicBezTo>
                    <a:pt x="2971" y="6120"/>
                    <a:pt x="2102" y="2298"/>
                    <a:pt x="173" y="36"/>
                  </a:cubicBezTo>
                  <a:cubicBezTo>
                    <a:pt x="154" y="11"/>
                    <a:pt x="133" y="1"/>
                    <a:pt x="11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4734425" y="3079625"/>
              <a:ext cx="45950" cy="155450"/>
            </a:xfrm>
            <a:custGeom>
              <a:avLst/>
              <a:gdLst/>
              <a:ahLst/>
              <a:cxnLst/>
              <a:rect l="l" t="t" r="r" b="b"/>
              <a:pathLst>
                <a:path w="1838" h="6218" extrusionOk="0">
                  <a:moveTo>
                    <a:pt x="89" y="1"/>
                  </a:moveTo>
                  <a:cubicBezTo>
                    <a:pt x="43" y="1"/>
                    <a:pt x="1" y="37"/>
                    <a:pt x="16" y="98"/>
                  </a:cubicBezTo>
                  <a:cubicBezTo>
                    <a:pt x="659" y="2122"/>
                    <a:pt x="1623" y="3967"/>
                    <a:pt x="1623" y="6146"/>
                  </a:cubicBezTo>
                  <a:cubicBezTo>
                    <a:pt x="1629" y="6194"/>
                    <a:pt x="1674" y="6218"/>
                    <a:pt x="1717" y="6218"/>
                  </a:cubicBezTo>
                  <a:cubicBezTo>
                    <a:pt x="1760" y="6218"/>
                    <a:pt x="1802" y="6194"/>
                    <a:pt x="1802" y="6146"/>
                  </a:cubicBezTo>
                  <a:cubicBezTo>
                    <a:pt x="1837" y="4039"/>
                    <a:pt x="1123" y="1884"/>
                    <a:pt x="159" y="38"/>
                  </a:cubicBezTo>
                  <a:cubicBezTo>
                    <a:pt x="141" y="12"/>
                    <a:pt x="115" y="1"/>
                    <a:pt x="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4722550" y="3041900"/>
              <a:ext cx="56025" cy="158650"/>
            </a:xfrm>
            <a:custGeom>
              <a:avLst/>
              <a:gdLst/>
              <a:ahLst/>
              <a:cxnLst/>
              <a:rect l="l" t="t" r="r" b="b"/>
              <a:pathLst>
                <a:path w="2241" h="6346" extrusionOk="0">
                  <a:moveTo>
                    <a:pt x="136" y="1"/>
                  </a:moveTo>
                  <a:cubicBezTo>
                    <a:pt x="72" y="1"/>
                    <a:pt x="1" y="63"/>
                    <a:pt x="26" y="130"/>
                  </a:cubicBezTo>
                  <a:cubicBezTo>
                    <a:pt x="812" y="2059"/>
                    <a:pt x="1943" y="4059"/>
                    <a:pt x="1574" y="6226"/>
                  </a:cubicBezTo>
                  <a:cubicBezTo>
                    <a:pt x="1560" y="6296"/>
                    <a:pt x="1624" y="6346"/>
                    <a:pt x="1684" y="6346"/>
                  </a:cubicBezTo>
                  <a:cubicBezTo>
                    <a:pt x="1726" y="6346"/>
                    <a:pt x="1767" y="6321"/>
                    <a:pt x="1777" y="6262"/>
                  </a:cubicBezTo>
                  <a:cubicBezTo>
                    <a:pt x="2241" y="4274"/>
                    <a:pt x="1550" y="1559"/>
                    <a:pt x="205" y="35"/>
                  </a:cubicBezTo>
                  <a:cubicBezTo>
                    <a:pt x="188" y="11"/>
                    <a:pt x="163" y="1"/>
                    <a:pt x="1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4844375" y="2866850"/>
              <a:ext cx="37200" cy="156175"/>
            </a:xfrm>
            <a:custGeom>
              <a:avLst/>
              <a:gdLst/>
              <a:ahLst/>
              <a:cxnLst/>
              <a:rect l="l" t="t" r="r" b="b"/>
              <a:pathLst>
                <a:path w="1488" h="6247" extrusionOk="0">
                  <a:moveTo>
                    <a:pt x="934" y="1"/>
                  </a:moveTo>
                  <a:cubicBezTo>
                    <a:pt x="868" y="1"/>
                    <a:pt x="803" y="36"/>
                    <a:pt x="785" y="108"/>
                  </a:cubicBezTo>
                  <a:cubicBezTo>
                    <a:pt x="345" y="1894"/>
                    <a:pt x="1488" y="4584"/>
                    <a:pt x="59" y="6061"/>
                  </a:cubicBezTo>
                  <a:cubicBezTo>
                    <a:pt x="1" y="6138"/>
                    <a:pt x="53" y="6247"/>
                    <a:pt x="125" y="6247"/>
                  </a:cubicBezTo>
                  <a:cubicBezTo>
                    <a:pt x="142" y="6247"/>
                    <a:pt x="160" y="6241"/>
                    <a:pt x="178" y="6228"/>
                  </a:cubicBezTo>
                  <a:cubicBezTo>
                    <a:pt x="999" y="5680"/>
                    <a:pt x="1130" y="4668"/>
                    <a:pt x="1237" y="3739"/>
                  </a:cubicBezTo>
                  <a:cubicBezTo>
                    <a:pt x="1368" y="2620"/>
                    <a:pt x="1380" y="1191"/>
                    <a:pt x="1083" y="108"/>
                  </a:cubicBezTo>
                  <a:cubicBezTo>
                    <a:pt x="1065" y="36"/>
                    <a:pt x="999" y="1"/>
                    <a:pt x="93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4857500" y="2755075"/>
              <a:ext cx="50875" cy="253450"/>
            </a:xfrm>
            <a:custGeom>
              <a:avLst/>
              <a:gdLst/>
              <a:ahLst/>
              <a:cxnLst/>
              <a:rect l="l" t="t" r="r" b="b"/>
              <a:pathLst>
                <a:path w="2035" h="10138" extrusionOk="0">
                  <a:moveTo>
                    <a:pt x="1677" y="1"/>
                  </a:moveTo>
                  <a:cubicBezTo>
                    <a:pt x="1620" y="1"/>
                    <a:pt x="1564" y="31"/>
                    <a:pt x="1558" y="90"/>
                  </a:cubicBezTo>
                  <a:cubicBezTo>
                    <a:pt x="1201" y="1757"/>
                    <a:pt x="951" y="3471"/>
                    <a:pt x="653" y="5150"/>
                  </a:cubicBezTo>
                  <a:cubicBezTo>
                    <a:pt x="355" y="6758"/>
                    <a:pt x="367" y="8413"/>
                    <a:pt x="22" y="9996"/>
                  </a:cubicBezTo>
                  <a:cubicBezTo>
                    <a:pt x="0" y="10082"/>
                    <a:pt x="65" y="10137"/>
                    <a:pt x="130" y="10137"/>
                  </a:cubicBezTo>
                  <a:cubicBezTo>
                    <a:pt x="173" y="10137"/>
                    <a:pt x="217" y="10113"/>
                    <a:pt x="236" y="10056"/>
                  </a:cubicBezTo>
                  <a:cubicBezTo>
                    <a:pt x="903" y="8353"/>
                    <a:pt x="1010" y="6579"/>
                    <a:pt x="1320" y="4793"/>
                  </a:cubicBezTo>
                  <a:cubicBezTo>
                    <a:pt x="1605" y="3245"/>
                    <a:pt x="2034" y="1650"/>
                    <a:pt x="1796" y="90"/>
                  </a:cubicBezTo>
                  <a:cubicBezTo>
                    <a:pt x="1790" y="31"/>
                    <a:pt x="1733" y="1"/>
                    <a:pt x="167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4861400" y="2685450"/>
              <a:ext cx="52325" cy="294850"/>
            </a:xfrm>
            <a:custGeom>
              <a:avLst/>
              <a:gdLst/>
              <a:ahLst/>
              <a:cxnLst/>
              <a:rect l="l" t="t" r="r" b="b"/>
              <a:pathLst>
                <a:path w="2093" h="11794" extrusionOk="0">
                  <a:moveTo>
                    <a:pt x="1894" y="1"/>
                  </a:moveTo>
                  <a:cubicBezTo>
                    <a:pt x="1856" y="1"/>
                    <a:pt x="1817" y="22"/>
                    <a:pt x="1807" y="65"/>
                  </a:cubicBezTo>
                  <a:cubicBezTo>
                    <a:pt x="1271" y="1851"/>
                    <a:pt x="1283" y="3804"/>
                    <a:pt x="1104" y="5649"/>
                  </a:cubicBezTo>
                  <a:cubicBezTo>
                    <a:pt x="985" y="6923"/>
                    <a:pt x="866" y="8185"/>
                    <a:pt x="676" y="9435"/>
                  </a:cubicBezTo>
                  <a:cubicBezTo>
                    <a:pt x="592" y="9876"/>
                    <a:pt x="556" y="11352"/>
                    <a:pt x="80" y="11602"/>
                  </a:cubicBezTo>
                  <a:cubicBezTo>
                    <a:pt x="0" y="11671"/>
                    <a:pt x="30" y="11794"/>
                    <a:pt x="116" y="11794"/>
                  </a:cubicBezTo>
                  <a:cubicBezTo>
                    <a:pt x="120" y="11794"/>
                    <a:pt x="124" y="11793"/>
                    <a:pt x="128" y="11793"/>
                  </a:cubicBezTo>
                  <a:cubicBezTo>
                    <a:pt x="1283" y="11638"/>
                    <a:pt x="1402" y="8078"/>
                    <a:pt x="1509" y="7304"/>
                  </a:cubicBezTo>
                  <a:cubicBezTo>
                    <a:pt x="1830" y="4947"/>
                    <a:pt x="2092" y="2482"/>
                    <a:pt x="1985" y="89"/>
                  </a:cubicBezTo>
                  <a:cubicBezTo>
                    <a:pt x="1985" y="31"/>
                    <a:pt x="1939" y="1"/>
                    <a:pt x="18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9"/>
            <p:cNvSpPr/>
            <p:nvPr/>
          </p:nvSpPr>
          <p:spPr>
            <a:xfrm>
              <a:off x="4876700" y="2632000"/>
              <a:ext cx="52500" cy="297400"/>
            </a:xfrm>
            <a:custGeom>
              <a:avLst/>
              <a:gdLst/>
              <a:ahLst/>
              <a:cxnLst/>
              <a:rect l="l" t="t" r="r" b="b"/>
              <a:pathLst>
                <a:path w="2100" h="11896" extrusionOk="0">
                  <a:moveTo>
                    <a:pt x="1565" y="1"/>
                  </a:moveTo>
                  <a:cubicBezTo>
                    <a:pt x="1525" y="1"/>
                    <a:pt x="1486" y="24"/>
                    <a:pt x="1480" y="72"/>
                  </a:cubicBezTo>
                  <a:cubicBezTo>
                    <a:pt x="1040" y="2179"/>
                    <a:pt x="1064" y="4442"/>
                    <a:pt x="909" y="6608"/>
                  </a:cubicBezTo>
                  <a:cubicBezTo>
                    <a:pt x="790" y="8252"/>
                    <a:pt x="1087" y="10311"/>
                    <a:pt x="64" y="11728"/>
                  </a:cubicBezTo>
                  <a:cubicBezTo>
                    <a:pt x="0" y="11791"/>
                    <a:pt x="95" y="11896"/>
                    <a:pt x="180" y="11896"/>
                  </a:cubicBezTo>
                  <a:cubicBezTo>
                    <a:pt x="207" y="11896"/>
                    <a:pt x="234" y="11885"/>
                    <a:pt x="254" y="11859"/>
                  </a:cubicBezTo>
                  <a:cubicBezTo>
                    <a:pt x="1278" y="10669"/>
                    <a:pt x="1361" y="9073"/>
                    <a:pt x="1445" y="7573"/>
                  </a:cubicBezTo>
                  <a:cubicBezTo>
                    <a:pt x="1599" y="5144"/>
                    <a:pt x="2100" y="2477"/>
                    <a:pt x="1659" y="72"/>
                  </a:cubicBezTo>
                  <a:cubicBezTo>
                    <a:pt x="1647" y="24"/>
                    <a:pt x="1605" y="1"/>
                    <a:pt x="15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9"/>
            <p:cNvSpPr/>
            <p:nvPr/>
          </p:nvSpPr>
          <p:spPr>
            <a:xfrm>
              <a:off x="4882150" y="2568425"/>
              <a:ext cx="35150" cy="216125"/>
            </a:xfrm>
            <a:custGeom>
              <a:avLst/>
              <a:gdLst/>
              <a:ahLst/>
              <a:cxnLst/>
              <a:rect l="l" t="t" r="r" b="b"/>
              <a:pathLst>
                <a:path w="1406" h="8645" extrusionOk="0">
                  <a:moveTo>
                    <a:pt x="332" y="1"/>
                  </a:moveTo>
                  <a:cubicBezTo>
                    <a:pt x="275" y="1"/>
                    <a:pt x="215" y="46"/>
                    <a:pt x="215" y="115"/>
                  </a:cubicBezTo>
                  <a:cubicBezTo>
                    <a:pt x="0" y="2925"/>
                    <a:pt x="1024" y="5723"/>
                    <a:pt x="143" y="8509"/>
                  </a:cubicBezTo>
                  <a:cubicBezTo>
                    <a:pt x="115" y="8594"/>
                    <a:pt x="179" y="8645"/>
                    <a:pt x="244" y="8645"/>
                  </a:cubicBezTo>
                  <a:cubicBezTo>
                    <a:pt x="287" y="8645"/>
                    <a:pt x="331" y="8621"/>
                    <a:pt x="346" y="8568"/>
                  </a:cubicBezTo>
                  <a:cubicBezTo>
                    <a:pt x="1405" y="5984"/>
                    <a:pt x="1000" y="2734"/>
                    <a:pt x="429" y="79"/>
                  </a:cubicBezTo>
                  <a:cubicBezTo>
                    <a:pt x="414" y="24"/>
                    <a:pt x="374" y="1"/>
                    <a:pt x="33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4899525" y="2465150"/>
              <a:ext cx="33550" cy="201625"/>
            </a:xfrm>
            <a:custGeom>
              <a:avLst/>
              <a:gdLst/>
              <a:ahLst/>
              <a:cxnLst/>
              <a:rect l="l" t="t" r="r" b="b"/>
              <a:pathLst>
                <a:path w="1342" h="8065" extrusionOk="0">
                  <a:moveTo>
                    <a:pt x="349" y="1"/>
                  </a:moveTo>
                  <a:cubicBezTo>
                    <a:pt x="295" y="1"/>
                    <a:pt x="246" y="34"/>
                    <a:pt x="246" y="102"/>
                  </a:cubicBezTo>
                  <a:cubicBezTo>
                    <a:pt x="448" y="2745"/>
                    <a:pt x="544" y="5305"/>
                    <a:pt x="8" y="7901"/>
                  </a:cubicBezTo>
                  <a:cubicBezTo>
                    <a:pt x="1" y="8003"/>
                    <a:pt x="87" y="8065"/>
                    <a:pt x="160" y="8065"/>
                  </a:cubicBezTo>
                  <a:cubicBezTo>
                    <a:pt x="207" y="8065"/>
                    <a:pt x="249" y="8040"/>
                    <a:pt x="258" y="7984"/>
                  </a:cubicBezTo>
                  <a:cubicBezTo>
                    <a:pt x="841" y="5520"/>
                    <a:pt x="1341" y="2519"/>
                    <a:pt x="472" y="78"/>
                  </a:cubicBezTo>
                  <a:cubicBezTo>
                    <a:pt x="450" y="28"/>
                    <a:pt x="397" y="1"/>
                    <a:pt x="34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4923725" y="2385875"/>
              <a:ext cx="29275" cy="207275"/>
            </a:xfrm>
            <a:custGeom>
              <a:avLst/>
              <a:gdLst/>
              <a:ahLst/>
              <a:cxnLst/>
              <a:rect l="l" t="t" r="r" b="b"/>
              <a:pathLst>
                <a:path w="1171" h="8291" extrusionOk="0">
                  <a:moveTo>
                    <a:pt x="206" y="0"/>
                  </a:moveTo>
                  <a:cubicBezTo>
                    <a:pt x="151" y="0"/>
                    <a:pt x="99" y="36"/>
                    <a:pt x="99" y="106"/>
                  </a:cubicBezTo>
                  <a:cubicBezTo>
                    <a:pt x="171" y="2833"/>
                    <a:pt x="909" y="5535"/>
                    <a:pt x="16" y="8238"/>
                  </a:cubicBezTo>
                  <a:cubicBezTo>
                    <a:pt x="0" y="8262"/>
                    <a:pt x="36" y="8290"/>
                    <a:pt x="69" y="8290"/>
                  </a:cubicBezTo>
                  <a:cubicBezTo>
                    <a:pt x="87" y="8290"/>
                    <a:pt x="103" y="8282"/>
                    <a:pt x="111" y="8262"/>
                  </a:cubicBezTo>
                  <a:cubicBezTo>
                    <a:pt x="1171" y="5797"/>
                    <a:pt x="1171" y="2618"/>
                    <a:pt x="326" y="82"/>
                  </a:cubicBezTo>
                  <a:cubicBezTo>
                    <a:pt x="304" y="27"/>
                    <a:pt x="253" y="0"/>
                    <a:pt x="20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4914600" y="2472750"/>
              <a:ext cx="19350" cy="104725"/>
            </a:xfrm>
            <a:custGeom>
              <a:avLst/>
              <a:gdLst/>
              <a:ahLst/>
              <a:cxnLst/>
              <a:rect l="l" t="t" r="r" b="b"/>
              <a:pathLst>
                <a:path w="774" h="4189" extrusionOk="0">
                  <a:moveTo>
                    <a:pt x="347" y="1"/>
                  </a:moveTo>
                  <a:cubicBezTo>
                    <a:pt x="307" y="1"/>
                    <a:pt x="268" y="25"/>
                    <a:pt x="262" y="72"/>
                  </a:cubicBezTo>
                  <a:cubicBezTo>
                    <a:pt x="0" y="1394"/>
                    <a:pt x="298" y="2751"/>
                    <a:pt x="167" y="4085"/>
                  </a:cubicBezTo>
                  <a:cubicBezTo>
                    <a:pt x="167" y="4152"/>
                    <a:pt x="224" y="4189"/>
                    <a:pt x="280" y="4189"/>
                  </a:cubicBezTo>
                  <a:cubicBezTo>
                    <a:pt x="323" y="4189"/>
                    <a:pt x="366" y="4167"/>
                    <a:pt x="381" y="4120"/>
                  </a:cubicBezTo>
                  <a:cubicBezTo>
                    <a:pt x="774" y="2834"/>
                    <a:pt x="714" y="1382"/>
                    <a:pt x="441" y="72"/>
                  </a:cubicBezTo>
                  <a:cubicBezTo>
                    <a:pt x="429" y="25"/>
                    <a:pt x="387" y="1"/>
                    <a:pt x="34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9"/>
            <p:cNvSpPr/>
            <p:nvPr/>
          </p:nvSpPr>
          <p:spPr>
            <a:xfrm>
              <a:off x="4915475" y="2367850"/>
              <a:ext cx="23850" cy="191975"/>
            </a:xfrm>
            <a:custGeom>
              <a:avLst/>
              <a:gdLst/>
              <a:ahLst/>
              <a:cxnLst/>
              <a:rect l="l" t="t" r="r" b="b"/>
              <a:pathLst>
                <a:path w="954" h="7679" extrusionOk="0">
                  <a:moveTo>
                    <a:pt x="331" y="0"/>
                  </a:moveTo>
                  <a:cubicBezTo>
                    <a:pt x="291" y="0"/>
                    <a:pt x="251" y="25"/>
                    <a:pt x="251" y="65"/>
                  </a:cubicBezTo>
                  <a:cubicBezTo>
                    <a:pt x="191" y="2566"/>
                    <a:pt x="1" y="5113"/>
                    <a:pt x="37" y="7614"/>
                  </a:cubicBezTo>
                  <a:cubicBezTo>
                    <a:pt x="43" y="7654"/>
                    <a:pt x="72" y="7679"/>
                    <a:pt x="102" y="7679"/>
                  </a:cubicBezTo>
                  <a:cubicBezTo>
                    <a:pt x="126" y="7679"/>
                    <a:pt x="152" y="7663"/>
                    <a:pt x="168" y="7626"/>
                  </a:cubicBezTo>
                  <a:cubicBezTo>
                    <a:pt x="763" y="5244"/>
                    <a:pt x="953" y="2446"/>
                    <a:pt x="406" y="53"/>
                  </a:cubicBezTo>
                  <a:cubicBezTo>
                    <a:pt x="395" y="16"/>
                    <a:pt x="363" y="0"/>
                    <a:pt x="3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9"/>
            <p:cNvSpPr/>
            <p:nvPr/>
          </p:nvSpPr>
          <p:spPr>
            <a:xfrm>
              <a:off x="4910125" y="2293275"/>
              <a:ext cx="20575" cy="285075"/>
            </a:xfrm>
            <a:custGeom>
              <a:avLst/>
              <a:gdLst/>
              <a:ahLst/>
              <a:cxnLst/>
              <a:rect l="l" t="t" r="r" b="b"/>
              <a:pathLst>
                <a:path w="823" h="11403" extrusionOk="0">
                  <a:moveTo>
                    <a:pt x="399" y="0"/>
                  </a:moveTo>
                  <a:cubicBezTo>
                    <a:pt x="355" y="0"/>
                    <a:pt x="310" y="24"/>
                    <a:pt x="298" y="72"/>
                  </a:cubicBezTo>
                  <a:cubicBezTo>
                    <a:pt x="1" y="1739"/>
                    <a:pt x="155" y="3489"/>
                    <a:pt x="143" y="5168"/>
                  </a:cubicBezTo>
                  <a:cubicBezTo>
                    <a:pt x="120" y="7215"/>
                    <a:pt x="36" y="9299"/>
                    <a:pt x="203" y="11347"/>
                  </a:cubicBezTo>
                  <a:cubicBezTo>
                    <a:pt x="189" y="11381"/>
                    <a:pt x="218" y="11403"/>
                    <a:pt x="247" y="11403"/>
                  </a:cubicBezTo>
                  <a:cubicBezTo>
                    <a:pt x="270" y="11403"/>
                    <a:pt x="293" y="11390"/>
                    <a:pt x="298" y="11359"/>
                  </a:cubicBezTo>
                  <a:cubicBezTo>
                    <a:pt x="596" y="9501"/>
                    <a:pt x="620" y="7596"/>
                    <a:pt x="632" y="5715"/>
                  </a:cubicBezTo>
                  <a:cubicBezTo>
                    <a:pt x="643" y="3858"/>
                    <a:pt x="822" y="1905"/>
                    <a:pt x="501" y="72"/>
                  </a:cubicBezTo>
                  <a:cubicBezTo>
                    <a:pt x="489" y="24"/>
                    <a:pt x="444" y="0"/>
                    <a:pt x="39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9"/>
            <p:cNvSpPr/>
            <p:nvPr/>
          </p:nvSpPr>
          <p:spPr>
            <a:xfrm>
              <a:off x="4924700" y="2281125"/>
              <a:ext cx="21775" cy="147725"/>
            </a:xfrm>
            <a:custGeom>
              <a:avLst/>
              <a:gdLst/>
              <a:ahLst/>
              <a:cxnLst/>
              <a:rect l="l" t="t" r="r" b="b"/>
              <a:pathLst>
                <a:path w="871" h="5909" extrusionOk="0">
                  <a:moveTo>
                    <a:pt x="248" y="1"/>
                  </a:moveTo>
                  <a:cubicBezTo>
                    <a:pt x="210" y="1"/>
                    <a:pt x="174" y="18"/>
                    <a:pt x="168" y="58"/>
                  </a:cubicBezTo>
                  <a:cubicBezTo>
                    <a:pt x="1" y="915"/>
                    <a:pt x="287" y="1891"/>
                    <a:pt x="370" y="2760"/>
                  </a:cubicBezTo>
                  <a:cubicBezTo>
                    <a:pt x="477" y="3772"/>
                    <a:pt x="513" y="4832"/>
                    <a:pt x="406" y="5844"/>
                  </a:cubicBezTo>
                  <a:cubicBezTo>
                    <a:pt x="399" y="5884"/>
                    <a:pt x="437" y="5909"/>
                    <a:pt x="473" y="5909"/>
                  </a:cubicBezTo>
                  <a:cubicBezTo>
                    <a:pt x="503" y="5909"/>
                    <a:pt x="531" y="5893"/>
                    <a:pt x="537" y="5856"/>
                  </a:cubicBezTo>
                  <a:cubicBezTo>
                    <a:pt x="811" y="4820"/>
                    <a:pt x="870" y="3832"/>
                    <a:pt x="822" y="2760"/>
                  </a:cubicBezTo>
                  <a:cubicBezTo>
                    <a:pt x="775" y="1903"/>
                    <a:pt x="763" y="796"/>
                    <a:pt x="334" y="34"/>
                  </a:cubicBezTo>
                  <a:cubicBezTo>
                    <a:pt x="313" y="12"/>
                    <a:pt x="279" y="1"/>
                    <a:pt x="2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9"/>
            <p:cNvSpPr/>
            <p:nvPr/>
          </p:nvSpPr>
          <p:spPr>
            <a:xfrm>
              <a:off x="4785250" y="2153300"/>
              <a:ext cx="123075" cy="91175"/>
            </a:xfrm>
            <a:custGeom>
              <a:avLst/>
              <a:gdLst/>
              <a:ahLst/>
              <a:cxnLst/>
              <a:rect l="l" t="t" r="r" b="b"/>
              <a:pathLst>
                <a:path w="4923" h="3647" extrusionOk="0">
                  <a:moveTo>
                    <a:pt x="115" y="0"/>
                  </a:moveTo>
                  <a:cubicBezTo>
                    <a:pt x="35" y="0"/>
                    <a:pt x="1" y="114"/>
                    <a:pt x="66" y="158"/>
                  </a:cubicBezTo>
                  <a:cubicBezTo>
                    <a:pt x="1781" y="1182"/>
                    <a:pt x="3424" y="2135"/>
                    <a:pt x="4793" y="3623"/>
                  </a:cubicBezTo>
                  <a:cubicBezTo>
                    <a:pt x="4801" y="3639"/>
                    <a:pt x="4814" y="3646"/>
                    <a:pt x="4827" y="3646"/>
                  </a:cubicBezTo>
                  <a:cubicBezTo>
                    <a:pt x="4870" y="3646"/>
                    <a:pt x="4922" y="3571"/>
                    <a:pt x="4876" y="3516"/>
                  </a:cubicBezTo>
                  <a:cubicBezTo>
                    <a:pt x="3626" y="2004"/>
                    <a:pt x="2019" y="611"/>
                    <a:pt x="138" y="3"/>
                  </a:cubicBezTo>
                  <a:cubicBezTo>
                    <a:pt x="130" y="1"/>
                    <a:pt x="122" y="0"/>
                    <a:pt x="1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9"/>
            <p:cNvSpPr/>
            <p:nvPr/>
          </p:nvSpPr>
          <p:spPr>
            <a:xfrm>
              <a:off x="4764625" y="2124425"/>
              <a:ext cx="152450" cy="131675"/>
            </a:xfrm>
            <a:custGeom>
              <a:avLst/>
              <a:gdLst/>
              <a:ahLst/>
              <a:cxnLst/>
              <a:rect l="l" t="t" r="r" b="b"/>
              <a:pathLst>
                <a:path w="6098" h="5267" extrusionOk="0">
                  <a:moveTo>
                    <a:pt x="142" y="0"/>
                  </a:moveTo>
                  <a:cubicBezTo>
                    <a:pt x="54" y="0"/>
                    <a:pt x="1" y="105"/>
                    <a:pt x="70" y="194"/>
                  </a:cubicBezTo>
                  <a:cubicBezTo>
                    <a:pt x="1772" y="2158"/>
                    <a:pt x="4797" y="2635"/>
                    <a:pt x="5916" y="5218"/>
                  </a:cubicBezTo>
                  <a:cubicBezTo>
                    <a:pt x="5928" y="5252"/>
                    <a:pt x="5955" y="5266"/>
                    <a:pt x="5984" y="5266"/>
                  </a:cubicBezTo>
                  <a:cubicBezTo>
                    <a:pt x="6038" y="5266"/>
                    <a:pt x="6098" y="5217"/>
                    <a:pt x="6082" y="5147"/>
                  </a:cubicBezTo>
                  <a:cubicBezTo>
                    <a:pt x="5261" y="2694"/>
                    <a:pt x="2356" y="1135"/>
                    <a:pt x="201" y="15"/>
                  </a:cubicBezTo>
                  <a:cubicBezTo>
                    <a:pt x="180" y="5"/>
                    <a:pt x="160" y="0"/>
                    <a:pt x="1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9"/>
            <p:cNvSpPr/>
            <p:nvPr/>
          </p:nvSpPr>
          <p:spPr>
            <a:xfrm>
              <a:off x="4837800" y="2114175"/>
              <a:ext cx="92375" cy="83800"/>
            </a:xfrm>
            <a:custGeom>
              <a:avLst/>
              <a:gdLst/>
              <a:ahLst/>
              <a:cxnLst/>
              <a:rect l="l" t="t" r="r" b="b"/>
              <a:pathLst>
                <a:path w="3695" h="3352" extrusionOk="0">
                  <a:moveTo>
                    <a:pt x="133" y="1"/>
                  </a:moveTo>
                  <a:cubicBezTo>
                    <a:pt x="68" y="1"/>
                    <a:pt x="1" y="79"/>
                    <a:pt x="72" y="140"/>
                  </a:cubicBezTo>
                  <a:cubicBezTo>
                    <a:pt x="1239" y="1164"/>
                    <a:pt x="2489" y="1973"/>
                    <a:pt x="3382" y="3295"/>
                  </a:cubicBezTo>
                  <a:cubicBezTo>
                    <a:pt x="3414" y="3334"/>
                    <a:pt x="3459" y="3351"/>
                    <a:pt x="3502" y="3351"/>
                  </a:cubicBezTo>
                  <a:cubicBezTo>
                    <a:pt x="3602" y="3351"/>
                    <a:pt x="3694" y="3263"/>
                    <a:pt x="3620" y="3164"/>
                  </a:cubicBezTo>
                  <a:cubicBezTo>
                    <a:pt x="2810" y="1902"/>
                    <a:pt x="1560" y="652"/>
                    <a:pt x="167" y="9"/>
                  </a:cubicBezTo>
                  <a:cubicBezTo>
                    <a:pt x="156" y="3"/>
                    <a:pt x="145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9"/>
            <p:cNvSpPr/>
            <p:nvPr/>
          </p:nvSpPr>
          <p:spPr>
            <a:xfrm>
              <a:off x="4804600" y="2077400"/>
              <a:ext cx="137300" cy="113700"/>
            </a:xfrm>
            <a:custGeom>
              <a:avLst/>
              <a:gdLst/>
              <a:ahLst/>
              <a:cxnLst/>
              <a:rect l="l" t="t" r="r" b="b"/>
              <a:pathLst>
                <a:path w="5492" h="4548" extrusionOk="0">
                  <a:moveTo>
                    <a:pt x="106" y="0"/>
                  </a:moveTo>
                  <a:cubicBezTo>
                    <a:pt x="35" y="0"/>
                    <a:pt x="1" y="114"/>
                    <a:pt x="66" y="158"/>
                  </a:cubicBezTo>
                  <a:cubicBezTo>
                    <a:pt x="900" y="730"/>
                    <a:pt x="1793" y="1206"/>
                    <a:pt x="2662" y="1765"/>
                  </a:cubicBezTo>
                  <a:cubicBezTo>
                    <a:pt x="3602" y="2361"/>
                    <a:pt x="4936" y="3206"/>
                    <a:pt x="5103" y="4409"/>
                  </a:cubicBezTo>
                  <a:cubicBezTo>
                    <a:pt x="5124" y="4504"/>
                    <a:pt x="5206" y="4547"/>
                    <a:pt x="5288" y="4547"/>
                  </a:cubicBezTo>
                  <a:cubicBezTo>
                    <a:pt x="5390" y="4547"/>
                    <a:pt x="5491" y="4480"/>
                    <a:pt x="5472" y="4361"/>
                  </a:cubicBezTo>
                  <a:cubicBezTo>
                    <a:pt x="5341" y="3349"/>
                    <a:pt x="4507" y="2611"/>
                    <a:pt x="3733" y="2027"/>
                  </a:cubicBezTo>
                  <a:cubicBezTo>
                    <a:pt x="2614" y="1194"/>
                    <a:pt x="1424" y="527"/>
                    <a:pt x="126" y="3"/>
                  </a:cubicBezTo>
                  <a:cubicBezTo>
                    <a:pt x="119" y="1"/>
                    <a:pt x="112" y="0"/>
                    <a:pt x="10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9"/>
            <p:cNvSpPr/>
            <p:nvPr/>
          </p:nvSpPr>
          <p:spPr>
            <a:xfrm>
              <a:off x="4823650" y="2054175"/>
              <a:ext cx="115725" cy="117350"/>
            </a:xfrm>
            <a:custGeom>
              <a:avLst/>
              <a:gdLst/>
              <a:ahLst/>
              <a:cxnLst/>
              <a:rect l="l" t="t" r="r" b="b"/>
              <a:pathLst>
                <a:path w="4629" h="4694" extrusionOk="0">
                  <a:moveTo>
                    <a:pt x="148" y="1"/>
                  </a:moveTo>
                  <a:cubicBezTo>
                    <a:pt x="56" y="1"/>
                    <a:pt x="1" y="117"/>
                    <a:pt x="66" y="182"/>
                  </a:cubicBezTo>
                  <a:cubicBezTo>
                    <a:pt x="721" y="861"/>
                    <a:pt x="1590" y="1325"/>
                    <a:pt x="2305" y="1932"/>
                  </a:cubicBezTo>
                  <a:cubicBezTo>
                    <a:pt x="3162" y="2671"/>
                    <a:pt x="4079" y="3516"/>
                    <a:pt x="4460" y="4623"/>
                  </a:cubicBezTo>
                  <a:cubicBezTo>
                    <a:pt x="4470" y="4673"/>
                    <a:pt x="4503" y="4694"/>
                    <a:pt x="4536" y="4694"/>
                  </a:cubicBezTo>
                  <a:cubicBezTo>
                    <a:pt x="4582" y="4694"/>
                    <a:pt x="4628" y="4655"/>
                    <a:pt x="4614" y="4599"/>
                  </a:cubicBezTo>
                  <a:cubicBezTo>
                    <a:pt x="4329" y="3587"/>
                    <a:pt x="3638" y="2778"/>
                    <a:pt x="2948" y="2040"/>
                  </a:cubicBezTo>
                  <a:cubicBezTo>
                    <a:pt x="2233" y="1289"/>
                    <a:pt x="1174" y="349"/>
                    <a:pt x="173" y="4"/>
                  </a:cubicBezTo>
                  <a:cubicBezTo>
                    <a:pt x="165" y="2"/>
                    <a:pt x="156" y="1"/>
                    <a:pt x="1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4835400" y="2043475"/>
              <a:ext cx="104950" cy="103600"/>
            </a:xfrm>
            <a:custGeom>
              <a:avLst/>
              <a:gdLst/>
              <a:ahLst/>
              <a:cxnLst/>
              <a:rect l="l" t="t" r="r" b="b"/>
              <a:pathLst>
                <a:path w="4198" h="4144" extrusionOk="0">
                  <a:moveTo>
                    <a:pt x="137" y="1"/>
                  </a:moveTo>
                  <a:cubicBezTo>
                    <a:pt x="66" y="1"/>
                    <a:pt x="1" y="110"/>
                    <a:pt x="61" y="170"/>
                  </a:cubicBezTo>
                  <a:cubicBezTo>
                    <a:pt x="1406" y="1455"/>
                    <a:pt x="3120" y="2360"/>
                    <a:pt x="3978" y="4087"/>
                  </a:cubicBezTo>
                  <a:cubicBezTo>
                    <a:pt x="3996" y="4127"/>
                    <a:pt x="4026" y="4144"/>
                    <a:pt x="4057" y="4144"/>
                  </a:cubicBezTo>
                  <a:cubicBezTo>
                    <a:pt x="4125" y="4144"/>
                    <a:pt x="4197" y="4062"/>
                    <a:pt x="4156" y="3980"/>
                  </a:cubicBezTo>
                  <a:cubicBezTo>
                    <a:pt x="3406" y="2289"/>
                    <a:pt x="1739" y="908"/>
                    <a:pt x="180" y="15"/>
                  </a:cubicBezTo>
                  <a:cubicBezTo>
                    <a:pt x="166" y="5"/>
                    <a:pt x="151" y="1"/>
                    <a:pt x="13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4860725" y="2043825"/>
              <a:ext cx="83525" cy="81050"/>
            </a:xfrm>
            <a:custGeom>
              <a:avLst/>
              <a:gdLst/>
              <a:ahLst/>
              <a:cxnLst/>
              <a:rect l="l" t="t" r="r" b="b"/>
              <a:pathLst>
                <a:path w="3341" h="3242" extrusionOk="0">
                  <a:moveTo>
                    <a:pt x="119" y="1"/>
                  </a:moveTo>
                  <a:cubicBezTo>
                    <a:pt x="47" y="1"/>
                    <a:pt x="0" y="85"/>
                    <a:pt x="60" y="144"/>
                  </a:cubicBezTo>
                  <a:cubicBezTo>
                    <a:pt x="1107" y="1144"/>
                    <a:pt x="2250" y="1942"/>
                    <a:pt x="3036" y="3180"/>
                  </a:cubicBezTo>
                  <a:cubicBezTo>
                    <a:pt x="3069" y="3223"/>
                    <a:pt x="3113" y="3242"/>
                    <a:pt x="3155" y="3242"/>
                  </a:cubicBezTo>
                  <a:cubicBezTo>
                    <a:pt x="3252" y="3242"/>
                    <a:pt x="3340" y="3148"/>
                    <a:pt x="3274" y="3049"/>
                  </a:cubicBezTo>
                  <a:cubicBezTo>
                    <a:pt x="2548" y="1834"/>
                    <a:pt x="1429" y="632"/>
                    <a:pt x="167" y="13"/>
                  </a:cubicBezTo>
                  <a:cubicBezTo>
                    <a:pt x="150" y="5"/>
                    <a:pt x="134" y="1"/>
                    <a:pt x="1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9"/>
            <p:cNvSpPr/>
            <p:nvPr/>
          </p:nvSpPr>
          <p:spPr>
            <a:xfrm>
              <a:off x="4863925" y="2024000"/>
              <a:ext cx="63200" cy="70275"/>
            </a:xfrm>
            <a:custGeom>
              <a:avLst/>
              <a:gdLst/>
              <a:ahLst/>
              <a:cxnLst/>
              <a:rect l="l" t="t" r="r" b="b"/>
              <a:pathLst>
                <a:path w="2528" h="2811" extrusionOk="0">
                  <a:moveTo>
                    <a:pt x="109" y="0"/>
                  </a:moveTo>
                  <a:cubicBezTo>
                    <a:pt x="44" y="0"/>
                    <a:pt x="0" y="77"/>
                    <a:pt x="51" y="127"/>
                  </a:cubicBezTo>
                  <a:cubicBezTo>
                    <a:pt x="872" y="925"/>
                    <a:pt x="1837" y="1556"/>
                    <a:pt x="2230" y="2711"/>
                  </a:cubicBezTo>
                  <a:cubicBezTo>
                    <a:pt x="2248" y="2780"/>
                    <a:pt x="2301" y="2810"/>
                    <a:pt x="2355" y="2810"/>
                  </a:cubicBezTo>
                  <a:cubicBezTo>
                    <a:pt x="2440" y="2810"/>
                    <a:pt x="2528" y="2737"/>
                    <a:pt x="2491" y="2627"/>
                  </a:cubicBezTo>
                  <a:cubicBezTo>
                    <a:pt x="2122" y="1484"/>
                    <a:pt x="1170" y="603"/>
                    <a:pt x="146" y="8"/>
                  </a:cubicBezTo>
                  <a:cubicBezTo>
                    <a:pt x="133" y="3"/>
                    <a:pt x="121" y="0"/>
                    <a:pt x="10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9"/>
            <p:cNvSpPr/>
            <p:nvPr/>
          </p:nvSpPr>
          <p:spPr>
            <a:xfrm>
              <a:off x="4838025" y="1978775"/>
              <a:ext cx="87450" cy="79950"/>
            </a:xfrm>
            <a:custGeom>
              <a:avLst/>
              <a:gdLst/>
              <a:ahLst/>
              <a:cxnLst/>
              <a:rect l="l" t="t" r="r" b="b"/>
              <a:pathLst>
                <a:path w="3498" h="3198" extrusionOk="0">
                  <a:moveTo>
                    <a:pt x="115" y="1"/>
                  </a:moveTo>
                  <a:cubicBezTo>
                    <a:pt x="47" y="1"/>
                    <a:pt x="0" y="98"/>
                    <a:pt x="63" y="150"/>
                  </a:cubicBezTo>
                  <a:cubicBezTo>
                    <a:pt x="1087" y="1079"/>
                    <a:pt x="2634" y="1638"/>
                    <a:pt x="3099" y="3055"/>
                  </a:cubicBezTo>
                  <a:cubicBezTo>
                    <a:pt x="3128" y="3154"/>
                    <a:pt x="3207" y="3198"/>
                    <a:pt x="3284" y="3198"/>
                  </a:cubicBezTo>
                  <a:cubicBezTo>
                    <a:pt x="3393" y="3198"/>
                    <a:pt x="3498" y="3111"/>
                    <a:pt x="3456" y="2972"/>
                  </a:cubicBezTo>
                  <a:cubicBezTo>
                    <a:pt x="3015" y="1603"/>
                    <a:pt x="1444" y="484"/>
                    <a:pt x="146" y="7"/>
                  </a:cubicBezTo>
                  <a:cubicBezTo>
                    <a:pt x="136" y="3"/>
                    <a:pt x="125" y="1"/>
                    <a:pt x="11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9"/>
            <p:cNvSpPr/>
            <p:nvPr/>
          </p:nvSpPr>
          <p:spPr>
            <a:xfrm>
              <a:off x="4814900" y="1939025"/>
              <a:ext cx="102700" cy="83475"/>
            </a:xfrm>
            <a:custGeom>
              <a:avLst/>
              <a:gdLst/>
              <a:ahLst/>
              <a:cxnLst/>
              <a:rect l="l" t="t" r="r" b="b"/>
              <a:pathLst>
                <a:path w="4108" h="3339" extrusionOk="0">
                  <a:moveTo>
                    <a:pt x="160" y="0"/>
                  </a:moveTo>
                  <a:cubicBezTo>
                    <a:pt x="66" y="0"/>
                    <a:pt x="1" y="122"/>
                    <a:pt x="71" y="192"/>
                  </a:cubicBezTo>
                  <a:cubicBezTo>
                    <a:pt x="1154" y="1371"/>
                    <a:pt x="2869" y="1824"/>
                    <a:pt x="3714" y="3252"/>
                  </a:cubicBezTo>
                  <a:cubicBezTo>
                    <a:pt x="3750" y="3313"/>
                    <a:pt x="3803" y="3338"/>
                    <a:pt x="3856" y="3338"/>
                  </a:cubicBezTo>
                  <a:cubicBezTo>
                    <a:pt x="3980" y="3338"/>
                    <a:pt x="4107" y="3200"/>
                    <a:pt x="4024" y="3050"/>
                  </a:cubicBezTo>
                  <a:cubicBezTo>
                    <a:pt x="3274" y="1585"/>
                    <a:pt x="1595" y="752"/>
                    <a:pt x="214" y="14"/>
                  </a:cubicBezTo>
                  <a:cubicBezTo>
                    <a:pt x="195" y="5"/>
                    <a:pt x="177" y="0"/>
                    <a:pt x="16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9"/>
            <p:cNvSpPr/>
            <p:nvPr/>
          </p:nvSpPr>
          <p:spPr>
            <a:xfrm>
              <a:off x="4833475" y="1883325"/>
              <a:ext cx="102600" cy="115975"/>
            </a:xfrm>
            <a:custGeom>
              <a:avLst/>
              <a:gdLst/>
              <a:ahLst/>
              <a:cxnLst/>
              <a:rect l="l" t="t" r="r" b="b"/>
              <a:pathLst>
                <a:path w="4104" h="4639" extrusionOk="0">
                  <a:moveTo>
                    <a:pt x="98" y="0"/>
                  </a:moveTo>
                  <a:cubicBezTo>
                    <a:pt x="48" y="0"/>
                    <a:pt x="1" y="64"/>
                    <a:pt x="19" y="134"/>
                  </a:cubicBezTo>
                  <a:cubicBezTo>
                    <a:pt x="864" y="1920"/>
                    <a:pt x="2555" y="3337"/>
                    <a:pt x="3995" y="4623"/>
                  </a:cubicBezTo>
                  <a:cubicBezTo>
                    <a:pt x="4006" y="4634"/>
                    <a:pt x="4019" y="4639"/>
                    <a:pt x="4030" y="4639"/>
                  </a:cubicBezTo>
                  <a:cubicBezTo>
                    <a:pt x="4070" y="4639"/>
                    <a:pt x="4103" y="4588"/>
                    <a:pt x="4067" y="4552"/>
                  </a:cubicBezTo>
                  <a:cubicBezTo>
                    <a:pt x="2614" y="3135"/>
                    <a:pt x="1400" y="1623"/>
                    <a:pt x="149" y="27"/>
                  </a:cubicBezTo>
                  <a:cubicBezTo>
                    <a:pt x="134" y="8"/>
                    <a:pt x="116" y="0"/>
                    <a:pt x="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9"/>
            <p:cNvSpPr/>
            <p:nvPr/>
          </p:nvSpPr>
          <p:spPr>
            <a:xfrm>
              <a:off x="4798350" y="1964500"/>
              <a:ext cx="95950" cy="101950"/>
            </a:xfrm>
            <a:custGeom>
              <a:avLst/>
              <a:gdLst/>
              <a:ahLst/>
              <a:cxnLst/>
              <a:rect l="l" t="t" r="r" b="b"/>
              <a:pathLst>
                <a:path w="3838" h="4078" extrusionOk="0">
                  <a:moveTo>
                    <a:pt x="144" y="1"/>
                  </a:moveTo>
                  <a:cubicBezTo>
                    <a:pt x="67" y="1"/>
                    <a:pt x="1" y="78"/>
                    <a:pt x="54" y="150"/>
                  </a:cubicBezTo>
                  <a:cubicBezTo>
                    <a:pt x="1066" y="1555"/>
                    <a:pt x="2543" y="2543"/>
                    <a:pt x="3495" y="3995"/>
                  </a:cubicBezTo>
                  <a:cubicBezTo>
                    <a:pt x="3534" y="4053"/>
                    <a:pt x="3588" y="4077"/>
                    <a:pt x="3638" y="4077"/>
                  </a:cubicBezTo>
                  <a:cubicBezTo>
                    <a:pt x="3744" y="4077"/>
                    <a:pt x="3838" y="3973"/>
                    <a:pt x="3757" y="3852"/>
                  </a:cubicBezTo>
                  <a:cubicBezTo>
                    <a:pt x="2852" y="2376"/>
                    <a:pt x="1531" y="1138"/>
                    <a:pt x="221" y="31"/>
                  </a:cubicBezTo>
                  <a:cubicBezTo>
                    <a:pt x="197" y="10"/>
                    <a:pt x="170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4812675" y="1978275"/>
              <a:ext cx="51025" cy="78125"/>
            </a:xfrm>
            <a:custGeom>
              <a:avLst/>
              <a:gdLst/>
              <a:ahLst/>
              <a:cxnLst/>
              <a:rect l="l" t="t" r="r" b="b"/>
              <a:pathLst>
                <a:path w="2041" h="3125" extrusionOk="0">
                  <a:moveTo>
                    <a:pt x="134" y="0"/>
                  </a:moveTo>
                  <a:cubicBezTo>
                    <a:pt x="68" y="0"/>
                    <a:pt x="0" y="73"/>
                    <a:pt x="17" y="158"/>
                  </a:cubicBezTo>
                  <a:cubicBezTo>
                    <a:pt x="327" y="1218"/>
                    <a:pt x="1184" y="2254"/>
                    <a:pt x="1863" y="3111"/>
                  </a:cubicBezTo>
                  <a:cubicBezTo>
                    <a:pt x="1877" y="3121"/>
                    <a:pt x="1894" y="3125"/>
                    <a:pt x="1910" y="3125"/>
                  </a:cubicBezTo>
                  <a:cubicBezTo>
                    <a:pt x="1975" y="3125"/>
                    <a:pt x="2041" y="3061"/>
                    <a:pt x="1994" y="3004"/>
                  </a:cubicBezTo>
                  <a:cubicBezTo>
                    <a:pt x="1684" y="2528"/>
                    <a:pt x="1386" y="2051"/>
                    <a:pt x="1124" y="1539"/>
                  </a:cubicBezTo>
                  <a:cubicBezTo>
                    <a:pt x="839" y="1039"/>
                    <a:pt x="600" y="468"/>
                    <a:pt x="208" y="39"/>
                  </a:cubicBezTo>
                  <a:cubicBezTo>
                    <a:pt x="187" y="12"/>
                    <a:pt x="161" y="0"/>
                    <a:pt x="1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9"/>
            <p:cNvSpPr/>
            <p:nvPr/>
          </p:nvSpPr>
          <p:spPr>
            <a:xfrm>
              <a:off x="4818525" y="2040775"/>
              <a:ext cx="66800" cy="93025"/>
            </a:xfrm>
            <a:custGeom>
              <a:avLst/>
              <a:gdLst/>
              <a:ahLst/>
              <a:cxnLst/>
              <a:rect l="l" t="t" r="r" b="b"/>
              <a:pathLst>
                <a:path w="2672" h="3721" extrusionOk="0">
                  <a:moveTo>
                    <a:pt x="130" y="1"/>
                  </a:moveTo>
                  <a:cubicBezTo>
                    <a:pt x="61" y="1"/>
                    <a:pt x="1" y="67"/>
                    <a:pt x="45" y="147"/>
                  </a:cubicBezTo>
                  <a:cubicBezTo>
                    <a:pt x="712" y="1385"/>
                    <a:pt x="1652" y="2456"/>
                    <a:pt x="2367" y="3659"/>
                  </a:cubicBezTo>
                  <a:cubicBezTo>
                    <a:pt x="2395" y="3702"/>
                    <a:pt x="2437" y="3720"/>
                    <a:pt x="2478" y="3720"/>
                  </a:cubicBezTo>
                  <a:cubicBezTo>
                    <a:pt x="2575" y="3720"/>
                    <a:pt x="2672" y="3621"/>
                    <a:pt x="2605" y="3504"/>
                  </a:cubicBezTo>
                  <a:cubicBezTo>
                    <a:pt x="1974" y="2278"/>
                    <a:pt x="1236" y="956"/>
                    <a:pt x="200" y="28"/>
                  </a:cubicBezTo>
                  <a:cubicBezTo>
                    <a:pt x="178" y="9"/>
                    <a:pt x="153" y="1"/>
                    <a:pt x="1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9"/>
            <p:cNvSpPr/>
            <p:nvPr/>
          </p:nvSpPr>
          <p:spPr>
            <a:xfrm>
              <a:off x="4823525" y="2057525"/>
              <a:ext cx="39775" cy="51375"/>
            </a:xfrm>
            <a:custGeom>
              <a:avLst/>
              <a:gdLst/>
              <a:ahLst/>
              <a:cxnLst/>
              <a:rect l="l" t="t" r="r" b="b"/>
              <a:pathLst>
                <a:path w="1591" h="2055" extrusionOk="0">
                  <a:moveTo>
                    <a:pt x="163" y="1"/>
                  </a:moveTo>
                  <a:cubicBezTo>
                    <a:pt x="80" y="1"/>
                    <a:pt x="0" y="86"/>
                    <a:pt x="59" y="155"/>
                  </a:cubicBezTo>
                  <a:cubicBezTo>
                    <a:pt x="274" y="441"/>
                    <a:pt x="524" y="679"/>
                    <a:pt x="714" y="953"/>
                  </a:cubicBezTo>
                  <a:cubicBezTo>
                    <a:pt x="940" y="1251"/>
                    <a:pt x="1107" y="1584"/>
                    <a:pt x="1226" y="1941"/>
                  </a:cubicBezTo>
                  <a:cubicBezTo>
                    <a:pt x="1254" y="2021"/>
                    <a:pt x="1321" y="2054"/>
                    <a:pt x="1387" y="2054"/>
                  </a:cubicBezTo>
                  <a:cubicBezTo>
                    <a:pt x="1489" y="2054"/>
                    <a:pt x="1591" y="1974"/>
                    <a:pt x="1548" y="1858"/>
                  </a:cubicBezTo>
                  <a:cubicBezTo>
                    <a:pt x="1309" y="1167"/>
                    <a:pt x="881" y="334"/>
                    <a:pt x="214" y="12"/>
                  </a:cubicBezTo>
                  <a:cubicBezTo>
                    <a:pt x="198" y="4"/>
                    <a:pt x="181" y="1"/>
                    <a:pt x="16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9"/>
            <p:cNvSpPr/>
            <p:nvPr/>
          </p:nvSpPr>
          <p:spPr>
            <a:xfrm>
              <a:off x="4939700" y="2684725"/>
              <a:ext cx="115400" cy="165900"/>
            </a:xfrm>
            <a:custGeom>
              <a:avLst/>
              <a:gdLst/>
              <a:ahLst/>
              <a:cxnLst/>
              <a:rect l="l" t="t" r="r" b="b"/>
              <a:pathLst>
                <a:path w="4616" h="6636" extrusionOk="0">
                  <a:moveTo>
                    <a:pt x="4459" y="0"/>
                  </a:moveTo>
                  <a:cubicBezTo>
                    <a:pt x="4433" y="0"/>
                    <a:pt x="4405" y="10"/>
                    <a:pt x="4378" y="35"/>
                  </a:cubicBezTo>
                  <a:cubicBezTo>
                    <a:pt x="2497" y="1702"/>
                    <a:pt x="484" y="3988"/>
                    <a:pt x="8" y="6535"/>
                  </a:cubicBezTo>
                  <a:cubicBezTo>
                    <a:pt x="0" y="6590"/>
                    <a:pt x="50" y="6635"/>
                    <a:pt x="98" y="6635"/>
                  </a:cubicBezTo>
                  <a:cubicBezTo>
                    <a:pt x="122" y="6635"/>
                    <a:pt x="147" y="6623"/>
                    <a:pt x="163" y="6595"/>
                  </a:cubicBezTo>
                  <a:cubicBezTo>
                    <a:pt x="1401" y="4214"/>
                    <a:pt x="2687" y="2178"/>
                    <a:pt x="4533" y="213"/>
                  </a:cubicBezTo>
                  <a:cubicBezTo>
                    <a:pt x="4616" y="121"/>
                    <a:pt x="4549" y="0"/>
                    <a:pt x="445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9"/>
            <p:cNvSpPr/>
            <p:nvPr/>
          </p:nvSpPr>
          <p:spPr>
            <a:xfrm>
              <a:off x="4931050" y="2703450"/>
              <a:ext cx="55350" cy="66500"/>
            </a:xfrm>
            <a:custGeom>
              <a:avLst/>
              <a:gdLst/>
              <a:ahLst/>
              <a:cxnLst/>
              <a:rect l="l" t="t" r="r" b="b"/>
              <a:pathLst>
                <a:path w="2214" h="2660" extrusionOk="0">
                  <a:moveTo>
                    <a:pt x="2050" y="1"/>
                  </a:moveTo>
                  <a:cubicBezTo>
                    <a:pt x="2024" y="1"/>
                    <a:pt x="1998" y="8"/>
                    <a:pt x="1973" y="24"/>
                  </a:cubicBezTo>
                  <a:cubicBezTo>
                    <a:pt x="1545" y="393"/>
                    <a:pt x="1152" y="810"/>
                    <a:pt x="759" y="1250"/>
                  </a:cubicBezTo>
                  <a:cubicBezTo>
                    <a:pt x="414" y="1619"/>
                    <a:pt x="80" y="2048"/>
                    <a:pt x="9" y="2548"/>
                  </a:cubicBezTo>
                  <a:cubicBezTo>
                    <a:pt x="1" y="2620"/>
                    <a:pt x="58" y="2660"/>
                    <a:pt x="121" y="2660"/>
                  </a:cubicBezTo>
                  <a:cubicBezTo>
                    <a:pt x="152" y="2660"/>
                    <a:pt x="184" y="2651"/>
                    <a:pt x="211" y="2631"/>
                  </a:cubicBezTo>
                  <a:cubicBezTo>
                    <a:pt x="568" y="2274"/>
                    <a:pt x="830" y="1810"/>
                    <a:pt x="1140" y="1417"/>
                  </a:cubicBezTo>
                  <a:cubicBezTo>
                    <a:pt x="1485" y="1000"/>
                    <a:pt x="1854" y="631"/>
                    <a:pt x="2140" y="167"/>
                  </a:cubicBezTo>
                  <a:cubicBezTo>
                    <a:pt x="2214" y="84"/>
                    <a:pt x="2138" y="1"/>
                    <a:pt x="205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9"/>
            <p:cNvSpPr/>
            <p:nvPr/>
          </p:nvSpPr>
          <p:spPr>
            <a:xfrm>
              <a:off x="4936725" y="2703025"/>
              <a:ext cx="36100" cy="104125"/>
            </a:xfrm>
            <a:custGeom>
              <a:avLst/>
              <a:gdLst/>
              <a:ahLst/>
              <a:cxnLst/>
              <a:rect l="l" t="t" r="r" b="b"/>
              <a:pathLst>
                <a:path w="1444" h="4165" extrusionOk="0">
                  <a:moveTo>
                    <a:pt x="1394" y="1"/>
                  </a:moveTo>
                  <a:cubicBezTo>
                    <a:pt x="1371" y="1"/>
                    <a:pt x="1347" y="13"/>
                    <a:pt x="1342" y="41"/>
                  </a:cubicBezTo>
                  <a:cubicBezTo>
                    <a:pt x="1115" y="1458"/>
                    <a:pt x="413" y="2732"/>
                    <a:pt x="8" y="4101"/>
                  </a:cubicBezTo>
                  <a:cubicBezTo>
                    <a:pt x="0" y="4133"/>
                    <a:pt x="29" y="4164"/>
                    <a:pt x="60" y="4164"/>
                  </a:cubicBezTo>
                  <a:cubicBezTo>
                    <a:pt x="76" y="4164"/>
                    <a:pt x="91" y="4156"/>
                    <a:pt x="103" y="4137"/>
                  </a:cubicBezTo>
                  <a:cubicBezTo>
                    <a:pt x="663" y="2827"/>
                    <a:pt x="1258" y="1470"/>
                    <a:pt x="1437" y="41"/>
                  </a:cubicBezTo>
                  <a:cubicBezTo>
                    <a:pt x="1443" y="16"/>
                    <a:pt x="1420" y="1"/>
                    <a:pt x="13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9"/>
            <p:cNvSpPr/>
            <p:nvPr/>
          </p:nvSpPr>
          <p:spPr>
            <a:xfrm>
              <a:off x="4885725" y="2890100"/>
              <a:ext cx="87100" cy="175975"/>
            </a:xfrm>
            <a:custGeom>
              <a:avLst/>
              <a:gdLst/>
              <a:ahLst/>
              <a:cxnLst/>
              <a:rect l="l" t="t" r="r" b="b"/>
              <a:pathLst>
                <a:path w="3484" h="7039" extrusionOk="0">
                  <a:moveTo>
                    <a:pt x="3434" y="0"/>
                  </a:moveTo>
                  <a:cubicBezTo>
                    <a:pt x="3425" y="0"/>
                    <a:pt x="3416" y="3"/>
                    <a:pt x="3405" y="11"/>
                  </a:cubicBezTo>
                  <a:cubicBezTo>
                    <a:pt x="1572" y="1726"/>
                    <a:pt x="0" y="4452"/>
                    <a:pt x="357" y="7012"/>
                  </a:cubicBezTo>
                  <a:cubicBezTo>
                    <a:pt x="362" y="7031"/>
                    <a:pt x="376" y="7039"/>
                    <a:pt x="392" y="7039"/>
                  </a:cubicBezTo>
                  <a:cubicBezTo>
                    <a:pt x="415" y="7039"/>
                    <a:pt x="441" y="7022"/>
                    <a:pt x="441" y="7000"/>
                  </a:cubicBezTo>
                  <a:cubicBezTo>
                    <a:pt x="703" y="4405"/>
                    <a:pt x="1893" y="2083"/>
                    <a:pt x="3465" y="71"/>
                  </a:cubicBezTo>
                  <a:cubicBezTo>
                    <a:pt x="3484" y="43"/>
                    <a:pt x="3466" y="0"/>
                    <a:pt x="34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9"/>
            <p:cNvSpPr/>
            <p:nvPr/>
          </p:nvSpPr>
          <p:spPr>
            <a:xfrm>
              <a:off x="4908350" y="2920850"/>
              <a:ext cx="48300" cy="62275"/>
            </a:xfrm>
            <a:custGeom>
              <a:avLst/>
              <a:gdLst/>
              <a:ahLst/>
              <a:cxnLst/>
              <a:rect l="l" t="t" r="r" b="b"/>
              <a:pathLst>
                <a:path w="1932" h="2491" extrusionOk="0">
                  <a:moveTo>
                    <a:pt x="1779" y="0"/>
                  </a:moveTo>
                  <a:cubicBezTo>
                    <a:pt x="1759" y="0"/>
                    <a:pt x="1737" y="6"/>
                    <a:pt x="1715" y="19"/>
                  </a:cubicBezTo>
                  <a:cubicBezTo>
                    <a:pt x="953" y="579"/>
                    <a:pt x="429" y="1448"/>
                    <a:pt x="36" y="2282"/>
                  </a:cubicBezTo>
                  <a:cubicBezTo>
                    <a:pt x="0" y="2380"/>
                    <a:pt x="84" y="2491"/>
                    <a:pt x="169" y="2491"/>
                  </a:cubicBezTo>
                  <a:cubicBezTo>
                    <a:pt x="198" y="2491"/>
                    <a:pt x="226" y="2478"/>
                    <a:pt x="250" y="2448"/>
                  </a:cubicBezTo>
                  <a:cubicBezTo>
                    <a:pt x="881" y="1793"/>
                    <a:pt x="1536" y="1031"/>
                    <a:pt x="1893" y="198"/>
                  </a:cubicBezTo>
                  <a:cubicBezTo>
                    <a:pt x="1932" y="111"/>
                    <a:pt x="1868" y="0"/>
                    <a:pt x="177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4897925" y="3009225"/>
              <a:ext cx="52150" cy="54425"/>
            </a:xfrm>
            <a:custGeom>
              <a:avLst/>
              <a:gdLst/>
              <a:ahLst/>
              <a:cxnLst/>
              <a:rect l="l" t="t" r="r" b="b"/>
              <a:pathLst>
                <a:path w="2086" h="2177" extrusionOk="0">
                  <a:moveTo>
                    <a:pt x="1988" y="0"/>
                  </a:moveTo>
                  <a:cubicBezTo>
                    <a:pt x="1977" y="0"/>
                    <a:pt x="1965" y="3"/>
                    <a:pt x="1953" y="9"/>
                  </a:cubicBezTo>
                  <a:cubicBezTo>
                    <a:pt x="1429" y="294"/>
                    <a:pt x="1048" y="783"/>
                    <a:pt x="691" y="1247"/>
                  </a:cubicBezTo>
                  <a:cubicBezTo>
                    <a:pt x="631" y="1330"/>
                    <a:pt x="0" y="2045"/>
                    <a:pt x="191" y="2164"/>
                  </a:cubicBezTo>
                  <a:cubicBezTo>
                    <a:pt x="200" y="2173"/>
                    <a:pt x="208" y="2177"/>
                    <a:pt x="216" y="2177"/>
                  </a:cubicBezTo>
                  <a:cubicBezTo>
                    <a:pt x="236" y="2177"/>
                    <a:pt x="247" y="2146"/>
                    <a:pt x="238" y="2128"/>
                  </a:cubicBezTo>
                  <a:lnTo>
                    <a:pt x="238" y="2128"/>
                  </a:lnTo>
                  <a:cubicBezTo>
                    <a:pt x="239" y="2129"/>
                    <a:pt x="240" y="2129"/>
                    <a:pt x="242" y="2129"/>
                  </a:cubicBezTo>
                  <a:cubicBezTo>
                    <a:pt x="304" y="2129"/>
                    <a:pt x="967" y="1364"/>
                    <a:pt x="1048" y="1295"/>
                  </a:cubicBezTo>
                  <a:cubicBezTo>
                    <a:pt x="1370" y="925"/>
                    <a:pt x="1655" y="461"/>
                    <a:pt x="2036" y="116"/>
                  </a:cubicBezTo>
                  <a:cubicBezTo>
                    <a:pt x="2086" y="66"/>
                    <a:pt x="2045" y="0"/>
                    <a:pt x="198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4866150" y="3052275"/>
              <a:ext cx="54325" cy="37100"/>
            </a:xfrm>
            <a:custGeom>
              <a:avLst/>
              <a:gdLst/>
              <a:ahLst/>
              <a:cxnLst/>
              <a:rect l="l" t="t" r="r" b="b"/>
              <a:pathLst>
                <a:path w="2173" h="1484" extrusionOk="0">
                  <a:moveTo>
                    <a:pt x="2056" y="0"/>
                  </a:moveTo>
                  <a:cubicBezTo>
                    <a:pt x="2053" y="0"/>
                    <a:pt x="2049" y="1"/>
                    <a:pt x="2045" y="1"/>
                  </a:cubicBezTo>
                  <a:cubicBezTo>
                    <a:pt x="1224" y="156"/>
                    <a:pt x="593" y="585"/>
                    <a:pt x="81" y="1239"/>
                  </a:cubicBezTo>
                  <a:cubicBezTo>
                    <a:pt x="0" y="1338"/>
                    <a:pt x="129" y="1484"/>
                    <a:pt x="238" y="1484"/>
                  </a:cubicBezTo>
                  <a:cubicBezTo>
                    <a:pt x="274" y="1484"/>
                    <a:pt x="307" y="1468"/>
                    <a:pt x="331" y="1430"/>
                  </a:cubicBezTo>
                  <a:cubicBezTo>
                    <a:pt x="795" y="846"/>
                    <a:pt x="1438" y="430"/>
                    <a:pt x="2105" y="120"/>
                  </a:cubicBezTo>
                  <a:cubicBezTo>
                    <a:pt x="2172" y="98"/>
                    <a:pt x="2123" y="0"/>
                    <a:pt x="20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4842300" y="3099975"/>
              <a:ext cx="66975" cy="62775"/>
            </a:xfrm>
            <a:custGeom>
              <a:avLst/>
              <a:gdLst/>
              <a:ahLst/>
              <a:cxnLst/>
              <a:rect l="l" t="t" r="r" b="b"/>
              <a:pathLst>
                <a:path w="2679" h="2511" extrusionOk="0">
                  <a:moveTo>
                    <a:pt x="2564" y="1"/>
                  </a:moveTo>
                  <a:cubicBezTo>
                    <a:pt x="2550" y="1"/>
                    <a:pt x="2536" y="3"/>
                    <a:pt x="2523" y="10"/>
                  </a:cubicBezTo>
                  <a:cubicBezTo>
                    <a:pt x="1654" y="689"/>
                    <a:pt x="856" y="1463"/>
                    <a:pt x="94" y="2248"/>
                  </a:cubicBezTo>
                  <a:cubicBezTo>
                    <a:pt x="0" y="2361"/>
                    <a:pt x="99" y="2511"/>
                    <a:pt x="220" y="2511"/>
                  </a:cubicBezTo>
                  <a:cubicBezTo>
                    <a:pt x="253" y="2511"/>
                    <a:pt x="288" y="2500"/>
                    <a:pt x="320" y="2475"/>
                  </a:cubicBezTo>
                  <a:cubicBezTo>
                    <a:pt x="1166" y="1784"/>
                    <a:pt x="1880" y="927"/>
                    <a:pt x="2630" y="117"/>
                  </a:cubicBezTo>
                  <a:cubicBezTo>
                    <a:pt x="2679" y="59"/>
                    <a:pt x="2624" y="1"/>
                    <a:pt x="256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9"/>
            <p:cNvSpPr/>
            <p:nvPr/>
          </p:nvSpPr>
          <p:spPr>
            <a:xfrm>
              <a:off x="4849725" y="3140975"/>
              <a:ext cx="39300" cy="38950"/>
            </a:xfrm>
            <a:custGeom>
              <a:avLst/>
              <a:gdLst/>
              <a:ahLst/>
              <a:cxnLst/>
              <a:rect l="l" t="t" r="r" b="b"/>
              <a:pathLst>
                <a:path w="1572" h="1558" extrusionOk="0">
                  <a:moveTo>
                    <a:pt x="1480" y="0"/>
                  </a:moveTo>
                  <a:cubicBezTo>
                    <a:pt x="1467" y="0"/>
                    <a:pt x="1454" y="4"/>
                    <a:pt x="1440" y="13"/>
                  </a:cubicBezTo>
                  <a:cubicBezTo>
                    <a:pt x="857" y="323"/>
                    <a:pt x="428" y="882"/>
                    <a:pt x="59" y="1418"/>
                  </a:cubicBezTo>
                  <a:cubicBezTo>
                    <a:pt x="0" y="1485"/>
                    <a:pt x="71" y="1558"/>
                    <a:pt x="148" y="1558"/>
                  </a:cubicBezTo>
                  <a:cubicBezTo>
                    <a:pt x="180" y="1558"/>
                    <a:pt x="213" y="1545"/>
                    <a:pt x="238" y="1513"/>
                  </a:cubicBezTo>
                  <a:cubicBezTo>
                    <a:pt x="619" y="989"/>
                    <a:pt x="1059" y="561"/>
                    <a:pt x="1524" y="120"/>
                  </a:cubicBezTo>
                  <a:cubicBezTo>
                    <a:pt x="1572" y="72"/>
                    <a:pt x="1534" y="0"/>
                    <a:pt x="14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9"/>
            <p:cNvSpPr/>
            <p:nvPr/>
          </p:nvSpPr>
          <p:spPr>
            <a:xfrm>
              <a:off x="4824400" y="3188425"/>
              <a:ext cx="64700" cy="72625"/>
            </a:xfrm>
            <a:custGeom>
              <a:avLst/>
              <a:gdLst/>
              <a:ahLst/>
              <a:cxnLst/>
              <a:rect l="l" t="t" r="r" b="b"/>
              <a:pathLst>
                <a:path w="2588" h="2905" extrusionOk="0">
                  <a:moveTo>
                    <a:pt x="2477" y="0"/>
                  </a:moveTo>
                  <a:cubicBezTo>
                    <a:pt x="2466" y="0"/>
                    <a:pt x="2454" y="3"/>
                    <a:pt x="2441" y="8"/>
                  </a:cubicBezTo>
                  <a:cubicBezTo>
                    <a:pt x="1334" y="508"/>
                    <a:pt x="477" y="1687"/>
                    <a:pt x="24" y="2782"/>
                  </a:cubicBezTo>
                  <a:cubicBezTo>
                    <a:pt x="0" y="2854"/>
                    <a:pt x="62" y="2905"/>
                    <a:pt x="120" y="2905"/>
                  </a:cubicBezTo>
                  <a:cubicBezTo>
                    <a:pt x="148" y="2905"/>
                    <a:pt x="175" y="2893"/>
                    <a:pt x="191" y="2866"/>
                  </a:cubicBezTo>
                  <a:cubicBezTo>
                    <a:pt x="774" y="1746"/>
                    <a:pt x="1786" y="1092"/>
                    <a:pt x="2537" y="139"/>
                  </a:cubicBezTo>
                  <a:cubicBezTo>
                    <a:pt x="2587" y="78"/>
                    <a:pt x="2543" y="0"/>
                    <a:pt x="24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9"/>
            <p:cNvSpPr/>
            <p:nvPr/>
          </p:nvSpPr>
          <p:spPr>
            <a:xfrm>
              <a:off x="4818025" y="3212725"/>
              <a:ext cx="88000" cy="95250"/>
            </a:xfrm>
            <a:custGeom>
              <a:avLst/>
              <a:gdLst/>
              <a:ahLst/>
              <a:cxnLst/>
              <a:rect l="l" t="t" r="r" b="b"/>
              <a:pathLst>
                <a:path w="3520" h="3810" extrusionOk="0">
                  <a:moveTo>
                    <a:pt x="3412" y="1"/>
                  </a:moveTo>
                  <a:cubicBezTo>
                    <a:pt x="3400" y="1"/>
                    <a:pt x="3387" y="4"/>
                    <a:pt x="3375" y="12"/>
                  </a:cubicBezTo>
                  <a:cubicBezTo>
                    <a:pt x="1958" y="870"/>
                    <a:pt x="970" y="2287"/>
                    <a:pt x="53" y="3644"/>
                  </a:cubicBezTo>
                  <a:cubicBezTo>
                    <a:pt x="0" y="3723"/>
                    <a:pt x="78" y="3810"/>
                    <a:pt x="156" y="3810"/>
                  </a:cubicBezTo>
                  <a:cubicBezTo>
                    <a:pt x="183" y="3810"/>
                    <a:pt x="210" y="3799"/>
                    <a:pt x="232" y="3775"/>
                  </a:cubicBezTo>
                  <a:cubicBezTo>
                    <a:pt x="1387" y="2632"/>
                    <a:pt x="2399" y="1358"/>
                    <a:pt x="3470" y="132"/>
                  </a:cubicBezTo>
                  <a:cubicBezTo>
                    <a:pt x="3519" y="82"/>
                    <a:pt x="3471" y="1"/>
                    <a:pt x="341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9"/>
            <p:cNvSpPr/>
            <p:nvPr/>
          </p:nvSpPr>
          <p:spPr>
            <a:xfrm>
              <a:off x="4817250" y="3234600"/>
              <a:ext cx="96850" cy="77950"/>
            </a:xfrm>
            <a:custGeom>
              <a:avLst/>
              <a:gdLst/>
              <a:ahLst/>
              <a:cxnLst/>
              <a:rect l="l" t="t" r="r" b="b"/>
              <a:pathLst>
                <a:path w="3874" h="3118" extrusionOk="0">
                  <a:moveTo>
                    <a:pt x="3750" y="0"/>
                  </a:moveTo>
                  <a:cubicBezTo>
                    <a:pt x="3739" y="0"/>
                    <a:pt x="3728" y="2"/>
                    <a:pt x="3716" y="7"/>
                  </a:cubicBezTo>
                  <a:cubicBezTo>
                    <a:pt x="2858" y="245"/>
                    <a:pt x="2108" y="840"/>
                    <a:pt x="1430" y="1388"/>
                  </a:cubicBezTo>
                  <a:cubicBezTo>
                    <a:pt x="1072" y="1674"/>
                    <a:pt x="1" y="2507"/>
                    <a:pt x="203" y="3067"/>
                  </a:cubicBezTo>
                  <a:cubicBezTo>
                    <a:pt x="203" y="3096"/>
                    <a:pt x="227" y="3117"/>
                    <a:pt x="256" y="3117"/>
                  </a:cubicBezTo>
                  <a:cubicBezTo>
                    <a:pt x="262" y="3117"/>
                    <a:pt x="268" y="3116"/>
                    <a:pt x="275" y="3114"/>
                  </a:cubicBezTo>
                  <a:cubicBezTo>
                    <a:pt x="513" y="3055"/>
                    <a:pt x="668" y="2781"/>
                    <a:pt x="834" y="2602"/>
                  </a:cubicBezTo>
                  <a:cubicBezTo>
                    <a:pt x="1120" y="2293"/>
                    <a:pt x="1453" y="2007"/>
                    <a:pt x="1787" y="1733"/>
                  </a:cubicBezTo>
                  <a:cubicBezTo>
                    <a:pt x="2430" y="1162"/>
                    <a:pt x="3180" y="733"/>
                    <a:pt x="3811" y="150"/>
                  </a:cubicBezTo>
                  <a:cubicBezTo>
                    <a:pt x="3873" y="98"/>
                    <a:pt x="3827" y="0"/>
                    <a:pt x="37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9"/>
            <p:cNvSpPr/>
            <p:nvPr/>
          </p:nvSpPr>
          <p:spPr>
            <a:xfrm>
              <a:off x="4749825" y="2641125"/>
              <a:ext cx="125675" cy="185625"/>
            </a:xfrm>
            <a:custGeom>
              <a:avLst/>
              <a:gdLst/>
              <a:ahLst/>
              <a:cxnLst/>
              <a:rect l="l" t="t" r="r" b="b"/>
              <a:pathLst>
                <a:path w="5027" h="7425" extrusionOk="0">
                  <a:moveTo>
                    <a:pt x="198" y="0"/>
                  </a:moveTo>
                  <a:cubicBezTo>
                    <a:pt x="79" y="0"/>
                    <a:pt x="0" y="143"/>
                    <a:pt x="90" y="243"/>
                  </a:cubicBezTo>
                  <a:cubicBezTo>
                    <a:pt x="2043" y="2350"/>
                    <a:pt x="4329" y="4362"/>
                    <a:pt x="4841" y="7351"/>
                  </a:cubicBezTo>
                  <a:cubicBezTo>
                    <a:pt x="4846" y="7402"/>
                    <a:pt x="4881" y="7424"/>
                    <a:pt x="4919" y="7424"/>
                  </a:cubicBezTo>
                  <a:cubicBezTo>
                    <a:pt x="4970" y="7424"/>
                    <a:pt x="5026" y="7383"/>
                    <a:pt x="5019" y="7315"/>
                  </a:cubicBezTo>
                  <a:cubicBezTo>
                    <a:pt x="4650" y="4577"/>
                    <a:pt x="2722" y="1386"/>
                    <a:pt x="269" y="17"/>
                  </a:cubicBezTo>
                  <a:cubicBezTo>
                    <a:pt x="244" y="5"/>
                    <a:pt x="220" y="0"/>
                    <a:pt x="1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9"/>
            <p:cNvSpPr/>
            <p:nvPr/>
          </p:nvSpPr>
          <p:spPr>
            <a:xfrm>
              <a:off x="4783700" y="2647775"/>
              <a:ext cx="103225" cy="154625"/>
            </a:xfrm>
            <a:custGeom>
              <a:avLst/>
              <a:gdLst/>
              <a:ahLst/>
              <a:cxnLst/>
              <a:rect l="l" t="t" r="r" b="b"/>
              <a:pathLst>
                <a:path w="4129" h="6185" extrusionOk="0">
                  <a:moveTo>
                    <a:pt x="200" y="0"/>
                  </a:moveTo>
                  <a:cubicBezTo>
                    <a:pt x="76" y="0"/>
                    <a:pt x="1" y="182"/>
                    <a:pt x="105" y="263"/>
                  </a:cubicBezTo>
                  <a:cubicBezTo>
                    <a:pt x="1724" y="1584"/>
                    <a:pt x="3950" y="3739"/>
                    <a:pt x="3653" y="6061"/>
                  </a:cubicBezTo>
                  <a:cubicBezTo>
                    <a:pt x="3653" y="6142"/>
                    <a:pt x="3718" y="6185"/>
                    <a:pt x="3776" y="6185"/>
                  </a:cubicBezTo>
                  <a:cubicBezTo>
                    <a:pt x="3821" y="6185"/>
                    <a:pt x="3862" y="6160"/>
                    <a:pt x="3867" y="6108"/>
                  </a:cubicBezTo>
                  <a:cubicBezTo>
                    <a:pt x="4129" y="4811"/>
                    <a:pt x="3545" y="3501"/>
                    <a:pt x="2902" y="2418"/>
                  </a:cubicBezTo>
                  <a:cubicBezTo>
                    <a:pt x="2355" y="1477"/>
                    <a:pt x="1402" y="120"/>
                    <a:pt x="212" y="1"/>
                  </a:cubicBezTo>
                  <a:cubicBezTo>
                    <a:pt x="208" y="0"/>
                    <a:pt x="204" y="0"/>
                    <a:pt x="20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9"/>
            <p:cNvSpPr/>
            <p:nvPr/>
          </p:nvSpPr>
          <p:spPr>
            <a:xfrm>
              <a:off x="4741675" y="2592925"/>
              <a:ext cx="123825" cy="162300"/>
            </a:xfrm>
            <a:custGeom>
              <a:avLst/>
              <a:gdLst/>
              <a:ahLst/>
              <a:cxnLst/>
              <a:rect l="l" t="t" r="r" b="b"/>
              <a:pathLst>
                <a:path w="4953" h="6492" extrusionOk="0">
                  <a:moveTo>
                    <a:pt x="133" y="1"/>
                  </a:moveTo>
                  <a:cubicBezTo>
                    <a:pt x="63" y="1"/>
                    <a:pt x="0" y="100"/>
                    <a:pt x="59" y="159"/>
                  </a:cubicBezTo>
                  <a:cubicBezTo>
                    <a:pt x="1893" y="2123"/>
                    <a:pt x="4286" y="3552"/>
                    <a:pt x="4774" y="6421"/>
                  </a:cubicBezTo>
                  <a:cubicBezTo>
                    <a:pt x="4779" y="6470"/>
                    <a:pt x="4817" y="6492"/>
                    <a:pt x="4856" y="6492"/>
                  </a:cubicBezTo>
                  <a:cubicBezTo>
                    <a:pt x="4903" y="6492"/>
                    <a:pt x="4953" y="6461"/>
                    <a:pt x="4953" y="6409"/>
                  </a:cubicBezTo>
                  <a:cubicBezTo>
                    <a:pt x="4643" y="3564"/>
                    <a:pt x="2452" y="1516"/>
                    <a:pt x="178" y="16"/>
                  </a:cubicBezTo>
                  <a:cubicBezTo>
                    <a:pt x="163" y="5"/>
                    <a:pt x="148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39"/>
          <p:cNvGrpSpPr/>
          <p:nvPr/>
        </p:nvGrpSpPr>
        <p:grpSpPr>
          <a:xfrm rot="2700000" flipH="1">
            <a:off x="1362533" y="2350133"/>
            <a:ext cx="1097742" cy="4163486"/>
            <a:chOff x="4591050" y="1653000"/>
            <a:chExt cx="560975" cy="2127650"/>
          </a:xfrm>
        </p:grpSpPr>
        <p:sp>
          <p:nvSpPr>
            <p:cNvPr id="1009" name="Google Shape;1009;p39"/>
            <p:cNvSpPr/>
            <p:nvPr/>
          </p:nvSpPr>
          <p:spPr>
            <a:xfrm>
              <a:off x="4638450" y="1715375"/>
              <a:ext cx="334200" cy="2037750"/>
            </a:xfrm>
            <a:custGeom>
              <a:avLst/>
              <a:gdLst/>
              <a:ahLst/>
              <a:cxnLst/>
              <a:rect l="l" t="t" r="r" b="b"/>
              <a:pathLst>
                <a:path w="13368" h="81510" extrusionOk="0">
                  <a:moveTo>
                    <a:pt x="8782" y="0"/>
                  </a:moveTo>
                  <a:cubicBezTo>
                    <a:pt x="8719" y="0"/>
                    <a:pt x="8661" y="48"/>
                    <a:pt x="8689" y="125"/>
                  </a:cubicBezTo>
                  <a:cubicBezTo>
                    <a:pt x="10653" y="7162"/>
                    <a:pt x="12106" y="14318"/>
                    <a:pt x="12618" y="21616"/>
                  </a:cubicBezTo>
                  <a:cubicBezTo>
                    <a:pt x="13034" y="27676"/>
                    <a:pt x="12761" y="33808"/>
                    <a:pt x="12118" y="39833"/>
                  </a:cubicBezTo>
                  <a:cubicBezTo>
                    <a:pt x="10558" y="54430"/>
                    <a:pt x="5391" y="67896"/>
                    <a:pt x="9" y="81445"/>
                  </a:cubicBezTo>
                  <a:cubicBezTo>
                    <a:pt x="1" y="81485"/>
                    <a:pt x="37" y="81509"/>
                    <a:pt x="64" y="81509"/>
                  </a:cubicBezTo>
                  <a:cubicBezTo>
                    <a:pt x="77" y="81509"/>
                    <a:pt x="89" y="81504"/>
                    <a:pt x="92" y="81492"/>
                  </a:cubicBezTo>
                  <a:cubicBezTo>
                    <a:pt x="2997" y="74623"/>
                    <a:pt x="5831" y="67717"/>
                    <a:pt x="8117" y="60621"/>
                  </a:cubicBezTo>
                  <a:cubicBezTo>
                    <a:pt x="10248" y="54013"/>
                    <a:pt x="11665" y="47226"/>
                    <a:pt x="12439" y="40333"/>
                  </a:cubicBezTo>
                  <a:cubicBezTo>
                    <a:pt x="13130" y="34141"/>
                    <a:pt x="13368" y="27843"/>
                    <a:pt x="12951" y="21628"/>
                  </a:cubicBezTo>
                  <a:cubicBezTo>
                    <a:pt x="12475" y="14306"/>
                    <a:pt x="10903" y="7114"/>
                    <a:pt x="8891" y="78"/>
                  </a:cubicBezTo>
                  <a:cubicBezTo>
                    <a:pt x="8871" y="24"/>
                    <a:pt x="8826" y="0"/>
                    <a:pt x="878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9"/>
            <p:cNvSpPr/>
            <p:nvPr/>
          </p:nvSpPr>
          <p:spPr>
            <a:xfrm>
              <a:off x="4591050" y="1717300"/>
              <a:ext cx="352425" cy="2060575"/>
            </a:xfrm>
            <a:custGeom>
              <a:avLst/>
              <a:gdLst/>
              <a:ahLst/>
              <a:cxnLst/>
              <a:rect l="l" t="t" r="r" b="b"/>
              <a:pathLst>
                <a:path w="14097" h="82423" extrusionOk="0">
                  <a:moveTo>
                    <a:pt x="10978" y="1"/>
                  </a:moveTo>
                  <a:cubicBezTo>
                    <a:pt x="10978" y="1"/>
                    <a:pt x="10954" y="1"/>
                    <a:pt x="10954" y="13"/>
                  </a:cubicBezTo>
                  <a:cubicBezTo>
                    <a:pt x="12299" y="6478"/>
                    <a:pt x="13585" y="12990"/>
                    <a:pt x="13776" y="19598"/>
                  </a:cubicBezTo>
                  <a:cubicBezTo>
                    <a:pt x="13954" y="25397"/>
                    <a:pt x="13918" y="31350"/>
                    <a:pt x="13359" y="37124"/>
                  </a:cubicBezTo>
                  <a:cubicBezTo>
                    <a:pt x="11978" y="51626"/>
                    <a:pt x="7263" y="65949"/>
                    <a:pt x="1417" y="79249"/>
                  </a:cubicBezTo>
                  <a:cubicBezTo>
                    <a:pt x="1000" y="80201"/>
                    <a:pt x="524" y="81118"/>
                    <a:pt x="83" y="82070"/>
                  </a:cubicBezTo>
                  <a:cubicBezTo>
                    <a:pt x="1" y="82252"/>
                    <a:pt x="159" y="82422"/>
                    <a:pt x="311" y="82422"/>
                  </a:cubicBezTo>
                  <a:cubicBezTo>
                    <a:pt x="378" y="82422"/>
                    <a:pt x="444" y="82389"/>
                    <a:pt x="488" y="82308"/>
                  </a:cubicBezTo>
                  <a:cubicBezTo>
                    <a:pt x="2560" y="78891"/>
                    <a:pt x="3834" y="74903"/>
                    <a:pt x="5310" y="71212"/>
                  </a:cubicBezTo>
                  <a:cubicBezTo>
                    <a:pt x="6275" y="68795"/>
                    <a:pt x="7108" y="66306"/>
                    <a:pt x="7918" y="63818"/>
                  </a:cubicBezTo>
                  <a:cubicBezTo>
                    <a:pt x="10227" y="56686"/>
                    <a:pt x="12049" y="49412"/>
                    <a:pt x="13145" y="41982"/>
                  </a:cubicBezTo>
                  <a:cubicBezTo>
                    <a:pt x="14097" y="35434"/>
                    <a:pt x="14037" y="28826"/>
                    <a:pt x="14049" y="22218"/>
                  </a:cubicBezTo>
                  <a:cubicBezTo>
                    <a:pt x="14061" y="16800"/>
                    <a:pt x="13383" y="11478"/>
                    <a:pt x="12371" y="6156"/>
                  </a:cubicBezTo>
                  <a:cubicBezTo>
                    <a:pt x="11966" y="4096"/>
                    <a:pt x="11478" y="2037"/>
                    <a:pt x="109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9"/>
            <p:cNvSpPr/>
            <p:nvPr/>
          </p:nvSpPr>
          <p:spPr>
            <a:xfrm>
              <a:off x="4598475" y="3752225"/>
              <a:ext cx="50925" cy="28425"/>
            </a:xfrm>
            <a:custGeom>
              <a:avLst/>
              <a:gdLst/>
              <a:ahLst/>
              <a:cxnLst/>
              <a:rect l="l" t="t" r="r" b="b"/>
              <a:pathLst>
                <a:path w="2037" h="1137" extrusionOk="0">
                  <a:moveTo>
                    <a:pt x="1883" y="0"/>
                  </a:moveTo>
                  <a:cubicBezTo>
                    <a:pt x="1871" y="0"/>
                    <a:pt x="1859" y="2"/>
                    <a:pt x="1846" y="7"/>
                  </a:cubicBezTo>
                  <a:cubicBezTo>
                    <a:pt x="1727" y="54"/>
                    <a:pt x="1632" y="149"/>
                    <a:pt x="1548" y="221"/>
                  </a:cubicBezTo>
                  <a:cubicBezTo>
                    <a:pt x="1394" y="352"/>
                    <a:pt x="1203" y="459"/>
                    <a:pt x="1013" y="542"/>
                  </a:cubicBezTo>
                  <a:cubicBezTo>
                    <a:pt x="858" y="626"/>
                    <a:pt x="715" y="650"/>
                    <a:pt x="560" y="697"/>
                  </a:cubicBezTo>
                  <a:cubicBezTo>
                    <a:pt x="538" y="704"/>
                    <a:pt x="506" y="710"/>
                    <a:pt x="471" y="710"/>
                  </a:cubicBezTo>
                  <a:cubicBezTo>
                    <a:pt x="394" y="710"/>
                    <a:pt x="307" y="684"/>
                    <a:pt x="298" y="602"/>
                  </a:cubicBezTo>
                  <a:cubicBezTo>
                    <a:pt x="298" y="530"/>
                    <a:pt x="346" y="411"/>
                    <a:pt x="370" y="340"/>
                  </a:cubicBezTo>
                  <a:cubicBezTo>
                    <a:pt x="405" y="305"/>
                    <a:pt x="375" y="263"/>
                    <a:pt x="333" y="263"/>
                  </a:cubicBezTo>
                  <a:cubicBezTo>
                    <a:pt x="318" y="263"/>
                    <a:pt x="302" y="268"/>
                    <a:pt x="286" y="280"/>
                  </a:cubicBezTo>
                  <a:cubicBezTo>
                    <a:pt x="84" y="399"/>
                    <a:pt x="1" y="542"/>
                    <a:pt x="48" y="769"/>
                  </a:cubicBezTo>
                  <a:cubicBezTo>
                    <a:pt x="72" y="1007"/>
                    <a:pt x="382" y="1090"/>
                    <a:pt x="584" y="1126"/>
                  </a:cubicBezTo>
                  <a:cubicBezTo>
                    <a:pt x="625" y="1133"/>
                    <a:pt x="666" y="1137"/>
                    <a:pt x="708" y="1137"/>
                  </a:cubicBezTo>
                  <a:cubicBezTo>
                    <a:pt x="992" y="1137"/>
                    <a:pt x="1283" y="971"/>
                    <a:pt x="1501" y="804"/>
                  </a:cubicBezTo>
                  <a:cubicBezTo>
                    <a:pt x="1715" y="638"/>
                    <a:pt x="2037" y="399"/>
                    <a:pt x="1989" y="102"/>
                  </a:cubicBezTo>
                  <a:cubicBezTo>
                    <a:pt x="1979" y="43"/>
                    <a:pt x="1937" y="0"/>
                    <a:pt x="188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9"/>
            <p:cNvSpPr/>
            <p:nvPr/>
          </p:nvSpPr>
          <p:spPr>
            <a:xfrm>
              <a:off x="4688375" y="3192650"/>
              <a:ext cx="48250" cy="121375"/>
            </a:xfrm>
            <a:custGeom>
              <a:avLst/>
              <a:gdLst/>
              <a:ahLst/>
              <a:cxnLst/>
              <a:rect l="l" t="t" r="r" b="b"/>
              <a:pathLst>
                <a:path w="1930" h="4855" extrusionOk="0">
                  <a:moveTo>
                    <a:pt x="84" y="0"/>
                  </a:moveTo>
                  <a:cubicBezTo>
                    <a:pt x="44" y="0"/>
                    <a:pt x="1" y="45"/>
                    <a:pt x="36" y="89"/>
                  </a:cubicBezTo>
                  <a:cubicBezTo>
                    <a:pt x="1000" y="1542"/>
                    <a:pt x="1727" y="3006"/>
                    <a:pt x="1786" y="4792"/>
                  </a:cubicBezTo>
                  <a:cubicBezTo>
                    <a:pt x="1798" y="4834"/>
                    <a:pt x="1834" y="4855"/>
                    <a:pt x="1867" y="4855"/>
                  </a:cubicBezTo>
                  <a:cubicBezTo>
                    <a:pt x="1899" y="4855"/>
                    <a:pt x="1929" y="4834"/>
                    <a:pt x="1929" y="4792"/>
                  </a:cubicBezTo>
                  <a:cubicBezTo>
                    <a:pt x="1893" y="3030"/>
                    <a:pt x="1262" y="1351"/>
                    <a:pt x="119" y="18"/>
                  </a:cubicBezTo>
                  <a:cubicBezTo>
                    <a:pt x="110" y="6"/>
                    <a:pt x="97" y="0"/>
                    <a:pt x="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9"/>
            <p:cNvSpPr/>
            <p:nvPr/>
          </p:nvSpPr>
          <p:spPr>
            <a:xfrm>
              <a:off x="4651950" y="3122550"/>
              <a:ext cx="100150" cy="354600"/>
            </a:xfrm>
            <a:custGeom>
              <a:avLst/>
              <a:gdLst/>
              <a:ahLst/>
              <a:cxnLst/>
              <a:rect l="l" t="t" r="r" b="b"/>
              <a:pathLst>
                <a:path w="4006" h="14184" extrusionOk="0">
                  <a:moveTo>
                    <a:pt x="79" y="1"/>
                  </a:moveTo>
                  <a:cubicBezTo>
                    <a:pt x="38" y="1"/>
                    <a:pt x="1" y="43"/>
                    <a:pt x="29" y="71"/>
                  </a:cubicBezTo>
                  <a:cubicBezTo>
                    <a:pt x="1624" y="2512"/>
                    <a:pt x="2684" y="4858"/>
                    <a:pt x="3053" y="7763"/>
                  </a:cubicBezTo>
                  <a:cubicBezTo>
                    <a:pt x="3267" y="9430"/>
                    <a:pt x="3827" y="12847"/>
                    <a:pt x="2267" y="14026"/>
                  </a:cubicBezTo>
                  <a:cubicBezTo>
                    <a:pt x="2179" y="14084"/>
                    <a:pt x="2212" y="14184"/>
                    <a:pt x="2279" y="14184"/>
                  </a:cubicBezTo>
                  <a:cubicBezTo>
                    <a:pt x="2294" y="14184"/>
                    <a:pt x="2310" y="14179"/>
                    <a:pt x="2327" y="14168"/>
                  </a:cubicBezTo>
                  <a:cubicBezTo>
                    <a:pt x="4005" y="13180"/>
                    <a:pt x="3577" y="9977"/>
                    <a:pt x="3446" y="8382"/>
                  </a:cubicBezTo>
                  <a:cubicBezTo>
                    <a:pt x="3160" y="5346"/>
                    <a:pt x="2315" y="2250"/>
                    <a:pt x="112" y="12"/>
                  </a:cubicBezTo>
                  <a:cubicBezTo>
                    <a:pt x="102" y="4"/>
                    <a:pt x="90" y="1"/>
                    <a:pt x="7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4665675" y="3143900"/>
              <a:ext cx="96825" cy="302650"/>
            </a:xfrm>
            <a:custGeom>
              <a:avLst/>
              <a:gdLst/>
              <a:ahLst/>
              <a:cxnLst/>
              <a:rect l="l" t="t" r="r" b="b"/>
              <a:pathLst>
                <a:path w="3873" h="12106" extrusionOk="0">
                  <a:moveTo>
                    <a:pt x="115" y="0"/>
                  </a:moveTo>
                  <a:cubicBezTo>
                    <a:pt x="59" y="0"/>
                    <a:pt x="1" y="64"/>
                    <a:pt x="27" y="134"/>
                  </a:cubicBezTo>
                  <a:cubicBezTo>
                    <a:pt x="1908" y="3635"/>
                    <a:pt x="3706" y="8040"/>
                    <a:pt x="2587" y="12052"/>
                  </a:cubicBezTo>
                  <a:cubicBezTo>
                    <a:pt x="2579" y="12084"/>
                    <a:pt x="2603" y="12105"/>
                    <a:pt x="2627" y="12105"/>
                  </a:cubicBezTo>
                  <a:cubicBezTo>
                    <a:pt x="2639" y="12105"/>
                    <a:pt x="2651" y="12100"/>
                    <a:pt x="2659" y="12088"/>
                  </a:cubicBezTo>
                  <a:cubicBezTo>
                    <a:pt x="3873" y="8314"/>
                    <a:pt x="2623" y="3099"/>
                    <a:pt x="170" y="27"/>
                  </a:cubicBezTo>
                  <a:cubicBezTo>
                    <a:pt x="155" y="8"/>
                    <a:pt x="135" y="0"/>
                    <a:pt x="1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4648525" y="3101725"/>
              <a:ext cx="105050" cy="222350"/>
            </a:xfrm>
            <a:custGeom>
              <a:avLst/>
              <a:gdLst/>
              <a:ahLst/>
              <a:cxnLst/>
              <a:rect l="l" t="t" r="r" b="b"/>
              <a:pathLst>
                <a:path w="4202" h="8894" extrusionOk="0">
                  <a:moveTo>
                    <a:pt x="199" y="1"/>
                  </a:moveTo>
                  <a:cubicBezTo>
                    <a:pt x="104" y="1"/>
                    <a:pt x="0" y="98"/>
                    <a:pt x="35" y="202"/>
                  </a:cubicBezTo>
                  <a:cubicBezTo>
                    <a:pt x="511" y="1488"/>
                    <a:pt x="1416" y="2655"/>
                    <a:pt x="2154" y="3833"/>
                  </a:cubicBezTo>
                  <a:cubicBezTo>
                    <a:pt x="3118" y="5405"/>
                    <a:pt x="3785" y="7072"/>
                    <a:pt x="4166" y="8894"/>
                  </a:cubicBezTo>
                  <a:cubicBezTo>
                    <a:pt x="4190" y="8894"/>
                    <a:pt x="4202" y="8894"/>
                    <a:pt x="4202" y="8870"/>
                  </a:cubicBezTo>
                  <a:cubicBezTo>
                    <a:pt x="3749" y="5774"/>
                    <a:pt x="2333" y="2440"/>
                    <a:pt x="297" y="47"/>
                  </a:cubicBezTo>
                  <a:cubicBezTo>
                    <a:pt x="270" y="15"/>
                    <a:pt x="235" y="1"/>
                    <a:pt x="19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4640450" y="2929425"/>
              <a:ext cx="159575" cy="443550"/>
            </a:xfrm>
            <a:custGeom>
              <a:avLst/>
              <a:gdLst/>
              <a:ahLst/>
              <a:cxnLst/>
              <a:rect l="l" t="t" r="r" b="b"/>
              <a:pathLst>
                <a:path w="6383" h="17742" extrusionOk="0">
                  <a:moveTo>
                    <a:pt x="83" y="1"/>
                  </a:moveTo>
                  <a:cubicBezTo>
                    <a:pt x="40" y="1"/>
                    <a:pt x="0" y="30"/>
                    <a:pt x="0" y="93"/>
                  </a:cubicBezTo>
                  <a:cubicBezTo>
                    <a:pt x="12" y="2903"/>
                    <a:pt x="560" y="6058"/>
                    <a:pt x="1989" y="8523"/>
                  </a:cubicBezTo>
                  <a:cubicBezTo>
                    <a:pt x="3501" y="11106"/>
                    <a:pt x="6382" y="14547"/>
                    <a:pt x="4632" y="17667"/>
                  </a:cubicBezTo>
                  <a:cubicBezTo>
                    <a:pt x="4600" y="17707"/>
                    <a:pt x="4627" y="17742"/>
                    <a:pt x="4663" y="17742"/>
                  </a:cubicBezTo>
                  <a:cubicBezTo>
                    <a:pt x="4681" y="17742"/>
                    <a:pt x="4700" y="17734"/>
                    <a:pt x="4715" y="17714"/>
                  </a:cubicBezTo>
                  <a:cubicBezTo>
                    <a:pt x="6311" y="15405"/>
                    <a:pt x="4858" y="12357"/>
                    <a:pt x="3620" y="10225"/>
                  </a:cubicBezTo>
                  <a:cubicBezTo>
                    <a:pt x="2679" y="8618"/>
                    <a:pt x="1667" y="7225"/>
                    <a:pt x="1179" y="5403"/>
                  </a:cubicBezTo>
                  <a:cubicBezTo>
                    <a:pt x="703" y="3653"/>
                    <a:pt x="774" y="1772"/>
                    <a:pt x="179" y="69"/>
                  </a:cubicBezTo>
                  <a:cubicBezTo>
                    <a:pt x="162" y="24"/>
                    <a:pt x="121" y="1"/>
                    <a:pt x="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4665750" y="2897500"/>
              <a:ext cx="113425" cy="332750"/>
            </a:xfrm>
            <a:custGeom>
              <a:avLst/>
              <a:gdLst/>
              <a:ahLst/>
              <a:cxnLst/>
              <a:rect l="l" t="t" r="r" b="b"/>
              <a:pathLst>
                <a:path w="4537" h="13310" extrusionOk="0">
                  <a:moveTo>
                    <a:pt x="108" y="1"/>
                  </a:moveTo>
                  <a:cubicBezTo>
                    <a:pt x="84" y="1"/>
                    <a:pt x="60" y="13"/>
                    <a:pt x="60" y="37"/>
                  </a:cubicBezTo>
                  <a:cubicBezTo>
                    <a:pt x="0" y="4537"/>
                    <a:pt x="1072" y="9895"/>
                    <a:pt x="4322" y="13276"/>
                  </a:cubicBezTo>
                  <a:cubicBezTo>
                    <a:pt x="4343" y="13300"/>
                    <a:pt x="4367" y="13309"/>
                    <a:pt x="4391" y="13309"/>
                  </a:cubicBezTo>
                  <a:cubicBezTo>
                    <a:pt x="4464" y="13309"/>
                    <a:pt x="4537" y="13217"/>
                    <a:pt x="4501" y="13145"/>
                  </a:cubicBezTo>
                  <a:cubicBezTo>
                    <a:pt x="3275" y="11181"/>
                    <a:pt x="2132" y="9395"/>
                    <a:pt x="1370" y="7192"/>
                  </a:cubicBezTo>
                  <a:cubicBezTo>
                    <a:pt x="584" y="4894"/>
                    <a:pt x="239" y="2442"/>
                    <a:pt x="155" y="37"/>
                  </a:cubicBezTo>
                  <a:cubicBezTo>
                    <a:pt x="155" y="13"/>
                    <a:pt x="131" y="1"/>
                    <a:pt x="10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4782725" y="3223525"/>
              <a:ext cx="625" cy="11775"/>
            </a:xfrm>
            <a:custGeom>
              <a:avLst/>
              <a:gdLst/>
              <a:ahLst/>
              <a:cxnLst/>
              <a:rect l="l" t="t" r="r" b="b"/>
              <a:pathLst>
                <a:path w="25" h="471" extrusionOk="0">
                  <a:moveTo>
                    <a:pt x="13" y="0"/>
                  </a:moveTo>
                  <a:cubicBezTo>
                    <a:pt x="7" y="0"/>
                    <a:pt x="1" y="3"/>
                    <a:pt x="1" y="9"/>
                  </a:cubicBezTo>
                  <a:lnTo>
                    <a:pt x="1" y="462"/>
                  </a:lnTo>
                  <a:cubicBezTo>
                    <a:pt x="1" y="468"/>
                    <a:pt x="7" y="470"/>
                    <a:pt x="13" y="470"/>
                  </a:cubicBezTo>
                  <a:cubicBezTo>
                    <a:pt x="18" y="470"/>
                    <a:pt x="24" y="468"/>
                    <a:pt x="24" y="462"/>
                  </a:cubicBezTo>
                  <a:lnTo>
                    <a:pt x="24" y="9"/>
                  </a:lnTo>
                  <a:cubicBezTo>
                    <a:pt x="24" y="3"/>
                    <a:pt x="18" y="0"/>
                    <a:pt x="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4669850" y="2929700"/>
              <a:ext cx="150400" cy="336225"/>
            </a:xfrm>
            <a:custGeom>
              <a:avLst/>
              <a:gdLst/>
              <a:ahLst/>
              <a:cxnLst/>
              <a:rect l="l" t="t" r="r" b="b"/>
              <a:pathLst>
                <a:path w="6016" h="13449" extrusionOk="0">
                  <a:moveTo>
                    <a:pt x="96" y="1"/>
                  </a:moveTo>
                  <a:cubicBezTo>
                    <a:pt x="46" y="1"/>
                    <a:pt x="0" y="56"/>
                    <a:pt x="27" y="118"/>
                  </a:cubicBezTo>
                  <a:cubicBezTo>
                    <a:pt x="1253" y="2225"/>
                    <a:pt x="2408" y="4356"/>
                    <a:pt x="3361" y="6619"/>
                  </a:cubicBezTo>
                  <a:cubicBezTo>
                    <a:pt x="4230" y="8690"/>
                    <a:pt x="5230" y="11107"/>
                    <a:pt x="4635" y="13369"/>
                  </a:cubicBezTo>
                  <a:cubicBezTo>
                    <a:pt x="4609" y="13412"/>
                    <a:pt x="4638" y="13448"/>
                    <a:pt x="4674" y="13448"/>
                  </a:cubicBezTo>
                  <a:cubicBezTo>
                    <a:pt x="4689" y="13448"/>
                    <a:pt x="4704" y="13443"/>
                    <a:pt x="4718" y="13429"/>
                  </a:cubicBezTo>
                  <a:cubicBezTo>
                    <a:pt x="6016" y="12024"/>
                    <a:pt x="4528" y="8595"/>
                    <a:pt x="3992" y="7178"/>
                  </a:cubicBezTo>
                  <a:cubicBezTo>
                    <a:pt x="3063" y="4761"/>
                    <a:pt x="1920" y="1963"/>
                    <a:pt x="146" y="23"/>
                  </a:cubicBezTo>
                  <a:cubicBezTo>
                    <a:pt x="131" y="7"/>
                    <a:pt x="113" y="1"/>
                    <a:pt x="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4690250" y="2928275"/>
              <a:ext cx="132100" cy="267925"/>
            </a:xfrm>
            <a:custGeom>
              <a:avLst/>
              <a:gdLst/>
              <a:ahLst/>
              <a:cxnLst/>
              <a:rect l="l" t="t" r="r" b="b"/>
              <a:pathLst>
                <a:path w="5284" h="10717" extrusionOk="0">
                  <a:moveTo>
                    <a:pt x="170" y="1"/>
                  </a:moveTo>
                  <a:cubicBezTo>
                    <a:pt x="90" y="1"/>
                    <a:pt x="1" y="109"/>
                    <a:pt x="68" y="187"/>
                  </a:cubicBezTo>
                  <a:cubicBezTo>
                    <a:pt x="2378" y="3282"/>
                    <a:pt x="5093" y="6497"/>
                    <a:pt x="4962" y="10617"/>
                  </a:cubicBezTo>
                  <a:cubicBezTo>
                    <a:pt x="4956" y="10684"/>
                    <a:pt x="4999" y="10716"/>
                    <a:pt x="5045" y="10716"/>
                  </a:cubicBezTo>
                  <a:cubicBezTo>
                    <a:pt x="5089" y="10716"/>
                    <a:pt x="5134" y="10687"/>
                    <a:pt x="5140" y="10628"/>
                  </a:cubicBezTo>
                  <a:cubicBezTo>
                    <a:pt x="5283" y="8628"/>
                    <a:pt x="4688" y="6688"/>
                    <a:pt x="3831" y="4890"/>
                  </a:cubicBezTo>
                  <a:cubicBezTo>
                    <a:pt x="3009" y="3163"/>
                    <a:pt x="1818" y="1151"/>
                    <a:pt x="223" y="20"/>
                  </a:cubicBezTo>
                  <a:cubicBezTo>
                    <a:pt x="207" y="7"/>
                    <a:pt x="189" y="1"/>
                    <a:pt x="1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9"/>
            <p:cNvSpPr/>
            <p:nvPr/>
          </p:nvSpPr>
          <p:spPr>
            <a:xfrm>
              <a:off x="4674975" y="2968025"/>
              <a:ext cx="100925" cy="277850"/>
            </a:xfrm>
            <a:custGeom>
              <a:avLst/>
              <a:gdLst/>
              <a:ahLst/>
              <a:cxnLst/>
              <a:rect l="l" t="t" r="r" b="b"/>
              <a:pathLst>
                <a:path w="4037" h="11114" extrusionOk="0">
                  <a:moveTo>
                    <a:pt x="34" y="0"/>
                  </a:moveTo>
                  <a:cubicBezTo>
                    <a:pt x="18" y="0"/>
                    <a:pt x="1" y="12"/>
                    <a:pt x="1" y="37"/>
                  </a:cubicBezTo>
                  <a:cubicBezTo>
                    <a:pt x="227" y="1883"/>
                    <a:pt x="691" y="3645"/>
                    <a:pt x="1370" y="5371"/>
                  </a:cubicBezTo>
                  <a:cubicBezTo>
                    <a:pt x="2072" y="7157"/>
                    <a:pt x="3775" y="9027"/>
                    <a:pt x="3739" y="10979"/>
                  </a:cubicBezTo>
                  <a:cubicBezTo>
                    <a:pt x="3739" y="11069"/>
                    <a:pt x="3808" y="11113"/>
                    <a:pt x="3878" y="11113"/>
                  </a:cubicBezTo>
                  <a:cubicBezTo>
                    <a:pt x="3947" y="11113"/>
                    <a:pt x="4019" y="11069"/>
                    <a:pt x="4025" y="10979"/>
                  </a:cubicBezTo>
                  <a:cubicBezTo>
                    <a:pt x="4037" y="9360"/>
                    <a:pt x="2894" y="8015"/>
                    <a:pt x="2227" y="6622"/>
                  </a:cubicBezTo>
                  <a:cubicBezTo>
                    <a:pt x="1191" y="4490"/>
                    <a:pt x="417" y="2359"/>
                    <a:pt x="60" y="25"/>
                  </a:cubicBezTo>
                  <a:cubicBezTo>
                    <a:pt x="60" y="9"/>
                    <a:pt x="47" y="0"/>
                    <a:pt x="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4699375" y="2974000"/>
              <a:ext cx="65825" cy="217025"/>
            </a:xfrm>
            <a:custGeom>
              <a:avLst/>
              <a:gdLst/>
              <a:ahLst/>
              <a:cxnLst/>
              <a:rect l="l" t="t" r="r" b="b"/>
              <a:pathLst>
                <a:path w="2633" h="8681" extrusionOk="0">
                  <a:moveTo>
                    <a:pt x="403" y="1"/>
                  </a:moveTo>
                  <a:cubicBezTo>
                    <a:pt x="355" y="1"/>
                    <a:pt x="305" y="35"/>
                    <a:pt x="299" y="96"/>
                  </a:cubicBezTo>
                  <a:cubicBezTo>
                    <a:pt x="1" y="2942"/>
                    <a:pt x="1203" y="6252"/>
                    <a:pt x="2596" y="8680"/>
                  </a:cubicBezTo>
                  <a:cubicBezTo>
                    <a:pt x="2596" y="8680"/>
                    <a:pt x="2632" y="8669"/>
                    <a:pt x="2632" y="8657"/>
                  </a:cubicBezTo>
                  <a:cubicBezTo>
                    <a:pt x="2084" y="7299"/>
                    <a:pt x="1644" y="5906"/>
                    <a:pt x="1322" y="4489"/>
                  </a:cubicBezTo>
                  <a:cubicBezTo>
                    <a:pt x="977" y="3025"/>
                    <a:pt x="953" y="1477"/>
                    <a:pt x="489" y="60"/>
                  </a:cubicBezTo>
                  <a:cubicBezTo>
                    <a:pt x="474" y="20"/>
                    <a:pt x="439" y="1"/>
                    <a:pt x="4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4698775" y="2862575"/>
              <a:ext cx="155725" cy="360175"/>
            </a:xfrm>
            <a:custGeom>
              <a:avLst/>
              <a:gdLst/>
              <a:ahLst/>
              <a:cxnLst/>
              <a:rect l="l" t="t" r="r" b="b"/>
              <a:pathLst>
                <a:path w="6229" h="14407" extrusionOk="0">
                  <a:moveTo>
                    <a:pt x="123" y="0"/>
                  </a:moveTo>
                  <a:cubicBezTo>
                    <a:pt x="61" y="0"/>
                    <a:pt x="1" y="84"/>
                    <a:pt x="37" y="148"/>
                  </a:cubicBezTo>
                  <a:cubicBezTo>
                    <a:pt x="2144" y="4720"/>
                    <a:pt x="6014" y="8946"/>
                    <a:pt x="5776" y="14304"/>
                  </a:cubicBezTo>
                  <a:cubicBezTo>
                    <a:pt x="5770" y="14374"/>
                    <a:pt x="5818" y="14407"/>
                    <a:pt x="5870" y="14407"/>
                  </a:cubicBezTo>
                  <a:cubicBezTo>
                    <a:pt x="5925" y="14407"/>
                    <a:pt x="5984" y="14371"/>
                    <a:pt x="5990" y="14304"/>
                  </a:cubicBezTo>
                  <a:cubicBezTo>
                    <a:pt x="6228" y="11792"/>
                    <a:pt x="5466" y="9435"/>
                    <a:pt x="4466" y="7161"/>
                  </a:cubicBezTo>
                  <a:cubicBezTo>
                    <a:pt x="3382" y="4672"/>
                    <a:pt x="1942" y="2100"/>
                    <a:pt x="180" y="29"/>
                  </a:cubicBezTo>
                  <a:cubicBezTo>
                    <a:pt x="163" y="9"/>
                    <a:pt x="143" y="0"/>
                    <a:pt x="12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4663850" y="2795550"/>
              <a:ext cx="173375" cy="327350"/>
            </a:xfrm>
            <a:custGeom>
              <a:avLst/>
              <a:gdLst/>
              <a:ahLst/>
              <a:cxnLst/>
              <a:rect l="l" t="t" r="r" b="b"/>
              <a:pathLst>
                <a:path w="6935" h="13094" extrusionOk="0">
                  <a:moveTo>
                    <a:pt x="171" y="1"/>
                  </a:moveTo>
                  <a:cubicBezTo>
                    <a:pt x="65" y="1"/>
                    <a:pt x="0" y="121"/>
                    <a:pt x="88" y="209"/>
                  </a:cubicBezTo>
                  <a:cubicBezTo>
                    <a:pt x="1743" y="2043"/>
                    <a:pt x="3458" y="3567"/>
                    <a:pt x="4708" y="5746"/>
                  </a:cubicBezTo>
                  <a:cubicBezTo>
                    <a:pt x="5970" y="7960"/>
                    <a:pt x="6649" y="10437"/>
                    <a:pt x="6732" y="12985"/>
                  </a:cubicBezTo>
                  <a:cubicBezTo>
                    <a:pt x="6732" y="13058"/>
                    <a:pt x="6785" y="13093"/>
                    <a:pt x="6837" y="13093"/>
                  </a:cubicBezTo>
                  <a:cubicBezTo>
                    <a:pt x="6886" y="13093"/>
                    <a:pt x="6934" y="13061"/>
                    <a:pt x="6934" y="12997"/>
                  </a:cubicBezTo>
                  <a:cubicBezTo>
                    <a:pt x="6934" y="8282"/>
                    <a:pt x="4565" y="2424"/>
                    <a:pt x="243" y="19"/>
                  </a:cubicBezTo>
                  <a:cubicBezTo>
                    <a:pt x="218" y="6"/>
                    <a:pt x="193" y="1"/>
                    <a:pt x="1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9"/>
            <p:cNvSpPr/>
            <p:nvPr/>
          </p:nvSpPr>
          <p:spPr>
            <a:xfrm>
              <a:off x="4673725" y="2752575"/>
              <a:ext cx="162775" cy="236000"/>
            </a:xfrm>
            <a:custGeom>
              <a:avLst/>
              <a:gdLst/>
              <a:ahLst/>
              <a:cxnLst/>
              <a:rect l="l" t="t" r="r" b="b"/>
              <a:pathLst>
                <a:path w="6511" h="9440" extrusionOk="0">
                  <a:moveTo>
                    <a:pt x="89" y="1"/>
                  </a:moveTo>
                  <a:cubicBezTo>
                    <a:pt x="45" y="1"/>
                    <a:pt x="1" y="51"/>
                    <a:pt x="27" y="95"/>
                  </a:cubicBezTo>
                  <a:cubicBezTo>
                    <a:pt x="813" y="1524"/>
                    <a:pt x="2122" y="2678"/>
                    <a:pt x="3241" y="3845"/>
                  </a:cubicBezTo>
                  <a:cubicBezTo>
                    <a:pt x="4754" y="5476"/>
                    <a:pt x="5920" y="7179"/>
                    <a:pt x="6373" y="9382"/>
                  </a:cubicBezTo>
                  <a:cubicBezTo>
                    <a:pt x="6388" y="9423"/>
                    <a:pt x="6417" y="9439"/>
                    <a:pt x="6444" y="9439"/>
                  </a:cubicBezTo>
                  <a:cubicBezTo>
                    <a:pt x="6479" y="9439"/>
                    <a:pt x="6511" y="9410"/>
                    <a:pt x="6504" y="9370"/>
                  </a:cubicBezTo>
                  <a:cubicBezTo>
                    <a:pt x="5813" y="5560"/>
                    <a:pt x="2741" y="2655"/>
                    <a:pt x="134" y="23"/>
                  </a:cubicBezTo>
                  <a:cubicBezTo>
                    <a:pt x="121" y="8"/>
                    <a:pt x="105" y="1"/>
                    <a:pt x="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9"/>
            <p:cNvSpPr/>
            <p:nvPr/>
          </p:nvSpPr>
          <p:spPr>
            <a:xfrm>
              <a:off x="4846275" y="3012500"/>
              <a:ext cx="12975" cy="70100"/>
            </a:xfrm>
            <a:custGeom>
              <a:avLst/>
              <a:gdLst/>
              <a:ahLst/>
              <a:cxnLst/>
              <a:rect l="l" t="t" r="r" b="b"/>
              <a:pathLst>
                <a:path w="519" h="2804" extrusionOk="0">
                  <a:moveTo>
                    <a:pt x="85" y="0"/>
                  </a:moveTo>
                  <a:cubicBezTo>
                    <a:pt x="44" y="0"/>
                    <a:pt x="0" y="28"/>
                    <a:pt x="7" y="80"/>
                  </a:cubicBezTo>
                  <a:cubicBezTo>
                    <a:pt x="54" y="949"/>
                    <a:pt x="30" y="1890"/>
                    <a:pt x="221" y="2759"/>
                  </a:cubicBezTo>
                  <a:cubicBezTo>
                    <a:pt x="227" y="2789"/>
                    <a:pt x="254" y="2804"/>
                    <a:pt x="280" y="2804"/>
                  </a:cubicBezTo>
                  <a:cubicBezTo>
                    <a:pt x="307" y="2804"/>
                    <a:pt x="334" y="2789"/>
                    <a:pt x="340" y="2759"/>
                  </a:cubicBezTo>
                  <a:cubicBezTo>
                    <a:pt x="519" y="1878"/>
                    <a:pt x="292" y="925"/>
                    <a:pt x="149" y="56"/>
                  </a:cubicBezTo>
                  <a:cubicBezTo>
                    <a:pt x="149" y="19"/>
                    <a:pt x="118" y="0"/>
                    <a:pt x="8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4759725" y="2758500"/>
              <a:ext cx="112325" cy="276050"/>
            </a:xfrm>
            <a:custGeom>
              <a:avLst/>
              <a:gdLst/>
              <a:ahLst/>
              <a:cxnLst/>
              <a:rect l="l" t="t" r="r" b="b"/>
              <a:pathLst>
                <a:path w="4493" h="11042" extrusionOk="0">
                  <a:moveTo>
                    <a:pt x="91" y="1"/>
                  </a:moveTo>
                  <a:cubicBezTo>
                    <a:pt x="42" y="1"/>
                    <a:pt x="0" y="80"/>
                    <a:pt x="40" y="120"/>
                  </a:cubicBezTo>
                  <a:cubicBezTo>
                    <a:pt x="1599" y="1703"/>
                    <a:pt x="2195" y="3656"/>
                    <a:pt x="2742" y="5751"/>
                  </a:cubicBezTo>
                  <a:cubicBezTo>
                    <a:pt x="3219" y="7514"/>
                    <a:pt x="3838" y="9216"/>
                    <a:pt x="4195" y="11002"/>
                  </a:cubicBezTo>
                  <a:cubicBezTo>
                    <a:pt x="4209" y="11030"/>
                    <a:pt x="4227" y="11041"/>
                    <a:pt x="4242" y="11041"/>
                  </a:cubicBezTo>
                  <a:cubicBezTo>
                    <a:pt x="4252" y="11041"/>
                    <a:pt x="4261" y="11036"/>
                    <a:pt x="4266" y="11026"/>
                  </a:cubicBezTo>
                  <a:cubicBezTo>
                    <a:pt x="4493" y="10264"/>
                    <a:pt x="4112" y="9299"/>
                    <a:pt x="3921" y="8573"/>
                  </a:cubicBezTo>
                  <a:cubicBezTo>
                    <a:pt x="3635" y="7466"/>
                    <a:pt x="3326" y="6371"/>
                    <a:pt x="3028" y="5263"/>
                  </a:cubicBezTo>
                  <a:cubicBezTo>
                    <a:pt x="2528" y="3406"/>
                    <a:pt x="1790" y="1144"/>
                    <a:pt x="123" y="13"/>
                  </a:cubicBezTo>
                  <a:cubicBezTo>
                    <a:pt x="112" y="4"/>
                    <a:pt x="102" y="1"/>
                    <a:pt x="9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4692825" y="2625375"/>
              <a:ext cx="167925" cy="355225"/>
            </a:xfrm>
            <a:custGeom>
              <a:avLst/>
              <a:gdLst/>
              <a:ahLst/>
              <a:cxnLst/>
              <a:rect l="l" t="t" r="r" b="b"/>
              <a:pathLst>
                <a:path w="6717" h="14209" extrusionOk="0">
                  <a:moveTo>
                    <a:pt x="593" y="1"/>
                  </a:moveTo>
                  <a:cubicBezTo>
                    <a:pt x="555" y="1"/>
                    <a:pt x="519" y="21"/>
                    <a:pt x="513" y="63"/>
                  </a:cubicBezTo>
                  <a:cubicBezTo>
                    <a:pt x="1" y="2123"/>
                    <a:pt x="656" y="4587"/>
                    <a:pt x="1763" y="6350"/>
                  </a:cubicBezTo>
                  <a:cubicBezTo>
                    <a:pt x="3275" y="8790"/>
                    <a:pt x="6692" y="10886"/>
                    <a:pt x="6002" y="14172"/>
                  </a:cubicBezTo>
                  <a:cubicBezTo>
                    <a:pt x="5994" y="14195"/>
                    <a:pt x="6016" y="14208"/>
                    <a:pt x="6033" y="14208"/>
                  </a:cubicBezTo>
                  <a:cubicBezTo>
                    <a:pt x="6042" y="14208"/>
                    <a:pt x="6049" y="14204"/>
                    <a:pt x="6049" y="14196"/>
                  </a:cubicBezTo>
                  <a:cubicBezTo>
                    <a:pt x="6716" y="11946"/>
                    <a:pt x="5264" y="9921"/>
                    <a:pt x="3906" y="8255"/>
                  </a:cubicBezTo>
                  <a:cubicBezTo>
                    <a:pt x="2906" y="7016"/>
                    <a:pt x="1882" y="5945"/>
                    <a:pt x="1334" y="4433"/>
                  </a:cubicBezTo>
                  <a:cubicBezTo>
                    <a:pt x="811" y="3016"/>
                    <a:pt x="1049" y="1492"/>
                    <a:pt x="692" y="63"/>
                  </a:cubicBezTo>
                  <a:cubicBezTo>
                    <a:pt x="674" y="21"/>
                    <a:pt x="632" y="1"/>
                    <a:pt x="5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4777700" y="2759725"/>
              <a:ext cx="115475" cy="196775"/>
            </a:xfrm>
            <a:custGeom>
              <a:avLst/>
              <a:gdLst/>
              <a:ahLst/>
              <a:cxnLst/>
              <a:rect l="l" t="t" r="r" b="b"/>
              <a:pathLst>
                <a:path w="4619" h="7871" extrusionOk="0">
                  <a:moveTo>
                    <a:pt x="149" y="1"/>
                  </a:moveTo>
                  <a:cubicBezTo>
                    <a:pt x="60" y="1"/>
                    <a:pt x="1" y="127"/>
                    <a:pt x="59" y="214"/>
                  </a:cubicBezTo>
                  <a:cubicBezTo>
                    <a:pt x="904" y="1238"/>
                    <a:pt x="1726" y="2261"/>
                    <a:pt x="2428" y="3393"/>
                  </a:cubicBezTo>
                  <a:cubicBezTo>
                    <a:pt x="3131" y="4512"/>
                    <a:pt x="4452" y="6429"/>
                    <a:pt x="3928" y="7798"/>
                  </a:cubicBezTo>
                  <a:cubicBezTo>
                    <a:pt x="3928" y="7844"/>
                    <a:pt x="3968" y="7870"/>
                    <a:pt x="4003" y="7870"/>
                  </a:cubicBezTo>
                  <a:cubicBezTo>
                    <a:pt x="4022" y="7870"/>
                    <a:pt x="4039" y="7862"/>
                    <a:pt x="4047" y="7846"/>
                  </a:cubicBezTo>
                  <a:cubicBezTo>
                    <a:pt x="4619" y="6643"/>
                    <a:pt x="3857" y="5190"/>
                    <a:pt x="3321" y="4107"/>
                  </a:cubicBezTo>
                  <a:cubicBezTo>
                    <a:pt x="2642" y="2726"/>
                    <a:pt x="1547" y="892"/>
                    <a:pt x="214" y="23"/>
                  </a:cubicBezTo>
                  <a:cubicBezTo>
                    <a:pt x="191" y="7"/>
                    <a:pt x="169" y="1"/>
                    <a:pt x="14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4731225" y="2579650"/>
              <a:ext cx="105025" cy="264225"/>
            </a:xfrm>
            <a:custGeom>
              <a:avLst/>
              <a:gdLst/>
              <a:ahLst/>
              <a:cxnLst/>
              <a:rect l="l" t="t" r="r" b="b"/>
              <a:pathLst>
                <a:path w="4201" h="10569" extrusionOk="0">
                  <a:moveTo>
                    <a:pt x="559" y="0"/>
                  </a:moveTo>
                  <a:cubicBezTo>
                    <a:pt x="498" y="0"/>
                    <a:pt x="436" y="33"/>
                    <a:pt x="429" y="94"/>
                  </a:cubicBezTo>
                  <a:cubicBezTo>
                    <a:pt x="84" y="1856"/>
                    <a:pt x="1" y="3833"/>
                    <a:pt x="680" y="5512"/>
                  </a:cubicBezTo>
                  <a:cubicBezTo>
                    <a:pt x="1442" y="7369"/>
                    <a:pt x="3120" y="8726"/>
                    <a:pt x="4037" y="10524"/>
                  </a:cubicBezTo>
                  <a:cubicBezTo>
                    <a:pt x="4045" y="10555"/>
                    <a:pt x="4067" y="10569"/>
                    <a:pt x="4091" y="10569"/>
                  </a:cubicBezTo>
                  <a:cubicBezTo>
                    <a:pt x="4141" y="10569"/>
                    <a:pt x="4200" y="10513"/>
                    <a:pt x="4168" y="10441"/>
                  </a:cubicBezTo>
                  <a:cubicBezTo>
                    <a:pt x="3418" y="8893"/>
                    <a:pt x="2251" y="7643"/>
                    <a:pt x="1358" y="6202"/>
                  </a:cubicBezTo>
                  <a:cubicBezTo>
                    <a:pt x="60" y="4131"/>
                    <a:pt x="977" y="2249"/>
                    <a:pt x="680" y="94"/>
                  </a:cubicBezTo>
                  <a:cubicBezTo>
                    <a:pt x="674" y="30"/>
                    <a:pt x="617" y="0"/>
                    <a:pt x="55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9"/>
            <p:cNvSpPr/>
            <p:nvPr/>
          </p:nvSpPr>
          <p:spPr>
            <a:xfrm>
              <a:off x="4758025" y="2711025"/>
              <a:ext cx="145575" cy="166750"/>
            </a:xfrm>
            <a:custGeom>
              <a:avLst/>
              <a:gdLst/>
              <a:ahLst/>
              <a:cxnLst/>
              <a:rect l="l" t="t" r="r" b="b"/>
              <a:pathLst>
                <a:path w="5823" h="6670" extrusionOk="0">
                  <a:moveTo>
                    <a:pt x="343" y="0"/>
                  </a:moveTo>
                  <a:cubicBezTo>
                    <a:pt x="294" y="0"/>
                    <a:pt x="246" y="32"/>
                    <a:pt x="239" y="78"/>
                  </a:cubicBezTo>
                  <a:cubicBezTo>
                    <a:pt x="0" y="1066"/>
                    <a:pt x="1405" y="2031"/>
                    <a:pt x="2060" y="2531"/>
                  </a:cubicBezTo>
                  <a:cubicBezTo>
                    <a:pt x="3453" y="3614"/>
                    <a:pt x="5453" y="4602"/>
                    <a:pt x="5513" y="6626"/>
                  </a:cubicBezTo>
                  <a:cubicBezTo>
                    <a:pt x="5519" y="6655"/>
                    <a:pt x="5549" y="6670"/>
                    <a:pt x="5579" y="6670"/>
                  </a:cubicBezTo>
                  <a:cubicBezTo>
                    <a:pt x="5611" y="6670"/>
                    <a:pt x="5644" y="6652"/>
                    <a:pt x="5644" y="6615"/>
                  </a:cubicBezTo>
                  <a:cubicBezTo>
                    <a:pt x="5823" y="5150"/>
                    <a:pt x="4953" y="4186"/>
                    <a:pt x="3906" y="3305"/>
                  </a:cubicBezTo>
                  <a:cubicBezTo>
                    <a:pt x="3263" y="2769"/>
                    <a:pt x="2560" y="2340"/>
                    <a:pt x="1917" y="1816"/>
                  </a:cubicBezTo>
                  <a:cubicBezTo>
                    <a:pt x="1286" y="1292"/>
                    <a:pt x="989" y="566"/>
                    <a:pt x="417" y="30"/>
                  </a:cubicBezTo>
                  <a:cubicBezTo>
                    <a:pt x="396" y="10"/>
                    <a:pt x="369" y="0"/>
                    <a:pt x="34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4770825" y="2598275"/>
              <a:ext cx="119875" cy="199500"/>
            </a:xfrm>
            <a:custGeom>
              <a:avLst/>
              <a:gdLst/>
              <a:ahLst/>
              <a:cxnLst/>
              <a:rect l="l" t="t" r="r" b="b"/>
              <a:pathLst>
                <a:path w="4795" h="7980" extrusionOk="0">
                  <a:moveTo>
                    <a:pt x="570" y="1"/>
                  </a:moveTo>
                  <a:cubicBezTo>
                    <a:pt x="478" y="1"/>
                    <a:pt x="376" y="68"/>
                    <a:pt x="369" y="171"/>
                  </a:cubicBezTo>
                  <a:cubicBezTo>
                    <a:pt x="0" y="3409"/>
                    <a:pt x="2632" y="5945"/>
                    <a:pt x="4775" y="7969"/>
                  </a:cubicBezTo>
                  <a:cubicBezTo>
                    <a:pt x="4778" y="7977"/>
                    <a:pt x="4782" y="7980"/>
                    <a:pt x="4785" y="7980"/>
                  </a:cubicBezTo>
                  <a:cubicBezTo>
                    <a:pt x="4792" y="7980"/>
                    <a:pt x="4795" y="7966"/>
                    <a:pt x="4787" y="7957"/>
                  </a:cubicBezTo>
                  <a:cubicBezTo>
                    <a:pt x="3751" y="6850"/>
                    <a:pt x="2703" y="5731"/>
                    <a:pt x="1905" y="4445"/>
                  </a:cubicBezTo>
                  <a:cubicBezTo>
                    <a:pt x="1048" y="3076"/>
                    <a:pt x="965" y="1671"/>
                    <a:pt x="715" y="123"/>
                  </a:cubicBezTo>
                  <a:cubicBezTo>
                    <a:pt x="700" y="37"/>
                    <a:pt x="637" y="1"/>
                    <a:pt x="5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4810175" y="2636750"/>
              <a:ext cx="93325" cy="131750"/>
            </a:xfrm>
            <a:custGeom>
              <a:avLst/>
              <a:gdLst/>
              <a:ahLst/>
              <a:cxnLst/>
              <a:rect l="l" t="t" r="r" b="b"/>
              <a:pathLst>
                <a:path w="3733" h="5270" extrusionOk="0">
                  <a:moveTo>
                    <a:pt x="151" y="0"/>
                  </a:moveTo>
                  <a:cubicBezTo>
                    <a:pt x="72" y="0"/>
                    <a:pt x="0" y="77"/>
                    <a:pt x="46" y="168"/>
                  </a:cubicBezTo>
                  <a:cubicBezTo>
                    <a:pt x="1141" y="1918"/>
                    <a:pt x="2582" y="3454"/>
                    <a:pt x="3653" y="5252"/>
                  </a:cubicBezTo>
                  <a:cubicBezTo>
                    <a:pt x="3666" y="5264"/>
                    <a:pt x="3680" y="5269"/>
                    <a:pt x="3692" y="5269"/>
                  </a:cubicBezTo>
                  <a:cubicBezTo>
                    <a:pt x="3715" y="5269"/>
                    <a:pt x="3732" y="5251"/>
                    <a:pt x="3725" y="5228"/>
                  </a:cubicBezTo>
                  <a:cubicBezTo>
                    <a:pt x="2927" y="3394"/>
                    <a:pt x="1843" y="1275"/>
                    <a:pt x="224" y="25"/>
                  </a:cubicBezTo>
                  <a:cubicBezTo>
                    <a:pt x="201" y="8"/>
                    <a:pt x="176" y="0"/>
                    <a:pt x="15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4798500" y="2575600"/>
              <a:ext cx="104200" cy="152050"/>
            </a:xfrm>
            <a:custGeom>
              <a:avLst/>
              <a:gdLst/>
              <a:ahLst/>
              <a:cxnLst/>
              <a:rect l="l" t="t" r="r" b="b"/>
              <a:pathLst>
                <a:path w="4168" h="6082" extrusionOk="0">
                  <a:moveTo>
                    <a:pt x="121" y="1"/>
                  </a:moveTo>
                  <a:cubicBezTo>
                    <a:pt x="59" y="1"/>
                    <a:pt x="1" y="83"/>
                    <a:pt x="48" y="149"/>
                  </a:cubicBezTo>
                  <a:cubicBezTo>
                    <a:pt x="1227" y="2042"/>
                    <a:pt x="3727" y="3638"/>
                    <a:pt x="3906" y="6019"/>
                  </a:cubicBezTo>
                  <a:cubicBezTo>
                    <a:pt x="3906" y="6061"/>
                    <a:pt x="3939" y="6081"/>
                    <a:pt x="3971" y="6081"/>
                  </a:cubicBezTo>
                  <a:cubicBezTo>
                    <a:pt x="4004" y="6081"/>
                    <a:pt x="4037" y="6061"/>
                    <a:pt x="4037" y="6019"/>
                  </a:cubicBezTo>
                  <a:cubicBezTo>
                    <a:pt x="4168" y="3781"/>
                    <a:pt x="1834" y="1256"/>
                    <a:pt x="167" y="18"/>
                  </a:cubicBezTo>
                  <a:cubicBezTo>
                    <a:pt x="153" y="6"/>
                    <a:pt x="137" y="1"/>
                    <a:pt x="1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4720250" y="2527700"/>
              <a:ext cx="177400" cy="200625"/>
            </a:xfrm>
            <a:custGeom>
              <a:avLst/>
              <a:gdLst/>
              <a:ahLst/>
              <a:cxnLst/>
              <a:rect l="l" t="t" r="r" b="b"/>
              <a:pathLst>
                <a:path w="7096" h="8025" extrusionOk="0">
                  <a:moveTo>
                    <a:pt x="209" y="1"/>
                  </a:moveTo>
                  <a:cubicBezTo>
                    <a:pt x="68" y="1"/>
                    <a:pt x="0" y="169"/>
                    <a:pt x="142" y="267"/>
                  </a:cubicBezTo>
                  <a:cubicBezTo>
                    <a:pt x="2690" y="2065"/>
                    <a:pt x="6619" y="4434"/>
                    <a:pt x="6929" y="7935"/>
                  </a:cubicBezTo>
                  <a:cubicBezTo>
                    <a:pt x="6923" y="7994"/>
                    <a:pt x="6964" y="8024"/>
                    <a:pt x="7008" y="8024"/>
                  </a:cubicBezTo>
                  <a:cubicBezTo>
                    <a:pt x="7051" y="8024"/>
                    <a:pt x="7095" y="7994"/>
                    <a:pt x="7095" y="7935"/>
                  </a:cubicBezTo>
                  <a:cubicBezTo>
                    <a:pt x="7084" y="6149"/>
                    <a:pt x="5976" y="4625"/>
                    <a:pt x="4845" y="3339"/>
                  </a:cubicBezTo>
                  <a:cubicBezTo>
                    <a:pt x="3750" y="2101"/>
                    <a:pt x="1928" y="339"/>
                    <a:pt x="249" y="5"/>
                  </a:cubicBezTo>
                  <a:cubicBezTo>
                    <a:pt x="235" y="2"/>
                    <a:pt x="222" y="1"/>
                    <a:pt x="2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9"/>
            <p:cNvSpPr/>
            <p:nvPr/>
          </p:nvSpPr>
          <p:spPr>
            <a:xfrm>
              <a:off x="4753825" y="2473750"/>
              <a:ext cx="151375" cy="185175"/>
            </a:xfrm>
            <a:custGeom>
              <a:avLst/>
              <a:gdLst/>
              <a:ahLst/>
              <a:cxnLst/>
              <a:rect l="l" t="t" r="r" b="b"/>
              <a:pathLst>
                <a:path w="6055" h="7407" extrusionOk="0">
                  <a:moveTo>
                    <a:pt x="154" y="0"/>
                  </a:moveTo>
                  <a:cubicBezTo>
                    <a:pt x="78" y="0"/>
                    <a:pt x="0" y="82"/>
                    <a:pt x="26" y="175"/>
                  </a:cubicBezTo>
                  <a:cubicBezTo>
                    <a:pt x="883" y="3021"/>
                    <a:pt x="3788" y="5473"/>
                    <a:pt x="5907" y="7402"/>
                  </a:cubicBezTo>
                  <a:cubicBezTo>
                    <a:pt x="5916" y="7405"/>
                    <a:pt x="5925" y="7406"/>
                    <a:pt x="5933" y="7406"/>
                  </a:cubicBezTo>
                  <a:cubicBezTo>
                    <a:pt x="5997" y="7406"/>
                    <a:pt x="6055" y="7335"/>
                    <a:pt x="6002" y="7283"/>
                  </a:cubicBezTo>
                  <a:cubicBezTo>
                    <a:pt x="4919" y="6152"/>
                    <a:pt x="3907" y="4973"/>
                    <a:pt x="2919" y="3747"/>
                  </a:cubicBezTo>
                  <a:cubicBezTo>
                    <a:pt x="1954" y="2556"/>
                    <a:pt x="1240" y="1175"/>
                    <a:pt x="240" y="44"/>
                  </a:cubicBezTo>
                  <a:cubicBezTo>
                    <a:pt x="216" y="13"/>
                    <a:pt x="185" y="0"/>
                    <a:pt x="15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9"/>
            <p:cNvSpPr/>
            <p:nvPr/>
          </p:nvSpPr>
          <p:spPr>
            <a:xfrm>
              <a:off x="4829100" y="2534825"/>
              <a:ext cx="95250" cy="148600"/>
            </a:xfrm>
            <a:custGeom>
              <a:avLst/>
              <a:gdLst/>
              <a:ahLst/>
              <a:cxnLst/>
              <a:rect l="l" t="t" r="r" b="b"/>
              <a:pathLst>
                <a:path w="3810" h="5944" extrusionOk="0">
                  <a:moveTo>
                    <a:pt x="81" y="1"/>
                  </a:moveTo>
                  <a:cubicBezTo>
                    <a:pt x="40" y="1"/>
                    <a:pt x="0" y="45"/>
                    <a:pt x="27" y="89"/>
                  </a:cubicBezTo>
                  <a:cubicBezTo>
                    <a:pt x="1396" y="1983"/>
                    <a:pt x="2634" y="3804"/>
                    <a:pt x="3658" y="5912"/>
                  </a:cubicBezTo>
                  <a:cubicBezTo>
                    <a:pt x="3673" y="5934"/>
                    <a:pt x="3695" y="5944"/>
                    <a:pt x="3716" y="5944"/>
                  </a:cubicBezTo>
                  <a:cubicBezTo>
                    <a:pt x="3762" y="5944"/>
                    <a:pt x="3809" y="5901"/>
                    <a:pt x="3801" y="5852"/>
                  </a:cubicBezTo>
                  <a:cubicBezTo>
                    <a:pt x="3242" y="3709"/>
                    <a:pt x="1682" y="1542"/>
                    <a:pt x="122" y="18"/>
                  </a:cubicBezTo>
                  <a:cubicBezTo>
                    <a:pt x="110" y="6"/>
                    <a:pt x="95" y="1"/>
                    <a:pt x="8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4781100" y="2482425"/>
              <a:ext cx="144400" cy="167000"/>
            </a:xfrm>
            <a:custGeom>
              <a:avLst/>
              <a:gdLst/>
              <a:ahLst/>
              <a:cxnLst/>
              <a:rect l="l" t="t" r="r" b="b"/>
              <a:pathLst>
                <a:path w="5776" h="6680" extrusionOk="0">
                  <a:moveTo>
                    <a:pt x="124" y="1"/>
                  </a:moveTo>
                  <a:cubicBezTo>
                    <a:pt x="54" y="1"/>
                    <a:pt x="0" y="81"/>
                    <a:pt x="54" y="161"/>
                  </a:cubicBezTo>
                  <a:cubicBezTo>
                    <a:pt x="1804" y="2412"/>
                    <a:pt x="3852" y="4376"/>
                    <a:pt x="5566" y="6650"/>
                  </a:cubicBezTo>
                  <a:cubicBezTo>
                    <a:pt x="5586" y="6670"/>
                    <a:pt x="5613" y="6679"/>
                    <a:pt x="5639" y="6679"/>
                  </a:cubicBezTo>
                  <a:cubicBezTo>
                    <a:pt x="5707" y="6679"/>
                    <a:pt x="5776" y="6620"/>
                    <a:pt x="5733" y="6543"/>
                  </a:cubicBezTo>
                  <a:cubicBezTo>
                    <a:pt x="4423" y="4138"/>
                    <a:pt x="2352" y="1709"/>
                    <a:pt x="197" y="30"/>
                  </a:cubicBezTo>
                  <a:cubicBezTo>
                    <a:pt x="173" y="10"/>
                    <a:pt x="147" y="1"/>
                    <a:pt x="12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4749500" y="2413925"/>
              <a:ext cx="154200" cy="182075"/>
            </a:xfrm>
            <a:custGeom>
              <a:avLst/>
              <a:gdLst/>
              <a:ahLst/>
              <a:cxnLst/>
              <a:rect l="l" t="t" r="r" b="b"/>
              <a:pathLst>
                <a:path w="6168" h="7283" extrusionOk="0">
                  <a:moveTo>
                    <a:pt x="196" y="0"/>
                  </a:moveTo>
                  <a:cubicBezTo>
                    <a:pt x="90" y="0"/>
                    <a:pt x="0" y="137"/>
                    <a:pt x="91" y="246"/>
                  </a:cubicBezTo>
                  <a:cubicBezTo>
                    <a:pt x="2080" y="2604"/>
                    <a:pt x="4199" y="4806"/>
                    <a:pt x="6068" y="7259"/>
                  </a:cubicBezTo>
                  <a:cubicBezTo>
                    <a:pt x="6085" y="7276"/>
                    <a:pt x="6103" y="7282"/>
                    <a:pt x="6118" y="7282"/>
                  </a:cubicBezTo>
                  <a:cubicBezTo>
                    <a:pt x="6147" y="7282"/>
                    <a:pt x="6167" y="7259"/>
                    <a:pt x="6152" y="7235"/>
                  </a:cubicBezTo>
                  <a:cubicBezTo>
                    <a:pt x="4401" y="4711"/>
                    <a:pt x="2532" y="2151"/>
                    <a:pt x="294" y="44"/>
                  </a:cubicBezTo>
                  <a:cubicBezTo>
                    <a:pt x="263" y="13"/>
                    <a:pt x="229" y="0"/>
                    <a:pt x="19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4740275" y="2385200"/>
              <a:ext cx="178800" cy="211450"/>
            </a:xfrm>
            <a:custGeom>
              <a:avLst/>
              <a:gdLst/>
              <a:ahLst/>
              <a:cxnLst/>
              <a:rect l="l" t="t" r="r" b="b"/>
              <a:pathLst>
                <a:path w="7152" h="8458" extrusionOk="0">
                  <a:moveTo>
                    <a:pt x="187" y="1"/>
                  </a:moveTo>
                  <a:cubicBezTo>
                    <a:pt x="81" y="1"/>
                    <a:pt x="1" y="126"/>
                    <a:pt x="91" y="217"/>
                  </a:cubicBezTo>
                  <a:cubicBezTo>
                    <a:pt x="1199" y="1455"/>
                    <a:pt x="2651" y="2419"/>
                    <a:pt x="3842" y="3598"/>
                  </a:cubicBezTo>
                  <a:cubicBezTo>
                    <a:pt x="5092" y="4848"/>
                    <a:pt x="6818" y="6551"/>
                    <a:pt x="7021" y="8408"/>
                  </a:cubicBezTo>
                  <a:cubicBezTo>
                    <a:pt x="7027" y="8439"/>
                    <a:pt x="7059" y="8457"/>
                    <a:pt x="7089" y="8457"/>
                  </a:cubicBezTo>
                  <a:cubicBezTo>
                    <a:pt x="7115" y="8457"/>
                    <a:pt x="7140" y="8442"/>
                    <a:pt x="7140" y="8408"/>
                  </a:cubicBezTo>
                  <a:cubicBezTo>
                    <a:pt x="7152" y="6741"/>
                    <a:pt x="5985" y="5324"/>
                    <a:pt x="4973" y="4122"/>
                  </a:cubicBezTo>
                  <a:cubicBezTo>
                    <a:pt x="3747" y="2681"/>
                    <a:pt x="2020" y="800"/>
                    <a:pt x="246" y="14"/>
                  </a:cubicBezTo>
                  <a:cubicBezTo>
                    <a:pt x="226" y="5"/>
                    <a:pt x="206" y="1"/>
                    <a:pt x="18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4748050" y="2353125"/>
              <a:ext cx="175800" cy="191525"/>
            </a:xfrm>
            <a:custGeom>
              <a:avLst/>
              <a:gdLst/>
              <a:ahLst/>
              <a:cxnLst/>
              <a:rect l="l" t="t" r="r" b="b"/>
              <a:pathLst>
                <a:path w="7032" h="7661" extrusionOk="0">
                  <a:moveTo>
                    <a:pt x="155" y="1"/>
                  </a:moveTo>
                  <a:cubicBezTo>
                    <a:pt x="64" y="1"/>
                    <a:pt x="1" y="127"/>
                    <a:pt x="78" y="214"/>
                  </a:cubicBezTo>
                  <a:cubicBezTo>
                    <a:pt x="2483" y="2643"/>
                    <a:pt x="5198" y="4619"/>
                    <a:pt x="6924" y="7643"/>
                  </a:cubicBezTo>
                  <a:cubicBezTo>
                    <a:pt x="6932" y="7655"/>
                    <a:pt x="6948" y="7660"/>
                    <a:pt x="6964" y="7660"/>
                  </a:cubicBezTo>
                  <a:cubicBezTo>
                    <a:pt x="6997" y="7660"/>
                    <a:pt x="7031" y="7639"/>
                    <a:pt x="7007" y="7607"/>
                  </a:cubicBezTo>
                  <a:cubicBezTo>
                    <a:pt x="5686" y="4488"/>
                    <a:pt x="3055" y="1845"/>
                    <a:pt x="221" y="23"/>
                  </a:cubicBezTo>
                  <a:cubicBezTo>
                    <a:pt x="198" y="7"/>
                    <a:pt x="176" y="1"/>
                    <a:pt x="1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4752225" y="2309725"/>
              <a:ext cx="168275" cy="184700"/>
            </a:xfrm>
            <a:custGeom>
              <a:avLst/>
              <a:gdLst/>
              <a:ahLst/>
              <a:cxnLst/>
              <a:rect l="l" t="t" r="r" b="b"/>
              <a:pathLst>
                <a:path w="6731" h="7388" extrusionOk="0">
                  <a:moveTo>
                    <a:pt x="105" y="1"/>
                  </a:moveTo>
                  <a:cubicBezTo>
                    <a:pt x="53" y="1"/>
                    <a:pt x="1" y="67"/>
                    <a:pt x="18" y="128"/>
                  </a:cubicBezTo>
                  <a:cubicBezTo>
                    <a:pt x="1506" y="3021"/>
                    <a:pt x="4400" y="4974"/>
                    <a:pt x="6531" y="7367"/>
                  </a:cubicBezTo>
                  <a:cubicBezTo>
                    <a:pt x="6547" y="7381"/>
                    <a:pt x="6566" y="7388"/>
                    <a:pt x="6585" y="7388"/>
                  </a:cubicBezTo>
                  <a:cubicBezTo>
                    <a:pt x="6658" y="7388"/>
                    <a:pt x="6731" y="7288"/>
                    <a:pt x="6674" y="7212"/>
                  </a:cubicBezTo>
                  <a:cubicBezTo>
                    <a:pt x="4602" y="4712"/>
                    <a:pt x="2209" y="2545"/>
                    <a:pt x="161" y="33"/>
                  </a:cubicBezTo>
                  <a:cubicBezTo>
                    <a:pt x="145" y="10"/>
                    <a:pt x="125" y="1"/>
                    <a:pt x="1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9"/>
            <p:cNvSpPr/>
            <p:nvPr/>
          </p:nvSpPr>
          <p:spPr>
            <a:xfrm>
              <a:off x="4716175" y="2270575"/>
              <a:ext cx="202300" cy="224725"/>
            </a:xfrm>
            <a:custGeom>
              <a:avLst/>
              <a:gdLst/>
              <a:ahLst/>
              <a:cxnLst/>
              <a:rect l="l" t="t" r="r" b="b"/>
              <a:pathLst>
                <a:path w="8092" h="8989" extrusionOk="0">
                  <a:moveTo>
                    <a:pt x="260" y="1"/>
                  </a:moveTo>
                  <a:cubicBezTo>
                    <a:pt x="125" y="1"/>
                    <a:pt x="1" y="170"/>
                    <a:pt x="139" y="289"/>
                  </a:cubicBezTo>
                  <a:cubicBezTo>
                    <a:pt x="3032" y="2861"/>
                    <a:pt x="7616" y="4552"/>
                    <a:pt x="7997" y="8933"/>
                  </a:cubicBezTo>
                  <a:cubicBezTo>
                    <a:pt x="7997" y="8970"/>
                    <a:pt x="8023" y="8988"/>
                    <a:pt x="8048" y="8988"/>
                  </a:cubicBezTo>
                  <a:cubicBezTo>
                    <a:pt x="8070" y="8988"/>
                    <a:pt x="8092" y="8973"/>
                    <a:pt x="8092" y="8945"/>
                  </a:cubicBezTo>
                  <a:cubicBezTo>
                    <a:pt x="7997" y="4409"/>
                    <a:pt x="3282" y="2670"/>
                    <a:pt x="377" y="51"/>
                  </a:cubicBezTo>
                  <a:cubicBezTo>
                    <a:pt x="341" y="16"/>
                    <a:pt x="300" y="1"/>
                    <a:pt x="26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4728075" y="2181425"/>
              <a:ext cx="85325" cy="132750"/>
            </a:xfrm>
            <a:custGeom>
              <a:avLst/>
              <a:gdLst/>
              <a:ahLst/>
              <a:cxnLst/>
              <a:rect l="l" t="t" r="r" b="b"/>
              <a:pathLst>
                <a:path w="3413" h="5310" extrusionOk="0">
                  <a:moveTo>
                    <a:pt x="84" y="1"/>
                  </a:moveTo>
                  <a:cubicBezTo>
                    <a:pt x="44" y="1"/>
                    <a:pt x="0" y="36"/>
                    <a:pt x="8" y="81"/>
                  </a:cubicBezTo>
                  <a:cubicBezTo>
                    <a:pt x="79" y="1152"/>
                    <a:pt x="758" y="2045"/>
                    <a:pt x="1317" y="2926"/>
                  </a:cubicBezTo>
                  <a:cubicBezTo>
                    <a:pt x="1544" y="3284"/>
                    <a:pt x="3175" y="4808"/>
                    <a:pt x="2949" y="5165"/>
                  </a:cubicBezTo>
                  <a:cubicBezTo>
                    <a:pt x="2892" y="5245"/>
                    <a:pt x="2956" y="5309"/>
                    <a:pt x="3025" y="5309"/>
                  </a:cubicBezTo>
                  <a:cubicBezTo>
                    <a:pt x="3058" y="5309"/>
                    <a:pt x="3092" y="5295"/>
                    <a:pt x="3115" y="5260"/>
                  </a:cubicBezTo>
                  <a:cubicBezTo>
                    <a:pt x="3413" y="4843"/>
                    <a:pt x="2496" y="3927"/>
                    <a:pt x="2282" y="3641"/>
                  </a:cubicBezTo>
                  <a:cubicBezTo>
                    <a:pt x="1425" y="2510"/>
                    <a:pt x="722" y="1355"/>
                    <a:pt x="139" y="45"/>
                  </a:cubicBezTo>
                  <a:cubicBezTo>
                    <a:pt x="130" y="14"/>
                    <a:pt x="107" y="1"/>
                    <a:pt x="8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4827975" y="2339100"/>
              <a:ext cx="121475" cy="151275"/>
            </a:xfrm>
            <a:custGeom>
              <a:avLst/>
              <a:gdLst/>
              <a:ahLst/>
              <a:cxnLst/>
              <a:rect l="l" t="t" r="r" b="b"/>
              <a:pathLst>
                <a:path w="4859" h="6051" extrusionOk="0">
                  <a:moveTo>
                    <a:pt x="120" y="1"/>
                  </a:moveTo>
                  <a:cubicBezTo>
                    <a:pt x="48" y="1"/>
                    <a:pt x="1" y="85"/>
                    <a:pt x="60" y="144"/>
                  </a:cubicBezTo>
                  <a:cubicBezTo>
                    <a:pt x="881" y="1013"/>
                    <a:pt x="1739" y="1811"/>
                    <a:pt x="2501" y="2727"/>
                  </a:cubicBezTo>
                  <a:cubicBezTo>
                    <a:pt x="3394" y="3775"/>
                    <a:pt x="3846" y="4882"/>
                    <a:pt x="4525" y="6025"/>
                  </a:cubicBezTo>
                  <a:cubicBezTo>
                    <a:pt x="4530" y="6042"/>
                    <a:pt x="4544" y="6051"/>
                    <a:pt x="4557" y="6051"/>
                  </a:cubicBezTo>
                  <a:cubicBezTo>
                    <a:pt x="4573" y="6051"/>
                    <a:pt x="4590" y="6039"/>
                    <a:pt x="4596" y="6013"/>
                  </a:cubicBezTo>
                  <a:cubicBezTo>
                    <a:pt x="4858" y="4954"/>
                    <a:pt x="3882" y="3763"/>
                    <a:pt x="3322" y="2977"/>
                  </a:cubicBezTo>
                  <a:cubicBezTo>
                    <a:pt x="2489" y="1834"/>
                    <a:pt x="1405" y="727"/>
                    <a:pt x="167" y="13"/>
                  </a:cubicBezTo>
                  <a:cubicBezTo>
                    <a:pt x="151" y="5"/>
                    <a:pt x="135" y="1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4792750" y="2294325"/>
              <a:ext cx="176925" cy="198800"/>
            </a:xfrm>
            <a:custGeom>
              <a:avLst/>
              <a:gdLst/>
              <a:ahLst/>
              <a:cxnLst/>
              <a:rect l="l" t="t" r="r" b="b"/>
              <a:pathLst>
                <a:path w="7077" h="7952" extrusionOk="0">
                  <a:moveTo>
                    <a:pt x="138" y="0"/>
                  </a:moveTo>
                  <a:cubicBezTo>
                    <a:pt x="50" y="0"/>
                    <a:pt x="0" y="121"/>
                    <a:pt x="64" y="184"/>
                  </a:cubicBezTo>
                  <a:cubicBezTo>
                    <a:pt x="850" y="946"/>
                    <a:pt x="6434" y="7209"/>
                    <a:pt x="4934" y="7852"/>
                  </a:cubicBezTo>
                  <a:cubicBezTo>
                    <a:pt x="4881" y="7873"/>
                    <a:pt x="4922" y="7951"/>
                    <a:pt x="4974" y="7951"/>
                  </a:cubicBezTo>
                  <a:cubicBezTo>
                    <a:pt x="4980" y="7951"/>
                    <a:pt x="4987" y="7950"/>
                    <a:pt x="4993" y="7947"/>
                  </a:cubicBezTo>
                  <a:cubicBezTo>
                    <a:pt x="7077" y="7519"/>
                    <a:pt x="1564" y="435"/>
                    <a:pt x="171" y="6"/>
                  </a:cubicBezTo>
                  <a:cubicBezTo>
                    <a:pt x="160" y="2"/>
                    <a:pt x="148" y="0"/>
                    <a:pt x="13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4784600" y="2243825"/>
              <a:ext cx="147275" cy="190875"/>
            </a:xfrm>
            <a:custGeom>
              <a:avLst/>
              <a:gdLst/>
              <a:ahLst/>
              <a:cxnLst/>
              <a:rect l="l" t="t" r="r" b="b"/>
              <a:pathLst>
                <a:path w="5891" h="7635" extrusionOk="0">
                  <a:moveTo>
                    <a:pt x="93" y="1"/>
                  </a:moveTo>
                  <a:cubicBezTo>
                    <a:pt x="39" y="1"/>
                    <a:pt x="0" y="76"/>
                    <a:pt x="45" y="109"/>
                  </a:cubicBezTo>
                  <a:cubicBezTo>
                    <a:pt x="1116" y="954"/>
                    <a:pt x="2152" y="1847"/>
                    <a:pt x="3093" y="2859"/>
                  </a:cubicBezTo>
                  <a:cubicBezTo>
                    <a:pt x="4176" y="4014"/>
                    <a:pt x="5712" y="5824"/>
                    <a:pt x="5426" y="7527"/>
                  </a:cubicBezTo>
                  <a:cubicBezTo>
                    <a:pt x="5419" y="7592"/>
                    <a:pt x="5469" y="7635"/>
                    <a:pt x="5517" y="7635"/>
                  </a:cubicBezTo>
                  <a:cubicBezTo>
                    <a:pt x="5548" y="7635"/>
                    <a:pt x="5579" y="7616"/>
                    <a:pt x="5593" y="7574"/>
                  </a:cubicBezTo>
                  <a:cubicBezTo>
                    <a:pt x="5891" y="6098"/>
                    <a:pt x="4962" y="4574"/>
                    <a:pt x="4093" y="3455"/>
                  </a:cubicBezTo>
                  <a:cubicBezTo>
                    <a:pt x="3045" y="2145"/>
                    <a:pt x="1735" y="597"/>
                    <a:pt x="104" y="2"/>
                  </a:cubicBezTo>
                  <a:cubicBezTo>
                    <a:pt x="100" y="1"/>
                    <a:pt x="96" y="1"/>
                    <a:pt x="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4841150" y="2252775"/>
              <a:ext cx="89725" cy="158600"/>
            </a:xfrm>
            <a:custGeom>
              <a:avLst/>
              <a:gdLst/>
              <a:ahLst/>
              <a:cxnLst/>
              <a:rect l="l" t="t" r="r" b="b"/>
              <a:pathLst>
                <a:path w="3589" h="6344" extrusionOk="0">
                  <a:moveTo>
                    <a:pt x="107" y="1"/>
                  </a:moveTo>
                  <a:cubicBezTo>
                    <a:pt x="54" y="1"/>
                    <a:pt x="1" y="51"/>
                    <a:pt x="9" y="120"/>
                  </a:cubicBezTo>
                  <a:cubicBezTo>
                    <a:pt x="307" y="1144"/>
                    <a:pt x="1057" y="2037"/>
                    <a:pt x="1628" y="2918"/>
                  </a:cubicBezTo>
                  <a:cubicBezTo>
                    <a:pt x="2343" y="4002"/>
                    <a:pt x="3057" y="5085"/>
                    <a:pt x="3510" y="6311"/>
                  </a:cubicBezTo>
                  <a:cubicBezTo>
                    <a:pt x="3514" y="6334"/>
                    <a:pt x="3528" y="6343"/>
                    <a:pt x="3542" y="6343"/>
                  </a:cubicBezTo>
                  <a:cubicBezTo>
                    <a:pt x="3564" y="6343"/>
                    <a:pt x="3588" y="6321"/>
                    <a:pt x="3581" y="6299"/>
                  </a:cubicBezTo>
                  <a:cubicBezTo>
                    <a:pt x="3355" y="5109"/>
                    <a:pt x="2843" y="4097"/>
                    <a:pt x="2224" y="3049"/>
                  </a:cubicBezTo>
                  <a:cubicBezTo>
                    <a:pt x="1628" y="2037"/>
                    <a:pt x="962" y="894"/>
                    <a:pt x="164" y="25"/>
                  </a:cubicBezTo>
                  <a:cubicBezTo>
                    <a:pt x="147" y="8"/>
                    <a:pt x="127" y="1"/>
                    <a:pt x="1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4900800" y="2295500"/>
              <a:ext cx="43575" cy="86475"/>
            </a:xfrm>
            <a:custGeom>
              <a:avLst/>
              <a:gdLst/>
              <a:ahLst/>
              <a:cxnLst/>
              <a:rect l="l" t="t" r="r" b="b"/>
              <a:pathLst>
                <a:path w="1743" h="3459" extrusionOk="0">
                  <a:moveTo>
                    <a:pt x="80" y="0"/>
                  </a:moveTo>
                  <a:cubicBezTo>
                    <a:pt x="41" y="0"/>
                    <a:pt x="1" y="32"/>
                    <a:pt x="16" y="78"/>
                  </a:cubicBezTo>
                  <a:cubicBezTo>
                    <a:pt x="195" y="602"/>
                    <a:pt x="516" y="1090"/>
                    <a:pt x="778" y="1566"/>
                  </a:cubicBezTo>
                  <a:cubicBezTo>
                    <a:pt x="1016" y="1995"/>
                    <a:pt x="1671" y="2888"/>
                    <a:pt x="1505" y="3400"/>
                  </a:cubicBezTo>
                  <a:cubicBezTo>
                    <a:pt x="1498" y="3435"/>
                    <a:pt x="1520" y="3458"/>
                    <a:pt x="1547" y="3458"/>
                  </a:cubicBezTo>
                  <a:cubicBezTo>
                    <a:pt x="1565" y="3458"/>
                    <a:pt x="1585" y="3448"/>
                    <a:pt x="1600" y="3424"/>
                  </a:cubicBezTo>
                  <a:cubicBezTo>
                    <a:pt x="1743" y="3019"/>
                    <a:pt x="1374" y="2412"/>
                    <a:pt x="1207" y="2054"/>
                  </a:cubicBezTo>
                  <a:cubicBezTo>
                    <a:pt x="897" y="1376"/>
                    <a:pt x="552" y="661"/>
                    <a:pt x="135" y="30"/>
                  </a:cubicBezTo>
                  <a:cubicBezTo>
                    <a:pt x="123" y="9"/>
                    <a:pt x="102" y="0"/>
                    <a:pt x="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4728875" y="2153850"/>
              <a:ext cx="210750" cy="236000"/>
            </a:xfrm>
            <a:custGeom>
              <a:avLst/>
              <a:gdLst/>
              <a:ahLst/>
              <a:cxnLst/>
              <a:rect l="l" t="t" r="r" b="b"/>
              <a:pathLst>
                <a:path w="8430" h="9440" extrusionOk="0">
                  <a:moveTo>
                    <a:pt x="152" y="0"/>
                  </a:moveTo>
                  <a:cubicBezTo>
                    <a:pt x="79" y="0"/>
                    <a:pt x="1" y="62"/>
                    <a:pt x="35" y="148"/>
                  </a:cubicBezTo>
                  <a:cubicBezTo>
                    <a:pt x="583" y="1767"/>
                    <a:pt x="2762" y="2827"/>
                    <a:pt x="4095" y="3672"/>
                  </a:cubicBezTo>
                  <a:cubicBezTo>
                    <a:pt x="6274" y="5041"/>
                    <a:pt x="8132" y="6589"/>
                    <a:pt x="8060" y="9387"/>
                  </a:cubicBezTo>
                  <a:cubicBezTo>
                    <a:pt x="8060" y="9422"/>
                    <a:pt x="8090" y="9439"/>
                    <a:pt x="8123" y="9439"/>
                  </a:cubicBezTo>
                  <a:cubicBezTo>
                    <a:pt x="8159" y="9439"/>
                    <a:pt x="8197" y="9419"/>
                    <a:pt x="8203" y="9375"/>
                  </a:cubicBezTo>
                  <a:cubicBezTo>
                    <a:pt x="8429" y="7220"/>
                    <a:pt x="7548" y="5613"/>
                    <a:pt x="5810" y="4327"/>
                  </a:cubicBezTo>
                  <a:cubicBezTo>
                    <a:pt x="4917" y="3660"/>
                    <a:pt x="3941" y="3125"/>
                    <a:pt x="3000" y="2529"/>
                  </a:cubicBezTo>
                  <a:cubicBezTo>
                    <a:pt x="1881" y="1815"/>
                    <a:pt x="1155" y="934"/>
                    <a:pt x="226" y="29"/>
                  </a:cubicBezTo>
                  <a:cubicBezTo>
                    <a:pt x="206" y="9"/>
                    <a:pt x="179" y="0"/>
                    <a:pt x="1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4827875" y="2210675"/>
              <a:ext cx="118875" cy="134300"/>
            </a:xfrm>
            <a:custGeom>
              <a:avLst/>
              <a:gdLst/>
              <a:ahLst/>
              <a:cxnLst/>
              <a:rect l="l" t="t" r="r" b="b"/>
              <a:pathLst>
                <a:path w="4755" h="5372" extrusionOk="0">
                  <a:moveTo>
                    <a:pt x="117" y="1"/>
                  </a:moveTo>
                  <a:cubicBezTo>
                    <a:pt x="32" y="1"/>
                    <a:pt x="1" y="133"/>
                    <a:pt x="76" y="197"/>
                  </a:cubicBezTo>
                  <a:cubicBezTo>
                    <a:pt x="897" y="816"/>
                    <a:pt x="1671" y="1459"/>
                    <a:pt x="2398" y="2173"/>
                  </a:cubicBezTo>
                  <a:cubicBezTo>
                    <a:pt x="3112" y="2876"/>
                    <a:pt x="4410" y="4197"/>
                    <a:pt x="4231" y="5316"/>
                  </a:cubicBezTo>
                  <a:cubicBezTo>
                    <a:pt x="4224" y="5346"/>
                    <a:pt x="4249" y="5371"/>
                    <a:pt x="4272" y="5371"/>
                  </a:cubicBezTo>
                  <a:cubicBezTo>
                    <a:pt x="4285" y="5371"/>
                    <a:pt x="4298" y="5362"/>
                    <a:pt x="4303" y="5340"/>
                  </a:cubicBezTo>
                  <a:cubicBezTo>
                    <a:pt x="4755" y="4376"/>
                    <a:pt x="3969" y="3316"/>
                    <a:pt x="3386" y="2590"/>
                  </a:cubicBezTo>
                  <a:cubicBezTo>
                    <a:pt x="2612" y="1625"/>
                    <a:pt x="1409" y="328"/>
                    <a:pt x="147" y="6"/>
                  </a:cubicBezTo>
                  <a:cubicBezTo>
                    <a:pt x="136" y="3"/>
                    <a:pt x="126" y="1"/>
                    <a:pt x="11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4727650" y="2082425"/>
              <a:ext cx="210600" cy="200825"/>
            </a:xfrm>
            <a:custGeom>
              <a:avLst/>
              <a:gdLst/>
              <a:ahLst/>
              <a:cxnLst/>
              <a:rect l="l" t="t" r="r" b="b"/>
              <a:pathLst>
                <a:path w="8424" h="8033" extrusionOk="0">
                  <a:moveTo>
                    <a:pt x="490" y="1"/>
                  </a:moveTo>
                  <a:cubicBezTo>
                    <a:pt x="433" y="1"/>
                    <a:pt x="377" y="40"/>
                    <a:pt x="370" y="112"/>
                  </a:cubicBezTo>
                  <a:cubicBezTo>
                    <a:pt x="1" y="4255"/>
                    <a:pt x="6335" y="5398"/>
                    <a:pt x="8347" y="8018"/>
                  </a:cubicBezTo>
                  <a:cubicBezTo>
                    <a:pt x="8354" y="8028"/>
                    <a:pt x="8364" y="8032"/>
                    <a:pt x="8373" y="8032"/>
                  </a:cubicBezTo>
                  <a:cubicBezTo>
                    <a:pt x="8398" y="8032"/>
                    <a:pt x="8424" y="8004"/>
                    <a:pt x="8407" y="7970"/>
                  </a:cubicBezTo>
                  <a:cubicBezTo>
                    <a:pt x="7454" y="6565"/>
                    <a:pt x="6085" y="5696"/>
                    <a:pt x="4644" y="4850"/>
                  </a:cubicBezTo>
                  <a:cubicBezTo>
                    <a:pt x="3751" y="4327"/>
                    <a:pt x="2870" y="3791"/>
                    <a:pt x="2108" y="3088"/>
                  </a:cubicBezTo>
                  <a:cubicBezTo>
                    <a:pt x="1204" y="2243"/>
                    <a:pt x="977" y="1207"/>
                    <a:pt x="608" y="88"/>
                  </a:cubicBezTo>
                  <a:cubicBezTo>
                    <a:pt x="587" y="28"/>
                    <a:pt x="538" y="1"/>
                    <a:pt x="49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4828275" y="2183375"/>
              <a:ext cx="123850" cy="101250"/>
            </a:xfrm>
            <a:custGeom>
              <a:avLst/>
              <a:gdLst/>
              <a:ahLst/>
              <a:cxnLst/>
              <a:rect l="l" t="t" r="r" b="b"/>
              <a:pathLst>
                <a:path w="4954" h="4050" extrusionOk="0">
                  <a:moveTo>
                    <a:pt x="430" y="1"/>
                  </a:moveTo>
                  <a:cubicBezTo>
                    <a:pt x="320" y="1"/>
                    <a:pt x="209" y="9"/>
                    <a:pt x="96" y="27"/>
                  </a:cubicBezTo>
                  <a:cubicBezTo>
                    <a:pt x="24" y="39"/>
                    <a:pt x="0" y="146"/>
                    <a:pt x="84" y="181"/>
                  </a:cubicBezTo>
                  <a:cubicBezTo>
                    <a:pt x="572" y="443"/>
                    <a:pt x="1072" y="598"/>
                    <a:pt x="1548" y="896"/>
                  </a:cubicBezTo>
                  <a:cubicBezTo>
                    <a:pt x="2084" y="1229"/>
                    <a:pt x="2536" y="1670"/>
                    <a:pt x="2953" y="2134"/>
                  </a:cubicBezTo>
                  <a:cubicBezTo>
                    <a:pt x="3560" y="2777"/>
                    <a:pt x="4096" y="3503"/>
                    <a:pt x="4810" y="4039"/>
                  </a:cubicBezTo>
                  <a:cubicBezTo>
                    <a:pt x="4822" y="4047"/>
                    <a:pt x="4833" y="4050"/>
                    <a:pt x="4845" y="4050"/>
                  </a:cubicBezTo>
                  <a:cubicBezTo>
                    <a:pt x="4904" y="4050"/>
                    <a:pt x="4954" y="3956"/>
                    <a:pt x="4894" y="3896"/>
                  </a:cubicBezTo>
                  <a:cubicBezTo>
                    <a:pt x="3709" y="2723"/>
                    <a:pt x="2397" y="1"/>
                    <a:pt x="4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9"/>
            <p:cNvSpPr/>
            <p:nvPr/>
          </p:nvSpPr>
          <p:spPr>
            <a:xfrm>
              <a:off x="4766800" y="2105050"/>
              <a:ext cx="162700" cy="139925"/>
            </a:xfrm>
            <a:custGeom>
              <a:avLst/>
              <a:gdLst/>
              <a:ahLst/>
              <a:cxnLst/>
              <a:rect l="l" t="t" r="r" b="b"/>
              <a:pathLst>
                <a:path w="6508" h="5597" extrusionOk="0">
                  <a:moveTo>
                    <a:pt x="95" y="1"/>
                  </a:moveTo>
                  <a:cubicBezTo>
                    <a:pt x="46" y="1"/>
                    <a:pt x="0" y="54"/>
                    <a:pt x="19" y="100"/>
                  </a:cubicBezTo>
                  <a:cubicBezTo>
                    <a:pt x="423" y="1148"/>
                    <a:pt x="1912" y="1850"/>
                    <a:pt x="2793" y="2398"/>
                  </a:cubicBezTo>
                  <a:cubicBezTo>
                    <a:pt x="3948" y="3124"/>
                    <a:pt x="6019" y="4029"/>
                    <a:pt x="6317" y="5517"/>
                  </a:cubicBezTo>
                  <a:cubicBezTo>
                    <a:pt x="6333" y="5572"/>
                    <a:pt x="6375" y="5597"/>
                    <a:pt x="6415" y="5597"/>
                  </a:cubicBezTo>
                  <a:cubicBezTo>
                    <a:pt x="6462" y="5597"/>
                    <a:pt x="6507" y="5563"/>
                    <a:pt x="6507" y="5505"/>
                  </a:cubicBezTo>
                  <a:cubicBezTo>
                    <a:pt x="6436" y="4291"/>
                    <a:pt x="5245" y="3517"/>
                    <a:pt x="4329" y="2886"/>
                  </a:cubicBezTo>
                  <a:cubicBezTo>
                    <a:pt x="2936" y="1921"/>
                    <a:pt x="1531" y="981"/>
                    <a:pt x="138" y="16"/>
                  </a:cubicBezTo>
                  <a:cubicBezTo>
                    <a:pt x="124" y="6"/>
                    <a:pt x="109" y="1"/>
                    <a:pt x="9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4772900" y="1952825"/>
              <a:ext cx="162850" cy="281500"/>
            </a:xfrm>
            <a:custGeom>
              <a:avLst/>
              <a:gdLst/>
              <a:ahLst/>
              <a:cxnLst/>
              <a:rect l="l" t="t" r="r" b="b"/>
              <a:pathLst>
                <a:path w="6514" h="11260" extrusionOk="0">
                  <a:moveTo>
                    <a:pt x="263" y="1"/>
                  </a:moveTo>
                  <a:cubicBezTo>
                    <a:pt x="224" y="1"/>
                    <a:pt x="185" y="27"/>
                    <a:pt x="179" y="81"/>
                  </a:cubicBezTo>
                  <a:cubicBezTo>
                    <a:pt x="1" y="2164"/>
                    <a:pt x="394" y="4165"/>
                    <a:pt x="1715" y="5820"/>
                  </a:cubicBezTo>
                  <a:cubicBezTo>
                    <a:pt x="3144" y="7594"/>
                    <a:pt x="6132" y="8713"/>
                    <a:pt x="6418" y="11225"/>
                  </a:cubicBezTo>
                  <a:cubicBezTo>
                    <a:pt x="6418" y="11248"/>
                    <a:pt x="6439" y="11259"/>
                    <a:pt x="6462" y="11259"/>
                  </a:cubicBezTo>
                  <a:cubicBezTo>
                    <a:pt x="6487" y="11259"/>
                    <a:pt x="6513" y="11245"/>
                    <a:pt x="6513" y="11213"/>
                  </a:cubicBezTo>
                  <a:cubicBezTo>
                    <a:pt x="6442" y="9511"/>
                    <a:pt x="4989" y="8332"/>
                    <a:pt x="3811" y="7296"/>
                  </a:cubicBezTo>
                  <a:cubicBezTo>
                    <a:pt x="2942" y="6522"/>
                    <a:pt x="2072" y="5820"/>
                    <a:pt x="1429" y="4843"/>
                  </a:cubicBezTo>
                  <a:cubicBezTo>
                    <a:pt x="501" y="3450"/>
                    <a:pt x="501" y="1652"/>
                    <a:pt x="346" y="81"/>
                  </a:cubicBezTo>
                  <a:cubicBezTo>
                    <a:pt x="340" y="27"/>
                    <a:pt x="301" y="1"/>
                    <a:pt x="26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4825225" y="2116850"/>
              <a:ext cx="117500" cy="128475"/>
            </a:xfrm>
            <a:custGeom>
              <a:avLst/>
              <a:gdLst/>
              <a:ahLst/>
              <a:cxnLst/>
              <a:rect l="l" t="t" r="r" b="b"/>
              <a:pathLst>
                <a:path w="4700" h="5139" extrusionOk="0">
                  <a:moveTo>
                    <a:pt x="132" y="0"/>
                  </a:moveTo>
                  <a:cubicBezTo>
                    <a:pt x="47" y="0"/>
                    <a:pt x="0" y="135"/>
                    <a:pt x="63" y="187"/>
                  </a:cubicBezTo>
                  <a:cubicBezTo>
                    <a:pt x="849" y="902"/>
                    <a:pt x="1694" y="1533"/>
                    <a:pt x="2420" y="2319"/>
                  </a:cubicBezTo>
                  <a:cubicBezTo>
                    <a:pt x="3111" y="3061"/>
                    <a:pt x="3658" y="3883"/>
                    <a:pt x="4226" y="4708"/>
                  </a:cubicBezTo>
                  <a:lnTo>
                    <a:pt x="4226" y="4708"/>
                  </a:lnTo>
                  <a:cubicBezTo>
                    <a:pt x="4208" y="4728"/>
                    <a:pt x="4203" y="4757"/>
                    <a:pt x="4230" y="4783"/>
                  </a:cubicBezTo>
                  <a:cubicBezTo>
                    <a:pt x="4321" y="4886"/>
                    <a:pt x="4401" y="4999"/>
                    <a:pt x="4491" y="5092"/>
                  </a:cubicBezTo>
                  <a:lnTo>
                    <a:pt x="4491" y="5092"/>
                  </a:lnTo>
                  <a:cubicBezTo>
                    <a:pt x="4492" y="5092"/>
                    <a:pt x="4492" y="5093"/>
                    <a:pt x="4492" y="5093"/>
                  </a:cubicBezTo>
                  <a:cubicBezTo>
                    <a:pt x="4492" y="5093"/>
                    <a:pt x="4492" y="5093"/>
                    <a:pt x="4492" y="5093"/>
                  </a:cubicBezTo>
                  <a:lnTo>
                    <a:pt x="4492" y="5093"/>
                  </a:lnTo>
                  <a:cubicBezTo>
                    <a:pt x="4496" y="5097"/>
                    <a:pt x="4500" y="5101"/>
                    <a:pt x="4504" y="5105"/>
                  </a:cubicBezTo>
                  <a:cubicBezTo>
                    <a:pt x="4521" y="5129"/>
                    <a:pt x="4545" y="5139"/>
                    <a:pt x="4570" y="5139"/>
                  </a:cubicBezTo>
                  <a:cubicBezTo>
                    <a:pt x="4632" y="5139"/>
                    <a:pt x="4699" y="5077"/>
                    <a:pt x="4682" y="5009"/>
                  </a:cubicBezTo>
                  <a:cubicBezTo>
                    <a:pt x="4051" y="3009"/>
                    <a:pt x="2111" y="795"/>
                    <a:pt x="170" y="9"/>
                  </a:cubicBezTo>
                  <a:cubicBezTo>
                    <a:pt x="157" y="3"/>
                    <a:pt x="144" y="0"/>
                    <a:pt x="1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4813100" y="2050300"/>
              <a:ext cx="135450" cy="164050"/>
            </a:xfrm>
            <a:custGeom>
              <a:avLst/>
              <a:gdLst/>
              <a:ahLst/>
              <a:cxnLst/>
              <a:rect l="l" t="t" r="r" b="b"/>
              <a:pathLst>
                <a:path w="5418" h="6562" extrusionOk="0">
                  <a:moveTo>
                    <a:pt x="133" y="1"/>
                  </a:moveTo>
                  <a:cubicBezTo>
                    <a:pt x="47" y="1"/>
                    <a:pt x="1" y="106"/>
                    <a:pt x="60" y="194"/>
                  </a:cubicBezTo>
                  <a:cubicBezTo>
                    <a:pt x="1715" y="2171"/>
                    <a:pt x="4953" y="3695"/>
                    <a:pt x="5310" y="6516"/>
                  </a:cubicBezTo>
                  <a:cubicBezTo>
                    <a:pt x="5310" y="6546"/>
                    <a:pt x="5334" y="6561"/>
                    <a:pt x="5358" y="6561"/>
                  </a:cubicBezTo>
                  <a:cubicBezTo>
                    <a:pt x="5382" y="6561"/>
                    <a:pt x="5406" y="6546"/>
                    <a:pt x="5406" y="6516"/>
                  </a:cubicBezTo>
                  <a:cubicBezTo>
                    <a:pt x="5417" y="5195"/>
                    <a:pt x="4739" y="4159"/>
                    <a:pt x="3905" y="3171"/>
                  </a:cubicBezTo>
                  <a:cubicBezTo>
                    <a:pt x="2917" y="2016"/>
                    <a:pt x="1596" y="671"/>
                    <a:pt x="191" y="16"/>
                  </a:cubicBezTo>
                  <a:cubicBezTo>
                    <a:pt x="170" y="5"/>
                    <a:pt x="150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4821550" y="2001675"/>
              <a:ext cx="124325" cy="146525"/>
            </a:xfrm>
            <a:custGeom>
              <a:avLst/>
              <a:gdLst/>
              <a:ahLst/>
              <a:cxnLst/>
              <a:rect l="l" t="t" r="r" b="b"/>
              <a:pathLst>
                <a:path w="4973" h="5861" extrusionOk="0">
                  <a:moveTo>
                    <a:pt x="95" y="0"/>
                  </a:moveTo>
                  <a:cubicBezTo>
                    <a:pt x="39" y="0"/>
                    <a:pt x="1" y="77"/>
                    <a:pt x="31" y="127"/>
                  </a:cubicBezTo>
                  <a:cubicBezTo>
                    <a:pt x="1555" y="2068"/>
                    <a:pt x="4258" y="3223"/>
                    <a:pt x="4853" y="5818"/>
                  </a:cubicBezTo>
                  <a:cubicBezTo>
                    <a:pt x="4858" y="5847"/>
                    <a:pt x="4879" y="5861"/>
                    <a:pt x="4901" y="5861"/>
                  </a:cubicBezTo>
                  <a:cubicBezTo>
                    <a:pt x="4934" y="5861"/>
                    <a:pt x="4972" y="5832"/>
                    <a:pt x="4972" y="5783"/>
                  </a:cubicBezTo>
                  <a:cubicBezTo>
                    <a:pt x="4639" y="3389"/>
                    <a:pt x="2031" y="1258"/>
                    <a:pt x="126" y="8"/>
                  </a:cubicBezTo>
                  <a:cubicBezTo>
                    <a:pt x="116" y="3"/>
                    <a:pt x="105" y="0"/>
                    <a:pt x="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4842925" y="1987150"/>
              <a:ext cx="96025" cy="106800"/>
            </a:xfrm>
            <a:custGeom>
              <a:avLst/>
              <a:gdLst/>
              <a:ahLst/>
              <a:cxnLst/>
              <a:rect l="l" t="t" r="r" b="b"/>
              <a:pathLst>
                <a:path w="3841" h="4272" extrusionOk="0">
                  <a:moveTo>
                    <a:pt x="112" y="0"/>
                  </a:moveTo>
                  <a:cubicBezTo>
                    <a:pt x="56" y="0"/>
                    <a:pt x="1" y="47"/>
                    <a:pt x="45" y="101"/>
                  </a:cubicBezTo>
                  <a:cubicBezTo>
                    <a:pt x="1129" y="1601"/>
                    <a:pt x="2748" y="2589"/>
                    <a:pt x="3701" y="4244"/>
                  </a:cubicBezTo>
                  <a:cubicBezTo>
                    <a:pt x="3716" y="4263"/>
                    <a:pt x="3737" y="4271"/>
                    <a:pt x="3757" y="4271"/>
                  </a:cubicBezTo>
                  <a:cubicBezTo>
                    <a:pt x="3801" y="4271"/>
                    <a:pt x="3840" y="4234"/>
                    <a:pt x="3808" y="4185"/>
                  </a:cubicBezTo>
                  <a:cubicBezTo>
                    <a:pt x="2962" y="2589"/>
                    <a:pt x="1546" y="1149"/>
                    <a:pt x="164" y="18"/>
                  </a:cubicBezTo>
                  <a:cubicBezTo>
                    <a:pt x="150" y="6"/>
                    <a:pt x="131" y="0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4820225" y="1925100"/>
              <a:ext cx="111125" cy="146800"/>
            </a:xfrm>
            <a:custGeom>
              <a:avLst/>
              <a:gdLst/>
              <a:ahLst/>
              <a:cxnLst/>
              <a:rect l="l" t="t" r="r" b="b"/>
              <a:pathLst>
                <a:path w="4445" h="5872" extrusionOk="0">
                  <a:moveTo>
                    <a:pt x="135" y="0"/>
                  </a:moveTo>
                  <a:cubicBezTo>
                    <a:pt x="58" y="0"/>
                    <a:pt x="0" y="94"/>
                    <a:pt x="60" y="154"/>
                  </a:cubicBezTo>
                  <a:cubicBezTo>
                    <a:pt x="1787" y="1857"/>
                    <a:pt x="3680" y="3357"/>
                    <a:pt x="4299" y="5833"/>
                  </a:cubicBezTo>
                  <a:cubicBezTo>
                    <a:pt x="4308" y="5860"/>
                    <a:pt x="4331" y="5872"/>
                    <a:pt x="4356" y="5872"/>
                  </a:cubicBezTo>
                  <a:cubicBezTo>
                    <a:pt x="4399" y="5872"/>
                    <a:pt x="4445" y="5838"/>
                    <a:pt x="4430" y="5786"/>
                  </a:cubicBezTo>
                  <a:cubicBezTo>
                    <a:pt x="4025" y="3535"/>
                    <a:pt x="2287" y="976"/>
                    <a:pt x="179" y="11"/>
                  </a:cubicBezTo>
                  <a:cubicBezTo>
                    <a:pt x="164" y="4"/>
                    <a:pt x="149" y="0"/>
                    <a:pt x="13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4765575" y="1856950"/>
              <a:ext cx="158425" cy="157875"/>
            </a:xfrm>
            <a:custGeom>
              <a:avLst/>
              <a:gdLst/>
              <a:ahLst/>
              <a:cxnLst/>
              <a:rect l="l" t="t" r="r" b="b"/>
              <a:pathLst>
                <a:path w="6337" h="6315" extrusionOk="0">
                  <a:moveTo>
                    <a:pt x="65" y="1"/>
                  </a:moveTo>
                  <a:cubicBezTo>
                    <a:pt x="33" y="1"/>
                    <a:pt x="1" y="27"/>
                    <a:pt x="8" y="70"/>
                  </a:cubicBezTo>
                  <a:cubicBezTo>
                    <a:pt x="568" y="3011"/>
                    <a:pt x="4509" y="4202"/>
                    <a:pt x="6247" y="6309"/>
                  </a:cubicBezTo>
                  <a:cubicBezTo>
                    <a:pt x="6252" y="6313"/>
                    <a:pt x="6259" y="6314"/>
                    <a:pt x="6265" y="6314"/>
                  </a:cubicBezTo>
                  <a:cubicBezTo>
                    <a:pt x="6299" y="6314"/>
                    <a:pt x="6336" y="6266"/>
                    <a:pt x="6306" y="6226"/>
                  </a:cubicBezTo>
                  <a:cubicBezTo>
                    <a:pt x="4437" y="3892"/>
                    <a:pt x="1306" y="2951"/>
                    <a:pt x="115" y="34"/>
                  </a:cubicBezTo>
                  <a:cubicBezTo>
                    <a:pt x="106" y="11"/>
                    <a:pt x="86" y="1"/>
                    <a:pt x="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4811500" y="1868525"/>
              <a:ext cx="117650" cy="121650"/>
            </a:xfrm>
            <a:custGeom>
              <a:avLst/>
              <a:gdLst/>
              <a:ahLst/>
              <a:cxnLst/>
              <a:rect l="l" t="t" r="r" b="b"/>
              <a:pathLst>
                <a:path w="4706" h="4866" extrusionOk="0">
                  <a:moveTo>
                    <a:pt x="91" y="1"/>
                  </a:moveTo>
                  <a:cubicBezTo>
                    <a:pt x="47" y="1"/>
                    <a:pt x="1" y="40"/>
                    <a:pt x="16" y="95"/>
                  </a:cubicBezTo>
                  <a:cubicBezTo>
                    <a:pt x="528" y="2167"/>
                    <a:pt x="3005" y="3631"/>
                    <a:pt x="4588" y="4846"/>
                  </a:cubicBezTo>
                  <a:cubicBezTo>
                    <a:pt x="4602" y="4860"/>
                    <a:pt x="4619" y="4865"/>
                    <a:pt x="4634" y="4865"/>
                  </a:cubicBezTo>
                  <a:cubicBezTo>
                    <a:pt x="4673" y="4865"/>
                    <a:pt x="4706" y="4829"/>
                    <a:pt x="4672" y="4786"/>
                  </a:cubicBezTo>
                  <a:cubicBezTo>
                    <a:pt x="4065" y="3953"/>
                    <a:pt x="3267" y="3346"/>
                    <a:pt x="2493" y="2679"/>
                  </a:cubicBezTo>
                  <a:cubicBezTo>
                    <a:pt x="1564" y="1869"/>
                    <a:pt x="862" y="1024"/>
                    <a:pt x="147" y="36"/>
                  </a:cubicBezTo>
                  <a:cubicBezTo>
                    <a:pt x="135" y="11"/>
                    <a:pt x="113" y="1"/>
                    <a:pt x="9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4816650" y="1809675"/>
              <a:ext cx="113400" cy="161800"/>
            </a:xfrm>
            <a:custGeom>
              <a:avLst/>
              <a:gdLst/>
              <a:ahLst/>
              <a:cxnLst/>
              <a:rect l="l" t="t" r="r" b="b"/>
              <a:pathLst>
                <a:path w="4536" h="6472" extrusionOk="0">
                  <a:moveTo>
                    <a:pt x="98" y="0"/>
                  </a:moveTo>
                  <a:cubicBezTo>
                    <a:pt x="62" y="0"/>
                    <a:pt x="25" y="35"/>
                    <a:pt x="25" y="80"/>
                  </a:cubicBezTo>
                  <a:cubicBezTo>
                    <a:pt x="1" y="2711"/>
                    <a:pt x="3037" y="4473"/>
                    <a:pt x="4347" y="6438"/>
                  </a:cubicBezTo>
                  <a:cubicBezTo>
                    <a:pt x="4367" y="6462"/>
                    <a:pt x="4392" y="6472"/>
                    <a:pt x="4417" y="6472"/>
                  </a:cubicBezTo>
                  <a:cubicBezTo>
                    <a:pt x="4478" y="6472"/>
                    <a:pt x="4536" y="6407"/>
                    <a:pt x="4502" y="6331"/>
                  </a:cubicBezTo>
                  <a:cubicBezTo>
                    <a:pt x="3942" y="5295"/>
                    <a:pt x="3168" y="4414"/>
                    <a:pt x="2382" y="3533"/>
                  </a:cubicBezTo>
                  <a:cubicBezTo>
                    <a:pt x="1430" y="2449"/>
                    <a:pt x="799" y="1318"/>
                    <a:pt x="156" y="44"/>
                  </a:cubicBezTo>
                  <a:cubicBezTo>
                    <a:pt x="142" y="13"/>
                    <a:pt x="120" y="0"/>
                    <a:pt x="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4814675" y="1793075"/>
              <a:ext cx="111200" cy="164825"/>
            </a:xfrm>
            <a:custGeom>
              <a:avLst/>
              <a:gdLst/>
              <a:ahLst/>
              <a:cxnLst/>
              <a:rect l="l" t="t" r="r" b="b"/>
              <a:pathLst>
                <a:path w="4448" h="6593" extrusionOk="0">
                  <a:moveTo>
                    <a:pt x="71" y="1"/>
                  </a:moveTo>
                  <a:cubicBezTo>
                    <a:pt x="36" y="1"/>
                    <a:pt x="0" y="25"/>
                    <a:pt x="9" y="65"/>
                  </a:cubicBezTo>
                  <a:cubicBezTo>
                    <a:pt x="663" y="2494"/>
                    <a:pt x="2759" y="4709"/>
                    <a:pt x="4390" y="6590"/>
                  </a:cubicBezTo>
                  <a:cubicBezTo>
                    <a:pt x="4392" y="6592"/>
                    <a:pt x="4394" y="6592"/>
                    <a:pt x="4397" y="6592"/>
                  </a:cubicBezTo>
                  <a:cubicBezTo>
                    <a:pt x="4414" y="6592"/>
                    <a:pt x="4448" y="6563"/>
                    <a:pt x="4438" y="6542"/>
                  </a:cubicBezTo>
                  <a:cubicBezTo>
                    <a:pt x="3723" y="5554"/>
                    <a:pt x="2985" y="4578"/>
                    <a:pt x="2306" y="3578"/>
                  </a:cubicBezTo>
                  <a:cubicBezTo>
                    <a:pt x="1521" y="2435"/>
                    <a:pt x="937" y="1137"/>
                    <a:pt x="116" y="18"/>
                  </a:cubicBezTo>
                  <a:cubicBezTo>
                    <a:pt x="104" y="6"/>
                    <a:pt x="88" y="1"/>
                    <a:pt x="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4803850" y="1718575"/>
              <a:ext cx="112625" cy="204875"/>
            </a:xfrm>
            <a:custGeom>
              <a:avLst/>
              <a:gdLst/>
              <a:ahLst/>
              <a:cxnLst/>
              <a:rect l="l" t="t" r="r" b="b"/>
              <a:pathLst>
                <a:path w="4505" h="8195" extrusionOk="0">
                  <a:moveTo>
                    <a:pt x="592" y="0"/>
                  </a:moveTo>
                  <a:cubicBezTo>
                    <a:pt x="564" y="0"/>
                    <a:pt x="537" y="15"/>
                    <a:pt x="537" y="45"/>
                  </a:cubicBezTo>
                  <a:cubicBezTo>
                    <a:pt x="1" y="3117"/>
                    <a:pt x="2608" y="5998"/>
                    <a:pt x="4406" y="8177"/>
                  </a:cubicBezTo>
                  <a:cubicBezTo>
                    <a:pt x="4419" y="8189"/>
                    <a:pt x="4432" y="8194"/>
                    <a:pt x="4444" y="8194"/>
                  </a:cubicBezTo>
                  <a:cubicBezTo>
                    <a:pt x="4478" y="8194"/>
                    <a:pt x="4504" y="8153"/>
                    <a:pt x="4478" y="8117"/>
                  </a:cubicBezTo>
                  <a:cubicBezTo>
                    <a:pt x="3704" y="6986"/>
                    <a:pt x="2906" y="5867"/>
                    <a:pt x="2192" y="4712"/>
                  </a:cubicBezTo>
                  <a:cubicBezTo>
                    <a:pt x="1275" y="3224"/>
                    <a:pt x="953" y="1724"/>
                    <a:pt x="656" y="45"/>
                  </a:cubicBezTo>
                  <a:cubicBezTo>
                    <a:pt x="650" y="15"/>
                    <a:pt x="620" y="0"/>
                    <a:pt x="59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4832150" y="1723400"/>
              <a:ext cx="82050" cy="168375"/>
            </a:xfrm>
            <a:custGeom>
              <a:avLst/>
              <a:gdLst/>
              <a:ahLst/>
              <a:cxnLst/>
              <a:rect l="l" t="t" r="r" b="b"/>
              <a:pathLst>
                <a:path w="3282" h="6735" extrusionOk="0">
                  <a:moveTo>
                    <a:pt x="655" y="1"/>
                  </a:moveTo>
                  <a:cubicBezTo>
                    <a:pt x="622" y="1"/>
                    <a:pt x="589" y="19"/>
                    <a:pt x="583" y="54"/>
                  </a:cubicBezTo>
                  <a:cubicBezTo>
                    <a:pt x="0" y="2376"/>
                    <a:pt x="2500" y="4626"/>
                    <a:pt x="3155" y="6686"/>
                  </a:cubicBezTo>
                  <a:cubicBezTo>
                    <a:pt x="3165" y="6720"/>
                    <a:pt x="3189" y="6734"/>
                    <a:pt x="3212" y="6734"/>
                  </a:cubicBezTo>
                  <a:cubicBezTo>
                    <a:pt x="3247" y="6734"/>
                    <a:pt x="3281" y="6705"/>
                    <a:pt x="3274" y="6662"/>
                  </a:cubicBezTo>
                  <a:cubicBezTo>
                    <a:pt x="3048" y="5650"/>
                    <a:pt x="2643" y="4769"/>
                    <a:pt x="2155" y="3864"/>
                  </a:cubicBezTo>
                  <a:cubicBezTo>
                    <a:pt x="1488" y="2614"/>
                    <a:pt x="1084" y="1412"/>
                    <a:pt x="726" y="54"/>
                  </a:cubicBezTo>
                  <a:cubicBezTo>
                    <a:pt x="720" y="19"/>
                    <a:pt x="688" y="1"/>
                    <a:pt x="6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4846050" y="1688850"/>
              <a:ext cx="50000" cy="152750"/>
            </a:xfrm>
            <a:custGeom>
              <a:avLst/>
              <a:gdLst/>
              <a:ahLst/>
              <a:cxnLst/>
              <a:rect l="l" t="t" r="r" b="b"/>
              <a:pathLst>
                <a:path w="2000" h="6110" extrusionOk="0">
                  <a:moveTo>
                    <a:pt x="89" y="0"/>
                  </a:moveTo>
                  <a:cubicBezTo>
                    <a:pt x="44" y="0"/>
                    <a:pt x="0" y="42"/>
                    <a:pt x="16" y="103"/>
                  </a:cubicBezTo>
                  <a:cubicBezTo>
                    <a:pt x="504" y="2139"/>
                    <a:pt x="1421" y="4068"/>
                    <a:pt x="1944" y="6092"/>
                  </a:cubicBezTo>
                  <a:cubicBezTo>
                    <a:pt x="1944" y="6105"/>
                    <a:pt x="1952" y="6110"/>
                    <a:pt x="1962" y="6110"/>
                  </a:cubicBezTo>
                  <a:cubicBezTo>
                    <a:pt x="1978" y="6110"/>
                    <a:pt x="2000" y="6095"/>
                    <a:pt x="1992" y="6080"/>
                  </a:cubicBezTo>
                  <a:cubicBezTo>
                    <a:pt x="1659" y="4068"/>
                    <a:pt x="1230" y="1794"/>
                    <a:pt x="158" y="43"/>
                  </a:cubicBezTo>
                  <a:cubicBezTo>
                    <a:pt x="141" y="13"/>
                    <a:pt x="115" y="0"/>
                    <a:pt x="8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4865275" y="1690375"/>
              <a:ext cx="33850" cy="119300"/>
            </a:xfrm>
            <a:custGeom>
              <a:avLst/>
              <a:gdLst/>
              <a:ahLst/>
              <a:cxnLst/>
              <a:rect l="l" t="t" r="r" b="b"/>
              <a:pathLst>
                <a:path w="1354" h="4772" extrusionOk="0">
                  <a:moveTo>
                    <a:pt x="108" y="1"/>
                  </a:moveTo>
                  <a:cubicBezTo>
                    <a:pt x="54" y="1"/>
                    <a:pt x="1" y="55"/>
                    <a:pt x="9" y="125"/>
                  </a:cubicBezTo>
                  <a:cubicBezTo>
                    <a:pt x="271" y="1709"/>
                    <a:pt x="1128" y="3102"/>
                    <a:pt x="1259" y="4745"/>
                  </a:cubicBezTo>
                  <a:cubicBezTo>
                    <a:pt x="1259" y="4763"/>
                    <a:pt x="1274" y="4772"/>
                    <a:pt x="1288" y="4772"/>
                  </a:cubicBezTo>
                  <a:cubicBezTo>
                    <a:pt x="1303" y="4772"/>
                    <a:pt x="1318" y="4763"/>
                    <a:pt x="1318" y="4745"/>
                  </a:cubicBezTo>
                  <a:cubicBezTo>
                    <a:pt x="1354" y="3161"/>
                    <a:pt x="949" y="1447"/>
                    <a:pt x="187" y="54"/>
                  </a:cubicBezTo>
                  <a:cubicBezTo>
                    <a:pt x="166" y="16"/>
                    <a:pt x="137" y="1"/>
                    <a:pt x="10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4875900" y="1686200"/>
              <a:ext cx="9250" cy="54600"/>
            </a:xfrm>
            <a:custGeom>
              <a:avLst/>
              <a:gdLst/>
              <a:ahLst/>
              <a:cxnLst/>
              <a:rect l="l" t="t" r="r" b="b"/>
              <a:pathLst>
                <a:path w="370" h="2184" extrusionOk="0">
                  <a:moveTo>
                    <a:pt x="174" y="1"/>
                  </a:moveTo>
                  <a:cubicBezTo>
                    <a:pt x="143" y="1"/>
                    <a:pt x="113" y="18"/>
                    <a:pt x="107" y="54"/>
                  </a:cubicBezTo>
                  <a:cubicBezTo>
                    <a:pt x="0" y="328"/>
                    <a:pt x="60" y="626"/>
                    <a:pt x="96" y="899"/>
                  </a:cubicBezTo>
                  <a:cubicBezTo>
                    <a:pt x="155" y="1316"/>
                    <a:pt x="215" y="1721"/>
                    <a:pt x="238" y="2138"/>
                  </a:cubicBezTo>
                  <a:cubicBezTo>
                    <a:pt x="238" y="2169"/>
                    <a:pt x="258" y="2184"/>
                    <a:pt x="277" y="2184"/>
                  </a:cubicBezTo>
                  <a:cubicBezTo>
                    <a:pt x="294" y="2184"/>
                    <a:pt x="310" y="2172"/>
                    <a:pt x="310" y="2150"/>
                  </a:cubicBezTo>
                  <a:cubicBezTo>
                    <a:pt x="334" y="1780"/>
                    <a:pt x="334" y="1411"/>
                    <a:pt x="334" y="1042"/>
                  </a:cubicBezTo>
                  <a:cubicBezTo>
                    <a:pt x="334" y="721"/>
                    <a:pt x="369" y="352"/>
                    <a:pt x="250" y="54"/>
                  </a:cubicBezTo>
                  <a:cubicBezTo>
                    <a:pt x="238" y="18"/>
                    <a:pt x="206" y="1"/>
                    <a:pt x="1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9"/>
            <p:cNvSpPr/>
            <p:nvPr/>
          </p:nvSpPr>
          <p:spPr>
            <a:xfrm>
              <a:off x="4868750" y="1653000"/>
              <a:ext cx="21100" cy="95950"/>
            </a:xfrm>
            <a:custGeom>
              <a:avLst/>
              <a:gdLst/>
              <a:ahLst/>
              <a:cxnLst/>
              <a:rect l="l" t="t" r="r" b="b"/>
              <a:pathLst>
                <a:path w="844" h="3838" extrusionOk="0">
                  <a:moveTo>
                    <a:pt x="181" y="1"/>
                  </a:moveTo>
                  <a:cubicBezTo>
                    <a:pt x="126" y="1"/>
                    <a:pt x="72" y="47"/>
                    <a:pt x="72" y="120"/>
                  </a:cubicBezTo>
                  <a:cubicBezTo>
                    <a:pt x="1" y="644"/>
                    <a:pt x="155" y="1203"/>
                    <a:pt x="251" y="1727"/>
                  </a:cubicBezTo>
                  <a:cubicBezTo>
                    <a:pt x="346" y="2430"/>
                    <a:pt x="489" y="3108"/>
                    <a:pt x="703" y="3775"/>
                  </a:cubicBezTo>
                  <a:cubicBezTo>
                    <a:pt x="713" y="3819"/>
                    <a:pt x="741" y="3837"/>
                    <a:pt x="768" y="3837"/>
                  </a:cubicBezTo>
                  <a:cubicBezTo>
                    <a:pt x="806" y="3837"/>
                    <a:pt x="843" y="3801"/>
                    <a:pt x="822" y="3751"/>
                  </a:cubicBezTo>
                  <a:cubicBezTo>
                    <a:pt x="643" y="3061"/>
                    <a:pt x="596" y="2382"/>
                    <a:pt x="584" y="1680"/>
                  </a:cubicBezTo>
                  <a:cubicBezTo>
                    <a:pt x="572" y="1156"/>
                    <a:pt x="560" y="525"/>
                    <a:pt x="274" y="60"/>
                  </a:cubicBezTo>
                  <a:cubicBezTo>
                    <a:pt x="251" y="19"/>
                    <a:pt x="216" y="1"/>
                    <a:pt x="18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4803050" y="3195825"/>
              <a:ext cx="128600" cy="101925"/>
            </a:xfrm>
            <a:custGeom>
              <a:avLst/>
              <a:gdLst/>
              <a:ahLst/>
              <a:cxnLst/>
              <a:rect l="l" t="t" r="r" b="b"/>
              <a:pathLst>
                <a:path w="5144" h="4077" extrusionOk="0">
                  <a:moveTo>
                    <a:pt x="5073" y="0"/>
                  </a:moveTo>
                  <a:cubicBezTo>
                    <a:pt x="5064" y="0"/>
                    <a:pt x="5055" y="3"/>
                    <a:pt x="5046" y="10"/>
                  </a:cubicBezTo>
                  <a:cubicBezTo>
                    <a:pt x="3295" y="1141"/>
                    <a:pt x="1331" y="2236"/>
                    <a:pt x="57" y="3939"/>
                  </a:cubicBezTo>
                  <a:cubicBezTo>
                    <a:pt x="1" y="4004"/>
                    <a:pt x="69" y="4077"/>
                    <a:pt x="147" y="4077"/>
                  </a:cubicBezTo>
                  <a:cubicBezTo>
                    <a:pt x="168" y="4077"/>
                    <a:pt x="191" y="4071"/>
                    <a:pt x="212" y="4058"/>
                  </a:cubicBezTo>
                  <a:cubicBezTo>
                    <a:pt x="1759" y="2629"/>
                    <a:pt x="3498" y="1439"/>
                    <a:pt x="5105" y="81"/>
                  </a:cubicBezTo>
                  <a:cubicBezTo>
                    <a:pt x="5144" y="52"/>
                    <a:pt x="5112" y="0"/>
                    <a:pt x="507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4801750" y="3080875"/>
              <a:ext cx="246300" cy="215900"/>
            </a:xfrm>
            <a:custGeom>
              <a:avLst/>
              <a:gdLst/>
              <a:ahLst/>
              <a:cxnLst/>
              <a:rect l="l" t="t" r="r" b="b"/>
              <a:pathLst>
                <a:path w="9852" h="8636" extrusionOk="0">
                  <a:moveTo>
                    <a:pt x="9743" y="0"/>
                  </a:moveTo>
                  <a:cubicBezTo>
                    <a:pt x="9715" y="0"/>
                    <a:pt x="9686" y="14"/>
                    <a:pt x="9670" y="48"/>
                  </a:cubicBezTo>
                  <a:cubicBezTo>
                    <a:pt x="7669" y="4310"/>
                    <a:pt x="3133" y="5358"/>
                    <a:pt x="37" y="8537"/>
                  </a:cubicBezTo>
                  <a:cubicBezTo>
                    <a:pt x="1" y="8583"/>
                    <a:pt x="42" y="8636"/>
                    <a:pt x="90" y="8636"/>
                  </a:cubicBezTo>
                  <a:cubicBezTo>
                    <a:pt x="104" y="8636"/>
                    <a:pt x="119" y="8631"/>
                    <a:pt x="133" y="8620"/>
                  </a:cubicBezTo>
                  <a:cubicBezTo>
                    <a:pt x="3359" y="5715"/>
                    <a:pt x="8610" y="4858"/>
                    <a:pt x="9836" y="119"/>
                  </a:cubicBezTo>
                  <a:cubicBezTo>
                    <a:pt x="9852" y="50"/>
                    <a:pt x="9797" y="0"/>
                    <a:pt x="974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4842850" y="3069175"/>
              <a:ext cx="173525" cy="172350"/>
            </a:xfrm>
            <a:custGeom>
              <a:avLst/>
              <a:gdLst/>
              <a:ahLst/>
              <a:cxnLst/>
              <a:rect l="l" t="t" r="r" b="b"/>
              <a:pathLst>
                <a:path w="6941" h="6894" extrusionOk="0">
                  <a:moveTo>
                    <a:pt x="6811" y="0"/>
                  </a:moveTo>
                  <a:cubicBezTo>
                    <a:pt x="6791" y="0"/>
                    <a:pt x="6770" y="5"/>
                    <a:pt x="6752" y="16"/>
                  </a:cubicBezTo>
                  <a:cubicBezTo>
                    <a:pt x="4525" y="1944"/>
                    <a:pt x="358" y="3552"/>
                    <a:pt x="1" y="6874"/>
                  </a:cubicBezTo>
                  <a:cubicBezTo>
                    <a:pt x="1" y="6888"/>
                    <a:pt x="13" y="6893"/>
                    <a:pt x="23" y="6893"/>
                  </a:cubicBezTo>
                  <a:cubicBezTo>
                    <a:pt x="30" y="6893"/>
                    <a:pt x="36" y="6891"/>
                    <a:pt x="36" y="6886"/>
                  </a:cubicBezTo>
                  <a:cubicBezTo>
                    <a:pt x="858" y="3492"/>
                    <a:pt x="5156" y="2826"/>
                    <a:pt x="6894" y="111"/>
                  </a:cubicBezTo>
                  <a:cubicBezTo>
                    <a:pt x="6941" y="56"/>
                    <a:pt x="6879" y="0"/>
                    <a:pt x="681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4844125" y="2994650"/>
              <a:ext cx="228325" cy="203100"/>
            </a:xfrm>
            <a:custGeom>
              <a:avLst/>
              <a:gdLst/>
              <a:ahLst/>
              <a:cxnLst/>
              <a:rect l="l" t="t" r="r" b="b"/>
              <a:pathLst>
                <a:path w="9133" h="8124" extrusionOk="0">
                  <a:moveTo>
                    <a:pt x="9032" y="0"/>
                  </a:moveTo>
                  <a:cubicBezTo>
                    <a:pt x="9002" y="0"/>
                    <a:pt x="8972" y="11"/>
                    <a:pt x="8951" y="32"/>
                  </a:cubicBezTo>
                  <a:cubicBezTo>
                    <a:pt x="7629" y="1878"/>
                    <a:pt x="6117" y="3199"/>
                    <a:pt x="4248" y="4497"/>
                  </a:cubicBezTo>
                  <a:cubicBezTo>
                    <a:pt x="2748" y="5533"/>
                    <a:pt x="1117" y="6545"/>
                    <a:pt x="9" y="8033"/>
                  </a:cubicBezTo>
                  <a:cubicBezTo>
                    <a:pt x="1" y="8085"/>
                    <a:pt x="35" y="8124"/>
                    <a:pt x="64" y="8124"/>
                  </a:cubicBezTo>
                  <a:cubicBezTo>
                    <a:pt x="76" y="8124"/>
                    <a:pt x="86" y="8118"/>
                    <a:pt x="93" y="8104"/>
                  </a:cubicBezTo>
                  <a:cubicBezTo>
                    <a:pt x="1748" y="6592"/>
                    <a:pt x="3605" y="5390"/>
                    <a:pt x="5427" y="4092"/>
                  </a:cubicBezTo>
                  <a:cubicBezTo>
                    <a:pt x="6867" y="3068"/>
                    <a:pt x="8510" y="1830"/>
                    <a:pt x="9118" y="103"/>
                  </a:cubicBezTo>
                  <a:cubicBezTo>
                    <a:pt x="9133" y="35"/>
                    <a:pt x="9084" y="0"/>
                    <a:pt x="90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4838100" y="3057325"/>
              <a:ext cx="144900" cy="142350"/>
            </a:xfrm>
            <a:custGeom>
              <a:avLst/>
              <a:gdLst/>
              <a:ahLst/>
              <a:cxnLst/>
              <a:rect l="l" t="t" r="r" b="b"/>
              <a:pathLst>
                <a:path w="5796" h="5694" extrusionOk="0">
                  <a:moveTo>
                    <a:pt x="5738" y="0"/>
                  </a:moveTo>
                  <a:cubicBezTo>
                    <a:pt x="5734" y="0"/>
                    <a:pt x="5731" y="1"/>
                    <a:pt x="5727" y="2"/>
                  </a:cubicBezTo>
                  <a:cubicBezTo>
                    <a:pt x="4394" y="406"/>
                    <a:pt x="3179" y="1299"/>
                    <a:pt x="2143" y="2192"/>
                  </a:cubicBezTo>
                  <a:cubicBezTo>
                    <a:pt x="1143" y="3061"/>
                    <a:pt x="12" y="4264"/>
                    <a:pt x="0" y="5657"/>
                  </a:cubicBezTo>
                  <a:cubicBezTo>
                    <a:pt x="0" y="5680"/>
                    <a:pt x="10" y="5693"/>
                    <a:pt x="20" y="5693"/>
                  </a:cubicBezTo>
                  <a:cubicBezTo>
                    <a:pt x="26" y="5693"/>
                    <a:pt x="32" y="5689"/>
                    <a:pt x="36" y="5681"/>
                  </a:cubicBezTo>
                  <a:cubicBezTo>
                    <a:pt x="715" y="3038"/>
                    <a:pt x="3405" y="1156"/>
                    <a:pt x="5763" y="85"/>
                  </a:cubicBezTo>
                  <a:cubicBezTo>
                    <a:pt x="5796" y="63"/>
                    <a:pt x="5778" y="0"/>
                    <a:pt x="573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9"/>
            <p:cNvSpPr/>
            <p:nvPr/>
          </p:nvSpPr>
          <p:spPr>
            <a:xfrm>
              <a:off x="4866550" y="3005725"/>
              <a:ext cx="187800" cy="152750"/>
            </a:xfrm>
            <a:custGeom>
              <a:avLst/>
              <a:gdLst/>
              <a:ahLst/>
              <a:cxnLst/>
              <a:rect l="l" t="t" r="r" b="b"/>
              <a:pathLst>
                <a:path w="7512" h="6110" extrusionOk="0">
                  <a:moveTo>
                    <a:pt x="7448" y="0"/>
                  </a:moveTo>
                  <a:cubicBezTo>
                    <a:pt x="7438" y="0"/>
                    <a:pt x="7429" y="5"/>
                    <a:pt x="7423" y="18"/>
                  </a:cubicBezTo>
                  <a:cubicBezTo>
                    <a:pt x="5411" y="2613"/>
                    <a:pt x="1684" y="3161"/>
                    <a:pt x="17" y="6042"/>
                  </a:cubicBezTo>
                  <a:cubicBezTo>
                    <a:pt x="0" y="6076"/>
                    <a:pt x="31" y="6110"/>
                    <a:pt x="59" y="6110"/>
                  </a:cubicBezTo>
                  <a:cubicBezTo>
                    <a:pt x="71" y="6110"/>
                    <a:pt x="82" y="6104"/>
                    <a:pt x="89" y="6090"/>
                  </a:cubicBezTo>
                  <a:cubicBezTo>
                    <a:pt x="1970" y="3399"/>
                    <a:pt x="5958" y="2982"/>
                    <a:pt x="7494" y="77"/>
                  </a:cubicBezTo>
                  <a:cubicBezTo>
                    <a:pt x="7512" y="42"/>
                    <a:pt x="7477" y="0"/>
                    <a:pt x="744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4924850" y="2911925"/>
              <a:ext cx="163775" cy="202675"/>
            </a:xfrm>
            <a:custGeom>
              <a:avLst/>
              <a:gdLst/>
              <a:ahLst/>
              <a:cxnLst/>
              <a:rect l="l" t="t" r="r" b="b"/>
              <a:pathLst>
                <a:path w="6551" h="8107" extrusionOk="0">
                  <a:moveTo>
                    <a:pt x="6487" y="1"/>
                  </a:moveTo>
                  <a:cubicBezTo>
                    <a:pt x="6468" y="1"/>
                    <a:pt x="6449" y="10"/>
                    <a:pt x="6436" y="31"/>
                  </a:cubicBezTo>
                  <a:cubicBezTo>
                    <a:pt x="5281" y="2901"/>
                    <a:pt x="3091" y="6770"/>
                    <a:pt x="66" y="7961"/>
                  </a:cubicBezTo>
                  <a:cubicBezTo>
                    <a:pt x="1" y="7993"/>
                    <a:pt x="25" y="8106"/>
                    <a:pt x="94" y="8106"/>
                  </a:cubicBezTo>
                  <a:cubicBezTo>
                    <a:pt x="101" y="8106"/>
                    <a:pt x="107" y="8105"/>
                    <a:pt x="114" y="8104"/>
                  </a:cubicBezTo>
                  <a:cubicBezTo>
                    <a:pt x="1698" y="7520"/>
                    <a:pt x="2912" y="6151"/>
                    <a:pt x="3924" y="4865"/>
                  </a:cubicBezTo>
                  <a:cubicBezTo>
                    <a:pt x="5007" y="3520"/>
                    <a:pt x="6258" y="1817"/>
                    <a:pt x="6543" y="67"/>
                  </a:cubicBezTo>
                  <a:cubicBezTo>
                    <a:pt x="6551" y="29"/>
                    <a:pt x="6520" y="1"/>
                    <a:pt x="648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4846300" y="3024300"/>
              <a:ext cx="150675" cy="122100"/>
            </a:xfrm>
            <a:custGeom>
              <a:avLst/>
              <a:gdLst/>
              <a:ahLst/>
              <a:cxnLst/>
              <a:rect l="l" t="t" r="r" b="b"/>
              <a:pathLst>
                <a:path w="6027" h="4884" extrusionOk="0">
                  <a:moveTo>
                    <a:pt x="5877" y="0"/>
                  </a:moveTo>
                  <a:cubicBezTo>
                    <a:pt x="5873" y="0"/>
                    <a:pt x="5868" y="0"/>
                    <a:pt x="5863" y="1"/>
                  </a:cubicBezTo>
                  <a:cubicBezTo>
                    <a:pt x="3506" y="513"/>
                    <a:pt x="1220" y="2799"/>
                    <a:pt x="17" y="4799"/>
                  </a:cubicBezTo>
                  <a:cubicBezTo>
                    <a:pt x="1" y="4841"/>
                    <a:pt x="43" y="4883"/>
                    <a:pt x="87" y="4883"/>
                  </a:cubicBezTo>
                  <a:cubicBezTo>
                    <a:pt x="105" y="4883"/>
                    <a:pt x="123" y="4876"/>
                    <a:pt x="137" y="4859"/>
                  </a:cubicBezTo>
                  <a:cubicBezTo>
                    <a:pt x="803" y="3847"/>
                    <a:pt x="1637" y="3013"/>
                    <a:pt x="2554" y="2216"/>
                  </a:cubicBezTo>
                  <a:cubicBezTo>
                    <a:pt x="3601" y="1346"/>
                    <a:pt x="4780" y="834"/>
                    <a:pt x="5935" y="168"/>
                  </a:cubicBezTo>
                  <a:cubicBezTo>
                    <a:pt x="6026" y="122"/>
                    <a:pt x="5975" y="0"/>
                    <a:pt x="58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4844475" y="2982850"/>
              <a:ext cx="153925" cy="165650"/>
            </a:xfrm>
            <a:custGeom>
              <a:avLst/>
              <a:gdLst/>
              <a:ahLst/>
              <a:cxnLst/>
              <a:rect l="l" t="t" r="r" b="b"/>
              <a:pathLst>
                <a:path w="6157" h="6626" extrusionOk="0">
                  <a:moveTo>
                    <a:pt x="6058" y="0"/>
                  </a:moveTo>
                  <a:cubicBezTo>
                    <a:pt x="6049" y="0"/>
                    <a:pt x="6041" y="1"/>
                    <a:pt x="6032" y="4"/>
                  </a:cubicBezTo>
                  <a:cubicBezTo>
                    <a:pt x="4639" y="599"/>
                    <a:pt x="3377" y="1849"/>
                    <a:pt x="2317" y="2909"/>
                  </a:cubicBezTo>
                  <a:cubicBezTo>
                    <a:pt x="1305" y="3921"/>
                    <a:pt x="352" y="5147"/>
                    <a:pt x="7" y="6552"/>
                  </a:cubicBezTo>
                  <a:cubicBezTo>
                    <a:pt x="0" y="6601"/>
                    <a:pt x="26" y="6625"/>
                    <a:pt x="53" y="6625"/>
                  </a:cubicBezTo>
                  <a:cubicBezTo>
                    <a:pt x="72" y="6625"/>
                    <a:pt x="92" y="6613"/>
                    <a:pt x="102" y="6588"/>
                  </a:cubicBezTo>
                  <a:cubicBezTo>
                    <a:pt x="876" y="3659"/>
                    <a:pt x="3805" y="1790"/>
                    <a:pt x="6103" y="111"/>
                  </a:cubicBezTo>
                  <a:cubicBezTo>
                    <a:pt x="6156" y="79"/>
                    <a:pt x="6124" y="0"/>
                    <a:pt x="605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4881225" y="2942125"/>
              <a:ext cx="141050" cy="137475"/>
            </a:xfrm>
            <a:custGeom>
              <a:avLst/>
              <a:gdLst/>
              <a:ahLst/>
              <a:cxnLst/>
              <a:rect l="l" t="t" r="r" b="b"/>
              <a:pathLst>
                <a:path w="5642" h="5499" extrusionOk="0">
                  <a:moveTo>
                    <a:pt x="5594" y="0"/>
                  </a:moveTo>
                  <a:cubicBezTo>
                    <a:pt x="5591" y="0"/>
                    <a:pt x="5588" y="1"/>
                    <a:pt x="5586" y="2"/>
                  </a:cubicBezTo>
                  <a:cubicBezTo>
                    <a:pt x="2978" y="454"/>
                    <a:pt x="1311" y="3407"/>
                    <a:pt x="25" y="5431"/>
                  </a:cubicBezTo>
                  <a:cubicBezTo>
                    <a:pt x="0" y="5465"/>
                    <a:pt x="34" y="5498"/>
                    <a:pt x="65" y="5498"/>
                  </a:cubicBezTo>
                  <a:cubicBezTo>
                    <a:pt x="78" y="5498"/>
                    <a:pt x="90" y="5493"/>
                    <a:pt x="97" y="5479"/>
                  </a:cubicBezTo>
                  <a:cubicBezTo>
                    <a:pt x="1573" y="3264"/>
                    <a:pt x="3014" y="1073"/>
                    <a:pt x="5598" y="73"/>
                  </a:cubicBezTo>
                  <a:cubicBezTo>
                    <a:pt x="5642" y="62"/>
                    <a:pt x="5625" y="0"/>
                    <a:pt x="559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4881375" y="2940175"/>
              <a:ext cx="191900" cy="129450"/>
            </a:xfrm>
            <a:custGeom>
              <a:avLst/>
              <a:gdLst/>
              <a:ahLst/>
              <a:cxnLst/>
              <a:rect l="l" t="t" r="r" b="b"/>
              <a:pathLst>
                <a:path w="7676" h="5178" extrusionOk="0">
                  <a:moveTo>
                    <a:pt x="7556" y="0"/>
                  </a:moveTo>
                  <a:cubicBezTo>
                    <a:pt x="7537" y="0"/>
                    <a:pt x="7516" y="6"/>
                    <a:pt x="7497" y="20"/>
                  </a:cubicBezTo>
                  <a:cubicBezTo>
                    <a:pt x="6365" y="1056"/>
                    <a:pt x="5199" y="1806"/>
                    <a:pt x="3818" y="2497"/>
                  </a:cubicBezTo>
                  <a:cubicBezTo>
                    <a:pt x="2436" y="3175"/>
                    <a:pt x="1401" y="4366"/>
                    <a:pt x="55" y="5069"/>
                  </a:cubicBezTo>
                  <a:cubicBezTo>
                    <a:pt x="1" y="5123"/>
                    <a:pt x="16" y="5177"/>
                    <a:pt x="55" y="5177"/>
                  </a:cubicBezTo>
                  <a:cubicBezTo>
                    <a:pt x="59" y="5177"/>
                    <a:pt x="63" y="5177"/>
                    <a:pt x="67" y="5176"/>
                  </a:cubicBezTo>
                  <a:cubicBezTo>
                    <a:pt x="1651" y="4604"/>
                    <a:pt x="2901" y="3437"/>
                    <a:pt x="4401" y="2699"/>
                  </a:cubicBezTo>
                  <a:cubicBezTo>
                    <a:pt x="5615" y="2092"/>
                    <a:pt x="7020" y="1437"/>
                    <a:pt x="7639" y="139"/>
                  </a:cubicBezTo>
                  <a:cubicBezTo>
                    <a:pt x="7676" y="66"/>
                    <a:pt x="7621" y="0"/>
                    <a:pt x="75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4924825" y="2863925"/>
              <a:ext cx="160825" cy="186625"/>
            </a:xfrm>
            <a:custGeom>
              <a:avLst/>
              <a:gdLst/>
              <a:ahLst/>
              <a:cxnLst/>
              <a:rect l="l" t="t" r="r" b="b"/>
              <a:pathLst>
                <a:path w="6433" h="7465" extrusionOk="0">
                  <a:moveTo>
                    <a:pt x="6307" y="0"/>
                  </a:moveTo>
                  <a:cubicBezTo>
                    <a:pt x="6270" y="0"/>
                    <a:pt x="6236" y="15"/>
                    <a:pt x="6223" y="46"/>
                  </a:cubicBezTo>
                  <a:cubicBezTo>
                    <a:pt x="4818" y="2939"/>
                    <a:pt x="3389" y="6178"/>
                    <a:pt x="91" y="7345"/>
                  </a:cubicBezTo>
                  <a:cubicBezTo>
                    <a:pt x="0" y="7356"/>
                    <a:pt x="29" y="7465"/>
                    <a:pt x="103" y="7465"/>
                  </a:cubicBezTo>
                  <a:cubicBezTo>
                    <a:pt x="107" y="7465"/>
                    <a:pt x="111" y="7464"/>
                    <a:pt x="115" y="7464"/>
                  </a:cubicBezTo>
                  <a:cubicBezTo>
                    <a:pt x="3080" y="6809"/>
                    <a:pt x="6128" y="3118"/>
                    <a:pt x="6425" y="106"/>
                  </a:cubicBezTo>
                  <a:cubicBezTo>
                    <a:pt x="6433" y="39"/>
                    <a:pt x="6367" y="0"/>
                    <a:pt x="630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4880000" y="2860575"/>
              <a:ext cx="160125" cy="158625"/>
            </a:xfrm>
            <a:custGeom>
              <a:avLst/>
              <a:gdLst/>
              <a:ahLst/>
              <a:cxnLst/>
              <a:rect l="l" t="t" r="r" b="b"/>
              <a:pathLst>
                <a:path w="6405" h="6345" extrusionOk="0">
                  <a:moveTo>
                    <a:pt x="6197" y="1"/>
                  </a:moveTo>
                  <a:cubicBezTo>
                    <a:pt x="6192" y="1"/>
                    <a:pt x="6187" y="1"/>
                    <a:pt x="6182" y="2"/>
                  </a:cubicBezTo>
                  <a:cubicBezTo>
                    <a:pt x="4718" y="263"/>
                    <a:pt x="3408" y="1418"/>
                    <a:pt x="2372" y="2383"/>
                  </a:cubicBezTo>
                  <a:cubicBezTo>
                    <a:pt x="1206" y="3442"/>
                    <a:pt x="455" y="4728"/>
                    <a:pt x="15" y="6217"/>
                  </a:cubicBezTo>
                  <a:cubicBezTo>
                    <a:pt x="1" y="6296"/>
                    <a:pt x="60" y="6344"/>
                    <a:pt x="114" y="6344"/>
                  </a:cubicBezTo>
                  <a:cubicBezTo>
                    <a:pt x="150" y="6344"/>
                    <a:pt x="184" y="6323"/>
                    <a:pt x="193" y="6276"/>
                  </a:cubicBezTo>
                  <a:cubicBezTo>
                    <a:pt x="1182" y="3454"/>
                    <a:pt x="4027" y="1859"/>
                    <a:pt x="6289" y="240"/>
                  </a:cubicBezTo>
                  <a:cubicBezTo>
                    <a:pt x="6404" y="159"/>
                    <a:pt x="6331" y="1"/>
                    <a:pt x="619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4890100" y="2863950"/>
              <a:ext cx="181350" cy="162175"/>
            </a:xfrm>
            <a:custGeom>
              <a:avLst/>
              <a:gdLst/>
              <a:ahLst/>
              <a:cxnLst/>
              <a:rect l="l" t="t" r="r" b="b"/>
              <a:pathLst>
                <a:path w="7254" h="6487" extrusionOk="0">
                  <a:moveTo>
                    <a:pt x="7121" y="1"/>
                  </a:moveTo>
                  <a:cubicBezTo>
                    <a:pt x="7107" y="1"/>
                    <a:pt x="7092" y="4"/>
                    <a:pt x="7076" y="9"/>
                  </a:cubicBezTo>
                  <a:cubicBezTo>
                    <a:pt x="5647" y="450"/>
                    <a:pt x="4492" y="1569"/>
                    <a:pt x="3504" y="2641"/>
                  </a:cubicBezTo>
                  <a:cubicBezTo>
                    <a:pt x="2337" y="3879"/>
                    <a:pt x="1218" y="5141"/>
                    <a:pt x="40" y="6355"/>
                  </a:cubicBezTo>
                  <a:cubicBezTo>
                    <a:pt x="0" y="6405"/>
                    <a:pt x="42" y="6486"/>
                    <a:pt x="105" y="6486"/>
                  </a:cubicBezTo>
                  <a:cubicBezTo>
                    <a:pt x="118" y="6486"/>
                    <a:pt x="132" y="6483"/>
                    <a:pt x="147" y="6474"/>
                  </a:cubicBezTo>
                  <a:cubicBezTo>
                    <a:pt x="1444" y="5855"/>
                    <a:pt x="2421" y="4665"/>
                    <a:pt x="3349" y="3593"/>
                  </a:cubicBezTo>
                  <a:cubicBezTo>
                    <a:pt x="4504" y="2248"/>
                    <a:pt x="5695" y="1200"/>
                    <a:pt x="7159" y="200"/>
                  </a:cubicBezTo>
                  <a:cubicBezTo>
                    <a:pt x="7254" y="137"/>
                    <a:pt x="7219" y="1"/>
                    <a:pt x="71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4894450" y="2799900"/>
              <a:ext cx="184400" cy="148625"/>
            </a:xfrm>
            <a:custGeom>
              <a:avLst/>
              <a:gdLst/>
              <a:ahLst/>
              <a:cxnLst/>
              <a:rect l="l" t="t" r="r" b="b"/>
              <a:pathLst>
                <a:path w="7376" h="5945" extrusionOk="0">
                  <a:moveTo>
                    <a:pt x="7222" y="1"/>
                  </a:moveTo>
                  <a:cubicBezTo>
                    <a:pt x="7207" y="1"/>
                    <a:pt x="7191" y="4"/>
                    <a:pt x="7176" y="12"/>
                  </a:cubicBezTo>
                  <a:cubicBezTo>
                    <a:pt x="4426" y="1274"/>
                    <a:pt x="1544" y="3226"/>
                    <a:pt x="8" y="5905"/>
                  </a:cubicBezTo>
                  <a:cubicBezTo>
                    <a:pt x="0" y="5922"/>
                    <a:pt x="15" y="5944"/>
                    <a:pt x="33" y="5944"/>
                  </a:cubicBezTo>
                  <a:cubicBezTo>
                    <a:pt x="40" y="5944"/>
                    <a:pt x="49" y="5940"/>
                    <a:pt x="56" y="5929"/>
                  </a:cubicBezTo>
                  <a:cubicBezTo>
                    <a:pt x="985" y="4441"/>
                    <a:pt x="2211" y="3393"/>
                    <a:pt x="3687" y="2464"/>
                  </a:cubicBezTo>
                  <a:cubicBezTo>
                    <a:pt x="4878" y="1702"/>
                    <a:pt x="6223" y="1107"/>
                    <a:pt x="7295" y="154"/>
                  </a:cubicBezTo>
                  <a:cubicBezTo>
                    <a:pt x="7375" y="94"/>
                    <a:pt x="7304" y="1"/>
                    <a:pt x="72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4935650" y="2696875"/>
              <a:ext cx="198900" cy="194275"/>
            </a:xfrm>
            <a:custGeom>
              <a:avLst/>
              <a:gdLst/>
              <a:ahLst/>
              <a:cxnLst/>
              <a:rect l="l" t="t" r="r" b="b"/>
              <a:pathLst>
                <a:path w="7956" h="7771" extrusionOk="0">
                  <a:moveTo>
                    <a:pt x="7850" y="0"/>
                  </a:moveTo>
                  <a:cubicBezTo>
                    <a:pt x="7819" y="0"/>
                    <a:pt x="7788" y="15"/>
                    <a:pt x="7766" y="49"/>
                  </a:cubicBezTo>
                  <a:cubicBezTo>
                    <a:pt x="5695" y="3156"/>
                    <a:pt x="2670" y="5026"/>
                    <a:pt x="75" y="7609"/>
                  </a:cubicBezTo>
                  <a:cubicBezTo>
                    <a:pt x="1" y="7665"/>
                    <a:pt x="78" y="7770"/>
                    <a:pt x="160" y="7770"/>
                  </a:cubicBezTo>
                  <a:cubicBezTo>
                    <a:pt x="184" y="7770"/>
                    <a:pt x="208" y="7761"/>
                    <a:pt x="230" y="7740"/>
                  </a:cubicBezTo>
                  <a:cubicBezTo>
                    <a:pt x="2801" y="5299"/>
                    <a:pt x="6528" y="3537"/>
                    <a:pt x="7933" y="108"/>
                  </a:cubicBezTo>
                  <a:cubicBezTo>
                    <a:pt x="7956" y="47"/>
                    <a:pt x="7905" y="0"/>
                    <a:pt x="78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5018950" y="2646550"/>
              <a:ext cx="133075" cy="182300"/>
            </a:xfrm>
            <a:custGeom>
              <a:avLst/>
              <a:gdLst/>
              <a:ahLst/>
              <a:cxnLst/>
              <a:rect l="l" t="t" r="r" b="b"/>
              <a:pathLst>
                <a:path w="5323" h="7292" extrusionOk="0">
                  <a:moveTo>
                    <a:pt x="5200" y="0"/>
                  </a:moveTo>
                  <a:cubicBezTo>
                    <a:pt x="5160" y="0"/>
                    <a:pt x="5120" y="16"/>
                    <a:pt x="5101" y="50"/>
                  </a:cubicBezTo>
                  <a:cubicBezTo>
                    <a:pt x="4395" y="1174"/>
                    <a:pt x="2475" y="7098"/>
                    <a:pt x="559" y="7098"/>
                  </a:cubicBezTo>
                  <a:cubicBezTo>
                    <a:pt x="406" y="7098"/>
                    <a:pt x="253" y="7060"/>
                    <a:pt x="100" y="6979"/>
                  </a:cubicBezTo>
                  <a:cubicBezTo>
                    <a:pt x="93" y="6975"/>
                    <a:pt x="85" y="6974"/>
                    <a:pt x="77" y="6974"/>
                  </a:cubicBezTo>
                  <a:cubicBezTo>
                    <a:pt x="37" y="6974"/>
                    <a:pt x="1" y="7020"/>
                    <a:pt x="41" y="7050"/>
                  </a:cubicBezTo>
                  <a:cubicBezTo>
                    <a:pt x="250" y="7216"/>
                    <a:pt x="470" y="7292"/>
                    <a:pt x="697" y="7292"/>
                  </a:cubicBezTo>
                  <a:cubicBezTo>
                    <a:pt x="2695" y="7292"/>
                    <a:pt x="5187" y="1414"/>
                    <a:pt x="5315" y="109"/>
                  </a:cubicBezTo>
                  <a:cubicBezTo>
                    <a:pt x="5323" y="37"/>
                    <a:pt x="5261" y="0"/>
                    <a:pt x="520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4917750" y="2731425"/>
              <a:ext cx="159725" cy="166175"/>
            </a:xfrm>
            <a:custGeom>
              <a:avLst/>
              <a:gdLst/>
              <a:ahLst/>
              <a:cxnLst/>
              <a:rect l="l" t="t" r="r" b="b"/>
              <a:pathLst>
                <a:path w="6389" h="6647" extrusionOk="0">
                  <a:moveTo>
                    <a:pt x="6286" y="0"/>
                  </a:moveTo>
                  <a:cubicBezTo>
                    <a:pt x="6273" y="0"/>
                    <a:pt x="6258" y="4"/>
                    <a:pt x="6244" y="12"/>
                  </a:cubicBezTo>
                  <a:cubicBezTo>
                    <a:pt x="3839" y="1572"/>
                    <a:pt x="1124" y="3858"/>
                    <a:pt x="17" y="6549"/>
                  </a:cubicBezTo>
                  <a:cubicBezTo>
                    <a:pt x="1" y="6606"/>
                    <a:pt x="47" y="6647"/>
                    <a:pt x="84" y="6647"/>
                  </a:cubicBezTo>
                  <a:cubicBezTo>
                    <a:pt x="101" y="6647"/>
                    <a:pt x="117" y="6639"/>
                    <a:pt x="124" y="6620"/>
                  </a:cubicBezTo>
                  <a:cubicBezTo>
                    <a:pt x="1505" y="3715"/>
                    <a:pt x="4279" y="2393"/>
                    <a:pt x="6339" y="131"/>
                  </a:cubicBezTo>
                  <a:cubicBezTo>
                    <a:pt x="6388" y="82"/>
                    <a:pt x="6348" y="0"/>
                    <a:pt x="628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4935475" y="2672350"/>
              <a:ext cx="163825" cy="184625"/>
            </a:xfrm>
            <a:custGeom>
              <a:avLst/>
              <a:gdLst/>
              <a:ahLst/>
              <a:cxnLst/>
              <a:rect l="l" t="t" r="r" b="b"/>
              <a:pathLst>
                <a:path w="6553" h="7385" extrusionOk="0">
                  <a:moveTo>
                    <a:pt x="6465" y="0"/>
                  </a:moveTo>
                  <a:cubicBezTo>
                    <a:pt x="6447" y="0"/>
                    <a:pt x="6430" y="9"/>
                    <a:pt x="6416" y="30"/>
                  </a:cubicBezTo>
                  <a:cubicBezTo>
                    <a:pt x="4773" y="2887"/>
                    <a:pt x="1868" y="4494"/>
                    <a:pt x="58" y="7209"/>
                  </a:cubicBezTo>
                  <a:cubicBezTo>
                    <a:pt x="0" y="7300"/>
                    <a:pt x="80" y="7385"/>
                    <a:pt x="166" y="7385"/>
                  </a:cubicBezTo>
                  <a:cubicBezTo>
                    <a:pt x="204" y="7385"/>
                    <a:pt x="243" y="7368"/>
                    <a:pt x="272" y="7328"/>
                  </a:cubicBezTo>
                  <a:cubicBezTo>
                    <a:pt x="2094" y="4673"/>
                    <a:pt x="5213" y="3125"/>
                    <a:pt x="6535" y="113"/>
                  </a:cubicBezTo>
                  <a:cubicBezTo>
                    <a:pt x="6552" y="54"/>
                    <a:pt x="6509" y="0"/>
                    <a:pt x="646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9"/>
            <p:cNvSpPr/>
            <p:nvPr/>
          </p:nvSpPr>
          <p:spPr>
            <a:xfrm>
              <a:off x="4984250" y="2574700"/>
              <a:ext cx="146750" cy="226700"/>
            </a:xfrm>
            <a:custGeom>
              <a:avLst/>
              <a:gdLst/>
              <a:ahLst/>
              <a:cxnLst/>
              <a:rect l="l" t="t" r="r" b="b"/>
              <a:pathLst>
                <a:path w="5870" h="9068" extrusionOk="0">
                  <a:moveTo>
                    <a:pt x="5507" y="1"/>
                  </a:moveTo>
                  <a:cubicBezTo>
                    <a:pt x="5453" y="1"/>
                    <a:pt x="5397" y="32"/>
                    <a:pt x="5370" y="102"/>
                  </a:cubicBezTo>
                  <a:cubicBezTo>
                    <a:pt x="4822" y="1578"/>
                    <a:pt x="4536" y="3126"/>
                    <a:pt x="3941" y="4590"/>
                  </a:cubicBezTo>
                  <a:cubicBezTo>
                    <a:pt x="3354" y="6064"/>
                    <a:pt x="2177" y="8839"/>
                    <a:pt x="271" y="8839"/>
                  </a:cubicBezTo>
                  <a:cubicBezTo>
                    <a:pt x="205" y="8839"/>
                    <a:pt x="139" y="8836"/>
                    <a:pt x="72" y="8829"/>
                  </a:cubicBezTo>
                  <a:cubicBezTo>
                    <a:pt x="0" y="8829"/>
                    <a:pt x="0" y="8960"/>
                    <a:pt x="60" y="8972"/>
                  </a:cubicBezTo>
                  <a:cubicBezTo>
                    <a:pt x="262" y="9037"/>
                    <a:pt x="458" y="9067"/>
                    <a:pt x="647" y="9067"/>
                  </a:cubicBezTo>
                  <a:cubicBezTo>
                    <a:pt x="2074" y="9067"/>
                    <a:pt x="3093" y="7350"/>
                    <a:pt x="3703" y="6245"/>
                  </a:cubicBezTo>
                  <a:cubicBezTo>
                    <a:pt x="4596" y="4626"/>
                    <a:pt x="5870" y="2031"/>
                    <a:pt x="5644" y="126"/>
                  </a:cubicBezTo>
                  <a:cubicBezTo>
                    <a:pt x="5637" y="47"/>
                    <a:pt x="5573" y="1"/>
                    <a:pt x="55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4916675" y="2676575"/>
              <a:ext cx="159500" cy="210175"/>
            </a:xfrm>
            <a:custGeom>
              <a:avLst/>
              <a:gdLst/>
              <a:ahLst/>
              <a:cxnLst/>
              <a:rect l="l" t="t" r="r" b="b"/>
              <a:pathLst>
                <a:path w="6380" h="8407" extrusionOk="0">
                  <a:moveTo>
                    <a:pt x="6223" y="0"/>
                  </a:moveTo>
                  <a:cubicBezTo>
                    <a:pt x="6205" y="0"/>
                    <a:pt x="6186" y="5"/>
                    <a:pt x="6168" y="15"/>
                  </a:cubicBezTo>
                  <a:cubicBezTo>
                    <a:pt x="2810" y="1789"/>
                    <a:pt x="1274" y="5040"/>
                    <a:pt x="0" y="8397"/>
                  </a:cubicBezTo>
                  <a:cubicBezTo>
                    <a:pt x="0" y="8403"/>
                    <a:pt x="6" y="8406"/>
                    <a:pt x="14" y="8406"/>
                  </a:cubicBezTo>
                  <a:cubicBezTo>
                    <a:pt x="21" y="8406"/>
                    <a:pt x="30" y="8403"/>
                    <a:pt x="36" y="8397"/>
                  </a:cubicBezTo>
                  <a:cubicBezTo>
                    <a:pt x="929" y="7147"/>
                    <a:pt x="1322" y="5623"/>
                    <a:pt x="2155" y="4349"/>
                  </a:cubicBezTo>
                  <a:cubicBezTo>
                    <a:pt x="3251" y="2647"/>
                    <a:pt x="4953" y="1623"/>
                    <a:pt x="6311" y="194"/>
                  </a:cubicBezTo>
                  <a:cubicBezTo>
                    <a:pt x="6380" y="105"/>
                    <a:pt x="6310" y="0"/>
                    <a:pt x="622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4921725" y="2605475"/>
              <a:ext cx="178825" cy="225625"/>
            </a:xfrm>
            <a:custGeom>
              <a:avLst/>
              <a:gdLst/>
              <a:ahLst/>
              <a:cxnLst/>
              <a:rect l="l" t="t" r="r" b="b"/>
              <a:pathLst>
                <a:path w="7153" h="9025" extrusionOk="0">
                  <a:moveTo>
                    <a:pt x="7018" y="1"/>
                  </a:moveTo>
                  <a:cubicBezTo>
                    <a:pt x="7012" y="1"/>
                    <a:pt x="7007" y="1"/>
                    <a:pt x="7002" y="2"/>
                  </a:cubicBezTo>
                  <a:cubicBezTo>
                    <a:pt x="6323" y="109"/>
                    <a:pt x="5740" y="823"/>
                    <a:pt x="5299" y="1276"/>
                  </a:cubicBezTo>
                  <a:cubicBezTo>
                    <a:pt x="4418" y="2205"/>
                    <a:pt x="3620" y="3205"/>
                    <a:pt x="2858" y="4229"/>
                  </a:cubicBezTo>
                  <a:cubicBezTo>
                    <a:pt x="2156" y="5181"/>
                    <a:pt x="1" y="7693"/>
                    <a:pt x="834" y="9003"/>
                  </a:cubicBezTo>
                  <a:cubicBezTo>
                    <a:pt x="853" y="9018"/>
                    <a:pt x="875" y="9025"/>
                    <a:pt x="896" y="9025"/>
                  </a:cubicBezTo>
                  <a:cubicBezTo>
                    <a:pt x="942" y="9025"/>
                    <a:pt x="982" y="8992"/>
                    <a:pt x="965" y="8943"/>
                  </a:cubicBezTo>
                  <a:cubicBezTo>
                    <a:pt x="608" y="7550"/>
                    <a:pt x="2727" y="5193"/>
                    <a:pt x="3489" y="4193"/>
                  </a:cubicBezTo>
                  <a:cubicBezTo>
                    <a:pt x="4573" y="2752"/>
                    <a:pt x="6073" y="1574"/>
                    <a:pt x="7097" y="133"/>
                  </a:cubicBezTo>
                  <a:cubicBezTo>
                    <a:pt x="7152" y="67"/>
                    <a:pt x="7085" y="1"/>
                    <a:pt x="70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4946700" y="2523675"/>
              <a:ext cx="193200" cy="214125"/>
            </a:xfrm>
            <a:custGeom>
              <a:avLst/>
              <a:gdLst/>
              <a:ahLst/>
              <a:cxnLst/>
              <a:rect l="l" t="t" r="r" b="b"/>
              <a:pathLst>
                <a:path w="7728" h="8565" extrusionOk="0">
                  <a:moveTo>
                    <a:pt x="7589" y="0"/>
                  </a:moveTo>
                  <a:cubicBezTo>
                    <a:pt x="7568" y="0"/>
                    <a:pt x="7546" y="7"/>
                    <a:pt x="7527" y="23"/>
                  </a:cubicBezTo>
                  <a:cubicBezTo>
                    <a:pt x="5074" y="2833"/>
                    <a:pt x="1990" y="5238"/>
                    <a:pt x="26" y="8441"/>
                  </a:cubicBezTo>
                  <a:cubicBezTo>
                    <a:pt x="1" y="8500"/>
                    <a:pt x="58" y="8564"/>
                    <a:pt x="115" y="8564"/>
                  </a:cubicBezTo>
                  <a:cubicBezTo>
                    <a:pt x="139" y="8564"/>
                    <a:pt x="163" y="8553"/>
                    <a:pt x="181" y="8525"/>
                  </a:cubicBezTo>
                  <a:cubicBezTo>
                    <a:pt x="2312" y="5417"/>
                    <a:pt x="5717" y="3357"/>
                    <a:pt x="7682" y="143"/>
                  </a:cubicBezTo>
                  <a:cubicBezTo>
                    <a:pt x="7727" y="78"/>
                    <a:pt x="7660" y="0"/>
                    <a:pt x="758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4952225" y="2480675"/>
              <a:ext cx="149425" cy="204650"/>
            </a:xfrm>
            <a:custGeom>
              <a:avLst/>
              <a:gdLst/>
              <a:ahLst/>
              <a:cxnLst/>
              <a:rect l="l" t="t" r="r" b="b"/>
              <a:pathLst>
                <a:path w="5977" h="8186" extrusionOk="0">
                  <a:moveTo>
                    <a:pt x="5898" y="0"/>
                  </a:moveTo>
                  <a:cubicBezTo>
                    <a:pt x="5882" y="0"/>
                    <a:pt x="5869" y="6"/>
                    <a:pt x="5865" y="17"/>
                  </a:cubicBezTo>
                  <a:cubicBezTo>
                    <a:pt x="4270" y="2982"/>
                    <a:pt x="2031" y="5423"/>
                    <a:pt x="43" y="8101"/>
                  </a:cubicBezTo>
                  <a:cubicBezTo>
                    <a:pt x="1" y="8144"/>
                    <a:pt x="42" y="8186"/>
                    <a:pt x="87" y="8186"/>
                  </a:cubicBezTo>
                  <a:cubicBezTo>
                    <a:pt x="105" y="8186"/>
                    <a:pt x="124" y="8178"/>
                    <a:pt x="138" y="8161"/>
                  </a:cubicBezTo>
                  <a:cubicBezTo>
                    <a:pt x="2150" y="5542"/>
                    <a:pt x="4674" y="3160"/>
                    <a:pt x="5960" y="65"/>
                  </a:cubicBezTo>
                  <a:cubicBezTo>
                    <a:pt x="5976" y="24"/>
                    <a:pt x="5932" y="0"/>
                    <a:pt x="58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4943850" y="2444525"/>
              <a:ext cx="164775" cy="212850"/>
            </a:xfrm>
            <a:custGeom>
              <a:avLst/>
              <a:gdLst/>
              <a:ahLst/>
              <a:cxnLst/>
              <a:rect l="l" t="t" r="r" b="b"/>
              <a:pathLst>
                <a:path w="6591" h="8514" extrusionOk="0">
                  <a:moveTo>
                    <a:pt x="6426" y="0"/>
                  </a:moveTo>
                  <a:cubicBezTo>
                    <a:pt x="6410" y="0"/>
                    <a:pt x="6394" y="4"/>
                    <a:pt x="6379" y="11"/>
                  </a:cubicBezTo>
                  <a:cubicBezTo>
                    <a:pt x="4783" y="856"/>
                    <a:pt x="3783" y="2558"/>
                    <a:pt x="2926" y="4071"/>
                  </a:cubicBezTo>
                  <a:cubicBezTo>
                    <a:pt x="2140" y="5452"/>
                    <a:pt x="1545" y="7761"/>
                    <a:pt x="21" y="8464"/>
                  </a:cubicBezTo>
                  <a:cubicBezTo>
                    <a:pt x="0" y="8485"/>
                    <a:pt x="6" y="8514"/>
                    <a:pt x="16" y="8514"/>
                  </a:cubicBezTo>
                  <a:cubicBezTo>
                    <a:pt x="17" y="8514"/>
                    <a:pt x="19" y="8513"/>
                    <a:pt x="21" y="8512"/>
                  </a:cubicBezTo>
                  <a:cubicBezTo>
                    <a:pt x="1330" y="8178"/>
                    <a:pt x="2033" y="6511"/>
                    <a:pt x="2604" y="5440"/>
                  </a:cubicBezTo>
                  <a:cubicBezTo>
                    <a:pt x="3628" y="3451"/>
                    <a:pt x="4938" y="1761"/>
                    <a:pt x="6510" y="189"/>
                  </a:cubicBezTo>
                  <a:cubicBezTo>
                    <a:pt x="6591" y="108"/>
                    <a:pt x="6516" y="0"/>
                    <a:pt x="64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4946000" y="2485275"/>
              <a:ext cx="111300" cy="177050"/>
            </a:xfrm>
            <a:custGeom>
              <a:avLst/>
              <a:gdLst/>
              <a:ahLst/>
              <a:cxnLst/>
              <a:rect l="l" t="t" r="r" b="b"/>
              <a:pathLst>
                <a:path w="4452" h="7082" extrusionOk="0">
                  <a:moveTo>
                    <a:pt x="4361" y="1"/>
                  </a:moveTo>
                  <a:cubicBezTo>
                    <a:pt x="4350" y="1"/>
                    <a:pt x="4338" y="4"/>
                    <a:pt x="4328" y="12"/>
                  </a:cubicBezTo>
                  <a:cubicBezTo>
                    <a:pt x="2471" y="2060"/>
                    <a:pt x="1161" y="4560"/>
                    <a:pt x="18" y="7036"/>
                  </a:cubicBezTo>
                  <a:cubicBezTo>
                    <a:pt x="1" y="7062"/>
                    <a:pt x="21" y="7082"/>
                    <a:pt x="38" y="7082"/>
                  </a:cubicBezTo>
                  <a:cubicBezTo>
                    <a:pt x="44" y="7082"/>
                    <a:pt x="50" y="7079"/>
                    <a:pt x="54" y="7072"/>
                  </a:cubicBezTo>
                  <a:cubicBezTo>
                    <a:pt x="1399" y="4631"/>
                    <a:pt x="2816" y="2333"/>
                    <a:pt x="4423" y="95"/>
                  </a:cubicBezTo>
                  <a:cubicBezTo>
                    <a:pt x="4452" y="48"/>
                    <a:pt x="4405" y="1"/>
                    <a:pt x="436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4958650" y="2389025"/>
              <a:ext cx="140225" cy="236300"/>
            </a:xfrm>
            <a:custGeom>
              <a:avLst/>
              <a:gdLst/>
              <a:ahLst/>
              <a:cxnLst/>
              <a:rect l="l" t="t" r="r" b="b"/>
              <a:pathLst>
                <a:path w="5609" h="9452" extrusionOk="0">
                  <a:moveTo>
                    <a:pt x="5540" y="1"/>
                  </a:moveTo>
                  <a:cubicBezTo>
                    <a:pt x="5517" y="1"/>
                    <a:pt x="5494" y="13"/>
                    <a:pt x="5489" y="40"/>
                  </a:cubicBezTo>
                  <a:cubicBezTo>
                    <a:pt x="4989" y="2004"/>
                    <a:pt x="3334" y="3159"/>
                    <a:pt x="2155" y="4707"/>
                  </a:cubicBezTo>
                  <a:cubicBezTo>
                    <a:pt x="1215" y="5933"/>
                    <a:pt x="72" y="7838"/>
                    <a:pt x="0" y="9434"/>
                  </a:cubicBezTo>
                  <a:cubicBezTo>
                    <a:pt x="0" y="9446"/>
                    <a:pt x="12" y="9452"/>
                    <a:pt x="24" y="9452"/>
                  </a:cubicBezTo>
                  <a:cubicBezTo>
                    <a:pt x="36" y="9452"/>
                    <a:pt x="48" y="9446"/>
                    <a:pt x="48" y="9434"/>
                  </a:cubicBezTo>
                  <a:cubicBezTo>
                    <a:pt x="822" y="7493"/>
                    <a:pt x="1727" y="5576"/>
                    <a:pt x="3155" y="4028"/>
                  </a:cubicBezTo>
                  <a:cubicBezTo>
                    <a:pt x="4215" y="2885"/>
                    <a:pt x="5608" y="1754"/>
                    <a:pt x="5596" y="52"/>
                  </a:cubicBezTo>
                  <a:cubicBezTo>
                    <a:pt x="5596" y="19"/>
                    <a:pt x="5567" y="1"/>
                    <a:pt x="55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4956625" y="2320175"/>
              <a:ext cx="164450" cy="259925"/>
            </a:xfrm>
            <a:custGeom>
              <a:avLst/>
              <a:gdLst/>
              <a:ahLst/>
              <a:cxnLst/>
              <a:rect l="l" t="t" r="r" b="b"/>
              <a:pathLst>
                <a:path w="6578" h="10397" extrusionOk="0">
                  <a:moveTo>
                    <a:pt x="6514" y="1"/>
                  </a:moveTo>
                  <a:cubicBezTo>
                    <a:pt x="6495" y="1"/>
                    <a:pt x="6476" y="10"/>
                    <a:pt x="6463" y="32"/>
                  </a:cubicBezTo>
                  <a:cubicBezTo>
                    <a:pt x="5522" y="1556"/>
                    <a:pt x="4165" y="2734"/>
                    <a:pt x="3058" y="4115"/>
                  </a:cubicBezTo>
                  <a:cubicBezTo>
                    <a:pt x="1629" y="5877"/>
                    <a:pt x="915" y="8211"/>
                    <a:pt x="34" y="10271"/>
                  </a:cubicBezTo>
                  <a:cubicBezTo>
                    <a:pt x="1" y="10336"/>
                    <a:pt x="58" y="10396"/>
                    <a:pt x="109" y="10396"/>
                  </a:cubicBezTo>
                  <a:cubicBezTo>
                    <a:pt x="132" y="10396"/>
                    <a:pt x="153" y="10384"/>
                    <a:pt x="165" y="10354"/>
                  </a:cubicBezTo>
                  <a:cubicBezTo>
                    <a:pt x="1212" y="8104"/>
                    <a:pt x="2070" y="5663"/>
                    <a:pt x="3725" y="3782"/>
                  </a:cubicBezTo>
                  <a:cubicBezTo>
                    <a:pt x="4713" y="2663"/>
                    <a:pt x="6165" y="1579"/>
                    <a:pt x="6570" y="67"/>
                  </a:cubicBezTo>
                  <a:cubicBezTo>
                    <a:pt x="6578" y="29"/>
                    <a:pt x="6547" y="1"/>
                    <a:pt x="65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4956850" y="2283250"/>
              <a:ext cx="151825" cy="256600"/>
            </a:xfrm>
            <a:custGeom>
              <a:avLst/>
              <a:gdLst/>
              <a:ahLst/>
              <a:cxnLst/>
              <a:rect l="l" t="t" r="r" b="b"/>
              <a:pathLst>
                <a:path w="6073" h="10264" extrusionOk="0">
                  <a:moveTo>
                    <a:pt x="6019" y="1"/>
                  </a:moveTo>
                  <a:cubicBezTo>
                    <a:pt x="5993" y="1"/>
                    <a:pt x="5965" y="16"/>
                    <a:pt x="5954" y="44"/>
                  </a:cubicBezTo>
                  <a:cubicBezTo>
                    <a:pt x="5061" y="2223"/>
                    <a:pt x="3573" y="3806"/>
                    <a:pt x="2096" y="5580"/>
                  </a:cubicBezTo>
                  <a:cubicBezTo>
                    <a:pt x="977" y="6926"/>
                    <a:pt x="1" y="8414"/>
                    <a:pt x="37" y="10212"/>
                  </a:cubicBezTo>
                  <a:cubicBezTo>
                    <a:pt x="37" y="10245"/>
                    <a:pt x="65" y="10263"/>
                    <a:pt x="93" y="10263"/>
                  </a:cubicBezTo>
                  <a:cubicBezTo>
                    <a:pt x="116" y="10263"/>
                    <a:pt x="138" y="10251"/>
                    <a:pt x="144" y="10224"/>
                  </a:cubicBezTo>
                  <a:cubicBezTo>
                    <a:pt x="596" y="7878"/>
                    <a:pt x="2049" y="6164"/>
                    <a:pt x="3573" y="4390"/>
                  </a:cubicBezTo>
                  <a:cubicBezTo>
                    <a:pt x="4644" y="3140"/>
                    <a:pt x="5894" y="1759"/>
                    <a:pt x="6073" y="56"/>
                  </a:cubicBezTo>
                  <a:cubicBezTo>
                    <a:pt x="6073" y="19"/>
                    <a:pt x="6047" y="1"/>
                    <a:pt x="60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4953650" y="2142200"/>
              <a:ext cx="177950" cy="324850"/>
            </a:xfrm>
            <a:custGeom>
              <a:avLst/>
              <a:gdLst/>
              <a:ahLst/>
              <a:cxnLst/>
              <a:rect l="l" t="t" r="r" b="b"/>
              <a:pathLst>
                <a:path w="7118" h="12994" extrusionOk="0">
                  <a:moveTo>
                    <a:pt x="6514" y="1"/>
                  </a:moveTo>
                  <a:cubicBezTo>
                    <a:pt x="6483" y="1"/>
                    <a:pt x="6456" y="20"/>
                    <a:pt x="6451" y="66"/>
                  </a:cubicBezTo>
                  <a:cubicBezTo>
                    <a:pt x="6082" y="2543"/>
                    <a:pt x="5344" y="4603"/>
                    <a:pt x="3975" y="6710"/>
                  </a:cubicBezTo>
                  <a:cubicBezTo>
                    <a:pt x="2653" y="8770"/>
                    <a:pt x="1141" y="10651"/>
                    <a:pt x="34" y="12866"/>
                  </a:cubicBezTo>
                  <a:cubicBezTo>
                    <a:pt x="0" y="12924"/>
                    <a:pt x="66" y="12994"/>
                    <a:pt x="129" y="12994"/>
                  </a:cubicBezTo>
                  <a:cubicBezTo>
                    <a:pt x="156" y="12994"/>
                    <a:pt x="182" y="12981"/>
                    <a:pt x="200" y="12949"/>
                  </a:cubicBezTo>
                  <a:cubicBezTo>
                    <a:pt x="2510" y="9008"/>
                    <a:pt x="7118" y="5103"/>
                    <a:pt x="6618" y="90"/>
                  </a:cubicBezTo>
                  <a:cubicBezTo>
                    <a:pt x="6604" y="36"/>
                    <a:pt x="6555" y="1"/>
                    <a:pt x="65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4960725" y="2198525"/>
              <a:ext cx="134275" cy="256925"/>
            </a:xfrm>
            <a:custGeom>
              <a:avLst/>
              <a:gdLst/>
              <a:ahLst/>
              <a:cxnLst/>
              <a:rect l="l" t="t" r="r" b="b"/>
              <a:pathLst>
                <a:path w="5371" h="10277" extrusionOk="0">
                  <a:moveTo>
                    <a:pt x="5252" y="0"/>
                  </a:moveTo>
                  <a:cubicBezTo>
                    <a:pt x="5223" y="0"/>
                    <a:pt x="5196" y="12"/>
                    <a:pt x="5180" y="40"/>
                  </a:cubicBezTo>
                  <a:cubicBezTo>
                    <a:pt x="3299" y="3171"/>
                    <a:pt x="441" y="6505"/>
                    <a:pt x="1" y="10232"/>
                  </a:cubicBezTo>
                  <a:cubicBezTo>
                    <a:pt x="1" y="10260"/>
                    <a:pt x="22" y="10276"/>
                    <a:pt x="40" y="10276"/>
                  </a:cubicBezTo>
                  <a:cubicBezTo>
                    <a:pt x="51" y="10276"/>
                    <a:pt x="60" y="10269"/>
                    <a:pt x="60" y="10255"/>
                  </a:cubicBezTo>
                  <a:cubicBezTo>
                    <a:pt x="917" y="6350"/>
                    <a:pt x="4037" y="3766"/>
                    <a:pt x="5346" y="111"/>
                  </a:cubicBezTo>
                  <a:cubicBezTo>
                    <a:pt x="5370" y="48"/>
                    <a:pt x="5309" y="0"/>
                    <a:pt x="52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4965025" y="2131750"/>
              <a:ext cx="140575" cy="250275"/>
            </a:xfrm>
            <a:custGeom>
              <a:avLst/>
              <a:gdLst/>
              <a:ahLst/>
              <a:cxnLst/>
              <a:rect l="l" t="t" r="r" b="b"/>
              <a:pathLst>
                <a:path w="5623" h="10011" extrusionOk="0">
                  <a:moveTo>
                    <a:pt x="5492" y="0"/>
                  </a:moveTo>
                  <a:cubicBezTo>
                    <a:pt x="5466" y="0"/>
                    <a:pt x="5438" y="10"/>
                    <a:pt x="5413" y="32"/>
                  </a:cubicBezTo>
                  <a:cubicBezTo>
                    <a:pt x="2781" y="2639"/>
                    <a:pt x="1257" y="6533"/>
                    <a:pt x="7" y="9938"/>
                  </a:cubicBezTo>
                  <a:cubicBezTo>
                    <a:pt x="0" y="9986"/>
                    <a:pt x="30" y="10011"/>
                    <a:pt x="60" y="10011"/>
                  </a:cubicBezTo>
                  <a:cubicBezTo>
                    <a:pt x="82" y="10011"/>
                    <a:pt x="104" y="9998"/>
                    <a:pt x="114" y="9974"/>
                  </a:cubicBezTo>
                  <a:cubicBezTo>
                    <a:pt x="841" y="8235"/>
                    <a:pt x="1662" y="6557"/>
                    <a:pt x="2555" y="4902"/>
                  </a:cubicBezTo>
                  <a:cubicBezTo>
                    <a:pt x="3448" y="3235"/>
                    <a:pt x="4615" y="1770"/>
                    <a:pt x="5579" y="151"/>
                  </a:cubicBezTo>
                  <a:cubicBezTo>
                    <a:pt x="5623" y="72"/>
                    <a:pt x="5564" y="0"/>
                    <a:pt x="549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4947650" y="2075050"/>
              <a:ext cx="140400" cy="279825"/>
            </a:xfrm>
            <a:custGeom>
              <a:avLst/>
              <a:gdLst/>
              <a:ahLst/>
              <a:cxnLst/>
              <a:rect l="l" t="t" r="r" b="b"/>
              <a:pathLst>
                <a:path w="5616" h="11193" extrusionOk="0">
                  <a:moveTo>
                    <a:pt x="5484" y="0"/>
                  </a:moveTo>
                  <a:cubicBezTo>
                    <a:pt x="5454" y="0"/>
                    <a:pt x="5424" y="15"/>
                    <a:pt x="5405" y="50"/>
                  </a:cubicBezTo>
                  <a:cubicBezTo>
                    <a:pt x="4476" y="1669"/>
                    <a:pt x="4095" y="3657"/>
                    <a:pt x="3441" y="5396"/>
                  </a:cubicBezTo>
                  <a:cubicBezTo>
                    <a:pt x="2691" y="7443"/>
                    <a:pt x="1702" y="9622"/>
                    <a:pt x="47" y="11111"/>
                  </a:cubicBezTo>
                  <a:cubicBezTo>
                    <a:pt x="0" y="11148"/>
                    <a:pt x="27" y="11193"/>
                    <a:pt x="64" y="11193"/>
                  </a:cubicBezTo>
                  <a:cubicBezTo>
                    <a:pt x="74" y="11193"/>
                    <a:pt x="85" y="11190"/>
                    <a:pt x="95" y="11182"/>
                  </a:cubicBezTo>
                  <a:cubicBezTo>
                    <a:pt x="1809" y="10051"/>
                    <a:pt x="2750" y="8170"/>
                    <a:pt x="3524" y="6336"/>
                  </a:cubicBezTo>
                  <a:cubicBezTo>
                    <a:pt x="4357" y="4383"/>
                    <a:pt x="5215" y="2228"/>
                    <a:pt x="5608" y="145"/>
                  </a:cubicBezTo>
                  <a:cubicBezTo>
                    <a:pt x="5616" y="64"/>
                    <a:pt x="5547" y="0"/>
                    <a:pt x="54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4965500" y="2023650"/>
              <a:ext cx="96450" cy="276775"/>
            </a:xfrm>
            <a:custGeom>
              <a:avLst/>
              <a:gdLst/>
              <a:ahLst/>
              <a:cxnLst/>
              <a:rect l="l" t="t" r="r" b="b"/>
              <a:pathLst>
                <a:path w="3858" h="11071" extrusionOk="0">
                  <a:moveTo>
                    <a:pt x="3693" y="1"/>
                  </a:moveTo>
                  <a:cubicBezTo>
                    <a:pt x="3661" y="1"/>
                    <a:pt x="3630" y="18"/>
                    <a:pt x="3620" y="58"/>
                  </a:cubicBezTo>
                  <a:cubicBezTo>
                    <a:pt x="3322" y="1891"/>
                    <a:pt x="2953" y="3677"/>
                    <a:pt x="2369" y="5439"/>
                  </a:cubicBezTo>
                  <a:cubicBezTo>
                    <a:pt x="1738" y="7368"/>
                    <a:pt x="786" y="9154"/>
                    <a:pt x="24" y="11023"/>
                  </a:cubicBezTo>
                  <a:cubicBezTo>
                    <a:pt x="0" y="11055"/>
                    <a:pt x="19" y="11071"/>
                    <a:pt x="44" y="11071"/>
                  </a:cubicBezTo>
                  <a:cubicBezTo>
                    <a:pt x="57" y="11071"/>
                    <a:pt x="72" y="11067"/>
                    <a:pt x="83" y="11059"/>
                  </a:cubicBezTo>
                  <a:cubicBezTo>
                    <a:pt x="2227" y="8094"/>
                    <a:pt x="3858" y="3761"/>
                    <a:pt x="3786" y="82"/>
                  </a:cubicBezTo>
                  <a:cubicBezTo>
                    <a:pt x="3786" y="33"/>
                    <a:pt x="3738" y="1"/>
                    <a:pt x="36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4947875" y="1953800"/>
              <a:ext cx="113775" cy="301675"/>
            </a:xfrm>
            <a:custGeom>
              <a:avLst/>
              <a:gdLst/>
              <a:ahLst/>
              <a:cxnLst/>
              <a:rect l="l" t="t" r="r" b="b"/>
              <a:pathLst>
                <a:path w="4551" h="12067" extrusionOk="0">
                  <a:moveTo>
                    <a:pt x="3999" y="0"/>
                  </a:moveTo>
                  <a:cubicBezTo>
                    <a:pt x="3947" y="0"/>
                    <a:pt x="3896" y="30"/>
                    <a:pt x="3884" y="90"/>
                  </a:cubicBezTo>
                  <a:cubicBezTo>
                    <a:pt x="3408" y="1983"/>
                    <a:pt x="3408" y="3983"/>
                    <a:pt x="2860" y="5888"/>
                  </a:cubicBezTo>
                  <a:cubicBezTo>
                    <a:pt x="2241" y="8055"/>
                    <a:pt x="1229" y="9995"/>
                    <a:pt x="62" y="11900"/>
                  </a:cubicBezTo>
                  <a:cubicBezTo>
                    <a:pt x="0" y="11980"/>
                    <a:pt x="76" y="12066"/>
                    <a:pt x="159" y="12066"/>
                  </a:cubicBezTo>
                  <a:cubicBezTo>
                    <a:pt x="187" y="12066"/>
                    <a:pt x="216" y="12056"/>
                    <a:pt x="241" y="12031"/>
                  </a:cubicBezTo>
                  <a:cubicBezTo>
                    <a:pt x="1741" y="10543"/>
                    <a:pt x="2562" y="8412"/>
                    <a:pt x="3193" y="6436"/>
                  </a:cubicBezTo>
                  <a:cubicBezTo>
                    <a:pt x="3789" y="4590"/>
                    <a:pt x="4551" y="2030"/>
                    <a:pt x="4122" y="90"/>
                  </a:cubicBezTo>
                  <a:cubicBezTo>
                    <a:pt x="4104" y="30"/>
                    <a:pt x="4051" y="0"/>
                    <a:pt x="399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4939400" y="1964225"/>
              <a:ext cx="88925" cy="241275"/>
            </a:xfrm>
            <a:custGeom>
              <a:avLst/>
              <a:gdLst/>
              <a:ahLst/>
              <a:cxnLst/>
              <a:rect l="l" t="t" r="r" b="b"/>
              <a:pathLst>
                <a:path w="3557" h="9651" extrusionOk="0">
                  <a:moveTo>
                    <a:pt x="3437" y="1"/>
                  </a:moveTo>
                  <a:cubicBezTo>
                    <a:pt x="3403" y="1"/>
                    <a:pt x="3369" y="21"/>
                    <a:pt x="3354" y="65"/>
                  </a:cubicBezTo>
                  <a:cubicBezTo>
                    <a:pt x="2949" y="1625"/>
                    <a:pt x="2509" y="3161"/>
                    <a:pt x="1925" y="4685"/>
                  </a:cubicBezTo>
                  <a:cubicBezTo>
                    <a:pt x="1306" y="6316"/>
                    <a:pt x="437" y="7840"/>
                    <a:pt x="8" y="9531"/>
                  </a:cubicBezTo>
                  <a:cubicBezTo>
                    <a:pt x="0" y="9600"/>
                    <a:pt x="53" y="9650"/>
                    <a:pt x="104" y="9650"/>
                  </a:cubicBezTo>
                  <a:cubicBezTo>
                    <a:pt x="131" y="9650"/>
                    <a:pt x="158" y="9636"/>
                    <a:pt x="175" y="9602"/>
                  </a:cubicBezTo>
                  <a:cubicBezTo>
                    <a:pt x="1901" y="6852"/>
                    <a:pt x="3556" y="3399"/>
                    <a:pt x="3532" y="101"/>
                  </a:cubicBezTo>
                  <a:cubicBezTo>
                    <a:pt x="3532" y="39"/>
                    <a:pt x="3484" y="1"/>
                    <a:pt x="343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4953100" y="1924625"/>
              <a:ext cx="59750" cy="220175"/>
            </a:xfrm>
            <a:custGeom>
              <a:avLst/>
              <a:gdLst/>
              <a:ahLst/>
              <a:cxnLst/>
              <a:rect l="l" t="t" r="r" b="b"/>
              <a:pathLst>
                <a:path w="2390" h="8807" extrusionOk="0">
                  <a:moveTo>
                    <a:pt x="2029" y="0"/>
                  </a:moveTo>
                  <a:cubicBezTo>
                    <a:pt x="1975" y="0"/>
                    <a:pt x="1919" y="30"/>
                    <a:pt x="1901" y="90"/>
                  </a:cubicBezTo>
                  <a:cubicBezTo>
                    <a:pt x="1603" y="1423"/>
                    <a:pt x="1544" y="2816"/>
                    <a:pt x="1258" y="4162"/>
                  </a:cubicBezTo>
                  <a:cubicBezTo>
                    <a:pt x="949" y="5698"/>
                    <a:pt x="389" y="7138"/>
                    <a:pt x="8" y="8662"/>
                  </a:cubicBezTo>
                  <a:cubicBezTo>
                    <a:pt x="0" y="8747"/>
                    <a:pt x="72" y="8806"/>
                    <a:pt x="142" y="8806"/>
                  </a:cubicBezTo>
                  <a:cubicBezTo>
                    <a:pt x="182" y="8806"/>
                    <a:pt x="221" y="8788"/>
                    <a:pt x="246" y="8746"/>
                  </a:cubicBezTo>
                  <a:cubicBezTo>
                    <a:pt x="1103" y="7436"/>
                    <a:pt x="1484" y="5817"/>
                    <a:pt x="1818" y="4316"/>
                  </a:cubicBezTo>
                  <a:cubicBezTo>
                    <a:pt x="2115" y="2959"/>
                    <a:pt x="2389" y="1459"/>
                    <a:pt x="2139" y="90"/>
                  </a:cubicBezTo>
                  <a:cubicBezTo>
                    <a:pt x="2133" y="30"/>
                    <a:pt x="2083" y="0"/>
                    <a:pt x="20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4957750" y="1892175"/>
              <a:ext cx="57475" cy="208950"/>
            </a:xfrm>
            <a:custGeom>
              <a:avLst/>
              <a:gdLst/>
              <a:ahLst/>
              <a:cxnLst/>
              <a:rect l="l" t="t" r="r" b="b"/>
              <a:pathLst>
                <a:path w="2299" h="8358" extrusionOk="0">
                  <a:moveTo>
                    <a:pt x="1541" y="1"/>
                  </a:moveTo>
                  <a:cubicBezTo>
                    <a:pt x="1489" y="1"/>
                    <a:pt x="1435" y="30"/>
                    <a:pt x="1417" y="90"/>
                  </a:cubicBezTo>
                  <a:cubicBezTo>
                    <a:pt x="1132" y="1435"/>
                    <a:pt x="1167" y="2828"/>
                    <a:pt x="941" y="4186"/>
                  </a:cubicBezTo>
                  <a:cubicBezTo>
                    <a:pt x="703" y="5567"/>
                    <a:pt x="298" y="6924"/>
                    <a:pt x="1" y="8293"/>
                  </a:cubicBezTo>
                  <a:cubicBezTo>
                    <a:pt x="1" y="8334"/>
                    <a:pt x="39" y="8358"/>
                    <a:pt x="71" y="8358"/>
                  </a:cubicBezTo>
                  <a:cubicBezTo>
                    <a:pt x="86" y="8358"/>
                    <a:pt x="100" y="8352"/>
                    <a:pt x="108" y="8341"/>
                  </a:cubicBezTo>
                  <a:cubicBezTo>
                    <a:pt x="1334" y="6114"/>
                    <a:pt x="2298" y="2626"/>
                    <a:pt x="1655" y="90"/>
                  </a:cubicBezTo>
                  <a:cubicBezTo>
                    <a:pt x="1644" y="30"/>
                    <a:pt x="1593" y="1"/>
                    <a:pt x="15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4948475" y="1873800"/>
              <a:ext cx="31325" cy="189450"/>
            </a:xfrm>
            <a:custGeom>
              <a:avLst/>
              <a:gdLst/>
              <a:ahLst/>
              <a:cxnLst/>
              <a:rect l="l" t="t" r="r" b="b"/>
              <a:pathLst>
                <a:path w="1253" h="7578" extrusionOk="0">
                  <a:moveTo>
                    <a:pt x="909" y="0"/>
                  </a:moveTo>
                  <a:cubicBezTo>
                    <a:pt x="878" y="0"/>
                    <a:pt x="848" y="21"/>
                    <a:pt x="848" y="63"/>
                  </a:cubicBezTo>
                  <a:cubicBezTo>
                    <a:pt x="550" y="2539"/>
                    <a:pt x="526" y="4980"/>
                    <a:pt x="14" y="7433"/>
                  </a:cubicBezTo>
                  <a:cubicBezTo>
                    <a:pt x="0" y="7524"/>
                    <a:pt x="73" y="7578"/>
                    <a:pt x="140" y="7578"/>
                  </a:cubicBezTo>
                  <a:cubicBezTo>
                    <a:pt x="187" y="7578"/>
                    <a:pt x="231" y="7551"/>
                    <a:pt x="241" y="7492"/>
                  </a:cubicBezTo>
                  <a:cubicBezTo>
                    <a:pt x="848" y="5087"/>
                    <a:pt x="1253" y="2551"/>
                    <a:pt x="979" y="63"/>
                  </a:cubicBezTo>
                  <a:cubicBezTo>
                    <a:pt x="973" y="21"/>
                    <a:pt x="940" y="0"/>
                    <a:pt x="90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4935250" y="1871625"/>
              <a:ext cx="37600" cy="163200"/>
            </a:xfrm>
            <a:custGeom>
              <a:avLst/>
              <a:gdLst/>
              <a:ahLst/>
              <a:cxnLst/>
              <a:rect l="l" t="t" r="r" b="b"/>
              <a:pathLst>
                <a:path w="1504" h="6528" extrusionOk="0">
                  <a:moveTo>
                    <a:pt x="1442" y="0"/>
                  </a:moveTo>
                  <a:cubicBezTo>
                    <a:pt x="1426" y="0"/>
                    <a:pt x="1409" y="9"/>
                    <a:pt x="1401" y="31"/>
                  </a:cubicBezTo>
                  <a:cubicBezTo>
                    <a:pt x="781" y="2138"/>
                    <a:pt x="543" y="4317"/>
                    <a:pt x="8" y="6436"/>
                  </a:cubicBezTo>
                  <a:cubicBezTo>
                    <a:pt x="0" y="6489"/>
                    <a:pt x="45" y="6528"/>
                    <a:pt x="82" y="6528"/>
                  </a:cubicBezTo>
                  <a:cubicBezTo>
                    <a:pt x="103" y="6528"/>
                    <a:pt x="122" y="6515"/>
                    <a:pt x="127" y="6484"/>
                  </a:cubicBezTo>
                  <a:cubicBezTo>
                    <a:pt x="758" y="4377"/>
                    <a:pt x="1162" y="2222"/>
                    <a:pt x="1496" y="67"/>
                  </a:cubicBezTo>
                  <a:cubicBezTo>
                    <a:pt x="1503" y="29"/>
                    <a:pt x="1472" y="0"/>
                    <a:pt x="14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4934225" y="1777900"/>
              <a:ext cx="39325" cy="188800"/>
            </a:xfrm>
            <a:custGeom>
              <a:avLst/>
              <a:gdLst/>
              <a:ahLst/>
              <a:cxnLst/>
              <a:rect l="l" t="t" r="r" b="b"/>
              <a:pathLst>
                <a:path w="1573" h="7552" extrusionOk="0">
                  <a:moveTo>
                    <a:pt x="1501" y="0"/>
                  </a:moveTo>
                  <a:cubicBezTo>
                    <a:pt x="1473" y="0"/>
                    <a:pt x="1447" y="16"/>
                    <a:pt x="1442" y="53"/>
                  </a:cubicBezTo>
                  <a:cubicBezTo>
                    <a:pt x="930" y="2506"/>
                    <a:pt x="572" y="4994"/>
                    <a:pt x="25" y="7435"/>
                  </a:cubicBezTo>
                  <a:cubicBezTo>
                    <a:pt x="1" y="7499"/>
                    <a:pt x="62" y="7551"/>
                    <a:pt x="123" y="7551"/>
                  </a:cubicBezTo>
                  <a:cubicBezTo>
                    <a:pt x="153" y="7551"/>
                    <a:pt x="183" y="7538"/>
                    <a:pt x="203" y="7507"/>
                  </a:cubicBezTo>
                  <a:cubicBezTo>
                    <a:pt x="1334" y="5221"/>
                    <a:pt x="1501" y="2565"/>
                    <a:pt x="1573" y="65"/>
                  </a:cubicBezTo>
                  <a:cubicBezTo>
                    <a:pt x="1573" y="25"/>
                    <a:pt x="1536" y="0"/>
                    <a:pt x="150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4931775" y="1740400"/>
              <a:ext cx="40000" cy="191675"/>
            </a:xfrm>
            <a:custGeom>
              <a:avLst/>
              <a:gdLst/>
              <a:ahLst/>
              <a:cxnLst/>
              <a:rect l="l" t="t" r="r" b="b"/>
              <a:pathLst>
                <a:path w="1600" h="7667" extrusionOk="0">
                  <a:moveTo>
                    <a:pt x="322" y="1"/>
                  </a:moveTo>
                  <a:cubicBezTo>
                    <a:pt x="271" y="1"/>
                    <a:pt x="214" y="46"/>
                    <a:pt x="230" y="101"/>
                  </a:cubicBezTo>
                  <a:cubicBezTo>
                    <a:pt x="682" y="2696"/>
                    <a:pt x="528" y="4970"/>
                    <a:pt x="16" y="7542"/>
                  </a:cubicBezTo>
                  <a:cubicBezTo>
                    <a:pt x="1" y="7616"/>
                    <a:pt x="68" y="7666"/>
                    <a:pt x="127" y="7666"/>
                  </a:cubicBezTo>
                  <a:cubicBezTo>
                    <a:pt x="164" y="7666"/>
                    <a:pt x="197" y="7647"/>
                    <a:pt x="206" y="7602"/>
                  </a:cubicBezTo>
                  <a:cubicBezTo>
                    <a:pt x="766" y="5375"/>
                    <a:pt x="1599" y="2184"/>
                    <a:pt x="385" y="41"/>
                  </a:cubicBezTo>
                  <a:cubicBezTo>
                    <a:pt x="373" y="13"/>
                    <a:pt x="348" y="1"/>
                    <a:pt x="3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4907750" y="1723125"/>
              <a:ext cx="38125" cy="184850"/>
            </a:xfrm>
            <a:custGeom>
              <a:avLst/>
              <a:gdLst/>
              <a:ahLst/>
              <a:cxnLst/>
              <a:rect l="l" t="t" r="r" b="b"/>
              <a:pathLst>
                <a:path w="1525" h="7394" extrusionOk="0">
                  <a:moveTo>
                    <a:pt x="396" y="1"/>
                  </a:moveTo>
                  <a:cubicBezTo>
                    <a:pt x="354" y="1"/>
                    <a:pt x="310" y="39"/>
                    <a:pt x="310" y="101"/>
                  </a:cubicBezTo>
                  <a:cubicBezTo>
                    <a:pt x="0" y="2518"/>
                    <a:pt x="1203" y="4828"/>
                    <a:pt x="381" y="7257"/>
                  </a:cubicBezTo>
                  <a:cubicBezTo>
                    <a:pt x="339" y="7342"/>
                    <a:pt x="406" y="7393"/>
                    <a:pt x="480" y="7393"/>
                  </a:cubicBezTo>
                  <a:cubicBezTo>
                    <a:pt x="530" y="7393"/>
                    <a:pt x="583" y="7369"/>
                    <a:pt x="607" y="7316"/>
                  </a:cubicBezTo>
                  <a:cubicBezTo>
                    <a:pt x="1524" y="5066"/>
                    <a:pt x="1060" y="2339"/>
                    <a:pt x="465" y="65"/>
                  </a:cubicBezTo>
                  <a:cubicBezTo>
                    <a:pt x="455" y="20"/>
                    <a:pt x="426" y="1"/>
                    <a:pt x="3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4883325" y="1713725"/>
              <a:ext cx="35450" cy="130275"/>
            </a:xfrm>
            <a:custGeom>
              <a:avLst/>
              <a:gdLst/>
              <a:ahLst/>
              <a:cxnLst/>
              <a:rect l="l" t="t" r="r" b="b"/>
              <a:pathLst>
                <a:path w="1418" h="5211" extrusionOk="0">
                  <a:moveTo>
                    <a:pt x="87" y="0"/>
                  </a:moveTo>
                  <a:cubicBezTo>
                    <a:pt x="49" y="0"/>
                    <a:pt x="1" y="36"/>
                    <a:pt x="1" y="72"/>
                  </a:cubicBezTo>
                  <a:cubicBezTo>
                    <a:pt x="96" y="775"/>
                    <a:pt x="525" y="1453"/>
                    <a:pt x="680" y="2168"/>
                  </a:cubicBezTo>
                  <a:cubicBezTo>
                    <a:pt x="882" y="3120"/>
                    <a:pt x="989" y="4120"/>
                    <a:pt x="1049" y="5097"/>
                  </a:cubicBezTo>
                  <a:cubicBezTo>
                    <a:pt x="1049" y="5166"/>
                    <a:pt x="1117" y="5211"/>
                    <a:pt x="1181" y="5211"/>
                  </a:cubicBezTo>
                  <a:cubicBezTo>
                    <a:pt x="1228" y="5211"/>
                    <a:pt x="1272" y="5187"/>
                    <a:pt x="1287" y="5132"/>
                  </a:cubicBezTo>
                  <a:cubicBezTo>
                    <a:pt x="1418" y="4192"/>
                    <a:pt x="1311" y="3275"/>
                    <a:pt x="1108" y="2346"/>
                  </a:cubicBezTo>
                  <a:cubicBezTo>
                    <a:pt x="953" y="1692"/>
                    <a:pt x="751" y="394"/>
                    <a:pt x="120" y="13"/>
                  </a:cubicBezTo>
                  <a:cubicBezTo>
                    <a:pt x="111" y="4"/>
                    <a:pt x="100" y="0"/>
                    <a:pt x="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4877375" y="1720175"/>
              <a:ext cx="23250" cy="68075"/>
            </a:xfrm>
            <a:custGeom>
              <a:avLst/>
              <a:gdLst/>
              <a:ahLst/>
              <a:cxnLst/>
              <a:rect l="l" t="t" r="r" b="b"/>
              <a:pathLst>
                <a:path w="930" h="2723" extrusionOk="0">
                  <a:moveTo>
                    <a:pt x="124" y="1"/>
                  </a:moveTo>
                  <a:cubicBezTo>
                    <a:pt x="64" y="1"/>
                    <a:pt x="1" y="48"/>
                    <a:pt x="1" y="112"/>
                  </a:cubicBezTo>
                  <a:cubicBezTo>
                    <a:pt x="1" y="481"/>
                    <a:pt x="215" y="838"/>
                    <a:pt x="358" y="1183"/>
                  </a:cubicBezTo>
                  <a:cubicBezTo>
                    <a:pt x="560" y="1672"/>
                    <a:pt x="751" y="2148"/>
                    <a:pt x="751" y="2672"/>
                  </a:cubicBezTo>
                  <a:cubicBezTo>
                    <a:pt x="751" y="2704"/>
                    <a:pt x="780" y="2723"/>
                    <a:pt x="810" y="2723"/>
                  </a:cubicBezTo>
                  <a:cubicBezTo>
                    <a:pt x="834" y="2723"/>
                    <a:pt x="859" y="2710"/>
                    <a:pt x="870" y="2684"/>
                  </a:cubicBezTo>
                  <a:cubicBezTo>
                    <a:pt x="930" y="2255"/>
                    <a:pt x="894" y="1850"/>
                    <a:pt x="799" y="1434"/>
                  </a:cubicBezTo>
                  <a:cubicBezTo>
                    <a:pt x="679" y="993"/>
                    <a:pt x="501" y="398"/>
                    <a:pt x="203" y="40"/>
                  </a:cubicBezTo>
                  <a:cubicBezTo>
                    <a:pt x="183" y="13"/>
                    <a:pt x="154" y="1"/>
                    <a:pt x="12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4822025" y="3134675"/>
              <a:ext cx="169850" cy="130100"/>
            </a:xfrm>
            <a:custGeom>
              <a:avLst/>
              <a:gdLst/>
              <a:ahLst/>
              <a:cxnLst/>
              <a:rect l="l" t="t" r="r" b="b"/>
              <a:pathLst>
                <a:path w="6794" h="5204" extrusionOk="0">
                  <a:moveTo>
                    <a:pt x="6655" y="1"/>
                  </a:moveTo>
                  <a:cubicBezTo>
                    <a:pt x="6647" y="1"/>
                    <a:pt x="6640" y="2"/>
                    <a:pt x="6632" y="3"/>
                  </a:cubicBezTo>
                  <a:cubicBezTo>
                    <a:pt x="5239" y="444"/>
                    <a:pt x="4025" y="1289"/>
                    <a:pt x="2882" y="2194"/>
                  </a:cubicBezTo>
                  <a:cubicBezTo>
                    <a:pt x="2203" y="2753"/>
                    <a:pt x="1596" y="3373"/>
                    <a:pt x="1012" y="4016"/>
                  </a:cubicBezTo>
                  <a:cubicBezTo>
                    <a:pt x="891" y="4146"/>
                    <a:pt x="283" y="5002"/>
                    <a:pt x="229" y="5002"/>
                  </a:cubicBezTo>
                  <a:cubicBezTo>
                    <a:pt x="208" y="5002"/>
                    <a:pt x="265" y="4883"/>
                    <a:pt x="453" y="4563"/>
                  </a:cubicBezTo>
                  <a:cubicBezTo>
                    <a:pt x="453" y="4555"/>
                    <a:pt x="435" y="4546"/>
                    <a:pt x="424" y="4546"/>
                  </a:cubicBezTo>
                  <a:cubicBezTo>
                    <a:pt x="420" y="4546"/>
                    <a:pt x="417" y="4548"/>
                    <a:pt x="417" y="4551"/>
                  </a:cubicBezTo>
                  <a:cubicBezTo>
                    <a:pt x="346" y="4694"/>
                    <a:pt x="0" y="5051"/>
                    <a:pt x="250" y="5182"/>
                  </a:cubicBezTo>
                  <a:cubicBezTo>
                    <a:pt x="270" y="5197"/>
                    <a:pt x="294" y="5204"/>
                    <a:pt x="318" y="5204"/>
                  </a:cubicBezTo>
                  <a:cubicBezTo>
                    <a:pt x="351" y="5204"/>
                    <a:pt x="384" y="5191"/>
                    <a:pt x="405" y="5170"/>
                  </a:cubicBezTo>
                  <a:cubicBezTo>
                    <a:pt x="1405" y="4194"/>
                    <a:pt x="2298" y="3182"/>
                    <a:pt x="3429" y="2313"/>
                  </a:cubicBezTo>
                  <a:cubicBezTo>
                    <a:pt x="4465" y="1527"/>
                    <a:pt x="5656" y="979"/>
                    <a:pt x="6715" y="206"/>
                  </a:cubicBezTo>
                  <a:cubicBezTo>
                    <a:pt x="6793" y="150"/>
                    <a:pt x="6757" y="1"/>
                    <a:pt x="66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4820725" y="3145775"/>
              <a:ext cx="125800" cy="111150"/>
            </a:xfrm>
            <a:custGeom>
              <a:avLst/>
              <a:gdLst/>
              <a:ahLst/>
              <a:cxnLst/>
              <a:rect l="l" t="t" r="r" b="b"/>
              <a:pathLst>
                <a:path w="5032" h="4446" extrusionOk="0">
                  <a:moveTo>
                    <a:pt x="4918" y="1"/>
                  </a:moveTo>
                  <a:cubicBezTo>
                    <a:pt x="4904" y="1"/>
                    <a:pt x="4890" y="4"/>
                    <a:pt x="4874" y="12"/>
                  </a:cubicBezTo>
                  <a:cubicBezTo>
                    <a:pt x="3112" y="1262"/>
                    <a:pt x="1469" y="2571"/>
                    <a:pt x="64" y="4226"/>
                  </a:cubicBezTo>
                  <a:cubicBezTo>
                    <a:pt x="1" y="4326"/>
                    <a:pt x="75" y="4446"/>
                    <a:pt x="161" y="4446"/>
                  </a:cubicBezTo>
                  <a:cubicBezTo>
                    <a:pt x="188" y="4446"/>
                    <a:pt x="217" y="4434"/>
                    <a:pt x="243" y="4405"/>
                  </a:cubicBezTo>
                  <a:cubicBezTo>
                    <a:pt x="1707" y="2857"/>
                    <a:pt x="3493" y="1667"/>
                    <a:pt x="4981" y="143"/>
                  </a:cubicBezTo>
                  <a:cubicBezTo>
                    <a:pt x="5031" y="93"/>
                    <a:pt x="4989" y="1"/>
                    <a:pt x="49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4765175" y="3218250"/>
              <a:ext cx="181325" cy="238150"/>
            </a:xfrm>
            <a:custGeom>
              <a:avLst/>
              <a:gdLst/>
              <a:ahLst/>
              <a:cxnLst/>
              <a:rect l="l" t="t" r="r" b="b"/>
              <a:pathLst>
                <a:path w="7253" h="9526" extrusionOk="0">
                  <a:moveTo>
                    <a:pt x="7069" y="1"/>
                  </a:moveTo>
                  <a:cubicBezTo>
                    <a:pt x="7058" y="1"/>
                    <a:pt x="7048" y="2"/>
                    <a:pt x="7037" y="6"/>
                  </a:cubicBezTo>
                  <a:cubicBezTo>
                    <a:pt x="5239" y="482"/>
                    <a:pt x="3572" y="2363"/>
                    <a:pt x="2500" y="3780"/>
                  </a:cubicBezTo>
                  <a:cubicBezTo>
                    <a:pt x="1274" y="5387"/>
                    <a:pt x="0" y="7388"/>
                    <a:pt x="48" y="9483"/>
                  </a:cubicBezTo>
                  <a:cubicBezTo>
                    <a:pt x="48" y="9510"/>
                    <a:pt x="67" y="9525"/>
                    <a:pt x="83" y="9525"/>
                  </a:cubicBezTo>
                  <a:cubicBezTo>
                    <a:pt x="96" y="9525"/>
                    <a:pt x="107" y="9516"/>
                    <a:pt x="107" y="9495"/>
                  </a:cubicBezTo>
                  <a:cubicBezTo>
                    <a:pt x="417" y="7388"/>
                    <a:pt x="1417" y="5614"/>
                    <a:pt x="2739" y="3971"/>
                  </a:cubicBezTo>
                  <a:cubicBezTo>
                    <a:pt x="4001" y="2411"/>
                    <a:pt x="5596" y="1435"/>
                    <a:pt x="7156" y="208"/>
                  </a:cubicBezTo>
                  <a:cubicBezTo>
                    <a:pt x="7252" y="133"/>
                    <a:pt x="7166" y="1"/>
                    <a:pt x="706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9"/>
            <p:cNvSpPr/>
            <p:nvPr/>
          </p:nvSpPr>
          <p:spPr>
            <a:xfrm>
              <a:off x="4780775" y="3263025"/>
              <a:ext cx="150200" cy="128100"/>
            </a:xfrm>
            <a:custGeom>
              <a:avLst/>
              <a:gdLst/>
              <a:ahLst/>
              <a:cxnLst/>
              <a:rect l="l" t="t" r="r" b="b"/>
              <a:pathLst>
                <a:path w="6008" h="5124" extrusionOk="0">
                  <a:moveTo>
                    <a:pt x="5853" y="1"/>
                  </a:moveTo>
                  <a:cubicBezTo>
                    <a:pt x="3246" y="144"/>
                    <a:pt x="1424" y="3108"/>
                    <a:pt x="43" y="4978"/>
                  </a:cubicBezTo>
                  <a:cubicBezTo>
                    <a:pt x="1" y="5054"/>
                    <a:pt x="73" y="5124"/>
                    <a:pt x="143" y="5124"/>
                  </a:cubicBezTo>
                  <a:cubicBezTo>
                    <a:pt x="172" y="5124"/>
                    <a:pt x="201" y="5112"/>
                    <a:pt x="222" y="5085"/>
                  </a:cubicBezTo>
                  <a:cubicBezTo>
                    <a:pt x="972" y="4108"/>
                    <a:pt x="1710" y="3156"/>
                    <a:pt x="2579" y="2287"/>
                  </a:cubicBezTo>
                  <a:cubicBezTo>
                    <a:pt x="3555" y="1322"/>
                    <a:pt x="4686" y="810"/>
                    <a:pt x="5913" y="203"/>
                  </a:cubicBezTo>
                  <a:cubicBezTo>
                    <a:pt x="6008" y="156"/>
                    <a:pt x="5948" y="1"/>
                    <a:pt x="585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4784025" y="3350150"/>
              <a:ext cx="112725" cy="55200"/>
            </a:xfrm>
            <a:custGeom>
              <a:avLst/>
              <a:gdLst/>
              <a:ahLst/>
              <a:cxnLst/>
              <a:rect l="l" t="t" r="r" b="b"/>
              <a:pathLst>
                <a:path w="4509" h="2208" extrusionOk="0">
                  <a:moveTo>
                    <a:pt x="3613" y="0"/>
                  </a:moveTo>
                  <a:cubicBezTo>
                    <a:pt x="2279" y="0"/>
                    <a:pt x="889" y="1266"/>
                    <a:pt x="68" y="2088"/>
                  </a:cubicBezTo>
                  <a:cubicBezTo>
                    <a:pt x="0" y="2136"/>
                    <a:pt x="58" y="2208"/>
                    <a:pt x="114" y="2208"/>
                  </a:cubicBezTo>
                  <a:cubicBezTo>
                    <a:pt x="127" y="2208"/>
                    <a:pt x="140" y="2204"/>
                    <a:pt x="151" y="2195"/>
                  </a:cubicBezTo>
                  <a:cubicBezTo>
                    <a:pt x="746" y="1719"/>
                    <a:pt x="1377" y="1302"/>
                    <a:pt x="2056" y="957"/>
                  </a:cubicBezTo>
                  <a:cubicBezTo>
                    <a:pt x="2818" y="576"/>
                    <a:pt x="3509" y="481"/>
                    <a:pt x="4354" y="385"/>
                  </a:cubicBezTo>
                  <a:cubicBezTo>
                    <a:pt x="4437" y="361"/>
                    <a:pt x="4509" y="230"/>
                    <a:pt x="4413" y="171"/>
                  </a:cubicBezTo>
                  <a:cubicBezTo>
                    <a:pt x="4152" y="52"/>
                    <a:pt x="3884" y="0"/>
                    <a:pt x="36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4779225" y="3414550"/>
              <a:ext cx="66925" cy="38475"/>
            </a:xfrm>
            <a:custGeom>
              <a:avLst/>
              <a:gdLst/>
              <a:ahLst/>
              <a:cxnLst/>
              <a:rect l="l" t="t" r="r" b="b"/>
              <a:pathLst>
                <a:path w="2677" h="1539" extrusionOk="0">
                  <a:moveTo>
                    <a:pt x="1136" y="1"/>
                  </a:moveTo>
                  <a:cubicBezTo>
                    <a:pt x="706" y="1"/>
                    <a:pt x="350" y="227"/>
                    <a:pt x="45" y="619"/>
                  </a:cubicBezTo>
                  <a:cubicBezTo>
                    <a:pt x="0" y="664"/>
                    <a:pt x="51" y="723"/>
                    <a:pt x="104" y="723"/>
                  </a:cubicBezTo>
                  <a:cubicBezTo>
                    <a:pt x="121" y="723"/>
                    <a:pt x="138" y="717"/>
                    <a:pt x="153" y="702"/>
                  </a:cubicBezTo>
                  <a:cubicBezTo>
                    <a:pt x="403" y="455"/>
                    <a:pt x="656" y="356"/>
                    <a:pt x="903" y="356"/>
                  </a:cubicBezTo>
                  <a:cubicBezTo>
                    <a:pt x="1524" y="356"/>
                    <a:pt x="2103" y="989"/>
                    <a:pt x="2486" y="1500"/>
                  </a:cubicBezTo>
                  <a:cubicBezTo>
                    <a:pt x="2508" y="1527"/>
                    <a:pt x="2537" y="1538"/>
                    <a:pt x="2565" y="1538"/>
                  </a:cubicBezTo>
                  <a:cubicBezTo>
                    <a:pt x="2612" y="1538"/>
                    <a:pt x="2657" y="1505"/>
                    <a:pt x="2665" y="1453"/>
                  </a:cubicBezTo>
                  <a:cubicBezTo>
                    <a:pt x="2677" y="822"/>
                    <a:pt x="2224" y="310"/>
                    <a:pt x="1641" y="95"/>
                  </a:cubicBezTo>
                  <a:cubicBezTo>
                    <a:pt x="1462" y="31"/>
                    <a:pt x="1294" y="1"/>
                    <a:pt x="11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4777950" y="3446325"/>
              <a:ext cx="40525" cy="38375"/>
            </a:xfrm>
            <a:custGeom>
              <a:avLst/>
              <a:gdLst/>
              <a:ahLst/>
              <a:cxnLst/>
              <a:rect l="l" t="t" r="r" b="b"/>
              <a:pathLst>
                <a:path w="1621" h="1535" extrusionOk="0">
                  <a:moveTo>
                    <a:pt x="257" y="0"/>
                  </a:moveTo>
                  <a:cubicBezTo>
                    <a:pt x="76" y="0"/>
                    <a:pt x="0" y="302"/>
                    <a:pt x="204" y="324"/>
                  </a:cubicBezTo>
                  <a:cubicBezTo>
                    <a:pt x="454" y="372"/>
                    <a:pt x="692" y="479"/>
                    <a:pt x="846" y="705"/>
                  </a:cubicBezTo>
                  <a:cubicBezTo>
                    <a:pt x="977" y="908"/>
                    <a:pt x="977" y="1217"/>
                    <a:pt x="1049" y="1479"/>
                  </a:cubicBezTo>
                  <a:cubicBezTo>
                    <a:pt x="1055" y="1517"/>
                    <a:pt x="1084" y="1535"/>
                    <a:pt x="1117" y="1535"/>
                  </a:cubicBezTo>
                  <a:cubicBezTo>
                    <a:pt x="1147" y="1535"/>
                    <a:pt x="1181" y="1520"/>
                    <a:pt x="1204" y="1491"/>
                  </a:cubicBezTo>
                  <a:cubicBezTo>
                    <a:pt x="1620" y="801"/>
                    <a:pt x="966" y="110"/>
                    <a:pt x="287" y="3"/>
                  </a:cubicBezTo>
                  <a:cubicBezTo>
                    <a:pt x="277" y="1"/>
                    <a:pt x="267" y="0"/>
                    <a:pt x="25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4766825" y="3464675"/>
              <a:ext cx="30800" cy="30550"/>
            </a:xfrm>
            <a:custGeom>
              <a:avLst/>
              <a:gdLst/>
              <a:ahLst/>
              <a:cxnLst/>
              <a:rect l="l" t="t" r="r" b="b"/>
              <a:pathLst>
                <a:path w="1232" h="1222" extrusionOk="0">
                  <a:moveTo>
                    <a:pt x="293" y="1"/>
                  </a:moveTo>
                  <a:cubicBezTo>
                    <a:pt x="119" y="1"/>
                    <a:pt x="0" y="275"/>
                    <a:pt x="196" y="412"/>
                  </a:cubicBezTo>
                  <a:cubicBezTo>
                    <a:pt x="339" y="507"/>
                    <a:pt x="434" y="626"/>
                    <a:pt x="506" y="769"/>
                  </a:cubicBezTo>
                  <a:cubicBezTo>
                    <a:pt x="553" y="841"/>
                    <a:pt x="577" y="936"/>
                    <a:pt x="589" y="1007"/>
                  </a:cubicBezTo>
                  <a:cubicBezTo>
                    <a:pt x="601" y="1079"/>
                    <a:pt x="660" y="1138"/>
                    <a:pt x="720" y="1186"/>
                  </a:cubicBezTo>
                  <a:cubicBezTo>
                    <a:pt x="744" y="1210"/>
                    <a:pt x="774" y="1222"/>
                    <a:pt x="802" y="1222"/>
                  </a:cubicBezTo>
                  <a:cubicBezTo>
                    <a:pt x="830" y="1222"/>
                    <a:pt x="857" y="1210"/>
                    <a:pt x="875" y="1186"/>
                  </a:cubicBezTo>
                  <a:cubicBezTo>
                    <a:pt x="1232" y="829"/>
                    <a:pt x="708" y="245"/>
                    <a:pt x="410" y="43"/>
                  </a:cubicBezTo>
                  <a:cubicBezTo>
                    <a:pt x="370" y="13"/>
                    <a:pt x="330" y="1"/>
                    <a:pt x="2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4690125" y="3372075"/>
              <a:ext cx="37550" cy="110550"/>
            </a:xfrm>
            <a:custGeom>
              <a:avLst/>
              <a:gdLst/>
              <a:ahLst/>
              <a:cxnLst/>
              <a:rect l="l" t="t" r="r" b="b"/>
              <a:pathLst>
                <a:path w="1502" h="4422" extrusionOk="0">
                  <a:moveTo>
                    <a:pt x="131" y="0"/>
                  </a:moveTo>
                  <a:cubicBezTo>
                    <a:pt x="62" y="0"/>
                    <a:pt x="1" y="66"/>
                    <a:pt x="38" y="139"/>
                  </a:cubicBezTo>
                  <a:cubicBezTo>
                    <a:pt x="800" y="1520"/>
                    <a:pt x="1240" y="2735"/>
                    <a:pt x="1216" y="4342"/>
                  </a:cubicBezTo>
                  <a:cubicBezTo>
                    <a:pt x="1205" y="4394"/>
                    <a:pt x="1244" y="4421"/>
                    <a:pt x="1288" y="4421"/>
                  </a:cubicBezTo>
                  <a:cubicBezTo>
                    <a:pt x="1336" y="4421"/>
                    <a:pt x="1389" y="4391"/>
                    <a:pt x="1395" y="4330"/>
                  </a:cubicBezTo>
                  <a:cubicBezTo>
                    <a:pt x="1502" y="2925"/>
                    <a:pt x="1395" y="973"/>
                    <a:pt x="192" y="20"/>
                  </a:cubicBezTo>
                  <a:cubicBezTo>
                    <a:pt x="173" y="6"/>
                    <a:pt x="151" y="0"/>
                    <a:pt x="1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4671700" y="3437750"/>
              <a:ext cx="44375" cy="47725"/>
            </a:xfrm>
            <a:custGeom>
              <a:avLst/>
              <a:gdLst/>
              <a:ahLst/>
              <a:cxnLst/>
              <a:rect l="l" t="t" r="r" b="b"/>
              <a:pathLst>
                <a:path w="1775" h="1909" extrusionOk="0">
                  <a:moveTo>
                    <a:pt x="167" y="1"/>
                  </a:moveTo>
                  <a:cubicBezTo>
                    <a:pt x="48" y="1"/>
                    <a:pt x="1" y="167"/>
                    <a:pt x="108" y="215"/>
                  </a:cubicBezTo>
                  <a:cubicBezTo>
                    <a:pt x="655" y="525"/>
                    <a:pt x="1263" y="894"/>
                    <a:pt x="1025" y="1620"/>
                  </a:cubicBezTo>
                  <a:cubicBezTo>
                    <a:pt x="973" y="1796"/>
                    <a:pt x="1115" y="1908"/>
                    <a:pt x="1255" y="1908"/>
                  </a:cubicBezTo>
                  <a:cubicBezTo>
                    <a:pt x="1342" y="1908"/>
                    <a:pt x="1428" y="1864"/>
                    <a:pt x="1465" y="1763"/>
                  </a:cubicBezTo>
                  <a:cubicBezTo>
                    <a:pt x="1775" y="870"/>
                    <a:pt x="1084" y="13"/>
                    <a:pt x="16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4681825" y="3477050"/>
              <a:ext cx="31525" cy="25150"/>
            </a:xfrm>
            <a:custGeom>
              <a:avLst/>
              <a:gdLst/>
              <a:ahLst/>
              <a:cxnLst/>
              <a:rect l="l" t="t" r="r" b="b"/>
              <a:pathLst>
                <a:path w="1261" h="1006" extrusionOk="0">
                  <a:moveTo>
                    <a:pt x="658" y="1"/>
                  </a:moveTo>
                  <a:cubicBezTo>
                    <a:pt x="483" y="1"/>
                    <a:pt x="314" y="48"/>
                    <a:pt x="191" y="191"/>
                  </a:cubicBezTo>
                  <a:cubicBezTo>
                    <a:pt x="0" y="405"/>
                    <a:pt x="60" y="822"/>
                    <a:pt x="310" y="989"/>
                  </a:cubicBezTo>
                  <a:cubicBezTo>
                    <a:pt x="325" y="1001"/>
                    <a:pt x="340" y="1006"/>
                    <a:pt x="355" y="1006"/>
                  </a:cubicBezTo>
                  <a:cubicBezTo>
                    <a:pt x="397" y="1006"/>
                    <a:pt x="432" y="961"/>
                    <a:pt x="441" y="917"/>
                  </a:cubicBezTo>
                  <a:cubicBezTo>
                    <a:pt x="453" y="798"/>
                    <a:pt x="429" y="691"/>
                    <a:pt x="405" y="572"/>
                  </a:cubicBezTo>
                  <a:cubicBezTo>
                    <a:pt x="381" y="512"/>
                    <a:pt x="405" y="441"/>
                    <a:pt x="429" y="393"/>
                  </a:cubicBezTo>
                  <a:cubicBezTo>
                    <a:pt x="478" y="330"/>
                    <a:pt x="556" y="308"/>
                    <a:pt x="643" y="308"/>
                  </a:cubicBezTo>
                  <a:cubicBezTo>
                    <a:pt x="768" y="308"/>
                    <a:pt x="909" y="353"/>
                    <a:pt x="1001" y="381"/>
                  </a:cubicBezTo>
                  <a:cubicBezTo>
                    <a:pt x="1015" y="385"/>
                    <a:pt x="1028" y="386"/>
                    <a:pt x="1041" y="386"/>
                  </a:cubicBezTo>
                  <a:cubicBezTo>
                    <a:pt x="1202" y="386"/>
                    <a:pt x="1260" y="127"/>
                    <a:pt x="1084" y="72"/>
                  </a:cubicBezTo>
                  <a:cubicBezTo>
                    <a:pt x="954" y="34"/>
                    <a:pt x="804" y="1"/>
                    <a:pt x="65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4676475" y="3482425"/>
              <a:ext cx="42875" cy="34125"/>
            </a:xfrm>
            <a:custGeom>
              <a:avLst/>
              <a:gdLst/>
              <a:ahLst/>
              <a:cxnLst/>
              <a:rect l="l" t="t" r="r" b="b"/>
              <a:pathLst>
                <a:path w="1715" h="1365" extrusionOk="0">
                  <a:moveTo>
                    <a:pt x="1091" y="1"/>
                  </a:moveTo>
                  <a:cubicBezTo>
                    <a:pt x="980" y="1"/>
                    <a:pt x="867" y="21"/>
                    <a:pt x="762" y="59"/>
                  </a:cubicBezTo>
                  <a:cubicBezTo>
                    <a:pt x="274" y="250"/>
                    <a:pt x="0" y="1047"/>
                    <a:pt x="524" y="1357"/>
                  </a:cubicBezTo>
                  <a:cubicBezTo>
                    <a:pt x="534" y="1362"/>
                    <a:pt x="545" y="1365"/>
                    <a:pt x="556" y="1365"/>
                  </a:cubicBezTo>
                  <a:cubicBezTo>
                    <a:pt x="595" y="1365"/>
                    <a:pt x="631" y="1335"/>
                    <a:pt x="631" y="1297"/>
                  </a:cubicBezTo>
                  <a:cubicBezTo>
                    <a:pt x="631" y="1071"/>
                    <a:pt x="512" y="881"/>
                    <a:pt x="536" y="654"/>
                  </a:cubicBezTo>
                  <a:cubicBezTo>
                    <a:pt x="572" y="488"/>
                    <a:pt x="679" y="357"/>
                    <a:pt x="822" y="285"/>
                  </a:cubicBezTo>
                  <a:cubicBezTo>
                    <a:pt x="918" y="227"/>
                    <a:pt x="1032" y="196"/>
                    <a:pt x="1143" y="196"/>
                  </a:cubicBezTo>
                  <a:cubicBezTo>
                    <a:pt x="1346" y="196"/>
                    <a:pt x="1537" y="300"/>
                    <a:pt x="1584" y="524"/>
                  </a:cubicBezTo>
                  <a:cubicBezTo>
                    <a:pt x="1589" y="550"/>
                    <a:pt x="1616" y="563"/>
                    <a:pt x="1644" y="563"/>
                  </a:cubicBezTo>
                  <a:cubicBezTo>
                    <a:pt x="1679" y="563"/>
                    <a:pt x="1715" y="544"/>
                    <a:pt x="1715" y="512"/>
                  </a:cubicBezTo>
                  <a:cubicBezTo>
                    <a:pt x="1680" y="154"/>
                    <a:pt x="1395" y="1"/>
                    <a:pt x="109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4695825" y="3483325"/>
              <a:ext cx="17575" cy="14075"/>
            </a:xfrm>
            <a:custGeom>
              <a:avLst/>
              <a:gdLst/>
              <a:ahLst/>
              <a:cxnLst/>
              <a:rect l="l" t="t" r="r" b="b"/>
              <a:pathLst>
                <a:path w="703" h="563" extrusionOk="0">
                  <a:moveTo>
                    <a:pt x="534" y="0"/>
                  </a:moveTo>
                  <a:cubicBezTo>
                    <a:pt x="450" y="0"/>
                    <a:pt x="381" y="92"/>
                    <a:pt x="321" y="142"/>
                  </a:cubicBezTo>
                  <a:cubicBezTo>
                    <a:pt x="325" y="153"/>
                    <a:pt x="330" y="163"/>
                    <a:pt x="335" y="171"/>
                  </a:cubicBezTo>
                  <a:lnTo>
                    <a:pt x="335" y="171"/>
                  </a:lnTo>
                  <a:cubicBezTo>
                    <a:pt x="322" y="180"/>
                    <a:pt x="309" y="190"/>
                    <a:pt x="298" y="202"/>
                  </a:cubicBezTo>
                  <a:cubicBezTo>
                    <a:pt x="214" y="261"/>
                    <a:pt x="0" y="392"/>
                    <a:pt x="107" y="535"/>
                  </a:cubicBezTo>
                  <a:cubicBezTo>
                    <a:pt x="123" y="554"/>
                    <a:pt x="142" y="562"/>
                    <a:pt x="162" y="562"/>
                  </a:cubicBezTo>
                  <a:cubicBezTo>
                    <a:pt x="178" y="562"/>
                    <a:pt x="196" y="557"/>
                    <a:pt x="211" y="547"/>
                  </a:cubicBezTo>
                  <a:lnTo>
                    <a:pt x="211" y="547"/>
                  </a:lnTo>
                  <a:cubicBezTo>
                    <a:pt x="212" y="547"/>
                    <a:pt x="213" y="547"/>
                    <a:pt x="214" y="547"/>
                  </a:cubicBezTo>
                  <a:cubicBezTo>
                    <a:pt x="226" y="547"/>
                    <a:pt x="238" y="547"/>
                    <a:pt x="262" y="535"/>
                  </a:cubicBezTo>
                  <a:cubicBezTo>
                    <a:pt x="298" y="511"/>
                    <a:pt x="357" y="476"/>
                    <a:pt x="393" y="440"/>
                  </a:cubicBezTo>
                  <a:cubicBezTo>
                    <a:pt x="464" y="380"/>
                    <a:pt x="560" y="321"/>
                    <a:pt x="619" y="261"/>
                  </a:cubicBezTo>
                  <a:cubicBezTo>
                    <a:pt x="702" y="190"/>
                    <a:pt x="702" y="59"/>
                    <a:pt x="583" y="11"/>
                  </a:cubicBezTo>
                  <a:cubicBezTo>
                    <a:pt x="566" y="4"/>
                    <a:pt x="550" y="0"/>
                    <a:pt x="5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4693575" y="3429275"/>
              <a:ext cx="38875" cy="60325"/>
            </a:xfrm>
            <a:custGeom>
              <a:avLst/>
              <a:gdLst/>
              <a:ahLst/>
              <a:cxnLst/>
              <a:rect l="l" t="t" r="r" b="b"/>
              <a:pathLst>
                <a:path w="1555" h="2413" extrusionOk="0">
                  <a:moveTo>
                    <a:pt x="75" y="1"/>
                  </a:moveTo>
                  <a:cubicBezTo>
                    <a:pt x="36" y="1"/>
                    <a:pt x="1" y="45"/>
                    <a:pt x="19" y="90"/>
                  </a:cubicBezTo>
                  <a:cubicBezTo>
                    <a:pt x="364" y="768"/>
                    <a:pt x="1554" y="1637"/>
                    <a:pt x="423" y="2257"/>
                  </a:cubicBezTo>
                  <a:cubicBezTo>
                    <a:pt x="363" y="2297"/>
                    <a:pt x="404" y="2413"/>
                    <a:pt x="469" y="2413"/>
                  </a:cubicBezTo>
                  <a:cubicBezTo>
                    <a:pt x="481" y="2413"/>
                    <a:pt x="494" y="2409"/>
                    <a:pt x="507" y="2399"/>
                  </a:cubicBezTo>
                  <a:cubicBezTo>
                    <a:pt x="912" y="2173"/>
                    <a:pt x="1150" y="1876"/>
                    <a:pt x="1043" y="1399"/>
                  </a:cubicBezTo>
                  <a:cubicBezTo>
                    <a:pt x="947" y="911"/>
                    <a:pt x="459" y="352"/>
                    <a:pt x="114" y="18"/>
                  </a:cubicBezTo>
                  <a:cubicBezTo>
                    <a:pt x="102" y="6"/>
                    <a:pt x="88" y="1"/>
                    <a:pt x="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4690075" y="3349550"/>
              <a:ext cx="39700" cy="101550"/>
            </a:xfrm>
            <a:custGeom>
              <a:avLst/>
              <a:gdLst/>
              <a:ahLst/>
              <a:cxnLst/>
              <a:rect l="l" t="t" r="r" b="b"/>
              <a:pathLst>
                <a:path w="1588" h="4062" extrusionOk="0">
                  <a:moveTo>
                    <a:pt x="123" y="0"/>
                  </a:moveTo>
                  <a:cubicBezTo>
                    <a:pt x="56" y="0"/>
                    <a:pt x="1" y="89"/>
                    <a:pt x="40" y="147"/>
                  </a:cubicBezTo>
                  <a:cubicBezTo>
                    <a:pt x="349" y="707"/>
                    <a:pt x="706" y="1243"/>
                    <a:pt x="921" y="1838"/>
                  </a:cubicBezTo>
                  <a:cubicBezTo>
                    <a:pt x="1159" y="2505"/>
                    <a:pt x="1242" y="3231"/>
                    <a:pt x="1278" y="3945"/>
                  </a:cubicBezTo>
                  <a:cubicBezTo>
                    <a:pt x="1284" y="4023"/>
                    <a:pt x="1343" y="4061"/>
                    <a:pt x="1403" y="4061"/>
                  </a:cubicBezTo>
                  <a:cubicBezTo>
                    <a:pt x="1462" y="4061"/>
                    <a:pt x="1522" y="4023"/>
                    <a:pt x="1528" y="3945"/>
                  </a:cubicBezTo>
                  <a:cubicBezTo>
                    <a:pt x="1587" y="2457"/>
                    <a:pt x="1456" y="969"/>
                    <a:pt x="170" y="16"/>
                  </a:cubicBezTo>
                  <a:cubicBezTo>
                    <a:pt x="155" y="5"/>
                    <a:pt x="138" y="0"/>
                    <a:pt x="12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4684675" y="3277475"/>
              <a:ext cx="58500" cy="167550"/>
            </a:xfrm>
            <a:custGeom>
              <a:avLst/>
              <a:gdLst/>
              <a:ahLst/>
              <a:cxnLst/>
              <a:rect l="l" t="t" r="r" b="b"/>
              <a:pathLst>
                <a:path w="2340" h="6702" extrusionOk="0">
                  <a:moveTo>
                    <a:pt x="130" y="1"/>
                  </a:moveTo>
                  <a:cubicBezTo>
                    <a:pt x="49" y="1"/>
                    <a:pt x="1" y="87"/>
                    <a:pt x="29" y="173"/>
                  </a:cubicBezTo>
                  <a:cubicBezTo>
                    <a:pt x="482" y="1173"/>
                    <a:pt x="1041" y="2018"/>
                    <a:pt x="1315" y="3114"/>
                  </a:cubicBezTo>
                  <a:cubicBezTo>
                    <a:pt x="1601" y="4221"/>
                    <a:pt x="1672" y="5495"/>
                    <a:pt x="1339" y="6602"/>
                  </a:cubicBezTo>
                  <a:cubicBezTo>
                    <a:pt x="1331" y="6657"/>
                    <a:pt x="1380" y="6702"/>
                    <a:pt x="1425" y="6702"/>
                  </a:cubicBezTo>
                  <a:cubicBezTo>
                    <a:pt x="1448" y="6702"/>
                    <a:pt x="1470" y="6690"/>
                    <a:pt x="1482" y="6662"/>
                  </a:cubicBezTo>
                  <a:cubicBezTo>
                    <a:pt x="2339" y="4912"/>
                    <a:pt x="2137" y="1090"/>
                    <a:pt x="196" y="18"/>
                  </a:cubicBezTo>
                  <a:cubicBezTo>
                    <a:pt x="172" y="6"/>
                    <a:pt x="150" y="1"/>
                    <a:pt x="1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4767550" y="3299625"/>
              <a:ext cx="157475" cy="127350"/>
            </a:xfrm>
            <a:custGeom>
              <a:avLst/>
              <a:gdLst/>
              <a:ahLst/>
              <a:cxnLst/>
              <a:rect l="l" t="t" r="r" b="b"/>
              <a:pathLst>
                <a:path w="6299" h="5094" extrusionOk="0">
                  <a:moveTo>
                    <a:pt x="5778" y="1"/>
                  </a:moveTo>
                  <a:cubicBezTo>
                    <a:pt x="5332" y="1"/>
                    <a:pt x="4847" y="258"/>
                    <a:pt x="4489" y="418"/>
                  </a:cubicBezTo>
                  <a:cubicBezTo>
                    <a:pt x="3620" y="799"/>
                    <a:pt x="2822" y="1299"/>
                    <a:pt x="2072" y="1870"/>
                  </a:cubicBezTo>
                  <a:cubicBezTo>
                    <a:pt x="1120" y="2597"/>
                    <a:pt x="0" y="3740"/>
                    <a:pt x="417" y="5049"/>
                  </a:cubicBezTo>
                  <a:cubicBezTo>
                    <a:pt x="427" y="5080"/>
                    <a:pt x="449" y="5093"/>
                    <a:pt x="469" y="5093"/>
                  </a:cubicBezTo>
                  <a:cubicBezTo>
                    <a:pt x="495" y="5093"/>
                    <a:pt x="519" y="5071"/>
                    <a:pt x="512" y="5038"/>
                  </a:cubicBezTo>
                  <a:cubicBezTo>
                    <a:pt x="227" y="3502"/>
                    <a:pt x="2048" y="2323"/>
                    <a:pt x="3156" y="1656"/>
                  </a:cubicBezTo>
                  <a:cubicBezTo>
                    <a:pt x="3775" y="1299"/>
                    <a:pt x="4441" y="1001"/>
                    <a:pt x="5108" y="763"/>
                  </a:cubicBezTo>
                  <a:cubicBezTo>
                    <a:pt x="5465" y="632"/>
                    <a:pt x="5882" y="573"/>
                    <a:pt x="6192" y="335"/>
                  </a:cubicBezTo>
                  <a:cubicBezTo>
                    <a:pt x="6299" y="263"/>
                    <a:pt x="6227" y="108"/>
                    <a:pt x="6120" y="61"/>
                  </a:cubicBezTo>
                  <a:cubicBezTo>
                    <a:pt x="6011" y="19"/>
                    <a:pt x="5896" y="1"/>
                    <a:pt x="57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4760125" y="3397700"/>
              <a:ext cx="101800" cy="28175"/>
            </a:xfrm>
            <a:custGeom>
              <a:avLst/>
              <a:gdLst/>
              <a:ahLst/>
              <a:cxnLst/>
              <a:rect l="l" t="t" r="r" b="b"/>
              <a:pathLst>
                <a:path w="4072" h="1127" extrusionOk="0">
                  <a:moveTo>
                    <a:pt x="2441" y="0"/>
                  </a:moveTo>
                  <a:cubicBezTo>
                    <a:pt x="1555" y="0"/>
                    <a:pt x="600" y="300"/>
                    <a:pt x="119" y="781"/>
                  </a:cubicBezTo>
                  <a:cubicBezTo>
                    <a:pt x="0" y="936"/>
                    <a:pt x="126" y="1126"/>
                    <a:pt x="272" y="1126"/>
                  </a:cubicBezTo>
                  <a:cubicBezTo>
                    <a:pt x="317" y="1126"/>
                    <a:pt x="363" y="1109"/>
                    <a:pt x="405" y="1067"/>
                  </a:cubicBezTo>
                  <a:cubicBezTo>
                    <a:pt x="855" y="622"/>
                    <a:pt x="1400" y="504"/>
                    <a:pt x="1970" y="504"/>
                  </a:cubicBezTo>
                  <a:cubicBezTo>
                    <a:pt x="2606" y="504"/>
                    <a:pt x="3274" y="650"/>
                    <a:pt x="3879" y="650"/>
                  </a:cubicBezTo>
                  <a:cubicBezTo>
                    <a:pt x="3892" y="650"/>
                    <a:pt x="3904" y="650"/>
                    <a:pt x="3917" y="650"/>
                  </a:cubicBezTo>
                  <a:cubicBezTo>
                    <a:pt x="4012" y="650"/>
                    <a:pt x="4072" y="531"/>
                    <a:pt x="3988" y="460"/>
                  </a:cubicBezTo>
                  <a:cubicBezTo>
                    <a:pt x="3621" y="141"/>
                    <a:pt x="3047" y="0"/>
                    <a:pt x="244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4781925" y="3432850"/>
              <a:ext cx="34475" cy="32050"/>
            </a:xfrm>
            <a:custGeom>
              <a:avLst/>
              <a:gdLst/>
              <a:ahLst/>
              <a:cxnLst/>
              <a:rect l="l" t="t" r="r" b="b"/>
              <a:pathLst>
                <a:path w="1379" h="1282" extrusionOk="0">
                  <a:moveTo>
                    <a:pt x="191" y="0"/>
                  </a:moveTo>
                  <a:cubicBezTo>
                    <a:pt x="46" y="0"/>
                    <a:pt x="0" y="212"/>
                    <a:pt x="164" y="244"/>
                  </a:cubicBezTo>
                  <a:cubicBezTo>
                    <a:pt x="723" y="351"/>
                    <a:pt x="997" y="721"/>
                    <a:pt x="1199" y="1221"/>
                  </a:cubicBezTo>
                  <a:cubicBezTo>
                    <a:pt x="1217" y="1261"/>
                    <a:pt x="1256" y="1282"/>
                    <a:pt x="1292" y="1282"/>
                  </a:cubicBezTo>
                  <a:cubicBezTo>
                    <a:pt x="1331" y="1282"/>
                    <a:pt x="1366" y="1258"/>
                    <a:pt x="1366" y="1209"/>
                  </a:cubicBezTo>
                  <a:cubicBezTo>
                    <a:pt x="1378" y="554"/>
                    <a:pt x="842" y="113"/>
                    <a:pt x="235" y="6"/>
                  </a:cubicBezTo>
                  <a:cubicBezTo>
                    <a:pt x="220" y="2"/>
                    <a:pt x="205" y="0"/>
                    <a:pt x="19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4772125" y="3454525"/>
              <a:ext cx="18375" cy="25750"/>
            </a:xfrm>
            <a:custGeom>
              <a:avLst/>
              <a:gdLst/>
              <a:ahLst/>
              <a:cxnLst/>
              <a:rect l="l" t="t" r="r" b="b"/>
              <a:pathLst>
                <a:path w="735" h="1030" extrusionOk="0">
                  <a:moveTo>
                    <a:pt x="190" y="0"/>
                  </a:moveTo>
                  <a:cubicBezTo>
                    <a:pt x="90" y="0"/>
                    <a:pt x="0" y="135"/>
                    <a:pt x="91" y="235"/>
                  </a:cubicBezTo>
                  <a:cubicBezTo>
                    <a:pt x="198" y="342"/>
                    <a:pt x="258" y="473"/>
                    <a:pt x="306" y="616"/>
                  </a:cubicBezTo>
                  <a:cubicBezTo>
                    <a:pt x="341" y="747"/>
                    <a:pt x="329" y="866"/>
                    <a:pt x="401" y="985"/>
                  </a:cubicBezTo>
                  <a:cubicBezTo>
                    <a:pt x="419" y="1014"/>
                    <a:pt x="454" y="1029"/>
                    <a:pt x="489" y="1029"/>
                  </a:cubicBezTo>
                  <a:cubicBezTo>
                    <a:pt x="523" y="1029"/>
                    <a:pt x="556" y="1014"/>
                    <a:pt x="568" y="985"/>
                  </a:cubicBezTo>
                  <a:cubicBezTo>
                    <a:pt x="734" y="687"/>
                    <a:pt x="496" y="270"/>
                    <a:pt x="282" y="44"/>
                  </a:cubicBezTo>
                  <a:cubicBezTo>
                    <a:pt x="254" y="13"/>
                    <a:pt x="221" y="0"/>
                    <a:pt x="19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4733900" y="3288600"/>
              <a:ext cx="33375" cy="124250"/>
            </a:xfrm>
            <a:custGeom>
              <a:avLst/>
              <a:gdLst/>
              <a:ahLst/>
              <a:cxnLst/>
              <a:rect l="l" t="t" r="r" b="b"/>
              <a:pathLst>
                <a:path w="1335" h="4970" extrusionOk="0">
                  <a:moveTo>
                    <a:pt x="139" y="1"/>
                  </a:moveTo>
                  <a:cubicBezTo>
                    <a:pt x="87" y="1"/>
                    <a:pt x="39" y="44"/>
                    <a:pt x="61" y="109"/>
                  </a:cubicBezTo>
                  <a:cubicBezTo>
                    <a:pt x="358" y="1538"/>
                    <a:pt x="954" y="3395"/>
                    <a:pt x="84" y="4728"/>
                  </a:cubicBezTo>
                  <a:cubicBezTo>
                    <a:pt x="0" y="4846"/>
                    <a:pt x="124" y="4969"/>
                    <a:pt x="245" y="4969"/>
                  </a:cubicBezTo>
                  <a:cubicBezTo>
                    <a:pt x="296" y="4969"/>
                    <a:pt x="347" y="4948"/>
                    <a:pt x="382" y="4895"/>
                  </a:cubicBezTo>
                  <a:cubicBezTo>
                    <a:pt x="1335" y="3478"/>
                    <a:pt x="823" y="1502"/>
                    <a:pt x="227" y="61"/>
                  </a:cubicBezTo>
                  <a:cubicBezTo>
                    <a:pt x="208" y="19"/>
                    <a:pt x="173" y="1"/>
                    <a:pt x="13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4720250" y="3192000"/>
              <a:ext cx="50600" cy="209975"/>
            </a:xfrm>
            <a:custGeom>
              <a:avLst/>
              <a:gdLst/>
              <a:ahLst/>
              <a:cxnLst/>
              <a:rect l="l" t="t" r="r" b="b"/>
              <a:pathLst>
                <a:path w="2024" h="8399" extrusionOk="0">
                  <a:moveTo>
                    <a:pt x="102" y="1"/>
                  </a:moveTo>
                  <a:cubicBezTo>
                    <a:pt x="51" y="1"/>
                    <a:pt x="0" y="42"/>
                    <a:pt x="23" y="103"/>
                  </a:cubicBezTo>
                  <a:cubicBezTo>
                    <a:pt x="916" y="2746"/>
                    <a:pt x="1892" y="5556"/>
                    <a:pt x="964" y="8342"/>
                  </a:cubicBezTo>
                  <a:cubicBezTo>
                    <a:pt x="941" y="8380"/>
                    <a:pt x="966" y="8398"/>
                    <a:pt x="990" y="8398"/>
                  </a:cubicBezTo>
                  <a:cubicBezTo>
                    <a:pt x="1004" y="8398"/>
                    <a:pt x="1019" y="8392"/>
                    <a:pt x="1023" y="8378"/>
                  </a:cubicBezTo>
                  <a:cubicBezTo>
                    <a:pt x="2023" y="5854"/>
                    <a:pt x="1619" y="2330"/>
                    <a:pt x="178" y="44"/>
                  </a:cubicBezTo>
                  <a:cubicBezTo>
                    <a:pt x="161" y="14"/>
                    <a:pt x="131" y="1"/>
                    <a:pt x="10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4752375" y="3154975"/>
              <a:ext cx="42575" cy="194000"/>
            </a:xfrm>
            <a:custGeom>
              <a:avLst/>
              <a:gdLst/>
              <a:ahLst/>
              <a:cxnLst/>
              <a:rect l="l" t="t" r="r" b="b"/>
              <a:pathLst>
                <a:path w="1703" h="7760" extrusionOk="0">
                  <a:moveTo>
                    <a:pt x="111" y="1"/>
                  </a:moveTo>
                  <a:cubicBezTo>
                    <a:pt x="58" y="1"/>
                    <a:pt x="1" y="50"/>
                    <a:pt x="24" y="120"/>
                  </a:cubicBezTo>
                  <a:cubicBezTo>
                    <a:pt x="655" y="2596"/>
                    <a:pt x="1453" y="5120"/>
                    <a:pt x="715" y="7668"/>
                  </a:cubicBezTo>
                  <a:cubicBezTo>
                    <a:pt x="692" y="7721"/>
                    <a:pt x="741" y="7760"/>
                    <a:pt x="792" y="7760"/>
                  </a:cubicBezTo>
                  <a:cubicBezTo>
                    <a:pt x="822" y="7760"/>
                    <a:pt x="852" y="7747"/>
                    <a:pt x="869" y="7716"/>
                  </a:cubicBezTo>
                  <a:cubicBezTo>
                    <a:pt x="1703" y="5335"/>
                    <a:pt x="1250" y="2299"/>
                    <a:pt x="179" y="48"/>
                  </a:cubicBezTo>
                  <a:cubicBezTo>
                    <a:pt x="166" y="15"/>
                    <a:pt x="139" y="1"/>
                    <a:pt x="1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4742950" y="3113425"/>
              <a:ext cx="60925" cy="181900"/>
            </a:xfrm>
            <a:custGeom>
              <a:avLst/>
              <a:gdLst/>
              <a:ahLst/>
              <a:cxnLst/>
              <a:rect l="l" t="t" r="r" b="b"/>
              <a:pathLst>
                <a:path w="2437" h="7276" extrusionOk="0">
                  <a:moveTo>
                    <a:pt x="94" y="1"/>
                  </a:moveTo>
                  <a:cubicBezTo>
                    <a:pt x="52" y="1"/>
                    <a:pt x="0" y="55"/>
                    <a:pt x="8" y="103"/>
                  </a:cubicBezTo>
                  <a:cubicBezTo>
                    <a:pt x="425" y="2020"/>
                    <a:pt x="2223" y="5330"/>
                    <a:pt x="889" y="7128"/>
                  </a:cubicBezTo>
                  <a:cubicBezTo>
                    <a:pt x="835" y="7191"/>
                    <a:pt x="904" y="7275"/>
                    <a:pt x="972" y="7275"/>
                  </a:cubicBezTo>
                  <a:cubicBezTo>
                    <a:pt x="994" y="7275"/>
                    <a:pt x="1015" y="7267"/>
                    <a:pt x="1032" y="7247"/>
                  </a:cubicBezTo>
                  <a:cubicBezTo>
                    <a:pt x="2437" y="5461"/>
                    <a:pt x="901" y="1829"/>
                    <a:pt x="139" y="44"/>
                  </a:cubicBezTo>
                  <a:cubicBezTo>
                    <a:pt x="131" y="13"/>
                    <a:pt x="114" y="1"/>
                    <a:pt x="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4755175" y="3101200"/>
              <a:ext cx="37400" cy="132450"/>
            </a:xfrm>
            <a:custGeom>
              <a:avLst/>
              <a:gdLst/>
              <a:ahLst/>
              <a:cxnLst/>
              <a:rect l="l" t="t" r="r" b="b"/>
              <a:pathLst>
                <a:path w="1496" h="5298" extrusionOk="0">
                  <a:moveTo>
                    <a:pt x="87" y="0"/>
                  </a:moveTo>
                  <a:cubicBezTo>
                    <a:pt x="43" y="0"/>
                    <a:pt x="0" y="36"/>
                    <a:pt x="7" y="92"/>
                  </a:cubicBezTo>
                  <a:cubicBezTo>
                    <a:pt x="412" y="1842"/>
                    <a:pt x="1293" y="3366"/>
                    <a:pt x="1257" y="5200"/>
                  </a:cubicBezTo>
                  <a:cubicBezTo>
                    <a:pt x="1251" y="5265"/>
                    <a:pt x="1302" y="5298"/>
                    <a:pt x="1356" y="5298"/>
                  </a:cubicBezTo>
                  <a:cubicBezTo>
                    <a:pt x="1409" y="5298"/>
                    <a:pt x="1466" y="5265"/>
                    <a:pt x="1472" y="5200"/>
                  </a:cubicBezTo>
                  <a:cubicBezTo>
                    <a:pt x="1496" y="3414"/>
                    <a:pt x="781" y="1687"/>
                    <a:pt x="162" y="56"/>
                  </a:cubicBezTo>
                  <a:cubicBezTo>
                    <a:pt x="147" y="17"/>
                    <a:pt x="117" y="0"/>
                    <a:pt x="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4766475" y="3127000"/>
              <a:ext cx="26100" cy="91175"/>
            </a:xfrm>
            <a:custGeom>
              <a:avLst/>
              <a:gdLst/>
              <a:ahLst/>
              <a:cxnLst/>
              <a:rect l="l" t="t" r="r" b="b"/>
              <a:pathLst>
                <a:path w="1044" h="3647" extrusionOk="0">
                  <a:moveTo>
                    <a:pt x="124" y="0"/>
                  </a:moveTo>
                  <a:cubicBezTo>
                    <a:pt x="65" y="0"/>
                    <a:pt x="0" y="47"/>
                    <a:pt x="8" y="120"/>
                  </a:cubicBezTo>
                  <a:cubicBezTo>
                    <a:pt x="127" y="1251"/>
                    <a:pt x="710" y="2251"/>
                    <a:pt x="448" y="3430"/>
                  </a:cubicBezTo>
                  <a:cubicBezTo>
                    <a:pt x="413" y="3563"/>
                    <a:pt x="519" y="3647"/>
                    <a:pt x="621" y="3647"/>
                  </a:cubicBezTo>
                  <a:cubicBezTo>
                    <a:pt x="692" y="3647"/>
                    <a:pt x="762" y="3606"/>
                    <a:pt x="782" y="3513"/>
                  </a:cubicBezTo>
                  <a:cubicBezTo>
                    <a:pt x="1044" y="2382"/>
                    <a:pt x="710" y="1096"/>
                    <a:pt x="210" y="60"/>
                  </a:cubicBezTo>
                  <a:cubicBezTo>
                    <a:pt x="196" y="19"/>
                    <a:pt x="161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4767500" y="3086325"/>
              <a:ext cx="24175" cy="137525"/>
            </a:xfrm>
            <a:custGeom>
              <a:avLst/>
              <a:gdLst/>
              <a:ahLst/>
              <a:cxnLst/>
              <a:rect l="l" t="t" r="r" b="b"/>
              <a:pathLst>
                <a:path w="967" h="5501" extrusionOk="0">
                  <a:moveTo>
                    <a:pt x="90" y="1"/>
                  </a:moveTo>
                  <a:cubicBezTo>
                    <a:pt x="46" y="1"/>
                    <a:pt x="0" y="39"/>
                    <a:pt x="14" y="104"/>
                  </a:cubicBezTo>
                  <a:cubicBezTo>
                    <a:pt x="276" y="1866"/>
                    <a:pt x="729" y="3592"/>
                    <a:pt x="681" y="5402"/>
                  </a:cubicBezTo>
                  <a:cubicBezTo>
                    <a:pt x="675" y="5467"/>
                    <a:pt x="720" y="5500"/>
                    <a:pt x="767" y="5500"/>
                  </a:cubicBezTo>
                  <a:cubicBezTo>
                    <a:pt x="815" y="5500"/>
                    <a:pt x="866" y="5467"/>
                    <a:pt x="872" y="5402"/>
                  </a:cubicBezTo>
                  <a:cubicBezTo>
                    <a:pt x="967" y="3592"/>
                    <a:pt x="693" y="1770"/>
                    <a:pt x="157" y="56"/>
                  </a:cubicBezTo>
                  <a:cubicBezTo>
                    <a:pt x="148" y="18"/>
                    <a:pt x="119" y="1"/>
                    <a:pt x="9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4789050" y="3081125"/>
              <a:ext cx="21975" cy="169775"/>
            </a:xfrm>
            <a:custGeom>
              <a:avLst/>
              <a:gdLst/>
              <a:ahLst/>
              <a:cxnLst/>
              <a:rect l="l" t="t" r="r" b="b"/>
              <a:pathLst>
                <a:path w="879" h="6791" extrusionOk="0">
                  <a:moveTo>
                    <a:pt x="214" y="0"/>
                  </a:moveTo>
                  <a:cubicBezTo>
                    <a:pt x="165" y="0"/>
                    <a:pt x="117" y="33"/>
                    <a:pt x="117" y="97"/>
                  </a:cubicBezTo>
                  <a:cubicBezTo>
                    <a:pt x="69" y="2288"/>
                    <a:pt x="545" y="4514"/>
                    <a:pt x="21" y="6681"/>
                  </a:cubicBezTo>
                  <a:cubicBezTo>
                    <a:pt x="1" y="6750"/>
                    <a:pt x="51" y="6791"/>
                    <a:pt x="104" y="6791"/>
                  </a:cubicBezTo>
                  <a:cubicBezTo>
                    <a:pt x="144" y="6791"/>
                    <a:pt x="185" y="6768"/>
                    <a:pt x="200" y="6717"/>
                  </a:cubicBezTo>
                  <a:cubicBezTo>
                    <a:pt x="879" y="4610"/>
                    <a:pt x="783" y="2217"/>
                    <a:pt x="307" y="73"/>
                  </a:cubicBezTo>
                  <a:cubicBezTo>
                    <a:pt x="296" y="24"/>
                    <a:pt x="255" y="0"/>
                    <a:pt x="2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4788900" y="3105925"/>
              <a:ext cx="20650" cy="132425"/>
            </a:xfrm>
            <a:custGeom>
              <a:avLst/>
              <a:gdLst/>
              <a:ahLst/>
              <a:cxnLst/>
              <a:rect l="l" t="t" r="r" b="b"/>
              <a:pathLst>
                <a:path w="826" h="5297" extrusionOk="0">
                  <a:moveTo>
                    <a:pt x="306" y="1"/>
                  </a:moveTo>
                  <a:cubicBezTo>
                    <a:pt x="267" y="1"/>
                    <a:pt x="230" y="25"/>
                    <a:pt x="230" y="70"/>
                  </a:cubicBezTo>
                  <a:cubicBezTo>
                    <a:pt x="373" y="1796"/>
                    <a:pt x="480" y="3487"/>
                    <a:pt x="16" y="5177"/>
                  </a:cubicBezTo>
                  <a:cubicBezTo>
                    <a:pt x="1" y="5251"/>
                    <a:pt x="63" y="5297"/>
                    <a:pt x="118" y="5297"/>
                  </a:cubicBezTo>
                  <a:cubicBezTo>
                    <a:pt x="153" y="5297"/>
                    <a:pt x="185" y="5278"/>
                    <a:pt x="194" y="5237"/>
                  </a:cubicBezTo>
                  <a:cubicBezTo>
                    <a:pt x="706" y="3570"/>
                    <a:pt x="825" y="1760"/>
                    <a:pt x="385" y="58"/>
                  </a:cubicBezTo>
                  <a:cubicBezTo>
                    <a:pt x="374" y="19"/>
                    <a:pt x="339" y="1"/>
                    <a:pt x="30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4782575" y="3046950"/>
              <a:ext cx="57325" cy="189725"/>
            </a:xfrm>
            <a:custGeom>
              <a:avLst/>
              <a:gdLst/>
              <a:ahLst/>
              <a:cxnLst/>
              <a:rect l="l" t="t" r="r" b="b"/>
              <a:pathLst>
                <a:path w="2293" h="7589" extrusionOk="0">
                  <a:moveTo>
                    <a:pt x="761" y="1"/>
                  </a:moveTo>
                  <a:cubicBezTo>
                    <a:pt x="722" y="1"/>
                    <a:pt x="685" y="25"/>
                    <a:pt x="685" y="71"/>
                  </a:cubicBezTo>
                  <a:cubicBezTo>
                    <a:pt x="804" y="2155"/>
                    <a:pt x="1959" y="5810"/>
                    <a:pt x="90" y="7394"/>
                  </a:cubicBezTo>
                  <a:cubicBezTo>
                    <a:pt x="0" y="7453"/>
                    <a:pt x="86" y="7589"/>
                    <a:pt x="172" y="7589"/>
                  </a:cubicBezTo>
                  <a:cubicBezTo>
                    <a:pt x="189" y="7589"/>
                    <a:pt x="206" y="7584"/>
                    <a:pt x="221" y="7572"/>
                  </a:cubicBezTo>
                  <a:cubicBezTo>
                    <a:pt x="2293" y="6048"/>
                    <a:pt x="1435" y="2119"/>
                    <a:pt x="840" y="47"/>
                  </a:cubicBezTo>
                  <a:cubicBezTo>
                    <a:pt x="824" y="16"/>
                    <a:pt x="792" y="1"/>
                    <a:pt x="76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4803325" y="3036650"/>
              <a:ext cx="40450" cy="179600"/>
            </a:xfrm>
            <a:custGeom>
              <a:avLst/>
              <a:gdLst/>
              <a:ahLst/>
              <a:cxnLst/>
              <a:rect l="l" t="t" r="r" b="b"/>
              <a:pathLst>
                <a:path w="1618" h="7184" extrusionOk="0">
                  <a:moveTo>
                    <a:pt x="218" y="1"/>
                  </a:moveTo>
                  <a:cubicBezTo>
                    <a:pt x="159" y="1"/>
                    <a:pt x="106" y="48"/>
                    <a:pt x="129" y="126"/>
                  </a:cubicBezTo>
                  <a:cubicBezTo>
                    <a:pt x="784" y="2305"/>
                    <a:pt x="796" y="4900"/>
                    <a:pt x="22" y="7067"/>
                  </a:cubicBezTo>
                  <a:cubicBezTo>
                    <a:pt x="1" y="7138"/>
                    <a:pt x="56" y="7184"/>
                    <a:pt x="113" y="7184"/>
                  </a:cubicBezTo>
                  <a:cubicBezTo>
                    <a:pt x="153" y="7184"/>
                    <a:pt x="193" y="7163"/>
                    <a:pt x="212" y="7115"/>
                  </a:cubicBezTo>
                  <a:cubicBezTo>
                    <a:pt x="986" y="5210"/>
                    <a:pt x="1617" y="1852"/>
                    <a:pt x="308" y="43"/>
                  </a:cubicBezTo>
                  <a:cubicBezTo>
                    <a:pt x="283" y="14"/>
                    <a:pt x="250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9"/>
            <p:cNvSpPr/>
            <p:nvPr/>
          </p:nvSpPr>
          <p:spPr>
            <a:xfrm>
              <a:off x="4787300" y="2985200"/>
              <a:ext cx="45450" cy="188750"/>
            </a:xfrm>
            <a:custGeom>
              <a:avLst/>
              <a:gdLst/>
              <a:ahLst/>
              <a:cxnLst/>
              <a:rect l="l" t="t" r="r" b="b"/>
              <a:pathLst>
                <a:path w="1818" h="7550" extrusionOk="0">
                  <a:moveTo>
                    <a:pt x="91" y="1"/>
                  </a:moveTo>
                  <a:cubicBezTo>
                    <a:pt x="50" y="1"/>
                    <a:pt x="0" y="45"/>
                    <a:pt x="8" y="100"/>
                  </a:cubicBezTo>
                  <a:cubicBezTo>
                    <a:pt x="853" y="2494"/>
                    <a:pt x="1568" y="4911"/>
                    <a:pt x="889" y="7447"/>
                  </a:cubicBezTo>
                  <a:cubicBezTo>
                    <a:pt x="868" y="7511"/>
                    <a:pt x="915" y="7549"/>
                    <a:pt x="964" y="7549"/>
                  </a:cubicBezTo>
                  <a:cubicBezTo>
                    <a:pt x="996" y="7549"/>
                    <a:pt x="1030" y="7532"/>
                    <a:pt x="1044" y="7494"/>
                  </a:cubicBezTo>
                  <a:cubicBezTo>
                    <a:pt x="1818" y="5018"/>
                    <a:pt x="1342" y="2315"/>
                    <a:pt x="139" y="41"/>
                  </a:cubicBezTo>
                  <a:cubicBezTo>
                    <a:pt x="131" y="13"/>
                    <a:pt x="112" y="1"/>
                    <a:pt x="9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4769950" y="2987750"/>
              <a:ext cx="62500" cy="163750"/>
            </a:xfrm>
            <a:custGeom>
              <a:avLst/>
              <a:gdLst/>
              <a:ahLst/>
              <a:cxnLst/>
              <a:rect l="l" t="t" r="r" b="b"/>
              <a:pathLst>
                <a:path w="2500" h="6550" extrusionOk="0">
                  <a:moveTo>
                    <a:pt x="93" y="0"/>
                  </a:moveTo>
                  <a:cubicBezTo>
                    <a:pt x="50" y="0"/>
                    <a:pt x="0" y="56"/>
                    <a:pt x="35" y="118"/>
                  </a:cubicBezTo>
                  <a:cubicBezTo>
                    <a:pt x="1238" y="2118"/>
                    <a:pt x="2274" y="4082"/>
                    <a:pt x="2298" y="6487"/>
                  </a:cubicBezTo>
                  <a:cubicBezTo>
                    <a:pt x="2286" y="6529"/>
                    <a:pt x="2315" y="6550"/>
                    <a:pt x="2348" y="6550"/>
                  </a:cubicBezTo>
                  <a:cubicBezTo>
                    <a:pt x="2381" y="6550"/>
                    <a:pt x="2417" y="6529"/>
                    <a:pt x="2417" y="6487"/>
                  </a:cubicBezTo>
                  <a:cubicBezTo>
                    <a:pt x="2500" y="4082"/>
                    <a:pt x="1678" y="1832"/>
                    <a:pt x="131" y="22"/>
                  </a:cubicBezTo>
                  <a:cubicBezTo>
                    <a:pt x="121" y="7"/>
                    <a:pt x="108" y="0"/>
                    <a:pt x="9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4712800" y="2946025"/>
              <a:ext cx="98525" cy="235000"/>
            </a:xfrm>
            <a:custGeom>
              <a:avLst/>
              <a:gdLst/>
              <a:ahLst/>
              <a:cxnLst/>
              <a:rect l="l" t="t" r="r" b="b"/>
              <a:pathLst>
                <a:path w="3941" h="9400" extrusionOk="0">
                  <a:moveTo>
                    <a:pt x="86" y="1"/>
                  </a:moveTo>
                  <a:cubicBezTo>
                    <a:pt x="22" y="1"/>
                    <a:pt x="0" y="82"/>
                    <a:pt x="59" y="132"/>
                  </a:cubicBezTo>
                  <a:cubicBezTo>
                    <a:pt x="2833" y="2215"/>
                    <a:pt x="3691" y="6025"/>
                    <a:pt x="3691" y="9335"/>
                  </a:cubicBezTo>
                  <a:cubicBezTo>
                    <a:pt x="3691" y="9378"/>
                    <a:pt x="3723" y="9399"/>
                    <a:pt x="3754" y="9399"/>
                  </a:cubicBezTo>
                  <a:cubicBezTo>
                    <a:pt x="3782" y="9399"/>
                    <a:pt x="3810" y="9381"/>
                    <a:pt x="3810" y="9347"/>
                  </a:cubicBezTo>
                  <a:cubicBezTo>
                    <a:pt x="3941" y="6228"/>
                    <a:pt x="3345" y="1525"/>
                    <a:pt x="131" y="13"/>
                  </a:cubicBezTo>
                  <a:cubicBezTo>
                    <a:pt x="114" y="4"/>
                    <a:pt x="99" y="1"/>
                    <a:pt x="8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9"/>
            <p:cNvSpPr/>
            <p:nvPr/>
          </p:nvSpPr>
          <p:spPr>
            <a:xfrm>
              <a:off x="4715450" y="2938375"/>
              <a:ext cx="92900" cy="190975"/>
            </a:xfrm>
            <a:custGeom>
              <a:avLst/>
              <a:gdLst/>
              <a:ahLst/>
              <a:cxnLst/>
              <a:rect l="l" t="t" r="r" b="b"/>
              <a:pathLst>
                <a:path w="3716" h="7639" extrusionOk="0">
                  <a:moveTo>
                    <a:pt x="93" y="1"/>
                  </a:moveTo>
                  <a:cubicBezTo>
                    <a:pt x="40" y="1"/>
                    <a:pt x="0" y="64"/>
                    <a:pt x="37" y="128"/>
                  </a:cubicBezTo>
                  <a:cubicBezTo>
                    <a:pt x="1763" y="2307"/>
                    <a:pt x="3120" y="4807"/>
                    <a:pt x="3561" y="7581"/>
                  </a:cubicBezTo>
                  <a:cubicBezTo>
                    <a:pt x="3572" y="7620"/>
                    <a:pt x="3606" y="7638"/>
                    <a:pt x="3639" y="7638"/>
                  </a:cubicBezTo>
                  <a:cubicBezTo>
                    <a:pt x="3678" y="7638"/>
                    <a:pt x="3716" y="7614"/>
                    <a:pt x="3716" y="7569"/>
                  </a:cubicBezTo>
                  <a:cubicBezTo>
                    <a:pt x="3418" y="4831"/>
                    <a:pt x="2263" y="1866"/>
                    <a:pt x="144" y="21"/>
                  </a:cubicBezTo>
                  <a:cubicBezTo>
                    <a:pt x="127" y="7"/>
                    <a:pt x="109" y="1"/>
                    <a:pt x="9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4770225" y="2987900"/>
              <a:ext cx="57875" cy="121675"/>
            </a:xfrm>
            <a:custGeom>
              <a:avLst/>
              <a:gdLst/>
              <a:ahLst/>
              <a:cxnLst/>
              <a:rect l="l" t="t" r="r" b="b"/>
              <a:pathLst>
                <a:path w="2315" h="4867" extrusionOk="0">
                  <a:moveTo>
                    <a:pt x="78" y="1"/>
                  </a:moveTo>
                  <a:cubicBezTo>
                    <a:pt x="41" y="1"/>
                    <a:pt x="0" y="36"/>
                    <a:pt x="24" y="76"/>
                  </a:cubicBezTo>
                  <a:cubicBezTo>
                    <a:pt x="584" y="1731"/>
                    <a:pt x="1465" y="3243"/>
                    <a:pt x="2179" y="4826"/>
                  </a:cubicBezTo>
                  <a:cubicBezTo>
                    <a:pt x="2188" y="4855"/>
                    <a:pt x="2207" y="4867"/>
                    <a:pt x="2227" y="4867"/>
                  </a:cubicBezTo>
                  <a:cubicBezTo>
                    <a:pt x="2268" y="4867"/>
                    <a:pt x="2314" y="4822"/>
                    <a:pt x="2298" y="4767"/>
                  </a:cubicBezTo>
                  <a:cubicBezTo>
                    <a:pt x="1596" y="3171"/>
                    <a:pt x="810" y="1624"/>
                    <a:pt x="120" y="28"/>
                  </a:cubicBezTo>
                  <a:cubicBezTo>
                    <a:pt x="112" y="9"/>
                    <a:pt x="95" y="1"/>
                    <a:pt x="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4802500" y="2988625"/>
              <a:ext cx="34425" cy="124225"/>
            </a:xfrm>
            <a:custGeom>
              <a:avLst/>
              <a:gdLst/>
              <a:ahLst/>
              <a:cxnLst/>
              <a:rect l="l" t="t" r="r" b="b"/>
              <a:pathLst>
                <a:path w="1377" h="4969" extrusionOk="0">
                  <a:moveTo>
                    <a:pt x="55" y="0"/>
                  </a:moveTo>
                  <a:cubicBezTo>
                    <a:pt x="27" y="0"/>
                    <a:pt x="0" y="23"/>
                    <a:pt x="7" y="59"/>
                  </a:cubicBezTo>
                  <a:cubicBezTo>
                    <a:pt x="472" y="1666"/>
                    <a:pt x="1186" y="3178"/>
                    <a:pt x="1138" y="4881"/>
                  </a:cubicBezTo>
                  <a:cubicBezTo>
                    <a:pt x="1138" y="4939"/>
                    <a:pt x="1184" y="4969"/>
                    <a:pt x="1230" y="4969"/>
                  </a:cubicBezTo>
                  <a:cubicBezTo>
                    <a:pt x="1279" y="4969"/>
                    <a:pt x="1329" y="4936"/>
                    <a:pt x="1329" y="4869"/>
                  </a:cubicBezTo>
                  <a:cubicBezTo>
                    <a:pt x="1377" y="3154"/>
                    <a:pt x="722" y="1583"/>
                    <a:pt x="103" y="35"/>
                  </a:cubicBezTo>
                  <a:cubicBezTo>
                    <a:pt x="93" y="11"/>
                    <a:pt x="74" y="0"/>
                    <a:pt x="5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4821850" y="2985175"/>
              <a:ext cx="14475" cy="99325"/>
            </a:xfrm>
            <a:custGeom>
              <a:avLst/>
              <a:gdLst/>
              <a:ahLst/>
              <a:cxnLst/>
              <a:rect l="l" t="t" r="r" b="b"/>
              <a:pathLst>
                <a:path w="579" h="3973" extrusionOk="0">
                  <a:moveTo>
                    <a:pt x="78" y="1"/>
                  </a:moveTo>
                  <a:cubicBezTo>
                    <a:pt x="40" y="1"/>
                    <a:pt x="0" y="35"/>
                    <a:pt x="7" y="78"/>
                  </a:cubicBezTo>
                  <a:cubicBezTo>
                    <a:pt x="257" y="1352"/>
                    <a:pt x="222" y="2638"/>
                    <a:pt x="424" y="3923"/>
                  </a:cubicBezTo>
                  <a:cubicBezTo>
                    <a:pt x="424" y="3957"/>
                    <a:pt x="448" y="3973"/>
                    <a:pt x="473" y="3973"/>
                  </a:cubicBezTo>
                  <a:cubicBezTo>
                    <a:pt x="499" y="3973"/>
                    <a:pt x="525" y="3954"/>
                    <a:pt x="519" y="3923"/>
                  </a:cubicBezTo>
                  <a:cubicBezTo>
                    <a:pt x="376" y="2626"/>
                    <a:pt x="579" y="1316"/>
                    <a:pt x="138" y="54"/>
                  </a:cubicBezTo>
                  <a:cubicBezTo>
                    <a:pt x="129" y="16"/>
                    <a:pt x="104" y="1"/>
                    <a:pt x="7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4813400" y="2930425"/>
              <a:ext cx="70250" cy="148725"/>
            </a:xfrm>
            <a:custGeom>
              <a:avLst/>
              <a:gdLst/>
              <a:ahLst/>
              <a:cxnLst/>
              <a:rect l="l" t="t" r="r" b="b"/>
              <a:pathLst>
                <a:path w="2810" h="5949" extrusionOk="0">
                  <a:moveTo>
                    <a:pt x="112" y="0"/>
                  </a:moveTo>
                  <a:cubicBezTo>
                    <a:pt x="53" y="0"/>
                    <a:pt x="1" y="55"/>
                    <a:pt x="24" y="125"/>
                  </a:cubicBezTo>
                  <a:cubicBezTo>
                    <a:pt x="286" y="1256"/>
                    <a:pt x="2405" y="4923"/>
                    <a:pt x="941" y="5709"/>
                  </a:cubicBezTo>
                  <a:cubicBezTo>
                    <a:pt x="817" y="5770"/>
                    <a:pt x="899" y="5949"/>
                    <a:pt x="1008" y="5949"/>
                  </a:cubicBezTo>
                  <a:cubicBezTo>
                    <a:pt x="1025" y="5949"/>
                    <a:pt x="1042" y="5944"/>
                    <a:pt x="1060" y="5935"/>
                  </a:cubicBezTo>
                  <a:cubicBezTo>
                    <a:pt x="2810" y="5066"/>
                    <a:pt x="845" y="1148"/>
                    <a:pt x="202" y="53"/>
                  </a:cubicBezTo>
                  <a:cubicBezTo>
                    <a:pt x="177" y="16"/>
                    <a:pt x="144" y="0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4825700" y="2952875"/>
              <a:ext cx="35625" cy="80825"/>
            </a:xfrm>
            <a:custGeom>
              <a:avLst/>
              <a:gdLst/>
              <a:ahLst/>
              <a:cxnLst/>
              <a:rect l="l" t="t" r="r" b="b"/>
              <a:pathLst>
                <a:path w="1425" h="3233" extrusionOk="0">
                  <a:moveTo>
                    <a:pt x="114" y="0"/>
                  </a:moveTo>
                  <a:cubicBezTo>
                    <a:pt x="55" y="0"/>
                    <a:pt x="1" y="50"/>
                    <a:pt x="32" y="120"/>
                  </a:cubicBezTo>
                  <a:cubicBezTo>
                    <a:pt x="330" y="1036"/>
                    <a:pt x="1092" y="1965"/>
                    <a:pt x="639" y="2965"/>
                  </a:cubicBezTo>
                  <a:cubicBezTo>
                    <a:pt x="564" y="3115"/>
                    <a:pt x="679" y="3233"/>
                    <a:pt x="800" y="3233"/>
                  </a:cubicBezTo>
                  <a:cubicBezTo>
                    <a:pt x="871" y="3233"/>
                    <a:pt x="945" y="3193"/>
                    <a:pt x="984" y="3096"/>
                  </a:cubicBezTo>
                  <a:cubicBezTo>
                    <a:pt x="1425" y="2025"/>
                    <a:pt x="746" y="941"/>
                    <a:pt x="199" y="48"/>
                  </a:cubicBezTo>
                  <a:cubicBezTo>
                    <a:pt x="178" y="15"/>
                    <a:pt x="145" y="0"/>
                    <a:pt x="1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4788450" y="2950375"/>
              <a:ext cx="94025" cy="169025"/>
            </a:xfrm>
            <a:custGeom>
              <a:avLst/>
              <a:gdLst/>
              <a:ahLst/>
              <a:cxnLst/>
              <a:rect l="l" t="t" r="r" b="b"/>
              <a:pathLst>
                <a:path w="3761" h="6761" extrusionOk="0">
                  <a:moveTo>
                    <a:pt x="140" y="1"/>
                  </a:moveTo>
                  <a:cubicBezTo>
                    <a:pt x="72" y="1"/>
                    <a:pt x="0" y="85"/>
                    <a:pt x="45" y="148"/>
                  </a:cubicBezTo>
                  <a:cubicBezTo>
                    <a:pt x="938" y="1767"/>
                    <a:pt x="3082" y="4649"/>
                    <a:pt x="1974" y="6530"/>
                  </a:cubicBezTo>
                  <a:cubicBezTo>
                    <a:pt x="1904" y="6636"/>
                    <a:pt x="2009" y="6761"/>
                    <a:pt x="2113" y="6761"/>
                  </a:cubicBezTo>
                  <a:cubicBezTo>
                    <a:pt x="2149" y="6761"/>
                    <a:pt x="2185" y="6746"/>
                    <a:pt x="2212" y="6708"/>
                  </a:cubicBezTo>
                  <a:cubicBezTo>
                    <a:pt x="3760" y="4768"/>
                    <a:pt x="1462" y="1529"/>
                    <a:pt x="200" y="29"/>
                  </a:cubicBezTo>
                  <a:cubicBezTo>
                    <a:pt x="183" y="9"/>
                    <a:pt x="162" y="1"/>
                    <a:pt x="1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4777700" y="2892650"/>
              <a:ext cx="97925" cy="174500"/>
            </a:xfrm>
            <a:custGeom>
              <a:avLst/>
              <a:gdLst/>
              <a:ahLst/>
              <a:cxnLst/>
              <a:rect l="l" t="t" r="r" b="b"/>
              <a:pathLst>
                <a:path w="3917" h="6980" extrusionOk="0">
                  <a:moveTo>
                    <a:pt x="172" y="0"/>
                  </a:moveTo>
                  <a:cubicBezTo>
                    <a:pt x="77" y="0"/>
                    <a:pt x="0" y="98"/>
                    <a:pt x="59" y="195"/>
                  </a:cubicBezTo>
                  <a:cubicBezTo>
                    <a:pt x="1249" y="2112"/>
                    <a:pt x="3916" y="4219"/>
                    <a:pt x="2904" y="6791"/>
                  </a:cubicBezTo>
                  <a:cubicBezTo>
                    <a:pt x="2857" y="6901"/>
                    <a:pt x="2950" y="6980"/>
                    <a:pt x="3036" y="6980"/>
                  </a:cubicBezTo>
                  <a:cubicBezTo>
                    <a:pt x="3080" y="6980"/>
                    <a:pt x="3122" y="6959"/>
                    <a:pt x="3142" y="6910"/>
                  </a:cubicBezTo>
                  <a:cubicBezTo>
                    <a:pt x="3654" y="5779"/>
                    <a:pt x="3369" y="4529"/>
                    <a:pt x="2857" y="3445"/>
                  </a:cubicBezTo>
                  <a:cubicBezTo>
                    <a:pt x="2321" y="2290"/>
                    <a:pt x="1452" y="612"/>
                    <a:pt x="237" y="16"/>
                  </a:cubicBezTo>
                  <a:cubicBezTo>
                    <a:pt x="216" y="5"/>
                    <a:pt x="193" y="0"/>
                    <a:pt x="17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4770475" y="2880325"/>
              <a:ext cx="106050" cy="146625"/>
            </a:xfrm>
            <a:custGeom>
              <a:avLst/>
              <a:gdLst/>
              <a:ahLst/>
              <a:cxnLst/>
              <a:rect l="l" t="t" r="r" b="b"/>
              <a:pathLst>
                <a:path w="4242" h="5865" extrusionOk="0">
                  <a:moveTo>
                    <a:pt x="151" y="1"/>
                  </a:moveTo>
                  <a:cubicBezTo>
                    <a:pt x="56" y="1"/>
                    <a:pt x="1" y="138"/>
                    <a:pt x="74" y="212"/>
                  </a:cubicBezTo>
                  <a:cubicBezTo>
                    <a:pt x="693" y="938"/>
                    <a:pt x="1443" y="1581"/>
                    <a:pt x="2062" y="2307"/>
                  </a:cubicBezTo>
                  <a:cubicBezTo>
                    <a:pt x="2729" y="3081"/>
                    <a:pt x="3955" y="4593"/>
                    <a:pt x="3408" y="5677"/>
                  </a:cubicBezTo>
                  <a:cubicBezTo>
                    <a:pt x="3350" y="5776"/>
                    <a:pt x="3436" y="5864"/>
                    <a:pt x="3518" y="5864"/>
                  </a:cubicBezTo>
                  <a:cubicBezTo>
                    <a:pt x="3554" y="5864"/>
                    <a:pt x="3588" y="5847"/>
                    <a:pt x="3610" y="5808"/>
                  </a:cubicBezTo>
                  <a:cubicBezTo>
                    <a:pt x="4241" y="4796"/>
                    <a:pt x="3491" y="3533"/>
                    <a:pt x="2931" y="2664"/>
                  </a:cubicBezTo>
                  <a:cubicBezTo>
                    <a:pt x="2277" y="1688"/>
                    <a:pt x="1336" y="438"/>
                    <a:pt x="193" y="9"/>
                  </a:cubicBezTo>
                  <a:cubicBezTo>
                    <a:pt x="179" y="3"/>
                    <a:pt x="165" y="1"/>
                    <a:pt x="1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4785500" y="2844025"/>
              <a:ext cx="91900" cy="151875"/>
            </a:xfrm>
            <a:custGeom>
              <a:avLst/>
              <a:gdLst/>
              <a:ahLst/>
              <a:cxnLst/>
              <a:rect l="l" t="t" r="r" b="b"/>
              <a:pathLst>
                <a:path w="3676" h="6075" extrusionOk="0">
                  <a:moveTo>
                    <a:pt x="148" y="1"/>
                  </a:moveTo>
                  <a:cubicBezTo>
                    <a:pt x="73" y="1"/>
                    <a:pt x="1" y="76"/>
                    <a:pt x="44" y="163"/>
                  </a:cubicBezTo>
                  <a:cubicBezTo>
                    <a:pt x="1223" y="2080"/>
                    <a:pt x="3295" y="3581"/>
                    <a:pt x="3331" y="6021"/>
                  </a:cubicBezTo>
                  <a:cubicBezTo>
                    <a:pt x="3331" y="6057"/>
                    <a:pt x="3363" y="6075"/>
                    <a:pt x="3398" y="6075"/>
                  </a:cubicBezTo>
                  <a:cubicBezTo>
                    <a:pt x="3432" y="6075"/>
                    <a:pt x="3467" y="6057"/>
                    <a:pt x="3473" y="6021"/>
                  </a:cubicBezTo>
                  <a:cubicBezTo>
                    <a:pt x="3676" y="3735"/>
                    <a:pt x="1926" y="1414"/>
                    <a:pt x="223" y="32"/>
                  </a:cubicBezTo>
                  <a:cubicBezTo>
                    <a:pt x="201" y="11"/>
                    <a:pt x="174" y="1"/>
                    <a:pt x="1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4791750" y="2817700"/>
              <a:ext cx="78975" cy="146925"/>
            </a:xfrm>
            <a:custGeom>
              <a:avLst/>
              <a:gdLst/>
              <a:ahLst/>
              <a:cxnLst/>
              <a:rect l="l" t="t" r="r" b="b"/>
              <a:pathLst>
                <a:path w="3159" h="5877" extrusionOk="0">
                  <a:moveTo>
                    <a:pt x="93" y="0"/>
                  </a:moveTo>
                  <a:cubicBezTo>
                    <a:pt x="48" y="0"/>
                    <a:pt x="1" y="49"/>
                    <a:pt x="9" y="97"/>
                  </a:cubicBezTo>
                  <a:cubicBezTo>
                    <a:pt x="390" y="2228"/>
                    <a:pt x="1759" y="4098"/>
                    <a:pt x="2973" y="5848"/>
                  </a:cubicBezTo>
                  <a:cubicBezTo>
                    <a:pt x="2994" y="5868"/>
                    <a:pt x="3019" y="5877"/>
                    <a:pt x="3043" y="5877"/>
                  </a:cubicBezTo>
                  <a:cubicBezTo>
                    <a:pt x="3104" y="5877"/>
                    <a:pt x="3159" y="5821"/>
                    <a:pt x="3116" y="5753"/>
                  </a:cubicBezTo>
                  <a:cubicBezTo>
                    <a:pt x="1961" y="3907"/>
                    <a:pt x="1033" y="2038"/>
                    <a:pt x="152" y="38"/>
                  </a:cubicBezTo>
                  <a:cubicBezTo>
                    <a:pt x="136" y="11"/>
                    <a:pt x="115" y="0"/>
                    <a:pt x="9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4828075" y="2833800"/>
              <a:ext cx="35050" cy="128475"/>
            </a:xfrm>
            <a:custGeom>
              <a:avLst/>
              <a:gdLst/>
              <a:ahLst/>
              <a:cxnLst/>
              <a:rect l="l" t="t" r="r" b="b"/>
              <a:pathLst>
                <a:path w="1402" h="5139" extrusionOk="0">
                  <a:moveTo>
                    <a:pt x="127" y="1"/>
                  </a:moveTo>
                  <a:cubicBezTo>
                    <a:pt x="65" y="1"/>
                    <a:pt x="1" y="47"/>
                    <a:pt x="8" y="120"/>
                  </a:cubicBezTo>
                  <a:cubicBezTo>
                    <a:pt x="163" y="1823"/>
                    <a:pt x="1116" y="3323"/>
                    <a:pt x="1211" y="5049"/>
                  </a:cubicBezTo>
                  <a:cubicBezTo>
                    <a:pt x="1217" y="5109"/>
                    <a:pt x="1264" y="5138"/>
                    <a:pt x="1311" y="5138"/>
                  </a:cubicBezTo>
                  <a:cubicBezTo>
                    <a:pt x="1357" y="5138"/>
                    <a:pt x="1401" y="5109"/>
                    <a:pt x="1401" y="5049"/>
                  </a:cubicBezTo>
                  <a:cubicBezTo>
                    <a:pt x="1401" y="3394"/>
                    <a:pt x="901" y="1573"/>
                    <a:pt x="223" y="60"/>
                  </a:cubicBezTo>
                  <a:cubicBezTo>
                    <a:pt x="204" y="19"/>
                    <a:pt x="166" y="1"/>
                    <a:pt x="12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4853075" y="2863875"/>
              <a:ext cx="17775" cy="98575"/>
            </a:xfrm>
            <a:custGeom>
              <a:avLst/>
              <a:gdLst/>
              <a:ahLst/>
              <a:cxnLst/>
              <a:rect l="l" t="t" r="r" b="b"/>
              <a:pathLst>
                <a:path w="711" h="3943" extrusionOk="0">
                  <a:moveTo>
                    <a:pt x="110" y="0"/>
                  </a:moveTo>
                  <a:cubicBezTo>
                    <a:pt x="58" y="0"/>
                    <a:pt x="0" y="59"/>
                    <a:pt x="8" y="108"/>
                  </a:cubicBezTo>
                  <a:cubicBezTo>
                    <a:pt x="187" y="1358"/>
                    <a:pt x="175" y="2572"/>
                    <a:pt x="187" y="3834"/>
                  </a:cubicBezTo>
                  <a:cubicBezTo>
                    <a:pt x="193" y="3907"/>
                    <a:pt x="249" y="3943"/>
                    <a:pt x="302" y="3943"/>
                  </a:cubicBezTo>
                  <a:cubicBezTo>
                    <a:pt x="353" y="3943"/>
                    <a:pt x="401" y="3910"/>
                    <a:pt x="401" y="3846"/>
                  </a:cubicBezTo>
                  <a:cubicBezTo>
                    <a:pt x="437" y="2608"/>
                    <a:pt x="711" y="1227"/>
                    <a:pt x="175" y="48"/>
                  </a:cubicBezTo>
                  <a:cubicBezTo>
                    <a:pt x="160" y="13"/>
                    <a:pt x="136" y="0"/>
                    <a:pt x="1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4857150" y="2865500"/>
              <a:ext cx="30675" cy="109900"/>
            </a:xfrm>
            <a:custGeom>
              <a:avLst/>
              <a:gdLst/>
              <a:ahLst/>
              <a:cxnLst/>
              <a:rect l="l" t="t" r="r" b="b"/>
              <a:pathLst>
                <a:path w="1227" h="4396" extrusionOk="0">
                  <a:moveTo>
                    <a:pt x="133" y="1"/>
                  </a:moveTo>
                  <a:cubicBezTo>
                    <a:pt x="67" y="1"/>
                    <a:pt x="0" y="46"/>
                    <a:pt x="0" y="138"/>
                  </a:cubicBezTo>
                  <a:cubicBezTo>
                    <a:pt x="119" y="1459"/>
                    <a:pt x="893" y="2924"/>
                    <a:pt x="215" y="4210"/>
                  </a:cubicBezTo>
                  <a:cubicBezTo>
                    <a:pt x="167" y="4314"/>
                    <a:pt x="247" y="4396"/>
                    <a:pt x="331" y="4396"/>
                  </a:cubicBezTo>
                  <a:cubicBezTo>
                    <a:pt x="372" y="4396"/>
                    <a:pt x="413" y="4376"/>
                    <a:pt x="441" y="4329"/>
                  </a:cubicBezTo>
                  <a:cubicBezTo>
                    <a:pt x="1227" y="3198"/>
                    <a:pt x="929" y="1198"/>
                    <a:pt x="250" y="66"/>
                  </a:cubicBezTo>
                  <a:cubicBezTo>
                    <a:pt x="226" y="23"/>
                    <a:pt x="180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4752025" y="2760725"/>
              <a:ext cx="160800" cy="205925"/>
            </a:xfrm>
            <a:custGeom>
              <a:avLst/>
              <a:gdLst/>
              <a:ahLst/>
              <a:cxnLst/>
              <a:rect l="l" t="t" r="r" b="b"/>
              <a:pathLst>
                <a:path w="6432" h="8237" extrusionOk="0">
                  <a:moveTo>
                    <a:pt x="122" y="0"/>
                  </a:moveTo>
                  <a:cubicBezTo>
                    <a:pt x="46" y="0"/>
                    <a:pt x="1" y="98"/>
                    <a:pt x="74" y="150"/>
                  </a:cubicBezTo>
                  <a:cubicBezTo>
                    <a:pt x="2276" y="1733"/>
                    <a:pt x="6074" y="4865"/>
                    <a:pt x="4598" y="7972"/>
                  </a:cubicBezTo>
                  <a:cubicBezTo>
                    <a:pt x="4533" y="8118"/>
                    <a:pt x="4651" y="8237"/>
                    <a:pt x="4759" y="8237"/>
                  </a:cubicBezTo>
                  <a:cubicBezTo>
                    <a:pt x="4809" y="8237"/>
                    <a:pt x="4857" y="8211"/>
                    <a:pt x="4884" y="8151"/>
                  </a:cubicBezTo>
                  <a:cubicBezTo>
                    <a:pt x="6432" y="4972"/>
                    <a:pt x="2812" y="1257"/>
                    <a:pt x="157" y="7"/>
                  </a:cubicBezTo>
                  <a:cubicBezTo>
                    <a:pt x="145" y="2"/>
                    <a:pt x="133" y="0"/>
                    <a:pt x="12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4753925" y="2753300"/>
              <a:ext cx="121850" cy="184775"/>
            </a:xfrm>
            <a:custGeom>
              <a:avLst/>
              <a:gdLst/>
              <a:ahLst/>
              <a:cxnLst/>
              <a:rect l="l" t="t" r="r" b="b"/>
              <a:pathLst>
                <a:path w="4874" h="7391" extrusionOk="0">
                  <a:moveTo>
                    <a:pt x="132" y="0"/>
                  </a:moveTo>
                  <a:cubicBezTo>
                    <a:pt x="63" y="0"/>
                    <a:pt x="1" y="78"/>
                    <a:pt x="45" y="149"/>
                  </a:cubicBezTo>
                  <a:cubicBezTo>
                    <a:pt x="1593" y="2471"/>
                    <a:pt x="4189" y="4423"/>
                    <a:pt x="4665" y="7317"/>
                  </a:cubicBezTo>
                  <a:cubicBezTo>
                    <a:pt x="4670" y="7366"/>
                    <a:pt x="4716" y="7390"/>
                    <a:pt x="4763" y="7390"/>
                  </a:cubicBezTo>
                  <a:cubicBezTo>
                    <a:pt x="4818" y="7390"/>
                    <a:pt x="4874" y="7357"/>
                    <a:pt x="4867" y="7293"/>
                  </a:cubicBezTo>
                  <a:cubicBezTo>
                    <a:pt x="4617" y="4352"/>
                    <a:pt x="2165" y="2007"/>
                    <a:pt x="200" y="30"/>
                  </a:cubicBezTo>
                  <a:cubicBezTo>
                    <a:pt x="179" y="9"/>
                    <a:pt x="155" y="0"/>
                    <a:pt x="1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4746200" y="2821500"/>
              <a:ext cx="88250" cy="140975"/>
            </a:xfrm>
            <a:custGeom>
              <a:avLst/>
              <a:gdLst/>
              <a:ahLst/>
              <a:cxnLst/>
              <a:rect l="l" t="t" r="r" b="b"/>
              <a:pathLst>
                <a:path w="3530" h="5639" extrusionOk="0">
                  <a:moveTo>
                    <a:pt x="143" y="1"/>
                  </a:moveTo>
                  <a:cubicBezTo>
                    <a:pt x="67" y="1"/>
                    <a:pt x="1" y="93"/>
                    <a:pt x="45" y="171"/>
                  </a:cubicBezTo>
                  <a:cubicBezTo>
                    <a:pt x="973" y="2065"/>
                    <a:pt x="2343" y="3696"/>
                    <a:pt x="3319" y="5589"/>
                  </a:cubicBezTo>
                  <a:cubicBezTo>
                    <a:pt x="3335" y="5624"/>
                    <a:pt x="3364" y="5639"/>
                    <a:pt x="3396" y="5639"/>
                  </a:cubicBezTo>
                  <a:cubicBezTo>
                    <a:pt x="3460" y="5639"/>
                    <a:pt x="3530" y="5577"/>
                    <a:pt x="3498" y="5505"/>
                  </a:cubicBezTo>
                  <a:cubicBezTo>
                    <a:pt x="2688" y="3577"/>
                    <a:pt x="1616" y="1612"/>
                    <a:pt x="223" y="41"/>
                  </a:cubicBezTo>
                  <a:cubicBezTo>
                    <a:pt x="198" y="12"/>
                    <a:pt x="170" y="1"/>
                    <a:pt x="1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4763975" y="2876300"/>
              <a:ext cx="62600" cy="133200"/>
            </a:xfrm>
            <a:custGeom>
              <a:avLst/>
              <a:gdLst/>
              <a:ahLst/>
              <a:cxnLst/>
              <a:rect l="l" t="t" r="r" b="b"/>
              <a:pathLst>
                <a:path w="2504" h="5328" extrusionOk="0">
                  <a:moveTo>
                    <a:pt x="115" y="0"/>
                  </a:moveTo>
                  <a:cubicBezTo>
                    <a:pt x="57" y="0"/>
                    <a:pt x="0" y="51"/>
                    <a:pt x="24" y="123"/>
                  </a:cubicBezTo>
                  <a:cubicBezTo>
                    <a:pt x="655" y="1909"/>
                    <a:pt x="1894" y="3361"/>
                    <a:pt x="2298" y="5254"/>
                  </a:cubicBezTo>
                  <a:cubicBezTo>
                    <a:pt x="2308" y="5305"/>
                    <a:pt x="2343" y="5328"/>
                    <a:pt x="2380" y="5328"/>
                  </a:cubicBezTo>
                  <a:cubicBezTo>
                    <a:pt x="2439" y="5328"/>
                    <a:pt x="2503" y="5274"/>
                    <a:pt x="2489" y="5195"/>
                  </a:cubicBezTo>
                  <a:cubicBezTo>
                    <a:pt x="2156" y="3373"/>
                    <a:pt x="1191" y="1587"/>
                    <a:pt x="191" y="39"/>
                  </a:cubicBezTo>
                  <a:cubicBezTo>
                    <a:pt x="172" y="12"/>
                    <a:pt x="143" y="0"/>
                    <a:pt x="1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4728725" y="2863500"/>
              <a:ext cx="97475" cy="139925"/>
            </a:xfrm>
            <a:custGeom>
              <a:avLst/>
              <a:gdLst/>
              <a:ahLst/>
              <a:cxnLst/>
              <a:rect l="l" t="t" r="r" b="b"/>
              <a:pathLst>
                <a:path w="3899" h="5597" extrusionOk="0">
                  <a:moveTo>
                    <a:pt x="168" y="1"/>
                  </a:moveTo>
                  <a:cubicBezTo>
                    <a:pt x="65" y="1"/>
                    <a:pt x="0" y="118"/>
                    <a:pt x="77" y="206"/>
                  </a:cubicBezTo>
                  <a:cubicBezTo>
                    <a:pt x="1506" y="1635"/>
                    <a:pt x="3506" y="3206"/>
                    <a:pt x="3542" y="5445"/>
                  </a:cubicBezTo>
                  <a:cubicBezTo>
                    <a:pt x="3542" y="5546"/>
                    <a:pt x="3619" y="5597"/>
                    <a:pt x="3698" y="5597"/>
                  </a:cubicBezTo>
                  <a:cubicBezTo>
                    <a:pt x="3777" y="5597"/>
                    <a:pt x="3857" y="5546"/>
                    <a:pt x="3863" y="5445"/>
                  </a:cubicBezTo>
                  <a:cubicBezTo>
                    <a:pt x="3899" y="4314"/>
                    <a:pt x="3316" y="3242"/>
                    <a:pt x="2708" y="2349"/>
                  </a:cubicBezTo>
                  <a:cubicBezTo>
                    <a:pt x="2125" y="1492"/>
                    <a:pt x="1232" y="289"/>
                    <a:pt x="196" y="4"/>
                  </a:cubicBezTo>
                  <a:cubicBezTo>
                    <a:pt x="186" y="2"/>
                    <a:pt x="177" y="1"/>
                    <a:pt x="16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4742275" y="2810250"/>
              <a:ext cx="78400" cy="168825"/>
            </a:xfrm>
            <a:custGeom>
              <a:avLst/>
              <a:gdLst/>
              <a:ahLst/>
              <a:cxnLst/>
              <a:rect l="l" t="t" r="r" b="b"/>
              <a:pathLst>
                <a:path w="3136" h="6753" extrusionOk="0">
                  <a:moveTo>
                    <a:pt x="99" y="0"/>
                  </a:moveTo>
                  <a:cubicBezTo>
                    <a:pt x="50" y="0"/>
                    <a:pt x="0" y="37"/>
                    <a:pt x="23" y="98"/>
                  </a:cubicBezTo>
                  <a:cubicBezTo>
                    <a:pt x="869" y="2372"/>
                    <a:pt x="1952" y="4527"/>
                    <a:pt x="3000" y="6717"/>
                  </a:cubicBezTo>
                  <a:cubicBezTo>
                    <a:pt x="3014" y="6742"/>
                    <a:pt x="3032" y="6752"/>
                    <a:pt x="3050" y="6752"/>
                  </a:cubicBezTo>
                  <a:cubicBezTo>
                    <a:pt x="3094" y="6752"/>
                    <a:pt x="3136" y="6696"/>
                    <a:pt x="3119" y="6646"/>
                  </a:cubicBezTo>
                  <a:cubicBezTo>
                    <a:pt x="2166" y="4431"/>
                    <a:pt x="1261" y="2193"/>
                    <a:pt x="166" y="38"/>
                  </a:cubicBezTo>
                  <a:cubicBezTo>
                    <a:pt x="153" y="12"/>
                    <a:pt x="126" y="0"/>
                    <a:pt x="9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4783225" y="2740100"/>
              <a:ext cx="68650" cy="183650"/>
            </a:xfrm>
            <a:custGeom>
              <a:avLst/>
              <a:gdLst/>
              <a:ahLst/>
              <a:cxnLst/>
              <a:rect l="l" t="t" r="r" b="b"/>
              <a:pathLst>
                <a:path w="2746" h="7346" extrusionOk="0">
                  <a:moveTo>
                    <a:pt x="145" y="1"/>
                  </a:moveTo>
                  <a:cubicBezTo>
                    <a:pt x="74" y="1"/>
                    <a:pt x="1" y="67"/>
                    <a:pt x="16" y="153"/>
                  </a:cubicBezTo>
                  <a:cubicBezTo>
                    <a:pt x="707" y="2558"/>
                    <a:pt x="1826" y="4821"/>
                    <a:pt x="2481" y="7249"/>
                  </a:cubicBezTo>
                  <a:cubicBezTo>
                    <a:pt x="2495" y="7317"/>
                    <a:pt x="2543" y="7345"/>
                    <a:pt x="2592" y="7345"/>
                  </a:cubicBezTo>
                  <a:cubicBezTo>
                    <a:pt x="2666" y="7345"/>
                    <a:pt x="2745" y="7282"/>
                    <a:pt x="2731" y="7190"/>
                  </a:cubicBezTo>
                  <a:cubicBezTo>
                    <a:pt x="2183" y="4797"/>
                    <a:pt x="1505" y="2201"/>
                    <a:pt x="243" y="58"/>
                  </a:cubicBezTo>
                  <a:cubicBezTo>
                    <a:pt x="218" y="18"/>
                    <a:pt x="182" y="1"/>
                    <a:pt x="1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4824575" y="2766625"/>
              <a:ext cx="52225" cy="153675"/>
            </a:xfrm>
            <a:custGeom>
              <a:avLst/>
              <a:gdLst/>
              <a:ahLst/>
              <a:cxnLst/>
              <a:rect l="l" t="t" r="r" b="b"/>
              <a:pathLst>
                <a:path w="2089" h="6147" extrusionOk="0">
                  <a:moveTo>
                    <a:pt x="169" y="0"/>
                  </a:moveTo>
                  <a:cubicBezTo>
                    <a:pt x="77" y="0"/>
                    <a:pt x="0" y="106"/>
                    <a:pt x="53" y="211"/>
                  </a:cubicBezTo>
                  <a:cubicBezTo>
                    <a:pt x="494" y="1140"/>
                    <a:pt x="1017" y="2009"/>
                    <a:pt x="1339" y="3009"/>
                  </a:cubicBezTo>
                  <a:cubicBezTo>
                    <a:pt x="1660" y="3986"/>
                    <a:pt x="1803" y="5033"/>
                    <a:pt x="1863" y="6057"/>
                  </a:cubicBezTo>
                  <a:cubicBezTo>
                    <a:pt x="1857" y="6117"/>
                    <a:pt x="1896" y="6147"/>
                    <a:pt x="1937" y="6147"/>
                  </a:cubicBezTo>
                  <a:cubicBezTo>
                    <a:pt x="1979" y="6147"/>
                    <a:pt x="2024" y="6117"/>
                    <a:pt x="2029" y="6057"/>
                  </a:cubicBezTo>
                  <a:cubicBezTo>
                    <a:pt x="2089" y="4045"/>
                    <a:pt x="1815" y="1497"/>
                    <a:pt x="267" y="45"/>
                  </a:cubicBezTo>
                  <a:cubicBezTo>
                    <a:pt x="236" y="14"/>
                    <a:pt x="202" y="0"/>
                    <a:pt x="16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4839200" y="2782100"/>
              <a:ext cx="49525" cy="123850"/>
            </a:xfrm>
            <a:custGeom>
              <a:avLst/>
              <a:gdLst/>
              <a:ahLst/>
              <a:cxnLst/>
              <a:rect l="l" t="t" r="r" b="b"/>
              <a:pathLst>
                <a:path w="1981" h="4954" extrusionOk="0">
                  <a:moveTo>
                    <a:pt x="170" y="0"/>
                  </a:moveTo>
                  <a:cubicBezTo>
                    <a:pt x="81" y="0"/>
                    <a:pt x="0" y="97"/>
                    <a:pt x="63" y="188"/>
                  </a:cubicBezTo>
                  <a:cubicBezTo>
                    <a:pt x="1016" y="1617"/>
                    <a:pt x="1647" y="3105"/>
                    <a:pt x="1635" y="4855"/>
                  </a:cubicBezTo>
                  <a:cubicBezTo>
                    <a:pt x="1635" y="4920"/>
                    <a:pt x="1689" y="4953"/>
                    <a:pt x="1744" y="4953"/>
                  </a:cubicBezTo>
                  <a:cubicBezTo>
                    <a:pt x="1799" y="4953"/>
                    <a:pt x="1855" y="4920"/>
                    <a:pt x="1861" y="4855"/>
                  </a:cubicBezTo>
                  <a:cubicBezTo>
                    <a:pt x="1980" y="3141"/>
                    <a:pt x="1587" y="1224"/>
                    <a:pt x="254" y="33"/>
                  </a:cubicBezTo>
                  <a:cubicBezTo>
                    <a:pt x="228" y="10"/>
                    <a:pt x="199" y="0"/>
                    <a:pt x="17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4768025" y="2725050"/>
              <a:ext cx="124850" cy="137775"/>
            </a:xfrm>
            <a:custGeom>
              <a:avLst/>
              <a:gdLst/>
              <a:ahLst/>
              <a:cxnLst/>
              <a:rect l="l" t="t" r="r" b="b"/>
              <a:pathLst>
                <a:path w="4994" h="5511" extrusionOk="0">
                  <a:moveTo>
                    <a:pt x="160" y="0"/>
                  </a:moveTo>
                  <a:cubicBezTo>
                    <a:pt x="53" y="0"/>
                    <a:pt x="0" y="145"/>
                    <a:pt x="65" y="231"/>
                  </a:cubicBezTo>
                  <a:cubicBezTo>
                    <a:pt x="732" y="993"/>
                    <a:pt x="1660" y="1541"/>
                    <a:pt x="2398" y="2220"/>
                  </a:cubicBezTo>
                  <a:cubicBezTo>
                    <a:pt x="3125" y="2875"/>
                    <a:pt x="4708" y="4196"/>
                    <a:pt x="4244" y="5315"/>
                  </a:cubicBezTo>
                  <a:cubicBezTo>
                    <a:pt x="4203" y="5421"/>
                    <a:pt x="4318" y="5510"/>
                    <a:pt x="4418" y="5510"/>
                  </a:cubicBezTo>
                  <a:cubicBezTo>
                    <a:pt x="4464" y="5510"/>
                    <a:pt x="4507" y="5491"/>
                    <a:pt x="4530" y="5446"/>
                  </a:cubicBezTo>
                  <a:cubicBezTo>
                    <a:pt x="4994" y="4410"/>
                    <a:pt x="4065" y="3315"/>
                    <a:pt x="3446" y="2601"/>
                  </a:cubicBezTo>
                  <a:cubicBezTo>
                    <a:pt x="2613" y="1648"/>
                    <a:pt x="1422" y="458"/>
                    <a:pt x="196" y="5"/>
                  </a:cubicBezTo>
                  <a:cubicBezTo>
                    <a:pt x="183" y="2"/>
                    <a:pt x="172" y="0"/>
                    <a:pt x="16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4771350" y="2679300"/>
              <a:ext cx="126100" cy="181700"/>
            </a:xfrm>
            <a:custGeom>
              <a:avLst/>
              <a:gdLst/>
              <a:ahLst/>
              <a:cxnLst/>
              <a:rect l="l" t="t" r="r" b="b"/>
              <a:pathLst>
                <a:path w="5044" h="7268" extrusionOk="0">
                  <a:moveTo>
                    <a:pt x="124" y="0"/>
                  </a:moveTo>
                  <a:cubicBezTo>
                    <a:pt x="61" y="0"/>
                    <a:pt x="0" y="73"/>
                    <a:pt x="27" y="145"/>
                  </a:cubicBezTo>
                  <a:cubicBezTo>
                    <a:pt x="1384" y="2526"/>
                    <a:pt x="4123" y="4335"/>
                    <a:pt x="4682" y="7133"/>
                  </a:cubicBezTo>
                  <a:cubicBezTo>
                    <a:pt x="4697" y="7226"/>
                    <a:pt x="4764" y="7267"/>
                    <a:pt x="4834" y="7267"/>
                  </a:cubicBezTo>
                  <a:cubicBezTo>
                    <a:pt x="4935" y="7267"/>
                    <a:pt x="5044" y="7183"/>
                    <a:pt x="5016" y="7050"/>
                  </a:cubicBezTo>
                  <a:cubicBezTo>
                    <a:pt x="4528" y="4335"/>
                    <a:pt x="1908" y="2014"/>
                    <a:pt x="182" y="25"/>
                  </a:cubicBezTo>
                  <a:cubicBezTo>
                    <a:pt x="164" y="8"/>
                    <a:pt x="144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4839750" y="2747625"/>
              <a:ext cx="50325" cy="111150"/>
            </a:xfrm>
            <a:custGeom>
              <a:avLst/>
              <a:gdLst/>
              <a:ahLst/>
              <a:cxnLst/>
              <a:rect l="l" t="t" r="r" b="b"/>
              <a:pathLst>
                <a:path w="2013" h="4446" extrusionOk="0">
                  <a:moveTo>
                    <a:pt x="142" y="1"/>
                  </a:moveTo>
                  <a:cubicBezTo>
                    <a:pt x="70" y="1"/>
                    <a:pt x="0" y="84"/>
                    <a:pt x="18" y="162"/>
                  </a:cubicBezTo>
                  <a:cubicBezTo>
                    <a:pt x="375" y="1662"/>
                    <a:pt x="1601" y="2805"/>
                    <a:pt x="1827" y="4389"/>
                  </a:cubicBezTo>
                  <a:cubicBezTo>
                    <a:pt x="1837" y="4429"/>
                    <a:pt x="1872" y="4445"/>
                    <a:pt x="1909" y="4445"/>
                  </a:cubicBezTo>
                  <a:cubicBezTo>
                    <a:pt x="1960" y="4445"/>
                    <a:pt x="2013" y="4413"/>
                    <a:pt x="2006" y="4365"/>
                  </a:cubicBezTo>
                  <a:cubicBezTo>
                    <a:pt x="1887" y="2876"/>
                    <a:pt x="1125" y="1210"/>
                    <a:pt x="220" y="43"/>
                  </a:cubicBezTo>
                  <a:cubicBezTo>
                    <a:pt x="197" y="13"/>
                    <a:pt x="169" y="1"/>
                    <a:pt x="14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4853675" y="2731450"/>
              <a:ext cx="31950" cy="83100"/>
            </a:xfrm>
            <a:custGeom>
              <a:avLst/>
              <a:gdLst/>
              <a:ahLst/>
              <a:cxnLst/>
              <a:rect l="l" t="t" r="r" b="b"/>
              <a:pathLst>
                <a:path w="1278" h="3324" extrusionOk="0">
                  <a:moveTo>
                    <a:pt x="89" y="0"/>
                  </a:moveTo>
                  <a:cubicBezTo>
                    <a:pt x="44" y="0"/>
                    <a:pt x="0" y="40"/>
                    <a:pt x="8" y="94"/>
                  </a:cubicBezTo>
                  <a:cubicBezTo>
                    <a:pt x="246" y="1178"/>
                    <a:pt x="830" y="2166"/>
                    <a:pt x="1068" y="3250"/>
                  </a:cubicBezTo>
                  <a:cubicBezTo>
                    <a:pt x="1082" y="3302"/>
                    <a:pt x="1119" y="3324"/>
                    <a:pt x="1157" y="3324"/>
                  </a:cubicBezTo>
                  <a:cubicBezTo>
                    <a:pt x="1216" y="3324"/>
                    <a:pt x="1277" y="3274"/>
                    <a:pt x="1270" y="3202"/>
                  </a:cubicBezTo>
                  <a:cubicBezTo>
                    <a:pt x="1068" y="2119"/>
                    <a:pt x="735" y="976"/>
                    <a:pt x="151" y="35"/>
                  </a:cubicBezTo>
                  <a:cubicBezTo>
                    <a:pt x="135" y="11"/>
                    <a:pt x="112" y="0"/>
                    <a:pt x="8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4855075" y="2703075"/>
              <a:ext cx="46750" cy="100400"/>
            </a:xfrm>
            <a:custGeom>
              <a:avLst/>
              <a:gdLst/>
              <a:ahLst/>
              <a:cxnLst/>
              <a:rect l="l" t="t" r="r" b="b"/>
              <a:pathLst>
                <a:path w="1870" h="4016" extrusionOk="0">
                  <a:moveTo>
                    <a:pt x="133" y="1"/>
                  </a:moveTo>
                  <a:cubicBezTo>
                    <a:pt x="64" y="1"/>
                    <a:pt x="0" y="96"/>
                    <a:pt x="36" y="158"/>
                  </a:cubicBezTo>
                  <a:cubicBezTo>
                    <a:pt x="595" y="1349"/>
                    <a:pt x="1452" y="2492"/>
                    <a:pt x="1452" y="3849"/>
                  </a:cubicBezTo>
                  <a:cubicBezTo>
                    <a:pt x="1446" y="3962"/>
                    <a:pt x="1518" y="4016"/>
                    <a:pt x="1594" y="4016"/>
                  </a:cubicBezTo>
                  <a:cubicBezTo>
                    <a:pt x="1670" y="4016"/>
                    <a:pt x="1750" y="3962"/>
                    <a:pt x="1762" y="3861"/>
                  </a:cubicBezTo>
                  <a:cubicBezTo>
                    <a:pt x="1869" y="2420"/>
                    <a:pt x="1095" y="1110"/>
                    <a:pt x="202" y="39"/>
                  </a:cubicBezTo>
                  <a:cubicBezTo>
                    <a:pt x="181" y="12"/>
                    <a:pt x="157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4858425" y="2699475"/>
              <a:ext cx="45375" cy="101500"/>
            </a:xfrm>
            <a:custGeom>
              <a:avLst/>
              <a:gdLst/>
              <a:ahLst/>
              <a:cxnLst/>
              <a:rect l="l" t="t" r="r" b="b"/>
              <a:pathLst>
                <a:path w="1815" h="4060" extrusionOk="0">
                  <a:moveTo>
                    <a:pt x="89" y="0"/>
                  </a:moveTo>
                  <a:cubicBezTo>
                    <a:pt x="43" y="0"/>
                    <a:pt x="1" y="48"/>
                    <a:pt x="33" y="111"/>
                  </a:cubicBezTo>
                  <a:cubicBezTo>
                    <a:pt x="628" y="1421"/>
                    <a:pt x="1354" y="2624"/>
                    <a:pt x="1735" y="4029"/>
                  </a:cubicBezTo>
                  <a:cubicBezTo>
                    <a:pt x="1740" y="4051"/>
                    <a:pt x="1752" y="4060"/>
                    <a:pt x="1766" y="4060"/>
                  </a:cubicBezTo>
                  <a:cubicBezTo>
                    <a:pt x="1789" y="4060"/>
                    <a:pt x="1814" y="4035"/>
                    <a:pt x="1807" y="4005"/>
                  </a:cubicBezTo>
                  <a:cubicBezTo>
                    <a:pt x="1497" y="2636"/>
                    <a:pt x="973" y="1183"/>
                    <a:pt x="152" y="40"/>
                  </a:cubicBezTo>
                  <a:cubicBezTo>
                    <a:pt x="136" y="12"/>
                    <a:pt x="112" y="0"/>
                    <a:pt x="8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4889300" y="2739625"/>
              <a:ext cx="23825" cy="117325"/>
            </a:xfrm>
            <a:custGeom>
              <a:avLst/>
              <a:gdLst/>
              <a:ahLst/>
              <a:cxnLst/>
              <a:rect l="l" t="t" r="r" b="b"/>
              <a:pathLst>
                <a:path w="953" h="4693" extrusionOk="0">
                  <a:moveTo>
                    <a:pt x="150" y="0"/>
                  </a:moveTo>
                  <a:cubicBezTo>
                    <a:pt x="77" y="0"/>
                    <a:pt x="0" y="51"/>
                    <a:pt x="0" y="125"/>
                  </a:cubicBezTo>
                  <a:cubicBezTo>
                    <a:pt x="119" y="1625"/>
                    <a:pt x="619" y="3030"/>
                    <a:pt x="417" y="4566"/>
                  </a:cubicBezTo>
                  <a:cubicBezTo>
                    <a:pt x="403" y="4646"/>
                    <a:pt x="469" y="4692"/>
                    <a:pt x="533" y="4692"/>
                  </a:cubicBezTo>
                  <a:cubicBezTo>
                    <a:pt x="583" y="4692"/>
                    <a:pt x="633" y="4664"/>
                    <a:pt x="643" y="4601"/>
                  </a:cubicBezTo>
                  <a:cubicBezTo>
                    <a:pt x="953" y="3137"/>
                    <a:pt x="893" y="1446"/>
                    <a:pt x="262" y="65"/>
                  </a:cubicBezTo>
                  <a:cubicBezTo>
                    <a:pt x="239" y="20"/>
                    <a:pt x="196" y="0"/>
                    <a:pt x="1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4877500" y="2700875"/>
              <a:ext cx="34150" cy="131625"/>
            </a:xfrm>
            <a:custGeom>
              <a:avLst/>
              <a:gdLst/>
              <a:ahLst/>
              <a:cxnLst/>
              <a:rect l="l" t="t" r="r" b="b"/>
              <a:pathLst>
                <a:path w="1366" h="5265" extrusionOk="0">
                  <a:moveTo>
                    <a:pt x="128" y="0"/>
                  </a:moveTo>
                  <a:cubicBezTo>
                    <a:pt x="64" y="0"/>
                    <a:pt x="1" y="55"/>
                    <a:pt x="32" y="139"/>
                  </a:cubicBezTo>
                  <a:cubicBezTo>
                    <a:pt x="579" y="1806"/>
                    <a:pt x="1008" y="3377"/>
                    <a:pt x="1091" y="5139"/>
                  </a:cubicBezTo>
                  <a:cubicBezTo>
                    <a:pt x="1079" y="5223"/>
                    <a:pt x="1139" y="5264"/>
                    <a:pt x="1203" y="5264"/>
                  </a:cubicBezTo>
                  <a:cubicBezTo>
                    <a:pt x="1267" y="5264"/>
                    <a:pt x="1335" y="5223"/>
                    <a:pt x="1341" y="5139"/>
                  </a:cubicBezTo>
                  <a:cubicBezTo>
                    <a:pt x="1365" y="3401"/>
                    <a:pt x="1175" y="1556"/>
                    <a:pt x="222" y="55"/>
                  </a:cubicBezTo>
                  <a:cubicBezTo>
                    <a:pt x="201" y="17"/>
                    <a:pt x="164" y="0"/>
                    <a:pt x="12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4842500" y="2654550"/>
              <a:ext cx="80150" cy="134575"/>
            </a:xfrm>
            <a:custGeom>
              <a:avLst/>
              <a:gdLst/>
              <a:ahLst/>
              <a:cxnLst/>
              <a:rect l="l" t="t" r="r" b="b"/>
              <a:pathLst>
                <a:path w="3206" h="5383" extrusionOk="0">
                  <a:moveTo>
                    <a:pt x="134" y="1"/>
                  </a:moveTo>
                  <a:cubicBezTo>
                    <a:pt x="56" y="1"/>
                    <a:pt x="0" y="96"/>
                    <a:pt x="74" y="170"/>
                  </a:cubicBezTo>
                  <a:cubicBezTo>
                    <a:pt x="1265" y="1623"/>
                    <a:pt x="2825" y="3218"/>
                    <a:pt x="2741" y="5230"/>
                  </a:cubicBezTo>
                  <a:cubicBezTo>
                    <a:pt x="2735" y="5331"/>
                    <a:pt x="2813" y="5382"/>
                    <a:pt x="2893" y="5382"/>
                  </a:cubicBezTo>
                  <a:cubicBezTo>
                    <a:pt x="2973" y="5382"/>
                    <a:pt x="3057" y="5331"/>
                    <a:pt x="3063" y="5230"/>
                  </a:cubicBezTo>
                  <a:cubicBezTo>
                    <a:pt x="3206" y="3147"/>
                    <a:pt x="1729" y="1301"/>
                    <a:pt x="205" y="27"/>
                  </a:cubicBezTo>
                  <a:cubicBezTo>
                    <a:pt x="181" y="9"/>
                    <a:pt x="157" y="1"/>
                    <a:pt x="13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4774925" y="2601025"/>
              <a:ext cx="131950" cy="217475"/>
            </a:xfrm>
            <a:custGeom>
              <a:avLst/>
              <a:gdLst/>
              <a:ahLst/>
              <a:cxnLst/>
              <a:rect l="l" t="t" r="r" b="b"/>
              <a:pathLst>
                <a:path w="5278" h="8699" extrusionOk="0">
                  <a:moveTo>
                    <a:pt x="77" y="0"/>
                  </a:moveTo>
                  <a:cubicBezTo>
                    <a:pt x="32" y="0"/>
                    <a:pt x="0" y="70"/>
                    <a:pt x="39" y="108"/>
                  </a:cubicBezTo>
                  <a:cubicBezTo>
                    <a:pt x="2361" y="2383"/>
                    <a:pt x="5075" y="5180"/>
                    <a:pt x="5147" y="8645"/>
                  </a:cubicBezTo>
                  <a:cubicBezTo>
                    <a:pt x="5147" y="8681"/>
                    <a:pt x="5176" y="8699"/>
                    <a:pt x="5206" y="8699"/>
                  </a:cubicBezTo>
                  <a:cubicBezTo>
                    <a:pt x="5236" y="8699"/>
                    <a:pt x="5266" y="8681"/>
                    <a:pt x="5266" y="8645"/>
                  </a:cubicBezTo>
                  <a:cubicBezTo>
                    <a:pt x="5278" y="5240"/>
                    <a:pt x="2765" y="1954"/>
                    <a:pt x="110" y="13"/>
                  </a:cubicBezTo>
                  <a:cubicBezTo>
                    <a:pt x="99" y="4"/>
                    <a:pt x="87" y="0"/>
                    <a:pt x="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4773025" y="2582925"/>
              <a:ext cx="138025" cy="207600"/>
            </a:xfrm>
            <a:custGeom>
              <a:avLst/>
              <a:gdLst/>
              <a:ahLst/>
              <a:cxnLst/>
              <a:rect l="l" t="t" r="r" b="b"/>
              <a:pathLst>
                <a:path w="5521" h="8304" extrusionOk="0">
                  <a:moveTo>
                    <a:pt x="160" y="0"/>
                  </a:moveTo>
                  <a:cubicBezTo>
                    <a:pt x="71" y="0"/>
                    <a:pt x="1" y="97"/>
                    <a:pt x="91" y="178"/>
                  </a:cubicBezTo>
                  <a:cubicBezTo>
                    <a:pt x="2329" y="2202"/>
                    <a:pt x="5163" y="5119"/>
                    <a:pt x="5461" y="8286"/>
                  </a:cubicBezTo>
                  <a:cubicBezTo>
                    <a:pt x="5461" y="8298"/>
                    <a:pt x="5473" y="8304"/>
                    <a:pt x="5485" y="8304"/>
                  </a:cubicBezTo>
                  <a:cubicBezTo>
                    <a:pt x="5496" y="8304"/>
                    <a:pt x="5508" y="8298"/>
                    <a:pt x="5508" y="8286"/>
                  </a:cubicBezTo>
                  <a:cubicBezTo>
                    <a:pt x="5520" y="6571"/>
                    <a:pt x="4687" y="5012"/>
                    <a:pt x="3782" y="3607"/>
                  </a:cubicBezTo>
                  <a:cubicBezTo>
                    <a:pt x="2901" y="2237"/>
                    <a:pt x="1722" y="713"/>
                    <a:pt x="210" y="11"/>
                  </a:cubicBezTo>
                  <a:cubicBezTo>
                    <a:pt x="193" y="3"/>
                    <a:pt x="176" y="0"/>
                    <a:pt x="16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4857800" y="2634875"/>
              <a:ext cx="59075" cy="112350"/>
            </a:xfrm>
            <a:custGeom>
              <a:avLst/>
              <a:gdLst/>
              <a:ahLst/>
              <a:cxnLst/>
              <a:rect l="l" t="t" r="r" b="b"/>
              <a:pathLst>
                <a:path w="2363" h="4494" extrusionOk="0">
                  <a:moveTo>
                    <a:pt x="130" y="0"/>
                  </a:moveTo>
                  <a:cubicBezTo>
                    <a:pt x="65" y="0"/>
                    <a:pt x="0" y="84"/>
                    <a:pt x="46" y="147"/>
                  </a:cubicBezTo>
                  <a:cubicBezTo>
                    <a:pt x="784" y="1588"/>
                    <a:pt x="1713" y="2886"/>
                    <a:pt x="2236" y="4446"/>
                  </a:cubicBezTo>
                  <a:cubicBezTo>
                    <a:pt x="2241" y="4480"/>
                    <a:pt x="2264" y="4494"/>
                    <a:pt x="2288" y="4494"/>
                  </a:cubicBezTo>
                  <a:cubicBezTo>
                    <a:pt x="2324" y="4494"/>
                    <a:pt x="2362" y="4464"/>
                    <a:pt x="2355" y="4422"/>
                  </a:cubicBezTo>
                  <a:cubicBezTo>
                    <a:pt x="2022" y="2826"/>
                    <a:pt x="1308" y="1231"/>
                    <a:pt x="189" y="28"/>
                  </a:cubicBezTo>
                  <a:cubicBezTo>
                    <a:pt x="171" y="8"/>
                    <a:pt x="151" y="0"/>
                    <a:pt x="13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4810450" y="2573750"/>
              <a:ext cx="106550" cy="163500"/>
            </a:xfrm>
            <a:custGeom>
              <a:avLst/>
              <a:gdLst/>
              <a:ahLst/>
              <a:cxnLst/>
              <a:rect l="l" t="t" r="r" b="b"/>
              <a:pathLst>
                <a:path w="4262" h="6540" extrusionOk="0">
                  <a:moveTo>
                    <a:pt x="138" y="1"/>
                  </a:moveTo>
                  <a:cubicBezTo>
                    <a:pt x="67" y="1"/>
                    <a:pt x="1" y="67"/>
                    <a:pt x="47" y="140"/>
                  </a:cubicBezTo>
                  <a:cubicBezTo>
                    <a:pt x="1428" y="1973"/>
                    <a:pt x="3857" y="3902"/>
                    <a:pt x="3809" y="6402"/>
                  </a:cubicBezTo>
                  <a:cubicBezTo>
                    <a:pt x="3809" y="6495"/>
                    <a:pt x="3882" y="6540"/>
                    <a:pt x="3959" y="6540"/>
                  </a:cubicBezTo>
                  <a:cubicBezTo>
                    <a:pt x="4042" y="6540"/>
                    <a:pt x="4130" y="6489"/>
                    <a:pt x="4142" y="6391"/>
                  </a:cubicBezTo>
                  <a:cubicBezTo>
                    <a:pt x="4261" y="3878"/>
                    <a:pt x="1952" y="1533"/>
                    <a:pt x="201" y="21"/>
                  </a:cubicBezTo>
                  <a:cubicBezTo>
                    <a:pt x="182" y="7"/>
                    <a:pt x="160" y="1"/>
                    <a:pt x="13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4743850" y="2498950"/>
              <a:ext cx="237725" cy="217075"/>
            </a:xfrm>
            <a:custGeom>
              <a:avLst/>
              <a:gdLst/>
              <a:ahLst/>
              <a:cxnLst/>
              <a:rect l="l" t="t" r="r" b="b"/>
              <a:pathLst>
                <a:path w="9509" h="8683" extrusionOk="0">
                  <a:moveTo>
                    <a:pt x="124" y="0"/>
                  </a:moveTo>
                  <a:cubicBezTo>
                    <a:pt x="48" y="0"/>
                    <a:pt x="1" y="112"/>
                    <a:pt x="67" y="179"/>
                  </a:cubicBezTo>
                  <a:cubicBezTo>
                    <a:pt x="1056" y="1298"/>
                    <a:pt x="8497" y="6870"/>
                    <a:pt x="6699" y="8335"/>
                  </a:cubicBezTo>
                  <a:cubicBezTo>
                    <a:pt x="6530" y="8476"/>
                    <a:pt x="6672" y="8683"/>
                    <a:pt x="6844" y="8683"/>
                  </a:cubicBezTo>
                  <a:cubicBezTo>
                    <a:pt x="6891" y="8683"/>
                    <a:pt x="6939" y="8668"/>
                    <a:pt x="6985" y="8632"/>
                  </a:cubicBezTo>
                  <a:cubicBezTo>
                    <a:pt x="9509" y="6668"/>
                    <a:pt x="1556" y="989"/>
                    <a:pt x="186" y="24"/>
                  </a:cubicBezTo>
                  <a:cubicBezTo>
                    <a:pt x="165" y="7"/>
                    <a:pt x="144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4832475" y="2553450"/>
              <a:ext cx="99750" cy="135375"/>
            </a:xfrm>
            <a:custGeom>
              <a:avLst/>
              <a:gdLst/>
              <a:ahLst/>
              <a:cxnLst/>
              <a:rect l="l" t="t" r="r" b="b"/>
              <a:pathLst>
                <a:path w="3990" h="5415" extrusionOk="0">
                  <a:moveTo>
                    <a:pt x="140" y="0"/>
                  </a:moveTo>
                  <a:cubicBezTo>
                    <a:pt x="57" y="0"/>
                    <a:pt x="0" y="96"/>
                    <a:pt x="70" y="166"/>
                  </a:cubicBezTo>
                  <a:cubicBezTo>
                    <a:pt x="1571" y="1678"/>
                    <a:pt x="3202" y="3214"/>
                    <a:pt x="3797" y="5345"/>
                  </a:cubicBezTo>
                  <a:cubicBezTo>
                    <a:pt x="3807" y="5393"/>
                    <a:pt x="3842" y="5414"/>
                    <a:pt x="3878" y="5414"/>
                  </a:cubicBezTo>
                  <a:cubicBezTo>
                    <a:pt x="3932" y="5414"/>
                    <a:pt x="3990" y="5369"/>
                    <a:pt x="3976" y="5298"/>
                  </a:cubicBezTo>
                  <a:cubicBezTo>
                    <a:pt x="3535" y="3381"/>
                    <a:pt x="2035" y="880"/>
                    <a:pt x="189" y="11"/>
                  </a:cubicBezTo>
                  <a:cubicBezTo>
                    <a:pt x="173" y="4"/>
                    <a:pt x="156" y="0"/>
                    <a:pt x="1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4865250" y="2556150"/>
              <a:ext cx="45500" cy="79300"/>
            </a:xfrm>
            <a:custGeom>
              <a:avLst/>
              <a:gdLst/>
              <a:ahLst/>
              <a:cxnLst/>
              <a:rect l="l" t="t" r="r" b="b"/>
              <a:pathLst>
                <a:path w="1820" h="3172" extrusionOk="0">
                  <a:moveTo>
                    <a:pt x="116" y="0"/>
                  </a:moveTo>
                  <a:cubicBezTo>
                    <a:pt x="56" y="0"/>
                    <a:pt x="1" y="58"/>
                    <a:pt x="45" y="129"/>
                  </a:cubicBezTo>
                  <a:cubicBezTo>
                    <a:pt x="641" y="1046"/>
                    <a:pt x="1486" y="1880"/>
                    <a:pt x="1557" y="3046"/>
                  </a:cubicBezTo>
                  <a:cubicBezTo>
                    <a:pt x="1569" y="3130"/>
                    <a:pt x="1635" y="3171"/>
                    <a:pt x="1697" y="3171"/>
                  </a:cubicBezTo>
                  <a:cubicBezTo>
                    <a:pt x="1760" y="3171"/>
                    <a:pt x="1819" y="3130"/>
                    <a:pt x="1819" y="3046"/>
                  </a:cubicBezTo>
                  <a:cubicBezTo>
                    <a:pt x="1784" y="1856"/>
                    <a:pt x="1034" y="772"/>
                    <a:pt x="176" y="22"/>
                  </a:cubicBezTo>
                  <a:cubicBezTo>
                    <a:pt x="158" y="7"/>
                    <a:pt x="137" y="0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4822425" y="2466425"/>
              <a:ext cx="98450" cy="153275"/>
            </a:xfrm>
            <a:custGeom>
              <a:avLst/>
              <a:gdLst/>
              <a:ahLst/>
              <a:cxnLst/>
              <a:rect l="l" t="t" r="r" b="b"/>
              <a:pathLst>
                <a:path w="3938" h="6131" extrusionOk="0">
                  <a:moveTo>
                    <a:pt x="146" y="0"/>
                  </a:moveTo>
                  <a:cubicBezTo>
                    <a:pt x="64" y="0"/>
                    <a:pt x="1" y="130"/>
                    <a:pt x="68" y="206"/>
                  </a:cubicBezTo>
                  <a:cubicBezTo>
                    <a:pt x="1520" y="1885"/>
                    <a:pt x="3449" y="3552"/>
                    <a:pt x="3413" y="5933"/>
                  </a:cubicBezTo>
                  <a:cubicBezTo>
                    <a:pt x="3401" y="6068"/>
                    <a:pt x="3491" y="6131"/>
                    <a:pt x="3587" y="6131"/>
                  </a:cubicBezTo>
                  <a:cubicBezTo>
                    <a:pt x="3685" y="6131"/>
                    <a:pt x="3788" y="6065"/>
                    <a:pt x="3794" y="5945"/>
                  </a:cubicBezTo>
                  <a:cubicBezTo>
                    <a:pt x="3937" y="3421"/>
                    <a:pt x="2080" y="1456"/>
                    <a:pt x="210" y="27"/>
                  </a:cubicBezTo>
                  <a:cubicBezTo>
                    <a:pt x="189" y="8"/>
                    <a:pt x="167" y="0"/>
                    <a:pt x="14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4792800" y="2400825"/>
              <a:ext cx="162900" cy="190900"/>
            </a:xfrm>
            <a:custGeom>
              <a:avLst/>
              <a:gdLst/>
              <a:ahLst/>
              <a:cxnLst/>
              <a:rect l="l" t="t" r="r" b="b"/>
              <a:pathLst>
                <a:path w="6516" h="7636" extrusionOk="0">
                  <a:moveTo>
                    <a:pt x="141" y="1"/>
                  </a:moveTo>
                  <a:cubicBezTo>
                    <a:pt x="61" y="1"/>
                    <a:pt x="1" y="102"/>
                    <a:pt x="74" y="175"/>
                  </a:cubicBezTo>
                  <a:cubicBezTo>
                    <a:pt x="919" y="1187"/>
                    <a:pt x="1872" y="2128"/>
                    <a:pt x="2765" y="3092"/>
                  </a:cubicBezTo>
                  <a:cubicBezTo>
                    <a:pt x="3289" y="3664"/>
                    <a:pt x="6289" y="6509"/>
                    <a:pt x="5563" y="7402"/>
                  </a:cubicBezTo>
                  <a:cubicBezTo>
                    <a:pt x="5480" y="7494"/>
                    <a:pt x="5574" y="7635"/>
                    <a:pt x="5676" y="7635"/>
                  </a:cubicBezTo>
                  <a:cubicBezTo>
                    <a:pt x="5707" y="7635"/>
                    <a:pt x="5738" y="7623"/>
                    <a:pt x="5765" y="7593"/>
                  </a:cubicBezTo>
                  <a:cubicBezTo>
                    <a:pt x="6515" y="6747"/>
                    <a:pt x="4955" y="5033"/>
                    <a:pt x="4479" y="4437"/>
                  </a:cubicBezTo>
                  <a:cubicBezTo>
                    <a:pt x="3205" y="2842"/>
                    <a:pt x="1776" y="1342"/>
                    <a:pt x="217" y="32"/>
                  </a:cubicBezTo>
                  <a:cubicBezTo>
                    <a:pt x="192" y="10"/>
                    <a:pt x="166" y="1"/>
                    <a:pt x="1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4742450" y="2356975"/>
              <a:ext cx="199500" cy="228050"/>
            </a:xfrm>
            <a:custGeom>
              <a:avLst/>
              <a:gdLst/>
              <a:ahLst/>
              <a:cxnLst/>
              <a:rect l="l" t="t" r="r" b="b"/>
              <a:pathLst>
                <a:path w="7980" h="9122" extrusionOk="0">
                  <a:moveTo>
                    <a:pt x="103" y="0"/>
                  </a:moveTo>
                  <a:cubicBezTo>
                    <a:pt x="51" y="0"/>
                    <a:pt x="1" y="80"/>
                    <a:pt x="40" y="119"/>
                  </a:cubicBezTo>
                  <a:cubicBezTo>
                    <a:pt x="1469" y="1596"/>
                    <a:pt x="3052" y="2929"/>
                    <a:pt x="4433" y="4453"/>
                  </a:cubicBezTo>
                  <a:cubicBezTo>
                    <a:pt x="5636" y="5775"/>
                    <a:pt x="7362" y="7275"/>
                    <a:pt x="7803" y="9061"/>
                  </a:cubicBezTo>
                  <a:cubicBezTo>
                    <a:pt x="7812" y="9103"/>
                    <a:pt x="7844" y="9121"/>
                    <a:pt x="7876" y="9121"/>
                  </a:cubicBezTo>
                  <a:cubicBezTo>
                    <a:pt x="7927" y="9121"/>
                    <a:pt x="7979" y="9078"/>
                    <a:pt x="7958" y="9013"/>
                  </a:cubicBezTo>
                  <a:cubicBezTo>
                    <a:pt x="7660" y="7334"/>
                    <a:pt x="6338" y="6060"/>
                    <a:pt x="5267" y="4810"/>
                  </a:cubicBezTo>
                  <a:cubicBezTo>
                    <a:pt x="3719" y="3001"/>
                    <a:pt x="2040" y="1441"/>
                    <a:pt x="135" y="12"/>
                  </a:cubicBezTo>
                  <a:cubicBezTo>
                    <a:pt x="125" y="4"/>
                    <a:pt x="114" y="0"/>
                    <a:pt x="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4782650" y="2394725"/>
              <a:ext cx="141075" cy="174050"/>
            </a:xfrm>
            <a:custGeom>
              <a:avLst/>
              <a:gdLst/>
              <a:ahLst/>
              <a:cxnLst/>
              <a:rect l="l" t="t" r="r" b="b"/>
              <a:pathLst>
                <a:path w="5643" h="6962" extrusionOk="0">
                  <a:moveTo>
                    <a:pt x="173" y="0"/>
                  </a:moveTo>
                  <a:cubicBezTo>
                    <a:pt x="77" y="0"/>
                    <a:pt x="0" y="140"/>
                    <a:pt x="87" y="217"/>
                  </a:cubicBezTo>
                  <a:cubicBezTo>
                    <a:pt x="2063" y="2312"/>
                    <a:pt x="4230" y="4193"/>
                    <a:pt x="5397" y="6896"/>
                  </a:cubicBezTo>
                  <a:cubicBezTo>
                    <a:pt x="5410" y="6942"/>
                    <a:pt x="5446" y="6962"/>
                    <a:pt x="5486" y="6962"/>
                  </a:cubicBezTo>
                  <a:cubicBezTo>
                    <a:pt x="5559" y="6962"/>
                    <a:pt x="5642" y="6897"/>
                    <a:pt x="5611" y="6813"/>
                  </a:cubicBezTo>
                  <a:cubicBezTo>
                    <a:pt x="4564" y="4134"/>
                    <a:pt x="2575" y="1693"/>
                    <a:pt x="242" y="26"/>
                  </a:cubicBezTo>
                  <a:cubicBezTo>
                    <a:pt x="219" y="8"/>
                    <a:pt x="195" y="0"/>
                    <a:pt x="17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4815525" y="2390900"/>
              <a:ext cx="109375" cy="145075"/>
            </a:xfrm>
            <a:custGeom>
              <a:avLst/>
              <a:gdLst/>
              <a:ahLst/>
              <a:cxnLst/>
              <a:rect l="l" t="t" r="r" b="b"/>
              <a:pathLst>
                <a:path w="4375" h="5803" extrusionOk="0">
                  <a:moveTo>
                    <a:pt x="122" y="1"/>
                  </a:moveTo>
                  <a:cubicBezTo>
                    <a:pt x="54" y="1"/>
                    <a:pt x="1" y="84"/>
                    <a:pt x="70" y="143"/>
                  </a:cubicBezTo>
                  <a:cubicBezTo>
                    <a:pt x="1641" y="1822"/>
                    <a:pt x="3796" y="3287"/>
                    <a:pt x="4177" y="5727"/>
                  </a:cubicBezTo>
                  <a:cubicBezTo>
                    <a:pt x="4183" y="5780"/>
                    <a:pt x="4224" y="5803"/>
                    <a:pt x="4266" y="5803"/>
                  </a:cubicBezTo>
                  <a:cubicBezTo>
                    <a:pt x="4319" y="5803"/>
                    <a:pt x="4375" y="5768"/>
                    <a:pt x="4368" y="5715"/>
                  </a:cubicBezTo>
                  <a:cubicBezTo>
                    <a:pt x="4106" y="3418"/>
                    <a:pt x="2177" y="1084"/>
                    <a:pt x="165" y="12"/>
                  </a:cubicBezTo>
                  <a:cubicBezTo>
                    <a:pt x="151" y="4"/>
                    <a:pt x="136" y="1"/>
                    <a:pt x="1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4877175" y="2432500"/>
              <a:ext cx="58275" cy="92025"/>
            </a:xfrm>
            <a:custGeom>
              <a:avLst/>
              <a:gdLst/>
              <a:ahLst/>
              <a:cxnLst/>
              <a:rect l="l" t="t" r="r" b="b"/>
              <a:pathLst>
                <a:path w="2331" h="3681" extrusionOk="0">
                  <a:moveTo>
                    <a:pt x="134" y="1"/>
                  </a:moveTo>
                  <a:cubicBezTo>
                    <a:pt x="61" y="1"/>
                    <a:pt x="0" y="67"/>
                    <a:pt x="45" y="146"/>
                  </a:cubicBezTo>
                  <a:cubicBezTo>
                    <a:pt x="354" y="682"/>
                    <a:pt x="759" y="1146"/>
                    <a:pt x="1116" y="1670"/>
                  </a:cubicBezTo>
                  <a:cubicBezTo>
                    <a:pt x="1378" y="2051"/>
                    <a:pt x="2116" y="2992"/>
                    <a:pt x="1795" y="3480"/>
                  </a:cubicBezTo>
                  <a:cubicBezTo>
                    <a:pt x="1730" y="3586"/>
                    <a:pt x="1809" y="3680"/>
                    <a:pt x="1900" y="3680"/>
                  </a:cubicBezTo>
                  <a:cubicBezTo>
                    <a:pt x="1942" y="3680"/>
                    <a:pt x="1987" y="3660"/>
                    <a:pt x="2021" y="3611"/>
                  </a:cubicBezTo>
                  <a:cubicBezTo>
                    <a:pt x="2331" y="3159"/>
                    <a:pt x="1950" y="2480"/>
                    <a:pt x="1723" y="2063"/>
                  </a:cubicBezTo>
                  <a:cubicBezTo>
                    <a:pt x="1342" y="1337"/>
                    <a:pt x="830" y="563"/>
                    <a:pt x="211" y="27"/>
                  </a:cubicBezTo>
                  <a:cubicBezTo>
                    <a:pt x="187" y="9"/>
                    <a:pt x="159" y="1"/>
                    <a:pt x="13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4895950" y="2571825"/>
              <a:ext cx="32050" cy="69550"/>
            </a:xfrm>
            <a:custGeom>
              <a:avLst/>
              <a:gdLst/>
              <a:ahLst/>
              <a:cxnLst/>
              <a:rect l="l" t="t" r="r" b="b"/>
              <a:pathLst>
                <a:path w="1282" h="2782" extrusionOk="0">
                  <a:moveTo>
                    <a:pt x="146" y="1"/>
                  </a:moveTo>
                  <a:cubicBezTo>
                    <a:pt x="74" y="1"/>
                    <a:pt x="1" y="71"/>
                    <a:pt x="20" y="157"/>
                  </a:cubicBezTo>
                  <a:cubicBezTo>
                    <a:pt x="127" y="526"/>
                    <a:pt x="329" y="836"/>
                    <a:pt x="508" y="1181"/>
                  </a:cubicBezTo>
                  <a:cubicBezTo>
                    <a:pt x="734" y="1622"/>
                    <a:pt x="865" y="2134"/>
                    <a:pt x="889" y="2622"/>
                  </a:cubicBezTo>
                  <a:cubicBezTo>
                    <a:pt x="889" y="2731"/>
                    <a:pt x="956" y="2781"/>
                    <a:pt x="1024" y="2781"/>
                  </a:cubicBezTo>
                  <a:cubicBezTo>
                    <a:pt x="1090" y="2781"/>
                    <a:pt x="1157" y="2734"/>
                    <a:pt x="1163" y="2646"/>
                  </a:cubicBezTo>
                  <a:cubicBezTo>
                    <a:pt x="1282" y="1765"/>
                    <a:pt x="1008" y="526"/>
                    <a:pt x="198" y="14"/>
                  </a:cubicBezTo>
                  <a:cubicBezTo>
                    <a:pt x="182" y="5"/>
                    <a:pt x="164" y="1"/>
                    <a:pt x="14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4899825" y="2560700"/>
              <a:ext cx="29075" cy="60850"/>
            </a:xfrm>
            <a:custGeom>
              <a:avLst/>
              <a:gdLst/>
              <a:ahLst/>
              <a:cxnLst/>
              <a:rect l="l" t="t" r="r" b="b"/>
              <a:pathLst>
                <a:path w="1163" h="2434" extrusionOk="0">
                  <a:moveTo>
                    <a:pt x="143" y="1"/>
                  </a:moveTo>
                  <a:cubicBezTo>
                    <a:pt x="64" y="1"/>
                    <a:pt x="1" y="80"/>
                    <a:pt x="20" y="174"/>
                  </a:cubicBezTo>
                  <a:cubicBezTo>
                    <a:pt x="55" y="483"/>
                    <a:pt x="329" y="745"/>
                    <a:pt x="472" y="1031"/>
                  </a:cubicBezTo>
                  <a:cubicBezTo>
                    <a:pt x="686" y="1388"/>
                    <a:pt x="817" y="1817"/>
                    <a:pt x="734" y="2233"/>
                  </a:cubicBezTo>
                  <a:cubicBezTo>
                    <a:pt x="684" y="2355"/>
                    <a:pt x="779" y="2433"/>
                    <a:pt x="879" y="2433"/>
                  </a:cubicBezTo>
                  <a:cubicBezTo>
                    <a:pt x="946" y="2433"/>
                    <a:pt x="1015" y="2398"/>
                    <a:pt x="1044" y="2317"/>
                  </a:cubicBezTo>
                  <a:cubicBezTo>
                    <a:pt x="1163" y="1912"/>
                    <a:pt x="1091" y="1507"/>
                    <a:pt x="948" y="1126"/>
                  </a:cubicBezTo>
                  <a:cubicBezTo>
                    <a:pt x="817" y="745"/>
                    <a:pt x="591" y="197"/>
                    <a:pt x="210" y="19"/>
                  </a:cubicBezTo>
                  <a:cubicBezTo>
                    <a:pt x="187" y="6"/>
                    <a:pt x="165" y="1"/>
                    <a:pt x="1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4897625" y="2543375"/>
              <a:ext cx="26800" cy="65200"/>
            </a:xfrm>
            <a:custGeom>
              <a:avLst/>
              <a:gdLst/>
              <a:ahLst/>
              <a:cxnLst/>
              <a:rect l="l" t="t" r="r" b="b"/>
              <a:pathLst>
                <a:path w="1072" h="2608" extrusionOk="0">
                  <a:moveTo>
                    <a:pt x="141" y="1"/>
                  </a:moveTo>
                  <a:cubicBezTo>
                    <a:pt x="70" y="1"/>
                    <a:pt x="0" y="48"/>
                    <a:pt x="0" y="140"/>
                  </a:cubicBezTo>
                  <a:cubicBezTo>
                    <a:pt x="24" y="438"/>
                    <a:pt x="179" y="700"/>
                    <a:pt x="298" y="986"/>
                  </a:cubicBezTo>
                  <a:cubicBezTo>
                    <a:pt x="524" y="1450"/>
                    <a:pt x="679" y="1914"/>
                    <a:pt x="715" y="2438"/>
                  </a:cubicBezTo>
                  <a:cubicBezTo>
                    <a:pt x="721" y="2551"/>
                    <a:pt x="807" y="2608"/>
                    <a:pt x="892" y="2608"/>
                  </a:cubicBezTo>
                  <a:cubicBezTo>
                    <a:pt x="977" y="2608"/>
                    <a:pt x="1060" y="2551"/>
                    <a:pt x="1060" y="2438"/>
                  </a:cubicBezTo>
                  <a:cubicBezTo>
                    <a:pt x="1072" y="1700"/>
                    <a:pt x="882" y="533"/>
                    <a:pt x="250" y="45"/>
                  </a:cubicBezTo>
                  <a:cubicBezTo>
                    <a:pt x="221" y="15"/>
                    <a:pt x="180" y="1"/>
                    <a:pt x="1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4899275" y="2533100"/>
              <a:ext cx="30975" cy="70675"/>
            </a:xfrm>
            <a:custGeom>
              <a:avLst/>
              <a:gdLst/>
              <a:ahLst/>
              <a:cxnLst/>
              <a:rect l="l" t="t" r="r" b="b"/>
              <a:pathLst>
                <a:path w="1239" h="2827" extrusionOk="0">
                  <a:moveTo>
                    <a:pt x="149" y="1"/>
                  </a:moveTo>
                  <a:cubicBezTo>
                    <a:pt x="69" y="1"/>
                    <a:pt x="1" y="76"/>
                    <a:pt x="18" y="170"/>
                  </a:cubicBezTo>
                  <a:cubicBezTo>
                    <a:pt x="101" y="539"/>
                    <a:pt x="304" y="861"/>
                    <a:pt x="470" y="1194"/>
                  </a:cubicBezTo>
                  <a:cubicBezTo>
                    <a:pt x="696" y="1659"/>
                    <a:pt x="827" y="2147"/>
                    <a:pt x="839" y="2659"/>
                  </a:cubicBezTo>
                  <a:cubicBezTo>
                    <a:pt x="851" y="2770"/>
                    <a:pt x="950" y="2827"/>
                    <a:pt x="1045" y="2827"/>
                  </a:cubicBezTo>
                  <a:cubicBezTo>
                    <a:pt x="1144" y="2827"/>
                    <a:pt x="1238" y="2767"/>
                    <a:pt x="1232" y="2647"/>
                  </a:cubicBezTo>
                  <a:cubicBezTo>
                    <a:pt x="1208" y="1790"/>
                    <a:pt x="911" y="599"/>
                    <a:pt x="244" y="39"/>
                  </a:cubicBezTo>
                  <a:cubicBezTo>
                    <a:pt x="214" y="12"/>
                    <a:pt x="181" y="1"/>
                    <a:pt x="14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4901850" y="2531425"/>
              <a:ext cx="24075" cy="55100"/>
            </a:xfrm>
            <a:custGeom>
              <a:avLst/>
              <a:gdLst/>
              <a:ahLst/>
              <a:cxnLst/>
              <a:rect l="l" t="t" r="r" b="b"/>
              <a:pathLst>
                <a:path w="963" h="2204" extrusionOk="0">
                  <a:moveTo>
                    <a:pt x="134" y="0"/>
                  </a:moveTo>
                  <a:cubicBezTo>
                    <a:pt x="74" y="0"/>
                    <a:pt x="1" y="50"/>
                    <a:pt x="10" y="106"/>
                  </a:cubicBezTo>
                  <a:cubicBezTo>
                    <a:pt x="34" y="368"/>
                    <a:pt x="153" y="583"/>
                    <a:pt x="272" y="821"/>
                  </a:cubicBezTo>
                  <a:cubicBezTo>
                    <a:pt x="474" y="1190"/>
                    <a:pt x="593" y="1607"/>
                    <a:pt x="605" y="2023"/>
                  </a:cubicBezTo>
                  <a:cubicBezTo>
                    <a:pt x="617" y="2144"/>
                    <a:pt x="709" y="2203"/>
                    <a:pt x="796" y="2203"/>
                  </a:cubicBezTo>
                  <a:cubicBezTo>
                    <a:pt x="881" y="2203"/>
                    <a:pt x="963" y="2147"/>
                    <a:pt x="963" y="2035"/>
                  </a:cubicBezTo>
                  <a:cubicBezTo>
                    <a:pt x="963" y="1368"/>
                    <a:pt x="772" y="416"/>
                    <a:pt x="177" y="11"/>
                  </a:cubicBezTo>
                  <a:cubicBezTo>
                    <a:pt x="164" y="4"/>
                    <a:pt x="150" y="0"/>
                    <a:pt x="1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4904825" y="2527150"/>
              <a:ext cx="30025" cy="57400"/>
            </a:xfrm>
            <a:custGeom>
              <a:avLst/>
              <a:gdLst/>
              <a:ahLst/>
              <a:cxnLst/>
              <a:rect l="l" t="t" r="r" b="b"/>
              <a:pathLst>
                <a:path w="1201" h="2296" extrusionOk="0">
                  <a:moveTo>
                    <a:pt x="158" y="0"/>
                  </a:moveTo>
                  <a:cubicBezTo>
                    <a:pt x="66" y="0"/>
                    <a:pt x="0" y="95"/>
                    <a:pt x="22" y="170"/>
                  </a:cubicBezTo>
                  <a:cubicBezTo>
                    <a:pt x="117" y="468"/>
                    <a:pt x="355" y="718"/>
                    <a:pt x="498" y="992"/>
                  </a:cubicBezTo>
                  <a:cubicBezTo>
                    <a:pt x="713" y="1337"/>
                    <a:pt x="844" y="1730"/>
                    <a:pt x="867" y="2135"/>
                  </a:cubicBezTo>
                  <a:cubicBezTo>
                    <a:pt x="885" y="2242"/>
                    <a:pt x="969" y="2295"/>
                    <a:pt x="1047" y="2295"/>
                  </a:cubicBezTo>
                  <a:cubicBezTo>
                    <a:pt x="1126" y="2295"/>
                    <a:pt x="1201" y="2242"/>
                    <a:pt x="1201" y="2135"/>
                  </a:cubicBezTo>
                  <a:cubicBezTo>
                    <a:pt x="1201" y="1492"/>
                    <a:pt x="891" y="242"/>
                    <a:pt x="189" y="4"/>
                  </a:cubicBezTo>
                  <a:cubicBezTo>
                    <a:pt x="178" y="1"/>
                    <a:pt x="168" y="0"/>
                    <a:pt x="15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4905900" y="2530200"/>
              <a:ext cx="21950" cy="45350"/>
            </a:xfrm>
            <a:custGeom>
              <a:avLst/>
              <a:gdLst/>
              <a:ahLst/>
              <a:cxnLst/>
              <a:rect l="l" t="t" r="r" b="b"/>
              <a:pathLst>
                <a:path w="878" h="1814" extrusionOk="0">
                  <a:moveTo>
                    <a:pt x="110" y="0"/>
                  </a:moveTo>
                  <a:cubicBezTo>
                    <a:pt x="55" y="0"/>
                    <a:pt x="1" y="48"/>
                    <a:pt x="27" y="108"/>
                  </a:cubicBezTo>
                  <a:cubicBezTo>
                    <a:pt x="193" y="632"/>
                    <a:pt x="515" y="1072"/>
                    <a:pt x="527" y="1644"/>
                  </a:cubicBezTo>
                  <a:cubicBezTo>
                    <a:pt x="539" y="1757"/>
                    <a:pt x="628" y="1813"/>
                    <a:pt x="713" y="1813"/>
                  </a:cubicBezTo>
                  <a:cubicBezTo>
                    <a:pt x="798" y="1813"/>
                    <a:pt x="878" y="1757"/>
                    <a:pt x="872" y="1644"/>
                  </a:cubicBezTo>
                  <a:cubicBezTo>
                    <a:pt x="860" y="1060"/>
                    <a:pt x="622" y="405"/>
                    <a:pt x="170" y="24"/>
                  </a:cubicBezTo>
                  <a:cubicBezTo>
                    <a:pt x="153" y="8"/>
                    <a:pt x="131" y="0"/>
                    <a:pt x="1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4907925" y="2576500"/>
              <a:ext cx="23650" cy="61625"/>
            </a:xfrm>
            <a:custGeom>
              <a:avLst/>
              <a:gdLst/>
              <a:ahLst/>
              <a:cxnLst/>
              <a:rect l="l" t="t" r="r" b="b"/>
              <a:pathLst>
                <a:path w="946" h="2465" extrusionOk="0">
                  <a:moveTo>
                    <a:pt x="110" y="0"/>
                  </a:moveTo>
                  <a:cubicBezTo>
                    <a:pt x="56" y="0"/>
                    <a:pt x="0" y="54"/>
                    <a:pt x="17" y="113"/>
                  </a:cubicBezTo>
                  <a:cubicBezTo>
                    <a:pt x="243" y="863"/>
                    <a:pt x="589" y="1518"/>
                    <a:pt x="600" y="2304"/>
                  </a:cubicBezTo>
                  <a:cubicBezTo>
                    <a:pt x="606" y="2411"/>
                    <a:pt x="693" y="2465"/>
                    <a:pt x="778" y="2465"/>
                  </a:cubicBezTo>
                  <a:cubicBezTo>
                    <a:pt x="862" y="2465"/>
                    <a:pt x="946" y="2411"/>
                    <a:pt x="946" y="2304"/>
                  </a:cubicBezTo>
                  <a:cubicBezTo>
                    <a:pt x="922" y="1506"/>
                    <a:pt x="684" y="637"/>
                    <a:pt x="172" y="30"/>
                  </a:cubicBezTo>
                  <a:cubicBezTo>
                    <a:pt x="155" y="9"/>
                    <a:pt x="133" y="0"/>
                    <a:pt x="1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4898250" y="2576400"/>
              <a:ext cx="33775" cy="71175"/>
            </a:xfrm>
            <a:custGeom>
              <a:avLst/>
              <a:gdLst/>
              <a:ahLst/>
              <a:cxnLst/>
              <a:rect l="l" t="t" r="r" b="b"/>
              <a:pathLst>
                <a:path w="1351" h="2847" extrusionOk="0">
                  <a:moveTo>
                    <a:pt x="114" y="0"/>
                  </a:moveTo>
                  <a:cubicBezTo>
                    <a:pt x="54" y="0"/>
                    <a:pt x="1" y="42"/>
                    <a:pt x="23" y="117"/>
                  </a:cubicBezTo>
                  <a:cubicBezTo>
                    <a:pt x="214" y="1034"/>
                    <a:pt x="857" y="1748"/>
                    <a:pt x="976" y="2677"/>
                  </a:cubicBezTo>
                  <a:cubicBezTo>
                    <a:pt x="993" y="2790"/>
                    <a:pt x="1089" y="2847"/>
                    <a:pt x="1178" y="2847"/>
                  </a:cubicBezTo>
                  <a:cubicBezTo>
                    <a:pt x="1267" y="2847"/>
                    <a:pt x="1351" y="2790"/>
                    <a:pt x="1345" y="2677"/>
                  </a:cubicBezTo>
                  <a:cubicBezTo>
                    <a:pt x="1238" y="1748"/>
                    <a:pt x="797" y="772"/>
                    <a:pt x="214" y="46"/>
                  </a:cubicBezTo>
                  <a:cubicBezTo>
                    <a:pt x="187" y="15"/>
                    <a:pt x="149" y="0"/>
                    <a:pt x="1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4894525" y="2590875"/>
              <a:ext cx="31400" cy="67600"/>
            </a:xfrm>
            <a:custGeom>
              <a:avLst/>
              <a:gdLst/>
              <a:ahLst/>
              <a:cxnLst/>
              <a:rect l="l" t="t" r="r" b="b"/>
              <a:pathLst>
                <a:path w="1256" h="2704" extrusionOk="0">
                  <a:moveTo>
                    <a:pt x="122" y="0"/>
                  </a:moveTo>
                  <a:cubicBezTo>
                    <a:pt x="58" y="0"/>
                    <a:pt x="1" y="59"/>
                    <a:pt x="17" y="157"/>
                  </a:cubicBezTo>
                  <a:cubicBezTo>
                    <a:pt x="244" y="1003"/>
                    <a:pt x="863" y="1657"/>
                    <a:pt x="922" y="2562"/>
                  </a:cubicBezTo>
                  <a:cubicBezTo>
                    <a:pt x="922" y="2656"/>
                    <a:pt x="1003" y="2704"/>
                    <a:pt x="1085" y="2704"/>
                  </a:cubicBezTo>
                  <a:cubicBezTo>
                    <a:pt x="1170" y="2704"/>
                    <a:pt x="1256" y="2653"/>
                    <a:pt x="1256" y="2550"/>
                  </a:cubicBezTo>
                  <a:cubicBezTo>
                    <a:pt x="1256" y="1681"/>
                    <a:pt x="898" y="586"/>
                    <a:pt x="208" y="38"/>
                  </a:cubicBezTo>
                  <a:cubicBezTo>
                    <a:pt x="182" y="12"/>
                    <a:pt x="151" y="0"/>
                    <a:pt x="12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9"/>
            <p:cNvSpPr/>
            <p:nvPr/>
          </p:nvSpPr>
          <p:spPr>
            <a:xfrm>
              <a:off x="4882650" y="2589625"/>
              <a:ext cx="43625" cy="78175"/>
            </a:xfrm>
            <a:custGeom>
              <a:avLst/>
              <a:gdLst/>
              <a:ahLst/>
              <a:cxnLst/>
              <a:rect l="l" t="t" r="r" b="b"/>
              <a:pathLst>
                <a:path w="1745" h="3127" extrusionOk="0">
                  <a:moveTo>
                    <a:pt x="164" y="1"/>
                  </a:moveTo>
                  <a:cubicBezTo>
                    <a:pt x="78" y="1"/>
                    <a:pt x="1" y="92"/>
                    <a:pt x="28" y="183"/>
                  </a:cubicBezTo>
                  <a:cubicBezTo>
                    <a:pt x="421" y="1172"/>
                    <a:pt x="1159" y="1946"/>
                    <a:pt x="1421" y="3005"/>
                  </a:cubicBezTo>
                  <a:cubicBezTo>
                    <a:pt x="1430" y="3090"/>
                    <a:pt x="1484" y="3126"/>
                    <a:pt x="1544" y="3126"/>
                  </a:cubicBezTo>
                  <a:cubicBezTo>
                    <a:pt x="1637" y="3126"/>
                    <a:pt x="1745" y="3040"/>
                    <a:pt x="1731" y="2910"/>
                  </a:cubicBezTo>
                  <a:cubicBezTo>
                    <a:pt x="1576" y="1934"/>
                    <a:pt x="1076" y="624"/>
                    <a:pt x="242" y="29"/>
                  </a:cubicBezTo>
                  <a:cubicBezTo>
                    <a:pt x="217" y="9"/>
                    <a:pt x="190" y="1"/>
                    <a:pt x="16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4883425" y="2652050"/>
              <a:ext cx="37750" cy="81100"/>
            </a:xfrm>
            <a:custGeom>
              <a:avLst/>
              <a:gdLst/>
              <a:ahLst/>
              <a:cxnLst/>
              <a:rect l="l" t="t" r="r" b="b"/>
              <a:pathLst>
                <a:path w="1510" h="3244" extrusionOk="0">
                  <a:moveTo>
                    <a:pt x="127" y="0"/>
                  </a:moveTo>
                  <a:cubicBezTo>
                    <a:pt x="60" y="0"/>
                    <a:pt x="1" y="72"/>
                    <a:pt x="45" y="151"/>
                  </a:cubicBezTo>
                  <a:cubicBezTo>
                    <a:pt x="580" y="1104"/>
                    <a:pt x="1128" y="2020"/>
                    <a:pt x="1271" y="3128"/>
                  </a:cubicBezTo>
                  <a:cubicBezTo>
                    <a:pt x="1271" y="3205"/>
                    <a:pt x="1333" y="3244"/>
                    <a:pt x="1393" y="3244"/>
                  </a:cubicBezTo>
                  <a:cubicBezTo>
                    <a:pt x="1452" y="3244"/>
                    <a:pt x="1509" y="3205"/>
                    <a:pt x="1497" y="3128"/>
                  </a:cubicBezTo>
                  <a:cubicBezTo>
                    <a:pt x="1414" y="2032"/>
                    <a:pt x="985" y="806"/>
                    <a:pt x="199" y="32"/>
                  </a:cubicBezTo>
                  <a:cubicBezTo>
                    <a:pt x="177" y="10"/>
                    <a:pt x="152" y="0"/>
                    <a:pt x="12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4874425" y="2658150"/>
              <a:ext cx="45350" cy="90175"/>
            </a:xfrm>
            <a:custGeom>
              <a:avLst/>
              <a:gdLst/>
              <a:ahLst/>
              <a:cxnLst/>
              <a:rect l="l" t="t" r="r" b="b"/>
              <a:pathLst>
                <a:path w="1814" h="3607" extrusionOk="0">
                  <a:moveTo>
                    <a:pt x="107" y="0"/>
                  </a:moveTo>
                  <a:cubicBezTo>
                    <a:pt x="55" y="0"/>
                    <a:pt x="1" y="37"/>
                    <a:pt x="24" y="98"/>
                  </a:cubicBezTo>
                  <a:cubicBezTo>
                    <a:pt x="452" y="1276"/>
                    <a:pt x="1250" y="2264"/>
                    <a:pt x="1524" y="3503"/>
                  </a:cubicBezTo>
                  <a:cubicBezTo>
                    <a:pt x="1548" y="3576"/>
                    <a:pt x="1604" y="3607"/>
                    <a:pt x="1659" y="3607"/>
                  </a:cubicBezTo>
                  <a:cubicBezTo>
                    <a:pt x="1738" y="3607"/>
                    <a:pt x="1814" y="3542"/>
                    <a:pt x="1786" y="3443"/>
                  </a:cubicBezTo>
                  <a:cubicBezTo>
                    <a:pt x="1524" y="2229"/>
                    <a:pt x="833" y="1098"/>
                    <a:pt x="178" y="38"/>
                  </a:cubicBezTo>
                  <a:cubicBezTo>
                    <a:pt x="165" y="12"/>
                    <a:pt x="137" y="0"/>
                    <a:pt x="10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4878700" y="2681950"/>
              <a:ext cx="33225" cy="110375"/>
            </a:xfrm>
            <a:custGeom>
              <a:avLst/>
              <a:gdLst/>
              <a:ahLst/>
              <a:cxnLst/>
              <a:rect l="l" t="t" r="r" b="b"/>
              <a:pathLst>
                <a:path w="1329" h="4415" extrusionOk="0">
                  <a:moveTo>
                    <a:pt x="87" y="0"/>
                  </a:moveTo>
                  <a:cubicBezTo>
                    <a:pt x="43" y="0"/>
                    <a:pt x="0" y="35"/>
                    <a:pt x="7" y="98"/>
                  </a:cubicBezTo>
                  <a:cubicBezTo>
                    <a:pt x="293" y="1527"/>
                    <a:pt x="960" y="2825"/>
                    <a:pt x="1067" y="4289"/>
                  </a:cubicBezTo>
                  <a:cubicBezTo>
                    <a:pt x="1079" y="4372"/>
                    <a:pt x="1147" y="4414"/>
                    <a:pt x="1210" y="4414"/>
                  </a:cubicBezTo>
                  <a:cubicBezTo>
                    <a:pt x="1272" y="4414"/>
                    <a:pt x="1329" y="4372"/>
                    <a:pt x="1317" y="4289"/>
                  </a:cubicBezTo>
                  <a:cubicBezTo>
                    <a:pt x="1198" y="2836"/>
                    <a:pt x="686" y="1408"/>
                    <a:pt x="162" y="50"/>
                  </a:cubicBezTo>
                  <a:cubicBezTo>
                    <a:pt x="148" y="16"/>
                    <a:pt x="117" y="0"/>
                    <a:pt x="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4869975" y="2623650"/>
              <a:ext cx="47625" cy="120525"/>
            </a:xfrm>
            <a:custGeom>
              <a:avLst/>
              <a:gdLst/>
              <a:ahLst/>
              <a:cxnLst/>
              <a:rect l="l" t="t" r="r" b="b"/>
              <a:pathLst>
                <a:path w="1905" h="4821" extrusionOk="0">
                  <a:moveTo>
                    <a:pt x="152" y="0"/>
                  </a:moveTo>
                  <a:cubicBezTo>
                    <a:pt x="79" y="0"/>
                    <a:pt x="0" y="78"/>
                    <a:pt x="35" y="156"/>
                  </a:cubicBezTo>
                  <a:cubicBezTo>
                    <a:pt x="642" y="1620"/>
                    <a:pt x="1523" y="2966"/>
                    <a:pt x="1511" y="4633"/>
                  </a:cubicBezTo>
                  <a:cubicBezTo>
                    <a:pt x="1499" y="4758"/>
                    <a:pt x="1595" y="4820"/>
                    <a:pt x="1693" y="4820"/>
                  </a:cubicBezTo>
                  <a:cubicBezTo>
                    <a:pt x="1791" y="4820"/>
                    <a:pt x="1892" y="4758"/>
                    <a:pt x="1892" y="4633"/>
                  </a:cubicBezTo>
                  <a:cubicBezTo>
                    <a:pt x="1904" y="3037"/>
                    <a:pt x="1190" y="1287"/>
                    <a:pt x="225" y="37"/>
                  </a:cubicBezTo>
                  <a:cubicBezTo>
                    <a:pt x="206" y="11"/>
                    <a:pt x="179" y="0"/>
                    <a:pt x="1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4811050" y="2511750"/>
              <a:ext cx="100900" cy="186325"/>
            </a:xfrm>
            <a:custGeom>
              <a:avLst/>
              <a:gdLst/>
              <a:ahLst/>
              <a:cxnLst/>
              <a:rect l="l" t="t" r="r" b="b"/>
              <a:pathLst>
                <a:path w="4036" h="7453" extrusionOk="0">
                  <a:moveTo>
                    <a:pt x="144" y="1"/>
                  </a:moveTo>
                  <a:cubicBezTo>
                    <a:pt x="75" y="1"/>
                    <a:pt x="1" y="79"/>
                    <a:pt x="46" y="143"/>
                  </a:cubicBezTo>
                  <a:cubicBezTo>
                    <a:pt x="1582" y="2275"/>
                    <a:pt x="3463" y="4668"/>
                    <a:pt x="3785" y="7347"/>
                  </a:cubicBezTo>
                  <a:cubicBezTo>
                    <a:pt x="3791" y="7417"/>
                    <a:pt x="3854" y="7452"/>
                    <a:pt x="3914" y="7452"/>
                  </a:cubicBezTo>
                  <a:cubicBezTo>
                    <a:pt x="3976" y="7452"/>
                    <a:pt x="4035" y="7414"/>
                    <a:pt x="4023" y="7335"/>
                  </a:cubicBezTo>
                  <a:cubicBezTo>
                    <a:pt x="3797" y="4632"/>
                    <a:pt x="2201" y="1846"/>
                    <a:pt x="201" y="24"/>
                  </a:cubicBezTo>
                  <a:cubicBezTo>
                    <a:pt x="185" y="8"/>
                    <a:pt x="164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9"/>
            <p:cNvSpPr/>
            <p:nvPr/>
          </p:nvSpPr>
          <p:spPr>
            <a:xfrm>
              <a:off x="4747550" y="2438175"/>
              <a:ext cx="156050" cy="227850"/>
            </a:xfrm>
            <a:custGeom>
              <a:avLst/>
              <a:gdLst/>
              <a:ahLst/>
              <a:cxnLst/>
              <a:rect l="l" t="t" r="r" b="b"/>
              <a:pathLst>
                <a:path w="6242" h="9114" extrusionOk="0">
                  <a:moveTo>
                    <a:pt x="80" y="0"/>
                  </a:moveTo>
                  <a:cubicBezTo>
                    <a:pt x="30" y="0"/>
                    <a:pt x="1" y="63"/>
                    <a:pt x="38" y="110"/>
                  </a:cubicBezTo>
                  <a:cubicBezTo>
                    <a:pt x="2479" y="2812"/>
                    <a:pt x="5908" y="5110"/>
                    <a:pt x="6206" y="9087"/>
                  </a:cubicBezTo>
                  <a:cubicBezTo>
                    <a:pt x="6206" y="9105"/>
                    <a:pt x="6215" y="9114"/>
                    <a:pt x="6224" y="9114"/>
                  </a:cubicBezTo>
                  <a:cubicBezTo>
                    <a:pt x="6233" y="9114"/>
                    <a:pt x="6242" y="9105"/>
                    <a:pt x="6242" y="9087"/>
                  </a:cubicBezTo>
                  <a:cubicBezTo>
                    <a:pt x="6206" y="5503"/>
                    <a:pt x="3110" y="1717"/>
                    <a:pt x="122" y="14"/>
                  </a:cubicBezTo>
                  <a:cubicBezTo>
                    <a:pt x="107" y="5"/>
                    <a:pt x="93" y="0"/>
                    <a:pt x="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9"/>
            <p:cNvSpPr/>
            <p:nvPr/>
          </p:nvSpPr>
          <p:spPr>
            <a:xfrm>
              <a:off x="4881350" y="2411675"/>
              <a:ext cx="46600" cy="85775"/>
            </a:xfrm>
            <a:custGeom>
              <a:avLst/>
              <a:gdLst/>
              <a:ahLst/>
              <a:cxnLst/>
              <a:rect l="l" t="t" r="r" b="b"/>
              <a:pathLst>
                <a:path w="1864" h="3431" extrusionOk="0">
                  <a:moveTo>
                    <a:pt x="129" y="0"/>
                  </a:moveTo>
                  <a:cubicBezTo>
                    <a:pt x="61" y="0"/>
                    <a:pt x="0" y="66"/>
                    <a:pt x="44" y="146"/>
                  </a:cubicBezTo>
                  <a:cubicBezTo>
                    <a:pt x="294" y="646"/>
                    <a:pt x="651" y="1086"/>
                    <a:pt x="913" y="1586"/>
                  </a:cubicBezTo>
                  <a:cubicBezTo>
                    <a:pt x="1199" y="2134"/>
                    <a:pt x="1390" y="2718"/>
                    <a:pt x="1533" y="3313"/>
                  </a:cubicBezTo>
                  <a:cubicBezTo>
                    <a:pt x="1547" y="3395"/>
                    <a:pt x="1607" y="3430"/>
                    <a:pt x="1670" y="3430"/>
                  </a:cubicBezTo>
                  <a:cubicBezTo>
                    <a:pt x="1763" y="3430"/>
                    <a:pt x="1863" y="3355"/>
                    <a:pt x="1842" y="3241"/>
                  </a:cubicBezTo>
                  <a:cubicBezTo>
                    <a:pt x="1604" y="2170"/>
                    <a:pt x="1092" y="741"/>
                    <a:pt x="199" y="27"/>
                  </a:cubicBezTo>
                  <a:cubicBezTo>
                    <a:pt x="177" y="8"/>
                    <a:pt x="153" y="0"/>
                    <a:pt x="1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9"/>
            <p:cNvSpPr/>
            <p:nvPr/>
          </p:nvSpPr>
          <p:spPr>
            <a:xfrm>
              <a:off x="4857750" y="2363725"/>
              <a:ext cx="76800" cy="111950"/>
            </a:xfrm>
            <a:custGeom>
              <a:avLst/>
              <a:gdLst/>
              <a:ahLst/>
              <a:cxnLst/>
              <a:rect l="l" t="t" r="r" b="b"/>
              <a:pathLst>
                <a:path w="3072" h="4478" extrusionOk="0">
                  <a:moveTo>
                    <a:pt x="125" y="1"/>
                  </a:moveTo>
                  <a:cubicBezTo>
                    <a:pt x="47" y="1"/>
                    <a:pt x="1" y="100"/>
                    <a:pt x="60" y="159"/>
                  </a:cubicBezTo>
                  <a:cubicBezTo>
                    <a:pt x="1048" y="1302"/>
                    <a:pt x="2655" y="2588"/>
                    <a:pt x="2417" y="4266"/>
                  </a:cubicBezTo>
                  <a:cubicBezTo>
                    <a:pt x="2388" y="4396"/>
                    <a:pt x="2489" y="4477"/>
                    <a:pt x="2585" y="4477"/>
                  </a:cubicBezTo>
                  <a:cubicBezTo>
                    <a:pt x="2647" y="4477"/>
                    <a:pt x="2708" y="4442"/>
                    <a:pt x="2727" y="4362"/>
                  </a:cubicBezTo>
                  <a:cubicBezTo>
                    <a:pt x="3072" y="2528"/>
                    <a:pt x="1584" y="933"/>
                    <a:pt x="179" y="16"/>
                  </a:cubicBezTo>
                  <a:cubicBezTo>
                    <a:pt x="160" y="5"/>
                    <a:pt x="141" y="1"/>
                    <a:pt x="12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4857150" y="2328325"/>
              <a:ext cx="78825" cy="98125"/>
            </a:xfrm>
            <a:custGeom>
              <a:avLst/>
              <a:gdLst/>
              <a:ahLst/>
              <a:cxnLst/>
              <a:rect l="l" t="t" r="r" b="b"/>
              <a:pathLst>
                <a:path w="3153" h="3925" extrusionOk="0">
                  <a:moveTo>
                    <a:pt x="123" y="0"/>
                  </a:moveTo>
                  <a:cubicBezTo>
                    <a:pt x="55" y="0"/>
                    <a:pt x="1" y="99"/>
                    <a:pt x="60" y="158"/>
                  </a:cubicBezTo>
                  <a:cubicBezTo>
                    <a:pt x="1143" y="1277"/>
                    <a:pt x="2548" y="2206"/>
                    <a:pt x="2882" y="3825"/>
                  </a:cubicBezTo>
                  <a:cubicBezTo>
                    <a:pt x="2906" y="3894"/>
                    <a:pt x="2959" y="3924"/>
                    <a:pt x="3011" y="3924"/>
                  </a:cubicBezTo>
                  <a:cubicBezTo>
                    <a:pt x="3083" y="3924"/>
                    <a:pt x="3152" y="3863"/>
                    <a:pt x="3132" y="3766"/>
                  </a:cubicBezTo>
                  <a:cubicBezTo>
                    <a:pt x="2846" y="2206"/>
                    <a:pt x="1488" y="837"/>
                    <a:pt x="167" y="15"/>
                  </a:cubicBezTo>
                  <a:cubicBezTo>
                    <a:pt x="152" y="5"/>
                    <a:pt x="137" y="0"/>
                    <a:pt x="12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4837150" y="2285775"/>
              <a:ext cx="99550" cy="113425"/>
            </a:xfrm>
            <a:custGeom>
              <a:avLst/>
              <a:gdLst/>
              <a:ahLst/>
              <a:cxnLst/>
              <a:rect l="l" t="t" r="r" b="b"/>
              <a:pathLst>
                <a:path w="3982" h="4537" extrusionOk="0">
                  <a:moveTo>
                    <a:pt x="128" y="0"/>
                  </a:moveTo>
                  <a:cubicBezTo>
                    <a:pt x="59" y="0"/>
                    <a:pt x="0" y="110"/>
                    <a:pt x="50" y="169"/>
                  </a:cubicBezTo>
                  <a:cubicBezTo>
                    <a:pt x="1253" y="1443"/>
                    <a:pt x="3301" y="2610"/>
                    <a:pt x="3670" y="4420"/>
                  </a:cubicBezTo>
                  <a:cubicBezTo>
                    <a:pt x="3694" y="4502"/>
                    <a:pt x="3751" y="4537"/>
                    <a:pt x="3809" y="4537"/>
                  </a:cubicBezTo>
                  <a:cubicBezTo>
                    <a:pt x="3895" y="4537"/>
                    <a:pt x="3981" y="4462"/>
                    <a:pt x="3967" y="4348"/>
                  </a:cubicBezTo>
                  <a:cubicBezTo>
                    <a:pt x="3634" y="2479"/>
                    <a:pt x="1646" y="1015"/>
                    <a:pt x="169" y="15"/>
                  </a:cubicBezTo>
                  <a:cubicBezTo>
                    <a:pt x="155" y="5"/>
                    <a:pt x="141" y="0"/>
                    <a:pt x="12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4852050" y="2282475"/>
              <a:ext cx="89100" cy="104500"/>
            </a:xfrm>
            <a:custGeom>
              <a:avLst/>
              <a:gdLst/>
              <a:ahLst/>
              <a:cxnLst/>
              <a:rect l="l" t="t" r="r" b="b"/>
              <a:pathLst>
                <a:path w="3564" h="4180" extrusionOk="0">
                  <a:moveTo>
                    <a:pt x="124" y="1"/>
                  </a:moveTo>
                  <a:cubicBezTo>
                    <a:pt x="56" y="1"/>
                    <a:pt x="0" y="102"/>
                    <a:pt x="49" y="170"/>
                  </a:cubicBezTo>
                  <a:cubicBezTo>
                    <a:pt x="1192" y="1492"/>
                    <a:pt x="2597" y="2516"/>
                    <a:pt x="3359" y="4135"/>
                  </a:cubicBezTo>
                  <a:cubicBezTo>
                    <a:pt x="3377" y="4167"/>
                    <a:pt x="3403" y="4180"/>
                    <a:pt x="3430" y="4180"/>
                  </a:cubicBezTo>
                  <a:cubicBezTo>
                    <a:pt x="3494" y="4180"/>
                    <a:pt x="3563" y="4107"/>
                    <a:pt x="3538" y="4040"/>
                  </a:cubicBezTo>
                  <a:cubicBezTo>
                    <a:pt x="2859" y="2504"/>
                    <a:pt x="1550" y="944"/>
                    <a:pt x="168" y="16"/>
                  </a:cubicBezTo>
                  <a:cubicBezTo>
                    <a:pt x="154" y="5"/>
                    <a:pt x="139" y="1"/>
                    <a:pt x="12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9"/>
            <p:cNvSpPr/>
            <p:nvPr/>
          </p:nvSpPr>
          <p:spPr>
            <a:xfrm>
              <a:off x="4837475" y="2255150"/>
              <a:ext cx="84875" cy="100200"/>
            </a:xfrm>
            <a:custGeom>
              <a:avLst/>
              <a:gdLst/>
              <a:ahLst/>
              <a:cxnLst/>
              <a:rect l="l" t="t" r="r" b="b"/>
              <a:pathLst>
                <a:path w="3395" h="4008" extrusionOk="0">
                  <a:moveTo>
                    <a:pt x="111" y="0"/>
                  </a:moveTo>
                  <a:cubicBezTo>
                    <a:pt x="47" y="0"/>
                    <a:pt x="1" y="76"/>
                    <a:pt x="49" y="144"/>
                  </a:cubicBezTo>
                  <a:cubicBezTo>
                    <a:pt x="1002" y="1347"/>
                    <a:pt x="2847" y="2168"/>
                    <a:pt x="3061" y="3847"/>
                  </a:cubicBezTo>
                  <a:cubicBezTo>
                    <a:pt x="3067" y="3954"/>
                    <a:pt x="3154" y="4008"/>
                    <a:pt x="3235" y="4008"/>
                  </a:cubicBezTo>
                  <a:cubicBezTo>
                    <a:pt x="3317" y="4008"/>
                    <a:pt x="3395" y="3954"/>
                    <a:pt x="3383" y="3847"/>
                  </a:cubicBezTo>
                  <a:cubicBezTo>
                    <a:pt x="3240" y="2192"/>
                    <a:pt x="1525" y="751"/>
                    <a:pt x="156" y="13"/>
                  </a:cubicBezTo>
                  <a:cubicBezTo>
                    <a:pt x="141" y="4"/>
                    <a:pt x="125" y="0"/>
                    <a:pt x="11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9"/>
            <p:cNvSpPr/>
            <p:nvPr/>
          </p:nvSpPr>
          <p:spPr>
            <a:xfrm>
              <a:off x="4859175" y="2247225"/>
              <a:ext cx="80175" cy="93175"/>
            </a:xfrm>
            <a:custGeom>
              <a:avLst/>
              <a:gdLst/>
              <a:ahLst/>
              <a:cxnLst/>
              <a:rect l="l" t="t" r="r" b="b"/>
              <a:pathLst>
                <a:path w="3207" h="3727" extrusionOk="0">
                  <a:moveTo>
                    <a:pt x="151" y="0"/>
                  </a:moveTo>
                  <a:cubicBezTo>
                    <a:pt x="76" y="0"/>
                    <a:pt x="0" y="73"/>
                    <a:pt x="50" y="163"/>
                  </a:cubicBezTo>
                  <a:cubicBezTo>
                    <a:pt x="407" y="664"/>
                    <a:pt x="955" y="1056"/>
                    <a:pt x="1396" y="1485"/>
                  </a:cubicBezTo>
                  <a:cubicBezTo>
                    <a:pt x="2027" y="2092"/>
                    <a:pt x="2610" y="2783"/>
                    <a:pt x="2872" y="3628"/>
                  </a:cubicBezTo>
                  <a:cubicBezTo>
                    <a:pt x="2895" y="3696"/>
                    <a:pt x="2952" y="3726"/>
                    <a:pt x="3010" y="3726"/>
                  </a:cubicBezTo>
                  <a:cubicBezTo>
                    <a:pt x="3106" y="3726"/>
                    <a:pt x="3206" y="3646"/>
                    <a:pt x="3170" y="3521"/>
                  </a:cubicBezTo>
                  <a:cubicBezTo>
                    <a:pt x="2967" y="2830"/>
                    <a:pt x="2562" y="2259"/>
                    <a:pt x="2098" y="1711"/>
                  </a:cubicBezTo>
                  <a:cubicBezTo>
                    <a:pt x="1574" y="1104"/>
                    <a:pt x="919" y="366"/>
                    <a:pt x="193" y="9"/>
                  </a:cubicBezTo>
                  <a:cubicBezTo>
                    <a:pt x="180" y="3"/>
                    <a:pt x="165" y="0"/>
                    <a:pt x="15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9"/>
            <p:cNvSpPr/>
            <p:nvPr/>
          </p:nvSpPr>
          <p:spPr>
            <a:xfrm>
              <a:off x="4861200" y="2227025"/>
              <a:ext cx="84675" cy="93800"/>
            </a:xfrm>
            <a:custGeom>
              <a:avLst/>
              <a:gdLst/>
              <a:ahLst/>
              <a:cxnLst/>
              <a:rect l="l" t="t" r="r" b="b"/>
              <a:pathLst>
                <a:path w="3387" h="3752" extrusionOk="0">
                  <a:moveTo>
                    <a:pt x="117" y="1"/>
                  </a:moveTo>
                  <a:cubicBezTo>
                    <a:pt x="48" y="1"/>
                    <a:pt x="1" y="98"/>
                    <a:pt x="53" y="150"/>
                  </a:cubicBezTo>
                  <a:cubicBezTo>
                    <a:pt x="624" y="579"/>
                    <a:pt x="1172" y="1055"/>
                    <a:pt x="1696" y="1531"/>
                  </a:cubicBezTo>
                  <a:cubicBezTo>
                    <a:pt x="2231" y="2031"/>
                    <a:pt x="2958" y="2769"/>
                    <a:pt x="2874" y="3555"/>
                  </a:cubicBezTo>
                  <a:cubicBezTo>
                    <a:pt x="2862" y="3686"/>
                    <a:pt x="2958" y="3752"/>
                    <a:pt x="3059" y="3752"/>
                  </a:cubicBezTo>
                  <a:cubicBezTo>
                    <a:pt x="3160" y="3752"/>
                    <a:pt x="3267" y="3686"/>
                    <a:pt x="3279" y="3555"/>
                  </a:cubicBezTo>
                  <a:cubicBezTo>
                    <a:pt x="3386" y="2757"/>
                    <a:pt x="2779" y="2043"/>
                    <a:pt x="2255" y="1495"/>
                  </a:cubicBezTo>
                  <a:cubicBezTo>
                    <a:pt x="1660" y="852"/>
                    <a:pt x="957" y="305"/>
                    <a:pt x="148" y="7"/>
                  </a:cubicBezTo>
                  <a:cubicBezTo>
                    <a:pt x="137" y="3"/>
                    <a:pt x="127" y="1"/>
                    <a:pt x="11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4829400" y="2178175"/>
              <a:ext cx="116800" cy="107400"/>
            </a:xfrm>
            <a:custGeom>
              <a:avLst/>
              <a:gdLst/>
              <a:ahLst/>
              <a:cxnLst/>
              <a:rect l="l" t="t" r="r" b="b"/>
              <a:pathLst>
                <a:path w="4672" h="4296" extrusionOk="0">
                  <a:moveTo>
                    <a:pt x="124" y="0"/>
                  </a:moveTo>
                  <a:cubicBezTo>
                    <a:pt x="20" y="0"/>
                    <a:pt x="1" y="146"/>
                    <a:pt x="74" y="199"/>
                  </a:cubicBezTo>
                  <a:cubicBezTo>
                    <a:pt x="1622" y="1366"/>
                    <a:pt x="3527" y="2199"/>
                    <a:pt x="4230" y="4140"/>
                  </a:cubicBezTo>
                  <a:cubicBezTo>
                    <a:pt x="4269" y="4249"/>
                    <a:pt x="4358" y="4296"/>
                    <a:pt x="4443" y="4296"/>
                  </a:cubicBezTo>
                  <a:cubicBezTo>
                    <a:pt x="4561" y="4296"/>
                    <a:pt x="4671" y="4203"/>
                    <a:pt x="4623" y="4057"/>
                  </a:cubicBezTo>
                  <a:cubicBezTo>
                    <a:pt x="3944" y="2140"/>
                    <a:pt x="2015" y="687"/>
                    <a:pt x="170" y="8"/>
                  </a:cubicBezTo>
                  <a:cubicBezTo>
                    <a:pt x="153" y="3"/>
                    <a:pt x="138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9"/>
            <p:cNvSpPr/>
            <p:nvPr/>
          </p:nvSpPr>
          <p:spPr>
            <a:xfrm>
              <a:off x="4769000" y="2176650"/>
              <a:ext cx="157925" cy="153150"/>
            </a:xfrm>
            <a:custGeom>
              <a:avLst/>
              <a:gdLst/>
              <a:ahLst/>
              <a:cxnLst/>
              <a:rect l="l" t="t" r="r" b="b"/>
              <a:pathLst>
                <a:path w="6317" h="6126" extrusionOk="0">
                  <a:moveTo>
                    <a:pt x="106" y="1"/>
                  </a:moveTo>
                  <a:cubicBezTo>
                    <a:pt x="27" y="1"/>
                    <a:pt x="1" y="125"/>
                    <a:pt x="73" y="177"/>
                  </a:cubicBezTo>
                  <a:cubicBezTo>
                    <a:pt x="2228" y="1843"/>
                    <a:pt x="5014" y="3367"/>
                    <a:pt x="6062" y="6034"/>
                  </a:cubicBezTo>
                  <a:cubicBezTo>
                    <a:pt x="6087" y="6098"/>
                    <a:pt x="6138" y="6126"/>
                    <a:pt x="6186" y="6126"/>
                  </a:cubicBezTo>
                  <a:cubicBezTo>
                    <a:pt x="6254" y="6126"/>
                    <a:pt x="6316" y="6071"/>
                    <a:pt x="6288" y="5987"/>
                  </a:cubicBezTo>
                  <a:cubicBezTo>
                    <a:pt x="5455" y="3308"/>
                    <a:pt x="2657" y="1070"/>
                    <a:pt x="145" y="10"/>
                  </a:cubicBezTo>
                  <a:cubicBezTo>
                    <a:pt x="131" y="4"/>
                    <a:pt x="118" y="1"/>
                    <a:pt x="10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9"/>
            <p:cNvSpPr/>
            <p:nvPr/>
          </p:nvSpPr>
          <p:spPr>
            <a:xfrm>
              <a:off x="4771400" y="2202625"/>
              <a:ext cx="139100" cy="116525"/>
            </a:xfrm>
            <a:custGeom>
              <a:avLst/>
              <a:gdLst/>
              <a:ahLst/>
              <a:cxnLst/>
              <a:rect l="l" t="t" r="r" b="b"/>
              <a:pathLst>
                <a:path w="5564" h="4661" extrusionOk="0">
                  <a:moveTo>
                    <a:pt x="190" y="1"/>
                  </a:moveTo>
                  <a:cubicBezTo>
                    <a:pt x="93" y="1"/>
                    <a:pt x="0" y="112"/>
                    <a:pt x="85" y="185"/>
                  </a:cubicBezTo>
                  <a:cubicBezTo>
                    <a:pt x="1847" y="1709"/>
                    <a:pt x="3775" y="2888"/>
                    <a:pt x="5347" y="4626"/>
                  </a:cubicBezTo>
                  <a:cubicBezTo>
                    <a:pt x="5366" y="4651"/>
                    <a:pt x="5389" y="4661"/>
                    <a:pt x="5411" y="4661"/>
                  </a:cubicBezTo>
                  <a:cubicBezTo>
                    <a:pt x="5488" y="4661"/>
                    <a:pt x="5564" y="4543"/>
                    <a:pt x="5490" y="4460"/>
                  </a:cubicBezTo>
                  <a:cubicBezTo>
                    <a:pt x="4085" y="2721"/>
                    <a:pt x="2263" y="1007"/>
                    <a:pt x="227" y="7"/>
                  </a:cubicBezTo>
                  <a:cubicBezTo>
                    <a:pt x="215" y="3"/>
                    <a:pt x="202" y="1"/>
                    <a:pt x="19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4814900" y="2264025"/>
              <a:ext cx="99000" cy="100850"/>
            </a:xfrm>
            <a:custGeom>
              <a:avLst/>
              <a:gdLst/>
              <a:ahLst/>
              <a:cxnLst/>
              <a:rect l="l" t="t" r="r" b="b"/>
              <a:pathLst>
                <a:path w="3960" h="4034" extrusionOk="0">
                  <a:moveTo>
                    <a:pt x="124" y="0"/>
                  </a:moveTo>
                  <a:cubicBezTo>
                    <a:pt x="46" y="0"/>
                    <a:pt x="0" y="99"/>
                    <a:pt x="59" y="158"/>
                  </a:cubicBezTo>
                  <a:cubicBezTo>
                    <a:pt x="1285" y="1468"/>
                    <a:pt x="2893" y="2349"/>
                    <a:pt x="3738" y="3980"/>
                  </a:cubicBezTo>
                  <a:cubicBezTo>
                    <a:pt x="3755" y="4017"/>
                    <a:pt x="3789" y="4033"/>
                    <a:pt x="3824" y="4033"/>
                  </a:cubicBezTo>
                  <a:cubicBezTo>
                    <a:pt x="3890" y="4033"/>
                    <a:pt x="3960" y="3978"/>
                    <a:pt x="3929" y="3909"/>
                  </a:cubicBezTo>
                  <a:cubicBezTo>
                    <a:pt x="3250" y="2254"/>
                    <a:pt x="1750" y="861"/>
                    <a:pt x="178" y="15"/>
                  </a:cubicBezTo>
                  <a:cubicBezTo>
                    <a:pt x="159" y="5"/>
                    <a:pt x="141" y="0"/>
                    <a:pt x="12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4824925" y="2310625"/>
              <a:ext cx="89025" cy="83625"/>
            </a:xfrm>
            <a:custGeom>
              <a:avLst/>
              <a:gdLst/>
              <a:ahLst/>
              <a:cxnLst/>
              <a:rect l="l" t="t" r="r" b="b"/>
              <a:pathLst>
                <a:path w="3561" h="3345" extrusionOk="0">
                  <a:moveTo>
                    <a:pt x="106" y="1"/>
                  </a:moveTo>
                  <a:cubicBezTo>
                    <a:pt x="53" y="1"/>
                    <a:pt x="0" y="75"/>
                    <a:pt x="51" y="116"/>
                  </a:cubicBezTo>
                  <a:cubicBezTo>
                    <a:pt x="1182" y="1045"/>
                    <a:pt x="2504" y="1926"/>
                    <a:pt x="3206" y="3247"/>
                  </a:cubicBezTo>
                  <a:cubicBezTo>
                    <a:pt x="3241" y="3317"/>
                    <a:pt x="3293" y="3345"/>
                    <a:pt x="3345" y="3345"/>
                  </a:cubicBezTo>
                  <a:cubicBezTo>
                    <a:pt x="3453" y="3345"/>
                    <a:pt x="3560" y="3221"/>
                    <a:pt x="3504" y="3092"/>
                  </a:cubicBezTo>
                  <a:cubicBezTo>
                    <a:pt x="2789" y="1747"/>
                    <a:pt x="1456" y="711"/>
                    <a:pt x="134" y="9"/>
                  </a:cubicBezTo>
                  <a:cubicBezTo>
                    <a:pt x="125" y="3"/>
                    <a:pt x="116" y="1"/>
                    <a:pt x="10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4823075" y="2332450"/>
              <a:ext cx="87725" cy="95900"/>
            </a:xfrm>
            <a:custGeom>
              <a:avLst/>
              <a:gdLst/>
              <a:ahLst/>
              <a:cxnLst/>
              <a:rect l="l" t="t" r="r" b="b"/>
              <a:pathLst>
                <a:path w="3509" h="3836" extrusionOk="0">
                  <a:moveTo>
                    <a:pt x="97" y="1"/>
                  </a:moveTo>
                  <a:cubicBezTo>
                    <a:pt x="42" y="1"/>
                    <a:pt x="1" y="90"/>
                    <a:pt x="30" y="148"/>
                  </a:cubicBezTo>
                  <a:cubicBezTo>
                    <a:pt x="1101" y="1350"/>
                    <a:pt x="2399" y="2374"/>
                    <a:pt x="3232" y="3779"/>
                  </a:cubicBezTo>
                  <a:cubicBezTo>
                    <a:pt x="3258" y="3819"/>
                    <a:pt x="3295" y="3836"/>
                    <a:pt x="3333" y="3836"/>
                  </a:cubicBezTo>
                  <a:cubicBezTo>
                    <a:pt x="3420" y="3836"/>
                    <a:pt x="3508" y="3748"/>
                    <a:pt x="3459" y="3648"/>
                  </a:cubicBezTo>
                  <a:cubicBezTo>
                    <a:pt x="2649" y="2196"/>
                    <a:pt x="1447" y="1005"/>
                    <a:pt x="137" y="17"/>
                  </a:cubicBezTo>
                  <a:cubicBezTo>
                    <a:pt x="123" y="6"/>
                    <a:pt x="110" y="1"/>
                    <a:pt x="9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4747075" y="2226550"/>
              <a:ext cx="169000" cy="163900"/>
            </a:xfrm>
            <a:custGeom>
              <a:avLst/>
              <a:gdLst/>
              <a:ahLst/>
              <a:cxnLst/>
              <a:rect l="l" t="t" r="r" b="b"/>
              <a:pathLst>
                <a:path w="6760" h="6556" extrusionOk="0">
                  <a:moveTo>
                    <a:pt x="27" y="1"/>
                  </a:moveTo>
                  <a:cubicBezTo>
                    <a:pt x="8" y="1"/>
                    <a:pt x="0" y="51"/>
                    <a:pt x="22" y="62"/>
                  </a:cubicBezTo>
                  <a:cubicBezTo>
                    <a:pt x="2629" y="1360"/>
                    <a:pt x="5260" y="3693"/>
                    <a:pt x="6380" y="6444"/>
                  </a:cubicBezTo>
                  <a:cubicBezTo>
                    <a:pt x="6407" y="6522"/>
                    <a:pt x="6476" y="6556"/>
                    <a:pt x="6545" y="6556"/>
                  </a:cubicBezTo>
                  <a:cubicBezTo>
                    <a:pt x="6653" y="6556"/>
                    <a:pt x="6759" y="6472"/>
                    <a:pt x="6701" y="6348"/>
                  </a:cubicBezTo>
                  <a:cubicBezTo>
                    <a:pt x="5618" y="3562"/>
                    <a:pt x="2974" y="812"/>
                    <a:pt x="34" y="2"/>
                  </a:cubicBezTo>
                  <a:cubicBezTo>
                    <a:pt x="31" y="1"/>
                    <a:pt x="29" y="1"/>
                    <a:pt x="2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9"/>
            <p:cNvSpPr/>
            <p:nvPr/>
          </p:nvSpPr>
          <p:spPr>
            <a:xfrm>
              <a:off x="4821150" y="2257000"/>
              <a:ext cx="100125" cy="135850"/>
            </a:xfrm>
            <a:custGeom>
              <a:avLst/>
              <a:gdLst/>
              <a:ahLst/>
              <a:cxnLst/>
              <a:rect l="l" t="t" r="r" b="b"/>
              <a:pathLst>
                <a:path w="4005" h="5434" extrusionOk="0">
                  <a:moveTo>
                    <a:pt x="96" y="0"/>
                  </a:moveTo>
                  <a:cubicBezTo>
                    <a:pt x="49" y="0"/>
                    <a:pt x="0" y="50"/>
                    <a:pt x="35" y="94"/>
                  </a:cubicBezTo>
                  <a:cubicBezTo>
                    <a:pt x="1309" y="1808"/>
                    <a:pt x="3024" y="3297"/>
                    <a:pt x="3762" y="5356"/>
                  </a:cubicBezTo>
                  <a:cubicBezTo>
                    <a:pt x="3786" y="5410"/>
                    <a:pt x="3834" y="5433"/>
                    <a:pt x="3878" y="5433"/>
                  </a:cubicBezTo>
                  <a:cubicBezTo>
                    <a:pt x="3944" y="5433"/>
                    <a:pt x="4005" y="5382"/>
                    <a:pt x="3976" y="5297"/>
                  </a:cubicBezTo>
                  <a:cubicBezTo>
                    <a:pt x="3286" y="3178"/>
                    <a:pt x="1595" y="1630"/>
                    <a:pt x="142" y="23"/>
                  </a:cubicBezTo>
                  <a:cubicBezTo>
                    <a:pt x="130" y="7"/>
                    <a:pt x="113" y="0"/>
                    <a:pt x="9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9"/>
            <p:cNvSpPr/>
            <p:nvPr/>
          </p:nvSpPr>
          <p:spPr>
            <a:xfrm>
              <a:off x="4806925" y="2239050"/>
              <a:ext cx="112850" cy="124525"/>
            </a:xfrm>
            <a:custGeom>
              <a:avLst/>
              <a:gdLst/>
              <a:ahLst/>
              <a:cxnLst/>
              <a:rect l="l" t="t" r="r" b="b"/>
              <a:pathLst>
                <a:path w="4514" h="4981" extrusionOk="0">
                  <a:moveTo>
                    <a:pt x="166" y="0"/>
                  </a:moveTo>
                  <a:cubicBezTo>
                    <a:pt x="71" y="0"/>
                    <a:pt x="1" y="113"/>
                    <a:pt x="80" y="193"/>
                  </a:cubicBezTo>
                  <a:cubicBezTo>
                    <a:pt x="1569" y="1741"/>
                    <a:pt x="3212" y="3003"/>
                    <a:pt x="4283" y="4908"/>
                  </a:cubicBezTo>
                  <a:cubicBezTo>
                    <a:pt x="4303" y="4959"/>
                    <a:pt x="4337" y="4980"/>
                    <a:pt x="4371" y="4980"/>
                  </a:cubicBezTo>
                  <a:cubicBezTo>
                    <a:pt x="4441" y="4980"/>
                    <a:pt x="4514" y="4892"/>
                    <a:pt x="4474" y="4789"/>
                  </a:cubicBezTo>
                  <a:cubicBezTo>
                    <a:pt x="3569" y="2943"/>
                    <a:pt x="2033" y="1038"/>
                    <a:pt x="223" y="14"/>
                  </a:cubicBezTo>
                  <a:cubicBezTo>
                    <a:pt x="204" y="4"/>
                    <a:pt x="184" y="0"/>
                    <a:pt x="1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4817600" y="2316600"/>
              <a:ext cx="100825" cy="119100"/>
            </a:xfrm>
            <a:custGeom>
              <a:avLst/>
              <a:gdLst/>
              <a:ahLst/>
              <a:cxnLst/>
              <a:rect l="l" t="t" r="r" b="b"/>
              <a:pathLst>
                <a:path w="4033" h="4764" extrusionOk="0">
                  <a:moveTo>
                    <a:pt x="168" y="0"/>
                  </a:moveTo>
                  <a:cubicBezTo>
                    <a:pt x="83" y="0"/>
                    <a:pt x="0" y="109"/>
                    <a:pt x="58" y="186"/>
                  </a:cubicBezTo>
                  <a:cubicBezTo>
                    <a:pt x="1225" y="1758"/>
                    <a:pt x="2689" y="3032"/>
                    <a:pt x="3749" y="4699"/>
                  </a:cubicBezTo>
                  <a:cubicBezTo>
                    <a:pt x="3776" y="4744"/>
                    <a:pt x="3817" y="4763"/>
                    <a:pt x="3858" y="4763"/>
                  </a:cubicBezTo>
                  <a:cubicBezTo>
                    <a:pt x="3945" y="4763"/>
                    <a:pt x="4032" y="4677"/>
                    <a:pt x="3975" y="4580"/>
                  </a:cubicBezTo>
                  <a:cubicBezTo>
                    <a:pt x="3023" y="2937"/>
                    <a:pt x="1749" y="1163"/>
                    <a:pt x="225" y="20"/>
                  </a:cubicBezTo>
                  <a:cubicBezTo>
                    <a:pt x="207" y="6"/>
                    <a:pt x="187" y="0"/>
                    <a:pt x="16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4834000" y="2364325"/>
              <a:ext cx="84000" cy="115700"/>
            </a:xfrm>
            <a:custGeom>
              <a:avLst/>
              <a:gdLst/>
              <a:ahLst/>
              <a:cxnLst/>
              <a:rect l="l" t="t" r="r" b="b"/>
              <a:pathLst>
                <a:path w="3360" h="4628" extrusionOk="0">
                  <a:moveTo>
                    <a:pt x="189" y="1"/>
                  </a:moveTo>
                  <a:cubicBezTo>
                    <a:pt x="94" y="1"/>
                    <a:pt x="0" y="106"/>
                    <a:pt x="69" y="194"/>
                  </a:cubicBezTo>
                  <a:cubicBezTo>
                    <a:pt x="1129" y="1659"/>
                    <a:pt x="2510" y="2742"/>
                    <a:pt x="3093" y="4528"/>
                  </a:cubicBezTo>
                  <a:cubicBezTo>
                    <a:pt x="3113" y="4597"/>
                    <a:pt x="3165" y="4627"/>
                    <a:pt x="3216" y="4627"/>
                  </a:cubicBezTo>
                  <a:cubicBezTo>
                    <a:pt x="3289" y="4627"/>
                    <a:pt x="3359" y="4566"/>
                    <a:pt x="3331" y="4469"/>
                  </a:cubicBezTo>
                  <a:cubicBezTo>
                    <a:pt x="2855" y="2873"/>
                    <a:pt x="1736" y="861"/>
                    <a:pt x="248" y="16"/>
                  </a:cubicBezTo>
                  <a:cubicBezTo>
                    <a:pt x="229" y="5"/>
                    <a:pt x="209" y="1"/>
                    <a:pt x="1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4753425" y="2289625"/>
              <a:ext cx="166550" cy="207125"/>
            </a:xfrm>
            <a:custGeom>
              <a:avLst/>
              <a:gdLst/>
              <a:ahLst/>
              <a:cxnLst/>
              <a:rect l="l" t="t" r="r" b="b"/>
              <a:pathLst>
                <a:path w="6662" h="8285" extrusionOk="0">
                  <a:moveTo>
                    <a:pt x="148" y="1"/>
                  </a:moveTo>
                  <a:cubicBezTo>
                    <a:pt x="65" y="1"/>
                    <a:pt x="0" y="99"/>
                    <a:pt x="65" y="182"/>
                  </a:cubicBezTo>
                  <a:cubicBezTo>
                    <a:pt x="2208" y="2813"/>
                    <a:pt x="5197" y="4885"/>
                    <a:pt x="6376" y="8195"/>
                  </a:cubicBezTo>
                  <a:cubicBezTo>
                    <a:pt x="6400" y="8257"/>
                    <a:pt x="6454" y="8285"/>
                    <a:pt x="6507" y="8285"/>
                  </a:cubicBezTo>
                  <a:cubicBezTo>
                    <a:pt x="6586" y="8285"/>
                    <a:pt x="6661" y="8223"/>
                    <a:pt x="6626" y="8123"/>
                  </a:cubicBezTo>
                  <a:cubicBezTo>
                    <a:pt x="5673" y="4778"/>
                    <a:pt x="2851" y="2147"/>
                    <a:pt x="220" y="27"/>
                  </a:cubicBezTo>
                  <a:cubicBezTo>
                    <a:pt x="196" y="9"/>
                    <a:pt x="171" y="1"/>
                    <a:pt x="1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4832525" y="2185475"/>
              <a:ext cx="84450" cy="95450"/>
            </a:xfrm>
            <a:custGeom>
              <a:avLst/>
              <a:gdLst/>
              <a:ahLst/>
              <a:cxnLst/>
              <a:rect l="l" t="t" r="r" b="b"/>
              <a:pathLst>
                <a:path w="3378" h="3818" extrusionOk="0">
                  <a:moveTo>
                    <a:pt x="166" y="0"/>
                  </a:moveTo>
                  <a:cubicBezTo>
                    <a:pt x="71" y="0"/>
                    <a:pt x="1" y="113"/>
                    <a:pt x="80" y="193"/>
                  </a:cubicBezTo>
                  <a:cubicBezTo>
                    <a:pt x="1211" y="1229"/>
                    <a:pt x="2497" y="2205"/>
                    <a:pt x="3045" y="3705"/>
                  </a:cubicBezTo>
                  <a:cubicBezTo>
                    <a:pt x="3079" y="3783"/>
                    <a:pt x="3145" y="3817"/>
                    <a:pt x="3207" y="3817"/>
                  </a:cubicBezTo>
                  <a:cubicBezTo>
                    <a:pt x="3297" y="3817"/>
                    <a:pt x="3378" y="3746"/>
                    <a:pt x="3343" y="3634"/>
                  </a:cubicBezTo>
                  <a:cubicBezTo>
                    <a:pt x="2854" y="2110"/>
                    <a:pt x="1640" y="740"/>
                    <a:pt x="223" y="14"/>
                  </a:cubicBezTo>
                  <a:cubicBezTo>
                    <a:pt x="204" y="4"/>
                    <a:pt x="184" y="0"/>
                    <a:pt x="1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4852075" y="2151300"/>
              <a:ext cx="107500" cy="111150"/>
            </a:xfrm>
            <a:custGeom>
              <a:avLst/>
              <a:gdLst/>
              <a:ahLst/>
              <a:cxnLst/>
              <a:rect l="l" t="t" r="r" b="b"/>
              <a:pathLst>
                <a:path w="4300" h="4446" extrusionOk="0">
                  <a:moveTo>
                    <a:pt x="135" y="1"/>
                  </a:moveTo>
                  <a:cubicBezTo>
                    <a:pt x="58" y="1"/>
                    <a:pt x="0" y="95"/>
                    <a:pt x="60" y="155"/>
                  </a:cubicBezTo>
                  <a:cubicBezTo>
                    <a:pt x="1418" y="1572"/>
                    <a:pt x="3311" y="2357"/>
                    <a:pt x="3989" y="4346"/>
                  </a:cubicBezTo>
                  <a:cubicBezTo>
                    <a:pt x="4008" y="4415"/>
                    <a:pt x="4062" y="4445"/>
                    <a:pt x="4119" y="4445"/>
                  </a:cubicBezTo>
                  <a:cubicBezTo>
                    <a:pt x="4207" y="4445"/>
                    <a:pt x="4300" y="4372"/>
                    <a:pt x="4263" y="4262"/>
                  </a:cubicBezTo>
                  <a:cubicBezTo>
                    <a:pt x="3966" y="3393"/>
                    <a:pt x="3394" y="2679"/>
                    <a:pt x="2763" y="2024"/>
                  </a:cubicBezTo>
                  <a:cubicBezTo>
                    <a:pt x="2025" y="1286"/>
                    <a:pt x="1120" y="476"/>
                    <a:pt x="179" y="12"/>
                  </a:cubicBezTo>
                  <a:cubicBezTo>
                    <a:pt x="164" y="4"/>
                    <a:pt x="149" y="1"/>
                    <a:pt x="13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9"/>
            <p:cNvSpPr/>
            <p:nvPr/>
          </p:nvSpPr>
          <p:spPr>
            <a:xfrm>
              <a:off x="4858425" y="2128625"/>
              <a:ext cx="84025" cy="97300"/>
            </a:xfrm>
            <a:custGeom>
              <a:avLst/>
              <a:gdLst/>
              <a:ahLst/>
              <a:cxnLst/>
              <a:rect l="l" t="t" r="r" b="b"/>
              <a:pathLst>
                <a:path w="3361" h="3892" extrusionOk="0">
                  <a:moveTo>
                    <a:pt x="166" y="0"/>
                  </a:moveTo>
                  <a:cubicBezTo>
                    <a:pt x="71" y="0"/>
                    <a:pt x="0" y="115"/>
                    <a:pt x="80" y="205"/>
                  </a:cubicBezTo>
                  <a:cubicBezTo>
                    <a:pt x="1045" y="1300"/>
                    <a:pt x="2902" y="2098"/>
                    <a:pt x="3045" y="3741"/>
                  </a:cubicBezTo>
                  <a:cubicBezTo>
                    <a:pt x="3051" y="3840"/>
                    <a:pt x="3129" y="3891"/>
                    <a:pt x="3205" y="3891"/>
                  </a:cubicBezTo>
                  <a:cubicBezTo>
                    <a:pt x="3284" y="3891"/>
                    <a:pt x="3360" y="3837"/>
                    <a:pt x="3354" y="3729"/>
                  </a:cubicBezTo>
                  <a:cubicBezTo>
                    <a:pt x="3307" y="2098"/>
                    <a:pt x="1557" y="681"/>
                    <a:pt x="223" y="14"/>
                  </a:cubicBezTo>
                  <a:cubicBezTo>
                    <a:pt x="204" y="4"/>
                    <a:pt x="184" y="0"/>
                    <a:pt x="1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9"/>
            <p:cNvSpPr/>
            <p:nvPr/>
          </p:nvSpPr>
          <p:spPr>
            <a:xfrm>
              <a:off x="4841725" y="2072500"/>
              <a:ext cx="101750" cy="111700"/>
            </a:xfrm>
            <a:custGeom>
              <a:avLst/>
              <a:gdLst/>
              <a:ahLst/>
              <a:cxnLst/>
              <a:rect l="l" t="t" r="r" b="b"/>
              <a:pathLst>
                <a:path w="4070" h="4468" extrusionOk="0">
                  <a:moveTo>
                    <a:pt x="101" y="0"/>
                  </a:moveTo>
                  <a:cubicBezTo>
                    <a:pt x="45" y="0"/>
                    <a:pt x="0" y="64"/>
                    <a:pt x="46" y="128"/>
                  </a:cubicBezTo>
                  <a:cubicBezTo>
                    <a:pt x="1105" y="1390"/>
                    <a:pt x="3487" y="2485"/>
                    <a:pt x="3665" y="4295"/>
                  </a:cubicBezTo>
                  <a:cubicBezTo>
                    <a:pt x="3677" y="4408"/>
                    <a:pt x="3781" y="4468"/>
                    <a:pt x="3880" y="4468"/>
                  </a:cubicBezTo>
                  <a:cubicBezTo>
                    <a:pt x="3978" y="4468"/>
                    <a:pt x="4070" y="4408"/>
                    <a:pt x="4058" y="4283"/>
                  </a:cubicBezTo>
                  <a:cubicBezTo>
                    <a:pt x="3856" y="2330"/>
                    <a:pt x="1534" y="1092"/>
                    <a:pt x="153" y="21"/>
                  </a:cubicBezTo>
                  <a:cubicBezTo>
                    <a:pt x="136" y="7"/>
                    <a:pt x="118" y="0"/>
                    <a:pt x="10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4879750" y="2056575"/>
              <a:ext cx="55475" cy="80600"/>
            </a:xfrm>
            <a:custGeom>
              <a:avLst/>
              <a:gdLst/>
              <a:ahLst/>
              <a:cxnLst/>
              <a:rect l="l" t="t" r="r" b="b"/>
              <a:pathLst>
                <a:path w="2219" h="3224" extrusionOk="0">
                  <a:moveTo>
                    <a:pt x="129" y="1"/>
                  </a:moveTo>
                  <a:cubicBezTo>
                    <a:pt x="49" y="1"/>
                    <a:pt x="1" y="112"/>
                    <a:pt x="61" y="181"/>
                  </a:cubicBezTo>
                  <a:cubicBezTo>
                    <a:pt x="823" y="1122"/>
                    <a:pt x="1680" y="1848"/>
                    <a:pt x="1906" y="3110"/>
                  </a:cubicBezTo>
                  <a:cubicBezTo>
                    <a:pt x="1911" y="3190"/>
                    <a:pt x="1961" y="3223"/>
                    <a:pt x="2019" y="3223"/>
                  </a:cubicBezTo>
                  <a:cubicBezTo>
                    <a:pt x="2110" y="3223"/>
                    <a:pt x="2218" y="3143"/>
                    <a:pt x="2204" y="3027"/>
                  </a:cubicBezTo>
                  <a:cubicBezTo>
                    <a:pt x="2025" y="1836"/>
                    <a:pt x="1216" y="634"/>
                    <a:pt x="180" y="15"/>
                  </a:cubicBezTo>
                  <a:cubicBezTo>
                    <a:pt x="162" y="5"/>
                    <a:pt x="145" y="1"/>
                    <a:pt x="12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4850250" y="1990175"/>
              <a:ext cx="82225" cy="107550"/>
            </a:xfrm>
            <a:custGeom>
              <a:avLst/>
              <a:gdLst/>
              <a:ahLst/>
              <a:cxnLst/>
              <a:rect l="l" t="t" r="r" b="b"/>
              <a:pathLst>
                <a:path w="3289" h="4302" extrusionOk="0">
                  <a:moveTo>
                    <a:pt x="120" y="1"/>
                  </a:moveTo>
                  <a:cubicBezTo>
                    <a:pt x="49" y="1"/>
                    <a:pt x="1" y="100"/>
                    <a:pt x="50" y="158"/>
                  </a:cubicBezTo>
                  <a:cubicBezTo>
                    <a:pt x="1050" y="1230"/>
                    <a:pt x="2848" y="2480"/>
                    <a:pt x="2860" y="4088"/>
                  </a:cubicBezTo>
                  <a:cubicBezTo>
                    <a:pt x="2860" y="4230"/>
                    <a:pt x="2967" y="4302"/>
                    <a:pt x="3074" y="4302"/>
                  </a:cubicBezTo>
                  <a:cubicBezTo>
                    <a:pt x="3181" y="4302"/>
                    <a:pt x="3288" y="4230"/>
                    <a:pt x="3288" y="4088"/>
                  </a:cubicBezTo>
                  <a:cubicBezTo>
                    <a:pt x="3288" y="2397"/>
                    <a:pt x="1526" y="790"/>
                    <a:pt x="169" y="16"/>
                  </a:cubicBezTo>
                  <a:cubicBezTo>
                    <a:pt x="152" y="5"/>
                    <a:pt x="136" y="1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9"/>
            <p:cNvSpPr/>
            <p:nvPr/>
          </p:nvSpPr>
          <p:spPr>
            <a:xfrm>
              <a:off x="4863900" y="1962875"/>
              <a:ext cx="50475" cy="60875"/>
            </a:xfrm>
            <a:custGeom>
              <a:avLst/>
              <a:gdLst/>
              <a:ahLst/>
              <a:cxnLst/>
              <a:rect l="l" t="t" r="r" b="b"/>
              <a:pathLst>
                <a:path w="2019" h="2435" extrusionOk="0">
                  <a:moveTo>
                    <a:pt x="91" y="0"/>
                  </a:moveTo>
                  <a:cubicBezTo>
                    <a:pt x="42" y="0"/>
                    <a:pt x="0" y="80"/>
                    <a:pt x="40" y="119"/>
                  </a:cubicBezTo>
                  <a:cubicBezTo>
                    <a:pt x="659" y="774"/>
                    <a:pt x="1540" y="1381"/>
                    <a:pt x="1730" y="2322"/>
                  </a:cubicBezTo>
                  <a:cubicBezTo>
                    <a:pt x="1745" y="2401"/>
                    <a:pt x="1799" y="2435"/>
                    <a:pt x="1855" y="2435"/>
                  </a:cubicBezTo>
                  <a:cubicBezTo>
                    <a:pt x="1934" y="2435"/>
                    <a:pt x="2018" y="2367"/>
                    <a:pt x="2004" y="2263"/>
                  </a:cubicBezTo>
                  <a:cubicBezTo>
                    <a:pt x="1790" y="1262"/>
                    <a:pt x="897" y="596"/>
                    <a:pt x="123" y="12"/>
                  </a:cubicBezTo>
                  <a:cubicBezTo>
                    <a:pt x="113" y="4"/>
                    <a:pt x="102" y="0"/>
                    <a:pt x="9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9"/>
            <p:cNvSpPr/>
            <p:nvPr/>
          </p:nvSpPr>
          <p:spPr>
            <a:xfrm>
              <a:off x="4711075" y="2709300"/>
              <a:ext cx="137750" cy="216225"/>
            </a:xfrm>
            <a:custGeom>
              <a:avLst/>
              <a:gdLst/>
              <a:ahLst/>
              <a:cxnLst/>
              <a:rect l="l" t="t" r="r" b="b"/>
              <a:pathLst>
                <a:path w="5510" h="8649" extrusionOk="0">
                  <a:moveTo>
                    <a:pt x="133" y="1"/>
                  </a:moveTo>
                  <a:cubicBezTo>
                    <a:pt x="52" y="1"/>
                    <a:pt x="0" y="100"/>
                    <a:pt x="69" y="159"/>
                  </a:cubicBezTo>
                  <a:cubicBezTo>
                    <a:pt x="1271" y="1564"/>
                    <a:pt x="2093" y="3100"/>
                    <a:pt x="2998" y="4671"/>
                  </a:cubicBezTo>
                  <a:cubicBezTo>
                    <a:pt x="3664" y="5814"/>
                    <a:pt x="5022" y="7041"/>
                    <a:pt x="4962" y="8446"/>
                  </a:cubicBezTo>
                  <a:cubicBezTo>
                    <a:pt x="4962" y="8583"/>
                    <a:pt x="5057" y="8648"/>
                    <a:pt x="5157" y="8648"/>
                  </a:cubicBezTo>
                  <a:cubicBezTo>
                    <a:pt x="5257" y="8648"/>
                    <a:pt x="5361" y="8583"/>
                    <a:pt x="5379" y="8458"/>
                  </a:cubicBezTo>
                  <a:cubicBezTo>
                    <a:pt x="5510" y="7017"/>
                    <a:pt x="4367" y="5755"/>
                    <a:pt x="3617" y="4624"/>
                  </a:cubicBezTo>
                  <a:cubicBezTo>
                    <a:pt x="2581" y="3016"/>
                    <a:pt x="1878" y="1064"/>
                    <a:pt x="188" y="16"/>
                  </a:cubicBezTo>
                  <a:cubicBezTo>
                    <a:pt x="169" y="6"/>
                    <a:pt x="150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9"/>
            <p:cNvSpPr/>
            <p:nvPr/>
          </p:nvSpPr>
          <p:spPr>
            <a:xfrm>
              <a:off x="4744350" y="2711100"/>
              <a:ext cx="59700" cy="126875"/>
            </a:xfrm>
            <a:custGeom>
              <a:avLst/>
              <a:gdLst/>
              <a:ahLst/>
              <a:cxnLst/>
              <a:rect l="l" t="t" r="r" b="b"/>
              <a:pathLst>
                <a:path w="2388" h="5075" extrusionOk="0">
                  <a:moveTo>
                    <a:pt x="120" y="1"/>
                  </a:moveTo>
                  <a:cubicBezTo>
                    <a:pt x="59" y="1"/>
                    <a:pt x="1" y="47"/>
                    <a:pt x="24" y="123"/>
                  </a:cubicBezTo>
                  <a:cubicBezTo>
                    <a:pt x="619" y="1837"/>
                    <a:pt x="1738" y="3325"/>
                    <a:pt x="2321" y="5052"/>
                  </a:cubicBezTo>
                  <a:cubicBezTo>
                    <a:pt x="2332" y="5068"/>
                    <a:pt x="2348" y="5074"/>
                    <a:pt x="2361" y="5074"/>
                  </a:cubicBezTo>
                  <a:cubicBezTo>
                    <a:pt x="2376" y="5074"/>
                    <a:pt x="2388" y="5065"/>
                    <a:pt x="2381" y="5052"/>
                  </a:cubicBezTo>
                  <a:cubicBezTo>
                    <a:pt x="2107" y="3266"/>
                    <a:pt x="1309" y="1504"/>
                    <a:pt x="214" y="51"/>
                  </a:cubicBezTo>
                  <a:cubicBezTo>
                    <a:pt x="192" y="16"/>
                    <a:pt x="156" y="1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9"/>
            <p:cNvSpPr/>
            <p:nvPr/>
          </p:nvSpPr>
          <p:spPr>
            <a:xfrm>
              <a:off x="4740700" y="2664275"/>
              <a:ext cx="32525" cy="117250"/>
            </a:xfrm>
            <a:custGeom>
              <a:avLst/>
              <a:gdLst/>
              <a:ahLst/>
              <a:cxnLst/>
              <a:rect l="l" t="t" r="r" b="b"/>
              <a:pathLst>
                <a:path w="1301" h="4690" extrusionOk="0">
                  <a:moveTo>
                    <a:pt x="139" y="0"/>
                  </a:moveTo>
                  <a:cubicBezTo>
                    <a:pt x="70" y="0"/>
                    <a:pt x="0" y="42"/>
                    <a:pt x="15" y="114"/>
                  </a:cubicBezTo>
                  <a:cubicBezTo>
                    <a:pt x="193" y="1662"/>
                    <a:pt x="991" y="3079"/>
                    <a:pt x="1182" y="4627"/>
                  </a:cubicBezTo>
                  <a:cubicBezTo>
                    <a:pt x="1194" y="4665"/>
                    <a:pt x="1228" y="4690"/>
                    <a:pt x="1256" y="4690"/>
                  </a:cubicBezTo>
                  <a:cubicBezTo>
                    <a:pt x="1280" y="4690"/>
                    <a:pt x="1301" y="4671"/>
                    <a:pt x="1301" y="4627"/>
                  </a:cubicBezTo>
                  <a:cubicBezTo>
                    <a:pt x="1277" y="3127"/>
                    <a:pt x="979" y="1388"/>
                    <a:pt x="253" y="55"/>
                  </a:cubicBezTo>
                  <a:cubicBezTo>
                    <a:pt x="230" y="18"/>
                    <a:pt x="184" y="0"/>
                    <a:pt x="13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9"/>
            <p:cNvSpPr/>
            <p:nvPr/>
          </p:nvSpPr>
          <p:spPr>
            <a:xfrm>
              <a:off x="4798625" y="2748525"/>
              <a:ext cx="51400" cy="118350"/>
            </a:xfrm>
            <a:custGeom>
              <a:avLst/>
              <a:gdLst/>
              <a:ahLst/>
              <a:cxnLst/>
              <a:rect l="l" t="t" r="r" b="b"/>
              <a:pathLst>
                <a:path w="2056" h="4734" extrusionOk="0">
                  <a:moveTo>
                    <a:pt x="108" y="0"/>
                  </a:moveTo>
                  <a:cubicBezTo>
                    <a:pt x="50" y="0"/>
                    <a:pt x="1" y="44"/>
                    <a:pt x="31" y="114"/>
                  </a:cubicBezTo>
                  <a:cubicBezTo>
                    <a:pt x="639" y="1578"/>
                    <a:pt x="1746" y="2924"/>
                    <a:pt x="1746" y="4591"/>
                  </a:cubicBezTo>
                  <a:cubicBezTo>
                    <a:pt x="1746" y="4686"/>
                    <a:pt x="1820" y="4734"/>
                    <a:pt x="1895" y="4734"/>
                  </a:cubicBezTo>
                  <a:cubicBezTo>
                    <a:pt x="1969" y="4734"/>
                    <a:pt x="2044" y="4686"/>
                    <a:pt x="2044" y="4591"/>
                  </a:cubicBezTo>
                  <a:cubicBezTo>
                    <a:pt x="2055" y="2995"/>
                    <a:pt x="1115" y="1281"/>
                    <a:pt x="198" y="42"/>
                  </a:cubicBezTo>
                  <a:cubicBezTo>
                    <a:pt x="173" y="13"/>
                    <a:pt x="139" y="0"/>
                    <a:pt x="10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9"/>
            <p:cNvSpPr/>
            <p:nvPr/>
          </p:nvSpPr>
          <p:spPr>
            <a:xfrm>
              <a:off x="4789800" y="2656075"/>
              <a:ext cx="80525" cy="187075"/>
            </a:xfrm>
            <a:custGeom>
              <a:avLst/>
              <a:gdLst/>
              <a:ahLst/>
              <a:cxnLst/>
              <a:rect l="l" t="t" r="r" b="b"/>
              <a:pathLst>
                <a:path w="3221" h="7483" extrusionOk="0">
                  <a:moveTo>
                    <a:pt x="98" y="0"/>
                  </a:moveTo>
                  <a:cubicBezTo>
                    <a:pt x="47" y="0"/>
                    <a:pt x="0" y="67"/>
                    <a:pt x="27" y="121"/>
                  </a:cubicBezTo>
                  <a:cubicBezTo>
                    <a:pt x="1265" y="2490"/>
                    <a:pt x="2599" y="4753"/>
                    <a:pt x="3051" y="7431"/>
                  </a:cubicBezTo>
                  <a:cubicBezTo>
                    <a:pt x="3056" y="7466"/>
                    <a:pt x="3088" y="7482"/>
                    <a:pt x="3122" y="7482"/>
                  </a:cubicBezTo>
                  <a:cubicBezTo>
                    <a:pt x="3169" y="7482"/>
                    <a:pt x="3220" y="7451"/>
                    <a:pt x="3206" y="7396"/>
                  </a:cubicBezTo>
                  <a:cubicBezTo>
                    <a:pt x="2885" y="4788"/>
                    <a:pt x="1825" y="2074"/>
                    <a:pt x="146" y="26"/>
                  </a:cubicBezTo>
                  <a:cubicBezTo>
                    <a:pt x="131" y="8"/>
                    <a:pt x="114" y="0"/>
                    <a:pt x="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9"/>
            <p:cNvSpPr/>
            <p:nvPr/>
          </p:nvSpPr>
          <p:spPr>
            <a:xfrm>
              <a:off x="4810100" y="2704525"/>
              <a:ext cx="73400" cy="126175"/>
            </a:xfrm>
            <a:custGeom>
              <a:avLst/>
              <a:gdLst/>
              <a:ahLst/>
              <a:cxnLst/>
              <a:rect l="l" t="t" r="r" b="b"/>
              <a:pathLst>
                <a:path w="2936" h="5047" extrusionOk="0">
                  <a:moveTo>
                    <a:pt x="92" y="0"/>
                  </a:moveTo>
                  <a:cubicBezTo>
                    <a:pt x="38" y="0"/>
                    <a:pt x="0" y="87"/>
                    <a:pt x="49" y="136"/>
                  </a:cubicBezTo>
                  <a:cubicBezTo>
                    <a:pt x="1263" y="1457"/>
                    <a:pt x="2561" y="3088"/>
                    <a:pt x="2739" y="4958"/>
                  </a:cubicBezTo>
                  <a:cubicBezTo>
                    <a:pt x="2745" y="5017"/>
                    <a:pt x="2796" y="5047"/>
                    <a:pt x="2844" y="5047"/>
                  </a:cubicBezTo>
                  <a:cubicBezTo>
                    <a:pt x="2891" y="5047"/>
                    <a:pt x="2936" y="5017"/>
                    <a:pt x="2930" y="4958"/>
                  </a:cubicBezTo>
                  <a:cubicBezTo>
                    <a:pt x="2799" y="3112"/>
                    <a:pt x="1596" y="1124"/>
                    <a:pt x="132" y="17"/>
                  </a:cubicBezTo>
                  <a:cubicBezTo>
                    <a:pt x="118" y="5"/>
                    <a:pt x="105" y="0"/>
                    <a:pt x="9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9"/>
            <p:cNvSpPr/>
            <p:nvPr/>
          </p:nvSpPr>
          <p:spPr>
            <a:xfrm>
              <a:off x="4690175" y="2883575"/>
              <a:ext cx="113425" cy="225600"/>
            </a:xfrm>
            <a:custGeom>
              <a:avLst/>
              <a:gdLst/>
              <a:ahLst/>
              <a:cxnLst/>
              <a:rect l="l" t="t" r="r" b="b"/>
              <a:pathLst>
                <a:path w="4537" h="9024" extrusionOk="0">
                  <a:moveTo>
                    <a:pt x="93" y="0"/>
                  </a:moveTo>
                  <a:cubicBezTo>
                    <a:pt x="44" y="0"/>
                    <a:pt x="0" y="55"/>
                    <a:pt x="36" y="117"/>
                  </a:cubicBezTo>
                  <a:cubicBezTo>
                    <a:pt x="1905" y="2713"/>
                    <a:pt x="3953" y="5570"/>
                    <a:pt x="4238" y="8880"/>
                  </a:cubicBezTo>
                  <a:cubicBezTo>
                    <a:pt x="4244" y="8976"/>
                    <a:pt x="4319" y="9023"/>
                    <a:pt x="4392" y="9023"/>
                  </a:cubicBezTo>
                  <a:cubicBezTo>
                    <a:pt x="4465" y="9023"/>
                    <a:pt x="4536" y="8976"/>
                    <a:pt x="4536" y="8880"/>
                  </a:cubicBezTo>
                  <a:cubicBezTo>
                    <a:pt x="4441" y="5380"/>
                    <a:pt x="2488" y="2475"/>
                    <a:pt x="143" y="22"/>
                  </a:cubicBezTo>
                  <a:cubicBezTo>
                    <a:pt x="127" y="7"/>
                    <a:pt x="110" y="0"/>
                    <a:pt x="9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9"/>
            <p:cNvSpPr/>
            <p:nvPr/>
          </p:nvSpPr>
          <p:spPr>
            <a:xfrm>
              <a:off x="4744850" y="3102575"/>
              <a:ext cx="34325" cy="119125"/>
            </a:xfrm>
            <a:custGeom>
              <a:avLst/>
              <a:gdLst/>
              <a:ahLst/>
              <a:cxnLst/>
              <a:rect l="l" t="t" r="r" b="b"/>
              <a:pathLst>
                <a:path w="1373" h="4765" extrusionOk="0">
                  <a:moveTo>
                    <a:pt x="130" y="0"/>
                  </a:moveTo>
                  <a:cubicBezTo>
                    <a:pt x="64" y="0"/>
                    <a:pt x="0" y="60"/>
                    <a:pt x="15" y="144"/>
                  </a:cubicBezTo>
                  <a:cubicBezTo>
                    <a:pt x="408" y="1692"/>
                    <a:pt x="1016" y="3121"/>
                    <a:pt x="1242" y="4716"/>
                  </a:cubicBezTo>
                  <a:cubicBezTo>
                    <a:pt x="1242" y="4749"/>
                    <a:pt x="1269" y="4764"/>
                    <a:pt x="1299" y="4764"/>
                  </a:cubicBezTo>
                  <a:cubicBezTo>
                    <a:pt x="1334" y="4764"/>
                    <a:pt x="1373" y="4743"/>
                    <a:pt x="1373" y="4704"/>
                  </a:cubicBezTo>
                  <a:cubicBezTo>
                    <a:pt x="1278" y="3145"/>
                    <a:pt x="1016" y="1430"/>
                    <a:pt x="230" y="61"/>
                  </a:cubicBezTo>
                  <a:cubicBezTo>
                    <a:pt x="204" y="18"/>
                    <a:pt x="167" y="0"/>
                    <a:pt x="13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9"/>
            <p:cNvSpPr/>
            <p:nvPr/>
          </p:nvSpPr>
          <p:spPr>
            <a:xfrm>
              <a:off x="4764150" y="3218150"/>
              <a:ext cx="14725" cy="73675"/>
            </a:xfrm>
            <a:custGeom>
              <a:avLst/>
              <a:gdLst/>
              <a:ahLst/>
              <a:cxnLst/>
              <a:rect l="l" t="t" r="r" b="b"/>
              <a:pathLst>
                <a:path w="589" h="2947" extrusionOk="0">
                  <a:moveTo>
                    <a:pt x="375" y="1"/>
                  </a:moveTo>
                  <a:cubicBezTo>
                    <a:pt x="336" y="1"/>
                    <a:pt x="297" y="28"/>
                    <a:pt x="291" y="81"/>
                  </a:cubicBezTo>
                  <a:cubicBezTo>
                    <a:pt x="208" y="986"/>
                    <a:pt x="303" y="1891"/>
                    <a:pt x="29" y="2772"/>
                  </a:cubicBezTo>
                  <a:cubicBezTo>
                    <a:pt x="1" y="2879"/>
                    <a:pt x="83" y="2947"/>
                    <a:pt x="163" y="2947"/>
                  </a:cubicBezTo>
                  <a:cubicBezTo>
                    <a:pt x="218" y="2947"/>
                    <a:pt x="272" y="2916"/>
                    <a:pt x="291" y="2843"/>
                  </a:cubicBezTo>
                  <a:cubicBezTo>
                    <a:pt x="589" y="1951"/>
                    <a:pt x="565" y="998"/>
                    <a:pt x="458" y="81"/>
                  </a:cubicBezTo>
                  <a:cubicBezTo>
                    <a:pt x="452" y="28"/>
                    <a:pt x="413" y="1"/>
                    <a:pt x="3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9"/>
            <p:cNvSpPr/>
            <p:nvPr/>
          </p:nvSpPr>
          <p:spPr>
            <a:xfrm>
              <a:off x="4760500" y="3223750"/>
              <a:ext cx="37125" cy="79400"/>
            </a:xfrm>
            <a:custGeom>
              <a:avLst/>
              <a:gdLst/>
              <a:ahLst/>
              <a:cxnLst/>
              <a:rect l="l" t="t" r="r" b="b"/>
              <a:pathLst>
                <a:path w="1485" h="3176" extrusionOk="0">
                  <a:moveTo>
                    <a:pt x="966" y="0"/>
                  </a:moveTo>
                  <a:cubicBezTo>
                    <a:pt x="905" y="0"/>
                    <a:pt x="848" y="36"/>
                    <a:pt x="830" y="107"/>
                  </a:cubicBezTo>
                  <a:cubicBezTo>
                    <a:pt x="485" y="1012"/>
                    <a:pt x="652" y="1965"/>
                    <a:pt x="116" y="2846"/>
                  </a:cubicBezTo>
                  <a:cubicBezTo>
                    <a:pt x="0" y="3019"/>
                    <a:pt x="148" y="3175"/>
                    <a:pt x="309" y="3175"/>
                  </a:cubicBezTo>
                  <a:cubicBezTo>
                    <a:pt x="380" y="3175"/>
                    <a:pt x="454" y="3145"/>
                    <a:pt x="509" y="3072"/>
                  </a:cubicBezTo>
                  <a:cubicBezTo>
                    <a:pt x="1104" y="2286"/>
                    <a:pt x="1485" y="1072"/>
                    <a:pt x="1128" y="107"/>
                  </a:cubicBezTo>
                  <a:cubicBezTo>
                    <a:pt x="1092" y="36"/>
                    <a:pt x="1027" y="0"/>
                    <a:pt x="9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9"/>
            <p:cNvSpPr/>
            <p:nvPr/>
          </p:nvSpPr>
          <p:spPr>
            <a:xfrm>
              <a:off x="4770975" y="3213025"/>
              <a:ext cx="31125" cy="88500"/>
            </a:xfrm>
            <a:custGeom>
              <a:avLst/>
              <a:gdLst/>
              <a:ahLst/>
              <a:cxnLst/>
              <a:rect l="l" t="t" r="r" b="b"/>
              <a:pathLst>
                <a:path w="1245" h="3540" extrusionOk="0">
                  <a:moveTo>
                    <a:pt x="776" y="0"/>
                  </a:moveTo>
                  <a:cubicBezTo>
                    <a:pt x="721" y="0"/>
                    <a:pt x="667" y="36"/>
                    <a:pt x="649" y="108"/>
                  </a:cubicBezTo>
                  <a:cubicBezTo>
                    <a:pt x="328" y="1155"/>
                    <a:pt x="566" y="2275"/>
                    <a:pt x="66" y="3322"/>
                  </a:cubicBezTo>
                  <a:cubicBezTo>
                    <a:pt x="1" y="3437"/>
                    <a:pt x="92" y="3540"/>
                    <a:pt x="190" y="3540"/>
                  </a:cubicBezTo>
                  <a:cubicBezTo>
                    <a:pt x="235" y="3540"/>
                    <a:pt x="282" y="3518"/>
                    <a:pt x="316" y="3465"/>
                  </a:cubicBezTo>
                  <a:cubicBezTo>
                    <a:pt x="923" y="2548"/>
                    <a:pt x="1245" y="1179"/>
                    <a:pt x="911" y="108"/>
                  </a:cubicBezTo>
                  <a:cubicBezTo>
                    <a:pt x="887" y="36"/>
                    <a:pt x="831" y="0"/>
                    <a:pt x="7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9"/>
            <p:cNvSpPr/>
            <p:nvPr/>
          </p:nvSpPr>
          <p:spPr>
            <a:xfrm>
              <a:off x="4770650" y="3160050"/>
              <a:ext cx="46925" cy="150675"/>
            </a:xfrm>
            <a:custGeom>
              <a:avLst/>
              <a:gdLst/>
              <a:ahLst/>
              <a:cxnLst/>
              <a:rect l="l" t="t" r="r" b="b"/>
              <a:pathLst>
                <a:path w="1877" h="6027" extrusionOk="0">
                  <a:moveTo>
                    <a:pt x="1517" y="0"/>
                  </a:moveTo>
                  <a:cubicBezTo>
                    <a:pt x="1472" y="0"/>
                    <a:pt x="1428" y="26"/>
                    <a:pt x="1412" y="84"/>
                  </a:cubicBezTo>
                  <a:cubicBezTo>
                    <a:pt x="1031" y="2036"/>
                    <a:pt x="1031" y="3989"/>
                    <a:pt x="67" y="5810"/>
                  </a:cubicBezTo>
                  <a:cubicBezTo>
                    <a:pt x="0" y="5927"/>
                    <a:pt x="103" y="6026"/>
                    <a:pt x="207" y="6026"/>
                  </a:cubicBezTo>
                  <a:cubicBezTo>
                    <a:pt x="252" y="6026"/>
                    <a:pt x="297" y="6008"/>
                    <a:pt x="329" y="5965"/>
                  </a:cubicBezTo>
                  <a:cubicBezTo>
                    <a:pt x="1508" y="4251"/>
                    <a:pt x="1877" y="2167"/>
                    <a:pt x="1639" y="107"/>
                  </a:cubicBezTo>
                  <a:cubicBezTo>
                    <a:pt x="1632" y="41"/>
                    <a:pt x="1573" y="0"/>
                    <a:pt x="151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9"/>
            <p:cNvSpPr/>
            <p:nvPr/>
          </p:nvSpPr>
          <p:spPr>
            <a:xfrm>
              <a:off x="4787975" y="3136300"/>
              <a:ext cx="39425" cy="135600"/>
            </a:xfrm>
            <a:custGeom>
              <a:avLst/>
              <a:gdLst/>
              <a:ahLst/>
              <a:cxnLst/>
              <a:rect l="l" t="t" r="r" b="b"/>
              <a:pathLst>
                <a:path w="1577" h="5424" extrusionOk="0">
                  <a:moveTo>
                    <a:pt x="1148" y="1"/>
                  </a:moveTo>
                  <a:cubicBezTo>
                    <a:pt x="1103" y="1"/>
                    <a:pt x="1059" y="27"/>
                    <a:pt x="1053" y="81"/>
                  </a:cubicBezTo>
                  <a:cubicBezTo>
                    <a:pt x="696" y="1831"/>
                    <a:pt x="743" y="3653"/>
                    <a:pt x="41" y="5332"/>
                  </a:cubicBezTo>
                  <a:cubicBezTo>
                    <a:pt x="0" y="5380"/>
                    <a:pt x="53" y="5423"/>
                    <a:pt x="107" y="5423"/>
                  </a:cubicBezTo>
                  <a:cubicBezTo>
                    <a:pt x="132" y="5423"/>
                    <a:pt x="156" y="5414"/>
                    <a:pt x="172" y="5391"/>
                  </a:cubicBezTo>
                  <a:cubicBezTo>
                    <a:pt x="1005" y="3820"/>
                    <a:pt x="1577" y="1867"/>
                    <a:pt x="1243" y="81"/>
                  </a:cubicBezTo>
                  <a:cubicBezTo>
                    <a:pt x="1237" y="27"/>
                    <a:pt x="1193" y="1"/>
                    <a:pt x="11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9"/>
            <p:cNvSpPr/>
            <p:nvPr/>
          </p:nvSpPr>
          <p:spPr>
            <a:xfrm>
              <a:off x="4792450" y="3097600"/>
              <a:ext cx="29600" cy="132500"/>
            </a:xfrm>
            <a:custGeom>
              <a:avLst/>
              <a:gdLst/>
              <a:ahLst/>
              <a:cxnLst/>
              <a:rect l="l" t="t" r="r" b="b"/>
              <a:pathLst>
                <a:path w="1184" h="5300" extrusionOk="0">
                  <a:moveTo>
                    <a:pt x="659" y="1"/>
                  </a:moveTo>
                  <a:cubicBezTo>
                    <a:pt x="615" y="1"/>
                    <a:pt x="570" y="28"/>
                    <a:pt x="564" y="81"/>
                  </a:cubicBezTo>
                  <a:cubicBezTo>
                    <a:pt x="290" y="1772"/>
                    <a:pt x="719" y="3546"/>
                    <a:pt x="40" y="5177"/>
                  </a:cubicBezTo>
                  <a:cubicBezTo>
                    <a:pt x="0" y="5249"/>
                    <a:pt x="73" y="5300"/>
                    <a:pt x="144" y="5300"/>
                  </a:cubicBezTo>
                  <a:cubicBezTo>
                    <a:pt x="178" y="5300"/>
                    <a:pt x="211" y="5288"/>
                    <a:pt x="231" y="5260"/>
                  </a:cubicBezTo>
                  <a:cubicBezTo>
                    <a:pt x="1183" y="3736"/>
                    <a:pt x="1052" y="1760"/>
                    <a:pt x="755" y="81"/>
                  </a:cubicBezTo>
                  <a:cubicBezTo>
                    <a:pt x="749" y="28"/>
                    <a:pt x="704" y="1"/>
                    <a:pt x="6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4803575" y="3055150"/>
              <a:ext cx="20250" cy="139550"/>
            </a:xfrm>
            <a:custGeom>
              <a:avLst/>
              <a:gdLst/>
              <a:ahLst/>
              <a:cxnLst/>
              <a:rect l="l" t="t" r="r" b="b"/>
              <a:pathLst>
                <a:path w="810" h="5582" extrusionOk="0">
                  <a:moveTo>
                    <a:pt x="215" y="0"/>
                  </a:moveTo>
                  <a:cubicBezTo>
                    <a:pt x="167" y="0"/>
                    <a:pt x="119" y="38"/>
                    <a:pt x="119" y="100"/>
                  </a:cubicBezTo>
                  <a:cubicBezTo>
                    <a:pt x="0" y="1886"/>
                    <a:pt x="95" y="3696"/>
                    <a:pt x="36" y="5494"/>
                  </a:cubicBezTo>
                  <a:cubicBezTo>
                    <a:pt x="36" y="5552"/>
                    <a:pt x="78" y="5582"/>
                    <a:pt x="123" y="5582"/>
                  </a:cubicBezTo>
                  <a:cubicBezTo>
                    <a:pt x="170" y="5582"/>
                    <a:pt x="220" y="5549"/>
                    <a:pt x="226" y="5482"/>
                  </a:cubicBezTo>
                  <a:cubicBezTo>
                    <a:pt x="464" y="3708"/>
                    <a:pt x="810" y="1803"/>
                    <a:pt x="298" y="65"/>
                  </a:cubicBezTo>
                  <a:cubicBezTo>
                    <a:pt x="283" y="20"/>
                    <a:pt x="249" y="0"/>
                    <a:pt x="2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4802500" y="3047050"/>
              <a:ext cx="41050" cy="143700"/>
            </a:xfrm>
            <a:custGeom>
              <a:avLst/>
              <a:gdLst/>
              <a:ahLst/>
              <a:cxnLst/>
              <a:rect l="l" t="t" r="r" b="b"/>
              <a:pathLst>
                <a:path w="1642" h="5748" extrusionOk="0">
                  <a:moveTo>
                    <a:pt x="1571" y="1"/>
                  </a:moveTo>
                  <a:cubicBezTo>
                    <a:pt x="1552" y="1"/>
                    <a:pt x="1536" y="10"/>
                    <a:pt x="1531" y="32"/>
                  </a:cubicBezTo>
                  <a:cubicBezTo>
                    <a:pt x="1019" y="1913"/>
                    <a:pt x="650" y="3818"/>
                    <a:pt x="7" y="5639"/>
                  </a:cubicBezTo>
                  <a:cubicBezTo>
                    <a:pt x="0" y="5704"/>
                    <a:pt x="59" y="5747"/>
                    <a:pt x="111" y="5747"/>
                  </a:cubicBezTo>
                  <a:cubicBezTo>
                    <a:pt x="145" y="5747"/>
                    <a:pt x="177" y="5729"/>
                    <a:pt x="186" y="5687"/>
                  </a:cubicBezTo>
                  <a:cubicBezTo>
                    <a:pt x="865" y="3877"/>
                    <a:pt x="1365" y="1984"/>
                    <a:pt x="1627" y="67"/>
                  </a:cubicBezTo>
                  <a:cubicBezTo>
                    <a:pt x="1642" y="29"/>
                    <a:pt x="1604" y="1"/>
                    <a:pt x="157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4828100" y="2979300"/>
              <a:ext cx="28475" cy="148975"/>
            </a:xfrm>
            <a:custGeom>
              <a:avLst/>
              <a:gdLst/>
              <a:ahLst/>
              <a:cxnLst/>
              <a:rect l="l" t="t" r="r" b="b"/>
              <a:pathLst>
                <a:path w="1139" h="5959" extrusionOk="0">
                  <a:moveTo>
                    <a:pt x="781" y="0"/>
                  </a:moveTo>
                  <a:cubicBezTo>
                    <a:pt x="737" y="0"/>
                    <a:pt x="692" y="21"/>
                    <a:pt x="686" y="63"/>
                  </a:cubicBezTo>
                  <a:cubicBezTo>
                    <a:pt x="388" y="1980"/>
                    <a:pt x="329" y="3920"/>
                    <a:pt x="7" y="5825"/>
                  </a:cubicBezTo>
                  <a:cubicBezTo>
                    <a:pt x="0" y="5905"/>
                    <a:pt x="68" y="5958"/>
                    <a:pt x="130" y="5958"/>
                  </a:cubicBezTo>
                  <a:cubicBezTo>
                    <a:pt x="170" y="5958"/>
                    <a:pt x="208" y="5936"/>
                    <a:pt x="222" y="5885"/>
                  </a:cubicBezTo>
                  <a:cubicBezTo>
                    <a:pt x="757" y="3992"/>
                    <a:pt x="1138" y="2027"/>
                    <a:pt x="876" y="63"/>
                  </a:cubicBezTo>
                  <a:cubicBezTo>
                    <a:pt x="870" y="21"/>
                    <a:pt x="826" y="0"/>
                    <a:pt x="78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4827375" y="2942900"/>
              <a:ext cx="28875" cy="172525"/>
            </a:xfrm>
            <a:custGeom>
              <a:avLst/>
              <a:gdLst/>
              <a:ahLst/>
              <a:cxnLst/>
              <a:rect l="l" t="t" r="r" b="b"/>
              <a:pathLst>
                <a:path w="1155" h="6901" extrusionOk="0">
                  <a:moveTo>
                    <a:pt x="721" y="1"/>
                  </a:moveTo>
                  <a:cubicBezTo>
                    <a:pt x="681" y="1"/>
                    <a:pt x="643" y="22"/>
                    <a:pt x="620" y="78"/>
                  </a:cubicBezTo>
                  <a:cubicBezTo>
                    <a:pt x="251" y="935"/>
                    <a:pt x="382" y="2114"/>
                    <a:pt x="322" y="3019"/>
                  </a:cubicBezTo>
                  <a:cubicBezTo>
                    <a:pt x="310" y="3305"/>
                    <a:pt x="274" y="6662"/>
                    <a:pt x="120" y="6698"/>
                  </a:cubicBezTo>
                  <a:cubicBezTo>
                    <a:pt x="1" y="6734"/>
                    <a:pt x="36" y="6888"/>
                    <a:pt x="143" y="6900"/>
                  </a:cubicBezTo>
                  <a:cubicBezTo>
                    <a:pt x="146" y="6900"/>
                    <a:pt x="148" y="6900"/>
                    <a:pt x="150" y="6900"/>
                  </a:cubicBezTo>
                  <a:cubicBezTo>
                    <a:pt x="931" y="6900"/>
                    <a:pt x="1155" y="814"/>
                    <a:pt x="870" y="102"/>
                  </a:cubicBezTo>
                  <a:cubicBezTo>
                    <a:pt x="848" y="51"/>
                    <a:pt x="783" y="1"/>
                    <a:pt x="7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4819650" y="3052375"/>
              <a:ext cx="4475" cy="20025"/>
            </a:xfrm>
            <a:custGeom>
              <a:avLst/>
              <a:gdLst/>
              <a:ahLst/>
              <a:cxnLst/>
              <a:rect l="l" t="t" r="r" b="b"/>
              <a:pathLst>
                <a:path w="179" h="801" extrusionOk="0">
                  <a:moveTo>
                    <a:pt x="95" y="0"/>
                  </a:moveTo>
                  <a:cubicBezTo>
                    <a:pt x="71" y="0"/>
                    <a:pt x="48" y="15"/>
                    <a:pt x="48" y="45"/>
                  </a:cubicBezTo>
                  <a:cubicBezTo>
                    <a:pt x="24" y="271"/>
                    <a:pt x="24" y="485"/>
                    <a:pt x="12" y="712"/>
                  </a:cubicBezTo>
                  <a:cubicBezTo>
                    <a:pt x="0" y="771"/>
                    <a:pt x="42" y="801"/>
                    <a:pt x="86" y="801"/>
                  </a:cubicBezTo>
                  <a:cubicBezTo>
                    <a:pt x="131" y="801"/>
                    <a:pt x="179" y="771"/>
                    <a:pt x="179" y="712"/>
                  </a:cubicBezTo>
                  <a:cubicBezTo>
                    <a:pt x="167" y="485"/>
                    <a:pt x="167" y="271"/>
                    <a:pt x="143" y="45"/>
                  </a:cubicBezTo>
                  <a:cubicBezTo>
                    <a:pt x="143" y="15"/>
                    <a:pt x="119" y="0"/>
                    <a:pt x="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4737850" y="3042325"/>
              <a:ext cx="75825" cy="133950"/>
            </a:xfrm>
            <a:custGeom>
              <a:avLst/>
              <a:gdLst/>
              <a:ahLst/>
              <a:cxnLst/>
              <a:rect l="l" t="t" r="r" b="b"/>
              <a:pathLst>
                <a:path w="3033" h="5358" extrusionOk="0">
                  <a:moveTo>
                    <a:pt x="108" y="0"/>
                  </a:moveTo>
                  <a:cubicBezTo>
                    <a:pt x="53" y="0"/>
                    <a:pt x="1" y="63"/>
                    <a:pt x="34" y="137"/>
                  </a:cubicBezTo>
                  <a:cubicBezTo>
                    <a:pt x="843" y="1947"/>
                    <a:pt x="2343" y="3316"/>
                    <a:pt x="2820" y="5293"/>
                  </a:cubicBezTo>
                  <a:cubicBezTo>
                    <a:pt x="2829" y="5338"/>
                    <a:pt x="2864" y="5357"/>
                    <a:pt x="2902" y="5357"/>
                  </a:cubicBezTo>
                  <a:cubicBezTo>
                    <a:pt x="2963" y="5357"/>
                    <a:pt x="3032" y="5307"/>
                    <a:pt x="3010" y="5233"/>
                  </a:cubicBezTo>
                  <a:cubicBezTo>
                    <a:pt x="2605" y="3280"/>
                    <a:pt x="1343" y="1625"/>
                    <a:pt x="176" y="42"/>
                  </a:cubicBezTo>
                  <a:cubicBezTo>
                    <a:pt x="158" y="13"/>
                    <a:pt x="133" y="0"/>
                    <a:pt x="10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4725200" y="3000275"/>
              <a:ext cx="81675" cy="225475"/>
            </a:xfrm>
            <a:custGeom>
              <a:avLst/>
              <a:gdLst/>
              <a:ahLst/>
              <a:cxnLst/>
              <a:rect l="l" t="t" r="r" b="b"/>
              <a:pathLst>
                <a:path w="3267" h="9019" extrusionOk="0">
                  <a:moveTo>
                    <a:pt x="88" y="1"/>
                  </a:moveTo>
                  <a:cubicBezTo>
                    <a:pt x="43" y="1"/>
                    <a:pt x="1" y="32"/>
                    <a:pt x="16" y="93"/>
                  </a:cubicBezTo>
                  <a:cubicBezTo>
                    <a:pt x="1099" y="2962"/>
                    <a:pt x="2933" y="5713"/>
                    <a:pt x="2456" y="8915"/>
                  </a:cubicBezTo>
                  <a:cubicBezTo>
                    <a:pt x="2449" y="8980"/>
                    <a:pt x="2502" y="9018"/>
                    <a:pt x="2548" y="9018"/>
                  </a:cubicBezTo>
                  <a:cubicBezTo>
                    <a:pt x="2579" y="9018"/>
                    <a:pt x="2606" y="9001"/>
                    <a:pt x="2611" y="8963"/>
                  </a:cubicBezTo>
                  <a:cubicBezTo>
                    <a:pt x="3266" y="5772"/>
                    <a:pt x="1956" y="2617"/>
                    <a:pt x="159" y="33"/>
                  </a:cubicBezTo>
                  <a:cubicBezTo>
                    <a:pt x="141" y="11"/>
                    <a:pt x="114" y="1"/>
                    <a:pt x="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4738300" y="3205275"/>
              <a:ext cx="40275" cy="117975"/>
            </a:xfrm>
            <a:custGeom>
              <a:avLst/>
              <a:gdLst/>
              <a:ahLst/>
              <a:cxnLst/>
              <a:rect l="l" t="t" r="r" b="b"/>
              <a:pathLst>
                <a:path w="1611" h="4719" extrusionOk="0">
                  <a:moveTo>
                    <a:pt x="98" y="0"/>
                  </a:moveTo>
                  <a:cubicBezTo>
                    <a:pt x="49" y="0"/>
                    <a:pt x="0" y="47"/>
                    <a:pt x="16" y="108"/>
                  </a:cubicBezTo>
                  <a:cubicBezTo>
                    <a:pt x="468" y="1489"/>
                    <a:pt x="1373" y="3049"/>
                    <a:pt x="1075" y="4549"/>
                  </a:cubicBezTo>
                  <a:cubicBezTo>
                    <a:pt x="1053" y="4652"/>
                    <a:pt x="1144" y="4718"/>
                    <a:pt x="1222" y="4718"/>
                  </a:cubicBezTo>
                  <a:cubicBezTo>
                    <a:pt x="1272" y="4718"/>
                    <a:pt x="1316" y="4692"/>
                    <a:pt x="1325" y="4632"/>
                  </a:cubicBezTo>
                  <a:cubicBezTo>
                    <a:pt x="1611" y="3120"/>
                    <a:pt x="825" y="1370"/>
                    <a:pt x="170" y="49"/>
                  </a:cubicBezTo>
                  <a:cubicBezTo>
                    <a:pt x="153" y="15"/>
                    <a:pt x="126" y="0"/>
                    <a:pt x="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4744625" y="3252775"/>
              <a:ext cx="16400" cy="93475"/>
            </a:xfrm>
            <a:custGeom>
              <a:avLst/>
              <a:gdLst/>
              <a:ahLst/>
              <a:cxnLst/>
              <a:rect l="l" t="t" r="r" b="b"/>
              <a:pathLst>
                <a:path w="656" h="3739" extrusionOk="0">
                  <a:moveTo>
                    <a:pt x="123" y="1"/>
                  </a:moveTo>
                  <a:cubicBezTo>
                    <a:pt x="70" y="1"/>
                    <a:pt x="19" y="37"/>
                    <a:pt x="13" y="113"/>
                  </a:cubicBezTo>
                  <a:cubicBezTo>
                    <a:pt x="1" y="1280"/>
                    <a:pt x="346" y="2471"/>
                    <a:pt x="405" y="3649"/>
                  </a:cubicBezTo>
                  <a:cubicBezTo>
                    <a:pt x="405" y="3709"/>
                    <a:pt x="453" y="3739"/>
                    <a:pt x="501" y="3739"/>
                  </a:cubicBezTo>
                  <a:cubicBezTo>
                    <a:pt x="548" y="3739"/>
                    <a:pt x="596" y="3709"/>
                    <a:pt x="596" y="3649"/>
                  </a:cubicBezTo>
                  <a:cubicBezTo>
                    <a:pt x="632" y="2506"/>
                    <a:pt x="655" y="1149"/>
                    <a:pt x="239" y="77"/>
                  </a:cubicBezTo>
                  <a:cubicBezTo>
                    <a:pt x="217" y="28"/>
                    <a:pt x="169" y="1"/>
                    <a:pt x="12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4743450" y="3272150"/>
              <a:ext cx="21750" cy="94400"/>
            </a:xfrm>
            <a:custGeom>
              <a:avLst/>
              <a:gdLst/>
              <a:ahLst/>
              <a:cxnLst/>
              <a:rect l="l" t="t" r="r" b="b"/>
              <a:pathLst>
                <a:path w="870" h="3776" extrusionOk="0">
                  <a:moveTo>
                    <a:pt x="175" y="0"/>
                  </a:moveTo>
                  <a:cubicBezTo>
                    <a:pt x="105" y="0"/>
                    <a:pt x="36" y="54"/>
                    <a:pt x="36" y="136"/>
                  </a:cubicBezTo>
                  <a:cubicBezTo>
                    <a:pt x="0" y="1291"/>
                    <a:pt x="417" y="2386"/>
                    <a:pt x="226" y="3577"/>
                  </a:cubicBezTo>
                  <a:cubicBezTo>
                    <a:pt x="219" y="3691"/>
                    <a:pt x="324" y="3776"/>
                    <a:pt x="416" y="3776"/>
                  </a:cubicBezTo>
                  <a:cubicBezTo>
                    <a:pt x="477" y="3776"/>
                    <a:pt x="533" y="3738"/>
                    <a:pt x="548" y="3648"/>
                  </a:cubicBezTo>
                  <a:cubicBezTo>
                    <a:pt x="786" y="2553"/>
                    <a:pt x="869" y="1064"/>
                    <a:pt x="286" y="64"/>
                  </a:cubicBezTo>
                  <a:cubicBezTo>
                    <a:pt x="259" y="20"/>
                    <a:pt x="217" y="0"/>
                    <a:pt x="17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4742800" y="3270500"/>
              <a:ext cx="27450" cy="114875"/>
            </a:xfrm>
            <a:custGeom>
              <a:avLst/>
              <a:gdLst/>
              <a:ahLst/>
              <a:cxnLst/>
              <a:rect l="l" t="t" r="r" b="b"/>
              <a:pathLst>
                <a:path w="1098" h="4595" extrusionOk="0">
                  <a:moveTo>
                    <a:pt x="565" y="1"/>
                  </a:moveTo>
                  <a:cubicBezTo>
                    <a:pt x="512" y="1"/>
                    <a:pt x="460" y="31"/>
                    <a:pt x="443" y="95"/>
                  </a:cubicBezTo>
                  <a:cubicBezTo>
                    <a:pt x="50" y="1511"/>
                    <a:pt x="681" y="3059"/>
                    <a:pt x="50" y="4440"/>
                  </a:cubicBezTo>
                  <a:cubicBezTo>
                    <a:pt x="0" y="4523"/>
                    <a:pt x="65" y="4594"/>
                    <a:pt x="138" y="4594"/>
                  </a:cubicBezTo>
                  <a:cubicBezTo>
                    <a:pt x="170" y="4594"/>
                    <a:pt x="203" y="4580"/>
                    <a:pt x="228" y="4548"/>
                  </a:cubicBezTo>
                  <a:cubicBezTo>
                    <a:pt x="1002" y="3405"/>
                    <a:pt x="1098" y="1392"/>
                    <a:pt x="705" y="95"/>
                  </a:cubicBezTo>
                  <a:cubicBezTo>
                    <a:pt x="680" y="34"/>
                    <a:pt x="622" y="1"/>
                    <a:pt x="5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4748200" y="3262950"/>
              <a:ext cx="25025" cy="104250"/>
            </a:xfrm>
            <a:custGeom>
              <a:avLst/>
              <a:gdLst/>
              <a:ahLst/>
              <a:cxnLst/>
              <a:rect l="l" t="t" r="r" b="b"/>
              <a:pathLst>
                <a:path w="1001" h="4170" extrusionOk="0">
                  <a:moveTo>
                    <a:pt x="505" y="1"/>
                  </a:moveTo>
                  <a:cubicBezTo>
                    <a:pt x="444" y="1"/>
                    <a:pt x="382" y="34"/>
                    <a:pt x="358" y="99"/>
                  </a:cubicBezTo>
                  <a:cubicBezTo>
                    <a:pt x="1" y="1349"/>
                    <a:pt x="393" y="2754"/>
                    <a:pt x="96" y="4028"/>
                  </a:cubicBezTo>
                  <a:cubicBezTo>
                    <a:pt x="74" y="4114"/>
                    <a:pt x="143" y="4169"/>
                    <a:pt x="211" y="4169"/>
                  </a:cubicBezTo>
                  <a:cubicBezTo>
                    <a:pt x="257" y="4169"/>
                    <a:pt x="303" y="4145"/>
                    <a:pt x="322" y="4088"/>
                  </a:cubicBezTo>
                  <a:cubicBezTo>
                    <a:pt x="727" y="2897"/>
                    <a:pt x="1001" y="1337"/>
                    <a:pt x="643" y="99"/>
                  </a:cubicBezTo>
                  <a:cubicBezTo>
                    <a:pt x="626" y="34"/>
                    <a:pt x="566" y="1"/>
                    <a:pt x="5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4751875" y="3256525"/>
              <a:ext cx="29400" cy="116375"/>
            </a:xfrm>
            <a:custGeom>
              <a:avLst/>
              <a:gdLst/>
              <a:ahLst/>
              <a:cxnLst/>
              <a:rect l="l" t="t" r="r" b="b"/>
              <a:pathLst>
                <a:path w="1176" h="4655" extrusionOk="0">
                  <a:moveTo>
                    <a:pt x="357" y="0"/>
                  </a:moveTo>
                  <a:cubicBezTo>
                    <a:pt x="301" y="0"/>
                    <a:pt x="239" y="39"/>
                    <a:pt x="246" y="106"/>
                  </a:cubicBezTo>
                  <a:cubicBezTo>
                    <a:pt x="365" y="1582"/>
                    <a:pt x="282" y="3059"/>
                    <a:pt x="8" y="4511"/>
                  </a:cubicBezTo>
                  <a:cubicBezTo>
                    <a:pt x="1" y="4592"/>
                    <a:pt x="79" y="4655"/>
                    <a:pt x="149" y="4655"/>
                  </a:cubicBezTo>
                  <a:cubicBezTo>
                    <a:pt x="193" y="4655"/>
                    <a:pt x="233" y="4630"/>
                    <a:pt x="246" y="4571"/>
                  </a:cubicBezTo>
                  <a:cubicBezTo>
                    <a:pt x="604" y="3071"/>
                    <a:pt x="1175" y="1523"/>
                    <a:pt x="437" y="46"/>
                  </a:cubicBezTo>
                  <a:cubicBezTo>
                    <a:pt x="423" y="15"/>
                    <a:pt x="391" y="0"/>
                    <a:pt x="35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4754100" y="3188275"/>
              <a:ext cx="46500" cy="163250"/>
            </a:xfrm>
            <a:custGeom>
              <a:avLst/>
              <a:gdLst/>
              <a:ahLst/>
              <a:cxnLst/>
              <a:rect l="l" t="t" r="r" b="b"/>
              <a:pathLst>
                <a:path w="1860" h="6530" extrusionOk="0">
                  <a:moveTo>
                    <a:pt x="334" y="0"/>
                  </a:moveTo>
                  <a:cubicBezTo>
                    <a:pt x="281" y="0"/>
                    <a:pt x="229" y="33"/>
                    <a:pt x="229" y="98"/>
                  </a:cubicBezTo>
                  <a:cubicBezTo>
                    <a:pt x="324" y="2062"/>
                    <a:pt x="1348" y="4670"/>
                    <a:pt x="38" y="6420"/>
                  </a:cubicBezTo>
                  <a:cubicBezTo>
                    <a:pt x="1" y="6467"/>
                    <a:pt x="68" y="6529"/>
                    <a:pt x="127" y="6529"/>
                  </a:cubicBezTo>
                  <a:cubicBezTo>
                    <a:pt x="142" y="6529"/>
                    <a:pt x="157" y="6525"/>
                    <a:pt x="169" y="6515"/>
                  </a:cubicBezTo>
                  <a:cubicBezTo>
                    <a:pt x="1860" y="5027"/>
                    <a:pt x="1050" y="1895"/>
                    <a:pt x="443" y="74"/>
                  </a:cubicBezTo>
                  <a:cubicBezTo>
                    <a:pt x="427" y="24"/>
                    <a:pt x="380" y="0"/>
                    <a:pt x="3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4704300" y="3043675"/>
              <a:ext cx="74275" cy="227050"/>
            </a:xfrm>
            <a:custGeom>
              <a:avLst/>
              <a:gdLst/>
              <a:ahLst/>
              <a:cxnLst/>
              <a:rect l="l" t="t" r="r" b="b"/>
              <a:pathLst>
                <a:path w="2971" h="9082" extrusionOk="0">
                  <a:moveTo>
                    <a:pt x="113" y="1"/>
                  </a:moveTo>
                  <a:cubicBezTo>
                    <a:pt x="55" y="1"/>
                    <a:pt x="1" y="84"/>
                    <a:pt x="18" y="155"/>
                  </a:cubicBezTo>
                  <a:cubicBezTo>
                    <a:pt x="1304" y="2953"/>
                    <a:pt x="2638" y="5810"/>
                    <a:pt x="2280" y="8977"/>
                  </a:cubicBezTo>
                  <a:cubicBezTo>
                    <a:pt x="2280" y="9044"/>
                    <a:pt x="2349" y="9081"/>
                    <a:pt x="2411" y="9081"/>
                  </a:cubicBezTo>
                  <a:cubicBezTo>
                    <a:pt x="2458" y="9081"/>
                    <a:pt x="2501" y="9059"/>
                    <a:pt x="2507" y="9013"/>
                  </a:cubicBezTo>
                  <a:cubicBezTo>
                    <a:pt x="2971" y="6120"/>
                    <a:pt x="2102" y="2298"/>
                    <a:pt x="173" y="36"/>
                  </a:cubicBezTo>
                  <a:cubicBezTo>
                    <a:pt x="154" y="11"/>
                    <a:pt x="133" y="1"/>
                    <a:pt x="11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4734425" y="3079625"/>
              <a:ext cx="45950" cy="155450"/>
            </a:xfrm>
            <a:custGeom>
              <a:avLst/>
              <a:gdLst/>
              <a:ahLst/>
              <a:cxnLst/>
              <a:rect l="l" t="t" r="r" b="b"/>
              <a:pathLst>
                <a:path w="1838" h="6218" extrusionOk="0">
                  <a:moveTo>
                    <a:pt x="89" y="1"/>
                  </a:moveTo>
                  <a:cubicBezTo>
                    <a:pt x="43" y="1"/>
                    <a:pt x="1" y="37"/>
                    <a:pt x="16" y="98"/>
                  </a:cubicBezTo>
                  <a:cubicBezTo>
                    <a:pt x="659" y="2122"/>
                    <a:pt x="1623" y="3967"/>
                    <a:pt x="1623" y="6146"/>
                  </a:cubicBezTo>
                  <a:cubicBezTo>
                    <a:pt x="1629" y="6194"/>
                    <a:pt x="1674" y="6218"/>
                    <a:pt x="1717" y="6218"/>
                  </a:cubicBezTo>
                  <a:cubicBezTo>
                    <a:pt x="1760" y="6218"/>
                    <a:pt x="1802" y="6194"/>
                    <a:pt x="1802" y="6146"/>
                  </a:cubicBezTo>
                  <a:cubicBezTo>
                    <a:pt x="1837" y="4039"/>
                    <a:pt x="1123" y="1884"/>
                    <a:pt x="159" y="38"/>
                  </a:cubicBezTo>
                  <a:cubicBezTo>
                    <a:pt x="141" y="12"/>
                    <a:pt x="115" y="1"/>
                    <a:pt x="8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4722550" y="3041900"/>
              <a:ext cx="56025" cy="158650"/>
            </a:xfrm>
            <a:custGeom>
              <a:avLst/>
              <a:gdLst/>
              <a:ahLst/>
              <a:cxnLst/>
              <a:rect l="l" t="t" r="r" b="b"/>
              <a:pathLst>
                <a:path w="2241" h="6346" extrusionOk="0">
                  <a:moveTo>
                    <a:pt x="136" y="1"/>
                  </a:moveTo>
                  <a:cubicBezTo>
                    <a:pt x="72" y="1"/>
                    <a:pt x="1" y="63"/>
                    <a:pt x="26" y="130"/>
                  </a:cubicBezTo>
                  <a:cubicBezTo>
                    <a:pt x="812" y="2059"/>
                    <a:pt x="1943" y="4059"/>
                    <a:pt x="1574" y="6226"/>
                  </a:cubicBezTo>
                  <a:cubicBezTo>
                    <a:pt x="1560" y="6296"/>
                    <a:pt x="1624" y="6346"/>
                    <a:pt x="1684" y="6346"/>
                  </a:cubicBezTo>
                  <a:cubicBezTo>
                    <a:pt x="1726" y="6346"/>
                    <a:pt x="1767" y="6321"/>
                    <a:pt x="1777" y="6262"/>
                  </a:cubicBezTo>
                  <a:cubicBezTo>
                    <a:pt x="2241" y="4274"/>
                    <a:pt x="1550" y="1559"/>
                    <a:pt x="205" y="35"/>
                  </a:cubicBezTo>
                  <a:cubicBezTo>
                    <a:pt x="188" y="11"/>
                    <a:pt x="163" y="1"/>
                    <a:pt x="1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4844375" y="2866850"/>
              <a:ext cx="37200" cy="156175"/>
            </a:xfrm>
            <a:custGeom>
              <a:avLst/>
              <a:gdLst/>
              <a:ahLst/>
              <a:cxnLst/>
              <a:rect l="l" t="t" r="r" b="b"/>
              <a:pathLst>
                <a:path w="1488" h="6247" extrusionOk="0">
                  <a:moveTo>
                    <a:pt x="934" y="1"/>
                  </a:moveTo>
                  <a:cubicBezTo>
                    <a:pt x="868" y="1"/>
                    <a:pt x="803" y="36"/>
                    <a:pt x="785" y="108"/>
                  </a:cubicBezTo>
                  <a:cubicBezTo>
                    <a:pt x="345" y="1894"/>
                    <a:pt x="1488" y="4584"/>
                    <a:pt x="59" y="6061"/>
                  </a:cubicBezTo>
                  <a:cubicBezTo>
                    <a:pt x="1" y="6138"/>
                    <a:pt x="53" y="6247"/>
                    <a:pt x="125" y="6247"/>
                  </a:cubicBezTo>
                  <a:cubicBezTo>
                    <a:pt x="142" y="6247"/>
                    <a:pt x="160" y="6241"/>
                    <a:pt x="178" y="6228"/>
                  </a:cubicBezTo>
                  <a:cubicBezTo>
                    <a:pt x="999" y="5680"/>
                    <a:pt x="1130" y="4668"/>
                    <a:pt x="1237" y="3739"/>
                  </a:cubicBezTo>
                  <a:cubicBezTo>
                    <a:pt x="1368" y="2620"/>
                    <a:pt x="1380" y="1191"/>
                    <a:pt x="1083" y="108"/>
                  </a:cubicBezTo>
                  <a:cubicBezTo>
                    <a:pt x="1065" y="36"/>
                    <a:pt x="999" y="1"/>
                    <a:pt x="93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4857500" y="2755075"/>
              <a:ext cx="50875" cy="253450"/>
            </a:xfrm>
            <a:custGeom>
              <a:avLst/>
              <a:gdLst/>
              <a:ahLst/>
              <a:cxnLst/>
              <a:rect l="l" t="t" r="r" b="b"/>
              <a:pathLst>
                <a:path w="2035" h="10138" extrusionOk="0">
                  <a:moveTo>
                    <a:pt x="1677" y="1"/>
                  </a:moveTo>
                  <a:cubicBezTo>
                    <a:pt x="1620" y="1"/>
                    <a:pt x="1564" y="31"/>
                    <a:pt x="1558" y="90"/>
                  </a:cubicBezTo>
                  <a:cubicBezTo>
                    <a:pt x="1201" y="1757"/>
                    <a:pt x="951" y="3471"/>
                    <a:pt x="653" y="5150"/>
                  </a:cubicBezTo>
                  <a:cubicBezTo>
                    <a:pt x="355" y="6758"/>
                    <a:pt x="367" y="8413"/>
                    <a:pt x="22" y="9996"/>
                  </a:cubicBezTo>
                  <a:cubicBezTo>
                    <a:pt x="0" y="10082"/>
                    <a:pt x="65" y="10137"/>
                    <a:pt x="130" y="10137"/>
                  </a:cubicBezTo>
                  <a:cubicBezTo>
                    <a:pt x="173" y="10137"/>
                    <a:pt x="217" y="10113"/>
                    <a:pt x="236" y="10056"/>
                  </a:cubicBezTo>
                  <a:cubicBezTo>
                    <a:pt x="903" y="8353"/>
                    <a:pt x="1010" y="6579"/>
                    <a:pt x="1320" y="4793"/>
                  </a:cubicBezTo>
                  <a:cubicBezTo>
                    <a:pt x="1605" y="3245"/>
                    <a:pt x="2034" y="1650"/>
                    <a:pt x="1796" y="90"/>
                  </a:cubicBezTo>
                  <a:cubicBezTo>
                    <a:pt x="1790" y="31"/>
                    <a:pt x="1733" y="1"/>
                    <a:pt x="167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4861400" y="2685450"/>
              <a:ext cx="52325" cy="294850"/>
            </a:xfrm>
            <a:custGeom>
              <a:avLst/>
              <a:gdLst/>
              <a:ahLst/>
              <a:cxnLst/>
              <a:rect l="l" t="t" r="r" b="b"/>
              <a:pathLst>
                <a:path w="2093" h="11794" extrusionOk="0">
                  <a:moveTo>
                    <a:pt x="1894" y="1"/>
                  </a:moveTo>
                  <a:cubicBezTo>
                    <a:pt x="1856" y="1"/>
                    <a:pt x="1817" y="22"/>
                    <a:pt x="1807" y="65"/>
                  </a:cubicBezTo>
                  <a:cubicBezTo>
                    <a:pt x="1271" y="1851"/>
                    <a:pt x="1283" y="3804"/>
                    <a:pt x="1104" y="5649"/>
                  </a:cubicBezTo>
                  <a:cubicBezTo>
                    <a:pt x="985" y="6923"/>
                    <a:pt x="866" y="8185"/>
                    <a:pt x="676" y="9435"/>
                  </a:cubicBezTo>
                  <a:cubicBezTo>
                    <a:pt x="592" y="9876"/>
                    <a:pt x="556" y="11352"/>
                    <a:pt x="80" y="11602"/>
                  </a:cubicBezTo>
                  <a:cubicBezTo>
                    <a:pt x="0" y="11671"/>
                    <a:pt x="30" y="11794"/>
                    <a:pt x="116" y="11794"/>
                  </a:cubicBezTo>
                  <a:cubicBezTo>
                    <a:pt x="120" y="11794"/>
                    <a:pt x="124" y="11793"/>
                    <a:pt x="128" y="11793"/>
                  </a:cubicBezTo>
                  <a:cubicBezTo>
                    <a:pt x="1283" y="11638"/>
                    <a:pt x="1402" y="8078"/>
                    <a:pt x="1509" y="7304"/>
                  </a:cubicBezTo>
                  <a:cubicBezTo>
                    <a:pt x="1830" y="4947"/>
                    <a:pt x="2092" y="2482"/>
                    <a:pt x="1985" y="89"/>
                  </a:cubicBezTo>
                  <a:cubicBezTo>
                    <a:pt x="1985" y="31"/>
                    <a:pt x="1939" y="1"/>
                    <a:pt x="18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4876700" y="2632000"/>
              <a:ext cx="52500" cy="297400"/>
            </a:xfrm>
            <a:custGeom>
              <a:avLst/>
              <a:gdLst/>
              <a:ahLst/>
              <a:cxnLst/>
              <a:rect l="l" t="t" r="r" b="b"/>
              <a:pathLst>
                <a:path w="2100" h="11896" extrusionOk="0">
                  <a:moveTo>
                    <a:pt x="1565" y="1"/>
                  </a:moveTo>
                  <a:cubicBezTo>
                    <a:pt x="1525" y="1"/>
                    <a:pt x="1486" y="24"/>
                    <a:pt x="1480" y="72"/>
                  </a:cubicBezTo>
                  <a:cubicBezTo>
                    <a:pt x="1040" y="2179"/>
                    <a:pt x="1064" y="4442"/>
                    <a:pt x="909" y="6608"/>
                  </a:cubicBezTo>
                  <a:cubicBezTo>
                    <a:pt x="790" y="8252"/>
                    <a:pt x="1087" y="10311"/>
                    <a:pt x="64" y="11728"/>
                  </a:cubicBezTo>
                  <a:cubicBezTo>
                    <a:pt x="0" y="11791"/>
                    <a:pt x="95" y="11896"/>
                    <a:pt x="180" y="11896"/>
                  </a:cubicBezTo>
                  <a:cubicBezTo>
                    <a:pt x="207" y="11896"/>
                    <a:pt x="234" y="11885"/>
                    <a:pt x="254" y="11859"/>
                  </a:cubicBezTo>
                  <a:cubicBezTo>
                    <a:pt x="1278" y="10669"/>
                    <a:pt x="1361" y="9073"/>
                    <a:pt x="1445" y="7573"/>
                  </a:cubicBezTo>
                  <a:cubicBezTo>
                    <a:pt x="1599" y="5144"/>
                    <a:pt x="2100" y="2477"/>
                    <a:pt x="1659" y="72"/>
                  </a:cubicBezTo>
                  <a:cubicBezTo>
                    <a:pt x="1647" y="24"/>
                    <a:pt x="1605" y="1"/>
                    <a:pt x="15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4882150" y="2568425"/>
              <a:ext cx="35150" cy="216125"/>
            </a:xfrm>
            <a:custGeom>
              <a:avLst/>
              <a:gdLst/>
              <a:ahLst/>
              <a:cxnLst/>
              <a:rect l="l" t="t" r="r" b="b"/>
              <a:pathLst>
                <a:path w="1406" h="8645" extrusionOk="0">
                  <a:moveTo>
                    <a:pt x="332" y="1"/>
                  </a:moveTo>
                  <a:cubicBezTo>
                    <a:pt x="275" y="1"/>
                    <a:pt x="215" y="46"/>
                    <a:pt x="215" y="115"/>
                  </a:cubicBezTo>
                  <a:cubicBezTo>
                    <a:pt x="0" y="2925"/>
                    <a:pt x="1024" y="5723"/>
                    <a:pt x="143" y="8509"/>
                  </a:cubicBezTo>
                  <a:cubicBezTo>
                    <a:pt x="115" y="8594"/>
                    <a:pt x="179" y="8645"/>
                    <a:pt x="244" y="8645"/>
                  </a:cubicBezTo>
                  <a:cubicBezTo>
                    <a:pt x="287" y="8645"/>
                    <a:pt x="331" y="8621"/>
                    <a:pt x="346" y="8568"/>
                  </a:cubicBezTo>
                  <a:cubicBezTo>
                    <a:pt x="1405" y="5984"/>
                    <a:pt x="1000" y="2734"/>
                    <a:pt x="429" y="79"/>
                  </a:cubicBezTo>
                  <a:cubicBezTo>
                    <a:pt x="414" y="24"/>
                    <a:pt x="374" y="1"/>
                    <a:pt x="33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4899525" y="2465150"/>
              <a:ext cx="33550" cy="201625"/>
            </a:xfrm>
            <a:custGeom>
              <a:avLst/>
              <a:gdLst/>
              <a:ahLst/>
              <a:cxnLst/>
              <a:rect l="l" t="t" r="r" b="b"/>
              <a:pathLst>
                <a:path w="1342" h="8065" extrusionOk="0">
                  <a:moveTo>
                    <a:pt x="349" y="1"/>
                  </a:moveTo>
                  <a:cubicBezTo>
                    <a:pt x="295" y="1"/>
                    <a:pt x="246" y="34"/>
                    <a:pt x="246" y="102"/>
                  </a:cubicBezTo>
                  <a:cubicBezTo>
                    <a:pt x="448" y="2745"/>
                    <a:pt x="544" y="5305"/>
                    <a:pt x="8" y="7901"/>
                  </a:cubicBezTo>
                  <a:cubicBezTo>
                    <a:pt x="1" y="8003"/>
                    <a:pt x="87" y="8065"/>
                    <a:pt x="160" y="8065"/>
                  </a:cubicBezTo>
                  <a:cubicBezTo>
                    <a:pt x="207" y="8065"/>
                    <a:pt x="249" y="8040"/>
                    <a:pt x="258" y="7984"/>
                  </a:cubicBezTo>
                  <a:cubicBezTo>
                    <a:pt x="841" y="5520"/>
                    <a:pt x="1341" y="2519"/>
                    <a:pt x="472" y="78"/>
                  </a:cubicBezTo>
                  <a:cubicBezTo>
                    <a:pt x="450" y="28"/>
                    <a:pt x="397" y="1"/>
                    <a:pt x="34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4923725" y="2385875"/>
              <a:ext cx="29275" cy="207275"/>
            </a:xfrm>
            <a:custGeom>
              <a:avLst/>
              <a:gdLst/>
              <a:ahLst/>
              <a:cxnLst/>
              <a:rect l="l" t="t" r="r" b="b"/>
              <a:pathLst>
                <a:path w="1171" h="8291" extrusionOk="0">
                  <a:moveTo>
                    <a:pt x="206" y="0"/>
                  </a:moveTo>
                  <a:cubicBezTo>
                    <a:pt x="151" y="0"/>
                    <a:pt x="99" y="36"/>
                    <a:pt x="99" y="106"/>
                  </a:cubicBezTo>
                  <a:cubicBezTo>
                    <a:pt x="171" y="2833"/>
                    <a:pt x="909" y="5535"/>
                    <a:pt x="16" y="8238"/>
                  </a:cubicBezTo>
                  <a:cubicBezTo>
                    <a:pt x="0" y="8262"/>
                    <a:pt x="36" y="8290"/>
                    <a:pt x="69" y="8290"/>
                  </a:cubicBezTo>
                  <a:cubicBezTo>
                    <a:pt x="87" y="8290"/>
                    <a:pt x="103" y="8282"/>
                    <a:pt x="111" y="8262"/>
                  </a:cubicBezTo>
                  <a:cubicBezTo>
                    <a:pt x="1171" y="5797"/>
                    <a:pt x="1171" y="2618"/>
                    <a:pt x="326" y="82"/>
                  </a:cubicBezTo>
                  <a:cubicBezTo>
                    <a:pt x="304" y="27"/>
                    <a:pt x="253" y="0"/>
                    <a:pt x="20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4914600" y="2472750"/>
              <a:ext cx="19350" cy="104725"/>
            </a:xfrm>
            <a:custGeom>
              <a:avLst/>
              <a:gdLst/>
              <a:ahLst/>
              <a:cxnLst/>
              <a:rect l="l" t="t" r="r" b="b"/>
              <a:pathLst>
                <a:path w="774" h="4189" extrusionOk="0">
                  <a:moveTo>
                    <a:pt x="347" y="1"/>
                  </a:moveTo>
                  <a:cubicBezTo>
                    <a:pt x="307" y="1"/>
                    <a:pt x="268" y="25"/>
                    <a:pt x="262" y="72"/>
                  </a:cubicBezTo>
                  <a:cubicBezTo>
                    <a:pt x="0" y="1394"/>
                    <a:pt x="298" y="2751"/>
                    <a:pt x="167" y="4085"/>
                  </a:cubicBezTo>
                  <a:cubicBezTo>
                    <a:pt x="167" y="4152"/>
                    <a:pt x="224" y="4189"/>
                    <a:pt x="280" y="4189"/>
                  </a:cubicBezTo>
                  <a:cubicBezTo>
                    <a:pt x="323" y="4189"/>
                    <a:pt x="366" y="4167"/>
                    <a:pt x="381" y="4120"/>
                  </a:cubicBezTo>
                  <a:cubicBezTo>
                    <a:pt x="774" y="2834"/>
                    <a:pt x="714" y="1382"/>
                    <a:pt x="441" y="72"/>
                  </a:cubicBezTo>
                  <a:cubicBezTo>
                    <a:pt x="429" y="25"/>
                    <a:pt x="387" y="1"/>
                    <a:pt x="34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4915475" y="2367850"/>
              <a:ext cx="23850" cy="191975"/>
            </a:xfrm>
            <a:custGeom>
              <a:avLst/>
              <a:gdLst/>
              <a:ahLst/>
              <a:cxnLst/>
              <a:rect l="l" t="t" r="r" b="b"/>
              <a:pathLst>
                <a:path w="954" h="7679" extrusionOk="0">
                  <a:moveTo>
                    <a:pt x="331" y="0"/>
                  </a:moveTo>
                  <a:cubicBezTo>
                    <a:pt x="291" y="0"/>
                    <a:pt x="251" y="25"/>
                    <a:pt x="251" y="65"/>
                  </a:cubicBezTo>
                  <a:cubicBezTo>
                    <a:pt x="191" y="2566"/>
                    <a:pt x="1" y="5113"/>
                    <a:pt x="37" y="7614"/>
                  </a:cubicBezTo>
                  <a:cubicBezTo>
                    <a:pt x="43" y="7654"/>
                    <a:pt x="72" y="7679"/>
                    <a:pt x="102" y="7679"/>
                  </a:cubicBezTo>
                  <a:cubicBezTo>
                    <a:pt x="126" y="7679"/>
                    <a:pt x="152" y="7663"/>
                    <a:pt x="168" y="7626"/>
                  </a:cubicBezTo>
                  <a:cubicBezTo>
                    <a:pt x="763" y="5244"/>
                    <a:pt x="953" y="2446"/>
                    <a:pt x="406" y="53"/>
                  </a:cubicBezTo>
                  <a:cubicBezTo>
                    <a:pt x="395" y="16"/>
                    <a:pt x="363" y="0"/>
                    <a:pt x="3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4910125" y="2293275"/>
              <a:ext cx="20575" cy="285075"/>
            </a:xfrm>
            <a:custGeom>
              <a:avLst/>
              <a:gdLst/>
              <a:ahLst/>
              <a:cxnLst/>
              <a:rect l="l" t="t" r="r" b="b"/>
              <a:pathLst>
                <a:path w="823" h="11403" extrusionOk="0">
                  <a:moveTo>
                    <a:pt x="399" y="0"/>
                  </a:moveTo>
                  <a:cubicBezTo>
                    <a:pt x="355" y="0"/>
                    <a:pt x="310" y="24"/>
                    <a:pt x="298" y="72"/>
                  </a:cubicBezTo>
                  <a:cubicBezTo>
                    <a:pt x="1" y="1739"/>
                    <a:pt x="155" y="3489"/>
                    <a:pt x="143" y="5168"/>
                  </a:cubicBezTo>
                  <a:cubicBezTo>
                    <a:pt x="120" y="7215"/>
                    <a:pt x="36" y="9299"/>
                    <a:pt x="203" y="11347"/>
                  </a:cubicBezTo>
                  <a:cubicBezTo>
                    <a:pt x="189" y="11381"/>
                    <a:pt x="218" y="11403"/>
                    <a:pt x="247" y="11403"/>
                  </a:cubicBezTo>
                  <a:cubicBezTo>
                    <a:pt x="270" y="11403"/>
                    <a:pt x="293" y="11390"/>
                    <a:pt x="298" y="11359"/>
                  </a:cubicBezTo>
                  <a:cubicBezTo>
                    <a:pt x="596" y="9501"/>
                    <a:pt x="620" y="7596"/>
                    <a:pt x="632" y="5715"/>
                  </a:cubicBezTo>
                  <a:cubicBezTo>
                    <a:pt x="643" y="3858"/>
                    <a:pt x="822" y="1905"/>
                    <a:pt x="501" y="72"/>
                  </a:cubicBezTo>
                  <a:cubicBezTo>
                    <a:pt x="489" y="24"/>
                    <a:pt x="444" y="0"/>
                    <a:pt x="39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4924700" y="2281125"/>
              <a:ext cx="21775" cy="147725"/>
            </a:xfrm>
            <a:custGeom>
              <a:avLst/>
              <a:gdLst/>
              <a:ahLst/>
              <a:cxnLst/>
              <a:rect l="l" t="t" r="r" b="b"/>
              <a:pathLst>
                <a:path w="871" h="5909" extrusionOk="0">
                  <a:moveTo>
                    <a:pt x="248" y="1"/>
                  </a:moveTo>
                  <a:cubicBezTo>
                    <a:pt x="210" y="1"/>
                    <a:pt x="174" y="18"/>
                    <a:pt x="168" y="58"/>
                  </a:cubicBezTo>
                  <a:cubicBezTo>
                    <a:pt x="1" y="915"/>
                    <a:pt x="287" y="1891"/>
                    <a:pt x="370" y="2760"/>
                  </a:cubicBezTo>
                  <a:cubicBezTo>
                    <a:pt x="477" y="3772"/>
                    <a:pt x="513" y="4832"/>
                    <a:pt x="406" y="5844"/>
                  </a:cubicBezTo>
                  <a:cubicBezTo>
                    <a:pt x="399" y="5884"/>
                    <a:pt x="437" y="5909"/>
                    <a:pt x="473" y="5909"/>
                  </a:cubicBezTo>
                  <a:cubicBezTo>
                    <a:pt x="503" y="5909"/>
                    <a:pt x="531" y="5893"/>
                    <a:pt x="537" y="5856"/>
                  </a:cubicBezTo>
                  <a:cubicBezTo>
                    <a:pt x="811" y="4820"/>
                    <a:pt x="870" y="3832"/>
                    <a:pt x="822" y="2760"/>
                  </a:cubicBezTo>
                  <a:cubicBezTo>
                    <a:pt x="775" y="1903"/>
                    <a:pt x="763" y="796"/>
                    <a:pt x="334" y="34"/>
                  </a:cubicBezTo>
                  <a:cubicBezTo>
                    <a:pt x="313" y="12"/>
                    <a:pt x="279" y="1"/>
                    <a:pt x="2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4785250" y="2153300"/>
              <a:ext cx="123075" cy="91175"/>
            </a:xfrm>
            <a:custGeom>
              <a:avLst/>
              <a:gdLst/>
              <a:ahLst/>
              <a:cxnLst/>
              <a:rect l="l" t="t" r="r" b="b"/>
              <a:pathLst>
                <a:path w="4923" h="3647" extrusionOk="0">
                  <a:moveTo>
                    <a:pt x="115" y="0"/>
                  </a:moveTo>
                  <a:cubicBezTo>
                    <a:pt x="35" y="0"/>
                    <a:pt x="1" y="114"/>
                    <a:pt x="66" y="158"/>
                  </a:cubicBezTo>
                  <a:cubicBezTo>
                    <a:pt x="1781" y="1182"/>
                    <a:pt x="3424" y="2135"/>
                    <a:pt x="4793" y="3623"/>
                  </a:cubicBezTo>
                  <a:cubicBezTo>
                    <a:pt x="4801" y="3639"/>
                    <a:pt x="4814" y="3646"/>
                    <a:pt x="4827" y="3646"/>
                  </a:cubicBezTo>
                  <a:cubicBezTo>
                    <a:pt x="4870" y="3646"/>
                    <a:pt x="4922" y="3571"/>
                    <a:pt x="4876" y="3516"/>
                  </a:cubicBezTo>
                  <a:cubicBezTo>
                    <a:pt x="3626" y="2004"/>
                    <a:pt x="2019" y="611"/>
                    <a:pt x="138" y="3"/>
                  </a:cubicBezTo>
                  <a:cubicBezTo>
                    <a:pt x="130" y="1"/>
                    <a:pt x="122" y="0"/>
                    <a:pt x="11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4764625" y="2124425"/>
              <a:ext cx="152450" cy="131675"/>
            </a:xfrm>
            <a:custGeom>
              <a:avLst/>
              <a:gdLst/>
              <a:ahLst/>
              <a:cxnLst/>
              <a:rect l="l" t="t" r="r" b="b"/>
              <a:pathLst>
                <a:path w="6098" h="5267" extrusionOk="0">
                  <a:moveTo>
                    <a:pt x="142" y="0"/>
                  </a:moveTo>
                  <a:cubicBezTo>
                    <a:pt x="54" y="0"/>
                    <a:pt x="1" y="105"/>
                    <a:pt x="70" y="194"/>
                  </a:cubicBezTo>
                  <a:cubicBezTo>
                    <a:pt x="1772" y="2158"/>
                    <a:pt x="4797" y="2635"/>
                    <a:pt x="5916" y="5218"/>
                  </a:cubicBezTo>
                  <a:cubicBezTo>
                    <a:pt x="5928" y="5252"/>
                    <a:pt x="5955" y="5266"/>
                    <a:pt x="5984" y="5266"/>
                  </a:cubicBezTo>
                  <a:cubicBezTo>
                    <a:pt x="6038" y="5266"/>
                    <a:pt x="6098" y="5217"/>
                    <a:pt x="6082" y="5147"/>
                  </a:cubicBezTo>
                  <a:cubicBezTo>
                    <a:pt x="5261" y="2694"/>
                    <a:pt x="2356" y="1135"/>
                    <a:pt x="201" y="15"/>
                  </a:cubicBezTo>
                  <a:cubicBezTo>
                    <a:pt x="180" y="5"/>
                    <a:pt x="160" y="0"/>
                    <a:pt x="1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4837800" y="2114175"/>
              <a:ext cx="92375" cy="83800"/>
            </a:xfrm>
            <a:custGeom>
              <a:avLst/>
              <a:gdLst/>
              <a:ahLst/>
              <a:cxnLst/>
              <a:rect l="l" t="t" r="r" b="b"/>
              <a:pathLst>
                <a:path w="3695" h="3352" extrusionOk="0">
                  <a:moveTo>
                    <a:pt x="133" y="1"/>
                  </a:moveTo>
                  <a:cubicBezTo>
                    <a:pt x="68" y="1"/>
                    <a:pt x="1" y="79"/>
                    <a:pt x="72" y="140"/>
                  </a:cubicBezTo>
                  <a:cubicBezTo>
                    <a:pt x="1239" y="1164"/>
                    <a:pt x="2489" y="1973"/>
                    <a:pt x="3382" y="3295"/>
                  </a:cubicBezTo>
                  <a:cubicBezTo>
                    <a:pt x="3414" y="3334"/>
                    <a:pt x="3459" y="3351"/>
                    <a:pt x="3502" y="3351"/>
                  </a:cubicBezTo>
                  <a:cubicBezTo>
                    <a:pt x="3602" y="3351"/>
                    <a:pt x="3694" y="3263"/>
                    <a:pt x="3620" y="3164"/>
                  </a:cubicBezTo>
                  <a:cubicBezTo>
                    <a:pt x="2810" y="1902"/>
                    <a:pt x="1560" y="652"/>
                    <a:pt x="167" y="9"/>
                  </a:cubicBezTo>
                  <a:cubicBezTo>
                    <a:pt x="156" y="3"/>
                    <a:pt x="145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4804600" y="2077400"/>
              <a:ext cx="137300" cy="113700"/>
            </a:xfrm>
            <a:custGeom>
              <a:avLst/>
              <a:gdLst/>
              <a:ahLst/>
              <a:cxnLst/>
              <a:rect l="l" t="t" r="r" b="b"/>
              <a:pathLst>
                <a:path w="5492" h="4548" extrusionOk="0">
                  <a:moveTo>
                    <a:pt x="106" y="0"/>
                  </a:moveTo>
                  <a:cubicBezTo>
                    <a:pt x="35" y="0"/>
                    <a:pt x="1" y="114"/>
                    <a:pt x="66" y="158"/>
                  </a:cubicBezTo>
                  <a:cubicBezTo>
                    <a:pt x="900" y="730"/>
                    <a:pt x="1793" y="1206"/>
                    <a:pt x="2662" y="1765"/>
                  </a:cubicBezTo>
                  <a:cubicBezTo>
                    <a:pt x="3602" y="2361"/>
                    <a:pt x="4936" y="3206"/>
                    <a:pt x="5103" y="4409"/>
                  </a:cubicBezTo>
                  <a:cubicBezTo>
                    <a:pt x="5124" y="4504"/>
                    <a:pt x="5206" y="4547"/>
                    <a:pt x="5288" y="4547"/>
                  </a:cubicBezTo>
                  <a:cubicBezTo>
                    <a:pt x="5390" y="4547"/>
                    <a:pt x="5491" y="4480"/>
                    <a:pt x="5472" y="4361"/>
                  </a:cubicBezTo>
                  <a:cubicBezTo>
                    <a:pt x="5341" y="3349"/>
                    <a:pt x="4507" y="2611"/>
                    <a:pt x="3733" y="2027"/>
                  </a:cubicBezTo>
                  <a:cubicBezTo>
                    <a:pt x="2614" y="1194"/>
                    <a:pt x="1424" y="527"/>
                    <a:pt x="126" y="3"/>
                  </a:cubicBezTo>
                  <a:cubicBezTo>
                    <a:pt x="119" y="1"/>
                    <a:pt x="112" y="0"/>
                    <a:pt x="10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4823650" y="2054175"/>
              <a:ext cx="115725" cy="117350"/>
            </a:xfrm>
            <a:custGeom>
              <a:avLst/>
              <a:gdLst/>
              <a:ahLst/>
              <a:cxnLst/>
              <a:rect l="l" t="t" r="r" b="b"/>
              <a:pathLst>
                <a:path w="4629" h="4694" extrusionOk="0">
                  <a:moveTo>
                    <a:pt x="148" y="1"/>
                  </a:moveTo>
                  <a:cubicBezTo>
                    <a:pt x="56" y="1"/>
                    <a:pt x="1" y="117"/>
                    <a:pt x="66" y="182"/>
                  </a:cubicBezTo>
                  <a:cubicBezTo>
                    <a:pt x="721" y="861"/>
                    <a:pt x="1590" y="1325"/>
                    <a:pt x="2305" y="1932"/>
                  </a:cubicBezTo>
                  <a:cubicBezTo>
                    <a:pt x="3162" y="2671"/>
                    <a:pt x="4079" y="3516"/>
                    <a:pt x="4460" y="4623"/>
                  </a:cubicBezTo>
                  <a:cubicBezTo>
                    <a:pt x="4470" y="4673"/>
                    <a:pt x="4503" y="4694"/>
                    <a:pt x="4536" y="4694"/>
                  </a:cubicBezTo>
                  <a:cubicBezTo>
                    <a:pt x="4582" y="4694"/>
                    <a:pt x="4628" y="4655"/>
                    <a:pt x="4614" y="4599"/>
                  </a:cubicBezTo>
                  <a:cubicBezTo>
                    <a:pt x="4329" y="3587"/>
                    <a:pt x="3638" y="2778"/>
                    <a:pt x="2948" y="2040"/>
                  </a:cubicBezTo>
                  <a:cubicBezTo>
                    <a:pt x="2233" y="1289"/>
                    <a:pt x="1174" y="349"/>
                    <a:pt x="173" y="4"/>
                  </a:cubicBezTo>
                  <a:cubicBezTo>
                    <a:pt x="165" y="2"/>
                    <a:pt x="156" y="1"/>
                    <a:pt x="14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4835400" y="2043475"/>
              <a:ext cx="104950" cy="103600"/>
            </a:xfrm>
            <a:custGeom>
              <a:avLst/>
              <a:gdLst/>
              <a:ahLst/>
              <a:cxnLst/>
              <a:rect l="l" t="t" r="r" b="b"/>
              <a:pathLst>
                <a:path w="4198" h="4144" extrusionOk="0">
                  <a:moveTo>
                    <a:pt x="137" y="1"/>
                  </a:moveTo>
                  <a:cubicBezTo>
                    <a:pt x="66" y="1"/>
                    <a:pt x="1" y="110"/>
                    <a:pt x="61" y="170"/>
                  </a:cubicBezTo>
                  <a:cubicBezTo>
                    <a:pt x="1406" y="1455"/>
                    <a:pt x="3120" y="2360"/>
                    <a:pt x="3978" y="4087"/>
                  </a:cubicBezTo>
                  <a:cubicBezTo>
                    <a:pt x="3996" y="4127"/>
                    <a:pt x="4026" y="4144"/>
                    <a:pt x="4057" y="4144"/>
                  </a:cubicBezTo>
                  <a:cubicBezTo>
                    <a:pt x="4125" y="4144"/>
                    <a:pt x="4197" y="4062"/>
                    <a:pt x="4156" y="3980"/>
                  </a:cubicBezTo>
                  <a:cubicBezTo>
                    <a:pt x="3406" y="2289"/>
                    <a:pt x="1739" y="908"/>
                    <a:pt x="180" y="15"/>
                  </a:cubicBezTo>
                  <a:cubicBezTo>
                    <a:pt x="166" y="5"/>
                    <a:pt x="151" y="1"/>
                    <a:pt x="13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9"/>
            <p:cNvSpPr/>
            <p:nvPr/>
          </p:nvSpPr>
          <p:spPr>
            <a:xfrm>
              <a:off x="4860725" y="2043825"/>
              <a:ext cx="83525" cy="81050"/>
            </a:xfrm>
            <a:custGeom>
              <a:avLst/>
              <a:gdLst/>
              <a:ahLst/>
              <a:cxnLst/>
              <a:rect l="l" t="t" r="r" b="b"/>
              <a:pathLst>
                <a:path w="3341" h="3242" extrusionOk="0">
                  <a:moveTo>
                    <a:pt x="119" y="1"/>
                  </a:moveTo>
                  <a:cubicBezTo>
                    <a:pt x="47" y="1"/>
                    <a:pt x="0" y="85"/>
                    <a:pt x="60" y="144"/>
                  </a:cubicBezTo>
                  <a:cubicBezTo>
                    <a:pt x="1107" y="1144"/>
                    <a:pt x="2250" y="1942"/>
                    <a:pt x="3036" y="3180"/>
                  </a:cubicBezTo>
                  <a:cubicBezTo>
                    <a:pt x="3069" y="3223"/>
                    <a:pt x="3113" y="3242"/>
                    <a:pt x="3155" y="3242"/>
                  </a:cubicBezTo>
                  <a:cubicBezTo>
                    <a:pt x="3252" y="3242"/>
                    <a:pt x="3340" y="3148"/>
                    <a:pt x="3274" y="3049"/>
                  </a:cubicBezTo>
                  <a:cubicBezTo>
                    <a:pt x="2548" y="1834"/>
                    <a:pt x="1429" y="632"/>
                    <a:pt x="167" y="13"/>
                  </a:cubicBezTo>
                  <a:cubicBezTo>
                    <a:pt x="150" y="5"/>
                    <a:pt x="134" y="1"/>
                    <a:pt x="1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9"/>
            <p:cNvSpPr/>
            <p:nvPr/>
          </p:nvSpPr>
          <p:spPr>
            <a:xfrm>
              <a:off x="4863925" y="2024000"/>
              <a:ext cx="63200" cy="70275"/>
            </a:xfrm>
            <a:custGeom>
              <a:avLst/>
              <a:gdLst/>
              <a:ahLst/>
              <a:cxnLst/>
              <a:rect l="l" t="t" r="r" b="b"/>
              <a:pathLst>
                <a:path w="2528" h="2811" extrusionOk="0">
                  <a:moveTo>
                    <a:pt x="109" y="0"/>
                  </a:moveTo>
                  <a:cubicBezTo>
                    <a:pt x="44" y="0"/>
                    <a:pt x="0" y="77"/>
                    <a:pt x="51" y="127"/>
                  </a:cubicBezTo>
                  <a:cubicBezTo>
                    <a:pt x="872" y="925"/>
                    <a:pt x="1837" y="1556"/>
                    <a:pt x="2230" y="2711"/>
                  </a:cubicBezTo>
                  <a:cubicBezTo>
                    <a:pt x="2248" y="2780"/>
                    <a:pt x="2301" y="2810"/>
                    <a:pt x="2355" y="2810"/>
                  </a:cubicBezTo>
                  <a:cubicBezTo>
                    <a:pt x="2440" y="2810"/>
                    <a:pt x="2528" y="2737"/>
                    <a:pt x="2491" y="2627"/>
                  </a:cubicBezTo>
                  <a:cubicBezTo>
                    <a:pt x="2122" y="1484"/>
                    <a:pt x="1170" y="603"/>
                    <a:pt x="146" y="8"/>
                  </a:cubicBezTo>
                  <a:cubicBezTo>
                    <a:pt x="133" y="3"/>
                    <a:pt x="121" y="0"/>
                    <a:pt x="10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4838025" y="1978775"/>
              <a:ext cx="87450" cy="79950"/>
            </a:xfrm>
            <a:custGeom>
              <a:avLst/>
              <a:gdLst/>
              <a:ahLst/>
              <a:cxnLst/>
              <a:rect l="l" t="t" r="r" b="b"/>
              <a:pathLst>
                <a:path w="3498" h="3198" extrusionOk="0">
                  <a:moveTo>
                    <a:pt x="115" y="1"/>
                  </a:moveTo>
                  <a:cubicBezTo>
                    <a:pt x="47" y="1"/>
                    <a:pt x="0" y="98"/>
                    <a:pt x="63" y="150"/>
                  </a:cubicBezTo>
                  <a:cubicBezTo>
                    <a:pt x="1087" y="1079"/>
                    <a:pt x="2634" y="1638"/>
                    <a:pt x="3099" y="3055"/>
                  </a:cubicBezTo>
                  <a:cubicBezTo>
                    <a:pt x="3128" y="3154"/>
                    <a:pt x="3207" y="3198"/>
                    <a:pt x="3284" y="3198"/>
                  </a:cubicBezTo>
                  <a:cubicBezTo>
                    <a:pt x="3393" y="3198"/>
                    <a:pt x="3498" y="3111"/>
                    <a:pt x="3456" y="2972"/>
                  </a:cubicBezTo>
                  <a:cubicBezTo>
                    <a:pt x="3015" y="1603"/>
                    <a:pt x="1444" y="484"/>
                    <a:pt x="146" y="7"/>
                  </a:cubicBezTo>
                  <a:cubicBezTo>
                    <a:pt x="136" y="3"/>
                    <a:pt x="125" y="1"/>
                    <a:pt x="11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9"/>
            <p:cNvSpPr/>
            <p:nvPr/>
          </p:nvSpPr>
          <p:spPr>
            <a:xfrm>
              <a:off x="4814900" y="1939025"/>
              <a:ext cx="102700" cy="83475"/>
            </a:xfrm>
            <a:custGeom>
              <a:avLst/>
              <a:gdLst/>
              <a:ahLst/>
              <a:cxnLst/>
              <a:rect l="l" t="t" r="r" b="b"/>
              <a:pathLst>
                <a:path w="4108" h="3339" extrusionOk="0">
                  <a:moveTo>
                    <a:pt x="160" y="0"/>
                  </a:moveTo>
                  <a:cubicBezTo>
                    <a:pt x="66" y="0"/>
                    <a:pt x="1" y="122"/>
                    <a:pt x="71" y="192"/>
                  </a:cubicBezTo>
                  <a:cubicBezTo>
                    <a:pt x="1154" y="1371"/>
                    <a:pt x="2869" y="1824"/>
                    <a:pt x="3714" y="3252"/>
                  </a:cubicBezTo>
                  <a:cubicBezTo>
                    <a:pt x="3750" y="3313"/>
                    <a:pt x="3803" y="3338"/>
                    <a:pt x="3856" y="3338"/>
                  </a:cubicBezTo>
                  <a:cubicBezTo>
                    <a:pt x="3980" y="3338"/>
                    <a:pt x="4107" y="3200"/>
                    <a:pt x="4024" y="3050"/>
                  </a:cubicBezTo>
                  <a:cubicBezTo>
                    <a:pt x="3274" y="1585"/>
                    <a:pt x="1595" y="752"/>
                    <a:pt x="214" y="14"/>
                  </a:cubicBezTo>
                  <a:cubicBezTo>
                    <a:pt x="195" y="5"/>
                    <a:pt x="177" y="0"/>
                    <a:pt x="16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9"/>
            <p:cNvSpPr/>
            <p:nvPr/>
          </p:nvSpPr>
          <p:spPr>
            <a:xfrm>
              <a:off x="4833475" y="1883325"/>
              <a:ext cx="102600" cy="115975"/>
            </a:xfrm>
            <a:custGeom>
              <a:avLst/>
              <a:gdLst/>
              <a:ahLst/>
              <a:cxnLst/>
              <a:rect l="l" t="t" r="r" b="b"/>
              <a:pathLst>
                <a:path w="4104" h="4639" extrusionOk="0">
                  <a:moveTo>
                    <a:pt x="98" y="0"/>
                  </a:moveTo>
                  <a:cubicBezTo>
                    <a:pt x="48" y="0"/>
                    <a:pt x="1" y="64"/>
                    <a:pt x="19" y="134"/>
                  </a:cubicBezTo>
                  <a:cubicBezTo>
                    <a:pt x="864" y="1920"/>
                    <a:pt x="2555" y="3337"/>
                    <a:pt x="3995" y="4623"/>
                  </a:cubicBezTo>
                  <a:cubicBezTo>
                    <a:pt x="4006" y="4634"/>
                    <a:pt x="4019" y="4639"/>
                    <a:pt x="4030" y="4639"/>
                  </a:cubicBezTo>
                  <a:cubicBezTo>
                    <a:pt x="4070" y="4639"/>
                    <a:pt x="4103" y="4588"/>
                    <a:pt x="4067" y="4552"/>
                  </a:cubicBezTo>
                  <a:cubicBezTo>
                    <a:pt x="2614" y="3135"/>
                    <a:pt x="1400" y="1623"/>
                    <a:pt x="149" y="27"/>
                  </a:cubicBezTo>
                  <a:cubicBezTo>
                    <a:pt x="134" y="8"/>
                    <a:pt x="116" y="0"/>
                    <a:pt x="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9"/>
            <p:cNvSpPr/>
            <p:nvPr/>
          </p:nvSpPr>
          <p:spPr>
            <a:xfrm>
              <a:off x="4798350" y="1964500"/>
              <a:ext cx="95950" cy="101950"/>
            </a:xfrm>
            <a:custGeom>
              <a:avLst/>
              <a:gdLst/>
              <a:ahLst/>
              <a:cxnLst/>
              <a:rect l="l" t="t" r="r" b="b"/>
              <a:pathLst>
                <a:path w="3838" h="4078" extrusionOk="0">
                  <a:moveTo>
                    <a:pt x="144" y="1"/>
                  </a:moveTo>
                  <a:cubicBezTo>
                    <a:pt x="67" y="1"/>
                    <a:pt x="1" y="78"/>
                    <a:pt x="54" y="150"/>
                  </a:cubicBezTo>
                  <a:cubicBezTo>
                    <a:pt x="1066" y="1555"/>
                    <a:pt x="2543" y="2543"/>
                    <a:pt x="3495" y="3995"/>
                  </a:cubicBezTo>
                  <a:cubicBezTo>
                    <a:pt x="3534" y="4053"/>
                    <a:pt x="3588" y="4077"/>
                    <a:pt x="3638" y="4077"/>
                  </a:cubicBezTo>
                  <a:cubicBezTo>
                    <a:pt x="3744" y="4077"/>
                    <a:pt x="3838" y="3973"/>
                    <a:pt x="3757" y="3852"/>
                  </a:cubicBezTo>
                  <a:cubicBezTo>
                    <a:pt x="2852" y="2376"/>
                    <a:pt x="1531" y="1138"/>
                    <a:pt x="221" y="31"/>
                  </a:cubicBezTo>
                  <a:cubicBezTo>
                    <a:pt x="197" y="10"/>
                    <a:pt x="170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9"/>
            <p:cNvSpPr/>
            <p:nvPr/>
          </p:nvSpPr>
          <p:spPr>
            <a:xfrm>
              <a:off x="4812675" y="1978275"/>
              <a:ext cx="51025" cy="78125"/>
            </a:xfrm>
            <a:custGeom>
              <a:avLst/>
              <a:gdLst/>
              <a:ahLst/>
              <a:cxnLst/>
              <a:rect l="l" t="t" r="r" b="b"/>
              <a:pathLst>
                <a:path w="2041" h="3125" extrusionOk="0">
                  <a:moveTo>
                    <a:pt x="134" y="0"/>
                  </a:moveTo>
                  <a:cubicBezTo>
                    <a:pt x="68" y="0"/>
                    <a:pt x="0" y="73"/>
                    <a:pt x="17" y="158"/>
                  </a:cubicBezTo>
                  <a:cubicBezTo>
                    <a:pt x="327" y="1218"/>
                    <a:pt x="1184" y="2254"/>
                    <a:pt x="1863" y="3111"/>
                  </a:cubicBezTo>
                  <a:cubicBezTo>
                    <a:pt x="1877" y="3121"/>
                    <a:pt x="1894" y="3125"/>
                    <a:pt x="1910" y="3125"/>
                  </a:cubicBezTo>
                  <a:cubicBezTo>
                    <a:pt x="1975" y="3125"/>
                    <a:pt x="2041" y="3061"/>
                    <a:pt x="1994" y="3004"/>
                  </a:cubicBezTo>
                  <a:cubicBezTo>
                    <a:pt x="1684" y="2528"/>
                    <a:pt x="1386" y="2051"/>
                    <a:pt x="1124" y="1539"/>
                  </a:cubicBezTo>
                  <a:cubicBezTo>
                    <a:pt x="839" y="1039"/>
                    <a:pt x="600" y="468"/>
                    <a:pt x="208" y="39"/>
                  </a:cubicBezTo>
                  <a:cubicBezTo>
                    <a:pt x="187" y="12"/>
                    <a:pt x="161" y="0"/>
                    <a:pt x="1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9"/>
            <p:cNvSpPr/>
            <p:nvPr/>
          </p:nvSpPr>
          <p:spPr>
            <a:xfrm>
              <a:off x="4818525" y="2040775"/>
              <a:ext cx="66800" cy="93025"/>
            </a:xfrm>
            <a:custGeom>
              <a:avLst/>
              <a:gdLst/>
              <a:ahLst/>
              <a:cxnLst/>
              <a:rect l="l" t="t" r="r" b="b"/>
              <a:pathLst>
                <a:path w="2672" h="3721" extrusionOk="0">
                  <a:moveTo>
                    <a:pt x="130" y="1"/>
                  </a:moveTo>
                  <a:cubicBezTo>
                    <a:pt x="61" y="1"/>
                    <a:pt x="1" y="67"/>
                    <a:pt x="45" y="147"/>
                  </a:cubicBezTo>
                  <a:cubicBezTo>
                    <a:pt x="712" y="1385"/>
                    <a:pt x="1652" y="2456"/>
                    <a:pt x="2367" y="3659"/>
                  </a:cubicBezTo>
                  <a:cubicBezTo>
                    <a:pt x="2395" y="3702"/>
                    <a:pt x="2437" y="3720"/>
                    <a:pt x="2478" y="3720"/>
                  </a:cubicBezTo>
                  <a:cubicBezTo>
                    <a:pt x="2575" y="3720"/>
                    <a:pt x="2672" y="3621"/>
                    <a:pt x="2605" y="3504"/>
                  </a:cubicBezTo>
                  <a:cubicBezTo>
                    <a:pt x="1974" y="2278"/>
                    <a:pt x="1236" y="956"/>
                    <a:pt x="200" y="28"/>
                  </a:cubicBezTo>
                  <a:cubicBezTo>
                    <a:pt x="178" y="9"/>
                    <a:pt x="153" y="1"/>
                    <a:pt x="13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9"/>
            <p:cNvSpPr/>
            <p:nvPr/>
          </p:nvSpPr>
          <p:spPr>
            <a:xfrm>
              <a:off x="4823525" y="2057525"/>
              <a:ext cx="39775" cy="51375"/>
            </a:xfrm>
            <a:custGeom>
              <a:avLst/>
              <a:gdLst/>
              <a:ahLst/>
              <a:cxnLst/>
              <a:rect l="l" t="t" r="r" b="b"/>
              <a:pathLst>
                <a:path w="1591" h="2055" extrusionOk="0">
                  <a:moveTo>
                    <a:pt x="163" y="1"/>
                  </a:moveTo>
                  <a:cubicBezTo>
                    <a:pt x="80" y="1"/>
                    <a:pt x="0" y="86"/>
                    <a:pt x="59" y="155"/>
                  </a:cubicBezTo>
                  <a:cubicBezTo>
                    <a:pt x="274" y="441"/>
                    <a:pt x="524" y="679"/>
                    <a:pt x="714" y="953"/>
                  </a:cubicBezTo>
                  <a:cubicBezTo>
                    <a:pt x="940" y="1251"/>
                    <a:pt x="1107" y="1584"/>
                    <a:pt x="1226" y="1941"/>
                  </a:cubicBezTo>
                  <a:cubicBezTo>
                    <a:pt x="1254" y="2021"/>
                    <a:pt x="1321" y="2054"/>
                    <a:pt x="1387" y="2054"/>
                  </a:cubicBezTo>
                  <a:cubicBezTo>
                    <a:pt x="1489" y="2054"/>
                    <a:pt x="1591" y="1974"/>
                    <a:pt x="1548" y="1858"/>
                  </a:cubicBezTo>
                  <a:cubicBezTo>
                    <a:pt x="1309" y="1167"/>
                    <a:pt x="881" y="334"/>
                    <a:pt x="214" y="12"/>
                  </a:cubicBezTo>
                  <a:cubicBezTo>
                    <a:pt x="198" y="4"/>
                    <a:pt x="181" y="1"/>
                    <a:pt x="16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9"/>
            <p:cNvSpPr/>
            <p:nvPr/>
          </p:nvSpPr>
          <p:spPr>
            <a:xfrm>
              <a:off x="4939700" y="2684725"/>
              <a:ext cx="115400" cy="165900"/>
            </a:xfrm>
            <a:custGeom>
              <a:avLst/>
              <a:gdLst/>
              <a:ahLst/>
              <a:cxnLst/>
              <a:rect l="l" t="t" r="r" b="b"/>
              <a:pathLst>
                <a:path w="4616" h="6636" extrusionOk="0">
                  <a:moveTo>
                    <a:pt x="4459" y="0"/>
                  </a:moveTo>
                  <a:cubicBezTo>
                    <a:pt x="4433" y="0"/>
                    <a:pt x="4405" y="10"/>
                    <a:pt x="4378" y="35"/>
                  </a:cubicBezTo>
                  <a:cubicBezTo>
                    <a:pt x="2497" y="1702"/>
                    <a:pt x="484" y="3988"/>
                    <a:pt x="8" y="6535"/>
                  </a:cubicBezTo>
                  <a:cubicBezTo>
                    <a:pt x="0" y="6590"/>
                    <a:pt x="50" y="6635"/>
                    <a:pt x="98" y="6635"/>
                  </a:cubicBezTo>
                  <a:cubicBezTo>
                    <a:pt x="122" y="6635"/>
                    <a:pt x="147" y="6623"/>
                    <a:pt x="163" y="6595"/>
                  </a:cubicBezTo>
                  <a:cubicBezTo>
                    <a:pt x="1401" y="4214"/>
                    <a:pt x="2687" y="2178"/>
                    <a:pt x="4533" y="213"/>
                  </a:cubicBezTo>
                  <a:cubicBezTo>
                    <a:pt x="4616" y="121"/>
                    <a:pt x="4549" y="0"/>
                    <a:pt x="445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9"/>
            <p:cNvSpPr/>
            <p:nvPr/>
          </p:nvSpPr>
          <p:spPr>
            <a:xfrm>
              <a:off x="4931050" y="2703450"/>
              <a:ext cx="55350" cy="66500"/>
            </a:xfrm>
            <a:custGeom>
              <a:avLst/>
              <a:gdLst/>
              <a:ahLst/>
              <a:cxnLst/>
              <a:rect l="l" t="t" r="r" b="b"/>
              <a:pathLst>
                <a:path w="2214" h="2660" extrusionOk="0">
                  <a:moveTo>
                    <a:pt x="2050" y="1"/>
                  </a:moveTo>
                  <a:cubicBezTo>
                    <a:pt x="2024" y="1"/>
                    <a:pt x="1998" y="8"/>
                    <a:pt x="1973" y="24"/>
                  </a:cubicBezTo>
                  <a:cubicBezTo>
                    <a:pt x="1545" y="393"/>
                    <a:pt x="1152" y="810"/>
                    <a:pt x="759" y="1250"/>
                  </a:cubicBezTo>
                  <a:cubicBezTo>
                    <a:pt x="414" y="1619"/>
                    <a:pt x="80" y="2048"/>
                    <a:pt x="9" y="2548"/>
                  </a:cubicBezTo>
                  <a:cubicBezTo>
                    <a:pt x="1" y="2620"/>
                    <a:pt x="58" y="2660"/>
                    <a:pt x="121" y="2660"/>
                  </a:cubicBezTo>
                  <a:cubicBezTo>
                    <a:pt x="152" y="2660"/>
                    <a:pt x="184" y="2651"/>
                    <a:pt x="211" y="2631"/>
                  </a:cubicBezTo>
                  <a:cubicBezTo>
                    <a:pt x="568" y="2274"/>
                    <a:pt x="830" y="1810"/>
                    <a:pt x="1140" y="1417"/>
                  </a:cubicBezTo>
                  <a:cubicBezTo>
                    <a:pt x="1485" y="1000"/>
                    <a:pt x="1854" y="631"/>
                    <a:pt x="2140" y="167"/>
                  </a:cubicBezTo>
                  <a:cubicBezTo>
                    <a:pt x="2214" y="84"/>
                    <a:pt x="2138" y="1"/>
                    <a:pt x="205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4936725" y="2703025"/>
              <a:ext cx="36100" cy="104125"/>
            </a:xfrm>
            <a:custGeom>
              <a:avLst/>
              <a:gdLst/>
              <a:ahLst/>
              <a:cxnLst/>
              <a:rect l="l" t="t" r="r" b="b"/>
              <a:pathLst>
                <a:path w="1444" h="4165" extrusionOk="0">
                  <a:moveTo>
                    <a:pt x="1394" y="1"/>
                  </a:moveTo>
                  <a:cubicBezTo>
                    <a:pt x="1371" y="1"/>
                    <a:pt x="1347" y="13"/>
                    <a:pt x="1342" y="41"/>
                  </a:cubicBezTo>
                  <a:cubicBezTo>
                    <a:pt x="1115" y="1458"/>
                    <a:pt x="413" y="2732"/>
                    <a:pt x="8" y="4101"/>
                  </a:cubicBezTo>
                  <a:cubicBezTo>
                    <a:pt x="0" y="4133"/>
                    <a:pt x="29" y="4164"/>
                    <a:pt x="60" y="4164"/>
                  </a:cubicBezTo>
                  <a:cubicBezTo>
                    <a:pt x="76" y="4164"/>
                    <a:pt x="91" y="4156"/>
                    <a:pt x="103" y="4137"/>
                  </a:cubicBezTo>
                  <a:cubicBezTo>
                    <a:pt x="663" y="2827"/>
                    <a:pt x="1258" y="1470"/>
                    <a:pt x="1437" y="41"/>
                  </a:cubicBezTo>
                  <a:cubicBezTo>
                    <a:pt x="1443" y="16"/>
                    <a:pt x="1420" y="1"/>
                    <a:pt x="13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9"/>
            <p:cNvSpPr/>
            <p:nvPr/>
          </p:nvSpPr>
          <p:spPr>
            <a:xfrm>
              <a:off x="4885725" y="2890100"/>
              <a:ext cx="87100" cy="175975"/>
            </a:xfrm>
            <a:custGeom>
              <a:avLst/>
              <a:gdLst/>
              <a:ahLst/>
              <a:cxnLst/>
              <a:rect l="l" t="t" r="r" b="b"/>
              <a:pathLst>
                <a:path w="3484" h="7039" extrusionOk="0">
                  <a:moveTo>
                    <a:pt x="3434" y="0"/>
                  </a:moveTo>
                  <a:cubicBezTo>
                    <a:pt x="3425" y="0"/>
                    <a:pt x="3416" y="3"/>
                    <a:pt x="3405" y="11"/>
                  </a:cubicBezTo>
                  <a:cubicBezTo>
                    <a:pt x="1572" y="1726"/>
                    <a:pt x="0" y="4452"/>
                    <a:pt x="357" y="7012"/>
                  </a:cubicBezTo>
                  <a:cubicBezTo>
                    <a:pt x="362" y="7031"/>
                    <a:pt x="376" y="7039"/>
                    <a:pt x="392" y="7039"/>
                  </a:cubicBezTo>
                  <a:cubicBezTo>
                    <a:pt x="415" y="7039"/>
                    <a:pt x="441" y="7022"/>
                    <a:pt x="441" y="7000"/>
                  </a:cubicBezTo>
                  <a:cubicBezTo>
                    <a:pt x="703" y="4405"/>
                    <a:pt x="1893" y="2083"/>
                    <a:pt x="3465" y="71"/>
                  </a:cubicBezTo>
                  <a:cubicBezTo>
                    <a:pt x="3484" y="43"/>
                    <a:pt x="3466" y="0"/>
                    <a:pt x="34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4908350" y="2920850"/>
              <a:ext cx="48300" cy="62275"/>
            </a:xfrm>
            <a:custGeom>
              <a:avLst/>
              <a:gdLst/>
              <a:ahLst/>
              <a:cxnLst/>
              <a:rect l="l" t="t" r="r" b="b"/>
              <a:pathLst>
                <a:path w="1932" h="2491" extrusionOk="0">
                  <a:moveTo>
                    <a:pt x="1779" y="0"/>
                  </a:moveTo>
                  <a:cubicBezTo>
                    <a:pt x="1759" y="0"/>
                    <a:pt x="1737" y="6"/>
                    <a:pt x="1715" y="19"/>
                  </a:cubicBezTo>
                  <a:cubicBezTo>
                    <a:pt x="953" y="579"/>
                    <a:pt x="429" y="1448"/>
                    <a:pt x="36" y="2282"/>
                  </a:cubicBezTo>
                  <a:cubicBezTo>
                    <a:pt x="0" y="2380"/>
                    <a:pt x="84" y="2491"/>
                    <a:pt x="169" y="2491"/>
                  </a:cubicBezTo>
                  <a:cubicBezTo>
                    <a:pt x="198" y="2491"/>
                    <a:pt x="226" y="2478"/>
                    <a:pt x="250" y="2448"/>
                  </a:cubicBezTo>
                  <a:cubicBezTo>
                    <a:pt x="881" y="1793"/>
                    <a:pt x="1536" y="1031"/>
                    <a:pt x="1893" y="198"/>
                  </a:cubicBezTo>
                  <a:cubicBezTo>
                    <a:pt x="1932" y="111"/>
                    <a:pt x="1868" y="0"/>
                    <a:pt x="177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4897925" y="3009225"/>
              <a:ext cx="52150" cy="54425"/>
            </a:xfrm>
            <a:custGeom>
              <a:avLst/>
              <a:gdLst/>
              <a:ahLst/>
              <a:cxnLst/>
              <a:rect l="l" t="t" r="r" b="b"/>
              <a:pathLst>
                <a:path w="2086" h="2177" extrusionOk="0">
                  <a:moveTo>
                    <a:pt x="1988" y="0"/>
                  </a:moveTo>
                  <a:cubicBezTo>
                    <a:pt x="1977" y="0"/>
                    <a:pt x="1965" y="3"/>
                    <a:pt x="1953" y="9"/>
                  </a:cubicBezTo>
                  <a:cubicBezTo>
                    <a:pt x="1429" y="294"/>
                    <a:pt x="1048" y="783"/>
                    <a:pt x="691" y="1247"/>
                  </a:cubicBezTo>
                  <a:cubicBezTo>
                    <a:pt x="631" y="1330"/>
                    <a:pt x="0" y="2045"/>
                    <a:pt x="191" y="2164"/>
                  </a:cubicBezTo>
                  <a:cubicBezTo>
                    <a:pt x="200" y="2173"/>
                    <a:pt x="208" y="2177"/>
                    <a:pt x="216" y="2177"/>
                  </a:cubicBezTo>
                  <a:cubicBezTo>
                    <a:pt x="236" y="2177"/>
                    <a:pt x="247" y="2146"/>
                    <a:pt x="238" y="2128"/>
                  </a:cubicBezTo>
                  <a:lnTo>
                    <a:pt x="238" y="2128"/>
                  </a:lnTo>
                  <a:cubicBezTo>
                    <a:pt x="239" y="2129"/>
                    <a:pt x="240" y="2129"/>
                    <a:pt x="242" y="2129"/>
                  </a:cubicBezTo>
                  <a:cubicBezTo>
                    <a:pt x="304" y="2129"/>
                    <a:pt x="967" y="1364"/>
                    <a:pt x="1048" y="1295"/>
                  </a:cubicBezTo>
                  <a:cubicBezTo>
                    <a:pt x="1370" y="925"/>
                    <a:pt x="1655" y="461"/>
                    <a:pt x="2036" y="116"/>
                  </a:cubicBezTo>
                  <a:cubicBezTo>
                    <a:pt x="2086" y="66"/>
                    <a:pt x="2045" y="0"/>
                    <a:pt x="198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9"/>
            <p:cNvSpPr/>
            <p:nvPr/>
          </p:nvSpPr>
          <p:spPr>
            <a:xfrm>
              <a:off x="4866150" y="3052275"/>
              <a:ext cx="54325" cy="37100"/>
            </a:xfrm>
            <a:custGeom>
              <a:avLst/>
              <a:gdLst/>
              <a:ahLst/>
              <a:cxnLst/>
              <a:rect l="l" t="t" r="r" b="b"/>
              <a:pathLst>
                <a:path w="2173" h="1484" extrusionOk="0">
                  <a:moveTo>
                    <a:pt x="2056" y="0"/>
                  </a:moveTo>
                  <a:cubicBezTo>
                    <a:pt x="2053" y="0"/>
                    <a:pt x="2049" y="1"/>
                    <a:pt x="2045" y="1"/>
                  </a:cubicBezTo>
                  <a:cubicBezTo>
                    <a:pt x="1224" y="156"/>
                    <a:pt x="593" y="585"/>
                    <a:pt x="81" y="1239"/>
                  </a:cubicBezTo>
                  <a:cubicBezTo>
                    <a:pt x="0" y="1338"/>
                    <a:pt x="129" y="1484"/>
                    <a:pt x="238" y="1484"/>
                  </a:cubicBezTo>
                  <a:cubicBezTo>
                    <a:pt x="274" y="1484"/>
                    <a:pt x="307" y="1468"/>
                    <a:pt x="331" y="1430"/>
                  </a:cubicBezTo>
                  <a:cubicBezTo>
                    <a:pt x="795" y="846"/>
                    <a:pt x="1438" y="430"/>
                    <a:pt x="2105" y="120"/>
                  </a:cubicBezTo>
                  <a:cubicBezTo>
                    <a:pt x="2172" y="98"/>
                    <a:pt x="2123" y="0"/>
                    <a:pt x="20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9"/>
            <p:cNvSpPr/>
            <p:nvPr/>
          </p:nvSpPr>
          <p:spPr>
            <a:xfrm>
              <a:off x="4842300" y="3099975"/>
              <a:ext cx="66975" cy="62775"/>
            </a:xfrm>
            <a:custGeom>
              <a:avLst/>
              <a:gdLst/>
              <a:ahLst/>
              <a:cxnLst/>
              <a:rect l="l" t="t" r="r" b="b"/>
              <a:pathLst>
                <a:path w="2679" h="2511" extrusionOk="0">
                  <a:moveTo>
                    <a:pt x="2564" y="1"/>
                  </a:moveTo>
                  <a:cubicBezTo>
                    <a:pt x="2550" y="1"/>
                    <a:pt x="2536" y="3"/>
                    <a:pt x="2523" y="10"/>
                  </a:cubicBezTo>
                  <a:cubicBezTo>
                    <a:pt x="1654" y="689"/>
                    <a:pt x="856" y="1463"/>
                    <a:pt x="94" y="2248"/>
                  </a:cubicBezTo>
                  <a:cubicBezTo>
                    <a:pt x="0" y="2361"/>
                    <a:pt x="99" y="2511"/>
                    <a:pt x="220" y="2511"/>
                  </a:cubicBezTo>
                  <a:cubicBezTo>
                    <a:pt x="253" y="2511"/>
                    <a:pt x="288" y="2500"/>
                    <a:pt x="320" y="2475"/>
                  </a:cubicBezTo>
                  <a:cubicBezTo>
                    <a:pt x="1166" y="1784"/>
                    <a:pt x="1880" y="927"/>
                    <a:pt x="2630" y="117"/>
                  </a:cubicBezTo>
                  <a:cubicBezTo>
                    <a:pt x="2679" y="59"/>
                    <a:pt x="2624" y="1"/>
                    <a:pt x="256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4849725" y="3140975"/>
              <a:ext cx="39300" cy="38950"/>
            </a:xfrm>
            <a:custGeom>
              <a:avLst/>
              <a:gdLst/>
              <a:ahLst/>
              <a:cxnLst/>
              <a:rect l="l" t="t" r="r" b="b"/>
              <a:pathLst>
                <a:path w="1572" h="1558" extrusionOk="0">
                  <a:moveTo>
                    <a:pt x="1480" y="0"/>
                  </a:moveTo>
                  <a:cubicBezTo>
                    <a:pt x="1467" y="0"/>
                    <a:pt x="1454" y="4"/>
                    <a:pt x="1440" y="13"/>
                  </a:cubicBezTo>
                  <a:cubicBezTo>
                    <a:pt x="857" y="323"/>
                    <a:pt x="428" y="882"/>
                    <a:pt x="59" y="1418"/>
                  </a:cubicBezTo>
                  <a:cubicBezTo>
                    <a:pt x="0" y="1485"/>
                    <a:pt x="71" y="1558"/>
                    <a:pt x="148" y="1558"/>
                  </a:cubicBezTo>
                  <a:cubicBezTo>
                    <a:pt x="180" y="1558"/>
                    <a:pt x="213" y="1545"/>
                    <a:pt x="238" y="1513"/>
                  </a:cubicBezTo>
                  <a:cubicBezTo>
                    <a:pt x="619" y="989"/>
                    <a:pt x="1059" y="561"/>
                    <a:pt x="1524" y="120"/>
                  </a:cubicBezTo>
                  <a:cubicBezTo>
                    <a:pt x="1572" y="72"/>
                    <a:pt x="1534" y="0"/>
                    <a:pt x="14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9"/>
            <p:cNvSpPr/>
            <p:nvPr/>
          </p:nvSpPr>
          <p:spPr>
            <a:xfrm>
              <a:off x="4824400" y="3188425"/>
              <a:ext cx="64700" cy="72625"/>
            </a:xfrm>
            <a:custGeom>
              <a:avLst/>
              <a:gdLst/>
              <a:ahLst/>
              <a:cxnLst/>
              <a:rect l="l" t="t" r="r" b="b"/>
              <a:pathLst>
                <a:path w="2588" h="2905" extrusionOk="0">
                  <a:moveTo>
                    <a:pt x="2477" y="0"/>
                  </a:moveTo>
                  <a:cubicBezTo>
                    <a:pt x="2466" y="0"/>
                    <a:pt x="2454" y="3"/>
                    <a:pt x="2441" y="8"/>
                  </a:cubicBezTo>
                  <a:cubicBezTo>
                    <a:pt x="1334" y="508"/>
                    <a:pt x="477" y="1687"/>
                    <a:pt x="24" y="2782"/>
                  </a:cubicBezTo>
                  <a:cubicBezTo>
                    <a:pt x="0" y="2854"/>
                    <a:pt x="62" y="2905"/>
                    <a:pt x="120" y="2905"/>
                  </a:cubicBezTo>
                  <a:cubicBezTo>
                    <a:pt x="148" y="2905"/>
                    <a:pt x="175" y="2893"/>
                    <a:pt x="191" y="2866"/>
                  </a:cubicBezTo>
                  <a:cubicBezTo>
                    <a:pt x="774" y="1746"/>
                    <a:pt x="1786" y="1092"/>
                    <a:pt x="2537" y="139"/>
                  </a:cubicBezTo>
                  <a:cubicBezTo>
                    <a:pt x="2587" y="78"/>
                    <a:pt x="2543" y="0"/>
                    <a:pt x="24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4818025" y="3212725"/>
              <a:ext cx="88000" cy="95250"/>
            </a:xfrm>
            <a:custGeom>
              <a:avLst/>
              <a:gdLst/>
              <a:ahLst/>
              <a:cxnLst/>
              <a:rect l="l" t="t" r="r" b="b"/>
              <a:pathLst>
                <a:path w="3520" h="3810" extrusionOk="0">
                  <a:moveTo>
                    <a:pt x="3412" y="1"/>
                  </a:moveTo>
                  <a:cubicBezTo>
                    <a:pt x="3400" y="1"/>
                    <a:pt x="3387" y="4"/>
                    <a:pt x="3375" y="12"/>
                  </a:cubicBezTo>
                  <a:cubicBezTo>
                    <a:pt x="1958" y="870"/>
                    <a:pt x="970" y="2287"/>
                    <a:pt x="53" y="3644"/>
                  </a:cubicBezTo>
                  <a:cubicBezTo>
                    <a:pt x="0" y="3723"/>
                    <a:pt x="78" y="3810"/>
                    <a:pt x="156" y="3810"/>
                  </a:cubicBezTo>
                  <a:cubicBezTo>
                    <a:pt x="183" y="3810"/>
                    <a:pt x="210" y="3799"/>
                    <a:pt x="232" y="3775"/>
                  </a:cubicBezTo>
                  <a:cubicBezTo>
                    <a:pt x="1387" y="2632"/>
                    <a:pt x="2399" y="1358"/>
                    <a:pt x="3470" y="132"/>
                  </a:cubicBezTo>
                  <a:cubicBezTo>
                    <a:pt x="3519" y="82"/>
                    <a:pt x="3471" y="1"/>
                    <a:pt x="341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4817250" y="3234600"/>
              <a:ext cx="96850" cy="77950"/>
            </a:xfrm>
            <a:custGeom>
              <a:avLst/>
              <a:gdLst/>
              <a:ahLst/>
              <a:cxnLst/>
              <a:rect l="l" t="t" r="r" b="b"/>
              <a:pathLst>
                <a:path w="3874" h="3118" extrusionOk="0">
                  <a:moveTo>
                    <a:pt x="3750" y="0"/>
                  </a:moveTo>
                  <a:cubicBezTo>
                    <a:pt x="3739" y="0"/>
                    <a:pt x="3728" y="2"/>
                    <a:pt x="3716" y="7"/>
                  </a:cubicBezTo>
                  <a:cubicBezTo>
                    <a:pt x="2858" y="245"/>
                    <a:pt x="2108" y="840"/>
                    <a:pt x="1430" y="1388"/>
                  </a:cubicBezTo>
                  <a:cubicBezTo>
                    <a:pt x="1072" y="1674"/>
                    <a:pt x="1" y="2507"/>
                    <a:pt x="203" y="3067"/>
                  </a:cubicBezTo>
                  <a:cubicBezTo>
                    <a:pt x="203" y="3096"/>
                    <a:pt x="227" y="3117"/>
                    <a:pt x="256" y="3117"/>
                  </a:cubicBezTo>
                  <a:cubicBezTo>
                    <a:pt x="262" y="3117"/>
                    <a:pt x="268" y="3116"/>
                    <a:pt x="275" y="3114"/>
                  </a:cubicBezTo>
                  <a:cubicBezTo>
                    <a:pt x="513" y="3055"/>
                    <a:pt x="668" y="2781"/>
                    <a:pt x="834" y="2602"/>
                  </a:cubicBezTo>
                  <a:cubicBezTo>
                    <a:pt x="1120" y="2293"/>
                    <a:pt x="1453" y="2007"/>
                    <a:pt x="1787" y="1733"/>
                  </a:cubicBezTo>
                  <a:cubicBezTo>
                    <a:pt x="2430" y="1162"/>
                    <a:pt x="3180" y="733"/>
                    <a:pt x="3811" y="150"/>
                  </a:cubicBezTo>
                  <a:cubicBezTo>
                    <a:pt x="3873" y="98"/>
                    <a:pt x="3827" y="0"/>
                    <a:pt x="37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9"/>
            <p:cNvSpPr/>
            <p:nvPr/>
          </p:nvSpPr>
          <p:spPr>
            <a:xfrm>
              <a:off x="4749825" y="2641125"/>
              <a:ext cx="125675" cy="185625"/>
            </a:xfrm>
            <a:custGeom>
              <a:avLst/>
              <a:gdLst/>
              <a:ahLst/>
              <a:cxnLst/>
              <a:rect l="l" t="t" r="r" b="b"/>
              <a:pathLst>
                <a:path w="5027" h="7425" extrusionOk="0">
                  <a:moveTo>
                    <a:pt x="198" y="0"/>
                  </a:moveTo>
                  <a:cubicBezTo>
                    <a:pt x="79" y="0"/>
                    <a:pt x="0" y="143"/>
                    <a:pt x="90" y="243"/>
                  </a:cubicBezTo>
                  <a:cubicBezTo>
                    <a:pt x="2043" y="2350"/>
                    <a:pt x="4329" y="4362"/>
                    <a:pt x="4841" y="7351"/>
                  </a:cubicBezTo>
                  <a:cubicBezTo>
                    <a:pt x="4846" y="7402"/>
                    <a:pt x="4881" y="7424"/>
                    <a:pt x="4919" y="7424"/>
                  </a:cubicBezTo>
                  <a:cubicBezTo>
                    <a:pt x="4970" y="7424"/>
                    <a:pt x="5026" y="7383"/>
                    <a:pt x="5019" y="7315"/>
                  </a:cubicBezTo>
                  <a:cubicBezTo>
                    <a:pt x="4650" y="4577"/>
                    <a:pt x="2722" y="1386"/>
                    <a:pt x="269" y="17"/>
                  </a:cubicBezTo>
                  <a:cubicBezTo>
                    <a:pt x="244" y="5"/>
                    <a:pt x="220" y="0"/>
                    <a:pt x="19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9"/>
            <p:cNvSpPr/>
            <p:nvPr/>
          </p:nvSpPr>
          <p:spPr>
            <a:xfrm>
              <a:off x="4783700" y="2647775"/>
              <a:ext cx="103225" cy="154625"/>
            </a:xfrm>
            <a:custGeom>
              <a:avLst/>
              <a:gdLst/>
              <a:ahLst/>
              <a:cxnLst/>
              <a:rect l="l" t="t" r="r" b="b"/>
              <a:pathLst>
                <a:path w="4129" h="6185" extrusionOk="0">
                  <a:moveTo>
                    <a:pt x="200" y="0"/>
                  </a:moveTo>
                  <a:cubicBezTo>
                    <a:pt x="76" y="0"/>
                    <a:pt x="1" y="182"/>
                    <a:pt x="105" y="263"/>
                  </a:cubicBezTo>
                  <a:cubicBezTo>
                    <a:pt x="1724" y="1584"/>
                    <a:pt x="3950" y="3739"/>
                    <a:pt x="3653" y="6061"/>
                  </a:cubicBezTo>
                  <a:cubicBezTo>
                    <a:pt x="3653" y="6142"/>
                    <a:pt x="3718" y="6185"/>
                    <a:pt x="3776" y="6185"/>
                  </a:cubicBezTo>
                  <a:cubicBezTo>
                    <a:pt x="3821" y="6185"/>
                    <a:pt x="3862" y="6160"/>
                    <a:pt x="3867" y="6108"/>
                  </a:cubicBezTo>
                  <a:cubicBezTo>
                    <a:pt x="4129" y="4811"/>
                    <a:pt x="3545" y="3501"/>
                    <a:pt x="2902" y="2418"/>
                  </a:cubicBezTo>
                  <a:cubicBezTo>
                    <a:pt x="2355" y="1477"/>
                    <a:pt x="1402" y="120"/>
                    <a:pt x="212" y="1"/>
                  </a:cubicBezTo>
                  <a:cubicBezTo>
                    <a:pt x="208" y="0"/>
                    <a:pt x="204" y="0"/>
                    <a:pt x="20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9"/>
            <p:cNvSpPr/>
            <p:nvPr/>
          </p:nvSpPr>
          <p:spPr>
            <a:xfrm>
              <a:off x="4741675" y="2592925"/>
              <a:ext cx="123825" cy="162300"/>
            </a:xfrm>
            <a:custGeom>
              <a:avLst/>
              <a:gdLst/>
              <a:ahLst/>
              <a:cxnLst/>
              <a:rect l="l" t="t" r="r" b="b"/>
              <a:pathLst>
                <a:path w="4953" h="6492" extrusionOk="0">
                  <a:moveTo>
                    <a:pt x="133" y="1"/>
                  </a:moveTo>
                  <a:cubicBezTo>
                    <a:pt x="63" y="1"/>
                    <a:pt x="0" y="100"/>
                    <a:pt x="59" y="159"/>
                  </a:cubicBezTo>
                  <a:cubicBezTo>
                    <a:pt x="1893" y="2123"/>
                    <a:pt x="4286" y="3552"/>
                    <a:pt x="4774" y="6421"/>
                  </a:cubicBezTo>
                  <a:cubicBezTo>
                    <a:pt x="4779" y="6470"/>
                    <a:pt x="4817" y="6492"/>
                    <a:pt x="4856" y="6492"/>
                  </a:cubicBezTo>
                  <a:cubicBezTo>
                    <a:pt x="4903" y="6492"/>
                    <a:pt x="4953" y="6461"/>
                    <a:pt x="4953" y="6409"/>
                  </a:cubicBezTo>
                  <a:cubicBezTo>
                    <a:pt x="4643" y="3564"/>
                    <a:pt x="2452" y="1516"/>
                    <a:pt x="178" y="16"/>
                  </a:cubicBezTo>
                  <a:cubicBezTo>
                    <a:pt x="163" y="5"/>
                    <a:pt x="148" y="1"/>
                    <a:pt x="1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1" name="Google Shape;1311;p39"/>
          <p:cNvSpPr txBox="1"/>
          <p:nvPr/>
        </p:nvSpPr>
        <p:spPr>
          <a:xfrm>
            <a:off x="2734100" y="259400"/>
            <a:ext cx="425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Challenges And Limitations</a:t>
            </a:r>
            <a:endParaRPr sz="1800" b="1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90" name="Google Shape;12090;p56"/>
          <p:cNvGrpSpPr/>
          <p:nvPr/>
        </p:nvGrpSpPr>
        <p:grpSpPr>
          <a:xfrm>
            <a:off x="156470" y="1444386"/>
            <a:ext cx="2794622" cy="2862914"/>
            <a:chOff x="3119125" y="1476475"/>
            <a:chExt cx="2063975" cy="2114100"/>
          </a:xfrm>
        </p:grpSpPr>
        <p:sp>
          <p:nvSpPr>
            <p:cNvPr id="12091" name="Google Shape;12091;p56"/>
            <p:cNvSpPr/>
            <p:nvPr/>
          </p:nvSpPr>
          <p:spPr>
            <a:xfrm>
              <a:off x="3247200" y="1557975"/>
              <a:ext cx="251175" cy="456400"/>
            </a:xfrm>
            <a:custGeom>
              <a:avLst/>
              <a:gdLst/>
              <a:ahLst/>
              <a:cxnLst/>
              <a:rect l="l" t="t" r="r" b="b"/>
              <a:pathLst>
                <a:path w="10047" h="18256" extrusionOk="0">
                  <a:moveTo>
                    <a:pt x="2306" y="1"/>
                  </a:moveTo>
                  <a:cubicBezTo>
                    <a:pt x="1500" y="1"/>
                    <a:pt x="717" y="171"/>
                    <a:pt x="57" y="575"/>
                  </a:cubicBezTo>
                  <a:cubicBezTo>
                    <a:pt x="1" y="609"/>
                    <a:pt x="40" y="695"/>
                    <a:pt x="104" y="695"/>
                  </a:cubicBezTo>
                  <a:cubicBezTo>
                    <a:pt x="108" y="695"/>
                    <a:pt x="112" y="695"/>
                    <a:pt x="116" y="694"/>
                  </a:cubicBezTo>
                  <a:cubicBezTo>
                    <a:pt x="940" y="544"/>
                    <a:pt x="1700" y="373"/>
                    <a:pt x="2485" y="373"/>
                  </a:cubicBezTo>
                  <a:cubicBezTo>
                    <a:pt x="2880" y="373"/>
                    <a:pt x="3281" y="416"/>
                    <a:pt x="3700" y="528"/>
                  </a:cubicBezTo>
                  <a:cubicBezTo>
                    <a:pt x="4760" y="790"/>
                    <a:pt x="5724" y="1373"/>
                    <a:pt x="6498" y="2135"/>
                  </a:cubicBezTo>
                  <a:cubicBezTo>
                    <a:pt x="8117" y="3731"/>
                    <a:pt x="8701" y="5957"/>
                    <a:pt x="8867" y="8172"/>
                  </a:cubicBezTo>
                  <a:cubicBezTo>
                    <a:pt x="9034" y="10410"/>
                    <a:pt x="8748" y="12791"/>
                    <a:pt x="7570" y="14744"/>
                  </a:cubicBezTo>
                  <a:cubicBezTo>
                    <a:pt x="6986" y="15720"/>
                    <a:pt x="6189" y="16554"/>
                    <a:pt x="5153" y="17077"/>
                  </a:cubicBezTo>
                  <a:cubicBezTo>
                    <a:pt x="4188" y="17566"/>
                    <a:pt x="3105" y="17637"/>
                    <a:pt x="2045" y="17804"/>
                  </a:cubicBezTo>
                  <a:cubicBezTo>
                    <a:pt x="1878" y="17839"/>
                    <a:pt x="1902" y="18089"/>
                    <a:pt x="2045" y="18113"/>
                  </a:cubicBezTo>
                  <a:cubicBezTo>
                    <a:pt x="2488" y="18208"/>
                    <a:pt x="2924" y="18255"/>
                    <a:pt x="3349" y="18255"/>
                  </a:cubicBezTo>
                  <a:cubicBezTo>
                    <a:pt x="4695" y="18255"/>
                    <a:pt x="5937" y="17778"/>
                    <a:pt x="6986" y="16792"/>
                  </a:cubicBezTo>
                  <a:cubicBezTo>
                    <a:pt x="8463" y="15422"/>
                    <a:pt x="9260" y="13434"/>
                    <a:pt x="9534" y="11481"/>
                  </a:cubicBezTo>
                  <a:cubicBezTo>
                    <a:pt x="10046" y="7802"/>
                    <a:pt x="9284" y="3076"/>
                    <a:pt x="5855" y="1004"/>
                  </a:cubicBezTo>
                  <a:cubicBezTo>
                    <a:pt x="4875" y="416"/>
                    <a:pt x="3564" y="1"/>
                    <a:pt x="230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2" name="Google Shape;12092;p56"/>
            <p:cNvSpPr/>
            <p:nvPr/>
          </p:nvSpPr>
          <p:spPr>
            <a:xfrm>
              <a:off x="3320350" y="1915375"/>
              <a:ext cx="1397250" cy="94025"/>
            </a:xfrm>
            <a:custGeom>
              <a:avLst/>
              <a:gdLst/>
              <a:ahLst/>
              <a:cxnLst/>
              <a:rect l="l" t="t" r="r" b="b"/>
              <a:pathLst>
                <a:path w="55890" h="3761" extrusionOk="0">
                  <a:moveTo>
                    <a:pt x="45780" y="1"/>
                  </a:moveTo>
                  <a:cubicBezTo>
                    <a:pt x="45129" y="1"/>
                    <a:pt x="44478" y="7"/>
                    <a:pt x="43827" y="19"/>
                  </a:cubicBezTo>
                  <a:cubicBezTo>
                    <a:pt x="39338" y="103"/>
                    <a:pt x="34838" y="269"/>
                    <a:pt x="30349" y="460"/>
                  </a:cubicBezTo>
                  <a:cubicBezTo>
                    <a:pt x="23920" y="734"/>
                    <a:pt x="17491" y="1186"/>
                    <a:pt x="11085" y="1841"/>
                  </a:cubicBezTo>
                  <a:cubicBezTo>
                    <a:pt x="9120" y="2031"/>
                    <a:pt x="7156" y="2258"/>
                    <a:pt x="5191" y="2531"/>
                  </a:cubicBezTo>
                  <a:cubicBezTo>
                    <a:pt x="3501" y="2770"/>
                    <a:pt x="1703" y="3031"/>
                    <a:pt x="72" y="3579"/>
                  </a:cubicBezTo>
                  <a:cubicBezTo>
                    <a:pt x="5" y="3612"/>
                    <a:pt x="1" y="3760"/>
                    <a:pt x="88" y="3760"/>
                  </a:cubicBezTo>
                  <a:cubicBezTo>
                    <a:pt x="94" y="3760"/>
                    <a:pt x="100" y="3759"/>
                    <a:pt x="107" y="3758"/>
                  </a:cubicBezTo>
                  <a:cubicBezTo>
                    <a:pt x="3334" y="3543"/>
                    <a:pt x="6549" y="2984"/>
                    <a:pt x="9763" y="2662"/>
                  </a:cubicBezTo>
                  <a:cubicBezTo>
                    <a:pt x="13466" y="2293"/>
                    <a:pt x="17181" y="2008"/>
                    <a:pt x="20884" y="1757"/>
                  </a:cubicBezTo>
                  <a:cubicBezTo>
                    <a:pt x="27980" y="1281"/>
                    <a:pt x="35076" y="984"/>
                    <a:pt x="42196" y="817"/>
                  </a:cubicBezTo>
                  <a:cubicBezTo>
                    <a:pt x="43355" y="788"/>
                    <a:pt x="44513" y="770"/>
                    <a:pt x="45670" y="770"/>
                  </a:cubicBezTo>
                  <a:cubicBezTo>
                    <a:pt x="48864" y="770"/>
                    <a:pt x="52052" y="910"/>
                    <a:pt x="55233" y="1365"/>
                  </a:cubicBezTo>
                  <a:cubicBezTo>
                    <a:pt x="55256" y="1368"/>
                    <a:pt x="55277" y="1370"/>
                    <a:pt x="55298" y="1370"/>
                  </a:cubicBezTo>
                  <a:cubicBezTo>
                    <a:pt x="55727" y="1370"/>
                    <a:pt x="55889" y="706"/>
                    <a:pt x="55424" y="638"/>
                  </a:cubicBezTo>
                  <a:cubicBezTo>
                    <a:pt x="52234" y="163"/>
                    <a:pt x="49004" y="1"/>
                    <a:pt x="4578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3" name="Google Shape;12093;p56"/>
            <p:cNvSpPr/>
            <p:nvPr/>
          </p:nvSpPr>
          <p:spPr>
            <a:xfrm>
              <a:off x="4637775" y="1480075"/>
              <a:ext cx="200650" cy="468000"/>
            </a:xfrm>
            <a:custGeom>
              <a:avLst/>
              <a:gdLst/>
              <a:ahLst/>
              <a:cxnLst/>
              <a:rect l="l" t="t" r="r" b="b"/>
              <a:pathLst>
                <a:path w="8026" h="18720" extrusionOk="0">
                  <a:moveTo>
                    <a:pt x="107" y="0"/>
                  </a:moveTo>
                  <a:cubicBezTo>
                    <a:pt x="12" y="0"/>
                    <a:pt x="0" y="155"/>
                    <a:pt x="96" y="179"/>
                  </a:cubicBezTo>
                  <a:cubicBezTo>
                    <a:pt x="5656" y="1941"/>
                    <a:pt x="8025" y="9323"/>
                    <a:pt x="6001" y="14490"/>
                  </a:cubicBezTo>
                  <a:cubicBezTo>
                    <a:pt x="5739" y="15193"/>
                    <a:pt x="5346" y="15860"/>
                    <a:pt x="4870" y="16443"/>
                  </a:cubicBezTo>
                  <a:cubicBezTo>
                    <a:pt x="4501" y="16883"/>
                    <a:pt x="4072" y="17300"/>
                    <a:pt x="3572" y="17622"/>
                  </a:cubicBezTo>
                  <a:cubicBezTo>
                    <a:pt x="3144" y="17896"/>
                    <a:pt x="2536" y="18015"/>
                    <a:pt x="2203" y="18431"/>
                  </a:cubicBezTo>
                  <a:cubicBezTo>
                    <a:pt x="2179" y="18479"/>
                    <a:pt x="2179" y="18538"/>
                    <a:pt x="2215" y="18574"/>
                  </a:cubicBezTo>
                  <a:cubicBezTo>
                    <a:pt x="2373" y="18676"/>
                    <a:pt x="2547" y="18719"/>
                    <a:pt x="2728" y="18719"/>
                  </a:cubicBezTo>
                  <a:cubicBezTo>
                    <a:pt x="3393" y="18719"/>
                    <a:pt x="4154" y="18141"/>
                    <a:pt x="4584" y="17776"/>
                  </a:cubicBezTo>
                  <a:cubicBezTo>
                    <a:pt x="5263" y="17217"/>
                    <a:pt x="5811" y="16502"/>
                    <a:pt x="6227" y="15740"/>
                  </a:cubicBezTo>
                  <a:cubicBezTo>
                    <a:pt x="6954" y="14371"/>
                    <a:pt x="7299" y="12823"/>
                    <a:pt x="7370" y="11276"/>
                  </a:cubicBezTo>
                  <a:cubicBezTo>
                    <a:pt x="7525" y="8109"/>
                    <a:pt x="6549" y="4668"/>
                    <a:pt x="4394" y="2286"/>
                  </a:cubicBezTo>
                  <a:cubicBezTo>
                    <a:pt x="3263" y="1036"/>
                    <a:pt x="1822" y="143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4" name="Google Shape;12094;p56"/>
            <p:cNvSpPr/>
            <p:nvPr/>
          </p:nvSpPr>
          <p:spPr>
            <a:xfrm>
              <a:off x="3298625" y="1476475"/>
              <a:ext cx="1348500" cy="96500"/>
            </a:xfrm>
            <a:custGeom>
              <a:avLst/>
              <a:gdLst/>
              <a:ahLst/>
              <a:cxnLst/>
              <a:rect l="l" t="t" r="r" b="b"/>
              <a:pathLst>
                <a:path w="53940" h="3860" extrusionOk="0">
                  <a:moveTo>
                    <a:pt x="53010" y="1"/>
                  </a:moveTo>
                  <a:cubicBezTo>
                    <a:pt x="52572" y="1"/>
                    <a:pt x="52114" y="67"/>
                    <a:pt x="51721" y="97"/>
                  </a:cubicBezTo>
                  <a:cubicBezTo>
                    <a:pt x="50459" y="204"/>
                    <a:pt x="49197" y="394"/>
                    <a:pt x="47947" y="585"/>
                  </a:cubicBezTo>
                  <a:cubicBezTo>
                    <a:pt x="45458" y="978"/>
                    <a:pt x="42970" y="1430"/>
                    <a:pt x="40481" y="1764"/>
                  </a:cubicBezTo>
                  <a:cubicBezTo>
                    <a:pt x="36981" y="2228"/>
                    <a:pt x="33433" y="2430"/>
                    <a:pt x="29885" y="2609"/>
                  </a:cubicBezTo>
                  <a:cubicBezTo>
                    <a:pt x="25348" y="2835"/>
                    <a:pt x="20824" y="3121"/>
                    <a:pt x="16288" y="3264"/>
                  </a:cubicBezTo>
                  <a:cubicBezTo>
                    <a:pt x="13949" y="3347"/>
                    <a:pt x="11629" y="3385"/>
                    <a:pt x="9295" y="3385"/>
                  </a:cubicBezTo>
                  <a:cubicBezTo>
                    <a:pt x="8967" y="3385"/>
                    <a:pt x="8639" y="3384"/>
                    <a:pt x="8311" y="3383"/>
                  </a:cubicBezTo>
                  <a:cubicBezTo>
                    <a:pt x="5823" y="3372"/>
                    <a:pt x="3334" y="3238"/>
                    <a:pt x="846" y="3238"/>
                  </a:cubicBezTo>
                  <a:cubicBezTo>
                    <a:pt x="656" y="3238"/>
                    <a:pt x="465" y="3238"/>
                    <a:pt x="274" y="3240"/>
                  </a:cubicBezTo>
                  <a:cubicBezTo>
                    <a:pt x="0" y="3240"/>
                    <a:pt x="24" y="3621"/>
                    <a:pt x="274" y="3657"/>
                  </a:cubicBezTo>
                  <a:cubicBezTo>
                    <a:pt x="2655" y="3859"/>
                    <a:pt x="5084" y="3835"/>
                    <a:pt x="7465" y="3847"/>
                  </a:cubicBezTo>
                  <a:cubicBezTo>
                    <a:pt x="7976" y="3850"/>
                    <a:pt x="8487" y="3851"/>
                    <a:pt x="8999" y="3851"/>
                  </a:cubicBezTo>
                  <a:cubicBezTo>
                    <a:pt x="10762" y="3851"/>
                    <a:pt x="12525" y="3834"/>
                    <a:pt x="14288" y="3788"/>
                  </a:cubicBezTo>
                  <a:cubicBezTo>
                    <a:pt x="18931" y="3669"/>
                    <a:pt x="23563" y="3335"/>
                    <a:pt x="28206" y="3061"/>
                  </a:cubicBezTo>
                  <a:cubicBezTo>
                    <a:pt x="31849" y="2847"/>
                    <a:pt x="35528" y="2680"/>
                    <a:pt x="39160" y="2311"/>
                  </a:cubicBezTo>
                  <a:cubicBezTo>
                    <a:pt x="41612" y="2061"/>
                    <a:pt x="44077" y="1645"/>
                    <a:pt x="46518" y="1287"/>
                  </a:cubicBezTo>
                  <a:cubicBezTo>
                    <a:pt x="48030" y="1061"/>
                    <a:pt x="49530" y="823"/>
                    <a:pt x="51054" y="633"/>
                  </a:cubicBezTo>
                  <a:cubicBezTo>
                    <a:pt x="51657" y="549"/>
                    <a:pt x="52441" y="335"/>
                    <a:pt x="53130" y="335"/>
                  </a:cubicBezTo>
                  <a:cubicBezTo>
                    <a:pt x="53325" y="335"/>
                    <a:pt x="53512" y="352"/>
                    <a:pt x="53685" y="394"/>
                  </a:cubicBezTo>
                  <a:cubicBezTo>
                    <a:pt x="53693" y="396"/>
                    <a:pt x="53701" y="396"/>
                    <a:pt x="53708" y="396"/>
                  </a:cubicBezTo>
                  <a:cubicBezTo>
                    <a:pt x="53871" y="396"/>
                    <a:pt x="53940" y="154"/>
                    <a:pt x="53769" y="97"/>
                  </a:cubicBezTo>
                  <a:cubicBezTo>
                    <a:pt x="53535" y="25"/>
                    <a:pt x="53276" y="1"/>
                    <a:pt x="5301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5" name="Google Shape;12095;p56"/>
            <p:cNvSpPr/>
            <p:nvPr/>
          </p:nvSpPr>
          <p:spPr>
            <a:xfrm>
              <a:off x="3119125" y="1566175"/>
              <a:ext cx="544450" cy="2024400"/>
            </a:xfrm>
            <a:custGeom>
              <a:avLst/>
              <a:gdLst/>
              <a:ahLst/>
              <a:cxnLst/>
              <a:rect l="l" t="t" r="r" b="b"/>
              <a:pathLst>
                <a:path w="21778" h="80976" extrusionOk="0">
                  <a:moveTo>
                    <a:pt x="6856" y="0"/>
                  </a:moveTo>
                  <a:cubicBezTo>
                    <a:pt x="4179" y="0"/>
                    <a:pt x="2406" y="2144"/>
                    <a:pt x="1441" y="4486"/>
                  </a:cubicBezTo>
                  <a:cubicBezTo>
                    <a:pt x="322" y="7224"/>
                    <a:pt x="1" y="10391"/>
                    <a:pt x="405" y="13309"/>
                  </a:cubicBezTo>
                  <a:cubicBezTo>
                    <a:pt x="655" y="15202"/>
                    <a:pt x="1441" y="16988"/>
                    <a:pt x="2215" y="18714"/>
                  </a:cubicBezTo>
                  <a:cubicBezTo>
                    <a:pt x="3287" y="21083"/>
                    <a:pt x="4585" y="23345"/>
                    <a:pt x="5954" y="25524"/>
                  </a:cubicBezTo>
                  <a:cubicBezTo>
                    <a:pt x="8621" y="29787"/>
                    <a:pt x="11633" y="33823"/>
                    <a:pt x="14050" y="38240"/>
                  </a:cubicBezTo>
                  <a:cubicBezTo>
                    <a:pt x="18634" y="46622"/>
                    <a:pt x="21777" y="56576"/>
                    <a:pt x="20265" y="66208"/>
                  </a:cubicBezTo>
                  <a:cubicBezTo>
                    <a:pt x="19694" y="69911"/>
                    <a:pt x="18562" y="73590"/>
                    <a:pt x="16038" y="76447"/>
                  </a:cubicBezTo>
                  <a:cubicBezTo>
                    <a:pt x="14656" y="78030"/>
                    <a:pt x="12356" y="80128"/>
                    <a:pt x="10044" y="80128"/>
                  </a:cubicBezTo>
                  <a:cubicBezTo>
                    <a:pt x="9748" y="80128"/>
                    <a:pt x="9451" y="80093"/>
                    <a:pt x="9157" y="80019"/>
                  </a:cubicBezTo>
                  <a:cubicBezTo>
                    <a:pt x="7787" y="79674"/>
                    <a:pt x="6990" y="78424"/>
                    <a:pt x="6549" y="77174"/>
                  </a:cubicBezTo>
                  <a:cubicBezTo>
                    <a:pt x="5823" y="75114"/>
                    <a:pt x="5644" y="72816"/>
                    <a:pt x="5858" y="70649"/>
                  </a:cubicBezTo>
                  <a:cubicBezTo>
                    <a:pt x="5978" y="69434"/>
                    <a:pt x="6251" y="68208"/>
                    <a:pt x="6692" y="67065"/>
                  </a:cubicBezTo>
                  <a:cubicBezTo>
                    <a:pt x="7049" y="66136"/>
                    <a:pt x="7585" y="64803"/>
                    <a:pt x="8561" y="64350"/>
                  </a:cubicBezTo>
                  <a:cubicBezTo>
                    <a:pt x="8751" y="64264"/>
                    <a:pt x="8927" y="64225"/>
                    <a:pt x="9089" y="64225"/>
                  </a:cubicBezTo>
                  <a:cubicBezTo>
                    <a:pt x="10423" y="64225"/>
                    <a:pt x="10855" y="66882"/>
                    <a:pt x="10823" y="67827"/>
                  </a:cubicBezTo>
                  <a:cubicBezTo>
                    <a:pt x="10764" y="69149"/>
                    <a:pt x="10300" y="70339"/>
                    <a:pt x="9657" y="71482"/>
                  </a:cubicBezTo>
                  <a:cubicBezTo>
                    <a:pt x="9476" y="71803"/>
                    <a:pt x="9766" y="72107"/>
                    <a:pt x="10046" y="72107"/>
                  </a:cubicBezTo>
                  <a:cubicBezTo>
                    <a:pt x="10171" y="72107"/>
                    <a:pt x="10294" y="72046"/>
                    <a:pt x="10371" y="71899"/>
                  </a:cubicBezTo>
                  <a:cubicBezTo>
                    <a:pt x="11431" y="70006"/>
                    <a:pt x="12074" y="67720"/>
                    <a:pt x="11323" y="65589"/>
                  </a:cubicBezTo>
                  <a:cubicBezTo>
                    <a:pt x="10966" y="64546"/>
                    <a:pt x="10120" y="63421"/>
                    <a:pt x="9000" y="63421"/>
                  </a:cubicBezTo>
                  <a:cubicBezTo>
                    <a:pt x="8777" y="63421"/>
                    <a:pt x="8543" y="63466"/>
                    <a:pt x="8299" y="63565"/>
                  </a:cubicBezTo>
                  <a:cubicBezTo>
                    <a:pt x="7454" y="63910"/>
                    <a:pt x="6894" y="64743"/>
                    <a:pt x="6490" y="65517"/>
                  </a:cubicBezTo>
                  <a:cubicBezTo>
                    <a:pt x="5918" y="66589"/>
                    <a:pt x="5525" y="67768"/>
                    <a:pt x="5263" y="68970"/>
                  </a:cubicBezTo>
                  <a:cubicBezTo>
                    <a:pt x="4775" y="71339"/>
                    <a:pt x="4846" y="73745"/>
                    <a:pt x="5358" y="76102"/>
                  </a:cubicBezTo>
                  <a:cubicBezTo>
                    <a:pt x="5680" y="77602"/>
                    <a:pt x="6275" y="79221"/>
                    <a:pt x="7549" y="80198"/>
                  </a:cubicBezTo>
                  <a:cubicBezTo>
                    <a:pt x="8250" y="80734"/>
                    <a:pt x="9084" y="80975"/>
                    <a:pt x="9944" y="80975"/>
                  </a:cubicBezTo>
                  <a:cubicBezTo>
                    <a:pt x="10267" y="80975"/>
                    <a:pt x="10594" y="80941"/>
                    <a:pt x="10919" y="80876"/>
                  </a:cubicBezTo>
                  <a:cubicBezTo>
                    <a:pt x="13859" y="80293"/>
                    <a:pt x="16324" y="77757"/>
                    <a:pt x="17931" y="75388"/>
                  </a:cubicBezTo>
                  <a:cubicBezTo>
                    <a:pt x="20289" y="71923"/>
                    <a:pt x="21098" y="67387"/>
                    <a:pt x="21325" y="63267"/>
                  </a:cubicBezTo>
                  <a:cubicBezTo>
                    <a:pt x="21599" y="58326"/>
                    <a:pt x="20777" y="53337"/>
                    <a:pt x="19301" y="48622"/>
                  </a:cubicBezTo>
                  <a:cubicBezTo>
                    <a:pt x="17741" y="43622"/>
                    <a:pt x="15443" y="38883"/>
                    <a:pt x="12669" y="34442"/>
                  </a:cubicBezTo>
                  <a:cubicBezTo>
                    <a:pt x="9776" y="29846"/>
                    <a:pt x="6513" y="25500"/>
                    <a:pt x="3953" y="20690"/>
                  </a:cubicBezTo>
                  <a:cubicBezTo>
                    <a:pt x="2822" y="18559"/>
                    <a:pt x="1632" y="16273"/>
                    <a:pt x="1132" y="13892"/>
                  </a:cubicBezTo>
                  <a:cubicBezTo>
                    <a:pt x="822" y="12380"/>
                    <a:pt x="786" y="10820"/>
                    <a:pt x="905" y="9308"/>
                  </a:cubicBezTo>
                  <a:cubicBezTo>
                    <a:pt x="1144" y="6296"/>
                    <a:pt x="1989" y="2319"/>
                    <a:pt x="4882" y="747"/>
                  </a:cubicBezTo>
                  <a:cubicBezTo>
                    <a:pt x="5585" y="366"/>
                    <a:pt x="6370" y="176"/>
                    <a:pt x="7156" y="152"/>
                  </a:cubicBezTo>
                  <a:cubicBezTo>
                    <a:pt x="7160" y="153"/>
                    <a:pt x="7164" y="153"/>
                    <a:pt x="7168" y="153"/>
                  </a:cubicBezTo>
                  <a:cubicBezTo>
                    <a:pt x="7263" y="153"/>
                    <a:pt x="7259" y="9"/>
                    <a:pt x="7156" y="9"/>
                  </a:cubicBezTo>
                  <a:cubicBezTo>
                    <a:pt x="7055" y="3"/>
                    <a:pt x="6955" y="0"/>
                    <a:pt x="685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6" name="Google Shape;12096;p56"/>
            <p:cNvSpPr/>
            <p:nvPr/>
          </p:nvSpPr>
          <p:spPr>
            <a:xfrm>
              <a:off x="4644875" y="1927300"/>
              <a:ext cx="538225" cy="1618975"/>
            </a:xfrm>
            <a:custGeom>
              <a:avLst/>
              <a:gdLst/>
              <a:ahLst/>
              <a:cxnLst/>
              <a:rect l="l" t="t" r="r" b="b"/>
              <a:pathLst>
                <a:path w="21529" h="64759" extrusionOk="0">
                  <a:moveTo>
                    <a:pt x="120" y="1"/>
                  </a:moveTo>
                  <a:cubicBezTo>
                    <a:pt x="57" y="1"/>
                    <a:pt x="0" y="55"/>
                    <a:pt x="14" y="137"/>
                  </a:cubicBezTo>
                  <a:cubicBezTo>
                    <a:pt x="1907" y="10103"/>
                    <a:pt x="9551" y="17652"/>
                    <a:pt x="14516" y="26164"/>
                  </a:cubicBezTo>
                  <a:cubicBezTo>
                    <a:pt x="15814" y="28379"/>
                    <a:pt x="16957" y="30689"/>
                    <a:pt x="17790" y="33106"/>
                  </a:cubicBezTo>
                  <a:cubicBezTo>
                    <a:pt x="18552" y="35308"/>
                    <a:pt x="19100" y="37606"/>
                    <a:pt x="19540" y="39880"/>
                  </a:cubicBezTo>
                  <a:cubicBezTo>
                    <a:pt x="20421" y="44310"/>
                    <a:pt x="20850" y="48989"/>
                    <a:pt x="20016" y="53465"/>
                  </a:cubicBezTo>
                  <a:cubicBezTo>
                    <a:pt x="19600" y="55704"/>
                    <a:pt x="18850" y="57871"/>
                    <a:pt x="17576" y="59752"/>
                  </a:cubicBezTo>
                  <a:cubicBezTo>
                    <a:pt x="16242" y="61728"/>
                    <a:pt x="14421" y="62955"/>
                    <a:pt x="12420" y="64157"/>
                  </a:cubicBezTo>
                  <a:cubicBezTo>
                    <a:pt x="12152" y="64318"/>
                    <a:pt x="12280" y="64758"/>
                    <a:pt x="12568" y="64758"/>
                  </a:cubicBezTo>
                  <a:cubicBezTo>
                    <a:pt x="12600" y="64758"/>
                    <a:pt x="12634" y="64753"/>
                    <a:pt x="12670" y="64741"/>
                  </a:cubicBezTo>
                  <a:cubicBezTo>
                    <a:pt x="16504" y="63467"/>
                    <a:pt x="19088" y="59681"/>
                    <a:pt x="20231" y="55966"/>
                  </a:cubicBezTo>
                  <a:cubicBezTo>
                    <a:pt x="21529" y="51715"/>
                    <a:pt x="21386" y="47096"/>
                    <a:pt x="20778" y="42750"/>
                  </a:cubicBezTo>
                  <a:cubicBezTo>
                    <a:pt x="20112" y="37952"/>
                    <a:pt x="18873" y="33142"/>
                    <a:pt x="16695" y="28760"/>
                  </a:cubicBezTo>
                  <a:cubicBezTo>
                    <a:pt x="14385" y="24081"/>
                    <a:pt x="11230" y="19878"/>
                    <a:pt x="8265" y="15592"/>
                  </a:cubicBezTo>
                  <a:cubicBezTo>
                    <a:pt x="4955" y="10817"/>
                    <a:pt x="1800" y="5757"/>
                    <a:pt x="240" y="102"/>
                  </a:cubicBezTo>
                  <a:cubicBezTo>
                    <a:pt x="215" y="31"/>
                    <a:pt x="166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7" name="Google Shape;12097;p56"/>
            <p:cNvSpPr/>
            <p:nvPr/>
          </p:nvSpPr>
          <p:spPr>
            <a:xfrm>
              <a:off x="3372425" y="3586875"/>
              <a:ext cx="1525" cy="1225"/>
            </a:xfrm>
            <a:custGeom>
              <a:avLst/>
              <a:gdLst/>
              <a:ahLst/>
              <a:cxnLst/>
              <a:rect l="l" t="t" r="r" b="b"/>
              <a:pathLst>
                <a:path w="61" h="49" extrusionOk="0">
                  <a:moveTo>
                    <a:pt x="37" y="1"/>
                  </a:moveTo>
                  <a:cubicBezTo>
                    <a:pt x="1" y="25"/>
                    <a:pt x="1" y="48"/>
                    <a:pt x="37" y="48"/>
                  </a:cubicBezTo>
                  <a:cubicBezTo>
                    <a:pt x="60" y="48"/>
                    <a:pt x="60" y="1"/>
                    <a:pt x="3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8" name="Google Shape;12098;p56"/>
            <p:cNvSpPr/>
            <p:nvPr/>
          </p:nvSpPr>
          <p:spPr>
            <a:xfrm>
              <a:off x="3355775" y="3522200"/>
              <a:ext cx="1611225" cy="59950"/>
            </a:xfrm>
            <a:custGeom>
              <a:avLst/>
              <a:gdLst/>
              <a:ahLst/>
              <a:cxnLst/>
              <a:rect l="l" t="t" r="r" b="b"/>
              <a:pathLst>
                <a:path w="64449" h="2398" extrusionOk="0">
                  <a:moveTo>
                    <a:pt x="60968" y="0"/>
                  </a:moveTo>
                  <a:cubicBezTo>
                    <a:pt x="59574" y="0"/>
                    <a:pt x="58176" y="52"/>
                    <a:pt x="56793" y="52"/>
                  </a:cubicBezTo>
                  <a:cubicBezTo>
                    <a:pt x="53161" y="64"/>
                    <a:pt x="49506" y="111"/>
                    <a:pt x="45875" y="171"/>
                  </a:cubicBezTo>
                  <a:cubicBezTo>
                    <a:pt x="36350" y="314"/>
                    <a:pt x="26849" y="576"/>
                    <a:pt x="17336" y="1028"/>
                  </a:cubicBezTo>
                  <a:cubicBezTo>
                    <a:pt x="14442" y="1159"/>
                    <a:pt x="11561" y="1373"/>
                    <a:pt x="8668" y="1552"/>
                  </a:cubicBezTo>
                  <a:cubicBezTo>
                    <a:pt x="5810" y="1730"/>
                    <a:pt x="2989" y="2028"/>
                    <a:pt x="131" y="2219"/>
                  </a:cubicBezTo>
                  <a:cubicBezTo>
                    <a:pt x="4" y="2219"/>
                    <a:pt x="0" y="2398"/>
                    <a:pt x="119" y="2398"/>
                  </a:cubicBezTo>
                  <a:cubicBezTo>
                    <a:pt x="123" y="2398"/>
                    <a:pt x="127" y="2398"/>
                    <a:pt x="131" y="2397"/>
                  </a:cubicBezTo>
                  <a:cubicBezTo>
                    <a:pt x="2667" y="2231"/>
                    <a:pt x="5227" y="2207"/>
                    <a:pt x="7763" y="2088"/>
                  </a:cubicBezTo>
                  <a:cubicBezTo>
                    <a:pt x="10311" y="1969"/>
                    <a:pt x="12859" y="1921"/>
                    <a:pt x="15383" y="1814"/>
                  </a:cubicBezTo>
                  <a:cubicBezTo>
                    <a:pt x="20384" y="1611"/>
                    <a:pt x="25396" y="1445"/>
                    <a:pt x="30421" y="1302"/>
                  </a:cubicBezTo>
                  <a:cubicBezTo>
                    <a:pt x="38791" y="1040"/>
                    <a:pt x="47196" y="885"/>
                    <a:pt x="55578" y="837"/>
                  </a:cubicBezTo>
                  <a:cubicBezTo>
                    <a:pt x="55693" y="837"/>
                    <a:pt x="55807" y="837"/>
                    <a:pt x="55921" y="837"/>
                  </a:cubicBezTo>
                  <a:cubicBezTo>
                    <a:pt x="57661" y="837"/>
                    <a:pt x="59413" y="890"/>
                    <a:pt x="61160" y="890"/>
                  </a:cubicBezTo>
                  <a:cubicBezTo>
                    <a:pt x="62112" y="890"/>
                    <a:pt x="63062" y="874"/>
                    <a:pt x="64008" y="826"/>
                  </a:cubicBezTo>
                  <a:cubicBezTo>
                    <a:pt x="64449" y="790"/>
                    <a:pt x="64449" y="171"/>
                    <a:pt x="64008" y="123"/>
                  </a:cubicBezTo>
                  <a:cubicBezTo>
                    <a:pt x="63003" y="28"/>
                    <a:pt x="61987" y="0"/>
                    <a:pt x="6096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9" name="Google Shape;12099;p56"/>
            <p:cNvSpPr/>
            <p:nvPr/>
          </p:nvSpPr>
          <p:spPr>
            <a:xfrm>
              <a:off x="3348625" y="3154975"/>
              <a:ext cx="303025" cy="43975"/>
            </a:xfrm>
            <a:custGeom>
              <a:avLst/>
              <a:gdLst/>
              <a:ahLst/>
              <a:cxnLst/>
              <a:rect l="l" t="t" r="r" b="b"/>
              <a:pathLst>
                <a:path w="12121" h="1759" extrusionOk="0">
                  <a:moveTo>
                    <a:pt x="155" y="1"/>
                  </a:moveTo>
                  <a:cubicBezTo>
                    <a:pt x="60" y="1"/>
                    <a:pt x="0" y="132"/>
                    <a:pt x="72" y="191"/>
                  </a:cubicBezTo>
                  <a:cubicBezTo>
                    <a:pt x="596" y="656"/>
                    <a:pt x="1358" y="810"/>
                    <a:pt x="2024" y="953"/>
                  </a:cubicBezTo>
                  <a:cubicBezTo>
                    <a:pt x="2965" y="1168"/>
                    <a:pt x="3917" y="1322"/>
                    <a:pt x="4870" y="1441"/>
                  </a:cubicBezTo>
                  <a:cubicBezTo>
                    <a:pt x="6025" y="1596"/>
                    <a:pt x="7204" y="1680"/>
                    <a:pt x="8370" y="1727"/>
                  </a:cubicBezTo>
                  <a:cubicBezTo>
                    <a:pt x="8779" y="1743"/>
                    <a:pt x="9191" y="1759"/>
                    <a:pt x="9602" y="1759"/>
                  </a:cubicBezTo>
                  <a:cubicBezTo>
                    <a:pt x="10424" y="1759"/>
                    <a:pt x="11244" y="1695"/>
                    <a:pt x="12038" y="1441"/>
                  </a:cubicBezTo>
                  <a:cubicBezTo>
                    <a:pt x="12121" y="1418"/>
                    <a:pt x="12121" y="1310"/>
                    <a:pt x="12038" y="1299"/>
                  </a:cubicBezTo>
                  <a:cubicBezTo>
                    <a:pt x="10930" y="1001"/>
                    <a:pt x="9775" y="989"/>
                    <a:pt x="8632" y="929"/>
                  </a:cubicBezTo>
                  <a:cubicBezTo>
                    <a:pt x="7501" y="870"/>
                    <a:pt x="6358" y="787"/>
                    <a:pt x="5227" y="691"/>
                  </a:cubicBezTo>
                  <a:cubicBezTo>
                    <a:pt x="4215" y="596"/>
                    <a:pt x="3203" y="489"/>
                    <a:pt x="2191" y="334"/>
                  </a:cubicBezTo>
                  <a:cubicBezTo>
                    <a:pt x="1524" y="215"/>
                    <a:pt x="834" y="13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0" name="Google Shape;12100;p56"/>
            <p:cNvSpPr/>
            <p:nvPr/>
          </p:nvSpPr>
          <p:spPr>
            <a:xfrm>
              <a:off x="3361725" y="3355375"/>
              <a:ext cx="248250" cy="23900"/>
            </a:xfrm>
            <a:custGeom>
              <a:avLst/>
              <a:gdLst/>
              <a:ahLst/>
              <a:cxnLst/>
              <a:rect l="l" t="t" r="r" b="b"/>
              <a:pathLst>
                <a:path w="9930" h="956" extrusionOk="0">
                  <a:moveTo>
                    <a:pt x="720" y="1"/>
                  </a:moveTo>
                  <a:cubicBezTo>
                    <a:pt x="500" y="1"/>
                    <a:pt x="286" y="23"/>
                    <a:pt x="84" y="81"/>
                  </a:cubicBezTo>
                  <a:cubicBezTo>
                    <a:pt x="0" y="93"/>
                    <a:pt x="0" y="200"/>
                    <a:pt x="72" y="260"/>
                  </a:cubicBezTo>
                  <a:cubicBezTo>
                    <a:pt x="643" y="653"/>
                    <a:pt x="1429" y="653"/>
                    <a:pt x="2096" y="736"/>
                  </a:cubicBezTo>
                  <a:cubicBezTo>
                    <a:pt x="2977" y="843"/>
                    <a:pt x="3858" y="903"/>
                    <a:pt x="4727" y="926"/>
                  </a:cubicBezTo>
                  <a:cubicBezTo>
                    <a:pt x="5248" y="938"/>
                    <a:pt x="5794" y="955"/>
                    <a:pt x="6346" y="955"/>
                  </a:cubicBezTo>
                  <a:cubicBezTo>
                    <a:pt x="7471" y="955"/>
                    <a:pt x="8622" y="885"/>
                    <a:pt x="9644" y="557"/>
                  </a:cubicBezTo>
                  <a:cubicBezTo>
                    <a:pt x="9930" y="474"/>
                    <a:pt x="9894" y="10"/>
                    <a:pt x="9573" y="10"/>
                  </a:cubicBezTo>
                  <a:cubicBezTo>
                    <a:pt x="8799" y="33"/>
                    <a:pt x="8025" y="200"/>
                    <a:pt x="7227" y="248"/>
                  </a:cubicBezTo>
                  <a:cubicBezTo>
                    <a:pt x="6581" y="294"/>
                    <a:pt x="5935" y="311"/>
                    <a:pt x="5283" y="311"/>
                  </a:cubicBezTo>
                  <a:cubicBezTo>
                    <a:pt x="5094" y="311"/>
                    <a:pt x="4905" y="310"/>
                    <a:pt x="4715" y="307"/>
                  </a:cubicBezTo>
                  <a:cubicBezTo>
                    <a:pt x="3929" y="295"/>
                    <a:pt x="3143" y="236"/>
                    <a:pt x="2370" y="176"/>
                  </a:cubicBezTo>
                  <a:cubicBezTo>
                    <a:pt x="1844" y="134"/>
                    <a:pt x="1264" y="1"/>
                    <a:pt x="72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1" name="Google Shape;12101;p56"/>
            <p:cNvSpPr/>
            <p:nvPr/>
          </p:nvSpPr>
          <p:spPr>
            <a:xfrm>
              <a:off x="3665325" y="1969800"/>
              <a:ext cx="26525" cy="35825"/>
            </a:xfrm>
            <a:custGeom>
              <a:avLst/>
              <a:gdLst/>
              <a:ahLst/>
              <a:cxnLst/>
              <a:rect l="l" t="t" r="r" b="b"/>
              <a:pathLst>
                <a:path w="1061" h="1433" extrusionOk="0">
                  <a:moveTo>
                    <a:pt x="109" y="1"/>
                  </a:moveTo>
                  <a:cubicBezTo>
                    <a:pt x="89" y="1"/>
                    <a:pt x="69" y="3"/>
                    <a:pt x="48" y="9"/>
                  </a:cubicBezTo>
                  <a:cubicBezTo>
                    <a:pt x="12" y="9"/>
                    <a:pt x="1" y="33"/>
                    <a:pt x="1" y="69"/>
                  </a:cubicBezTo>
                  <a:cubicBezTo>
                    <a:pt x="12" y="176"/>
                    <a:pt x="108" y="247"/>
                    <a:pt x="179" y="331"/>
                  </a:cubicBezTo>
                  <a:cubicBezTo>
                    <a:pt x="263" y="473"/>
                    <a:pt x="358" y="593"/>
                    <a:pt x="429" y="735"/>
                  </a:cubicBezTo>
                  <a:cubicBezTo>
                    <a:pt x="536" y="926"/>
                    <a:pt x="596" y="1331"/>
                    <a:pt x="822" y="1426"/>
                  </a:cubicBezTo>
                  <a:cubicBezTo>
                    <a:pt x="834" y="1430"/>
                    <a:pt x="849" y="1433"/>
                    <a:pt x="864" y="1433"/>
                  </a:cubicBezTo>
                  <a:cubicBezTo>
                    <a:pt x="894" y="1433"/>
                    <a:pt x="925" y="1422"/>
                    <a:pt x="941" y="1390"/>
                  </a:cubicBezTo>
                  <a:cubicBezTo>
                    <a:pt x="1060" y="1128"/>
                    <a:pt x="786" y="735"/>
                    <a:pt x="655" y="509"/>
                  </a:cubicBezTo>
                  <a:cubicBezTo>
                    <a:pt x="557" y="345"/>
                    <a:pt x="338" y="1"/>
                    <a:pt x="10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2" name="Google Shape;12102;p56"/>
            <p:cNvSpPr/>
            <p:nvPr/>
          </p:nvSpPr>
          <p:spPr>
            <a:xfrm>
              <a:off x="3562225" y="2015250"/>
              <a:ext cx="137350" cy="114000"/>
            </a:xfrm>
            <a:custGeom>
              <a:avLst/>
              <a:gdLst/>
              <a:ahLst/>
              <a:cxnLst/>
              <a:rect l="l" t="t" r="r" b="b"/>
              <a:pathLst>
                <a:path w="5494" h="4560" extrusionOk="0">
                  <a:moveTo>
                    <a:pt x="5041" y="1"/>
                  </a:moveTo>
                  <a:cubicBezTo>
                    <a:pt x="4863" y="108"/>
                    <a:pt x="4839" y="263"/>
                    <a:pt x="4732" y="453"/>
                  </a:cubicBezTo>
                  <a:cubicBezTo>
                    <a:pt x="4565" y="739"/>
                    <a:pt x="4363" y="977"/>
                    <a:pt x="4101" y="1168"/>
                  </a:cubicBezTo>
                  <a:cubicBezTo>
                    <a:pt x="3601" y="1584"/>
                    <a:pt x="3005" y="1894"/>
                    <a:pt x="2422" y="2203"/>
                  </a:cubicBezTo>
                  <a:cubicBezTo>
                    <a:pt x="1660" y="2644"/>
                    <a:pt x="148" y="3477"/>
                    <a:pt x="17" y="4442"/>
                  </a:cubicBezTo>
                  <a:cubicBezTo>
                    <a:pt x="0" y="4501"/>
                    <a:pt x="49" y="4560"/>
                    <a:pt x="104" y="4560"/>
                  </a:cubicBezTo>
                  <a:cubicBezTo>
                    <a:pt x="127" y="4560"/>
                    <a:pt x="151" y="4550"/>
                    <a:pt x="172" y="4525"/>
                  </a:cubicBezTo>
                  <a:cubicBezTo>
                    <a:pt x="434" y="4311"/>
                    <a:pt x="565" y="4013"/>
                    <a:pt x="803" y="3775"/>
                  </a:cubicBezTo>
                  <a:cubicBezTo>
                    <a:pt x="1065" y="3501"/>
                    <a:pt x="1362" y="3299"/>
                    <a:pt x="1708" y="3120"/>
                  </a:cubicBezTo>
                  <a:cubicBezTo>
                    <a:pt x="2291" y="2823"/>
                    <a:pt x="2874" y="2501"/>
                    <a:pt x="3422" y="2168"/>
                  </a:cubicBezTo>
                  <a:cubicBezTo>
                    <a:pt x="3934" y="1846"/>
                    <a:pt x="5494" y="763"/>
                    <a:pt x="504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3" name="Google Shape;12103;p56"/>
            <p:cNvSpPr/>
            <p:nvPr/>
          </p:nvSpPr>
          <p:spPr>
            <a:xfrm>
              <a:off x="3548950" y="2137825"/>
              <a:ext cx="19375" cy="209950"/>
            </a:xfrm>
            <a:custGeom>
              <a:avLst/>
              <a:gdLst/>
              <a:ahLst/>
              <a:cxnLst/>
              <a:rect l="l" t="t" r="r" b="b"/>
              <a:pathLst>
                <a:path w="775" h="8398" extrusionOk="0">
                  <a:moveTo>
                    <a:pt x="570" y="0"/>
                  </a:moveTo>
                  <a:cubicBezTo>
                    <a:pt x="555" y="0"/>
                    <a:pt x="541" y="8"/>
                    <a:pt x="536" y="27"/>
                  </a:cubicBezTo>
                  <a:cubicBezTo>
                    <a:pt x="0" y="1230"/>
                    <a:pt x="72" y="2873"/>
                    <a:pt x="24" y="4170"/>
                  </a:cubicBezTo>
                  <a:cubicBezTo>
                    <a:pt x="12" y="4920"/>
                    <a:pt x="12" y="5682"/>
                    <a:pt x="60" y="6444"/>
                  </a:cubicBezTo>
                  <a:cubicBezTo>
                    <a:pt x="84" y="7052"/>
                    <a:pt x="12" y="7814"/>
                    <a:pt x="357" y="8338"/>
                  </a:cubicBezTo>
                  <a:cubicBezTo>
                    <a:pt x="383" y="8378"/>
                    <a:pt x="424" y="8397"/>
                    <a:pt x="465" y="8397"/>
                  </a:cubicBezTo>
                  <a:cubicBezTo>
                    <a:pt x="520" y="8397"/>
                    <a:pt x="575" y="8363"/>
                    <a:pt x="596" y="8302"/>
                  </a:cubicBezTo>
                  <a:cubicBezTo>
                    <a:pt x="774" y="7742"/>
                    <a:pt x="548" y="7040"/>
                    <a:pt x="500" y="6444"/>
                  </a:cubicBezTo>
                  <a:cubicBezTo>
                    <a:pt x="441" y="5682"/>
                    <a:pt x="429" y="4920"/>
                    <a:pt x="441" y="4170"/>
                  </a:cubicBezTo>
                  <a:cubicBezTo>
                    <a:pt x="453" y="3456"/>
                    <a:pt x="488" y="2742"/>
                    <a:pt x="536" y="2003"/>
                  </a:cubicBezTo>
                  <a:cubicBezTo>
                    <a:pt x="572" y="1349"/>
                    <a:pt x="691" y="682"/>
                    <a:pt x="607" y="39"/>
                  </a:cubicBezTo>
                  <a:cubicBezTo>
                    <a:pt x="615" y="17"/>
                    <a:pt x="592" y="0"/>
                    <a:pt x="57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4" name="Google Shape;12104;p56"/>
            <p:cNvSpPr/>
            <p:nvPr/>
          </p:nvSpPr>
          <p:spPr>
            <a:xfrm>
              <a:off x="3564125" y="2357275"/>
              <a:ext cx="114625" cy="33675"/>
            </a:xfrm>
            <a:custGeom>
              <a:avLst/>
              <a:gdLst/>
              <a:ahLst/>
              <a:cxnLst/>
              <a:rect l="l" t="t" r="r" b="b"/>
              <a:pathLst>
                <a:path w="4585" h="1347" extrusionOk="0">
                  <a:moveTo>
                    <a:pt x="200" y="1"/>
                  </a:moveTo>
                  <a:cubicBezTo>
                    <a:pt x="100" y="1"/>
                    <a:pt x="0" y="66"/>
                    <a:pt x="0" y="179"/>
                  </a:cubicBezTo>
                  <a:cubicBezTo>
                    <a:pt x="12" y="941"/>
                    <a:pt x="1179" y="1191"/>
                    <a:pt x="1751" y="1262"/>
                  </a:cubicBezTo>
                  <a:cubicBezTo>
                    <a:pt x="2109" y="1306"/>
                    <a:pt x="2562" y="1347"/>
                    <a:pt x="3020" y="1347"/>
                  </a:cubicBezTo>
                  <a:cubicBezTo>
                    <a:pt x="3565" y="1347"/>
                    <a:pt x="4117" y="1289"/>
                    <a:pt x="4525" y="1107"/>
                  </a:cubicBezTo>
                  <a:cubicBezTo>
                    <a:pt x="4584" y="1072"/>
                    <a:pt x="4561" y="988"/>
                    <a:pt x="4513" y="964"/>
                  </a:cubicBezTo>
                  <a:cubicBezTo>
                    <a:pt x="4335" y="926"/>
                    <a:pt x="4147" y="912"/>
                    <a:pt x="3955" y="912"/>
                  </a:cubicBezTo>
                  <a:cubicBezTo>
                    <a:pt x="3535" y="912"/>
                    <a:pt x="3093" y="976"/>
                    <a:pt x="2681" y="976"/>
                  </a:cubicBezTo>
                  <a:cubicBezTo>
                    <a:pt x="2587" y="976"/>
                    <a:pt x="2495" y="973"/>
                    <a:pt x="2406" y="964"/>
                  </a:cubicBezTo>
                  <a:cubicBezTo>
                    <a:pt x="1977" y="941"/>
                    <a:pt x="1501" y="905"/>
                    <a:pt x="1084" y="750"/>
                  </a:cubicBezTo>
                  <a:cubicBezTo>
                    <a:pt x="679" y="595"/>
                    <a:pt x="560" y="417"/>
                    <a:pt x="358" y="72"/>
                  </a:cubicBezTo>
                  <a:cubicBezTo>
                    <a:pt x="318" y="23"/>
                    <a:pt x="259" y="1"/>
                    <a:pt x="20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5" name="Google Shape;12105;p56"/>
            <p:cNvSpPr/>
            <p:nvPr/>
          </p:nvSpPr>
          <p:spPr>
            <a:xfrm>
              <a:off x="3662350" y="2378400"/>
              <a:ext cx="140525" cy="19050"/>
            </a:xfrm>
            <a:custGeom>
              <a:avLst/>
              <a:gdLst/>
              <a:ahLst/>
              <a:cxnLst/>
              <a:rect l="l" t="t" r="r" b="b"/>
              <a:pathLst>
                <a:path w="5621" h="762" extrusionOk="0">
                  <a:moveTo>
                    <a:pt x="2081" y="21"/>
                  </a:moveTo>
                  <a:cubicBezTo>
                    <a:pt x="1360" y="21"/>
                    <a:pt x="598" y="76"/>
                    <a:pt x="1" y="358"/>
                  </a:cubicBezTo>
                  <a:cubicBezTo>
                    <a:pt x="1" y="358"/>
                    <a:pt x="12" y="358"/>
                    <a:pt x="12" y="381"/>
                  </a:cubicBezTo>
                  <a:cubicBezTo>
                    <a:pt x="402" y="534"/>
                    <a:pt x="847" y="574"/>
                    <a:pt x="1301" y="574"/>
                  </a:cubicBezTo>
                  <a:cubicBezTo>
                    <a:pt x="1806" y="574"/>
                    <a:pt x="2323" y="524"/>
                    <a:pt x="2787" y="524"/>
                  </a:cubicBezTo>
                  <a:cubicBezTo>
                    <a:pt x="3239" y="524"/>
                    <a:pt x="3703" y="536"/>
                    <a:pt x="4156" y="596"/>
                  </a:cubicBezTo>
                  <a:cubicBezTo>
                    <a:pt x="4540" y="644"/>
                    <a:pt x="4893" y="762"/>
                    <a:pt x="5259" y="762"/>
                  </a:cubicBezTo>
                  <a:cubicBezTo>
                    <a:pt x="5347" y="762"/>
                    <a:pt x="5435" y="755"/>
                    <a:pt x="5525" y="739"/>
                  </a:cubicBezTo>
                  <a:cubicBezTo>
                    <a:pt x="5596" y="715"/>
                    <a:pt x="5620" y="596"/>
                    <a:pt x="5561" y="560"/>
                  </a:cubicBezTo>
                  <a:cubicBezTo>
                    <a:pt x="4942" y="0"/>
                    <a:pt x="3703" y="48"/>
                    <a:pt x="2906" y="36"/>
                  </a:cubicBezTo>
                  <a:cubicBezTo>
                    <a:pt x="2646" y="29"/>
                    <a:pt x="2367" y="21"/>
                    <a:pt x="2081" y="2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6" name="Google Shape;12106;p56"/>
            <p:cNvSpPr/>
            <p:nvPr/>
          </p:nvSpPr>
          <p:spPr>
            <a:xfrm>
              <a:off x="3811175" y="2396100"/>
              <a:ext cx="35450" cy="14475"/>
            </a:xfrm>
            <a:custGeom>
              <a:avLst/>
              <a:gdLst/>
              <a:ahLst/>
              <a:cxnLst/>
              <a:rect l="l" t="t" r="r" b="b"/>
              <a:pathLst>
                <a:path w="1418" h="579" extrusionOk="0">
                  <a:moveTo>
                    <a:pt x="204" y="1"/>
                  </a:moveTo>
                  <a:cubicBezTo>
                    <a:pt x="161" y="1"/>
                    <a:pt x="117" y="3"/>
                    <a:pt x="72" y="7"/>
                  </a:cubicBezTo>
                  <a:cubicBezTo>
                    <a:pt x="24" y="31"/>
                    <a:pt x="1" y="126"/>
                    <a:pt x="60" y="126"/>
                  </a:cubicBezTo>
                  <a:cubicBezTo>
                    <a:pt x="310" y="173"/>
                    <a:pt x="548" y="245"/>
                    <a:pt x="786" y="352"/>
                  </a:cubicBezTo>
                  <a:cubicBezTo>
                    <a:pt x="965" y="424"/>
                    <a:pt x="1120" y="566"/>
                    <a:pt x="1310" y="578"/>
                  </a:cubicBezTo>
                  <a:cubicBezTo>
                    <a:pt x="1370" y="578"/>
                    <a:pt x="1417" y="507"/>
                    <a:pt x="1370" y="459"/>
                  </a:cubicBezTo>
                  <a:cubicBezTo>
                    <a:pt x="1251" y="281"/>
                    <a:pt x="1013" y="209"/>
                    <a:pt x="822" y="126"/>
                  </a:cubicBezTo>
                  <a:cubicBezTo>
                    <a:pt x="605" y="47"/>
                    <a:pt x="413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7" name="Google Shape;12107;p56"/>
            <p:cNvSpPr/>
            <p:nvPr/>
          </p:nvSpPr>
          <p:spPr>
            <a:xfrm>
              <a:off x="3830825" y="2422775"/>
              <a:ext cx="27100" cy="157075"/>
            </a:xfrm>
            <a:custGeom>
              <a:avLst/>
              <a:gdLst/>
              <a:ahLst/>
              <a:cxnLst/>
              <a:rect l="l" t="t" r="r" b="b"/>
              <a:pathLst>
                <a:path w="1084" h="6283" extrusionOk="0">
                  <a:moveTo>
                    <a:pt x="906" y="1"/>
                  </a:moveTo>
                  <a:cubicBezTo>
                    <a:pt x="891" y="1"/>
                    <a:pt x="875" y="13"/>
                    <a:pt x="870" y="35"/>
                  </a:cubicBezTo>
                  <a:cubicBezTo>
                    <a:pt x="751" y="1107"/>
                    <a:pt x="691" y="2190"/>
                    <a:pt x="548" y="3262"/>
                  </a:cubicBezTo>
                  <a:cubicBezTo>
                    <a:pt x="477" y="3857"/>
                    <a:pt x="393" y="4452"/>
                    <a:pt x="239" y="5036"/>
                  </a:cubicBezTo>
                  <a:cubicBezTo>
                    <a:pt x="131" y="5453"/>
                    <a:pt x="0" y="5774"/>
                    <a:pt x="72" y="6191"/>
                  </a:cubicBezTo>
                  <a:cubicBezTo>
                    <a:pt x="87" y="6251"/>
                    <a:pt x="145" y="6283"/>
                    <a:pt x="201" y="6283"/>
                  </a:cubicBezTo>
                  <a:cubicBezTo>
                    <a:pt x="233" y="6283"/>
                    <a:pt x="264" y="6272"/>
                    <a:pt x="286" y="6250"/>
                  </a:cubicBezTo>
                  <a:cubicBezTo>
                    <a:pt x="882" y="5631"/>
                    <a:pt x="893" y="4357"/>
                    <a:pt x="965" y="3548"/>
                  </a:cubicBezTo>
                  <a:cubicBezTo>
                    <a:pt x="1084" y="2381"/>
                    <a:pt x="1036" y="1202"/>
                    <a:pt x="929" y="47"/>
                  </a:cubicBezTo>
                  <a:cubicBezTo>
                    <a:pt x="935" y="16"/>
                    <a:pt x="922" y="1"/>
                    <a:pt x="90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8" name="Google Shape;12108;p56"/>
            <p:cNvSpPr/>
            <p:nvPr/>
          </p:nvSpPr>
          <p:spPr>
            <a:xfrm>
              <a:off x="3818925" y="2591425"/>
              <a:ext cx="113300" cy="179150"/>
            </a:xfrm>
            <a:custGeom>
              <a:avLst/>
              <a:gdLst/>
              <a:ahLst/>
              <a:cxnLst/>
              <a:rect l="l" t="t" r="r" b="b"/>
              <a:pathLst>
                <a:path w="4532" h="7166" extrusionOk="0">
                  <a:moveTo>
                    <a:pt x="675" y="1"/>
                  </a:moveTo>
                  <a:cubicBezTo>
                    <a:pt x="659" y="1"/>
                    <a:pt x="643" y="9"/>
                    <a:pt x="631" y="28"/>
                  </a:cubicBezTo>
                  <a:cubicBezTo>
                    <a:pt x="0" y="1207"/>
                    <a:pt x="191" y="2933"/>
                    <a:pt x="691" y="4136"/>
                  </a:cubicBezTo>
                  <a:cubicBezTo>
                    <a:pt x="965" y="4814"/>
                    <a:pt x="1381" y="5279"/>
                    <a:pt x="2012" y="5672"/>
                  </a:cubicBezTo>
                  <a:cubicBezTo>
                    <a:pt x="2370" y="5886"/>
                    <a:pt x="2810" y="5945"/>
                    <a:pt x="3155" y="6207"/>
                  </a:cubicBezTo>
                  <a:cubicBezTo>
                    <a:pt x="3584" y="6529"/>
                    <a:pt x="3882" y="6898"/>
                    <a:pt x="4394" y="7160"/>
                  </a:cubicBezTo>
                  <a:cubicBezTo>
                    <a:pt x="4403" y="7164"/>
                    <a:pt x="4412" y="7165"/>
                    <a:pt x="4422" y="7165"/>
                  </a:cubicBezTo>
                  <a:cubicBezTo>
                    <a:pt x="4476" y="7165"/>
                    <a:pt x="4531" y="7113"/>
                    <a:pt x="4501" y="7053"/>
                  </a:cubicBezTo>
                  <a:cubicBezTo>
                    <a:pt x="4048" y="6350"/>
                    <a:pt x="3227" y="6219"/>
                    <a:pt x="2679" y="5648"/>
                  </a:cubicBezTo>
                  <a:cubicBezTo>
                    <a:pt x="2191" y="5148"/>
                    <a:pt x="1560" y="4791"/>
                    <a:pt x="1203" y="4160"/>
                  </a:cubicBezTo>
                  <a:cubicBezTo>
                    <a:pt x="524" y="2957"/>
                    <a:pt x="512" y="1409"/>
                    <a:pt x="715" y="76"/>
                  </a:cubicBezTo>
                  <a:cubicBezTo>
                    <a:pt x="739" y="36"/>
                    <a:pt x="709" y="1"/>
                    <a:pt x="67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9" name="Google Shape;12109;p56"/>
            <p:cNvSpPr/>
            <p:nvPr/>
          </p:nvSpPr>
          <p:spPr>
            <a:xfrm>
              <a:off x="3934250" y="2776550"/>
              <a:ext cx="99000" cy="71400"/>
            </a:xfrm>
            <a:custGeom>
              <a:avLst/>
              <a:gdLst/>
              <a:ahLst/>
              <a:cxnLst/>
              <a:rect l="l" t="t" r="r" b="b"/>
              <a:pathLst>
                <a:path w="3960" h="2856" extrusionOk="0">
                  <a:moveTo>
                    <a:pt x="217" y="0"/>
                  </a:moveTo>
                  <a:cubicBezTo>
                    <a:pt x="101" y="0"/>
                    <a:pt x="1" y="107"/>
                    <a:pt x="43" y="207"/>
                  </a:cubicBezTo>
                  <a:cubicBezTo>
                    <a:pt x="257" y="838"/>
                    <a:pt x="864" y="1338"/>
                    <a:pt x="1388" y="1731"/>
                  </a:cubicBezTo>
                  <a:cubicBezTo>
                    <a:pt x="2031" y="2208"/>
                    <a:pt x="2757" y="2672"/>
                    <a:pt x="3555" y="2851"/>
                  </a:cubicBezTo>
                  <a:cubicBezTo>
                    <a:pt x="3576" y="2854"/>
                    <a:pt x="3597" y="2856"/>
                    <a:pt x="3617" y="2856"/>
                  </a:cubicBezTo>
                  <a:cubicBezTo>
                    <a:pt x="3732" y="2856"/>
                    <a:pt x="3829" y="2799"/>
                    <a:pt x="3900" y="2708"/>
                  </a:cubicBezTo>
                  <a:cubicBezTo>
                    <a:pt x="3960" y="2636"/>
                    <a:pt x="3948" y="2577"/>
                    <a:pt x="3936" y="2493"/>
                  </a:cubicBezTo>
                  <a:cubicBezTo>
                    <a:pt x="3912" y="2386"/>
                    <a:pt x="3817" y="2315"/>
                    <a:pt x="3722" y="2279"/>
                  </a:cubicBezTo>
                  <a:cubicBezTo>
                    <a:pt x="2424" y="1839"/>
                    <a:pt x="1233" y="1124"/>
                    <a:pt x="364" y="64"/>
                  </a:cubicBezTo>
                  <a:cubicBezTo>
                    <a:pt x="318" y="19"/>
                    <a:pt x="266" y="0"/>
                    <a:pt x="21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0" name="Google Shape;12110;p56"/>
            <p:cNvSpPr/>
            <p:nvPr/>
          </p:nvSpPr>
          <p:spPr>
            <a:xfrm>
              <a:off x="4013275" y="2829675"/>
              <a:ext cx="110475" cy="50300"/>
            </a:xfrm>
            <a:custGeom>
              <a:avLst/>
              <a:gdLst/>
              <a:ahLst/>
              <a:cxnLst/>
              <a:rect l="l" t="t" r="r" b="b"/>
              <a:pathLst>
                <a:path w="4419" h="2012" extrusionOk="0">
                  <a:moveTo>
                    <a:pt x="574" y="0"/>
                  </a:moveTo>
                  <a:cubicBezTo>
                    <a:pt x="399" y="0"/>
                    <a:pt x="243" y="35"/>
                    <a:pt x="120" y="118"/>
                  </a:cubicBezTo>
                  <a:cubicBezTo>
                    <a:pt x="1" y="225"/>
                    <a:pt x="13" y="380"/>
                    <a:pt x="144" y="440"/>
                  </a:cubicBezTo>
                  <a:cubicBezTo>
                    <a:pt x="442" y="559"/>
                    <a:pt x="811" y="547"/>
                    <a:pt x="1132" y="630"/>
                  </a:cubicBezTo>
                  <a:cubicBezTo>
                    <a:pt x="1573" y="749"/>
                    <a:pt x="1989" y="916"/>
                    <a:pt x="2418" y="1095"/>
                  </a:cubicBezTo>
                  <a:cubicBezTo>
                    <a:pt x="2823" y="1273"/>
                    <a:pt x="3228" y="1452"/>
                    <a:pt x="3609" y="1666"/>
                  </a:cubicBezTo>
                  <a:cubicBezTo>
                    <a:pt x="3818" y="1782"/>
                    <a:pt x="4038" y="2012"/>
                    <a:pt x="4281" y="2012"/>
                  </a:cubicBezTo>
                  <a:cubicBezTo>
                    <a:pt x="4287" y="2012"/>
                    <a:pt x="4293" y="2012"/>
                    <a:pt x="4299" y="2011"/>
                  </a:cubicBezTo>
                  <a:cubicBezTo>
                    <a:pt x="4359" y="2011"/>
                    <a:pt x="4418" y="1964"/>
                    <a:pt x="4418" y="1892"/>
                  </a:cubicBezTo>
                  <a:cubicBezTo>
                    <a:pt x="4359" y="1297"/>
                    <a:pt x="2930" y="809"/>
                    <a:pt x="2466" y="618"/>
                  </a:cubicBezTo>
                  <a:cubicBezTo>
                    <a:pt x="2048" y="433"/>
                    <a:pt x="1195" y="0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1" name="Google Shape;12111;p56"/>
            <p:cNvSpPr/>
            <p:nvPr/>
          </p:nvSpPr>
          <p:spPr>
            <a:xfrm>
              <a:off x="4125800" y="2884425"/>
              <a:ext cx="3000" cy="2400"/>
            </a:xfrm>
            <a:custGeom>
              <a:avLst/>
              <a:gdLst/>
              <a:ahLst/>
              <a:cxnLst/>
              <a:rect l="l" t="t" r="r" b="b"/>
              <a:pathLst>
                <a:path w="120" h="96" extrusionOk="0">
                  <a:moveTo>
                    <a:pt x="60" y="0"/>
                  </a:moveTo>
                  <a:cubicBezTo>
                    <a:pt x="1" y="0"/>
                    <a:pt x="1" y="95"/>
                    <a:pt x="60" y="95"/>
                  </a:cubicBezTo>
                  <a:cubicBezTo>
                    <a:pt x="120" y="95"/>
                    <a:pt x="120" y="0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2" name="Google Shape;12112;p56"/>
            <p:cNvSpPr/>
            <p:nvPr/>
          </p:nvSpPr>
          <p:spPr>
            <a:xfrm>
              <a:off x="4127000" y="2885375"/>
              <a:ext cx="36925" cy="65650"/>
            </a:xfrm>
            <a:custGeom>
              <a:avLst/>
              <a:gdLst/>
              <a:ahLst/>
              <a:cxnLst/>
              <a:rect l="l" t="t" r="r" b="b"/>
              <a:pathLst>
                <a:path w="1477" h="2626" extrusionOk="0">
                  <a:moveTo>
                    <a:pt x="5" y="1"/>
                  </a:moveTo>
                  <a:cubicBezTo>
                    <a:pt x="3" y="1"/>
                    <a:pt x="0" y="4"/>
                    <a:pt x="0" y="10"/>
                  </a:cubicBezTo>
                  <a:cubicBezTo>
                    <a:pt x="6" y="4"/>
                    <a:pt x="6" y="1"/>
                    <a:pt x="5" y="1"/>
                  </a:cubicBezTo>
                  <a:close/>
                  <a:moveTo>
                    <a:pt x="0" y="10"/>
                  </a:moveTo>
                  <a:cubicBezTo>
                    <a:pt x="48" y="260"/>
                    <a:pt x="36" y="486"/>
                    <a:pt x="107" y="724"/>
                  </a:cubicBezTo>
                  <a:cubicBezTo>
                    <a:pt x="191" y="962"/>
                    <a:pt x="334" y="1165"/>
                    <a:pt x="465" y="1379"/>
                  </a:cubicBezTo>
                  <a:cubicBezTo>
                    <a:pt x="584" y="1581"/>
                    <a:pt x="715" y="1784"/>
                    <a:pt x="822" y="1986"/>
                  </a:cubicBezTo>
                  <a:cubicBezTo>
                    <a:pt x="929" y="2200"/>
                    <a:pt x="953" y="2439"/>
                    <a:pt x="1119" y="2605"/>
                  </a:cubicBezTo>
                  <a:cubicBezTo>
                    <a:pt x="1138" y="2619"/>
                    <a:pt x="1159" y="2626"/>
                    <a:pt x="1178" y="2626"/>
                  </a:cubicBezTo>
                  <a:cubicBezTo>
                    <a:pt x="1208" y="2626"/>
                    <a:pt x="1236" y="2610"/>
                    <a:pt x="1250" y="2581"/>
                  </a:cubicBezTo>
                  <a:cubicBezTo>
                    <a:pt x="1477" y="2224"/>
                    <a:pt x="1167" y="1724"/>
                    <a:pt x="965" y="1415"/>
                  </a:cubicBezTo>
                  <a:cubicBezTo>
                    <a:pt x="810" y="1165"/>
                    <a:pt x="631" y="926"/>
                    <a:pt x="465" y="700"/>
                  </a:cubicBezTo>
                  <a:cubicBezTo>
                    <a:pt x="310" y="486"/>
                    <a:pt x="60" y="236"/>
                    <a:pt x="0" y="1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3" name="Google Shape;12113;p56"/>
            <p:cNvSpPr/>
            <p:nvPr/>
          </p:nvSpPr>
          <p:spPr>
            <a:xfrm>
              <a:off x="4111800" y="2960275"/>
              <a:ext cx="64325" cy="160850"/>
            </a:xfrm>
            <a:custGeom>
              <a:avLst/>
              <a:gdLst/>
              <a:ahLst/>
              <a:cxnLst/>
              <a:rect l="l" t="t" r="r" b="b"/>
              <a:pathLst>
                <a:path w="2573" h="6434" extrusionOk="0">
                  <a:moveTo>
                    <a:pt x="2024" y="1"/>
                  </a:moveTo>
                  <a:cubicBezTo>
                    <a:pt x="1992" y="1"/>
                    <a:pt x="1961" y="24"/>
                    <a:pt x="1954" y="62"/>
                  </a:cubicBezTo>
                  <a:cubicBezTo>
                    <a:pt x="1858" y="812"/>
                    <a:pt x="1894" y="1550"/>
                    <a:pt x="1715" y="2288"/>
                  </a:cubicBezTo>
                  <a:cubicBezTo>
                    <a:pt x="1549" y="2979"/>
                    <a:pt x="1251" y="3431"/>
                    <a:pt x="787" y="3955"/>
                  </a:cubicBezTo>
                  <a:cubicBezTo>
                    <a:pt x="191" y="4622"/>
                    <a:pt x="1" y="5443"/>
                    <a:pt x="227" y="6336"/>
                  </a:cubicBezTo>
                  <a:cubicBezTo>
                    <a:pt x="240" y="6400"/>
                    <a:pt x="294" y="6433"/>
                    <a:pt x="349" y="6433"/>
                  </a:cubicBezTo>
                  <a:cubicBezTo>
                    <a:pt x="396" y="6433"/>
                    <a:pt x="443" y="6409"/>
                    <a:pt x="465" y="6360"/>
                  </a:cubicBezTo>
                  <a:cubicBezTo>
                    <a:pt x="763" y="5872"/>
                    <a:pt x="549" y="5241"/>
                    <a:pt x="846" y="4741"/>
                  </a:cubicBezTo>
                  <a:cubicBezTo>
                    <a:pt x="1144" y="4265"/>
                    <a:pt x="1620" y="3931"/>
                    <a:pt x="1870" y="3419"/>
                  </a:cubicBezTo>
                  <a:cubicBezTo>
                    <a:pt x="2335" y="2491"/>
                    <a:pt x="2573" y="978"/>
                    <a:pt x="2073" y="26"/>
                  </a:cubicBezTo>
                  <a:cubicBezTo>
                    <a:pt x="2060" y="8"/>
                    <a:pt x="2042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4" name="Google Shape;12114;p56"/>
            <p:cNvSpPr/>
            <p:nvPr/>
          </p:nvSpPr>
          <p:spPr>
            <a:xfrm>
              <a:off x="4117775" y="3134550"/>
              <a:ext cx="45650" cy="92075"/>
            </a:xfrm>
            <a:custGeom>
              <a:avLst/>
              <a:gdLst/>
              <a:ahLst/>
              <a:cxnLst/>
              <a:rect l="l" t="t" r="r" b="b"/>
              <a:pathLst>
                <a:path w="1826" h="3683" extrusionOk="0">
                  <a:moveTo>
                    <a:pt x="105" y="1"/>
                  </a:moveTo>
                  <a:cubicBezTo>
                    <a:pt x="63" y="1"/>
                    <a:pt x="24" y="27"/>
                    <a:pt x="24" y="80"/>
                  </a:cubicBezTo>
                  <a:cubicBezTo>
                    <a:pt x="0" y="1354"/>
                    <a:pt x="143" y="3199"/>
                    <a:pt x="1655" y="3675"/>
                  </a:cubicBezTo>
                  <a:cubicBezTo>
                    <a:pt x="1666" y="3680"/>
                    <a:pt x="1678" y="3682"/>
                    <a:pt x="1689" y="3682"/>
                  </a:cubicBezTo>
                  <a:cubicBezTo>
                    <a:pt x="1761" y="3682"/>
                    <a:pt x="1826" y="3591"/>
                    <a:pt x="1774" y="3509"/>
                  </a:cubicBezTo>
                  <a:cubicBezTo>
                    <a:pt x="1429" y="2997"/>
                    <a:pt x="893" y="2675"/>
                    <a:pt x="619" y="2104"/>
                  </a:cubicBezTo>
                  <a:cubicBezTo>
                    <a:pt x="322" y="1485"/>
                    <a:pt x="238" y="746"/>
                    <a:pt x="202" y="91"/>
                  </a:cubicBezTo>
                  <a:cubicBezTo>
                    <a:pt x="196" y="30"/>
                    <a:pt x="149" y="1"/>
                    <a:pt x="10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5" name="Google Shape;12115;p56"/>
            <p:cNvSpPr/>
            <p:nvPr/>
          </p:nvSpPr>
          <p:spPr>
            <a:xfrm>
              <a:off x="4170150" y="3230875"/>
              <a:ext cx="130250" cy="82325"/>
            </a:xfrm>
            <a:custGeom>
              <a:avLst/>
              <a:gdLst/>
              <a:ahLst/>
              <a:cxnLst/>
              <a:rect l="l" t="t" r="r" b="b"/>
              <a:pathLst>
                <a:path w="5210" h="3293" extrusionOk="0">
                  <a:moveTo>
                    <a:pt x="60" y="1"/>
                  </a:moveTo>
                  <a:cubicBezTo>
                    <a:pt x="48" y="1"/>
                    <a:pt x="1" y="37"/>
                    <a:pt x="36" y="60"/>
                  </a:cubicBezTo>
                  <a:cubicBezTo>
                    <a:pt x="786" y="715"/>
                    <a:pt x="1656" y="1263"/>
                    <a:pt x="2501" y="1799"/>
                  </a:cubicBezTo>
                  <a:cubicBezTo>
                    <a:pt x="3346" y="2334"/>
                    <a:pt x="4203" y="2954"/>
                    <a:pt x="5132" y="3287"/>
                  </a:cubicBezTo>
                  <a:cubicBezTo>
                    <a:pt x="5140" y="3291"/>
                    <a:pt x="5147" y="3292"/>
                    <a:pt x="5154" y="3292"/>
                  </a:cubicBezTo>
                  <a:cubicBezTo>
                    <a:pt x="5189" y="3292"/>
                    <a:pt x="5210" y="3246"/>
                    <a:pt x="5180" y="3216"/>
                  </a:cubicBezTo>
                  <a:cubicBezTo>
                    <a:pt x="4430" y="2596"/>
                    <a:pt x="3572" y="2132"/>
                    <a:pt x="2763" y="1596"/>
                  </a:cubicBezTo>
                  <a:cubicBezTo>
                    <a:pt x="1894" y="1013"/>
                    <a:pt x="1025" y="418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6" name="Google Shape;12116;p56"/>
            <p:cNvSpPr/>
            <p:nvPr/>
          </p:nvSpPr>
          <p:spPr>
            <a:xfrm>
              <a:off x="4316000" y="3320175"/>
              <a:ext cx="7775" cy="925"/>
            </a:xfrm>
            <a:custGeom>
              <a:avLst/>
              <a:gdLst/>
              <a:ahLst/>
              <a:cxnLst/>
              <a:rect l="l" t="t" r="r" b="b"/>
              <a:pathLst>
                <a:path w="311" h="37" extrusionOk="0">
                  <a:moveTo>
                    <a:pt x="36" y="1"/>
                  </a:moveTo>
                  <a:cubicBezTo>
                    <a:pt x="1" y="1"/>
                    <a:pt x="1" y="36"/>
                    <a:pt x="36" y="36"/>
                  </a:cubicBezTo>
                  <a:lnTo>
                    <a:pt x="298" y="36"/>
                  </a:lnTo>
                  <a:cubicBezTo>
                    <a:pt x="310" y="36"/>
                    <a:pt x="310" y="1"/>
                    <a:pt x="29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7" name="Google Shape;12117;p56"/>
            <p:cNvSpPr/>
            <p:nvPr/>
          </p:nvSpPr>
          <p:spPr>
            <a:xfrm>
              <a:off x="4315500" y="3319850"/>
              <a:ext cx="18675" cy="6125"/>
            </a:xfrm>
            <a:custGeom>
              <a:avLst/>
              <a:gdLst/>
              <a:ahLst/>
              <a:cxnLst/>
              <a:rect l="l" t="t" r="r" b="b"/>
              <a:pathLst>
                <a:path w="747" h="245" extrusionOk="0">
                  <a:moveTo>
                    <a:pt x="53" y="0"/>
                  </a:moveTo>
                  <a:cubicBezTo>
                    <a:pt x="7" y="0"/>
                    <a:pt x="0" y="51"/>
                    <a:pt x="33" y="61"/>
                  </a:cubicBezTo>
                  <a:cubicBezTo>
                    <a:pt x="152" y="85"/>
                    <a:pt x="294" y="121"/>
                    <a:pt x="402" y="169"/>
                  </a:cubicBezTo>
                  <a:cubicBezTo>
                    <a:pt x="473" y="180"/>
                    <a:pt x="509" y="228"/>
                    <a:pt x="568" y="240"/>
                  </a:cubicBezTo>
                  <a:cubicBezTo>
                    <a:pt x="582" y="243"/>
                    <a:pt x="596" y="245"/>
                    <a:pt x="610" y="245"/>
                  </a:cubicBezTo>
                  <a:cubicBezTo>
                    <a:pt x="643" y="245"/>
                    <a:pt x="674" y="236"/>
                    <a:pt x="699" y="228"/>
                  </a:cubicBezTo>
                  <a:cubicBezTo>
                    <a:pt x="735" y="228"/>
                    <a:pt x="747" y="169"/>
                    <a:pt x="723" y="145"/>
                  </a:cubicBezTo>
                  <a:cubicBezTo>
                    <a:pt x="687" y="121"/>
                    <a:pt x="640" y="85"/>
                    <a:pt x="616" y="73"/>
                  </a:cubicBezTo>
                  <a:cubicBezTo>
                    <a:pt x="596" y="69"/>
                    <a:pt x="576" y="68"/>
                    <a:pt x="556" y="68"/>
                  </a:cubicBezTo>
                  <a:cubicBezTo>
                    <a:pt x="517" y="68"/>
                    <a:pt x="477" y="73"/>
                    <a:pt x="437" y="73"/>
                  </a:cubicBezTo>
                  <a:cubicBezTo>
                    <a:pt x="318" y="61"/>
                    <a:pt x="187" y="14"/>
                    <a:pt x="68" y="2"/>
                  </a:cubicBezTo>
                  <a:cubicBezTo>
                    <a:pt x="63" y="1"/>
                    <a:pt x="58" y="0"/>
                    <a:pt x="5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8" name="Google Shape;12118;p56"/>
            <p:cNvSpPr/>
            <p:nvPr/>
          </p:nvSpPr>
          <p:spPr>
            <a:xfrm>
              <a:off x="4336650" y="3327300"/>
              <a:ext cx="147250" cy="28825"/>
            </a:xfrm>
            <a:custGeom>
              <a:avLst/>
              <a:gdLst/>
              <a:ahLst/>
              <a:cxnLst/>
              <a:rect l="l" t="t" r="r" b="b"/>
              <a:pathLst>
                <a:path w="5890" h="1153" extrusionOk="0">
                  <a:moveTo>
                    <a:pt x="174" y="1"/>
                  </a:moveTo>
                  <a:cubicBezTo>
                    <a:pt x="73" y="1"/>
                    <a:pt x="1" y="135"/>
                    <a:pt x="115" y="192"/>
                  </a:cubicBezTo>
                  <a:cubicBezTo>
                    <a:pt x="1032" y="716"/>
                    <a:pt x="2318" y="1073"/>
                    <a:pt x="3378" y="1144"/>
                  </a:cubicBezTo>
                  <a:cubicBezTo>
                    <a:pt x="3463" y="1149"/>
                    <a:pt x="3555" y="1152"/>
                    <a:pt x="3650" y="1152"/>
                  </a:cubicBezTo>
                  <a:cubicBezTo>
                    <a:pt x="4482" y="1152"/>
                    <a:pt x="5611" y="943"/>
                    <a:pt x="5878" y="121"/>
                  </a:cubicBezTo>
                  <a:cubicBezTo>
                    <a:pt x="5890" y="73"/>
                    <a:pt x="5842" y="25"/>
                    <a:pt x="5795" y="25"/>
                  </a:cubicBezTo>
                  <a:cubicBezTo>
                    <a:pt x="5354" y="61"/>
                    <a:pt x="5056" y="311"/>
                    <a:pt x="4640" y="466"/>
                  </a:cubicBezTo>
                  <a:cubicBezTo>
                    <a:pt x="4241" y="612"/>
                    <a:pt x="3826" y="678"/>
                    <a:pt x="3415" y="678"/>
                  </a:cubicBezTo>
                  <a:cubicBezTo>
                    <a:pt x="3323" y="678"/>
                    <a:pt x="3231" y="675"/>
                    <a:pt x="3139" y="668"/>
                  </a:cubicBezTo>
                  <a:cubicBezTo>
                    <a:pt x="2092" y="621"/>
                    <a:pt x="1199" y="144"/>
                    <a:pt x="187" y="1"/>
                  </a:cubicBezTo>
                  <a:cubicBezTo>
                    <a:pt x="182" y="1"/>
                    <a:pt x="178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9" name="Google Shape;12119;p56"/>
            <p:cNvSpPr/>
            <p:nvPr/>
          </p:nvSpPr>
          <p:spPr>
            <a:xfrm>
              <a:off x="4493400" y="3309600"/>
              <a:ext cx="38275" cy="16000"/>
            </a:xfrm>
            <a:custGeom>
              <a:avLst/>
              <a:gdLst/>
              <a:ahLst/>
              <a:cxnLst/>
              <a:rect l="l" t="t" r="r" b="b"/>
              <a:pathLst>
                <a:path w="1531" h="640" extrusionOk="0">
                  <a:moveTo>
                    <a:pt x="1254" y="1"/>
                  </a:moveTo>
                  <a:cubicBezTo>
                    <a:pt x="1238" y="1"/>
                    <a:pt x="1221" y="3"/>
                    <a:pt x="1203" y="7"/>
                  </a:cubicBezTo>
                  <a:cubicBezTo>
                    <a:pt x="1001" y="67"/>
                    <a:pt x="810" y="162"/>
                    <a:pt x="608" y="245"/>
                  </a:cubicBezTo>
                  <a:cubicBezTo>
                    <a:pt x="406" y="340"/>
                    <a:pt x="215" y="519"/>
                    <a:pt x="1" y="590"/>
                  </a:cubicBezTo>
                  <a:cubicBezTo>
                    <a:pt x="1" y="590"/>
                    <a:pt x="1" y="602"/>
                    <a:pt x="25" y="614"/>
                  </a:cubicBezTo>
                  <a:cubicBezTo>
                    <a:pt x="139" y="627"/>
                    <a:pt x="240" y="640"/>
                    <a:pt x="344" y="640"/>
                  </a:cubicBezTo>
                  <a:cubicBezTo>
                    <a:pt x="434" y="640"/>
                    <a:pt x="526" y="630"/>
                    <a:pt x="632" y="602"/>
                  </a:cubicBezTo>
                  <a:cubicBezTo>
                    <a:pt x="870" y="543"/>
                    <a:pt x="1084" y="436"/>
                    <a:pt x="1310" y="376"/>
                  </a:cubicBezTo>
                  <a:cubicBezTo>
                    <a:pt x="1531" y="321"/>
                    <a:pt x="1455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0" name="Google Shape;12120;p56"/>
            <p:cNvSpPr/>
            <p:nvPr/>
          </p:nvSpPr>
          <p:spPr>
            <a:xfrm>
              <a:off x="4554050" y="3130275"/>
              <a:ext cx="213225" cy="170125"/>
            </a:xfrm>
            <a:custGeom>
              <a:avLst/>
              <a:gdLst/>
              <a:ahLst/>
              <a:cxnLst/>
              <a:rect l="l" t="t" r="r" b="b"/>
              <a:pathLst>
                <a:path w="8529" h="6805" extrusionOk="0">
                  <a:moveTo>
                    <a:pt x="8445" y="1"/>
                  </a:moveTo>
                  <a:cubicBezTo>
                    <a:pt x="7802" y="24"/>
                    <a:pt x="7255" y="489"/>
                    <a:pt x="6778" y="882"/>
                  </a:cubicBezTo>
                  <a:cubicBezTo>
                    <a:pt x="6088" y="1453"/>
                    <a:pt x="5481" y="2120"/>
                    <a:pt x="4778" y="2679"/>
                  </a:cubicBezTo>
                  <a:cubicBezTo>
                    <a:pt x="3183" y="3989"/>
                    <a:pt x="1540" y="5144"/>
                    <a:pt x="75" y="6597"/>
                  </a:cubicBezTo>
                  <a:cubicBezTo>
                    <a:pt x="1" y="6690"/>
                    <a:pt x="79" y="6805"/>
                    <a:pt x="174" y="6805"/>
                  </a:cubicBezTo>
                  <a:cubicBezTo>
                    <a:pt x="200" y="6805"/>
                    <a:pt x="228" y="6796"/>
                    <a:pt x="254" y="6775"/>
                  </a:cubicBezTo>
                  <a:cubicBezTo>
                    <a:pt x="1790" y="5585"/>
                    <a:pt x="3314" y="4382"/>
                    <a:pt x="4826" y="3191"/>
                  </a:cubicBezTo>
                  <a:cubicBezTo>
                    <a:pt x="5433" y="2715"/>
                    <a:pt x="5969" y="2167"/>
                    <a:pt x="6540" y="1644"/>
                  </a:cubicBezTo>
                  <a:cubicBezTo>
                    <a:pt x="7147" y="1096"/>
                    <a:pt x="7909" y="703"/>
                    <a:pt x="8493" y="120"/>
                  </a:cubicBezTo>
                  <a:cubicBezTo>
                    <a:pt x="8529" y="84"/>
                    <a:pt x="8505" y="1"/>
                    <a:pt x="844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1" name="Google Shape;12121;p56"/>
            <p:cNvSpPr/>
            <p:nvPr/>
          </p:nvSpPr>
          <p:spPr>
            <a:xfrm>
              <a:off x="4780650" y="3094200"/>
              <a:ext cx="29475" cy="28075"/>
            </a:xfrm>
            <a:custGeom>
              <a:avLst/>
              <a:gdLst/>
              <a:ahLst/>
              <a:cxnLst/>
              <a:rect l="l" t="t" r="r" b="b"/>
              <a:pathLst>
                <a:path w="1179" h="1123" extrusionOk="0">
                  <a:moveTo>
                    <a:pt x="907" y="1"/>
                  </a:moveTo>
                  <a:cubicBezTo>
                    <a:pt x="854" y="1"/>
                    <a:pt x="797" y="37"/>
                    <a:pt x="774" y="98"/>
                  </a:cubicBezTo>
                  <a:cubicBezTo>
                    <a:pt x="750" y="181"/>
                    <a:pt x="750" y="277"/>
                    <a:pt x="715" y="360"/>
                  </a:cubicBezTo>
                  <a:cubicBezTo>
                    <a:pt x="691" y="467"/>
                    <a:pt x="596" y="551"/>
                    <a:pt x="524" y="646"/>
                  </a:cubicBezTo>
                  <a:cubicBezTo>
                    <a:pt x="453" y="741"/>
                    <a:pt x="346" y="801"/>
                    <a:pt x="250" y="872"/>
                  </a:cubicBezTo>
                  <a:cubicBezTo>
                    <a:pt x="167" y="943"/>
                    <a:pt x="96" y="1015"/>
                    <a:pt x="0" y="1098"/>
                  </a:cubicBezTo>
                  <a:cubicBezTo>
                    <a:pt x="0" y="1098"/>
                    <a:pt x="0" y="1122"/>
                    <a:pt x="24" y="1122"/>
                  </a:cubicBezTo>
                  <a:cubicBezTo>
                    <a:pt x="155" y="1110"/>
                    <a:pt x="286" y="1110"/>
                    <a:pt x="405" y="1051"/>
                  </a:cubicBezTo>
                  <a:cubicBezTo>
                    <a:pt x="548" y="979"/>
                    <a:pt x="703" y="896"/>
                    <a:pt x="822" y="777"/>
                  </a:cubicBezTo>
                  <a:cubicBezTo>
                    <a:pt x="1000" y="598"/>
                    <a:pt x="1179" y="265"/>
                    <a:pt x="989" y="39"/>
                  </a:cubicBezTo>
                  <a:cubicBezTo>
                    <a:pt x="967" y="13"/>
                    <a:pt x="938" y="1"/>
                    <a:pt x="90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2" name="Google Shape;12122;p56"/>
            <p:cNvSpPr/>
            <p:nvPr/>
          </p:nvSpPr>
          <p:spPr>
            <a:xfrm>
              <a:off x="4750875" y="2940425"/>
              <a:ext cx="52125" cy="152975"/>
            </a:xfrm>
            <a:custGeom>
              <a:avLst/>
              <a:gdLst/>
              <a:ahLst/>
              <a:cxnLst/>
              <a:rect l="l" t="t" r="r" b="b"/>
              <a:pathLst>
                <a:path w="2085" h="6119" extrusionOk="0">
                  <a:moveTo>
                    <a:pt x="154" y="1"/>
                  </a:moveTo>
                  <a:cubicBezTo>
                    <a:pt x="127" y="1"/>
                    <a:pt x="93" y="23"/>
                    <a:pt x="84" y="58"/>
                  </a:cubicBezTo>
                  <a:cubicBezTo>
                    <a:pt x="1" y="558"/>
                    <a:pt x="263" y="1082"/>
                    <a:pt x="334" y="1570"/>
                  </a:cubicBezTo>
                  <a:cubicBezTo>
                    <a:pt x="417" y="2142"/>
                    <a:pt x="477" y="2725"/>
                    <a:pt x="632" y="3285"/>
                  </a:cubicBezTo>
                  <a:cubicBezTo>
                    <a:pt x="751" y="3773"/>
                    <a:pt x="977" y="4213"/>
                    <a:pt x="1191" y="4654"/>
                  </a:cubicBezTo>
                  <a:cubicBezTo>
                    <a:pt x="1429" y="5130"/>
                    <a:pt x="1572" y="5701"/>
                    <a:pt x="1906" y="6118"/>
                  </a:cubicBezTo>
                  <a:cubicBezTo>
                    <a:pt x="1906" y="6106"/>
                    <a:pt x="1941" y="6094"/>
                    <a:pt x="1941" y="6082"/>
                  </a:cubicBezTo>
                  <a:cubicBezTo>
                    <a:pt x="2084" y="5666"/>
                    <a:pt x="1882" y="5285"/>
                    <a:pt x="1727" y="4892"/>
                  </a:cubicBezTo>
                  <a:cubicBezTo>
                    <a:pt x="1477" y="4285"/>
                    <a:pt x="1167" y="3689"/>
                    <a:pt x="1013" y="3046"/>
                  </a:cubicBezTo>
                  <a:cubicBezTo>
                    <a:pt x="822" y="2189"/>
                    <a:pt x="941" y="594"/>
                    <a:pt x="179" y="10"/>
                  </a:cubicBezTo>
                  <a:cubicBezTo>
                    <a:pt x="173" y="4"/>
                    <a:pt x="164" y="1"/>
                    <a:pt x="15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3" name="Google Shape;12123;p56"/>
            <p:cNvSpPr/>
            <p:nvPr/>
          </p:nvSpPr>
          <p:spPr>
            <a:xfrm>
              <a:off x="4722000" y="2866500"/>
              <a:ext cx="33675" cy="56775"/>
            </a:xfrm>
            <a:custGeom>
              <a:avLst/>
              <a:gdLst/>
              <a:ahLst/>
              <a:cxnLst/>
              <a:rect l="l" t="t" r="r" b="b"/>
              <a:pathLst>
                <a:path w="1347" h="2271" extrusionOk="0">
                  <a:moveTo>
                    <a:pt x="79" y="1"/>
                  </a:moveTo>
                  <a:cubicBezTo>
                    <a:pt x="65" y="1"/>
                    <a:pt x="51" y="1"/>
                    <a:pt x="36" y="3"/>
                  </a:cubicBezTo>
                  <a:cubicBezTo>
                    <a:pt x="13" y="3"/>
                    <a:pt x="1" y="38"/>
                    <a:pt x="13" y="62"/>
                  </a:cubicBezTo>
                  <a:cubicBezTo>
                    <a:pt x="132" y="419"/>
                    <a:pt x="453" y="693"/>
                    <a:pt x="620" y="1027"/>
                  </a:cubicBezTo>
                  <a:cubicBezTo>
                    <a:pt x="798" y="1408"/>
                    <a:pt x="846" y="1896"/>
                    <a:pt x="1072" y="2217"/>
                  </a:cubicBezTo>
                  <a:cubicBezTo>
                    <a:pt x="1090" y="2253"/>
                    <a:pt x="1117" y="2271"/>
                    <a:pt x="1141" y="2271"/>
                  </a:cubicBezTo>
                  <a:cubicBezTo>
                    <a:pt x="1165" y="2271"/>
                    <a:pt x="1185" y="2253"/>
                    <a:pt x="1191" y="2217"/>
                  </a:cubicBezTo>
                  <a:cubicBezTo>
                    <a:pt x="1346" y="1824"/>
                    <a:pt x="1049" y="1193"/>
                    <a:pt x="894" y="824"/>
                  </a:cubicBezTo>
                  <a:cubicBezTo>
                    <a:pt x="744" y="502"/>
                    <a:pt x="494" y="1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4" name="Google Shape;12124;p56"/>
            <p:cNvSpPr/>
            <p:nvPr/>
          </p:nvSpPr>
          <p:spPr>
            <a:xfrm>
              <a:off x="4615950" y="2802400"/>
              <a:ext cx="95950" cy="62050"/>
            </a:xfrm>
            <a:custGeom>
              <a:avLst/>
              <a:gdLst/>
              <a:ahLst/>
              <a:cxnLst/>
              <a:rect l="l" t="t" r="r" b="b"/>
              <a:pathLst>
                <a:path w="3838" h="2482" extrusionOk="0">
                  <a:moveTo>
                    <a:pt x="234" y="0"/>
                  </a:moveTo>
                  <a:cubicBezTo>
                    <a:pt x="110" y="0"/>
                    <a:pt x="0" y="148"/>
                    <a:pt x="123" y="245"/>
                  </a:cubicBezTo>
                  <a:cubicBezTo>
                    <a:pt x="1219" y="1221"/>
                    <a:pt x="2754" y="1424"/>
                    <a:pt x="3814" y="2471"/>
                  </a:cubicBezTo>
                  <a:cubicBezTo>
                    <a:pt x="3818" y="2478"/>
                    <a:pt x="3821" y="2481"/>
                    <a:pt x="3824" y="2481"/>
                  </a:cubicBezTo>
                  <a:cubicBezTo>
                    <a:pt x="3832" y="2481"/>
                    <a:pt x="3838" y="2464"/>
                    <a:pt x="3838" y="2448"/>
                  </a:cubicBezTo>
                  <a:cubicBezTo>
                    <a:pt x="2993" y="1221"/>
                    <a:pt x="1230" y="1245"/>
                    <a:pt x="361" y="66"/>
                  </a:cubicBezTo>
                  <a:cubicBezTo>
                    <a:pt x="324" y="19"/>
                    <a:pt x="278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5" name="Google Shape;12125;p56"/>
            <p:cNvSpPr/>
            <p:nvPr/>
          </p:nvSpPr>
          <p:spPr>
            <a:xfrm>
              <a:off x="4613950" y="2755800"/>
              <a:ext cx="14625" cy="47325"/>
            </a:xfrm>
            <a:custGeom>
              <a:avLst/>
              <a:gdLst/>
              <a:ahLst/>
              <a:cxnLst/>
              <a:rect l="l" t="t" r="r" b="b"/>
              <a:pathLst>
                <a:path w="585" h="1893" extrusionOk="0">
                  <a:moveTo>
                    <a:pt x="486" y="0"/>
                  </a:moveTo>
                  <a:cubicBezTo>
                    <a:pt x="478" y="0"/>
                    <a:pt x="470" y="4"/>
                    <a:pt x="465" y="13"/>
                  </a:cubicBezTo>
                  <a:cubicBezTo>
                    <a:pt x="418" y="204"/>
                    <a:pt x="275" y="323"/>
                    <a:pt x="203" y="502"/>
                  </a:cubicBezTo>
                  <a:cubicBezTo>
                    <a:pt x="120" y="656"/>
                    <a:pt x="108" y="811"/>
                    <a:pt x="96" y="978"/>
                  </a:cubicBezTo>
                  <a:cubicBezTo>
                    <a:pt x="48" y="1311"/>
                    <a:pt x="1" y="1633"/>
                    <a:pt x="263" y="1871"/>
                  </a:cubicBezTo>
                  <a:cubicBezTo>
                    <a:pt x="279" y="1879"/>
                    <a:pt x="301" y="1893"/>
                    <a:pt x="313" y="1893"/>
                  </a:cubicBezTo>
                  <a:cubicBezTo>
                    <a:pt x="319" y="1893"/>
                    <a:pt x="322" y="1890"/>
                    <a:pt x="322" y="1883"/>
                  </a:cubicBezTo>
                  <a:cubicBezTo>
                    <a:pt x="501" y="1668"/>
                    <a:pt x="501" y="1430"/>
                    <a:pt x="525" y="1145"/>
                  </a:cubicBezTo>
                  <a:cubicBezTo>
                    <a:pt x="537" y="978"/>
                    <a:pt x="584" y="835"/>
                    <a:pt x="584" y="668"/>
                  </a:cubicBezTo>
                  <a:cubicBezTo>
                    <a:pt x="584" y="454"/>
                    <a:pt x="477" y="216"/>
                    <a:pt x="513" y="25"/>
                  </a:cubicBezTo>
                  <a:cubicBezTo>
                    <a:pt x="513" y="11"/>
                    <a:pt x="499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6" name="Google Shape;12126;p56"/>
            <p:cNvSpPr/>
            <p:nvPr/>
          </p:nvSpPr>
          <p:spPr>
            <a:xfrm>
              <a:off x="4626450" y="2662050"/>
              <a:ext cx="97950" cy="81600"/>
            </a:xfrm>
            <a:custGeom>
              <a:avLst/>
              <a:gdLst/>
              <a:ahLst/>
              <a:cxnLst/>
              <a:rect l="l" t="t" r="r" b="b"/>
              <a:pathLst>
                <a:path w="3918" h="3264" extrusionOk="0">
                  <a:moveTo>
                    <a:pt x="3585" y="1"/>
                  </a:moveTo>
                  <a:cubicBezTo>
                    <a:pt x="3329" y="1"/>
                    <a:pt x="3054" y="149"/>
                    <a:pt x="2811" y="227"/>
                  </a:cubicBezTo>
                  <a:cubicBezTo>
                    <a:pt x="2287" y="382"/>
                    <a:pt x="1751" y="561"/>
                    <a:pt x="1275" y="835"/>
                  </a:cubicBezTo>
                  <a:cubicBezTo>
                    <a:pt x="251" y="1394"/>
                    <a:pt x="191" y="2204"/>
                    <a:pt x="1" y="3263"/>
                  </a:cubicBezTo>
                  <a:lnTo>
                    <a:pt x="25" y="3263"/>
                  </a:lnTo>
                  <a:cubicBezTo>
                    <a:pt x="263" y="2859"/>
                    <a:pt x="334" y="2382"/>
                    <a:pt x="584" y="1978"/>
                  </a:cubicBezTo>
                  <a:cubicBezTo>
                    <a:pt x="918" y="1442"/>
                    <a:pt x="1442" y="1156"/>
                    <a:pt x="2013" y="954"/>
                  </a:cubicBezTo>
                  <a:cubicBezTo>
                    <a:pt x="2513" y="775"/>
                    <a:pt x="3704" y="704"/>
                    <a:pt x="3906" y="168"/>
                  </a:cubicBezTo>
                  <a:cubicBezTo>
                    <a:pt x="3918" y="132"/>
                    <a:pt x="3894" y="84"/>
                    <a:pt x="3858" y="73"/>
                  </a:cubicBezTo>
                  <a:cubicBezTo>
                    <a:pt x="3772" y="21"/>
                    <a:pt x="3680" y="1"/>
                    <a:pt x="358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7" name="Google Shape;12127;p56"/>
            <p:cNvSpPr/>
            <p:nvPr/>
          </p:nvSpPr>
          <p:spPr>
            <a:xfrm>
              <a:off x="4728250" y="2666525"/>
              <a:ext cx="24925" cy="11975"/>
            </a:xfrm>
            <a:custGeom>
              <a:avLst/>
              <a:gdLst/>
              <a:ahLst/>
              <a:cxnLst/>
              <a:rect l="l" t="t" r="r" b="b"/>
              <a:pathLst>
                <a:path w="997" h="479" extrusionOk="0">
                  <a:moveTo>
                    <a:pt x="72" y="1"/>
                  </a:moveTo>
                  <a:cubicBezTo>
                    <a:pt x="37" y="1"/>
                    <a:pt x="1" y="72"/>
                    <a:pt x="48" y="108"/>
                  </a:cubicBezTo>
                  <a:cubicBezTo>
                    <a:pt x="191" y="167"/>
                    <a:pt x="346" y="239"/>
                    <a:pt x="489" y="298"/>
                  </a:cubicBezTo>
                  <a:cubicBezTo>
                    <a:pt x="632" y="358"/>
                    <a:pt x="763" y="441"/>
                    <a:pt x="906" y="477"/>
                  </a:cubicBezTo>
                  <a:cubicBezTo>
                    <a:pt x="910" y="478"/>
                    <a:pt x="914" y="478"/>
                    <a:pt x="918" y="478"/>
                  </a:cubicBezTo>
                  <a:cubicBezTo>
                    <a:pt x="961" y="478"/>
                    <a:pt x="997" y="425"/>
                    <a:pt x="953" y="382"/>
                  </a:cubicBezTo>
                  <a:cubicBezTo>
                    <a:pt x="727" y="167"/>
                    <a:pt x="358" y="108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8" name="Google Shape;12128;p56"/>
            <p:cNvSpPr/>
            <p:nvPr/>
          </p:nvSpPr>
          <p:spPr>
            <a:xfrm>
              <a:off x="4767850" y="2680875"/>
              <a:ext cx="73750" cy="17925"/>
            </a:xfrm>
            <a:custGeom>
              <a:avLst/>
              <a:gdLst/>
              <a:ahLst/>
              <a:cxnLst/>
              <a:rect l="l" t="t" r="r" b="b"/>
              <a:pathLst>
                <a:path w="2950" h="717" extrusionOk="0">
                  <a:moveTo>
                    <a:pt x="385" y="1"/>
                  </a:moveTo>
                  <a:cubicBezTo>
                    <a:pt x="266" y="1"/>
                    <a:pt x="150" y="14"/>
                    <a:pt x="36" y="46"/>
                  </a:cubicBezTo>
                  <a:cubicBezTo>
                    <a:pt x="0" y="46"/>
                    <a:pt x="0" y="105"/>
                    <a:pt x="36" y="129"/>
                  </a:cubicBezTo>
                  <a:cubicBezTo>
                    <a:pt x="631" y="284"/>
                    <a:pt x="1227" y="582"/>
                    <a:pt x="1822" y="689"/>
                  </a:cubicBezTo>
                  <a:cubicBezTo>
                    <a:pt x="1922" y="707"/>
                    <a:pt x="2012" y="716"/>
                    <a:pt x="2094" y="716"/>
                  </a:cubicBezTo>
                  <a:cubicBezTo>
                    <a:pt x="2435" y="716"/>
                    <a:pt x="2651" y="562"/>
                    <a:pt x="2929" y="284"/>
                  </a:cubicBezTo>
                  <a:cubicBezTo>
                    <a:pt x="2949" y="254"/>
                    <a:pt x="2927" y="207"/>
                    <a:pt x="2891" y="207"/>
                  </a:cubicBezTo>
                  <a:cubicBezTo>
                    <a:pt x="2885" y="207"/>
                    <a:pt x="2877" y="209"/>
                    <a:pt x="2870" y="212"/>
                  </a:cubicBezTo>
                  <a:cubicBezTo>
                    <a:pt x="2681" y="316"/>
                    <a:pt x="2483" y="355"/>
                    <a:pt x="2279" y="355"/>
                  </a:cubicBezTo>
                  <a:cubicBezTo>
                    <a:pt x="1663" y="355"/>
                    <a:pt x="996" y="1"/>
                    <a:pt x="38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9" name="Google Shape;12129;p56"/>
            <p:cNvSpPr/>
            <p:nvPr/>
          </p:nvSpPr>
          <p:spPr>
            <a:xfrm>
              <a:off x="4827675" y="2587325"/>
              <a:ext cx="30375" cy="96350"/>
            </a:xfrm>
            <a:custGeom>
              <a:avLst/>
              <a:gdLst/>
              <a:ahLst/>
              <a:cxnLst/>
              <a:rect l="l" t="t" r="r" b="b"/>
              <a:pathLst>
                <a:path w="1215" h="3854" extrusionOk="0">
                  <a:moveTo>
                    <a:pt x="107" y="1"/>
                  </a:moveTo>
                  <a:cubicBezTo>
                    <a:pt x="95" y="1"/>
                    <a:pt x="84" y="1"/>
                    <a:pt x="72" y="2"/>
                  </a:cubicBezTo>
                  <a:cubicBezTo>
                    <a:pt x="24" y="2"/>
                    <a:pt x="0" y="37"/>
                    <a:pt x="12" y="85"/>
                  </a:cubicBezTo>
                  <a:cubicBezTo>
                    <a:pt x="143" y="335"/>
                    <a:pt x="346" y="514"/>
                    <a:pt x="477" y="776"/>
                  </a:cubicBezTo>
                  <a:cubicBezTo>
                    <a:pt x="655" y="1109"/>
                    <a:pt x="727" y="1514"/>
                    <a:pt x="751" y="1883"/>
                  </a:cubicBezTo>
                  <a:cubicBezTo>
                    <a:pt x="798" y="2478"/>
                    <a:pt x="774" y="3252"/>
                    <a:pt x="560" y="3812"/>
                  </a:cubicBezTo>
                  <a:cubicBezTo>
                    <a:pt x="560" y="3835"/>
                    <a:pt x="585" y="3853"/>
                    <a:pt x="610" y="3853"/>
                  </a:cubicBezTo>
                  <a:cubicBezTo>
                    <a:pt x="622" y="3853"/>
                    <a:pt x="635" y="3848"/>
                    <a:pt x="643" y="3835"/>
                  </a:cubicBezTo>
                  <a:cubicBezTo>
                    <a:pt x="1132" y="3157"/>
                    <a:pt x="1215" y="2395"/>
                    <a:pt x="1120" y="1573"/>
                  </a:cubicBezTo>
                  <a:cubicBezTo>
                    <a:pt x="1038" y="1035"/>
                    <a:pt x="794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0" name="Google Shape;12130;p56"/>
            <p:cNvSpPr/>
            <p:nvPr/>
          </p:nvSpPr>
          <p:spPr>
            <a:xfrm>
              <a:off x="4771725" y="2516800"/>
              <a:ext cx="52125" cy="71150"/>
            </a:xfrm>
            <a:custGeom>
              <a:avLst/>
              <a:gdLst/>
              <a:ahLst/>
              <a:cxnLst/>
              <a:rect l="l" t="t" r="r" b="b"/>
              <a:pathLst>
                <a:path w="2085" h="2846" extrusionOk="0">
                  <a:moveTo>
                    <a:pt x="691" y="1"/>
                  </a:moveTo>
                  <a:cubicBezTo>
                    <a:pt x="441" y="1"/>
                    <a:pt x="0" y="132"/>
                    <a:pt x="60" y="465"/>
                  </a:cubicBezTo>
                  <a:cubicBezTo>
                    <a:pt x="60" y="501"/>
                    <a:pt x="107" y="513"/>
                    <a:pt x="143" y="513"/>
                  </a:cubicBezTo>
                  <a:cubicBezTo>
                    <a:pt x="322" y="477"/>
                    <a:pt x="441" y="322"/>
                    <a:pt x="619" y="239"/>
                  </a:cubicBezTo>
                  <a:cubicBezTo>
                    <a:pt x="711" y="195"/>
                    <a:pt x="807" y="174"/>
                    <a:pt x="903" y="174"/>
                  </a:cubicBezTo>
                  <a:cubicBezTo>
                    <a:pt x="1069" y="174"/>
                    <a:pt x="1234" y="237"/>
                    <a:pt x="1369" y="358"/>
                  </a:cubicBezTo>
                  <a:cubicBezTo>
                    <a:pt x="1774" y="739"/>
                    <a:pt x="1655" y="1251"/>
                    <a:pt x="1476" y="1692"/>
                  </a:cubicBezTo>
                  <a:cubicBezTo>
                    <a:pt x="1405" y="1882"/>
                    <a:pt x="1274" y="2168"/>
                    <a:pt x="1310" y="2370"/>
                  </a:cubicBezTo>
                  <a:cubicBezTo>
                    <a:pt x="1393" y="2644"/>
                    <a:pt x="1750" y="2787"/>
                    <a:pt x="1988" y="2835"/>
                  </a:cubicBezTo>
                  <a:cubicBezTo>
                    <a:pt x="2000" y="2842"/>
                    <a:pt x="2010" y="2845"/>
                    <a:pt x="2020" y="2845"/>
                  </a:cubicBezTo>
                  <a:cubicBezTo>
                    <a:pt x="2069" y="2845"/>
                    <a:pt x="2084" y="2754"/>
                    <a:pt x="2024" y="2704"/>
                  </a:cubicBezTo>
                  <a:cubicBezTo>
                    <a:pt x="1798" y="2561"/>
                    <a:pt x="1429" y="2406"/>
                    <a:pt x="1465" y="2084"/>
                  </a:cubicBezTo>
                  <a:cubicBezTo>
                    <a:pt x="1476" y="1906"/>
                    <a:pt x="1643" y="1715"/>
                    <a:pt x="1715" y="1549"/>
                  </a:cubicBezTo>
                  <a:cubicBezTo>
                    <a:pt x="1869" y="1227"/>
                    <a:pt x="1941" y="834"/>
                    <a:pt x="1750" y="513"/>
                  </a:cubicBezTo>
                  <a:cubicBezTo>
                    <a:pt x="1536" y="132"/>
                    <a:pt x="1095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1" name="Google Shape;12131;p56"/>
            <p:cNvSpPr/>
            <p:nvPr/>
          </p:nvSpPr>
          <p:spPr>
            <a:xfrm>
              <a:off x="4743450" y="2520675"/>
              <a:ext cx="28000" cy="13275"/>
            </a:xfrm>
            <a:custGeom>
              <a:avLst/>
              <a:gdLst/>
              <a:ahLst/>
              <a:cxnLst/>
              <a:rect l="l" t="t" r="r" b="b"/>
              <a:pathLst>
                <a:path w="1120" h="531" extrusionOk="0">
                  <a:moveTo>
                    <a:pt x="107" y="1"/>
                  </a:moveTo>
                  <a:cubicBezTo>
                    <a:pt x="36" y="1"/>
                    <a:pt x="0" y="60"/>
                    <a:pt x="24" y="120"/>
                  </a:cubicBezTo>
                  <a:cubicBezTo>
                    <a:pt x="49" y="377"/>
                    <a:pt x="434" y="531"/>
                    <a:pt x="753" y="531"/>
                  </a:cubicBezTo>
                  <a:cubicBezTo>
                    <a:pt x="891" y="531"/>
                    <a:pt x="1016" y="502"/>
                    <a:pt x="1095" y="441"/>
                  </a:cubicBezTo>
                  <a:cubicBezTo>
                    <a:pt x="1119" y="429"/>
                    <a:pt x="1119" y="405"/>
                    <a:pt x="1095" y="382"/>
                  </a:cubicBezTo>
                  <a:cubicBezTo>
                    <a:pt x="1000" y="358"/>
                    <a:pt x="929" y="358"/>
                    <a:pt x="833" y="346"/>
                  </a:cubicBezTo>
                  <a:cubicBezTo>
                    <a:pt x="738" y="322"/>
                    <a:pt x="643" y="286"/>
                    <a:pt x="536" y="239"/>
                  </a:cubicBezTo>
                  <a:cubicBezTo>
                    <a:pt x="393" y="167"/>
                    <a:pt x="286" y="13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2" name="Google Shape;12132;p56"/>
            <p:cNvSpPr/>
            <p:nvPr/>
          </p:nvSpPr>
          <p:spPr>
            <a:xfrm>
              <a:off x="4521950" y="2329975"/>
              <a:ext cx="235800" cy="198175"/>
            </a:xfrm>
            <a:custGeom>
              <a:avLst/>
              <a:gdLst/>
              <a:ahLst/>
              <a:cxnLst/>
              <a:rect l="l" t="t" r="r" b="b"/>
              <a:pathLst>
                <a:path w="9432" h="7927" extrusionOk="0">
                  <a:moveTo>
                    <a:pt x="60" y="1"/>
                  </a:moveTo>
                  <a:cubicBezTo>
                    <a:pt x="29" y="1"/>
                    <a:pt x="0" y="34"/>
                    <a:pt x="26" y="68"/>
                  </a:cubicBezTo>
                  <a:cubicBezTo>
                    <a:pt x="1169" y="1961"/>
                    <a:pt x="2883" y="3247"/>
                    <a:pt x="4407" y="4783"/>
                  </a:cubicBezTo>
                  <a:cubicBezTo>
                    <a:pt x="5633" y="6009"/>
                    <a:pt x="7419" y="7914"/>
                    <a:pt x="9289" y="7926"/>
                  </a:cubicBezTo>
                  <a:cubicBezTo>
                    <a:pt x="9396" y="7926"/>
                    <a:pt x="9432" y="7795"/>
                    <a:pt x="9336" y="7748"/>
                  </a:cubicBezTo>
                  <a:cubicBezTo>
                    <a:pt x="8503" y="7295"/>
                    <a:pt x="7646" y="7021"/>
                    <a:pt x="6848" y="6450"/>
                  </a:cubicBezTo>
                  <a:cubicBezTo>
                    <a:pt x="6003" y="5831"/>
                    <a:pt x="5264" y="5081"/>
                    <a:pt x="4514" y="4342"/>
                  </a:cubicBezTo>
                  <a:cubicBezTo>
                    <a:pt x="3038" y="2878"/>
                    <a:pt x="1252" y="1759"/>
                    <a:pt x="97" y="21"/>
                  </a:cubicBezTo>
                  <a:cubicBezTo>
                    <a:pt x="87" y="7"/>
                    <a:pt x="73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3" name="Google Shape;12133;p56"/>
            <p:cNvSpPr/>
            <p:nvPr/>
          </p:nvSpPr>
          <p:spPr>
            <a:xfrm>
              <a:off x="4458975" y="2227950"/>
              <a:ext cx="55875" cy="93325"/>
            </a:xfrm>
            <a:custGeom>
              <a:avLst/>
              <a:gdLst/>
              <a:ahLst/>
              <a:cxnLst/>
              <a:rect l="l" t="t" r="r" b="b"/>
              <a:pathLst>
                <a:path w="2235" h="3733" extrusionOk="0">
                  <a:moveTo>
                    <a:pt x="112" y="1"/>
                  </a:moveTo>
                  <a:cubicBezTo>
                    <a:pt x="56" y="1"/>
                    <a:pt x="1" y="38"/>
                    <a:pt x="9" y="101"/>
                  </a:cubicBezTo>
                  <a:cubicBezTo>
                    <a:pt x="68" y="780"/>
                    <a:pt x="580" y="1470"/>
                    <a:pt x="913" y="2054"/>
                  </a:cubicBezTo>
                  <a:cubicBezTo>
                    <a:pt x="1259" y="2625"/>
                    <a:pt x="1628" y="3316"/>
                    <a:pt x="2199" y="3732"/>
                  </a:cubicBezTo>
                  <a:cubicBezTo>
                    <a:pt x="2199" y="3732"/>
                    <a:pt x="2235" y="3697"/>
                    <a:pt x="2235" y="3685"/>
                  </a:cubicBezTo>
                  <a:cubicBezTo>
                    <a:pt x="1973" y="3042"/>
                    <a:pt x="1521" y="2482"/>
                    <a:pt x="1199" y="1875"/>
                  </a:cubicBezTo>
                  <a:cubicBezTo>
                    <a:pt x="890" y="1280"/>
                    <a:pt x="663" y="482"/>
                    <a:pt x="187" y="30"/>
                  </a:cubicBezTo>
                  <a:cubicBezTo>
                    <a:pt x="167" y="10"/>
                    <a:pt x="140" y="1"/>
                    <a:pt x="11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4" name="Google Shape;12134;p56"/>
            <p:cNvSpPr/>
            <p:nvPr/>
          </p:nvSpPr>
          <p:spPr>
            <a:xfrm>
              <a:off x="4455900" y="2204200"/>
              <a:ext cx="5675" cy="19700"/>
            </a:xfrm>
            <a:custGeom>
              <a:avLst/>
              <a:gdLst/>
              <a:ahLst/>
              <a:cxnLst/>
              <a:rect l="l" t="t" r="r" b="b"/>
              <a:pathLst>
                <a:path w="227" h="788" extrusionOk="0">
                  <a:moveTo>
                    <a:pt x="84" y="0"/>
                  </a:moveTo>
                  <a:cubicBezTo>
                    <a:pt x="72" y="0"/>
                    <a:pt x="60" y="9"/>
                    <a:pt x="60" y="27"/>
                  </a:cubicBezTo>
                  <a:cubicBezTo>
                    <a:pt x="48" y="110"/>
                    <a:pt x="1" y="158"/>
                    <a:pt x="1" y="241"/>
                  </a:cubicBezTo>
                  <a:cubicBezTo>
                    <a:pt x="1" y="301"/>
                    <a:pt x="12" y="384"/>
                    <a:pt x="12" y="444"/>
                  </a:cubicBezTo>
                  <a:cubicBezTo>
                    <a:pt x="24" y="563"/>
                    <a:pt x="120" y="658"/>
                    <a:pt x="167" y="777"/>
                  </a:cubicBezTo>
                  <a:cubicBezTo>
                    <a:pt x="167" y="785"/>
                    <a:pt x="170" y="788"/>
                    <a:pt x="173" y="788"/>
                  </a:cubicBezTo>
                  <a:cubicBezTo>
                    <a:pt x="180" y="788"/>
                    <a:pt x="191" y="777"/>
                    <a:pt x="191" y="777"/>
                  </a:cubicBezTo>
                  <a:cubicBezTo>
                    <a:pt x="191" y="658"/>
                    <a:pt x="227" y="539"/>
                    <a:pt x="215" y="420"/>
                  </a:cubicBezTo>
                  <a:cubicBezTo>
                    <a:pt x="215" y="360"/>
                    <a:pt x="191" y="289"/>
                    <a:pt x="179" y="230"/>
                  </a:cubicBezTo>
                  <a:cubicBezTo>
                    <a:pt x="167" y="158"/>
                    <a:pt x="108" y="110"/>
                    <a:pt x="108" y="27"/>
                  </a:cubicBezTo>
                  <a:cubicBezTo>
                    <a:pt x="108" y="9"/>
                    <a:pt x="96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5" name="Google Shape;12135;p56"/>
            <p:cNvSpPr/>
            <p:nvPr/>
          </p:nvSpPr>
          <p:spPr>
            <a:xfrm>
              <a:off x="4448175" y="2100200"/>
              <a:ext cx="67550" cy="94450"/>
            </a:xfrm>
            <a:custGeom>
              <a:avLst/>
              <a:gdLst/>
              <a:ahLst/>
              <a:cxnLst/>
              <a:rect l="l" t="t" r="r" b="b"/>
              <a:pathLst>
                <a:path w="2702" h="3778" extrusionOk="0">
                  <a:moveTo>
                    <a:pt x="1368" y="1"/>
                  </a:moveTo>
                  <a:cubicBezTo>
                    <a:pt x="1052" y="1"/>
                    <a:pt x="757" y="116"/>
                    <a:pt x="583" y="389"/>
                  </a:cubicBezTo>
                  <a:cubicBezTo>
                    <a:pt x="298" y="830"/>
                    <a:pt x="226" y="1449"/>
                    <a:pt x="179" y="1961"/>
                  </a:cubicBezTo>
                  <a:cubicBezTo>
                    <a:pt x="131" y="2485"/>
                    <a:pt x="0" y="3270"/>
                    <a:pt x="250" y="3747"/>
                  </a:cubicBezTo>
                  <a:cubicBezTo>
                    <a:pt x="258" y="3769"/>
                    <a:pt x="270" y="3778"/>
                    <a:pt x="281" y="3778"/>
                  </a:cubicBezTo>
                  <a:cubicBezTo>
                    <a:pt x="287" y="3778"/>
                    <a:pt x="293" y="3775"/>
                    <a:pt x="298" y="3770"/>
                  </a:cubicBezTo>
                  <a:cubicBezTo>
                    <a:pt x="524" y="3473"/>
                    <a:pt x="488" y="3080"/>
                    <a:pt x="500" y="2723"/>
                  </a:cubicBezTo>
                  <a:cubicBezTo>
                    <a:pt x="536" y="2223"/>
                    <a:pt x="560" y="1699"/>
                    <a:pt x="702" y="1211"/>
                  </a:cubicBezTo>
                  <a:cubicBezTo>
                    <a:pt x="774" y="925"/>
                    <a:pt x="857" y="389"/>
                    <a:pt x="1179" y="294"/>
                  </a:cubicBezTo>
                  <a:cubicBezTo>
                    <a:pt x="1218" y="283"/>
                    <a:pt x="1259" y="278"/>
                    <a:pt x="1301" y="278"/>
                  </a:cubicBezTo>
                  <a:cubicBezTo>
                    <a:pt x="1725" y="278"/>
                    <a:pt x="2251" y="783"/>
                    <a:pt x="2619" y="913"/>
                  </a:cubicBezTo>
                  <a:cubicBezTo>
                    <a:pt x="2624" y="914"/>
                    <a:pt x="2629" y="915"/>
                    <a:pt x="2634" y="915"/>
                  </a:cubicBezTo>
                  <a:cubicBezTo>
                    <a:pt x="2674" y="915"/>
                    <a:pt x="2701" y="872"/>
                    <a:pt x="2691" y="830"/>
                  </a:cubicBezTo>
                  <a:cubicBezTo>
                    <a:pt x="2539" y="353"/>
                    <a:pt x="1921" y="1"/>
                    <a:pt x="136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6" name="Google Shape;12136;p56"/>
            <p:cNvSpPr/>
            <p:nvPr/>
          </p:nvSpPr>
          <p:spPr>
            <a:xfrm>
              <a:off x="4520200" y="2126575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24" y="1"/>
                  </a:moveTo>
                  <a:cubicBezTo>
                    <a:pt x="0" y="1"/>
                    <a:pt x="0" y="36"/>
                    <a:pt x="24" y="36"/>
                  </a:cubicBezTo>
                  <a:cubicBezTo>
                    <a:pt x="36" y="36"/>
                    <a:pt x="36" y="1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7" name="Google Shape;12137;p56"/>
            <p:cNvSpPr/>
            <p:nvPr/>
          </p:nvSpPr>
          <p:spPr>
            <a:xfrm>
              <a:off x="4520200" y="2126525"/>
              <a:ext cx="25325" cy="77825"/>
            </a:xfrm>
            <a:custGeom>
              <a:avLst/>
              <a:gdLst/>
              <a:ahLst/>
              <a:cxnLst/>
              <a:rect l="l" t="t" r="r" b="b"/>
              <a:pathLst>
                <a:path w="1013" h="3113" extrusionOk="0">
                  <a:moveTo>
                    <a:pt x="15" y="1"/>
                  </a:moveTo>
                  <a:cubicBezTo>
                    <a:pt x="8" y="1"/>
                    <a:pt x="0" y="8"/>
                    <a:pt x="0" y="15"/>
                  </a:cubicBezTo>
                  <a:cubicBezTo>
                    <a:pt x="334" y="717"/>
                    <a:pt x="655" y="1193"/>
                    <a:pt x="596" y="2015"/>
                  </a:cubicBezTo>
                  <a:cubicBezTo>
                    <a:pt x="572" y="2420"/>
                    <a:pt x="465" y="2848"/>
                    <a:pt x="822" y="3098"/>
                  </a:cubicBezTo>
                  <a:cubicBezTo>
                    <a:pt x="835" y="3109"/>
                    <a:pt x="850" y="3113"/>
                    <a:pt x="864" y="3113"/>
                  </a:cubicBezTo>
                  <a:cubicBezTo>
                    <a:pt x="899" y="3113"/>
                    <a:pt x="932" y="3085"/>
                    <a:pt x="941" y="3051"/>
                  </a:cubicBezTo>
                  <a:cubicBezTo>
                    <a:pt x="1012" y="2789"/>
                    <a:pt x="953" y="2539"/>
                    <a:pt x="929" y="2253"/>
                  </a:cubicBezTo>
                  <a:cubicBezTo>
                    <a:pt x="917" y="1967"/>
                    <a:pt x="917" y="1682"/>
                    <a:pt x="822" y="1408"/>
                  </a:cubicBezTo>
                  <a:cubicBezTo>
                    <a:pt x="655" y="896"/>
                    <a:pt x="262" y="479"/>
                    <a:pt x="24" y="15"/>
                  </a:cubicBezTo>
                  <a:cubicBezTo>
                    <a:pt x="24" y="5"/>
                    <a:pt x="20" y="1"/>
                    <a:pt x="1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8" name="Google Shape;12138;p56"/>
            <p:cNvSpPr/>
            <p:nvPr/>
          </p:nvSpPr>
          <p:spPr>
            <a:xfrm>
              <a:off x="4538375" y="2199125"/>
              <a:ext cx="36625" cy="14300"/>
            </a:xfrm>
            <a:custGeom>
              <a:avLst/>
              <a:gdLst/>
              <a:ahLst/>
              <a:cxnLst/>
              <a:rect l="l" t="t" r="r" b="b"/>
              <a:pathLst>
                <a:path w="1465" h="572" extrusionOk="0">
                  <a:moveTo>
                    <a:pt x="273" y="0"/>
                  </a:moveTo>
                  <a:cubicBezTo>
                    <a:pt x="115" y="0"/>
                    <a:pt x="0" y="222"/>
                    <a:pt x="166" y="325"/>
                  </a:cubicBezTo>
                  <a:cubicBezTo>
                    <a:pt x="373" y="466"/>
                    <a:pt x="660" y="572"/>
                    <a:pt x="931" y="572"/>
                  </a:cubicBezTo>
                  <a:cubicBezTo>
                    <a:pt x="1051" y="572"/>
                    <a:pt x="1168" y="551"/>
                    <a:pt x="1274" y="504"/>
                  </a:cubicBezTo>
                  <a:cubicBezTo>
                    <a:pt x="1464" y="433"/>
                    <a:pt x="1440" y="171"/>
                    <a:pt x="1226" y="147"/>
                  </a:cubicBezTo>
                  <a:cubicBezTo>
                    <a:pt x="916" y="123"/>
                    <a:pt x="631" y="171"/>
                    <a:pt x="345" y="16"/>
                  </a:cubicBezTo>
                  <a:cubicBezTo>
                    <a:pt x="320" y="5"/>
                    <a:pt x="296" y="0"/>
                    <a:pt x="27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9" name="Google Shape;12139;p56"/>
            <p:cNvSpPr/>
            <p:nvPr/>
          </p:nvSpPr>
          <p:spPr>
            <a:xfrm>
              <a:off x="4572075" y="2168125"/>
              <a:ext cx="16300" cy="34775"/>
            </a:xfrm>
            <a:custGeom>
              <a:avLst/>
              <a:gdLst/>
              <a:ahLst/>
              <a:cxnLst/>
              <a:rect l="l" t="t" r="r" b="b"/>
              <a:pathLst>
                <a:path w="652" h="1391" extrusionOk="0">
                  <a:moveTo>
                    <a:pt x="622" y="1"/>
                  </a:moveTo>
                  <a:cubicBezTo>
                    <a:pt x="617" y="1"/>
                    <a:pt x="611" y="2"/>
                    <a:pt x="604" y="6"/>
                  </a:cubicBezTo>
                  <a:cubicBezTo>
                    <a:pt x="545" y="101"/>
                    <a:pt x="449" y="137"/>
                    <a:pt x="378" y="232"/>
                  </a:cubicBezTo>
                  <a:cubicBezTo>
                    <a:pt x="318" y="315"/>
                    <a:pt x="283" y="422"/>
                    <a:pt x="247" y="518"/>
                  </a:cubicBezTo>
                  <a:cubicBezTo>
                    <a:pt x="140" y="768"/>
                    <a:pt x="80" y="1018"/>
                    <a:pt x="9" y="1268"/>
                  </a:cubicBezTo>
                  <a:cubicBezTo>
                    <a:pt x="1" y="1340"/>
                    <a:pt x="52" y="1390"/>
                    <a:pt x="101" y="1390"/>
                  </a:cubicBezTo>
                  <a:cubicBezTo>
                    <a:pt x="125" y="1390"/>
                    <a:pt x="148" y="1378"/>
                    <a:pt x="164" y="1351"/>
                  </a:cubicBezTo>
                  <a:cubicBezTo>
                    <a:pt x="283" y="1125"/>
                    <a:pt x="402" y="899"/>
                    <a:pt x="509" y="672"/>
                  </a:cubicBezTo>
                  <a:cubicBezTo>
                    <a:pt x="545" y="589"/>
                    <a:pt x="592" y="494"/>
                    <a:pt x="628" y="399"/>
                  </a:cubicBezTo>
                  <a:cubicBezTo>
                    <a:pt x="652" y="279"/>
                    <a:pt x="604" y="137"/>
                    <a:pt x="640" y="18"/>
                  </a:cubicBezTo>
                  <a:cubicBezTo>
                    <a:pt x="640" y="9"/>
                    <a:pt x="634" y="1"/>
                    <a:pt x="62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0" name="Google Shape;12140;p56"/>
            <p:cNvSpPr/>
            <p:nvPr/>
          </p:nvSpPr>
          <p:spPr>
            <a:xfrm>
              <a:off x="4580650" y="2081775"/>
              <a:ext cx="16375" cy="76375"/>
            </a:xfrm>
            <a:custGeom>
              <a:avLst/>
              <a:gdLst/>
              <a:ahLst/>
              <a:cxnLst/>
              <a:rect l="l" t="t" r="r" b="b"/>
              <a:pathLst>
                <a:path w="655" h="3055" extrusionOk="0">
                  <a:moveTo>
                    <a:pt x="137" y="0"/>
                  </a:moveTo>
                  <a:cubicBezTo>
                    <a:pt x="70" y="0"/>
                    <a:pt x="0" y="73"/>
                    <a:pt x="47" y="138"/>
                  </a:cubicBezTo>
                  <a:cubicBezTo>
                    <a:pt x="309" y="495"/>
                    <a:pt x="285" y="1138"/>
                    <a:pt x="261" y="1555"/>
                  </a:cubicBezTo>
                  <a:cubicBezTo>
                    <a:pt x="261" y="1805"/>
                    <a:pt x="237" y="2079"/>
                    <a:pt x="226" y="2329"/>
                  </a:cubicBezTo>
                  <a:cubicBezTo>
                    <a:pt x="202" y="2602"/>
                    <a:pt x="297" y="2793"/>
                    <a:pt x="321" y="3055"/>
                  </a:cubicBezTo>
                  <a:cubicBezTo>
                    <a:pt x="321" y="3055"/>
                    <a:pt x="356" y="3055"/>
                    <a:pt x="356" y="3043"/>
                  </a:cubicBezTo>
                  <a:cubicBezTo>
                    <a:pt x="404" y="2757"/>
                    <a:pt x="535" y="2519"/>
                    <a:pt x="583" y="2245"/>
                  </a:cubicBezTo>
                  <a:cubicBezTo>
                    <a:pt x="618" y="1912"/>
                    <a:pt x="654" y="1567"/>
                    <a:pt x="654" y="1233"/>
                  </a:cubicBezTo>
                  <a:cubicBezTo>
                    <a:pt x="654" y="721"/>
                    <a:pt x="583" y="340"/>
                    <a:pt x="190" y="19"/>
                  </a:cubicBezTo>
                  <a:cubicBezTo>
                    <a:pt x="174" y="6"/>
                    <a:pt x="156" y="0"/>
                    <a:pt x="13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1" name="Google Shape;12141;p56"/>
            <p:cNvSpPr/>
            <p:nvPr/>
          </p:nvSpPr>
          <p:spPr>
            <a:xfrm>
              <a:off x="4501825" y="2038750"/>
              <a:ext cx="72400" cy="37375"/>
            </a:xfrm>
            <a:custGeom>
              <a:avLst/>
              <a:gdLst/>
              <a:ahLst/>
              <a:cxnLst/>
              <a:rect l="l" t="t" r="r" b="b"/>
              <a:pathLst>
                <a:path w="2896" h="1495" extrusionOk="0">
                  <a:moveTo>
                    <a:pt x="104" y="1"/>
                  </a:moveTo>
                  <a:cubicBezTo>
                    <a:pt x="19" y="1"/>
                    <a:pt x="0" y="123"/>
                    <a:pt x="69" y="168"/>
                  </a:cubicBezTo>
                  <a:cubicBezTo>
                    <a:pt x="485" y="418"/>
                    <a:pt x="997" y="537"/>
                    <a:pt x="1426" y="740"/>
                  </a:cubicBezTo>
                  <a:cubicBezTo>
                    <a:pt x="1866" y="954"/>
                    <a:pt x="2283" y="1192"/>
                    <a:pt x="2688" y="1478"/>
                  </a:cubicBezTo>
                  <a:cubicBezTo>
                    <a:pt x="2707" y="1489"/>
                    <a:pt x="2726" y="1494"/>
                    <a:pt x="2744" y="1494"/>
                  </a:cubicBezTo>
                  <a:cubicBezTo>
                    <a:pt x="2836" y="1494"/>
                    <a:pt x="2895" y="1357"/>
                    <a:pt x="2795" y="1287"/>
                  </a:cubicBezTo>
                  <a:cubicBezTo>
                    <a:pt x="2366" y="954"/>
                    <a:pt x="1890" y="692"/>
                    <a:pt x="1390" y="442"/>
                  </a:cubicBezTo>
                  <a:cubicBezTo>
                    <a:pt x="985" y="275"/>
                    <a:pt x="545" y="25"/>
                    <a:pt x="116" y="1"/>
                  </a:cubicBezTo>
                  <a:cubicBezTo>
                    <a:pt x="112" y="1"/>
                    <a:pt x="108" y="1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2" name="Google Shape;12142;p56"/>
            <p:cNvSpPr/>
            <p:nvPr/>
          </p:nvSpPr>
          <p:spPr>
            <a:xfrm>
              <a:off x="4414825" y="2026875"/>
              <a:ext cx="79800" cy="16075"/>
            </a:xfrm>
            <a:custGeom>
              <a:avLst/>
              <a:gdLst/>
              <a:ahLst/>
              <a:cxnLst/>
              <a:rect l="l" t="t" r="r" b="b"/>
              <a:pathLst>
                <a:path w="3192" h="643" extrusionOk="0">
                  <a:moveTo>
                    <a:pt x="108" y="0"/>
                  </a:moveTo>
                  <a:cubicBezTo>
                    <a:pt x="24" y="0"/>
                    <a:pt x="1" y="107"/>
                    <a:pt x="72" y="167"/>
                  </a:cubicBezTo>
                  <a:cubicBezTo>
                    <a:pt x="465" y="465"/>
                    <a:pt x="1048" y="488"/>
                    <a:pt x="1536" y="548"/>
                  </a:cubicBezTo>
                  <a:cubicBezTo>
                    <a:pt x="1855" y="584"/>
                    <a:pt x="2213" y="642"/>
                    <a:pt x="2554" y="642"/>
                  </a:cubicBezTo>
                  <a:cubicBezTo>
                    <a:pt x="2774" y="642"/>
                    <a:pt x="2988" y="618"/>
                    <a:pt x="3179" y="548"/>
                  </a:cubicBezTo>
                  <a:cubicBezTo>
                    <a:pt x="3179" y="524"/>
                    <a:pt x="3191" y="512"/>
                    <a:pt x="3179" y="488"/>
                  </a:cubicBezTo>
                  <a:cubicBezTo>
                    <a:pt x="2787" y="238"/>
                    <a:pt x="2287" y="298"/>
                    <a:pt x="1858" y="274"/>
                  </a:cubicBezTo>
                  <a:cubicBezTo>
                    <a:pt x="1274" y="226"/>
                    <a:pt x="691" y="12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3" name="Google Shape;12143;p56"/>
            <p:cNvSpPr/>
            <p:nvPr/>
          </p:nvSpPr>
          <p:spPr>
            <a:xfrm>
              <a:off x="4381500" y="1989075"/>
              <a:ext cx="25025" cy="33400"/>
            </a:xfrm>
            <a:custGeom>
              <a:avLst/>
              <a:gdLst/>
              <a:ahLst/>
              <a:cxnLst/>
              <a:rect l="l" t="t" r="r" b="b"/>
              <a:pathLst>
                <a:path w="1001" h="1336" extrusionOk="0">
                  <a:moveTo>
                    <a:pt x="964" y="1322"/>
                  </a:moveTo>
                  <a:cubicBezTo>
                    <a:pt x="958" y="1328"/>
                    <a:pt x="958" y="1331"/>
                    <a:pt x="960" y="1331"/>
                  </a:cubicBezTo>
                  <a:cubicBezTo>
                    <a:pt x="961" y="1331"/>
                    <a:pt x="964" y="1328"/>
                    <a:pt x="964" y="1322"/>
                  </a:cubicBezTo>
                  <a:close/>
                  <a:moveTo>
                    <a:pt x="137" y="1"/>
                  </a:moveTo>
                  <a:cubicBezTo>
                    <a:pt x="102" y="1"/>
                    <a:pt x="71" y="24"/>
                    <a:pt x="71" y="48"/>
                  </a:cubicBezTo>
                  <a:cubicBezTo>
                    <a:pt x="0" y="345"/>
                    <a:pt x="214" y="667"/>
                    <a:pt x="369" y="905"/>
                  </a:cubicBezTo>
                  <a:cubicBezTo>
                    <a:pt x="475" y="1064"/>
                    <a:pt x="665" y="1335"/>
                    <a:pt x="882" y="1335"/>
                  </a:cubicBezTo>
                  <a:cubicBezTo>
                    <a:pt x="909" y="1335"/>
                    <a:pt x="937" y="1331"/>
                    <a:pt x="964" y="1322"/>
                  </a:cubicBezTo>
                  <a:cubicBezTo>
                    <a:pt x="1000" y="1095"/>
                    <a:pt x="738" y="893"/>
                    <a:pt x="631" y="703"/>
                  </a:cubicBezTo>
                  <a:cubicBezTo>
                    <a:pt x="488" y="488"/>
                    <a:pt x="393" y="214"/>
                    <a:pt x="191" y="24"/>
                  </a:cubicBezTo>
                  <a:cubicBezTo>
                    <a:pt x="174" y="7"/>
                    <a:pt x="155" y="1"/>
                    <a:pt x="13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4" name="Google Shape;12144;p56"/>
            <p:cNvSpPr/>
            <p:nvPr/>
          </p:nvSpPr>
          <p:spPr>
            <a:xfrm>
              <a:off x="4384475" y="1968625"/>
              <a:ext cx="20425" cy="15100"/>
            </a:xfrm>
            <a:custGeom>
              <a:avLst/>
              <a:gdLst/>
              <a:ahLst/>
              <a:cxnLst/>
              <a:rect l="l" t="t" r="r" b="b"/>
              <a:pathLst>
                <a:path w="817" h="604" extrusionOk="0">
                  <a:moveTo>
                    <a:pt x="575" y="0"/>
                  </a:moveTo>
                  <a:cubicBezTo>
                    <a:pt x="559" y="0"/>
                    <a:pt x="542" y="3"/>
                    <a:pt x="524" y="8"/>
                  </a:cubicBezTo>
                  <a:cubicBezTo>
                    <a:pt x="369" y="56"/>
                    <a:pt x="238" y="139"/>
                    <a:pt x="119" y="247"/>
                  </a:cubicBezTo>
                  <a:cubicBezTo>
                    <a:pt x="60" y="294"/>
                    <a:pt x="24" y="354"/>
                    <a:pt x="12" y="413"/>
                  </a:cubicBezTo>
                  <a:cubicBezTo>
                    <a:pt x="0" y="473"/>
                    <a:pt x="24" y="532"/>
                    <a:pt x="12" y="592"/>
                  </a:cubicBezTo>
                  <a:cubicBezTo>
                    <a:pt x="0" y="592"/>
                    <a:pt x="12" y="604"/>
                    <a:pt x="24" y="604"/>
                  </a:cubicBezTo>
                  <a:cubicBezTo>
                    <a:pt x="42" y="592"/>
                    <a:pt x="69" y="589"/>
                    <a:pt x="95" y="589"/>
                  </a:cubicBezTo>
                  <a:cubicBezTo>
                    <a:pt x="122" y="589"/>
                    <a:pt x="149" y="592"/>
                    <a:pt x="167" y="592"/>
                  </a:cubicBezTo>
                  <a:cubicBezTo>
                    <a:pt x="226" y="568"/>
                    <a:pt x="274" y="556"/>
                    <a:pt x="322" y="532"/>
                  </a:cubicBezTo>
                  <a:cubicBezTo>
                    <a:pt x="429" y="461"/>
                    <a:pt x="548" y="413"/>
                    <a:pt x="655" y="342"/>
                  </a:cubicBezTo>
                  <a:cubicBezTo>
                    <a:pt x="817" y="245"/>
                    <a:pt x="734" y="0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5" name="Google Shape;12145;p56"/>
            <p:cNvSpPr/>
            <p:nvPr/>
          </p:nvSpPr>
          <p:spPr>
            <a:xfrm>
              <a:off x="4406875" y="1922600"/>
              <a:ext cx="25525" cy="39725"/>
            </a:xfrm>
            <a:custGeom>
              <a:avLst/>
              <a:gdLst/>
              <a:ahLst/>
              <a:cxnLst/>
              <a:rect l="l" t="t" r="r" b="b"/>
              <a:pathLst>
                <a:path w="1021" h="1589" extrusionOk="0">
                  <a:moveTo>
                    <a:pt x="765" y="0"/>
                  </a:moveTo>
                  <a:cubicBezTo>
                    <a:pt x="647" y="0"/>
                    <a:pt x="521" y="89"/>
                    <a:pt x="521" y="230"/>
                  </a:cubicBezTo>
                  <a:cubicBezTo>
                    <a:pt x="521" y="468"/>
                    <a:pt x="509" y="671"/>
                    <a:pt x="378" y="885"/>
                  </a:cubicBezTo>
                  <a:cubicBezTo>
                    <a:pt x="295" y="1076"/>
                    <a:pt x="176" y="1302"/>
                    <a:pt x="45" y="1457"/>
                  </a:cubicBezTo>
                  <a:cubicBezTo>
                    <a:pt x="0" y="1512"/>
                    <a:pt x="39" y="1589"/>
                    <a:pt x="102" y="1589"/>
                  </a:cubicBezTo>
                  <a:cubicBezTo>
                    <a:pt x="107" y="1589"/>
                    <a:pt x="111" y="1588"/>
                    <a:pt x="116" y="1588"/>
                  </a:cubicBezTo>
                  <a:cubicBezTo>
                    <a:pt x="414" y="1504"/>
                    <a:pt x="652" y="1373"/>
                    <a:pt x="807" y="1087"/>
                  </a:cubicBezTo>
                  <a:cubicBezTo>
                    <a:pt x="950" y="814"/>
                    <a:pt x="1021" y="480"/>
                    <a:pt x="961" y="171"/>
                  </a:cubicBezTo>
                  <a:cubicBezTo>
                    <a:pt x="941" y="52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6" name="Google Shape;12146;p56"/>
            <p:cNvSpPr/>
            <p:nvPr/>
          </p:nvSpPr>
          <p:spPr>
            <a:xfrm>
              <a:off x="3403975" y="1737400"/>
              <a:ext cx="77425" cy="11300"/>
            </a:xfrm>
            <a:custGeom>
              <a:avLst/>
              <a:gdLst/>
              <a:ahLst/>
              <a:cxnLst/>
              <a:rect l="l" t="t" r="r" b="b"/>
              <a:pathLst>
                <a:path w="3097" h="452" extrusionOk="0">
                  <a:moveTo>
                    <a:pt x="1112" y="1"/>
                  </a:moveTo>
                  <a:cubicBezTo>
                    <a:pt x="734" y="1"/>
                    <a:pt x="340" y="60"/>
                    <a:pt x="60" y="304"/>
                  </a:cubicBezTo>
                  <a:cubicBezTo>
                    <a:pt x="1" y="340"/>
                    <a:pt x="49" y="435"/>
                    <a:pt x="120" y="447"/>
                  </a:cubicBezTo>
                  <a:cubicBezTo>
                    <a:pt x="171" y="450"/>
                    <a:pt x="222" y="452"/>
                    <a:pt x="273" y="452"/>
                  </a:cubicBezTo>
                  <a:cubicBezTo>
                    <a:pt x="711" y="452"/>
                    <a:pt x="1149" y="337"/>
                    <a:pt x="1596" y="337"/>
                  </a:cubicBezTo>
                  <a:cubicBezTo>
                    <a:pt x="1632" y="337"/>
                    <a:pt x="1667" y="338"/>
                    <a:pt x="1703" y="340"/>
                  </a:cubicBezTo>
                  <a:cubicBezTo>
                    <a:pt x="1971" y="355"/>
                    <a:pt x="2278" y="419"/>
                    <a:pt x="2570" y="419"/>
                  </a:cubicBezTo>
                  <a:cubicBezTo>
                    <a:pt x="2733" y="419"/>
                    <a:pt x="2892" y="399"/>
                    <a:pt x="3037" y="340"/>
                  </a:cubicBezTo>
                  <a:cubicBezTo>
                    <a:pt x="3085" y="328"/>
                    <a:pt x="3097" y="268"/>
                    <a:pt x="3061" y="256"/>
                  </a:cubicBezTo>
                  <a:cubicBezTo>
                    <a:pt x="2620" y="42"/>
                    <a:pt x="1989" y="42"/>
                    <a:pt x="1513" y="18"/>
                  </a:cubicBezTo>
                  <a:cubicBezTo>
                    <a:pt x="1386" y="9"/>
                    <a:pt x="1250" y="1"/>
                    <a:pt x="111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7" name="Google Shape;12147;p56"/>
            <p:cNvSpPr/>
            <p:nvPr/>
          </p:nvSpPr>
          <p:spPr>
            <a:xfrm>
              <a:off x="3360525" y="1752100"/>
              <a:ext cx="44300" cy="109100"/>
            </a:xfrm>
            <a:custGeom>
              <a:avLst/>
              <a:gdLst/>
              <a:ahLst/>
              <a:cxnLst/>
              <a:rect l="l" t="t" r="r" b="b"/>
              <a:pathLst>
                <a:path w="1772" h="4364" extrusionOk="0">
                  <a:moveTo>
                    <a:pt x="1735" y="1"/>
                  </a:moveTo>
                  <a:cubicBezTo>
                    <a:pt x="1728" y="1"/>
                    <a:pt x="1721" y="4"/>
                    <a:pt x="1715" y="14"/>
                  </a:cubicBezTo>
                  <a:cubicBezTo>
                    <a:pt x="465" y="764"/>
                    <a:pt x="1" y="2788"/>
                    <a:pt x="155" y="4145"/>
                  </a:cubicBezTo>
                  <a:cubicBezTo>
                    <a:pt x="167" y="4289"/>
                    <a:pt x="283" y="4364"/>
                    <a:pt x="392" y="4364"/>
                  </a:cubicBezTo>
                  <a:cubicBezTo>
                    <a:pt x="500" y="4364"/>
                    <a:pt x="602" y="4292"/>
                    <a:pt x="596" y="4145"/>
                  </a:cubicBezTo>
                  <a:cubicBezTo>
                    <a:pt x="548" y="2716"/>
                    <a:pt x="727" y="1145"/>
                    <a:pt x="1763" y="49"/>
                  </a:cubicBezTo>
                  <a:cubicBezTo>
                    <a:pt x="1772" y="32"/>
                    <a:pt x="1754" y="1"/>
                    <a:pt x="173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8" name="Google Shape;12148;p56"/>
            <p:cNvSpPr/>
            <p:nvPr/>
          </p:nvSpPr>
          <p:spPr>
            <a:xfrm>
              <a:off x="3369450" y="18601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lnTo>
                    <a:pt x="1" y="13"/>
                  </a:lnTo>
                  <a:cubicBezTo>
                    <a:pt x="13" y="13"/>
                    <a:pt x="13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9" name="Google Shape;12149;p56"/>
            <p:cNvSpPr/>
            <p:nvPr/>
          </p:nvSpPr>
          <p:spPr>
            <a:xfrm>
              <a:off x="3368275" y="1867525"/>
              <a:ext cx="35425" cy="91125"/>
            </a:xfrm>
            <a:custGeom>
              <a:avLst/>
              <a:gdLst/>
              <a:ahLst/>
              <a:cxnLst/>
              <a:rect l="l" t="t" r="r" b="b"/>
              <a:pathLst>
                <a:path w="1417" h="3645" extrusionOk="0">
                  <a:moveTo>
                    <a:pt x="110" y="0"/>
                  </a:moveTo>
                  <a:cubicBezTo>
                    <a:pt x="72" y="0"/>
                    <a:pt x="36" y="18"/>
                    <a:pt x="36" y="64"/>
                  </a:cubicBezTo>
                  <a:cubicBezTo>
                    <a:pt x="0" y="719"/>
                    <a:pt x="334" y="1552"/>
                    <a:pt x="512" y="2195"/>
                  </a:cubicBezTo>
                  <a:cubicBezTo>
                    <a:pt x="643" y="2683"/>
                    <a:pt x="822" y="3433"/>
                    <a:pt x="1334" y="3636"/>
                  </a:cubicBezTo>
                  <a:cubicBezTo>
                    <a:pt x="1344" y="3642"/>
                    <a:pt x="1353" y="3644"/>
                    <a:pt x="1361" y="3644"/>
                  </a:cubicBezTo>
                  <a:cubicBezTo>
                    <a:pt x="1401" y="3644"/>
                    <a:pt x="1417" y="3582"/>
                    <a:pt x="1417" y="3552"/>
                  </a:cubicBezTo>
                  <a:cubicBezTo>
                    <a:pt x="1357" y="3219"/>
                    <a:pt x="1155" y="2957"/>
                    <a:pt x="1036" y="2636"/>
                  </a:cubicBezTo>
                  <a:cubicBezTo>
                    <a:pt x="917" y="2290"/>
                    <a:pt x="822" y="1957"/>
                    <a:pt x="750" y="1600"/>
                  </a:cubicBezTo>
                  <a:cubicBezTo>
                    <a:pt x="631" y="1076"/>
                    <a:pt x="584" y="350"/>
                    <a:pt x="143" y="4"/>
                  </a:cubicBezTo>
                  <a:cubicBezTo>
                    <a:pt x="132" y="2"/>
                    <a:pt x="121" y="0"/>
                    <a:pt x="11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0" name="Google Shape;12150;p56"/>
            <p:cNvSpPr/>
            <p:nvPr/>
          </p:nvSpPr>
          <p:spPr>
            <a:xfrm>
              <a:off x="3403975" y="1956925"/>
              <a:ext cx="18500" cy="11275"/>
            </a:xfrm>
            <a:custGeom>
              <a:avLst/>
              <a:gdLst/>
              <a:ahLst/>
              <a:cxnLst/>
              <a:rect l="l" t="t" r="r" b="b"/>
              <a:pathLst>
                <a:path w="740" h="451" extrusionOk="0">
                  <a:moveTo>
                    <a:pt x="84" y="0"/>
                  </a:moveTo>
                  <a:cubicBezTo>
                    <a:pt x="25" y="12"/>
                    <a:pt x="1" y="60"/>
                    <a:pt x="25" y="95"/>
                  </a:cubicBezTo>
                  <a:cubicBezTo>
                    <a:pt x="60" y="191"/>
                    <a:pt x="108" y="310"/>
                    <a:pt x="227" y="357"/>
                  </a:cubicBezTo>
                  <a:cubicBezTo>
                    <a:pt x="287" y="393"/>
                    <a:pt x="346" y="405"/>
                    <a:pt x="406" y="429"/>
                  </a:cubicBezTo>
                  <a:cubicBezTo>
                    <a:pt x="446" y="444"/>
                    <a:pt x="475" y="450"/>
                    <a:pt x="503" y="450"/>
                  </a:cubicBezTo>
                  <a:cubicBezTo>
                    <a:pt x="541" y="450"/>
                    <a:pt x="577" y="438"/>
                    <a:pt x="632" y="417"/>
                  </a:cubicBezTo>
                  <a:cubicBezTo>
                    <a:pt x="739" y="369"/>
                    <a:pt x="715" y="226"/>
                    <a:pt x="656" y="143"/>
                  </a:cubicBezTo>
                  <a:cubicBezTo>
                    <a:pt x="596" y="72"/>
                    <a:pt x="453" y="48"/>
                    <a:pt x="358" y="12"/>
                  </a:cubicBezTo>
                  <a:cubicBezTo>
                    <a:pt x="327" y="3"/>
                    <a:pt x="293" y="1"/>
                    <a:pt x="258" y="1"/>
                  </a:cubicBezTo>
                  <a:cubicBezTo>
                    <a:pt x="220" y="1"/>
                    <a:pt x="181" y="4"/>
                    <a:pt x="144" y="4"/>
                  </a:cubicBezTo>
                  <a:cubicBezTo>
                    <a:pt x="123" y="4"/>
                    <a:pt x="103" y="3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1" name="Google Shape;12151;p56"/>
            <p:cNvSpPr/>
            <p:nvPr/>
          </p:nvSpPr>
          <p:spPr>
            <a:xfrm>
              <a:off x="4227925" y="2134100"/>
              <a:ext cx="43150" cy="156000"/>
            </a:xfrm>
            <a:custGeom>
              <a:avLst/>
              <a:gdLst/>
              <a:ahLst/>
              <a:cxnLst/>
              <a:rect l="l" t="t" r="r" b="b"/>
              <a:pathLst>
                <a:path w="1726" h="6240" extrusionOk="0">
                  <a:moveTo>
                    <a:pt x="237" y="0"/>
                  </a:moveTo>
                  <a:cubicBezTo>
                    <a:pt x="110" y="0"/>
                    <a:pt x="1" y="168"/>
                    <a:pt x="118" y="295"/>
                  </a:cubicBezTo>
                  <a:cubicBezTo>
                    <a:pt x="1452" y="1795"/>
                    <a:pt x="1547" y="4284"/>
                    <a:pt x="1333" y="6189"/>
                  </a:cubicBezTo>
                  <a:cubicBezTo>
                    <a:pt x="1318" y="6225"/>
                    <a:pt x="1339" y="6239"/>
                    <a:pt x="1366" y="6239"/>
                  </a:cubicBezTo>
                  <a:cubicBezTo>
                    <a:pt x="1383" y="6239"/>
                    <a:pt x="1402" y="6234"/>
                    <a:pt x="1416" y="6224"/>
                  </a:cubicBezTo>
                  <a:cubicBezTo>
                    <a:pt x="1726" y="5808"/>
                    <a:pt x="1666" y="5343"/>
                    <a:pt x="1678" y="4831"/>
                  </a:cubicBezTo>
                  <a:cubicBezTo>
                    <a:pt x="1690" y="4177"/>
                    <a:pt x="1678" y="3522"/>
                    <a:pt x="1595" y="2867"/>
                  </a:cubicBezTo>
                  <a:cubicBezTo>
                    <a:pt x="1440" y="1843"/>
                    <a:pt x="1083" y="819"/>
                    <a:pt x="357" y="57"/>
                  </a:cubicBezTo>
                  <a:cubicBezTo>
                    <a:pt x="319" y="17"/>
                    <a:pt x="278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2" name="Google Shape;12152;p56"/>
            <p:cNvSpPr/>
            <p:nvPr/>
          </p:nvSpPr>
          <p:spPr>
            <a:xfrm>
              <a:off x="4221950" y="2139975"/>
              <a:ext cx="27700" cy="142925"/>
            </a:xfrm>
            <a:custGeom>
              <a:avLst/>
              <a:gdLst/>
              <a:ahLst/>
              <a:cxnLst/>
              <a:rect l="l" t="t" r="r" b="b"/>
              <a:pathLst>
                <a:path w="1108" h="5717" extrusionOk="0">
                  <a:moveTo>
                    <a:pt x="119" y="1"/>
                  </a:moveTo>
                  <a:cubicBezTo>
                    <a:pt x="107" y="1"/>
                    <a:pt x="60" y="1"/>
                    <a:pt x="60" y="36"/>
                  </a:cubicBezTo>
                  <a:cubicBezTo>
                    <a:pt x="0" y="929"/>
                    <a:pt x="262" y="1858"/>
                    <a:pt x="274" y="2751"/>
                  </a:cubicBezTo>
                  <a:cubicBezTo>
                    <a:pt x="298" y="3727"/>
                    <a:pt x="24" y="4692"/>
                    <a:pt x="72" y="5644"/>
                  </a:cubicBezTo>
                  <a:cubicBezTo>
                    <a:pt x="72" y="5686"/>
                    <a:pt x="109" y="5716"/>
                    <a:pt x="145" y="5716"/>
                  </a:cubicBezTo>
                  <a:cubicBezTo>
                    <a:pt x="169" y="5716"/>
                    <a:pt x="193" y="5702"/>
                    <a:pt x="203" y="5668"/>
                  </a:cubicBezTo>
                  <a:cubicBezTo>
                    <a:pt x="1108" y="4025"/>
                    <a:pt x="738" y="1679"/>
                    <a:pt x="1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3" name="Google Shape;12153;p56"/>
            <p:cNvSpPr/>
            <p:nvPr/>
          </p:nvSpPr>
          <p:spPr>
            <a:xfrm>
              <a:off x="4221350" y="2268225"/>
              <a:ext cx="47225" cy="28325"/>
            </a:xfrm>
            <a:custGeom>
              <a:avLst/>
              <a:gdLst/>
              <a:ahLst/>
              <a:cxnLst/>
              <a:rect l="l" t="t" r="r" b="b"/>
              <a:pathLst>
                <a:path w="1889" h="1133" extrusionOk="0">
                  <a:moveTo>
                    <a:pt x="301" y="0"/>
                  </a:moveTo>
                  <a:cubicBezTo>
                    <a:pt x="276" y="0"/>
                    <a:pt x="248" y="12"/>
                    <a:pt x="227" y="38"/>
                  </a:cubicBezTo>
                  <a:cubicBezTo>
                    <a:pt x="0" y="395"/>
                    <a:pt x="36" y="812"/>
                    <a:pt x="441" y="1002"/>
                  </a:cubicBezTo>
                  <a:cubicBezTo>
                    <a:pt x="613" y="1085"/>
                    <a:pt x="834" y="1132"/>
                    <a:pt x="1055" y="1132"/>
                  </a:cubicBezTo>
                  <a:cubicBezTo>
                    <a:pt x="1308" y="1132"/>
                    <a:pt x="1561" y="1071"/>
                    <a:pt x="1739" y="931"/>
                  </a:cubicBezTo>
                  <a:cubicBezTo>
                    <a:pt x="1889" y="800"/>
                    <a:pt x="1744" y="595"/>
                    <a:pt x="1582" y="595"/>
                  </a:cubicBezTo>
                  <a:cubicBezTo>
                    <a:pt x="1538" y="595"/>
                    <a:pt x="1494" y="610"/>
                    <a:pt x="1453" y="645"/>
                  </a:cubicBezTo>
                  <a:cubicBezTo>
                    <a:pt x="1333" y="749"/>
                    <a:pt x="1109" y="789"/>
                    <a:pt x="907" y="789"/>
                  </a:cubicBezTo>
                  <a:cubicBezTo>
                    <a:pt x="810" y="789"/>
                    <a:pt x="717" y="780"/>
                    <a:pt x="643" y="764"/>
                  </a:cubicBezTo>
                  <a:cubicBezTo>
                    <a:pt x="262" y="693"/>
                    <a:pt x="286" y="407"/>
                    <a:pt x="358" y="97"/>
                  </a:cubicBezTo>
                  <a:cubicBezTo>
                    <a:pt x="380" y="37"/>
                    <a:pt x="345" y="0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4" name="Google Shape;12154;p56"/>
            <p:cNvSpPr/>
            <p:nvPr/>
          </p:nvSpPr>
          <p:spPr>
            <a:xfrm>
              <a:off x="4173125" y="2103925"/>
              <a:ext cx="55100" cy="25350"/>
            </a:xfrm>
            <a:custGeom>
              <a:avLst/>
              <a:gdLst/>
              <a:ahLst/>
              <a:cxnLst/>
              <a:rect l="l" t="t" r="r" b="b"/>
              <a:pathLst>
                <a:path w="2204" h="1014" extrusionOk="0">
                  <a:moveTo>
                    <a:pt x="404" y="1"/>
                  </a:moveTo>
                  <a:cubicBezTo>
                    <a:pt x="271" y="1"/>
                    <a:pt x="144" y="31"/>
                    <a:pt x="36" y="109"/>
                  </a:cubicBezTo>
                  <a:cubicBezTo>
                    <a:pt x="1" y="121"/>
                    <a:pt x="1" y="145"/>
                    <a:pt x="36" y="169"/>
                  </a:cubicBezTo>
                  <a:cubicBezTo>
                    <a:pt x="310" y="347"/>
                    <a:pt x="715" y="371"/>
                    <a:pt x="1036" y="478"/>
                  </a:cubicBezTo>
                  <a:cubicBezTo>
                    <a:pt x="1417" y="609"/>
                    <a:pt x="1870" y="776"/>
                    <a:pt x="2203" y="1014"/>
                  </a:cubicBezTo>
                  <a:lnTo>
                    <a:pt x="2203" y="1002"/>
                  </a:lnTo>
                  <a:cubicBezTo>
                    <a:pt x="1894" y="621"/>
                    <a:pt x="1596" y="371"/>
                    <a:pt x="1132" y="192"/>
                  </a:cubicBezTo>
                  <a:cubicBezTo>
                    <a:pt x="929" y="107"/>
                    <a:pt x="656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5" name="Google Shape;12155;p56"/>
            <p:cNvSpPr/>
            <p:nvPr/>
          </p:nvSpPr>
          <p:spPr>
            <a:xfrm>
              <a:off x="4129975" y="2105525"/>
              <a:ext cx="50025" cy="85225"/>
            </a:xfrm>
            <a:custGeom>
              <a:avLst/>
              <a:gdLst/>
              <a:ahLst/>
              <a:cxnLst/>
              <a:rect l="l" t="t" r="r" b="b"/>
              <a:pathLst>
                <a:path w="2001" h="3409" extrusionOk="0">
                  <a:moveTo>
                    <a:pt x="1763" y="1"/>
                  </a:moveTo>
                  <a:cubicBezTo>
                    <a:pt x="1407" y="1"/>
                    <a:pt x="1053" y="573"/>
                    <a:pt x="893" y="783"/>
                  </a:cubicBezTo>
                  <a:cubicBezTo>
                    <a:pt x="357" y="1510"/>
                    <a:pt x="12" y="2391"/>
                    <a:pt x="0" y="3319"/>
                  </a:cubicBezTo>
                  <a:cubicBezTo>
                    <a:pt x="0" y="3374"/>
                    <a:pt x="59" y="3409"/>
                    <a:pt x="111" y="3409"/>
                  </a:cubicBezTo>
                  <a:cubicBezTo>
                    <a:pt x="150" y="3409"/>
                    <a:pt x="186" y="3389"/>
                    <a:pt x="191" y="3343"/>
                  </a:cubicBezTo>
                  <a:cubicBezTo>
                    <a:pt x="298" y="2617"/>
                    <a:pt x="524" y="1914"/>
                    <a:pt x="893" y="1295"/>
                  </a:cubicBezTo>
                  <a:cubicBezTo>
                    <a:pt x="1043" y="1064"/>
                    <a:pt x="1529" y="161"/>
                    <a:pt x="1884" y="161"/>
                  </a:cubicBezTo>
                  <a:cubicBezTo>
                    <a:pt x="1895" y="161"/>
                    <a:pt x="1906" y="162"/>
                    <a:pt x="1917" y="164"/>
                  </a:cubicBezTo>
                  <a:cubicBezTo>
                    <a:pt x="1977" y="164"/>
                    <a:pt x="2000" y="105"/>
                    <a:pt x="1965" y="69"/>
                  </a:cubicBezTo>
                  <a:cubicBezTo>
                    <a:pt x="1898" y="21"/>
                    <a:pt x="1831" y="1"/>
                    <a:pt x="176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6" name="Google Shape;12156;p56"/>
            <p:cNvSpPr/>
            <p:nvPr/>
          </p:nvSpPr>
          <p:spPr>
            <a:xfrm>
              <a:off x="4133350" y="2141500"/>
              <a:ext cx="96350" cy="47700"/>
            </a:xfrm>
            <a:custGeom>
              <a:avLst/>
              <a:gdLst/>
              <a:ahLst/>
              <a:cxnLst/>
              <a:rect l="l" t="t" r="r" b="b"/>
              <a:pathLst>
                <a:path w="3854" h="1908" extrusionOk="0">
                  <a:moveTo>
                    <a:pt x="3518" y="0"/>
                  </a:moveTo>
                  <a:cubicBezTo>
                    <a:pt x="2931" y="0"/>
                    <a:pt x="2290" y="368"/>
                    <a:pt x="1758" y="606"/>
                  </a:cubicBezTo>
                  <a:cubicBezTo>
                    <a:pt x="1103" y="928"/>
                    <a:pt x="508" y="1309"/>
                    <a:pt x="20" y="1856"/>
                  </a:cubicBezTo>
                  <a:cubicBezTo>
                    <a:pt x="0" y="1886"/>
                    <a:pt x="13" y="1907"/>
                    <a:pt x="31" y="1907"/>
                  </a:cubicBezTo>
                  <a:cubicBezTo>
                    <a:pt x="35" y="1907"/>
                    <a:pt x="40" y="1906"/>
                    <a:pt x="44" y="1904"/>
                  </a:cubicBezTo>
                  <a:cubicBezTo>
                    <a:pt x="592" y="1523"/>
                    <a:pt x="1211" y="1249"/>
                    <a:pt x="1830" y="963"/>
                  </a:cubicBezTo>
                  <a:cubicBezTo>
                    <a:pt x="2437" y="690"/>
                    <a:pt x="3175" y="571"/>
                    <a:pt x="3747" y="225"/>
                  </a:cubicBezTo>
                  <a:cubicBezTo>
                    <a:pt x="3854" y="166"/>
                    <a:pt x="3794" y="35"/>
                    <a:pt x="3687" y="11"/>
                  </a:cubicBezTo>
                  <a:cubicBezTo>
                    <a:pt x="3631" y="4"/>
                    <a:pt x="3575" y="0"/>
                    <a:pt x="351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7" name="Google Shape;12157;p56"/>
            <p:cNvSpPr/>
            <p:nvPr/>
          </p:nvSpPr>
          <p:spPr>
            <a:xfrm>
              <a:off x="4220875" y="2106725"/>
              <a:ext cx="37400" cy="22750"/>
            </a:xfrm>
            <a:custGeom>
              <a:avLst/>
              <a:gdLst/>
              <a:ahLst/>
              <a:cxnLst/>
              <a:rect l="l" t="t" r="r" b="b"/>
              <a:pathLst>
                <a:path w="1496" h="910" extrusionOk="0">
                  <a:moveTo>
                    <a:pt x="1304" y="1"/>
                  </a:moveTo>
                  <a:cubicBezTo>
                    <a:pt x="1091" y="1"/>
                    <a:pt x="835" y="202"/>
                    <a:pt x="686" y="295"/>
                  </a:cubicBezTo>
                  <a:cubicBezTo>
                    <a:pt x="460" y="426"/>
                    <a:pt x="150" y="592"/>
                    <a:pt x="19" y="830"/>
                  </a:cubicBezTo>
                  <a:cubicBezTo>
                    <a:pt x="1" y="877"/>
                    <a:pt x="34" y="909"/>
                    <a:pt x="72" y="909"/>
                  </a:cubicBezTo>
                  <a:cubicBezTo>
                    <a:pt x="82" y="909"/>
                    <a:pt x="93" y="907"/>
                    <a:pt x="103" y="902"/>
                  </a:cubicBezTo>
                  <a:cubicBezTo>
                    <a:pt x="305" y="735"/>
                    <a:pt x="543" y="569"/>
                    <a:pt x="805" y="449"/>
                  </a:cubicBezTo>
                  <a:cubicBezTo>
                    <a:pt x="1008" y="354"/>
                    <a:pt x="1329" y="319"/>
                    <a:pt x="1484" y="116"/>
                  </a:cubicBezTo>
                  <a:cubicBezTo>
                    <a:pt x="1496" y="92"/>
                    <a:pt x="1484" y="68"/>
                    <a:pt x="1472" y="57"/>
                  </a:cubicBezTo>
                  <a:cubicBezTo>
                    <a:pt x="1422" y="17"/>
                    <a:pt x="1365" y="1"/>
                    <a:pt x="130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8" name="Google Shape;12158;p56"/>
            <p:cNvSpPr/>
            <p:nvPr/>
          </p:nvSpPr>
          <p:spPr>
            <a:xfrm>
              <a:off x="4249925" y="2104725"/>
              <a:ext cx="68950" cy="63625"/>
            </a:xfrm>
            <a:custGeom>
              <a:avLst/>
              <a:gdLst/>
              <a:ahLst/>
              <a:cxnLst/>
              <a:rect l="l" t="t" r="r" b="b"/>
              <a:pathLst>
                <a:path w="2758" h="2545" extrusionOk="0">
                  <a:moveTo>
                    <a:pt x="400" y="0"/>
                  </a:moveTo>
                  <a:cubicBezTo>
                    <a:pt x="222" y="0"/>
                    <a:pt x="75" y="60"/>
                    <a:pt x="0" y="220"/>
                  </a:cubicBezTo>
                  <a:cubicBezTo>
                    <a:pt x="12" y="220"/>
                    <a:pt x="12" y="232"/>
                    <a:pt x="24" y="256"/>
                  </a:cubicBezTo>
                  <a:cubicBezTo>
                    <a:pt x="179" y="399"/>
                    <a:pt x="370" y="339"/>
                    <a:pt x="560" y="387"/>
                  </a:cubicBezTo>
                  <a:cubicBezTo>
                    <a:pt x="905" y="458"/>
                    <a:pt x="1203" y="625"/>
                    <a:pt x="1453" y="851"/>
                  </a:cubicBezTo>
                  <a:cubicBezTo>
                    <a:pt x="1941" y="1244"/>
                    <a:pt x="2275" y="1780"/>
                    <a:pt x="2394" y="2411"/>
                  </a:cubicBezTo>
                  <a:cubicBezTo>
                    <a:pt x="2410" y="2502"/>
                    <a:pt x="2486" y="2545"/>
                    <a:pt x="2564" y="2545"/>
                  </a:cubicBezTo>
                  <a:cubicBezTo>
                    <a:pt x="2660" y="2545"/>
                    <a:pt x="2757" y="2481"/>
                    <a:pt x="2751" y="2363"/>
                  </a:cubicBezTo>
                  <a:cubicBezTo>
                    <a:pt x="2703" y="1625"/>
                    <a:pt x="2215" y="922"/>
                    <a:pt x="1620" y="494"/>
                  </a:cubicBezTo>
                  <a:cubicBezTo>
                    <a:pt x="1411" y="335"/>
                    <a:pt x="820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9" name="Google Shape;12159;p56"/>
            <p:cNvSpPr/>
            <p:nvPr/>
          </p:nvSpPr>
          <p:spPr>
            <a:xfrm>
              <a:off x="4226100" y="2135525"/>
              <a:ext cx="92200" cy="32625"/>
            </a:xfrm>
            <a:custGeom>
              <a:avLst/>
              <a:gdLst/>
              <a:ahLst/>
              <a:cxnLst/>
              <a:rect l="l" t="t" r="r" b="b"/>
              <a:pathLst>
                <a:path w="3688" h="1305" extrusionOk="0">
                  <a:moveTo>
                    <a:pt x="878" y="1"/>
                  </a:moveTo>
                  <a:cubicBezTo>
                    <a:pt x="565" y="1"/>
                    <a:pt x="267" y="62"/>
                    <a:pt x="25" y="226"/>
                  </a:cubicBezTo>
                  <a:cubicBezTo>
                    <a:pt x="1" y="250"/>
                    <a:pt x="1" y="310"/>
                    <a:pt x="37" y="333"/>
                  </a:cubicBezTo>
                  <a:cubicBezTo>
                    <a:pt x="644" y="488"/>
                    <a:pt x="1299" y="381"/>
                    <a:pt x="1930" y="548"/>
                  </a:cubicBezTo>
                  <a:cubicBezTo>
                    <a:pt x="2442" y="679"/>
                    <a:pt x="3156" y="833"/>
                    <a:pt x="3478" y="1262"/>
                  </a:cubicBezTo>
                  <a:cubicBezTo>
                    <a:pt x="3503" y="1291"/>
                    <a:pt x="3538" y="1304"/>
                    <a:pt x="3572" y="1304"/>
                  </a:cubicBezTo>
                  <a:cubicBezTo>
                    <a:pt x="3633" y="1304"/>
                    <a:pt x="3687" y="1260"/>
                    <a:pt x="3656" y="1191"/>
                  </a:cubicBezTo>
                  <a:cubicBezTo>
                    <a:pt x="3466" y="667"/>
                    <a:pt x="2823" y="464"/>
                    <a:pt x="2335" y="298"/>
                  </a:cubicBezTo>
                  <a:cubicBezTo>
                    <a:pt x="1924" y="158"/>
                    <a:pt x="1382" y="1"/>
                    <a:pt x="87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0" name="Google Shape;12160;p56"/>
            <p:cNvSpPr/>
            <p:nvPr/>
          </p:nvSpPr>
          <p:spPr>
            <a:xfrm>
              <a:off x="4147225" y="2058025"/>
              <a:ext cx="90225" cy="64100"/>
            </a:xfrm>
            <a:custGeom>
              <a:avLst/>
              <a:gdLst/>
              <a:ahLst/>
              <a:cxnLst/>
              <a:rect l="l" t="t" r="r" b="b"/>
              <a:pathLst>
                <a:path w="3609" h="2564" extrusionOk="0">
                  <a:moveTo>
                    <a:pt x="890" y="1"/>
                  </a:moveTo>
                  <a:cubicBezTo>
                    <a:pt x="574" y="1"/>
                    <a:pt x="279" y="75"/>
                    <a:pt x="60" y="254"/>
                  </a:cubicBezTo>
                  <a:cubicBezTo>
                    <a:pt x="1" y="302"/>
                    <a:pt x="60" y="397"/>
                    <a:pt x="120" y="409"/>
                  </a:cubicBezTo>
                  <a:cubicBezTo>
                    <a:pt x="156" y="412"/>
                    <a:pt x="192" y="413"/>
                    <a:pt x="228" y="413"/>
                  </a:cubicBezTo>
                  <a:cubicBezTo>
                    <a:pt x="473" y="413"/>
                    <a:pt x="708" y="358"/>
                    <a:pt x="961" y="358"/>
                  </a:cubicBezTo>
                  <a:cubicBezTo>
                    <a:pt x="998" y="358"/>
                    <a:pt x="1035" y="359"/>
                    <a:pt x="1072" y="362"/>
                  </a:cubicBezTo>
                  <a:cubicBezTo>
                    <a:pt x="1501" y="397"/>
                    <a:pt x="1977" y="540"/>
                    <a:pt x="2323" y="826"/>
                  </a:cubicBezTo>
                  <a:cubicBezTo>
                    <a:pt x="2751" y="1183"/>
                    <a:pt x="3275" y="1897"/>
                    <a:pt x="3239" y="2481"/>
                  </a:cubicBezTo>
                  <a:cubicBezTo>
                    <a:pt x="3239" y="2533"/>
                    <a:pt x="3289" y="2563"/>
                    <a:pt x="3337" y="2563"/>
                  </a:cubicBezTo>
                  <a:cubicBezTo>
                    <a:pt x="3378" y="2563"/>
                    <a:pt x="3419" y="2542"/>
                    <a:pt x="3430" y="2493"/>
                  </a:cubicBezTo>
                  <a:cubicBezTo>
                    <a:pt x="3608" y="1766"/>
                    <a:pt x="3037" y="933"/>
                    <a:pt x="2453" y="516"/>
                  </a:cubicBezTo>
                  <a:cubicBezTo>
                    <a:pt x="2080" y="234"/>
                    <a:pt x="1452" y="1"/>
                    <a:pt x="89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1" name="Google Shape;12161;p56"/>
            <p:cNvSpPr/>
            <p:nvPr/>
          </p:nvSpPr>
          <p:spPr>
            <a:xfrm>
              <a:off x="4149325" y="2064375"/>
              <a:ext cx="69925" cy="54575"/>
            </a:xfrm>
            <a:custGeom>
              <a:avLst/>
              <a:gdLst/>
              <a:ahLst/>
              <a:cxnLst/>
              <a:rect l="l" t="t" r="r" b="b"/>
              <a:pathLst>
                <a:path w="2797" h="2183" extrusionOk="0">
                  <a:moveTo>
                    <a:pt x="271" y="0"/>
                  </a:moveTo>
                  <a:cubicBezTo>
                    <a:pt x="175" y="0"/>
                    <a:pt x="86" y="31"/>
                    <a:pt x="12" y="108"/>
                  </a:cubicBezTo>
                  <a:cubicBezTo>
                    <a:pt x="12" y="108"/>
                    <a:pt x="0" y="119"/>
                    <a:pt x="12" y="143"/>
                  </a:cubicBezTo>
                  <a:cubicBezTo>
                    <a:pt x="119" y="286"/>
                    <a:pt x="274" y="346"/>
                    <a:pt x="429" y="441"/>
                  </a:cubicBezTo>
                  <a:cubicBezTo>
                    <a:pt x="703" y="596"/>
                    <a:pt x="941" y="798"/>
                    <a:pt x="1191" y="977"/>
                  </a:cubicBezTo>
                  <a:cubicBezTo>
                    <a:pt x="1477" y="1167"/>
                    <a:pt x="1786" y="1334"/>
                    <a:pt x="2036" y="1572"/>
                  </a:cubicBezTo>
                  <a:cubicBezTo>
                    <a:pt x="2262" y="1774"/>
                    <a:pt x="2441" y="2048"/>
                    <a:pt x="2703" y="2179"/>
                  </a:cubicBezTo>
                  <a:cubicBezTo>
                    <a:pt x="2711" y="2181"/>
                    <a:pt x="2719" y="2182"/>
                    <a:pt x="2727" y="2182"/>
                  </a:cubicBezTo>
                  <a:cubicBezTo>
                    <a:pt x="2765" y="2182"/>
                    <a:pt x="2796" y="2159"/>
                    <a:pt x="2786" y="2120"/>
                  </a:cubicBezTo>
                  <a:cubicBezTo>
                    <a:pt x="2620" y="1489"/>
                    <a:pt x="1798" y="977"/>
                    <a:pt x="1310" y="584"/>
                  </a:cubicBezTo>
                  <a:cubicBezTo>
                    <a:pt x="1094" y="425"/>
                    <a:pt x="628" y="0"/>
                    <a:pt x="27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2" name="Google Shape;12162;p56"/>
            <p:cNvSpPr/>
            <p:nvPr/>
          </p:nvSpPr>
          <p:spPr>
            <a:xfrm>
              <a:off x="4226100" y="2070225"/>
              <a:ext cx="36350" cy="51875"/>
            </a:xfrm>
            <a:custGeom>
              <a:avLst/>
              <a:gdLst/>
              <a:ahLst/>
              <a:cxnLst/>
              <a:rect l="l" t="t" r="r" b="b"/>
              <a:pathLst>
                <a:path w="1454" h="2075" extrusionOk="0">
                  <a:moveTo>
                    <a:pt x="1056" y="1"/>
                  </a:moveTo>
                  <a:cubicBezTo>
                    <a:pt x="753" y="1"/>
                    <a:pt x="390" y="610"/>
                    <a:pt x="299" y="826"/>
                  </a:cubicBezTo>
                  <a:cubicBezTo>
                    <a:pt x="108" y="1195"/>
                    <a:pt x="1" y="1648"/>
                    <a:pt x="132" y="2052"/>
                  </a:cubicBezTo>
                  <a:cubicBezTo>
                    <a:pt x="137" y="2068"/>
                    <a:pt x="150" y="2075"/>
                    <a:pt x="162" y="2075"/>
                  </a:cubicBezTo>
                  <a:cubicBezTo>
                    <a:pt x="177" y="2075"/>
                    <a:pt x="191" y="2065"/>
                    <a:pt x="191" y="2052"/>
                  </a:cubicBezTo>
                  <a:cubicBezTo>
                    <a:pt x="108" y="1493"/>
                    <a:pt x="489" y="933"/>
                    <a:pt x="846" y="540"/>
                  </a:cubicBezTo>
                  <a:cubicBezTo>
                    <a:pt x="906" y="469"/>
                    <a:pt x="1454" y="88"/>
                    <a:pt x="1096" y="4"/>
                  </a:cubicBezTo>
                  <a:cubicBezTo>
                    <a:pt x="1083" y="2"/>
                    <a:pt x="1069" y="1"/>
                    <a:pt x="105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3" name="Google Shape;12163;p56"/>
            <p:cNvSpPr/>
            <p:nvPr/>
          </p:nvSpPr>
          <p:spPr>
            <a:xfrm>
              <a:off x="4249325" y="2067500"/>
              <a:ext cx="57300" cy="15850"/>
            </a:xfrm>
            <a:custGeom>
              <a:avLst/>
              <a:gdLst/>
              <a:ahLst/>
              <a:cxnLst/>
              <a:rect l="l" t="t" r="r" b="b"/>
              <a:pathLst>
                <a:path w="2292" h="634" extrusionOk="0">
                  <a:moveTo>
                    <a:pt x="1022" y="1"/>
                  </a:moveTo>
                  <a:cubicBezTo>
                    <a:pt x="627" y="1"/>
                    <a:pt x="246" y="102"/>
                    <a:pt x="48" y="316"/>
                  </a:cubicBezTo>
                  <a:cubicBezTo>
                    <a:pt x="1" y="340"/>
                    <a:pt x="24" y="375"/>
                    <a:pt x="60" y="387"/>
                  </a:cubicBezTo>
                  <a:cubicBezTo>
                    <a:pt x="83" y="388"/>
                    <a:pt x="106" y="389"/>
                    <a:pt x="129" y="389"/>
                  </a:cubicBezTo>
                  <a:cubicBezTo>
                    <a:pt x="424" y="389"/>
                    <a:pt x="697" y="327"/>
                    <a:pt x="1001" y="327"/>
                  </a:cubicBezTo>
                  <a:cubicBezTo>
                    <a:pt x="1025" y="327"/>
                    <a:pt x="1048" y="327"/>
                    <a:pt x="1072" y="328"/>
                  </a:cubicBezTo>
                  <a:cubicBezTo>
                    <a:pt x="1465" y="352"/>
                    <a:pt x="1751" y="506"/>
                    <a:pt x="2120" y="625"/>
                  </a:cubicBezTo>
                  <a:cubicBezTo>
                    <a:pt x="2134" y="631"/>
                    <a:pt x="2148" y="634"/>
                    <a:pt x="2161" y="634"/>
                  </a:cubicBezTo>
                  <a:cubicBezTo>
                    <a:pt x="2252" y="634"/>
                    <a:pt x="2291" y="498"/>
                    <a:pt x="2239" y="435"/>
                  </a:cubicBezTo>
                  <a:cubicBezTo>
                    <a:pt x="2016" y="153"/>
                    <a:pt x="1508" y="1"/>
                    <a:pt x="102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4" name="Google Shape;12164;p56"/>
            <p:cNvSpPr/>
            <p:nvPr/>
          </p:nvSpPr>
          <p:spPr>
            <a:xfrm>
              <a:off x="4224025" y="2080750"/>
              <a:ext cx="79800" cy="41225"/>
            </a:xfrm>
            <a:custGeom>
              <a:avLst/>
              <a:gdLst/>
              <a:ahLst/>
              <a:cxnLst/>
              <a:rect l="l" t="t" r="r" b="b"/>
              <a:pathLst>
                <a:path w="3192" h="1649" extrusionOk="0">
                  <a:moveTo>
                    <a:pt x="3156" y="0"/>
                  </a:moveTo>
                  <a:cubicBezTo>
                    <a:pt x="1977" y="322"/>
                    <a:pt x="870" y="405"/>
                    <a:pt x="60" y="1429"/>
                  </a:cubicBezTo>
                  <a:cubicBezTo>
                    <a:pt x="1" y="1518"/>
                    <a:pt x="57" y="1649"/>
                    <a:pt x="153" y="1649"/>
                  </a:cubicBezTo>
                  <a:cubicBezTo>
                    <a:pt x="172" y="1649"/>
                    <a:pt x="193" y="1643"/>
                    <a:pt x="215" y="1631"/>
                  </a:cubicBezTo>
                  <a:cubicBezTo>
                    <a:pt x="441" y="1512"/>
                    <a:pt x="560" y="1334"/>
                    <a:pt x="739" y="1167"/>
                  </a:cubicBezTo>
                  <a:cubicBezTo>
                    <a:pt x="1013" y="929"/>
                    <a:pt x="1406" y="762"/>
                    <a:pt x="1763" y="643"/>
                  </a:cubicBezTo>
                  <a:cubicBezTo>
                    <a:pt x="2287" y="476"/>
                    <a:pt x="2763" y="405"/>
                    <a:pt x="3156" y="24"/>
                  </a:cubicBezTo>
                  <a:cubicBezTo>
                    <a:pt x="3191" y="24"/>
                    <a:pt x="3168" y="0"/>
                    <a:pt x="315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5" name="Google Shape;12165;p56"/>
            <p:cNvSpPr/>
            <p:nvPr/>
          </p:nvSpPr>
          <p:spPr>
            <a:xfrm>
              <a:off x="4266600" y="2153025"/>
              <a:ext cx="38600" cy="74300"/>
            </a:xfrm>
            <a:custGeom>
              <a:avLst/>
              <a:gdLst/>
              <a:ahLst/>
              <a:cxnLst/>
              <a:rect l="l" t="t" r="r" b="b"/>
              <a:pathLst>
                <a:path w="1544" h="2972" extrusionOk="0">
                  <a:moveTo>
                    <a:pt x="1506" y="0"/>
                  </a:moveTo>
                  <a:cubicBezTo>
                    <a:pt x="1501" y="0"/>
                    <a:pt x="1495" y="1"/>
                    <a:pt x="1488" y="2"/>
                  </a:cubicBezTo>
                  <a:cubicBezTo>
                    <a:pt x="1060" y="169"/>
                    <a:pt x="822" y="657"/>
                    <a:pt x="619" y="1038"/>
                  </a:cubicBezTo>
                  <a:cubicBezTo>
                    <a:pt x="310" y="1657"/>
                    <a:pt x="24" y="2205"/>
                    <a:pt x="0" y="2908"/>
                  </a:cubicBezTo>
                  <a:cubicBezTo>
                    <a:pt x="0" y="2951"/>
                    <a:pt x="32" y="2972"/>
                    <a:pt x="65" y="2972"/>
                  </a:cubicBezTo>
                  <a:cubicBezTo>
                    <a:pt x="95" y="2972"/>
                    <a:pt x="125" y="2954"/>
                    <a:pt x="131" y="2919"/>
                  </a:cubicBezTo>
                  <a:cubicBezTo>
                    <a:pt x="322" y="2336"/>
                    <a:pt x="596" y="1800"/>
                    <a:pt x="857" y="1253"/>
                  </a:cubicBezTo>
                  <a:cubicBezTo>
                    <a:pt x="1060" y="848"/>
                    <a:pt x="1203" y="372"/>
                    <a:pt x="1512" y="62"/>
                  </a:cubicBezTo>
                  <a:cubicBezTo>
                    <a:pt x="1543" y="31"/>
                    <a:pt x="1538" y="0"/>
                    <a:pt x="150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6" name="Google Shape;12166;p56"/>
            <p:cNvSpPr/>
            <p:nvPr/>
          </p:nvSpPr>
          <p:spPr>
            <a:xfrm>
              <a:off x="4281775" y="2158575"/>
              <a:ext cx="29800" cy="119875"/>
            </a:xfrm>
            <a:custGeom>
              <a:avLst/>
              <a:gdLst/>
              <a:ahLst/>
              <a:cxnLst/>
              <a:rect l="l" t="t" r="r" b="b"/>
              <a:pathLst>
                <a:path w="1192" h="4795" extrusionOk="0">
                  <a:moveTo>
                    <a:pt x="1140" y="0"/>
                  </a:moveTo>
                  <a:cubicBezTo>
                    <a:pt x="1134" y="0"/>
                    <a:pt x="1127" y="2"/>
                    <a:pt x="1120" y="7"/>
                  </a:cubicBezTo>
                  <a:cubicBezTo>
                    <a:pt x="596" y="328"/>
                    <a:pt x="417" y="1352"/>
                    <a:pt x="310" y="1888"/>
                  </a:cubicBezTo>
                  <a:cubicBezTo>
                    <a:pt x="155" y="2781"/>
                    <a:pt x="0" y="3900"/>
                    <a:pt x="381" y="4745"/>
                  </a:cubicBezTo>
                  <a:cubicBezTo>
                    <a:pt x="399" y="4781"/>
                    <a:pt x="425" y="4795"/>
                    <a:pt x="451" y="4795"/>
                  </a:cubicBezTo>
                  <a:cubicBezTo>
                    <a:pt x="495" y="4795"/>
                    <a:pt x="541" y="4755"/>
                    <a:pt x="548" y="4710"/>
                  </a:cubicBezTo>
                  <a:cubicBezTo>
                    <a:pt x="643" y="3840"/>
                    <a:pt x="524" y="2947"/>
                    <a:pt x="643" y="2066"/>
                  </a:cubicBezTo>
                  <a:cubicBezTo>
                    <a:pt x="727" y="1400"/>
                    <a:pt x="893" y="661"/>
                    <a:pt x="1191" y="42"/>
                  </a:cubicBezTo>
                  <a:cubicBezTo>
                    <a:pt x="1191" y="33"/>
                    <a:pt x="1168" y="0"/>
                    <a:pt x="11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7" name="Google Shape;12167;p56"/>
            <p:cNvSpPr/>
            <p:nvPr/>
          </p:nvSpPr>
          <p:spPr>
            <a:xfrm>
              <a:off x="4264800" y="2273500"/>
              <a:ext cx="33375" cy="18750"/>
            </a:xfrm>
            <a:custGeom>
              <a:avLst/>
              <a:gdLst/>
              <a:ahLst/>
              <a:cxnLst/>
              <a:rect l="l" t="t" r="r" b="b"/>
              <a:pathLst>
                <a:path w="1335" h="750" extrusionOk="0">
                  <a:moveTo>
                    <a:pt x="1147" y="0"/>
                  </a:moveTo>
                  <a:cubicBezTo>
                    <a:pt x="1123" y="0"/>
                    <a:pt x="1101" y="16"/>
                    <a:pt x="1096" y="53"/>
                  </a:cubicBezTo>
                  <a:cubicBezTo>
                    <a:pt x="1049" y="315"/>
                    <a:pt x="918" y="434"/>
                    <a:pt x="644" y="434"/>
                  </a:cubicBezTo>
                  <a:cubicBezTo>
                    <a:pt x="537" y="434"/>
                    <a:pt x="429" y="422"/>
                    <a:pt x="310" y="422"/>
                  </a:cubicBezTo>
                  <a:cubicBezTo>
                    <a:pt x="266" y="422"/>
                    <a:pt x="204" y="404"/>
                    <a:pt x="144" y="404"/>
                  </a:cubicBezTo>
                  <a:cubicBezTo>
                    <a:pt x="106" y="404"/>
                    <a:pt x="69" y="411"/>
                    <a:pt x="36" y="434"/>
                  </a:cubicBezTo>
                  <a:cubicBezTo>
                    <a:pt x="13" y="470"/>
                    <a:pt x="1" y="494"/>
                    <a:pt x="1" y="541"/>
                  </a:cubicBezTo>
                  <a:cubicBezTo>
                    <a:pt x="25" y="672"/>
                    <a:pt x="239" y="720"/>
                    <a:pt x="334" y="732"/>
                  </a:cubicBezTo>
                  <a:cubicBezTo>
                    <a:pt x="392" y="744"/>
                    <a:pt x="450" y="749"/>
                    <a:pt x="507" y="749"/>
                  </a:cubicBezTo>
                  <a:cubicBezTo>
                    <a:pt x="614" y="749"/>
                    <a:pt x="717" y="731"/>
                    <a:pt x="810" y="708"/>
                  </a:cubicBezTo>
                  <a:cubicBezTo>
                    <a:pt x="1096" y="613"/>
                    <a:pt x="1334" y="363"/>
                    <a:pt x="1215" y="65"/>
                  </a:cubicBezTo>
                  <a:cubicBezTo>
                    <a:pt x="1209" y="25"/>
                    <a:pt x="1176" y="0"/>
                    <a:pt x="114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8" name="Google Shape;12168;p56"/>
            <p:cNvSpPr/>
            <p:nvPr/>
          </p:nvSpPr>
          <p:spPr>
            <a:xfrm>
              <a:off x="4313250" y="2136150"/>
              <a:ext cx="84625" cy="56650"/>
            </a:xfrm>
            <a:custGeom>
              <a:avLst/>
              <a:gdLst/>
              <a:ahLst/>
              <a:cxnLst/>
              <a:rect l="l" t="t" r="r" b="b"/>
              <a:pathLst>
                <a:path w="3385" h="2266" extrusionOk="0">
                  <a:moveTo>
                    <a:pt x="27" y="689"/>
                  </a:moveTo>
                  <a:cubicBezTo>
                    <a:pt x="3" y="689"/>
                    <a:pt x="1" y="695"/>
                    <a:pt x="9" y="695"/>
                  </a:cubicBezTo>
                  <a:cubicBezTo>
                    <a:pt x="13" y="695"/>
                    <a:pt x="19" y="693"/>
                    <a:pt x="27" y="689"/>
                  </a:cubicBezTo>
                  <a:close/>
                  <a:moveTo>
                    <a:pt x="1443" y="1"/>
                  </a:moveTo>
                  <a:cubicBezTo>
                    <a:pt x="888" y="1"/>
                    <a:pt x="327" y="232"/>
                    <a:pt x="27" y="689"/>
                  </a:cubicBezTo>
                  <a:cubicBezTo>
                    <a:pt x="341" y="432"/>
                    <a:pt x="837" y="292"/>
                    <a:pt x="1317" y="292"/>
                  </a:cubicBezTo>
                  <a:cubicBezTo>
                    <a:pt x="1658" y="292"/>
                    <a:pt x="1990" y="362"/>
                    <a:pt x="2242" y="511"/>
                  </a:cubicBezTo>
                  <a:cubicBezTo>
                    <a:pt x="2921" y="916"/>
                    <a:pt x="2861" y="1618"/>
                    <a:pt x="3182" y="2237"/>
                  </a:cubicBezTo>
                  <a:cubicBezTo>
                    <a:pt x="3191" y="2258"/>
                    <a:pt x="3203" y="2265"/>
                    <a:pt x="3216" y="2265"/>
                  </a:cubicBezTo>
                  <a:cubicBezTo>
                    <a:pt x="3242" y="2265"/>
                    <a:pt x="3270" y="2237"/>
                    <a:pt x="3278" y="2213"/>
                  </a:cubicBezTo>
                  <a:cubicBezTo>
                    <a:pt x="3385" y="1380"/>
                    <a:pt x="2944" y="427"/>
                    <a:pt x="2135" y="130"/>
                  </a:cubicBezTo>
                  <a:cubicBezTo>
                    <a:pt x="1920" y="44"/>
                    <a:pt x="1682" y="1"/>
                    <a:pt x="144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9" name="Google Shape;12169;p56"/>
            <p:cNvSpPr/>
            <p:nvPr/>
          </p:nvSpPr>
          <p:spPr>
            <a:xfrm>
              <a:off x="4308550" y="2152425"/>
              <a:ext cx="87400" cy="40950"/>
            </a:xfrm>
            <a:custGeom>
              <a:avLst/>
              <a:gdLst/>
              <a:ahLst/>
              <a:cxnLst/>
              <a:rect l="l" t="t" r="r" b="b"/>
              <a:pathLst>
                <a:path w="3496" h="1638" extrusionOk="0">
                  <a:moveTo>
                    <a:pt x="620" y="0"/>
                  </a:moveTo>
                  <a:cubicBezTo>
                    <a:pt x="472" y="0"/>
                    <a:pt x="324" y="22"/>
                    <a:pt x="180" y="74"/>
                  </a:cubicBezTo>
                  <a:cubicBezTo>
                    <a:pt x="1" y="134"/>
                    <a:pt x="37" y="384"/>
                    <a:pt x="227" y="396"/>
                  </a:cubicBezTo>
                  <a:cubicBezTo>
                    <a:pt x="1382" y="503"/>
                    <a:pt x="2358" y="1050"/>
                    <a:pt x="3335" y="1634"/>
                  </a:cubicBezTo>
                  <a:cubicBezTo>
                    <a:pt x="3346" y="1637"/>
                    <a:pt x="3357" y="1638"/>
                    <a:pt x="3368" y="1638"/>
                  </a:cubicBezTo>
                  <a:cubicBezTo>
                    <a:pt x="3445" y="1638"/>
                    <a:pt x="3496" y="1566"/>
                    <a:pt x="3454" y="1503"/>
                  </a:cubicBezTo>
                  <a:cubicBezTo>
                    <a:pt x="3204" y="991"/>
                    <a:pt x="2573" y="634"/>
                    <a:pt x="2073" y="431"/>
                  </a:cubicBezTo>
                  <a:cubicBezTo>
                    <a:pt x="1632" y="248"/>
                    <a:pt x="1121" y="0"/>
                    <a:pt x="62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0" name="Google Shape;12170;p56"/>
            <p:cNvSpPr/>
            <p:nvPr/>
          </p:nvSpPr>
          <p:spPr>
            <a:xfrm>
              <a:off x="4314975" y="2099475"/>
              <a:ext cx="84850" cy="51375"/>
            </a:xfrm>
            <a:custGeom>
              <a:avLst/>
              <a:gdLst/>
              <a:ahLst/>
              <a:cxnLst/>
              <a:rect l="l" t="t" r="r" b="b"/>
              <a:pathLst>
                <a:path w="3394" h="2055" extrusionOk="0">
                  <a:moveTo>
                    <a:pt x="2307" y="0"/>
                  </a:moveTo>
                  <a:cubicBezTo>
                    <a:pt x="1281" y="0"/>
                    <a:pt x="150" y="1005"/>
                    <a:pt x="18" y="1978"/>
                  </a:cubicBezTo>
                  <a:cubicBezTo>
                    <a:pt x="0" y="2013"/>
                    <a:pt x="41" y="2055"/>
                    <a:pt x="73" y="2055"/>
                  </a:cubicBezTo>
                  <a:cubicBezTo>
                    <a:pt x="85" y="2055"/>
                    <a:pt x="95" y="2050"/>
                    <a:pt x="101" y="2037"/>
                  </a:cubicBezTo>
                  <a:cubicBezTo>
                    <a:pt x="620" y="1397"/>
                    <a:pt x="1400" y="310"/>
                    <a:pt x="2293" y="310"/>
                  </a:cubicBezTo>
                  <a:cubicBezTo>
                    <a:pt x="2546" y="310"/>
                    <a:pt x="2809" y="398"/>
                    <a:pt x="3078" y="609"/>
                  </a:cubicBezTo>
                  <a:cubicBezTo>
                    <a:pt x="3112" y="635"/>
                    <a:pt x="3148" y="646"/>
                    <a:pt x="3182" y="646"/>
                  </a:cubicBezTo>
                  <a:cubicBezTo>
                    <a:pt x="3301" y="646"/>
                    <a:pt x="3394" y="508"/>
                    <a:pt x="3292" y="406"/>
                  </a:cubicBezTo>
                  <a:cubicBezTo>
                    <a:pt x="3007" y="121"/>
                    <a:pt x="2663" y="0"/>
                    <a:pt x="230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1" name="Google Shape;12171;p56"/>
            <p:cNvSpPr/>
            <p:nvPr/>
          </p:nvSpPr>
          <p:spPr>
            <a:xfrm>
              <a:off x="4330375" y="2109325"/>
              <a:ext cx="66025" cy="32550"/>
            </a:xfrm>
            <a:custGeom>
              <a:avLst/>
              <a:gdLst/>
              <a:ahLst/>
              <a:cxnLst/>
              <a:rect l="l" t="t" r="r" b="b"/>
              <a:pathLst>
                <a:path w="2641" h="1302" extrusionOk="0">
                  <a:moveTo>
                    <a:pt x="2316" y="1"/>
                  </a:moveTo>
                  <a:cubicBezTo>
                    <a:pt x="1639" y="1"/>
                    <a:pt x="166" y="907"/>
                    <a:pt x="33" y="1155"/>
                  </a:cubicBezTo>
                  <a:cubicBezTo>
                    <a:pt x="1" y="1219"/>
                    <a:pt x="55" y="1302"/>
                    <a:pt x="117" y="1302"/>
                  </a:cubicBezTo>
                  <a:cubicBezTo>
                    <a:pt x="125" y="1302"/>
                    <a:pt x="132" y="1301"/>
                    <a:pt x="140" y="1298"/>
                  </a:cubicBezTo>
                  <a:cubicBezTo>
                    <a:pt x="604" y="1179"/>
                    <a:pt x="1081" y="822"/>
                    <a:pt x="1509" y="619"/>
                  </a:cubicBezTo>
                  <a:cubicBezTo>
                    <a:pt x="1724" y="512"/>
                    <a:pt x="1938" y="405"/>
                    <a:pt x="2164" y="334"/>
                  </a:cubicBezTo>
                  <a:cubicBezTo>
                    <a:pt x="2319" y="286"/>
                    <a:pt x="2474" y="310"/>
                    <a:pt x="2617" y="250"/>
                  </a:cubicBezTo>
                  <a:cubicBezTo>
                    <a:pt x="2640" y="250"/>
                    <a:pt x="2640" y="215"/>
                    <a:pt x="2640" y="191"/>
                  </a:cubicBezTo>
                  <a:cubicBezTo>
                    <a:pt x="2603" y="56"/>
                    <a:pt x="2484" y="1"/>
                    <a:pt x="231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2" name="Google Shape;12172;p56"/>
            <p:cNvSpPr/>
            <p:nvPr/>
          </p:nvSpPr>
          <p:spPr>
            <a:xfrm>
              <a:off x="4277350" y="2085175"/>
              <a:ext cx="50875" cy="60800"/>
            </a:xfrm>
            <a:custGeom>
              <a:avLst/>
              <a:gdLst/>
              <a:ahLst/>
              <a:cxnLst/>
              <a:rect l="l" t="t" r="r" b="b"/>
              <a:pathLst>
                <a:path w="2035" h="2432" extrusionOk="0">
                  <a:moveTo>
                    <a:pt x="548" y="1"/>
                  </a:moveTo>
                  <a:cubicBezTo>
                    <a:pt x="417" y="1"/>
                    <a:pt x="288" y="30"/>
                    <a:pt x="166" y="97"/>
                  </a:cubicBezTo>
                  <a:cubicBezTo>
                    <a:pt x="0" y="190"/>
                    <a:pt x="95" y="399"/>
                    <a:pt x="254" y="399"/>
                  </a:cubicBezTo>
                  <a:cubicBezTo>
                    <a:pt x="279" y="399"/>
                    <a:pt x="305" y="394"/>
                    <a:pt x="332" y="383"/>
                  </a:cubicBezTo>
                  <a:cubicBezTo>
                    <a:pt x="390" y="356"/>
                    <a:pt x="453" y="345"/>
                    <a:pt x="517" y="345"/>
                  </a:cubicBezTo>
                  <a:cubicBezTo>
                    <a:pt x="862" y="345"/>
                    <a:pt x="1267" y="680"/>
                    <a:pt x="1428" y="930"/>
                  </a:cubicBezTo>
                  <a:cubicBezTo>
                    <a:pt x="1701" y="1359"/>
                    <a:pt x="1820" y="1907"/>
                    <a:pt x="1642" y="2395"/>
                  </a:cubicBezTo>
                  <a:cubicBezTo>
                    <a:pt x="1627" y="2418"/>
                    <a:pt x="1641" y="2431"/>
                    <a:pt x="1656" y="2431"/>
                  </a:cubicBezTo>
                  <a:cubicBezTo>
                    <a:pt x="1665" y="2431"/>
                    <a:pt x="1673" y="2427"/>
                    <a:pt x="1678" y="2419"/>
                  </a:cubicBezTo>
                  <a:cubicBezTo>
                    <a:pt x="2011" y="1847"/>
                    <a:pt x="2035" y="1109"/>
                    <a:pt x="1606" y="585"/>
                  </a:cubicBezTo>
                  <a:cubicBezTo>
                    <a:pt x="1363" y="279"/>
                    <a:pt x="951" y="1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3" name="Google Shape;12173;p56"/>
            <p:cNvSpPr/>
            <p:nvPr/>
          </p:nvSpPr>
          <p:spPr>
            <a:xfrm>
              <a:off x="4279975" y="2090575"/>
              <a:ext cx="26525" cy="45175"/>
            </a:xfrm>
            <a:custGeom>
              <a:avLst/>
              <a:gdLst/>
              <a:ahLst/>
              <a:cxnLst/>
              <a:rect l="l" t="t" r="r" b="b"/>
              <a:pathLst>
                <a:path w="1061" h="1807" extrusionOk="0">
                  <a:moveTo>
                    <a:pt x="84" y="0"/>
                  </a:moveTo>
                  <a:cubicBezTo>
                    <a:pt x="37" y="12"/>
                    <a:pt x="1" y="83"/>
                    <a:pt x="37" y="119"/>
                  </a:cubicBezTo>
                  <a:cubicBezTo>
                    <a:pt x="263" y="322"/>
                    <a:pt x="406" y="607"/>
                    <a:pt x="477" y="893"/>
                  </a:cubicBezTo>
                  <a:cubicBezTo>
                    <a:pt x="537" y="1131"/>
                    <a:pt x="501" y="1512"/>
                    <a:pt x="656" y="1727"/>
                  </a:cubicBezTo>
                  <a:cubicBezTo>
                    <a:pt x="693" y="1780"/>
                    <a:pt x="744" y="1807"/>
                    <a:pt x="795" y="1807"/>
                  </a:cubicBezTo>
                  <a:cubicBezTo>
                    <a:pt x="858" y="1807"/>
                    <a:pt x="920" y="1765"/>
                    <a:pt x="953" y="1679"/>
                  </a:cubicBezTo>
                  <a:cubicBezTo>
                    <a:pt x="1061" y="1381"/>
                    <a:pt x="858" y="845"/>
                    <a:pt x="739" y="584"/>
                  </a:cubicBezTo>
                  <a:cubicBezTo>
                    <a:pt x="620" y="286"/>
                    <a:pt x="430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4" name="Google Shape;12174;p56"/>
            <p:cNvSpPr/>
            <p:nvPr/>
          </p:nvSpPr>
          <p:spPr>
            <a:xfrm>
              <a:off x="3741525" y="2496550"/>
              <a:ext cx="13425" cy="28925"/>
            </a:xfrm>
            <a:custGeom>
              <a:avLst/>
              <a:gdLst/>
              <a:ahLst/>
              <a:cxnLst/>
              <a:rect l="l" t="t" r="r" b="b"/>
              <a:pathLst>
                <a:path w="537" h="1157" extrusionOk="0">
                  <a:moveTo>
                    <a:pt x="372" y="0"/>
                  </a:moveTo>
                  <a:cubicBezTo>
                    <a:pt x="367" y="0"/>
                    <a:pt x="363" y="1"/>
                    <a:pt x="358" y="1"/>
                  </a:cubicBezTo>
                  <a:cubicBezTo>
                    <a:pt x="227" y="13"/>
                    <a:pt x="274" y="299"/>
                    <a:pt x="227" y="394"/>
                  </a:cubicBezTo>
                  <a:cubicBezTo>
                    <a:pt x="167" y="573"/>
                    <a:pt x="1" y="918"/>
                    <a:pt x="120" y="1108"/>
                  </a:cubicBezTo>
                  <a:cubicBezTo>
                    <a:pt x="143" y="1140"/>
                    <a:pt x="188" y="1156"/>
                    <a:pt x="237" y="1156"/>
                  </a:cubicBezTo>
                  <a:cubicBezTo>
                    <a:pt x="261" y="1156"/>
                    <a:pt x="286" y="1152"/>
                    <a:pt x="310" y="1144"/>
                  </a:cubicBezTo>
                  <a:cubicBezTo>
                    <a:pt x="489" y="1037"/>
                    <a:pt x="536" y="656"/>
                    <a:pt x="513" y="489"/>
                  </a:cubicBezTo>
                  <a:cubicBezTo>
                    <a:pt x="489" y="397"/>
                    <a:pt x="534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5" name="Google Shape;12175;p56"/>
            <p:cNvSpPr/>
            <p:nvPr/>
          </p:nvSpPr>
          <p:spPr>
            <a:xfrm>
              <a:off x="3681400" y="2464425"/>
              <a:ext cx="73850" cy="34000"/>
            </a:xfrm>
            <a:custGeom>
              <a:avLst/>
              <a:gdLst/>
              <a:ahLst/>
              <a:cxnLst/>
              <a:rect l="l" t="t" r="r" b="b"/>
              <a:pathLst>
                <a:path w="2954" h="1360" extrusionOk="0">
                  <a:moveTo>
                    <a:pt x="72" y="0"/>
                  </a:moveTo>
                  <a:cubicBezTo>
                    <a:pt x="24" y="0"/>
                    <a:pt x="1" y="72"/>
                    <a:pt x="24" y="107"/>
                  </a:cubicBezTo>
                  <a:cubicBezTo>
                    <a:pt x="429" y="477"/>
                    <a:pt x="1013" y="667"/>
                    <a:pt x="1525" y="822"/>
                  </a:cubicBezTo>
                  <a:cubicBezTo>
                    <a:pt x="1917" y="917"/>
                    <a:pt x="2417" y="989"/>
                    <a:pt x="2656" y="1334"/>
                  </a:cubicBezTo>
                  <a:cubicBezTo>
                    <a:pt x="2667" y="1350"/>
                    <a:pt x="2688" y="1359"/>
                    <a:pt x="2710" y="1359"/>
                  </a:cubicBezTo>
                  <a:cubicBezTo>
                    <a:pt x="2735" y="1359"/>
                    <a:pt x="2762" y="1347"/>
                    <a:pt x="2775" y="1322"/>
                  </a:cubicBezTo>
                  <a:cubicBezTo>
                    <a:pt x="2953" y="953"/>
                    <a:pt x="2382" y="727"/>
                    <a:pt x="2120" y="643"/>
                  </a:cubicBezTo>
                  <a:cubicBezTo>
                    <a:pt x="1846" y="536"/>
                    <a:pt x="1525" y="488"/>
                    <a:pt x="1227" y="393"/>
                  </a:cubicBezTo>
                  <a:cubicBezTo>
                    <a:pt x="846" y="250"/>
                    <a:pt x="477" y="48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6" name="Google Shape;12176;p56"/>
            <p:cNvSpPr/>
            <p:nvPr/>
          </p:nvSpPr>
          <p:spPr>
            <a:xfrm>
              <a:off x="3679025" y="2464125"/>
              <a:ext cx="1500" cy="1225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36" y="0"/>
                  </a:moveTo>
                  <a:cubicBezTo>
                    <a:pt x="0" y="12"/>
                    <a:pt x="0" y="48"/>
                    <a:pt x="36" y="48"/>
                  </a:cubicBezTo>
                  <a:cubicBezTo>
                    <a:pt x="60" y="48"/>
                    <a:pt x="60" y="0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7" name="Google Shape;12177;p56"/>
            <p:cNvSpPr/>
            <p:nvPr/>
          </p:nvSpPr>
          <p:spPr>
            <a:xfrm>
              <a:off x="3620375" y="2457775"/>
              <a:ext cx="62825" cy="97100"/>
            </a:xfrm>
            <a:custGeom>
              <a:avLst/>
              <a:gdLst/>
              <a:ahLst/>
              <a:cxnLst/>
              <a:rect l="l" t="t" r="r" b="b"/>
              <a:pathLst>
                <a:path w="2513" h="3884" extrusionOk="0">
                  <a:moveTo>
                    <a:pt x="1979" y="0"/>
                  </a:moveTo>
                  <a:cubicBezTo>
                    <a:pt x="1566" y="0"/>
                    <a:pt x="1172" y="452"/>
                    <a:pt x="929" y="790"/>
                  </a:cubicBezTo>
                  <a:cubicBezTo>
                    <a:pt x="310" y="1683"/>
                    <a:pt x="13" y="2743"/>
                    <a:pt x="1" y="3814"/>
                  </a:cubicBezTo>
                  <a:cubicBezTo>
                    <a:pt x="1" y="3859"/>
                    <a:pt x="38" y="3883"/>
                    <a:pt x="77" y="3883"/>
                  </a:cubicBezTo>
                  <a:cubicBezTo>
                    <a:pt x="110" y="3883"/>
                    <a:pt x="144" y="3865"/>
                    <a:pt x="156" y="3826"/>
                  </a:cubicBezTo>
                  <a:cubicBezTo>
                    <a:pt x="287" y="3157"/>
                    <a:pt x="924" y="296"/>
                    <a:pt x="2038" y="296"/>
                  </a:cubicBezTo>
                  <a:cubicBezTo>
                    <a:pt x="2133" y="296"/>
                    <a:pt x="2232" y="317"/>
                    <a:pt x="2334" y="362"/>
                  </a:cubicBezTo>
                  <a:cubicBezTo>
                    <a:pt x="2347" y="367"/>
                    <a:pt x="2360" y="369"/>
                    <a:pt x="2372" y="369"/>
                  </a:cubicBezTo>
                  <a:cubicBezTo>
                    <a:pt x="2445" y="369"/>
                    <a:pt x="2512" y="290"/>
                    <a:pt x="2442" y="219"/>
                  </a:cubicBezTo>
                  <a:cubicBezTo>
                    <a:pt x="2289" y="63"/>
                    <a:pt x="2133" y="0"/>
                    <a:pt x="197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8" name="Google Shape;12178;p56"/>
            <p:cNvSpPr/>
            <p:nvPr/>
          </p:nvSpPr>
          <p:spPr>
            <a:xfrm>
              <a:off x="3619775" y="2555600"/>
              <a:ext cx="29200" cy="38025"/>
            </a:xfrm>
            <a:custGeom>
              <a:avLst/>
              <a:gdLst/>
              <a:ahLst/>
              <a:cxnLst/>
              <a:rect l="l" t="t" r="r" b="b"/>
              <a:pathLst>
                <a:path w="1168" h="1521" extrusionOk="0">
                  <a:moveTo>
                    <a:pt x="109" y="1"/>
                  </a:moveTo>
                  <a:cubicBezTo>
                    <a:pt x="94" y="1"/>
                    <a:pt x="84" y="13"/>
                    <a:pt x="84" y="32"/>
                  </a:cubicBezTo>
                  <a:cubicBezTo>
                    <a:pt x="1" y="199"/>
                    <a:pt x="37" y="282"/>
                    <a:pt x="96" y="437"/>
                  </a:cubicBezTo>
                  <a:cubicBezTo>
                    <a:pt x="168" y="628"/>
                    <a:pt x="156" y="866"/>
                    <a:pt x="275" y="1044"/>
                  </a:cubicBezTo>
                  <a:cubicBezTo>
                    <a:pt x="418" y="1235"/>
                    <a:pt x="811" y="1485"/>
                    <a:pt x="1061" y="1521"/>
                  </a:cubicBezTo>
                  <a:cubicBezTo>
                    <a:pt x="1132" y="1521"/>
                    <a:pt x="1168" y="1461"/>
                    <a:pt x="1156" y="1402"/>
                  </a:cubicBezTo>
                  <a:cubicBezTo>
                    <a:pt x="1108" y="1128"/>
                    <a:pt x="763" y="1032"/>
                    <a:pt x="572" y="866"/>
                  </a:cubicBezTo>
                  <a:cubicBezTo>
                    <a:pt x="406" y="735"/>
                    <a:pt x="263" y="640"/>
                    <a:pt x="239" y="401"/>
                  </a:cubicBezTo>
                  <a:cubicBezTo>
                    <a:pt x="227" y="223"/>
                    <a:pt x="263" y="175"/>
                    <a:pt x="156" y="32"/>
                  </a:cubicBezTo>
                  <a:cubicBezTo>
                    <a:pt x="139" y="10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9" name="Google Shape;12179;p56"/>
            <p:cNvSpPr/>
            <p:nvPr/>
          </p:nvSpPr>
          <p:spPr>
            <a:xfrm>
              <a:off x="3641625" y="2588150"/>
              <a:ext cx="20000" cy="35975"/>
            </a:xfrm>
            <a:custGeom>
              <a:avLst/>
              <a:gdLst/>
              <a:ahLst/>
              <a:cxnLst/>
              <a:rect l="l" t="t" r="r" b="b"/>
              <a:pathLst>
                <a:path w="800" h="1439" extrusionOk="0">
                  <a:moveTo>
                    <a:pt x="162" y="1"/>
                  </a:moveTo>
                  <a:cubicBezTo>
                    <a:pt x="84" y="1"/>
                    <a:pt x="1" y="96"/>
                    <a:pt x="44" y="171"/>
                  </a:cubicBezTo>
                  <a:cubicBezTo>
                    <a:pt x="115" y="385"/>
                    <a:pt x="246" y="540"/>
                    <a:pt x="294" y="766"/>
                  </a:cubicBezTo>
                  <a:cubicBezTo>
                    <a:pt x="341" y="981"/>
                    <a:pt x="365" y="1159"/>
                    <a:pt x="437" y="1350"/>
                  </a:cubicBezTo>
                  <a:cubicBezTo>
                    <a:pt x="466" y="1413"/>
                    <a:pt x="515" y="1439"/>
                    <a:pt x="566" y="1439"/>
                  </a:cubicBezTo>
                  <a:cubicBezTo>
                    <a:pt x="679" y="1439"/>
                    <a:pt x="800" y="1311"/>
                    <a:pt x="734" y="1171"/>
                  </a:cubicBezTo>
                  <a:cubicBezTo>
                    <a:pt x="579" y="778"/>
                    <a:pt x="651" y="207"/>
                    <a:pt x="187" y="4"/>
                  </a:cubicBezTo>
                  <a:cubicBezTo>
                    <a:pt x="179" y="2"/>
                    <a:pt x="170" y="1"/>
                    <a:pt x="16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0" name="Google Shape;12180;p56"/>
            <p:cNvSpPr/>
            <p:nvPr/>
          </p:nvSpPr>
          <p:spPr>
            <a:xfrm>
              <a:off x="3656700" y="2558625"/>
              <a:ext cx="109850" cy="70225"/>
            </a:xfrm>
            <a:custGeom>
              <a:avLst/>
              <a:gdLst/>
              <a:ahLst/>
              <a:cxnLst/>
              <a:rect l="l" t="t" r="r" b="b"/>
              <a:pathLst>
                <a:path w="4394" h="2809" extrusionOk="0">
                  <a:moveTo>
                    <a:pt x="4340" y="1"/>
                  </a:moveTo>
                  <a:cubicBezTo>
                    <a:pt x="4334" y="1"/>
                    <a:pt x="4328" y="7"/>
                    <a:pt x="4322" y="19"/>
                  </a:cubicBezTo>
                  <a:cubicBezTo>
                    <a:pt x="3703" y="459"/>
                    <a:pt x="3215" y="1090"/>
                    <a:pt x="2572" y="1519"/>
                  </a:cubicBezTo>
                  <a:cubicBezTo>
                    <a:pt x="2239" y="1757"/>
                    <a:pt x="1870" y="2043"/>
                    <a:pt x="1500" y="2233"/>
                  </a:cubicBezTo>
                  <a:cubicBezTo>
                    <a:pt x="1036" y="2483"/>
                    <a:pt x="548" y="2412"/>
                    <a:pt x="72" y="2555"/>
                  </a:cubicBezTo>
                  <a:cubicBezTo>
                    <a:pt x="0" y="2590"/>
                    <a:pt x="12" y="2697"/>
                    <a:pt x="72" y="2709"/>
                  </a:cubicBezTo>
                  <a:cubicBezTo>
                    <a:pt x="281" y="2778"/>
                    <a:pt x="468" y="2809"/>
                    <a:pt x="639" y="2809"/>
                  </a:cubicBezTo>
                  <a:cubicBezTo>
                    <a:pt x="1384" y="2809"/>
                    <a:pt x="1828" y="2234"/>
                    <a:pt x="2477" y="1769"/>
                  </a:cubicBezTo>
                  <a:cubicBezTo>
                    <a:pt x="3215" y="1233"/>
                    <a:pt x="4167" y="1102"/>
                    <a:pt x="4394" y="78"/>
                  </a:cubicBezTo>
                  <a:cubicBezTo>
                    <a:pt x="4394" y="42"/>
                    <a:pt x="4394" y="30"/>
                    <a:pt x="4358" y="19"/>
                  </a:cubicBezTo>
                  <a:cubicBezTo>
                    <a:pt x="4352" y="7"/>
                    <a:pt x="4346" y="1"/>
                    <a:pt x="43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1" name="Google Shape;12181;p56"/>
            <p:cNvSpPr/>
            <p:nvPr/>
          </p:nvSpPr>
          <p:spPr>
            <a:xfrm>
              <a:off x="3742725" y="2511075"/>
              <a:ext cx="27100" cy="61000"/>
            </a:xfrm>
            <a:custGeom>
              <a:avLst/>
              <a:gdLst/>
              <a:ahLst/>
              <a:cxnLst/>
              <a:rect l="l" t="t" r="r" b="b"/>
              <a:pathLst>
                <a:path w="1084" h="2440" extrusionOk="0">
                  <a:moveTo>
                    <a:pt x="269" y="0"/>
                  </a:moveTo>
                  <a:cubicBezTo>
                    <a:pt x="261" y="0"/>
                    <a:pt x="254" y="4"/>
                    <a:pt x="250" y="16"/>
                  </a:cubicBezTo>
                  <a:cubicBezTo>
                    <a:pt x="84" y="289"/>
                    <a:pt x="0" y="575"/>
                    <a:pt x="167" y="873"/>
                  </a:cubicBezTo>
                  <a:cubicBezTo>
                    <a:pt x="262" y="1063"/>
                    <a:pt x="429" y="1159"/>
                    <a:pt x="560" y="1301"/>
                  </a:cubicBezTo>
                  <a:cubicBezTo>
                    <a:pt x="857" y="1682"/>
                    <a:pt x="596" y="1980"/>
                    <a:pt x="524" y="2349"/>
                  </a:cubicBezTo>
                  <a:cubicBezTo>
                    <a:pt x="507" y="2401"/>
                    <a:pt x="545" y="2440"/>
                    <a:pt x="591" y="2440"/>
                  </a:cubicBezTo>
                  <a:cubicBezTo>
                    <a:pt x="608" y="2440"/>
                    <a:pt x="627" y="2434"/>
                    <a:pt x="643" y="2421"/>
                  </a:cubicBezTo>
                  <a:cubicBezTo>
                    <a:pt x="917" y="2194"/>
                    <a:pt x="1084" y="1730"/>
                    <a:pt x="941" y="1385"/>
                  </a:cubicBezTo>
                  <a:cubicBezTo>
                    <a:pt x="846" y="1170"/>
                    <a:pt x="679" y="1063"/>
                    <a:pt x="524" y="932"/>
                  </a:cubicBezTo>
                  <a:cubicBezTo>
                    <a:pt x="191" y="647"/>
                    <a:pt x="143" y="444"/>
                    <a:pt x="286" y="27"/>
                  </a:cubicBezTo>
                  <a:cubicBezTo>
                    <a:pt x="302" y="19"/>
                    <a:pt x="285" y="0"/>
                    <a:pt x="26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2" name="Google Shape;12182;p56"/>
            <p:cNvSpPr/>
            <p:nvPr/>
          </p:nvSpPr>
          <p:spPr>
            <a:xfrm>
              <a:off x="3923675" y="3498475"/>
              <a:ext cx="70300" cy="54875"/>
            </a:xfrm>
            <a:custGeom>
              <a:avLst/>
              <a:gdLst/>
              <a:ahLst/>
              <a:cxnLst/>
              <a:rect l="l" t="t" r="r" b="b"/>
              <a:pathLst>
                <a:path w="2812" h="2195" extrusionOk="0">
                  <a:moveTo>
                    <a:pt x="2609" y="1"/>
                  </a:moveTo>
                  <a:cubicBezTo>
                    <a:pt x="2430" y="12"/>
                    <a:pt x="2359" y="143"/>
                    <a:pt x="2251" y="262"/>
                  </a:cubicBezTo>
                  <a:cubicBezTo>
                    <a:pt x="2061" y="477"/>
                    <a:pt x="1847" y="667"/>
                    <a:pt x="1644" y="858"/>
                  </a:cubicBezTo>
                  <a:cubicBezTo>
                    <a:pt x="1228" y="1227"/>
                    <a:pt x="704" y="1691"/>
                    <a:pt x="168" y="1870"/>
                  </a:cubicBezTo>
                  <a:cubicBezTo>
                    <a:pt x="0" y="1948"/>
                    <a:pt x="63" y="2195"/>
                    <a:pt x="230" y="2195"/>
                  </a:cubicBezTo>
                  <a:cubicBezTo>
                    <a:pt x="240" y="2195"/>
                    <a:pt x="252" y="2193"/>
                    <a:pt x="263" y="2191"/>
                  </a:cubicBezTo>
                  <a:cubicBezTo>
                    <a:pt x="858" y="2048"/>
                    <a:pt x="1323" y="1667"/>
                    <a:pt x="1763" y="1263"/>
                  </a:cubicBezTo>
                  <a:cubicBezTo>
                    <a:pt x="2013" y="1036"/>
                    <a:pt x="2811" y="465"/>
                    <a:pt x="2716" y="72"/>
                  </a:cubicBezTo>
                  <a:cubicBezTo>
                    <a:pt x="2704" y="24"/>
                    <a:pt x="2656" y="1"/>
                    <a:pt x="260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3" name="Google Shape;12183;p56"/>
            <p:cNvSpPr/>
            <p:nvPr/>
          </p:nvSpPr>
          <p:spPr>
            <a:xfrm>
              <a:off x="3979350" y="3424950"/>
              <a:ext cx="24075" cy="79000"/>
            </a:xfrm>
            <a:custGeom>
              <a:avLst/>
              <a:gdLst/>
              <a:ahLst/>
              <a:cxnLst/>
              <a:rect l="l" t="t" r="r" b="b"/>
              <a:pathLst>
                <a:path w="963" h="3160" extrusionOk="0">
                  <a:moveTo>
                    <a:pt x="888" y="0"/>
                  </a:moveTo>
                  <a:cubicBezTo>
                    <a:pt x="874" y="0"/>
                    <a:pt x="860" y="4"/>
                    <a:pt x="846" y="13"/>
                  </a:cubicBezTo>
                  <a:cubicBezTo>
                    <a:pt x="417" y="215"/>
                    <a:pt x="191" y="703"/>
                    <a:pt x="120" y="1156"/>
                  </a:cubicBezTo>
                  <a:cubicBezTo>
                    <a:pt x="1" y="1834"/>
                    <a:pt x="536" y="2370"/>
                    <a:pt x="263" y="3049"/>
                  </a:cubicBezTo>
                  <a:cubicBezTo>
                    <a:pt x="239" y="3112"/>
                    <a:pt x="300" y="3160"/>
                    <a:pt x="357" y="3160"/>
                  </a:cubicBezTo>
                  <a:cubicBezTo>
                    <a:pt x="386" y="3160"/>
                    <a:pt x="413" y="3148"/>
                    <a:pt x="429" y="3120"/>
                  </a:cubicBezTo>
                  <a:cubicBezTo>
                    <a:pt x="656" y="2715"/>
                    <a:pt x="608" y="2370"/>
                    <a:pt x="536" y="1930"/>
                  </a:cubicBezTo>
                  <a:cubicBezTo>
                    <a:pt x="465" y="1513"/>
                    <a:pt x="441" y="1156"/>
                    <a:pt x="644" y="751"/>
                  </a:cubicBezTo>
                  <a:cubicBezTo>
                    <a:pt x="739" y="525"/>
                    <a:pt x="894" y="322"/>
                    <a:pt x="953" y="84"/>
                  </a:cubicBezTo>
                  <a:cubicBezTo>
                    <a:pt x="962" y="39"/>
                    <a:pt x="930" y="0"/>
                    <a:pt x="88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4" name="Google Shape;12184;p56"/>
            <p:cNvSpPr/>
            <p:nvPr/>
          </p:nvSpPr>
          <p:spPr>
            <a:xfrm>
              <a:off x="3999300" y="3359375"/>
              <a:ext cx="80100" cy="67825"/>
            </a:xfrm>
            <a:custGeom>
              <a:avLst/>
              <a:gdLst/>
              <a:ahLst/>
              <a:cxnLst/>
              <a:rect l="l" t="t" r="r" b="b"/>
              <a:pathLst>
                <a:path w="3204" h="2713" extrusionOk="0">
                  <a:moveTo>
                    <a:pt x="2914" y="1"/>
                  </a:moveTo>
                  <a:cubicBezTo>
                    <a:pt x="2405" y="1"/>
                    <a:pt x="1657" y="595"/>
                    <a:pt x="1358" y="814"/>
                  </a:cubicBezTo>
                  <a:cubicBezTo>
                    <a:pt x="834" y="1219"/>
                    <a:pt x="0" y="1921"/>
                    <a:pt x="48" y="2659"/>
                  </a:cubicBezTo>
                  <a:cubicBezTo>
                    <a:pt x="56" y="2691"/>
                    <a:pt x="96" y="2712"/>
                    <a:pt x="128" y="2712"/>
                  </a:cubicBezTo>
                  <a:cubicBezTo>
                    <a:pt x="145" y="2712"/>
                    <a:pt x="159" y="2707"/>
                    <a:pt x="167" y="2695"/>
                  </a:cubicBezTo>
                  <a:cubicBezTo>
                    <a:pt x="679" y="2136"/>
                    <a:pt x="989" y="1528"/>
                    <a:pt x="1596" y="1064"/>
                  </a:cubicBezTo>
                  <a:cubicBezTo>
                    <a:pt x="1929" y="826"/>
                    <a:pt x="2263" y="623"/>
                    <a:pt x="2620" y="469"/>
                  </a:cubicBezTo>
                  <a:cubicBezTo>
                    <a:pt x="2846" y="385"/>
                    <a:pt x="3072" y="350"/>
                    <a:pt x="3191" y="135"/>
                  </a:cubicBezTo>
                  <a:cubicBezTo>
                    <a:pt x="3203" y="100"/>
                    <a:pt x="3191" y="88"/>
                    <a:pt x="3179" y="76"/>
                  </a:cubicBezTo>
                  <a:cubicBezTo>
                    <a:pt x="3104" y="23"/>
                    <a:pt x="3013" y="1"/>
                    <a:pt x="291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5" name="Google Shape;12185;p56"/>
            <p:cNvSpPr/>
            <p:nvPr/>
          </p:nvSpPr>
          <p:spPr>
            <a:xfrm>
              <a:off x="4068050" y="3361925"/>
              <a:ext cx="124150" cy="38950"/>
            </a:xfrm>
            <a:custGeom>
              <a:avLst/>
              <a:gdLst/>
              <a:ahLst/>
              <a:cxnLst/>
              <a:rect l="l" t="t" r="r" b="b"/>
              <a:pathLst>
                <a:path w="4966" h="1558" extrusionOk="0">
                  <a:moveTo>
                    <a:pt x="1229" y="0"/>
                  </a:moveTo>
                  <a:cubicBezTo>
                    <a:pt x="823" y="0"/>
                    <a:pt x="415" y="72"/>
                    <a:pt x="1" y="212"/>
                  </a:cubicBezTo>
                  <a:cubicBezTo>
                    <a:pt x="13" y="212"/>
                    <a:pt x="13" y="236"/>
                    <a:pt x="25" y="236"/>
                  </a:cubicBezTo>
                  <a:cubicBezTo>
                    <a:pt x="906" y="283"/>
                    <a:pt x="1668" y="331"/>
                    <a:pt x="2513" y="664"/>
                  </a:cubicBezTo>
                  <a:cubicBezTo>
                    <a:pt x="3239" y="950"/>
                    <a:pt x="4096" y="1545"/>
                    <a:pt x="4894" y="1557"/>
                  </a:cubicBezTo>
                  <a:cubicBezTo>
                    <a:pt x="4918" y="1557"/>
                    <a:pt x="4966" y="1522"/>
                    <a:pt x="4930" y="1486"/>
                  </a:cubicBezTo>
                  <a:cubicBezTo>
                    <a:pt x="4430" y="831"/>
                    <a:pt x="3251" y="521"/>
                    <a:pt x="2489" y="236"/>
                  </a:cubicBezTo>
                  <a:cubicBezTo>
                    <a:pt x="2070" y="78"/>
                    <a:pt x="1651" y="0"/>
                    <a:pt x="122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6" name="Google Shape;12186;p56"/>
            <p:cNvSpPr/>
            <p:nvPr/>
          </p:nvSpPr>
          <p:spPr>
            <a:xfrm>
              <a:off x="4180625" y="3396650"/>
              <a:ext cx="132000" cy="106525"/>
            </a:xfrm>
            <a:custGeom>
              <a:avLst/>
              <a:gdLst/>
              <a:ahLst/>
              <a:cxnLst/>
              <a:rect l="l" t="t" r="r" b="b"/>
              <a:pathLst>
                <a:path w="5280" h="4261" extrusionOk="0">
                  <a:moveTo>
                    <a:pt x="95" y="1"/>
                  </a:moveTo>
                  <a:cubicBezTo>
                    <a:pt x="31" y="1"/>
                    <a:pt x="1" y="99"/>
                    <a:pt x="46" y="145"/>
                  </a:cubicBezTo>
                  <a:cubicBezTo>
                    <a:pt x="451" y="478"/>
                    <a:pt x="760" y="907"/>
                    <a:pt x="1177" y="1228"/>
                  </a:cubicBezTo>
                  <a:cubicBezTo>
                    <a:pt x="1558" y="1526"/>
                    <a:pt x="2022" y="1752"/>
                    <a:pt x="2475" y="1954"/>
                  </a:cubicBezTo>
                  <a:cubicBezTo>
                    <a:pt x="3606" y="2490"/>
                    <a:pt x="4558" y="2859"/>
                    <a:pt x="4951" y="4145"/>
                  </a:cubicBezTo>
                  <a:cubicBezTo>
                    <a:pt x="4979" y="4222"/>
                    <a:pt x="5051" y="4260"/>
                    <a:pt x="5121" y="4260"/>
                  </a:cubicBezTo>
                  <a:cubicBezTo>
                    <a:pt x="5202" y="4260"/>
                    <a:pt x="5279" y="4207"/>
                    <a:pt x="5273" y="4097"/>
                  </a:cubicBezTo>
                  <a:cubicBezTo>
                    <a:pt x="5189" y="2907"/>
                    <a:pt x="4154" y="2300"/>
                    <a:pt x="3189" y="1859"/>
                  </a:cubicBezTo>
                  <a:cubicBezTo>
                    <a:pt x="2594" y="1585"/>
                    <a:pt x="1951" y="1335"/>
                    <a:pt x="1439" y="930"/>
                  </a:cubicBezTo>
                  <a:cubicBezTo>
                    <a:pt x="998" y="585"/>
                    <a:pt x="701" y="73"/>
                    <a:pt x="105" y="2"/>
                  </a:cubicBezTo>
                  <a:cubicBezTo>
                    <a:pt x="102" y="1"/>
                    <a:pt x="98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7" name="Google Shape;12187;p56"/>
            <p:cNvSpPr/>
            <p:nvPr/>
          </p:nvSpPr>
          <p:spPr>
            <a:xfrm>
              <a:off x="4305300" y="3496100"/>
              <a:ext cx="95125" cy="38775"/>
            </a:xfrm>
            <a:custGeom>
              <a:avLst/>
              <a:gdLst/>
              <a:ahLst/>
              <a:cxnLst/>
              <a:rect l="l" t="t" r="r" b="b"/>
              <a:pathLst>
                <a:path w="3805" h="1551" extrusionOk="0">
                  <a:moveTo>
                    <a:pt x="83" y="0"/>
                  </a:moveTo>
                  <a:lnTo>
                    <a:pt x="83" y="0"/>
                  </a:lnTo>
                  <a:cubicBezTo>
                    <a:pt x="0" y="500"/>
                    <a:pt x="405" y="631"/>
                    <a:pt x="833" y="631"/>
                  </a:cubicBezTo>
                  <a:cubicBezTo>
                    <a:pt x="1322" y="643"/>
                    <a:pt x="1691" y="596"/>
                    <a:pt x="2167" y="810"/>
                  </a:cubicBezTo>
                  <a:cubicBezTo>
                    <a:pt x="2667" y="1012"/>
                    <a:pt x="3084" y="1477"/>
                    <a:pt x="3596" y="1548"/>
                  </a:cubicBezTo>
                  <a:cubicBezTo>
                    <a:pt x="3606" y="1550"/>
                    <a:pt x="3617" y="1551"/>
                    <a:pt x="3627" y="1551"/>
                  </a:cubicBezTo>
                  <a:cubicBezTo>
                    <a:pt x="3748" y="1551"/>
                    <a:pt x="3805" y="1422"/>
                    <a:pt x="3739" y="1334"/>
                  </a:cubicBezTo>
                  <a:cubicBezTo>
                    <a:pt x="3334" y="858"/>
                    <a:pt x="2465" y="465"/>
                    <a:pt x="1869" y="286"/>
                  </a:cubicBezTo>
                  <a:cubicBezTo>
                    <a:pt x="1793" y="268"/>
                    <a:pt x="1701" y="262"/>
                    <a:pt x="1601" y="262"/>
                  </a:cubicBezTo>
                  <a:cubicBezTo>
                    <a:pt x="1382" y="262"/>
                    <a:pt x="1118" y="291"/>
                    <a:pt x="869" y="291"/>
                  </a:cubicBezTo>
                  <a:cubicBezTo>
                    <a:pt x="535" y="291"/>
                    <a:pt x="226" y="240"/>
                    <a:pt x="8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8" name="Google Shape;12188;p56"/>
            <p:cNvSpPr/>
            <p:nvPr/>
          </p:nvSpPr>
          <p:spPr>
            <a:xfrm>
              <a:off x="3889425" y="2500025"/>
              <a:ext cx="34600" cy="53125"/>
            </a:xfrm>
            <a:custGeom>
              <a:avLst/>
              <a:gdLst/>
              <a:ahLst/>
              <a:cxnLst/>
              <a:rect l="l" t="t" r="r" b="b"/>
              <a:pathLst>
                <a:path w="1384" h="2125" extrusionOk="0">
                  <a:moveTo>
                    <a:pt x="1285" y="1"/>
                  </a:moveTo>
                  <a:cubicBezTo>
                    <a:pt x="1277" y="1"/>
                    <a:pt x="1270" y="2"/>
                    <a:pt x="1264" y="5"/>
                  </a:cubicBezTo>
                  <a:cubicBezTo>
                    <a:pt x="1109" y="77"/>
                    <a:pt x="1109" y="160"/>
                    <a:pt x="1038" y="303"/>
                  </a:cubicBezTo>
                  <a:cubicBezTo>
                    <a:pt x="931" y="493"/>
                    <a:pt x="812" y="696"/>
                    <a:pt x="704" y="886"/>
                  </a:cubicBezTo>
                  <a:cubicBezTo>
                    <a:pt x="514" y="1243"/>
                    <a:pt x="323" y="1577"/>
                    <a:pt x="73" y="1910"/>
                  </a:cubicBezTo>
                  <a:cubicBezTo>
                    <a:pt x="1" y="2010"/>
                    <a:pt x="123" y="2125"/>
                    <a:pt x="238" y="2125"/>
                  </a:cubicBezTo>
                  <a:cubicBezTo>
                    <a:pt x="273" y="2125"/>
                    <a:pt x="307" y="2114"/>
                    <a:pt x="335" y="2089"/>
                  </a:cubicBezTo>
                  <a:cubicBezTo>
                    <a:pt x="645" y="1827"/>
                    <a:pt x="847" y="1446"/>
                    <a:pt x="990" y="1077"/>
                  </a:cubicBezTo>
                  <a:lnTo>
                    <a:pt x="1216" y="493"/>
                  </a:lnTo>
                  <a:cubicBezTo>
                    <a:pt x="1276" y="315"/>
                    <a:pt x="1383" y="219"/>
                    <a:pt x="1335" y="41"/>
                  </a:cubicBezTo>
                  <a:cubicBezTo>
                    <a:pt x="1335" y="14"/>
                    <a:pt x="1309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9" name="Google Shape;12189;p56"/>
            <p:cNvSpPr/>
            <p:nvPr/>
          </p:nvSpPr>
          <p:spPr>
            <a:xfrm>
              <a:off x="3922575" y="2394600"/>
              <a:ext cx="80300" cy="116750"/>
            </a:xfrm>
            <a:custGeom>
              <a:avLst/>
              <a:gdLst/>
              <a:ahLst/>
              <a:cxnLst/>
              <a:rect l="l" t="t" r="r" b="b"/>
              <a:pathLst>
                <a:path w="3212" h="4670" extrusionOk="0">
                  <a:moveTo>
                    <a:pt x="3084" y="0"/>
                  </a:moveTo>
                  <a:cubicBezTo>
                    <a:pt x="3048" y="0"/>
                    <a:pt x="3011" y="17"/>
                    <a:pt x="2986" y="55"/>
                  </a:cubicBezTo>
                  <a:cubicBezTo>
                    <a:pt x="2403" y="900"/>
                    <a:pt x="1903" y="1912"/>
                    <a:pt x="1510" y="2865"/>
                  </a:cubicBezTo>
                  <a:lnTo>
                    <a:pt x="1105" y="3853"/>
                  </a:lnTo>
                  <a:cubicBezTo>
                    <a:pt x="1069" y="3936"/>
                    <a:pt x="950" y="4294"/>
                    <a:pt x="902" y="4329"/>
                  </a:cubicBezTo>
                  <a:cubicBezTo>
                    <a:pt x="880" y="4339"/>
                    <a:pt x="854" y="4344"/>
                    <a:pt x="826" y="4344"/>
                  </a:cubicBezTo>
                  <a:cubicBezTo>
                    <a:pt x="640" y="4344"/>
                    <a:pt x="351" y="4155"/>
                    <a:pt x="112" y="4155"/>
                  </a:cubicBezTo>
                  <a:cubicBezTo>
                    <a:pt x="85" y="4155"/>
                    <a:pt x="59" y="4157"/>
                    <a:pt x="33" y="4163"/>
                  </a:cubicBezTo>
                  <a:cubicBezTo>
                    <a:pt x="31" y="4161"/>
                    <a:pt x="28" y="4161"/>
                    <a:pt x="26" y="4161"/>
                  </a:cubicBezTo>
                  <a:cubicBezTo>
                    <a:pt x="7" y="4161"/>
                    <a:pt x="0" y="4201"/>
                    <a:pt x="21" y="4222"/>
                  </a:cubicBezTo>
                  <a:cubicBezTo>
                    <a:pt x="171" y="4412"/>
                    <a:pt x="489" y="4669"/>
                    <a:pt x="771" y="4669"/>
                  </a:cubicBezTo>
                  <a:cubicBezTo>
                    <a:pt x="824" y="4669"/>
                    <a:pt x="877" y="4660"/>
                    <a:pt x="926" y="4639"/>
                  </a:cubicBezTo>
                  <a:cubicBezTo>
                    <a:pt x="1272" y="4496"/>
                    <a:pt x="1450" y="3853"/>
                    <a:pt x="1581" y="3555"/>
                  </a:cubicBezTo>
                  <a:cubicBezTo>
                    <a:pt x="1855" y="2960"/>
                    <a:pt x="2117" y="2365"/>
                    <a:pt x="2438" y="1781"/>
                  </a:cubicBezTo>
                  <a:cubicBezTo>
                    <a:pt x="2712" y="1257"/>
                    <a:pt x="3057" y="745"/>
                    <a:pt x="3188" y="150"/>
                  </a:cubicBezTo>
                  <a:cubicBezTo>
                    <a:pt x="3212" y="58"/>
                    <a:pt x="3150" y="0"/>
                    <a:pt x="308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0" name="Google Shape;12190;p56"/>
            <p:cNvSpPr/>
            <p:nvPr/>
          </p:nvSpPr>
          <p:spPr>
            <a:xfrm>
              <a:off x="4001975" y="2389150"/>
              <a:ext cx="1725" cy="1175"/>
            </a:xfrm>
            <a:custGeom>
              <a:avLst/>
              <a:gdLst/>
              <a:ahLst/>
              <a:cxnLst/>
              <a:rect l="l" t="t" r="r" b="b"/>
              <a:pathLst>
                <a:path w="69" h="47" extrusionOk="0">
                  <a:moveTo>
                    <a:pt x="59" y="1"/>
                  </a:moveTo>
                  <a:cubicBezTo>
                    <a:pt x="56" y="1"/>
                    <a:pt x="52" y="4"/>
                    <a:pt x="48" y="11"/>
                  </a:cubicBezTo>
                  <a:lnTo>
                    <a:pt x="12" y="35"/>
                  </a:lnTo>
                  <a:cubicBezTo>
                    <a:pt x="1" y="35"/>
                    <a:pt x="12" y="47"/>
                    <a:pt x="36" y="47"/>
                  </a:cubicBezTo>
                  <a:lnTo>
                    <a:pt x="60" y="23"/>
                  </a:lnTo>
                  <a:cubicBezTo>
                    <a:pt x="68" y="15"/>
                    <a:pt x="65" y="1"/>
                    <a:pt x="5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1" name="Google Shape;12191;p56"/>
            <p:cNvSpPr/>
            <p:nvPr/>
          </p:nvSpPr>
          <p:spPr>
            <a:xfrm>
              <a:off x="4001550" y="2377800"/>
              <a:ext cx="45100" cy="45575"/>
            </a:xfrm>
            <a:custGeom>
              <a:avLst/>
              <a:gdLst/>
              <a:ahLst/>
              <a:cxnLst/>
              <a:rect l="l" t="t" r="r" b="b"/>
              <a:pathLst>
                <a:path w="1804" h="1823" extrusionOk="0">
                  <a:moveTo>
                    <a:pt x="482" y="1"/>
                  </a:moveTo>
                  <a:cubicBezTo>
                    <a:pt x="184" y="13"/>
                    <a:pt x="137" y="239"/>
                    <a:pt x="18" y="465"/>
                  </a:cubicBezTo>
                  <a:cubicBezTo>
                    <a:pt x="1" y="490"/>
                    <a:pt x="14" y="515"/>
                    <a:pt x="35" y="515"/>
                  </a:cubicBezTo>
                  <a:cubicBezTo>
                    <a:pt x="44" y="515"/>
                    <a:pt x="55" y="511"/>
                    <a:pt x="65" y="501"/>
                  </a:cubicBezTo>
                  <a:cubicBezTo>
                    <a:pt x="181" y="346"/>
                    <a:pt x="304" y="285"/>
                    <a:pt x="425" y="285"/>
                  </a:cubicBezTo>
                  <a:cubicBezTo>
                    <a:pt x="704" y="285"/>
                    <a:pt x="975" y="609"/>
                    <a:pt x="1125" y="858"/>
                  </a:cubicBezTo>
                  <a:cubicBezTo>
                    <a:pt x="1303" y="1144"/>
                    <a:pt x="1434" y="1632"/>
                    <a:pt x="1732" y="1810"/>
                  </a:cubicBezTo>
                  <a:cubicBezTo>
                    <a:pt x="1744" y="1819"/>
                    <a:pt x="1754" y="1823"/>
                    <a:pt x="1763" y="1823"/>
                  </a:cubicBezTo>
                  <a:cubicBezTo>
                    <a:pt x="1790" y="1823"/>
                    <a:pt x="1803" y="1787"/>
                    <a:pt x="1803" y="1751"/>
                  </a:cubicBezTo>
                  <a:cubicBezTo>
                    <a:pt x="1780" y="1513"/>
                    <a:pt x="1601" y="1275"/>
                    <a:pt x="1494" y="1072"/>
                  </a:cubicBezTo>
                  <a:cubicBezTo>
                    <a:pt x="1363" y="798"/>
                    <a:pt x="1208" y="536"/>
                    <a:pt x="1006" y="298"/>
                  </a:cubicBezTo>
                  <a:cubicBezTo>
                    <a:pt x="863" y="132"/>
                    <a:pt x="708" y="1"/>
                    <a:pt x="48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2" name="Google Shape;12192;p56"/>
            <p:cNvSpPr/>
            <p:nvPr/>
          </p:nvSpPr>
          <p:spPr>
            <a:xfrm>
              <a:off x="4053850" y="2441425"/>
              <a:ext cx="1975" cy="1950"/>
            </a:xfrm>
            <a:custGeom>
              <a:avLst/>
              <a:gdLst/>
              <a:ahLst/>
              <a:cxnLst/>
              <a:rect l="l" t="t" r="r" b="b"/>
              <a:pathLst>
                <a:path w="79" h="78" extrusionOk="0">
                  <a:moveTo>
                    <a:pt x="24" y="0"/>
                  </a:moveTo>
                  <a:cubicBezTo>
                    <a:pt x="10" y="0"/>
                    <a:pt x="1" y="23"/>
                    <a:pt x="9" y="39"/>
                  </a:cubicBezTo>
                  <a:lnTo>
                    <a:pt x="45" y="75"/>
                  </a:lnTo>
                  <a:cubicBezTo>
                    <a:pt x="47" y="77"/>
                    <a:pt x="48" y="77"/>
                    <a:pt x="50" y="77"/>
                  </a:cubicBezTo>
                  <a:cubicBezTo>
                    <a:pt x="63" y="77"/>
                    <a:pt x="79" y="50"/>
                    <a:pt x="69" y="39"/>
                  </a:cubicBezTo>
                  <a:lnTo>
                    <a:pt x="45" y="15"/>
                  </a:lnTo>
                  <a:cubicBezTo>
                    <a:pt x="38" y="5"/>
                    <a:pt x="30" y="0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3" name="Google Shape;12193;p56"/>
            <p:cNvSpPr/>
            <p:nvPr/>
          </p:nvSpPr>
          <p:spPr>
            <a:xfrm>
              <a:off x="4039850" y="2422150"/>
              <a:ext cx="27175" cy="29150"/>
            </a:xfrm>
            <a:custGeom>
              <a:avLst/>
              <a:gdLst/>
              <a:ahLst/>
              <a:cxnLst/>
              <a:rect l="l" t="t" r="r" b="b"/>
              <a:pathLst>
                <a:path w="1087" h="1166" extrusionOk="0">
                  <a:moveTo>
                    <a:pt x="114" y="1"/>
                  </a:moveTo>
                  <a:cubicBezTo>
                    <a:pt x="53" y="1"/>
                    <a:pt x="0" y="82"/>
                    <a:pt x="69" y="132"/>
                  </a:cubicBezTo>
                  <a:cubicBezTo>
                    <a:pt x="260" y="274"/>
                    <a:pt x="367" y="501"/>
                    <a:pt x="498" y="691"/>
                  </a:cubicBezTo>
                  <a:cubicBezTo>
                    <a:pt x="605" y="858"/>
                    <a:pt x="724" y="1084"/>
                    <a:pt x="914" y="1156"/>
                  </a:cubicBezTo>
                  <a:cubicBezTo>
                    <a:pt x="930" y="1163"/>
                    <a:pt x="945" y="1166"/>
                    <a:pt x="959" y="1166"/>
                  </a:cubicBezTo>
                  <a:cubicBezTo>
                    <a:pt x="1040" y="1166"/>
                    <a:pt x="1086" y="1058"/>
                    <a:pt x="1045" y="977"/>
                  </a:cubicBezTo>
                  <a:cubicBezTo>
                    <a:pt x="998" y="894"/>
                    <a:pt x="914" y="810"/>
                    <a:pt x="855" y="739"/>
                  </a:cubicBezTo>
                  <a:cubicBezTo>
                    <a:pt x="783" y="655"/>
                    <a:pt x="700" y="548"/>
                    <a:pt x="629" y="453"/>
                  </a:cubicBezTo>
                  <a:cubicBezTo>
                    <a:pt x="498" y="298"/>
                    <a:pt x="343" y="120"/>
                    <a:pt x="152" y="13"/>
                  </a:cubicBezTo>
                  <a:cubicBezTo>
                    <a:pt x="140" y="4"/>
                    <a:pt x="127" y="1"/>
                    <a:pt x="11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4" name="Google Shape;12194;p56"/>
            <p:cNvSpPr/>
            <p:nvPr/>
          </p:nvSpPr>
          <p:spPr>
            <a:xfrm>
              <a:off x="4064900" y="2448325"/>
              <a:ext cx="4975" cy="3925"/>
            </a:xfrm>
            <a:custGeom>
              <a:avLst/>
              <a:gdLst/>
              <a:ahLst/>
              <a:cxnLst/>
              <a:rect l="l" t="t" r="r" b="b"/>
              <a:pathLst>
                <a:path w="199" h="157" extrusionOk="0">
                  <a:moveTo>
                    <a:pt x="67" y="1"/>
                  </a:moveTo>
                  <a:cubicBezTo>
                    <a:pt x="63" y="1"/>
                    <a:pt x="59" y="1"/>
                    <a:pt x="55" y="1"/>
                  </a:cubicBezTo>
                  <a:cubicBezTo>
                    <a:pt x="15" y="13"/>
                    <a:pt x="0" y="49"/>
                    <a:pt x="5" y="82"/>
                  </a:cubicBezTo>
                  <a:lnTo>
                    <a:pt x="5" y="82"/>
                  </a:lnTo>
                  <a:cubicBezTo>
                    <a:pt x="0" y="115"/>
                    <a:pt x="15" y="150"/>
                    <a:pt x="55" y="156"/>
                  </a:cubicBezTo>
                  <a:lnTo>
                    <a:pt x="79" y="156"/>
                  </a:lnTo>
                  <a:cubicBezTo>
                    <a:pt x="95" y="156"/>
                    <a:pt x="108" y="152"/>
                    <a:pt x="118" y="144"/>
                  </a:cubicBezTo>
                  <a:lnTo>
                    <a:pt x="139" y="144"/>
                  </a:lnTo>
                  <a:cubicBezTo>
                    <a:pt x="198" y="120"/>
                    <a:pt x="198" y="37"/>
                    <a:pt x="139" y="25"/>
                  </a:cubicBezTo>
                  <a:lnTo>
                    <a:pt x="127" y="25"/>
                  </a:lnTo>
                  <a:cubicBezTo>
                    <a:pt x="114" y="11"/>
                    <a:pt x="94" y="1"/>
                    <a:pt x="6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5" name="Google Shape;12195;p56"/>
            <p:cNvSpPr/>
            <p:nvPr/>
          </p:nvSpPr>
          <p:spPr>
            <a:xfrm>
              <a:off x="4065275" y="2432700"/>
              <a:ext cx="16500" cy="18625"/>
            </a:xfrm>
            <a:custGeom>
              <a:avLst/>
              <a:gdLst/>
              <a:ahLst/>
              <a:cxnLst/>
              <a:rect l="l" t="t" r="r" b="b"/>
              <a:pathLst>
                <a:path w="660" h="745" extrusionOk="0">
                  <a:moveTo>
                    <a:pt x="480" y="0"/>
                  </a:moveTo>
                  <a:cubicBezTo>
                    <a:pt x="461" y="0"/>
                    <a:pt x="441" y="6"/>
                    <a:pt x="421" y="19"/>
                  </a:cubicBezTo>
                  <a:cubicBezTo>
                    <a:pt x="314" y="79"/>
                    <a:pt x="267" y="222"/>
                    <a:pt x="207" y="329"/>
                  </a:cubicBezTo>
                  <a:cubicBezTo>
                    <a:pt x="147" y="448"/>
                    <a:pt x="100" y="567"/>
                    <a:pt x="28" y="674"/>
                  </a:cubicBezTo>
                  <a:cubicBezTo>
                    <a:pt x="0" y="702"/>
                    <a:pt x="38" y="745"/>
                    <a:pt x="67" y="745"/>
                  </a:cubicBezTo>
                  <a:cubicBezTo>
                    <a:pt x="75" y="745"/>
                    <a:pt x="83" y="741"/>
                    <a:pt x="88" y="734"/>
                  </a:cubicBezTo>
                  <a:cubicBezTo>
                    <a:pt x="207" y="650"/>
                    <a:pt x="338" y="603"/>
                    <a:pt x="445" y="495"/>
                  </a:cubicBezTo>
                  <a:cubicBezTo>
                    <a:pt x="540" y="388"/>
                    <a:pt x="659" y="222"/>
                    <a:pt x="600" y="91"/>
                  </a:cubicBezTo>
                  <a:cubicBezTo>
                    <a:pt x="574" y="39"/>
                    <a:pt x="530" y="0"/>
                    <a:pt x="48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6" name="Google Shape;12196;p56"/>
            <p:cNvSpPr/>
            <p:nvPr/>
          </p:nvSpPr>
          <p:spPr>
            <a:xfrm>
              <a:off x="4080025" y="2371775"/>
              <a:ext cx="59800" cy="58750"/>
            </a:xfrm>
            <a:custGeom>
              <a:avLst/>
              <a:gdLst/>
              <a:ahLst/>
              <a:cxnLst/>
              <a:rect l="l" t="t" r="r" b="b"/>
              <a:pathLst>
                <a:path w="2392" h="2350" extrusionOk="0">
                  <a:moveTo>
                    <a:pt x="6" y="2344"/>
                  </a:moveTo>
                  <a:cubicBezTo>
                    <a:pt x="1" y="2344"/>
                    <a:pt x="6" y="2349"/>
                    <a:pt x="22" y="2349"/>
                  </a:cubicBezTo>
                  <a:cubicBezTo>
                    <a:pt x="14" y="2345"/>
                    <a:pt x="9" y="2344"/>
                    <a:pt x="6" y="2344"/>
                  </a:cubicBezTo>
                  <a:close/>
                  <a:moveTo>
                    <a:pt x="2166" y="1"/>
                  </a:moveTo>
                  <a:cubicBezTo>
                    <a:pt x="1860" y="1"/>
                    <a:pt x="1345" y="478"/>
                    <a:pt x="1224" y="599"/>
                  </a:cubicBezTo>
                  <a:cubicBezTo>
                    <a:pt x="748" y="1123"/>
                    <a:pt x="284" y="1718"/>
                    <a:pt x="22" y="2349"/>
                  </a:cubicBezTo>
                  <a:cubicBezTo>
                    <a:pt x="450" y="2194"/>
                    <a:pt x="736" y="1635"/>
                    <a:pt x="1034" y="1277"/>
                  </a:cubicBezTo>
                  <a:cubicBezTo>
                    <a:pt x="1236" y="1039"/>
                    <a:pt x="1451" y="789"/>
                    <a:pt x="1689" y="587"/>
                  </a:cubicBezTo>
                  <a:cubicBezTo>
                    <a:pt x="1891" y="408"/>
                    <a:pt x="2034" y="384"/>
                    <a:pt x="2284" y="361"/>
                  </a:cubicBezTo>
                  <a:cubicBezTo>
                    <a:pt x="2332" y="361"/>
                    <a:pt x="2391" y="313"/>
                    <a:pt x="2391" y="254"/>
                  </a:cubicBezTo>
                  <a:cubicBezTo>
                    <a:pt x="2368" y="70"/>
                    <a:pt x="2282" y="1"/>
                    <a:pt x="216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7" name="Google Shape;12197;p56"/>
            <p:cNvSpPr/>
            <p:nvPr/>
          </p:nvSpPr>
          <p:spPr>
            <a:xfrm>
              <a:off x="4132175" y="2374575"/>
              <a:ext cx="54850" cy="43300"/>
            </a:xfrm>
            <a:custGeom>
              <a:avLst/>
              <a:gdLst/>
              <a:ahLst/>
              <a:cxnLst/>
              <a:rect l="l" t="t" r="r" b="b"/>
              <a:pathLst>
                <a:path w="2194" h="1732" extrusionOk="0">
                  <a:moveTo>
                    <a:pt x="356" y="0"/>
                  </a:moveTo>
                  <a:cubicBezTo>
                    <a:pt x="268" y="0"/>
                    <a:pt x="176" y="6"/>
                    <a:pt x="67" y="11"/>
                  </a:cubicBezTo>
                  <a:cubicBezTo>
                    <a:pt x="64" y="10"/>
                    <a:pt x="61" y="9"/>
                    <a:pt x="58" y="9"/>
                  </a:cubicBezTo>
                  <a:cubicBezTo>
                    <a:pt x="17" y="9"/>
                    <a:pt x="0" y="83"/>
                    <a:pt x="67" y="94"/>
                  </a:cubicBezTo>
                  <a:cubicBezTo>
                    <a:pt x="924" y="392"/>
                    <a:pt x="1555" y="1034"/>
                    <a:pt x="2115" y="1725"/>
                  </a:cubicBezTo>
                  <a:cubicBezTo>
                    <a:pt x="2122" y="1730"/>
                    <a:pt x="2129" y="1732"/>
                    <a:pt x="2136" y="1732"/>
                  </a:cubicBezTo>
                  <a:cubicBezTo>
                    <a:pt x="2166" y="1732"/>
                    <a:pt x="2194" y="1697"/>
                    <a:pt x="2174" y="1677"/>
                  </a:cubicBezTo>
                  <a:cubicBezTo>
                    <a:pt x="1889" y="1249"/>
                    <a:pt x="1746" y="796"/>
                    <a:pt x="1341" y="439"/>
                  </a:cubicBezTo>
                  <a:cubicBezTo>
                    <a:pt x="1174" y="308"/>
                    <a:pt x="1020" y="165"/>
                    <a:pt x="817" y="94"/>
                  </a:cubicBezTo>
                  <a:cubicBezTo>
                    <a:pt x="643" y="18"/>
                    <a:pt x="508" y="0"/>
                    <a:pt x="35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8" name="Google Shape;12198;p56"/>
            <p:cNvSpPr/>
            <p:nvPr/>
          </p:nvSpPr>
          <p:spPr>
            <a:xfrm>
              <a:off x="4186475" y="2428475"/>
              <a:ext cx="50875" cy="86225"/>
            </a:xfrm>
            <a:custGeom>
              <a:avLst/>
              <a:gdLst/>
              <a:ahLst/>
              <a:cxnLst/>
              <a:rect l="l" t="t" r="r" b="b"/>
              <a:pathLst>
                <a:path w="2035" h="3449" extrusionOk="0">
                  <a:moveTo>
                    <a:pt x="161" y="0"/>
                  </a:moveTo>
                  <a:cubicBezTo>
                    <a:pt x="83" y="0"/>
                    <a:pt x="1" y="85"/>
                    <a:pt x="50" y="176"/>
                  </a:cubicBezTo>
                  <a:cubicBezTo>
                    <a:pt x="395" y="760"/>
                    <a:pt x="610" y="1426"/>
                    <a:pt x="895" y="2034"/>
                  </a:cubicBezTo>
                  <a:cubicBezTo>
                    <a:pt x="1110" y="2498"/>
                    <a:pt x="1372" y="3177"/>
                    <a:pt x="1848" y="3439"/>
                  </a:cubicBezTo>
                  <a:cubicBezTo>
                    <a:pt x="1861" y="3445"/>
                    <a:pt x="1875" y="3448"/>
                    <a:pt x="1890" y="3448"/>
                  </a:cubicBezTo>
                  <a:cubicBezTo>
                    <a:pt x="1958" y="3448"/>
                    <a:pt x="2034" y="3388"/>
                    <a:pt x="2015" y="3320"/>
                  </a:cubicBezTo>
                  <a:cubicBezTo>
                    <a:pt x="1824" y="2772"/>
                    <a:pt x="1384" y="2319"/>
                    <a:pt x="1145" y="1784"/>
                  </a:cubicBezTo>
                  <a:cubicBezTo>
                    <a:pt x="872" y="1188"/>
                    <a:pt x="598" y="605"/>
                    <a:pt x="252" y="57"/>
                  </a:cubicBezTo>
                  <a:cubicBezTo>
                    <a:pt x="231" y="17"/>
                    <a:pt x="19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9" name="Google Shape;12199;p56"/>
            <p:cNvSpPr/>
            <p:nvPr/>
          </p:nvSpPr>
          <p:spPr>
            <a:xfrm>
              <a:off x="4235125" y="2507850"/>
              <a:ext cx="41900" cy="19475"/>
            </a:xfrm>
            <a:custGeom>
              <a:avLst/>
              <a:gdLst/>
              <a:ahLst/>
              <a:cxnLst/>
              <a:rect l="l" t="t" r="r" b="b"/>
              <a:pathLst>
                <a:path w="1676" h="779" extrusionOk="0">
                  <a:moveTo>
                    <a:pt x="114" y="1"/>
                  </a:moveTo>
                  <a:cubicBezTo>
                    <a:pt x="19" y="1"/>
                    <a:pt x="0" y="112"/>
                    <a:pt x="69" y="168"/>
                  </a:cubicBezTo>
                  <a:cubicBezTo>
                    <a:pt x="331" y="347"/>
                    <a:pt x="569" y="418"/>
                    <a:pt x="866" y="537"/>
                  </a:cubicBezTo>
                  <a:cubicBezTo>
                    <a:pt x="1070" y="619"/>
                    <a:pt x="1300" y="779"/>
                    <a:pt x="1518" y="779"/>
                  </a:cubicBezTo>
                  <a:cubicBezTo>
                    <a:pt x="1555" y="779"/>
                    <a:pt x="1592" y="774"/>
                    <a:pt x="1628" y="764"/>
                  </a:cubicBezTo>
                  <a:cubicBezTo>
                    <a:pt x="1664" y="752"/>
                    <a:pt x="1676" y="716"/>
                    <a:pt x="1676" y="692"/>
                  </a:cubicBezTo>
                  <a:cubicBezTo>
                    <a:pt x="1628" y="406"/>
                    <a:pt x="1307" y="287"/>
                    <a:pt x="1069" y="180"/>
                  </a:cubicBezTo>
                  <a:cubicBezTo>
                    <a:pt x="735" y="61"/>
                    <a:pt x="473" y="2"/>
                    <a:pt x="128" y="2"/>
                  </a:cubicBezTo>
                  <a:cubicBezTo>
                    <a:pt x="123" y="1"/>
                    <a:pt x="118" y="1"/>
                    <a:pt x="11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0" name="Google Shape;12200;p56"/>
            <p:cNvSpPr/>
            <p:nvPr/>
          </p:nvSpPr>
          <p:spPr>
            <a:xfrm>
              <a:off x="4275650" y="2525950"/>
              <a:ext cx="25500" cy="12000"/>
            </a:xfrm>
            <a:custGeom>
              <a:avLst/>
              <a:gdLst/>
              <a:ahLst/>
              <a:cxnLst/>
              <a:rect l="l" t="t" r="r" b="b"/>
              <a:pathLst>
                <a:path w="1020" h="480" extrusionOk="0">
                  <a:moveTo>
                    <a:pt x="53" y="0"/>
                  </a:moveTo>
                  <a:cubicBezTo>
                    <a:pt x="25" y="0"/>
                    <a:pt x="1" y="51"/>
                    <a:pt x="19" y="87"/>
                  </a:cubicBezTo>
                  <a:cubicBezTo>
                    <a:pt x="138" y="206"/>
                    <a:pt x="198" y="325"/>
                    <a:pt x="364" y="385"/>
                  </a:cubicBezTo>
                  <a:cubicBezTo>
                    <a:pt x="477" y="432"/>
                    <a:pt x="620" y="479"/>
                    <a:pt x="746" y="479"/>
                  </a:cubicBezTo>
                  <a:cubicBezTo>
                    <a:pt x="779" y="479"/>
                    <a:pt x="811" y="476"/>
                    <a:pt x="841" y="468"/>
                  </a:cubicBezTo>
                  <a:cubicBezTo>
                    <a:pt x="1019" y="433"/>
                    <a:pt x="996" y="194"/>
                    <a:pt x="841" y="135"/>
                  </a:cubicBezTo>
                  <a:cubicBezTo>
                    <a:pt x="710" y="87"/>
                    <a:pt x="579" y="111"/>
                    <a:pt x="436" y="87"/>
                  </a:cubicBezTo>
                  <a:cubicBezTo>
                    <a:pt x="305" y="52"/>
                    <a:pt x="198" y="63"/>
                    <a:pt x="79" y="16"/>
                  </a:cubicBezTo>
                  <a:cubicBezTo>
                    <a:pt x="70" y="5"/>
                    <a:pt x="61" y="0"/>
                    <a:pt x="5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1" name="Google Shape;12201;p56"/>
            <p:cNvSpPr/>
            <p:nvPr/>
          </p:nvSpPr>
          <p:spPr>
            <a:xfrm>
              <a:off x="4052375" y="2440575"/>
              <a:ext cx="44275" cy="31450"/>
            </a:xfrm>
            <a:custGeom>
              <a:avLst/>
              <a:gdLst/>
              <a:ahLst/>
              <a:cxnLst/>
              <a:rect l="l" t="t" r="r" b="b"/>
              <a:pathLst>
                <a:path w="1771" h="1258" extrusionOk="0">
                  <a:moveTo>
                    <a:pt x="109" y="0"/>
                  </a:moveTo>
                  <a:cubicBezTo>
                    <a:pt x="47" y="0"/>
                    <a:pt x="1" y="54"/>
                    <a:pt x="44" y="97"/>
                  </a:cubicBezTo>
                  <a:cubicBezTo>
                    <a:pt x="306" y="347"/>
                    <a:pt x="521" y="657"/>
                    <a:pt x="830" y="883"/>
                  </a:cubicBezTo>
                  <a:cubicBezTo>
                    <a:pt x="1015" y="1035"/>
                    <a:pt x="1360" y="1258"/>
                    <a:pt x="1618" y="1258"/>
                  </a:cubicBezTo>
                  <a:cubicBezTo>
                    <a:pt x="1642" y="1258"/>
                    <a:pt x="1665" y="1256"/>
                    <a:pt x="1687" y="1252"/>
                  </a:cubicBezTo>
                  <a:cubicBezTo>
                    <a:pt x="1747" y="1240"/>
                    <a:pt x="1771" y="1181"/>
                    <a:pt x="1771" y="1133"/>
                  </a:cubicBezTo>
                  <a:cubicBezTo>
                    <a:pt x="1699" y="835"/>
                    <a:pt x="1259" y="752"/>
                    <a:pt x="1021" y="609"/>
                  </a:cubicBezTo>
                  <a:cubicBezTo>
                    <a:pt x="699" y="430"/>
                    <a:pt x="473" y="157"/>
                    <a:pt x="128" y="2"/>
                  </a:cubicBezTo>
                  <a:cubicBezTo>
                    <a:pt x="121" y="1"/>
                    <a:pt x="115" y="0"/>
                    <a:pt x="10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2" name="Google Shape;12202;p56"/>
            <p:cNvSpPr/>
            <p:nvPr/>
          </p:nvSpPr>
          <p:spPr>
            <a:xfrm>
              <a:off x="4097700" y="2476900"/>
              <a:ext cx="29575" cy="36700"/>
            </a:xfrm>
            <a:custGeom>
              <a:avLst/>
              <a:gdLst/>
              <a:ahLst/>
              <a:cxnLst/>
              <a:rect l="l" t="t" r="r" b="b"/>
              <a:pathLst>
                <a:path w="1183" h="1468" extrusionOk="0">
                  <a:moveTo>
                    <a:pt x="74" y="1"/>
                  </a:moveTo>
                  <a:cubicBezTo>
                    <a:pt x="38" y="1"/>
                    <a:pt x="0" y="46"/>
                    <a:pt x="17" y="97"/>
                  </a:cubicBezTo>
                  <a:cubicBezTo>
                    <a:pt x="53" y="228"/>
                    <a:pt x="160" y="335"/>
                    <a:pt x="232" y="454"/>
                  </a:cubicBezTo>
                  <a:cubicBezTo>
                    <a:pt x="327" y="585"/>
                    <a:pt x="386" y="740"/>
                    <a:pt x="458" y="871"/>
                  </a:cubicBezTo>
                  <a:cubicBezTo>
                    <a:pt x="613" y="1085"/>
                    <a:pt x="803" y="1394"/>
                    <a:pt x="1053" y="1466"/>
                  </a:cubicBezTo>
                  <a:cubicBezTo>
                    <a:pt x="1060" y="1467"/>
                    <a:pt x="1067" y="1467"/>
                    <a:pt x="1073" y="1467"/>
                  </a:cubicBezTo>
                  <a:cubicBezTo>
                    <a:pt x="1153" y="1467"/>
                    <a:pt x="1182" y="1401"/>
                    <a:pt x="1160" y="1335"/>
                  </a:cubicBezTo>
                  <a:cubicBezTo>
                    <a:pt x="1101" y="1204"/>
                    <a:pt x="982" y="1121"/>
                    <a:pt x="875" y="1002"/>
                  </a:cubicBezTo>
                  <a:cubicBezTo>
                    <a:pt x="767" y="882"/>
                    <a:pt x="684" y="740"/>
                    <a:pt x="589" y="621"/>
                  </a:cubicBezTo>
                  <a:cubicBezTo>
                    <a:pt x="458" y="430"/>
                    <a:pt x="327" y="144"/>
                    <a:pt x="113" y="25"/>
                  </a:cubicBezTo>
                  <a:cubicBezTo>
                    <a:pt x="102" y="8"/>
                    <a:pt x="88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3" name="Google Shape;12203;p56"/>
            <p:cNvSpPr/>
            <p:nvPr/>
          </p:nvSpPr>
          <p:spPr>
            <a:xfrm>
              <a:off x="4103450" y="2683425"/>
              <a:ext cx="79175" cy="64725"/>
            </a:xfrm>
            <a:custGeom>
              <a:avLst/>
              <a:gdLst/>
              <a:ahLst/>
              <a:cxnLst/>
              <a:rect l="l" t="t" r="r" b="b"/>
              <a:pathLst>
                <a:path w="3167" h="2589" extrusionOk="0">
                  <a:moveTo>
                    <a:pt x="2636" y="1"/>
                  </a:moveTo>
                  <a:cubicBezTo>
                    <a:pt x="2414" y="1"/>
                    <a:pt x="2192" y="145"/>
                    <a:pt x="1966" y="337"/>
                  </a:cubicBezTo>
                  <a:cubicBezTo>
                    <a:pt x="1657" y="599"/>
                    <a:pt x="1407" y="944"/>
                    <a:pt x="1133" y="1253"/>
                  </a:cubicBezTo>
                  <a:cubicBezTo>
                    <a:pt x="811" y="1646"/>
                    <a:pt x="418" y="1968"/>
                    <a:pt x="97" y="2337"/>
                  </a:cubicBezTo>
                  <a:cubicBezTo>
                    <a:pt x="0" y="2443"/>
                    <a:pt x="68" y="2589"/>
                    <a:pt x="174" y="2589"/>
                  </a:cubicBezTo>
                  <a:cubicBezTo>
                    <a:pt x="198" y="2589"/>
                    <a:pt x="225" y="2581"/>
                    <a:pt x="252" y="2563"/>
                  </a:cubicBezTo>
                  <a:cubicBezTo>
                    <a:pt x="847" y="2230"/>
                    <a:pt x="1311" y="1646"/>
                    <a:pt x="1740" y="1123"/>
                  </a:cubicBezTo>
                  <a:cubicBezTo>
                    <a:pt x="1942" y="896"/>
                    <a:pt x="2085" y="694"/>
                    <a:pt x="2252" y="444"/>
                  </a:cubicBezTo>
                  <a:cubicBezTo>
                    <a:pt x="2344" y="306"/>
                    <a:pt x="2441" y="262"/>
                    <a:pt x="2544" y="262"/>
                  </a:cubicBezTo>
                  <a:cubicBezTo>
                    <a:pt x="2708" y="262"/>
                    <a:pt x="2888" y="374"/>
                    <a:pt x="3085" y="396"/>
                  </a:cubicBezTo>
                  <a:cubicBezTo>
                    <a:pt x="3089" y="397"/>
                    <a:pt x="3093" y="397"/>
                    <a:pt x="3097" y="397"/>
                  </a:cubicBezTo>
                  <a:cubicBezTo>
                    <a:pt x="3158" y="397"/>
                    <a:pt x="3167" y="311"/>
                    <a:pt x="3133" y="277"/>
                  </a:cubicBezTo>
                  <a:cubicBezTo>
                    <a:pt x="2966" y="80"/>
                    <a:pt x="2801" y="1"/>
                    <a:pt x="263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4" name="Google Shape;12204;p56"/>
            <p:cNvSpPr/>
            <p:nvPr/>
          </p:nvSpPr>
          <p:spPr>
            <a:xfrm>
              <a:off x="4186225" y="2692725"/>
              <a:ext cx="69525" cy="43875"/>
            </a:xfrm>
            <a:custGeom>
              <a:avLst/>
              <a:gdLst/>
              <a:ahLst/>
              <a:cxnLst/>
              <a:rect l="l" t="t" r="r" b="b"/>
              <a:pathLst>
                <a:path w="2781" h="1755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1" y="24"/>
                    <a:pt x="12" y="36"/>
                  </a:cubicBezTo>
                  <a:cubicBezTo>
                    <a:pt x="405" y="393"/>
                    <a:pt x="501" y="989"/>
                    <a:pt x="977" y="1274"/>
                  </a:cubicBezTo>
                  <a:cubicBezTo>
                    <a:pt x="1191" y="1393"/>
                    <a:pt x="1417" y="1441"/>
                    <a:pt x="1632" y="1477"/>
                  </a:cubicBezTo>
                  <a:cubicBezTo>
                    <a:pt x="1989" y="1536"/>
                    <a:pt x="2263" y="1655"/>
                    <a:pt x="2608" y="1751"/>
                  </a:cubicBezTo>
                  <a:cubicBezTo>
                    <a:pt x="2617" y="1753"/>
                    <a:pt x="2626" y="1754"/>
                    <a:pt x="2635" y="1754"/>
                  </a:cubicBezTo>
                  <a:cubicBezTo>
                    <a:pt x="2710" y="1754"/>
                    <a:pt x="2780" y="1669"/>
                    <a:pt x="2727" y="1584"/>
                  </a:cubicBezTo>
                  <a:cubicBezTo>
                    <a:pt x="2465" y="1155"/>
                    <a:pt x="1953" y="1167"/>
                    <a:pt x="1501" y="1096"/>
                  </a:cubicBezTo>
                  <a:cubicBezTo>
                    <a:pt x="893" y="989"/>
                    <a:pt x="465" y="405"/>
                    <a:pt x="1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5" name="Google Shape;12205;p56"/>
            <p:cNvSpPr/>
            <p:nvPr/>
          </p:nvSpPr>
          <p:spPr>
            <a:xfrm>
              <a:off x="4256175" y="2737425"/>
              <a:ext cx="9550" cy="7425"/>
            </a:xfrm>
            <a:custGeom>
              <a:avLst/>
              <a:gdLst/>
              <a:ahLst/>
              <a:cxnLst/>
              <a:rect l="l" t="t" r="r" b="b"/>
              <a:pathLst>
                <a:path w="382" h="297" extrusionOk="0">
                  <a:moveTo>
                    <a:pt x="83" y="0"/>
                  </a:moveTo>
                  <a:cubicBezTo>
                    <a:pt x="65" y="0"/>
                    <a:pt x="48" y="14"/>
                    <a:pt x="48" y="22"/>
                  </a:cubicBezTo>
                  <a:cubicBezTo>
                    <a:pt x="0" y="105"/>
                    <a:pt x="12" y="201"/>
                    <a:pt x="84" y="260"/>
                  </a:cubicBezTo>
                  <a:cubicBezTo>
                    <a:pt x="122" y="282"/>
                    <a:pt x="170" y="296"/>
                    <a:pt x="216" y="296"/>
                  </a:cubicBezTo>
                  <a:cubicBezTo>
                    <a:pt x="270" y="296"/>
                    <a:pt x="320" y="276"/>
                    <a:pt x="346" y="225"/>
                  </a:cubicBezTo>
                  <a:cubicBezTo>
                    <a:pt x="381" y="153"/>
                    <a:pt x="322" y="46"/>
                    <a:pt x="251" y="22"/>
                  </a:cubicBezTo>
                  <a:cubicBezTo>
                    <a:pt x="218" y="14"/>
                    <a:pt x="179" y="0"/>
                    <a:pt x="147" y="0"/>
                  </a:cubicBezTo>
                  <a:cubicBezTo>
                    <a:pt x="132" y="0"/>
                    <a:pt x="119" y="3"/>
                    <a:pt x="108" y="10"/>
                  </a:cubicBezTo>
                  <a:cubicBezTo>
                    <a:pt x="100" y="3"/>
                    <a:pt x="92" y="0"/>
                    <a:pt x="8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6" name="Google Shape;12206;p56"/>
            <p:cNvSpPr/>
            <p:nvPr/>
          </p:nvSpPr>
          <p:spPr>
            <a:xfrm>
              <a:off x="4495650" y="2491725"/>
              <a:ext cx="64325" cy="77275"/>
            </a:xfrm>
            <a:custGeom>
              <a:avLst/>
              <a:gdLst/>
              <a:ahLst/>
              <a:cxnLst/>
              <a:rect l="l" t="t" r="r" b="b"/>
              <a:pathLst>
                <a:path w="2573" h="3091" extrusionOk="0">
                  <a:moveTo>
                    <a:pt x="2492" y="0"/>
                  </a:moveTo>
                  <a:cubicBezTo>
                    <a:pt x="2478" y="0"/>
                    <a:pt x="2463" y="5"/>
                    <a:pt x="2447" y="16"/>
                  </a:cubicBezTo>
                  <a:cubicBezTo>
                    <a:pt x="1911" y="325"/>
                    <a:pt x="1518" y="968"/>
                    <a:pt x="1149" y="1444"/>
                  </a:cubicBezTo>
                  <a:cubicBezTo>
                    <a:pt x="744" y="1956"/>
                    <a:pt x="387" y="2492"/>
                    <a:pt x="18" y="3028"/>
                  </a:cubicBezTo>
                  <a:cubicBezTo>
                    <a:pt x="1" y="3062"/>
                    <a:pt x="14" y="3090"/>
                    <a:pt x="37" y="3090"/>
                  </a:cubicBezTo>
                  <a:cubicBezTo>
                    <a:pt x="45" y="3090"/>
                    <a:pt x="55" y="3086"/>
                    <a:pt x="66" y="3076"/>
                  </a:cubicBezTo>
                  <a:cubicBezTo>
                    <a:pt x="506" y="2575"/>
                    <a:pt x="959" y="2063"/>
                    <a:pt x="1387" y="1528"/>
                  </a:cubicBezTo>
                  <a:cubicBezTo>
                    <a:pt x="1756" y="1087"/>
                    <a:pt x="2280" y="635"/>
                    <a:pt x="2554" y="111"/>
                  </a:cubicBezTo>
                  <a:cubicBezTo>
                    <a:pt x="2572" y="56"/>
                    <a:pt x="2541" y="0"/>
                    <a:pt x="249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7" name="Google Shape;12207;p56"/>
            <p:cNvSpPr/>
            <p:nvPr/>
          </p:nvSpPr>
          <p:spPr>
            <a:xfrm>
              <a:off x="4558900" y="2491500"/>
              <a:ext cx="55900" cy="52325"/>
            </a:xfrm>
            <a:custGeom>
              <a:avLst/>
              <a:gdLst/>
              <a:ahLst/>
              <a:cxnLst/>
              <a:rect l="l" t="t" r="r" b="b"/>
              <a:pathLst>
                <a:path w="2236" h="2093" extrusionOk="0">
                  <a:moveTo>
                    <a:pt x="260" y="0"/>
                  </a:moveTo>
                  <a:cubicBezTo>
                    <a:pt x="180" y="0"/>
                    <a:pt x="101" y="18"/>
                    <a:pt x="24" y="60"/>
                  </a:cubicBezTo>
                  <a:cubicBezTo>
                    <a:pt x="0" y="84"/>
                    <a:pt x="0" y="108"/>
                    <a:pt x="36" y="120"/>
                  </a:cubicBezTo>
                  <a:cubicBezTo>
                    <a:pt x="262" y="251"/>
                    <a:pt x="488" y="287"/>
                    <a:pt x="703" y="453"/>
                  </a:cubicBezTo>
                  <a:cubicBezTo>
                    <a:pt x="917" y="632"/>
                    <a:pt x="1072" y="870"/>
                    <a:pt x="1226" y="1108"/>
                  </a:cubicBezTo>
                  <a:cubicBezTo>
                    <a:pt x="1357" y="1310"/>
                    <a:pt x="1488" y="1525"/>
                    <a:pt x="1643" y="1715"/>
                  </a:cubicBezTo>
                  <a:cubicBezTo>
                    <a:pt x="1786" y="1906"/>
                    <a:pt x="1965" y="1953"/>
                    <a:pt x="2191" y="2084"/>
                  </a:cubicBezTo>
                  <a:cubicBezTo>
                    <a:pt x="2194" y="2090"/>
                    <a:pt x="2198" y="2092"/>
                    <a:pt x="2203" y="2092"/>
                  </a:cubicBezTo>
                  <a:cubicBezTo>
                    <a:pt x="2217" y="2092"/>
                    <a:pt x="2236" y="2070"/>
                    <a:pt x="2227" y="2061"/>
                  </a:cubicBezTo>
                  <a:cubicBezTo>
                    <a:pt x="2108" y="1953"/>
                    <a:pt x="2060" y="1822"/>
                    <a:pt x="1965" y="1691"/>
                  </a:cubicBezTo>
                  <a:cubicBezTo>
                    <a:pt x="1881" y="1549"/>
                    <a:pt x="1762" y="1441"/>
                    <a:pt x="1667" y="1310"/>
                  </a:cubicBezTo>
                  <a:cubicBezTo>
                    <a:pt x="1488" y="1072"/>
                    <a:pt x="1346" y="822"/>
                    <a:pt x="1155" y="596"/>
                  </a:cubicBezTo>
                  <a:cubicBezTo>
                    <a:pt x="961" y="354"/>
                    <a:pt x="609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8" name="Google Shape;12208;p56"/>
            <p:cNvSpPr/>
            <p:nvPr/>
          </p:nvSpPr>
          <p:spPr>
            <a:xfrm>
              <a:off x="4613350" y="2537125"/>
              <a:ext cx="21250" cy="10450"/>
            </a:xfrm>
            <a:custGeom>
              <a:avLst/>
              <a:gdLst/>
              <a:ahLst/>
              <a:cxnLst/>
              <a:rect l="l" t="t" r="r" b="b"/>
              <a:pathLst>
                <a:path w="850" h="418" extrusionOk="0">
                  <a:moveTo>
                    <a:pt x="712" y="1"/>
                  </a:moveTo>
                  <a:cubicBezTo>
                    <a:pt x="698" y="1"/>
                    <a:pt x="684" y="4"/>
                    <a:pt x="668" y="9"/>
                  </a:cubicBezTo>
                  <a:cubicBezTo>
                    <a:pt x="584" y="45"/>
                    <a:pt x="465" y="81"/>
                    <a:pt x="370" y="128"/>
                  </a:cubicBezTo>
                  <a:cubicBezTo>
                    <a:pt x="322" y="164"/>
                    <a:pt x="287" y="200"/>
                    <a:pt x="227" y="224"/>
                  </a:cubicBezTo>
                  <a:cubicBezTo>
                    <a:pt x="180" y="236"/>
                    <a:pt x="120" y="247"/>
                    <a:pt x="72" y="247"/>
                  </a:cubicBezTo>
                  <a:cubicBezTo>
                    <a:pt x="1" y="259"/>
                    <a:pt x="25" y="367"/>
                    <a:pt x="84" y="378"/>
                  </a:cubicBezTo>
                  <a:cubicBezTo>
                    <a:pt x="144" y="402"/>
                    <a:pt x="203" y="402"/>
                    <a:pt x="263" y="402"/>
                  </a:cubicBezTo>
                  <a:cubicBezTo>
                    <a:pt x="311" y="402"/>
                    <a:pt x="373" y="418"/>
                    <a:pt x="427" y="418"/>
                  </a:cubicBezTo>
                  <a:cubicBezTo>
                    <a:pt x="441" y="418"/>
                    <a:pt x="453" y="417"/>
                    <a:pt x="465" y="414"/>
                  </a:cubicBezTo>
                  <a:cubicBezTo>
                    <a:pt x="561" y="402"/>
                    <a:pt x="715" y="307"/>
                    <a:pt x="787" y="224"/>
                  </a:cubicBezTo>
                  <a:cubicBezTo>
                    <a:pt x="850" y="140"/>
                    <a:pt x="811" y="1"/>
                    <a:pt x="71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9" name="Google Shape;12209;p56"/>
            <p:cNvSpPr/>
            <p:nvPr/>
          </p:nvSpPr>
          <p:spPr>
            <a:xfrm>
              <a:off x="4634125" y="2538350"/>
              <a:ext cx="17075" cy="11625"/>
            </a:xfrm>
            <a:custGeom>
              <a:avLst/>
              <a:gdLst/>
              <a:ahLst/>
              <a:cxnLst/>
              <a:rect l="l" t="t" r="r" b="b"/>
              <a:pathLst>
                <a:path w="683" h="465" extrusionOk="0">
                  <a:moveTo>
                    <a:pt x="54" y="0"/>
                  </a:moveTo>
                  <a:cubicBezTo>
                    <a:pt x="19" y="0"/>
                    <a:pt x="1" y="75"/>
                    <a:pt x="51" y="115"/>
                  </a:cubicBezTo>
                  <a:cubicBezTo>
                    <a:pt x="158" y="163"/>
                    <a:pt x="265" y="246"/>
                    <a:pt x="373" y="329"/>
                  </a:cubicBezTo>
                  <a:cubicBezTo>
                    <a:pt x="447" y="383"/>
                    <a:pt x="521" y="464"/>
                    <a:pt x="621" y="464"/>
                  </a:cubicBezTo>
                  <a:cubicBezTo>
                    <a:pt x="633" y="464"/>
                    <a:pt x="645" y="463"/>
                    <a:pt x="658" y="460"/>
                  </a:cubicBezTo>
                  <a:cubicBezTo>
                    <a:pt x="670" y="460"/>
                    <a:pt x="682" y="437"/>
                    <a:pt x="682" y="425"/>
                  </a:cubicBezTo>
                  <a:cubicBezTo>
                    <a:pt x="682" y="294"/>
                    <a:pt x="563" y="222"/>
                    <a:pt x="468" y="163"/>
                  </a:cubicBezTo>
                  <a:cubicBezTo>
                    <a:pt x="349" y="91"/>
                    <a:pt x="230" y="32"/>
                    <a:pt x="75" y="8"/>
                  </a:cubicBezTo>
                  <a:cubicBezTo>
                    <a:pt x="68" y="3"/>
                    <a:pt x="61" y="0"/>
                    <a:pt x="5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0" name="Google Shape;12210;p56"/>
            <p:cNvSpPr/>
            <p:nvPr/>
          </p:nvSpPr>
          <p:spPr>
            <a:xfrm>
              <a:off x="4655025" y="2550750"/>
              <a:ext cx="25100" cy="12450"/>
            </a:xfrm>
            <a:custGeom>
              <a:avLst/>
              <a:gdLst/>
              <a:ahLst/>
              <a:cxnLst/>
              <a:rect l="l" t="t" r="r" b="b"/>
              <a:pathLst>
                <a:path w="1004" h="498" extrusionOk="0">
                  <a:moveTo>
                    <a:pt x="84" y="0"/>
                  </a:moveTo>
                  <a:cubicBezTo>
                    <a:pt x="25" y="0"/>
                    <a:pt x="1" y="107"/>
                    <a:pt x="48" y="155"/>
                  </a:cubicBezTo>
                  <a:cubicBezTo>
                    <a:pt x="132" y="238"/>
                    <a:pt x="227" y="310"/>
                    <a:pt x="322" y="357"/>
                  </a:cubicBezTo>
                  <a:cubicBezTo>
                    <a:pt x="441" y="417"/>
                    <a:pt x="584" y="453"/>
                    <a:pt x="715" y="488"/>
                  </a:cubicBezTo>
                  <a:cubicBezTo>
                    <a:pt x="734" y="495"/>
                    <a:pt x="752" y="498"/>
                    <a:pt x="769" y="498"/>
                  </a:cubicBezTo>
                  <a:cubicBezTo>
                    <a:pt x="935" y="498"/>
                    <a:pt x="1004" y="208"/>
                    <a:pt x="799" y="143"/>
                  </a:cubicBezTo>
                  <a:cubicBezTo>
                    <a:pt x="680" y="119"/>
                    <a:pt x="549" y="95"/>
                    <a:pt x="429" y="48"/>
                  </a:cubicBezTo>
                  <a:cubicBezTo>
                    <a:pt x="322" y="12"/>
                    <a:pt x="203" y="12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1" name="Google Shape;12211;p56"/>
            <p:cNvSpPr/>
            <p:nvPr/>
          </p:nvSpPr>
          <p:spPr>
            <a:xfrm>
              <a:off x="4677950" y="2556700"/>
              <a:ext cx="26525" cy="9025"/>
            </a:xfrm>
            <a:custGeom>
              <a:avLst/>
              <a:gdLst/>
              <a:ahLst/>
              <a:cxnLst/>
              <a:rect l="l" t="t" r="r" b="b"/>
              <a:pathLst>
                <a:path w="1061" h="361" extrusionOk="0">
                  <a:moveTo>
                    <a:pt x="882" y="0"/>
                  </a:moveTo>
                  <a:cubicBezTo>
                    <a:pt x="632" y="12"/>
                    <a:pt x="382" y="107"/>
                    <a:pt x="120" y="119"/>
                  </a:cubicBezTo>
                  <a:cubicBezTo>
                    <a:pt x="1" y="131"/>
                    <a:pt x="1" y="298"/>
                    <a:pt x="120" y="298"/>
                  </a:cubicBezTo>
                  <a:cubicBezTo>
                    <a:pt x="343" y="307"/>
                    <a:pt x="544" y="360"/>
                    <a:pt x="752" y="360"/>
                  </a:cubicBezTo>
                  <a:cubicBezTo>
                    <a:pt x="811" y="360"/>
                    <a:pt x="869" y="356"/>
                    <a:pt x="929" y="346"/>
                  </a:cubicBezTo>
                  <a:cubicBezTo>
                    <a:pt x="989" y="334"/>
                    <a:pt x="1036" y="274"/>
                    <a:pt x="1048" y="226"/>
                  </a:cubicBezTo>
                  <a:cubicBezTo>
                    <a:pt x="1060" y="167"/>
                    <a:pt x="1048" y="131"/>
                    <a:pt x="1036" y="96"/>
                  </a:cubicBezTo>
                  <a:cubicBezTo>
                    <a:pt x="1001" y="48"/>
                    <a:pt x="941" y="0"/>
                    <a:pt x="88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2" name="Google Shape;12212;p56"/>
            <p:cNvSpPr/>
            <p:nvPr/>
          </p:nvSpPr>
          <p:spPr>
            <a:xfrm>
              <a:off x="4402475" y="2739275"/>
              <a:ext cx="65050" cy="48100"/>
            </a:xfrm>
            <a:custGeom>
              <a:avLst/>
              <a:gdLst/>
              <a:ahLst/>
              <a:cxnLst/>
              <a:rect l="l" t="t" r="r" b="b"/>
              <a:pathLst>
                <a:path w="2602" h="1924" extrusionOk="0">
                  <a:moveTo>
                    <a:pt x="2414" y="1"/>
                  </a:moveTo>
                  <a:cubicBezTo>
                    <a:pt x="2060" y="1"/>
                    <a:pt x="1650" y="319"/>
                    <a:pt x="1387" y="508"/>
                  </a:cubicBezTo>
                  <a:cubicBezTo>
                    <a:pt x="983" y="841"/>
                    <a:pt x="661" y="1389"/>
                    <a:pt x="161" y="1603"/>
                  </a:cubicBezTo>
                  <a:cubicBezTo>
                    <a:pt x="1" y="1667"/>
                    <a:pt x="42" y="1923"/>
                    <a:pt x="207" y="1923"/>
                  </a:cubicBezTo>
                  <a:cubicBezTo>
                    <a:pt x="226" y="1923"/>
                    <a:pt x="246" y="1920"/>
                    <a:pt x="268" y="1913"/>
                  </a:cubicBezTo>
                  <a:cubicBezTo>
                    <a:pt x="721" y="1758"/>
                    <a:pt x="1018" y="1389"/>
                    <a:pt x="1352" y="1044"/>
                  </a:cubicBezTo>
                  <a:cubicBezTo>
                    <a:pt x="1554" y="829"/>
                    <a:pt x="1768" y="663"/>
                    <a:pt x="2019" y="508"/>
                  </a:cubicBezTo>
                  <a:cubicBezTo>
                    <a:pt x="2233" y="377"/>
                    <a:pt x="2447" y="305"/>
                    <a:pt x="2578" y="91"/>
                  </a:cubicBezTo>
                  <a:cubicBezTo>
                    <a:pt x="2602" y="67"/>
                    <a:pt x="2578" y="31"/>
                    <a:pt x="2554" y="20"/>
                  </a:cubicBezTo>
                  <a:cubicBezTo>
                    <a:pt x="2509" y="7"/>
                    <a:pt x="2462" y="1"/>
                    <a:pt x="241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3" name="Google Shape;12213;p56"/>
            <p:cNvSpPr/>
            <p:nvPr/>
          </p:nvSpPr>
          <p:spPr>
            <a:xfrm>
              <a:off x="4469300" y="2741550"/>
              <a:ext cx="3300" cy="1200"/>
            </a:xfrm>
            <a:custGeom>
              <a:avLst/>
              <a:gdLst/>
              <a:ahLst/>
              <a:cxnLst/>
              <a:rect l="l" t="t" r="r" b="b"/>
              <a:pathLst>
                <a:path w="132" h="48" extrusionOk="0">
                  <a:moveTo>
                    <a:pt x="12" y="0"/>
                  </a:moveTo>
                  <a:cubicBezTo>
                    <a:pt x="0" y="0"/>
                    <a:pt x="0" y="24"/>
                    <a:pt x="12" y="24"/>
                  </a:cubicBezTo>
                  <a:cubicBezTo>
                    <a:pt x="60" y="24"/>
                    <a:pt x="96" y="48"/>
                    <a:pt x="119" y="48"/>
                  </a:cubicBezTo>
                  <a:cubicBezTo>
                    <a:pt x="131" y="48"/>
                    <a:pt x="131" y="36"/>
                    <a:pt x="119" y="36"/>
                  </a:cubicBezTo>
                  <a:cubicBezTo>
                    <a:pt x="72" y="36"/>
                    <a:pt x="48" y="0"/>
                    <a:pt x="1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4" name="Google Shape;12214;p56"/>
            <p:cNvSpPr/>
            <p:nvPr/>
          </p:nvSpPr>
          <p:spPr>
            <a:xfrm>
              <a:off x="4468075" y="2740550"/>
              <a:ext cx="35175" cy="23050"/>
            </a:xfrm>
            <a:custGeom>
              <a:avLst/>
              <a:gdLst/>
              <a:ahLst/>
              <a:cxnLst/>
              <a:rect l="l" t="t" r="r" b="b"/>
              <a:pathLst>
                <a:path w="1407" h="922" extrusionOk="0">
                  <a:moveTo>
                    <a:pt x="69" y="1"/>
                  </a:moveTo>
                  <a:cubicBezTo>
                    <a:pt x="27" y="1"/>
                    <a:pt x="1" y="51"/>
                    <a:pt x="37" y="88"/>
                  </a:cubicBezTo>
                  <a:cubicBezTo>
                    <a:pt x="345" y="373"/>
                    <a:pt x="743" y="921"/>
                    <a:pt x="1223" y="921"/>
                  </a:cubicBezTo>
                  <a:cubicBezTo>
                    <a:pt x="1264" y="921"/>
                    <a:pt x="1305" y="918"/>
                    <a:pt x="1347" y="909"/>
                  </a:cubicBezTo>
                  <a:cubicBezTo>
                    <a:pt x="1407" y="897"/>
                    <a:pt x="1407" y="814"/>
                    <a:pt x="1371" y="790"/>
                  </a:cubicBezTo>
                  <a:cubicBezTo>
                    <a:pt x="1216" y="612"/>
                    <a:pt x="966" y="516"/>
                    <a:pt x="764" y="421"/>
                  </a:cubicBezTo>
                  <a:cubicBezTo>
                    <a:pt x="538" y="302"/>
                    <a:pt x="323" y="159"/>
                    <a:pt x="109" y="16"/>
                  </a:cubicBezTo>
                  <a:cubicBezTo>
                    <a:pt x="95" y="5"/>
                    <a:pt x="81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5" name="Google Shape;12215;p56"/>
            <p:cNvSpPr/>
            <p:nvPr/>
          </p:nvSpPr>
          <p:spPr>
            <a:xfrm>
              <a:off x="4504725" y="2759775"/>
              <a:ext cx="50925" cy="15075"/>
            </a:xfrm>
            <a:custGeom>
              <a:avLst/>
              <a:gdLst/>
              <a:ahLst/>
              <a:cxnLst/>
              <a:rect l="l" t="t" r="r" b="b"/>
              <a:pathLst>
                <a:path w="2037" h="603" extrusionOk="0">
                  <a:moveTo>
                    <a:pt x="364" y="1"/>
                  </a:moveTo>
                  <a:cubicBezTo>
                    <a:pt x="245" y="1"/>
                    <a:pt x="128" y="22"/>
                    <a:pt x="24" y="81"/>
                  </a:cubicBezTo>
                  <a:cubicBezTo>
                    <a:pt x="0" y="104"/>
                    <a:pt x="0" y="200"/>
                    <a:pt x="60" y="200"/>
                  </a:cubicBezTo>
                  <a:cubicBezTo>
                    <a:pt x="93" y="204"/>
                    <a:pt x="127" y="206"/>
                    <a:pt x="160" y="206"/>
                  </a:cubicBezTo>
                  <a:cubicBezTo>
                    <a:pt x="271" y="206"/>
                    <a:pt x="381" y="188"/>
                    <a:pt x="487" y="188"/>
                  </a:cubicBezTo>
                  <a:cubicBezTo>
                    <a:pt x="532" y="188"/>
                    <a:pt x="576" y="191"/>
                    <a:pt x="619" y="200"/>
                  </a:cubicBezTo>
                  <a:cubicBezTo>
                    <a:pt x="810" y="235"/>
                    <a:pt x="977" y="366"/>
                    <a:pt x="1143" y="438"/>
                  </a:cubicBezTo>
                  <a:cubicBezTo>
                    <a:pt x="1316" y="520"/>
                    <a:pt x="1517" y="602"/>
                    <a:pt x="1715" y="602"/>
                  </a:cubicBezTo>
                  <a:cubicBezTo>
                    <a:pt x="1803" y="602"/>
                    <a:pt x="1892" y="586"/>
                    <a:pt x="1977" y="545"/>
                  </a:cubicBezTo>
                  <a:cubicBezTo>
                    <a:pt x="2036" y="509"/>
                    <a:pt x="2036" y="426"/>
                    <a:pt x="1977" y="378"/>
                  </a:cubicBezTo>
                  <a:cubicBezTo>
                    <a:pt x="1703" y="200"/>
                    <a:pt x="1262" y="152"/>
                    <a:pt x="929" y="93"/>
                  </a:cubicBezTo>
                  <a:cubicBezTo>
                    <a:pt x="759" y="56"/>
                    <a:pt x="558" y="1"/>
                    <a:pt x="36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6" name="Google Shape;12216;p56"/>
            <p:cNvSpPr/>
            <p:nvPr/>
          </p:nvSpPr>
          <p:spPr>
            <a:xfrm>
              <a:off x="4203950" y="3071200"/>
              <a:ext cx="107325" cy="53250"/>
            </a:xfrm>
            <a:custGeom>
              <a:avLst/>
              <a:gdLst/>
              <a:ahLst/>
              <a:cxnLst/>
              <a:rect l="l" t="t" r="r" b="b"/>
              <a:pathLst>
                <a:path w="4293" h="2130" extrusionOk="0">
                  <a:moveTo>
                    <a:pt x="2453" y="0"/>
                  </a:moveTo>
                  <a:cubicBezTo>
                    <a:pt x="2385" y="0"/>
                    <a:pt x="2319" y="6"/>
                    <a:pt x="2256" y="18"/>
                  </a:cubicBezTo>
                  <a:cubicBezTo>
                    <a:pt x="1399" y="185"/>
                    <a:pt x="565" y="1197"/>
                    <a:pt x="101" y="1863"/>
                  </a:cubicBezTo>
                  <a:cubicBezTo>
                    <a:pt x="1" y="2005"/>
                    <a:pt x="123" y="2130"/>
                    <a:pt x="251" y="2130"/>
                  </a:cubicBezTo>
                  <a:cubicBezTo>
                    <a:pt x="305" y="2130"/>
                    <a:pt x="360" y="2107"/>
                    <a:pt x="399" y="2054"/>
                  </a:cubicBezTo>
                  <a:cubicBezTo>
                    <a:pt x="911" y="1399"/>
                    <a:pt x="1661" y="649"/>
                    <a:pt x="2470" y="423"/>
                  </a:cubicBezTo>
                  <a:cubicBezTo>
                    <a:pt x="2567" y="397"/>
                    <a:pt x="2654" y="386"/>
                    <a:pt x="2733" y="386"/>
                  </a:cubicBezTo>
                  <a:cubicBezTo>
                    <a:pt x="3405" y="386"/>
                    <a:pt x="3486" y="1212"/>
                    <a:pt x="4125" y="1212"/>
                  </a:cubicBezTo>
                  <a:cubicBezTo>
                    <a:pt x="4148" y="1212"/>
                    <a:pt x="4172" y="1211"/>
                    <a:pt x="4197" y="1209"/>
                  </a:cubicBezTo>
                  <a:cubicBezTo>
                    <a:pt x="4256" y="1209"/>
                    <a:pt x="4292" y="1149"/>
                    <a:pt x="4256" y="1090"/>
                  </a:cubicBezTo>
                  <a:cubicBezTo>
                    <a:pt x="3965" y="550"/>
                    <a:pt x="3115" y="0"/>
                    <a:pt x="245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7" name="Google Shape;12217;p56"/>
            <p:cNvSpPr/>
            <p:nvPr/>
          </p:nvSpPr>
          <p:spPr>
            <a:xfrm>
              <a:off x="4312575" y="3097450"/>
              <a:ext cx="1375" cy="2200"/>
            </a:xfrm>
            <a:custGeom>
              <a:avLst/>
              <a:gdLst/>
              <a:ahLst/>
              <a:cxnLst/>
              <a:rect l="l" t="t" r="r" b="b"/>
              <a:pathLst>
                <a:path w="55" h="88" extrusionOk="0">
                  <a:moveTo>
                    <a:pt x="30" y="1"/>
                  </a:moveTo>
                  <a:cubicBezTo>
                    <a:pt x="19" y="1"/>
                    <a:pt x="7" y="10"/>
                    <a:pt x="7" y="28"/>
                  </a:cubicBezTo>
                  <a:lnTo>
                    <a:pt x="7" y="51"/>
                  </a:lnTo>
                  <a:cubicBezTo>
                    <a:pt x="1" y="75"/>
                    <a:pt x="13" y="87"/>
                    <a:pt x="26" y="87"/>
                  </a:cubicBezTo>
                  <a:cubicBezTo>
                    <a:pt x="39" y="87"/>
                    <a:pt x="54" y="75"/>
                    <a:pt x="54" y="51"/>
                  </a:cubicBezTo>
                  <a:lnTo>
                    <a:pt x="54" y="28"/>
                  </a:lnTo>
                  <a:cubicBezTo>
                    <a:pt x="54" y="10"/>
                    <a:pt x="42" y="1"/>
                    <a:pt x="3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8" name="Google Shape;12218;p56"/>
            <p:cNvSpPr/>
            <p:nvPr/>
          </p:nvSpPr>
          <p:spPr>
            <a:xfrm>
              <a:off x="4311600" y="3093375"/>
              <a:ext cx="36275" cy="16750"/>
            </a:xfrm>
            <a:custGeom>
              <a:avLst/>
              <a:gdLst/>
              <a:ahLst/>
              <a:cxnLst/>
              <a:rect l="l" t="t" r="r" b="b"/>
              <a:pathLst>
                <a:path w="1451" h="670" extrusionOk="0">
                  <a:moveTo>
                    <a:pt x="581" y="1"/>
                  </a:moveTo>
                  <a:cubicBezTo>
                    <a:pt x="376" y="1"/>
                    <a:pt x="242" y="93"/>
                    <a:pt x="34" y="203"/>
                  </a:cubicBezTo>
                  <a:cubicBezTo>
                    <a:pt x="1" y="203"/>
                    <a:pt x="29" y="263"/>
                    <a:pt x="61" y="263"/>
                  </a:cubicBezTo>
                  <a:cubicBezTo>
                    <a:pt x="64" y="263"/>
                    <a:pt x="67" y="263"/>
                    <a:pt x="69" y="262"/>
                  </a:cubicBezTo>
                  <a:cubicBezTo>
                    <a:pt x="146" y="236"/>
                    <a:pt x="224" y="225"/>
                    <a:pt x="300" y="225"/>
                  </a:cubicBezTo>
                  <a:cubicBezTo>
                    <a:pt x="612" y="225"/>
                    <a:pt x="909" y="418"/>
                    <a:pt x="1129" y="619"/>
                  </a:cubicBezTo>
                  <a:cubicBezTo>
                    <a:pt x="1173" y="656"/>
                    <a:pt x="1212" y="670"/>
                    <a:pt x="1258" y="670"/>
                  </a:cubicBezTo>
                  <a:cubicBezTo>
                    <a:pt x="1287" y="670"/>
                    <a:pt x="1318" y="664"/>
                    <a:pt x="1355" y="655"/>
                  </a:cubicBezTo>
                  <a:cubicBezTo>
                    <a:pt x="1379" y="631"/>
                    <a:pt x="1391" y="619"/>
                    <a:pt x="1415" y="595"/>
                  </a:cubicBezTo>
                  <a:cubicBezTo>
                    <a:pt x="1451" y="512"/>
                    <a:pt x="1439" y="429"/>
                    <a:pt x="1379" y="369"/>
                  </a:cubicBezTo>
                  <a:cubicBezTo>
                    <a:pt x="1224" y="179"/>
                    <a:pt x="974" y="36"/>
                    <a:pt x="712" y="12"/>
                  </a:cubicBezTo>
                  <a:cubicBezTo>
                    <a:pt x="665" y="4"/>
                    <a:pt x="622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9" name="Google Shape;12219;p56"/>
            <p:cNvSpPr/>
            <p:nvPr/>
          </p:nvSpPr>
          <p:spPr>
            <a:xfrm>
              <a:off x="4370075" y="2339550"/>
              <a:ext cx="60250" cy="84150"/>
            </a:xfrm>
            <a:custGeom>
              <a:avLst/>
              <a:gdLst/>
              <a:ahLst/>
              <a:cxnLst/>
              <a:rect l="l" t="t" r="r" b="b"/>
              <a:pathLst>
                <a:path w="2410" h="3366" extrusionOk="0">
                  <a:moveTo>
                    <a:pt x="2106" y="0"/>
                  </a:moveTo>
                  <a:cubicBezTo>
                    <a:pt x="1714" y="0"/>
                    <a:pt x="1557" y="338"/>
                    <a:pt x="1374" y="745"/>
                  </a:cubicBezTo>
                  <a:cubicBezTo>
                    <a:pt x="993" y="1590"/>
                    <a:pt x="397" y="2328"/>
                    <a:pt x="52" y="3197"/>
                  </a:cubicBezTo>
                  <a:cubicBezTo>
                    <a:pt x="0" y="3284"/>
                    <a:pt x="81" y="3365"/>
                    <a:pt x="166" y="3365"/>
                  </a:cubicBezTo>
                  <a:cubicBezTo>
                    <a:pt x="197" y="3365"/>
                    <a:pt x="229" y="3354"/>
                    <a:pt x="255" y="3328"/>
                  </a:cubicBezTo>
                  <a:cubicBezTo>
                    <a:pt x="695" y="2769"/>
                    <a:pt x="1064" y="2078"/>
                    <a:pt x="1410" y="1435"/>
                  </a:cubicBezTo>
                  <a:cubicBezTo>
                    <a:pt x="1588" y="1102"/>
                    <a:pt x="1862" y="185"/>
                    <a:pt x="2314" y="150"/>
                  </a:cubicBezTo>
                  <a:cubicBezTo>
                    <a:pt x="2374" y="150"/>
                    <a:pt x="2410" y="42"/>
                    <a:pt x="2326" y="30"/>
                  </a:cubicBezTo>
                  <a:cubicBezTo>
                    <a:pt x="2245" y="10"/>
                    <a:pt x="2172" y="0"/>
                    <a:pt x="210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0" name="Google Shape;12220;p56"/>
            <p:cNvSpPr/>
            <p:nvPr/>
          </p:nvSpPr>
          <p:spPr>
            <a:xfrm>
              <a:off x="4432375" y="2341200"/>
              <a:ext cx="51525" cy="50400"/>
            </a:xfrm>
            <a:custGeom>
              <a:avLst/>
              <a:gdLst/>
              <a:ahLst/>
              <a:cxnLst/>
              <a:rect l="l" t="t" r="r" b="b"/>
              <a:pathLst>
                <a:path w="2061" h="2016" extrusionOk="0">
                  <a:moveTo>
                    <a:pt x="120" y="0"/>
                  </a:moveTo>
                  <a:cubicBezTo>
                    <a:pt x="37" y="24"/>
                    <a:pt x="1" y="119"/>
                    <a:pt x="84" y="155"/>
                  </a:cubicBezTo>
                  <a:cubicBezTo>
                    <a:pt x="572" y="357"/>
                    <a:pt x="775" y="881"/>
                    <a:pt x="1073" y="1286"/>
                  </a:cubicBezTo>
                  <a:cubicBezTo>
                    <a:pt x="1244" y="1514"/>
                    <a:pt x="1557" y="2015"/>
                    <a:pt x="1886" y="2015"/>
                  </a:cubicBezTo>
                  <a:cubicBezTo>
                    <a:pt x="1901" y="2015"/>
                    <a:pt x="1915" y="2014"/>
                    <a:pt x="1930" y="2012"/>
                  </a:cubicBezTo>
                  <a:cubicBezTo>
                    <a:pt x="2001" y="2000"/>
                    <a:pt x="2061" y="1941"/>
                    <a:pt x="2013" y="1846"/>
                  </a:cubicBezTo>
                  <a:cubicBezTo>
                    <a:pt x="1930" y="1667"/>
                    <a:pt x="1704" y="1572"/>
                    <a:pt x="1573" y="1405"/>
                  </a:cubicBezTo>
                  <a:cubicBezTo>
                    <a:pt x="1406" y="1203"/>
                    <a:pt x="1251" y="1000"/>
                    <a:pt x="1108" y="786"/>
                  </a:cubicBezTo>
                  <a:cubicBezTo>
                    <a:pt x="834" y="465"/>
                    <a:pt x="561" y="119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1" name="Google Shape;12221;p56"/>
            <p:cNvSpPr/>
            <p:nvPr/>
          </p:nvSpPr>
          <p:spPr>
            <a:xfrm>
              <a:off x="4488400" y="2388475"/>
              <a:ext cx="34350" cy="26850"/>
            </a:xfrm>
            <a:custGeom>
              <a:avLst/>
              <a:gdLst/>
              <a:ahLst/>
              <a:cxnLst/>
              <a:rect l="l" t="t" r="r" b="b"/>
              <a:pathLst>
                <a:path w="1374" h="1074" extrusionOk="0">
                  <a:moveTo>
                    <a:pt x="69" y="1"/>
                  </a:moveTo>
                  <a:cubicBezTo>
                    <a:pt x="19" y="1"/>
                    <a:pt x="0" y="65"/>
                    <a:pt x="22" y="109"/>
                  </a:cubicBezTo>
                  <a:cubicBezTo>
                    <a:pt x="308" y="431"/>
                    <a:pt x="653" y="705"/>
                    <a:pt x="951" y="1014"/>
                  </a:cubicBezTo>
                  <a:cubicBezTo>
                    <a:pt x="993" y="1056"/>
                    <a:pt x="1040" y="1074"/>
                    <a:pt x="1086" y="1074"/>
                  </a:cubicBezTo>
                  <a:cubicBezTo>
                    <a:pt x="1238" y="1074"/>
                    <a:pt x="1373" y="884"/>
                    <a:pt x="1237" y="729"/>
                  </a:cubicBezTo>
                  <a:cubicBezTo>
                    <a:pt x="915" y="395"/>
                    <a:pt x="522" y="109"/>
                    <a:pt x="82" y="2"/>
                  </a:cubicBezTo>
                  <a:cubicBezTo>
                    <a:pt x="77" y="1"/>
                    <a:pt x="73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2" name="Google Shape;12222;p56"/>
            <p:cNvSpPr/>
            <p:nvPr/>
          </p:nvSpPr>
          <p:spPr>
            <a:xfrm>
              <a:off x="4215500" y="1953925"/>
              <a:ext cx="62675" cy="55300"/>
            </a:xfrm>
            <a:custGeom>
              <a:avLst/>
              <a:gdLst/>
              <a:ahLst/>
              <a:cxnLst/>
              <a:rect l="l" t="t" r="r" b="b"/>
              <a:pathLst>
                <a:path w="2507" h="2212" extrusionOk="0">
                  <a:moveTo>
                    <a:pt x="138" y="0"/>
                  </a:moveTo>
                  <a:cubicBezTo>
                    <a:pt x="40" y="0"/>
                    <a:pt x="1" y="122"/>
                    <a:pt x="103" y="168"/>
                  </a:cubicBezTo>
                  <a:cubicBezTo>
                    <a:pt x="330" y="251"/>
                    <a:pt x="639" y="477"/>
                    <a:pt x="854" y="608"/>
                  </a:cubicBezTo>
                  <a:cubicBezTo>
                    <a:pt x="1056" y="763"/>
                    <a:pt x="1235" y="942"/>
                    <a:pt x="1413" y="1132"/>
                  </a:cubicBezTo>
                  <a:cubicBezTo>
                    <a:pt x="1747" y="1489"/>
                    <a:pt x="2044" y="1859"/>
                    <a:pt x="2378" y="2192"/>
                  </a:cubicBezTo>
                  <a:cubicBezTo>
                    <a:pt x="2398" y="2206"/>
                    <a:pt x="2418" y="2211"/>
                    <a:pt x="2436" y="2211"/>
                  </a:cubicBezTo>
                  <a:cubicBezTo>
                    <a:pt x="2480" y="2211"/>
                    <a:pt x="2507" y="2175"/>
                    <a:pt x="2473" y="2132"/>
                  </a:cubicBezTo>
                  <a:cubicBezTo>
                    <a:pt x="2163" y="1668"/>
                    <a:pt x="1889" y="1192"/>
                    <a:pt x="1508" y="775"/>
                  </a:cubicBezTo>
                  <a:cubicBezTo>
                    <a:pt x="1330" y="585"/>
                    <a:pt x="1127" y="406"/>
                    <a:pt x="925" y="251"/>
                  </a:cubicBezTo>
                  <a:cubicBezTo>
                    <a:pt x="639" y="61"/>
                    <a:pt x="473" y="61"/>
                    <a:pt x="151" y="1"/>
                  </a:cubicBezTo>
                  <a:cubicBezTo>
                    <a:pt x="146" y="1"/>
                    <a:pt x="142" y="0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3" name="Google Shape;12223;p56"/>
            <p:cNvSpPr/>
            <p:nvPr/>
          </p:nvSpPr>
          <p:spPr>
            <a:xfrm>
              <a:off x="4176700" y="1956125"/>
              <a:ext cx="39100" cy="37600"/>
            </a:xfrm>
            <a:custGeom>
              <a:avLst/>
              <a:gdLst/>
              <a:ahLst/>
              <a:cxnLst/>
              <a:rect l="l" t="t" r="r" b="b"/>
              <a:pathLst>
                <a:path w="1564" h="1504" extrusionOk="0">
                  <a:moveTo>
                    <a:pt x="1514" y="1"/>
                  </a:moveTo>
                  <a:cubicBezTo>
                    <a:pt x="1506" y="1"/>
                    <a:pt x="1497" y="3"/>
                    <a:pt x="1489" y="8"/>
                  </a:cubicBezTo>
                  <a:cubicBezTo>
                    <a:pt x="1108" y="163"/>
                    <a:pt x="893" y="556"/>
                    <a:pt x="632" y="854"/>
                  </a:cubicBezTo>
                  <a:cubicBezTo>
                    <a:pt x="501" y="997"/>
                    <a:pt x="370" y="1116"/>
                    <a:pt x="203" y="1223"/>
                  </a:cubicBezTo>
                  <a:cubicBezTo>
                    <a:pt x="120" y="1270"/>
                    <a:pt x="1" y="1294"/>
                    <a:pt x="60" y="1413"/>
                  </a:cubicBezTo>
                  <a:cubicBezTo>
                    <a:pt x="96" y="1478"/>
                    <a:pt x="187" y="1503"/>
                    <a:pt x="278" y="1503"/>
                  </a:cubicBezTo>
                  <a:cubicBezTo>
                    <a:pt x="338" y="1503"/>
                    <a:pt x="398" y="1492"/>
                    <a:pt x="441" y="1473"/>
                  </a:cubicBezTo>
                  <a:cubicBezTo>
                    <a:pt x="596" y="1413"/>
                    <a:pt x="751" y="1270"/>
                    <a:pt x="858" y="1128"/>
                  </a:cubicBezTo>
                  <a:cubicBezTo>
                    <a:pt x="1120" y="794"/>
                    <a:pt x="1286" y="389"/>
                    <a:pt x="1536" y="44"/>
                  </a:cubicBezTo>
                  <a:cubicBezTo>
                    <a:pt x="1564" y="26"/>
                    <a:pt x="1542" y="1"/>
                    <a:pt x="151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4" name="Google Shape;12224;p56"/>
            <p:cNvSpPr/>
            <p:nvPr/>
          </p:nvSpPr>
          <p:spPr>
            <a:xfrm>
              <a:off x="4142625" y="1992675"/>
              <a:ext cx="31725" cy="31825"/>
            </a:xfrm>
            <a:custGeom>
              <a:avLst/>
              <a:gdLst/>
              <a:ahLst/>
              <a:cxnLst/>
              <a:rect l="l" t="t" r="r" b="b"/>
              <a:pathLst>
                <a:path w="1269" h="1273" extrusionOk="0">
                  <a:moveTo>
                    <a:pt x="1116" y="1"/>
                  </a:moveTo>
                  <a:cubicBezTo>
                    <a:pt x="935" y="1"/>
                    <a:pt x="746" y="196"/>
                    <a:pt x="661" y="309"/>
                  </a:cubicBezTo>
                  <a:cubicBezTo>
                    <a:pt x="459" y="535"/>
                    <a:pt x="280" y="785"/>
                    <a:pt x="90" y="1011"/>
                  </a:cubicBezTo>
                  <a:cubicBezTo>
                    <a:pt x="1" y="1109"/>
                    <a:pt x="83" y="1273"/>
                    <a:pt x="195" y="1273"/>
                  </a:cubicBezTo>
                  <a:cubicBezTo>
                    <a:pt x="219" y="1273"/>
                    <a:pt x="243" y="1266"/>
                    <a:pt x="268" y="1249"/>
                  </a:cubicBezTo>
                  <a:cubicBezTo>
                    <a:pt x="494" y="1118"/>
                    <a:pt x="625" y="844"/>
                    <a:pt x="756" y="630"/>
                  </a:cubicBezTo>
                  <a:cubicBezTo>
                    <a:pt x="840" y="511"/>
                    <a:pt x="911" y="392"/>
                    <a:pt x="1030" y="297"/>
                  </a:cubicBezTo>
                  <a:cubicBezTo>
                    <a:pt x="1102" y="237"/>
                    <a:pt x="1209" y="178"/>
                    <a:pt x="1268" y="94"/>
                  </a:cubicBezTo>
                  <a:cubicBezTo>
                    <a:pt x="1268" y="70"/>
                    <a:pt x="1268" y="58"/>
                    <a:pt x="1256" y="47"/>
                  </a:cubicBezTo>
                  <a:cubicBezTo>
                    <a:pt x="1212" y="14"/>
                    <a:pt x="1164" y="1"/>
                    <a:pt x="111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5" name="Google Shape;12225;p56"/>
            <p:cNvSpPr/>
            <p:nvPr/>
          </p:nvSpPr>
          <p:spPr>
            <a:xfrm>
              <a:off x="3755325" y="2020050"/>
              <a:ext cx="147850" cy="87400"/>
            </a:xfrm>
            <a:custGeom>
              <a:avLst/>
              <a:gdLst/>
              <a:ahLst/>
              <a:cxnLst/>
              <a:rect l="l" t="t" r="r" b="b"/>
              <a:pathLst>
                <a:path w="5914" h="3496" extrusionOk="0">
                  <a:moveTo>
                    <a:pt x="2465" y="1"/>
                  </a:moveTo>
                  <a:cubicBezTo>
                    <a:pt x="2222" y="1"/>
                    <a:pt x="1983" y="90"/>
                    <a:pt x="1770" y="285"/>
                  </a:cubicBezTo>
                  <a:cubicBezTo>
                    <a:pt x="1413" y="618"/>
                    <a:pt x="1223" y="1154"/>
                    <a:pt x="1032" y="1583"/>
                  </a:cubicBezTo>
                  <a:cubicBezTo>
                    <a:pt x="746" y="2190"/>
                    <a:pt x="484" y="2773"/>
                    <a:pt x="56" y="3309"/>
                  </a:cubicBezTo>
                  <a:cubicBezTo>
                    <a:pt x="1" y="3392"/>
                    <a:pt x="80" y="3495"/>
                    <a:pt x="157" y="3495"/>
                  </a:cubicBezTo>
                  <a:cubicBezTo>
                    <a:pt x="180" y="3495"/>
                    <a:pt x="203" y="3486"/>
                    <a:pt x="222" y="3464"/>
                  </a:cubicBezTo>
                  <a:cubicBezTo>
                    <a:pt x="925" y="2702"/>
                    <a:pt x="1342" y="1797"/>
                    <a:pt x="1889" y="928"/>
                  </a:cubicBezTo>
                  <a:cubicBezTo>
                    <a:pt x="1985" y="797"/>
                    <a:pt x="2116" y="523"/>
                    <a:pt x="2247" y="440"/>
                  </a:cubicBezTo>
                  <a:cubicBezTo>
                    <a:pt x="2355" y="375"/>
                    <a:pt x="2458" y="348"/>
                    <a:pt x="2555" y="348"/>
                  </a:cubicBezTo>
                  <a:cubicBezTo>
                    <a:pt x="2831" y="348"/>
                    <a:pt x="3062" y="568"/>
                    <a:pt x="3247" y="761"/>
                  </a:cubicBezTo>
                  <a:cubicBezTo>
                    <a:pt x="3449" y="988"/>
                    <a:pt x="3592" y="1261"/>
                    <a:pt x="3747" y="1523"/>
                  </a:cubicBezTo>
                  <a:cubicBezTo>
                    <a:pt x="3968" y="1876"/>
                    <a:pt x="4878" y="3342"/>
                    <a:pt x="5536" y="3342"/>
                  </a:cubicBezTo>
                  <a:cubicBezTo>
                    <a:pt x="5656" y="3342"/>
                    <a:pt x="5768" y="3293"/>
                    <a:pt x="5866" y="3178"/>
                  </a:cubicBezTo>
                  <a:cubicBezTo>
                    <a:pt x="5914" y="3131"/>
                    <a:pt x="5914" y="3059"/>
                    <a:pt x="5854" y="3024"/>
                  </a:cubicBezTo>
                  <a:cubicBezTo>
                    <a:pt x="5580" y="2893"/>
                    <a:pt x="5283" y="2952"/>
                    <a:pt x="5021" y="2785"/>
                  </a:cubicBezTo>
                  <a:cubicBezTo>
                    <a:pt x="4604" y="2547"/>
                    <a:pt x="4437" y="2107"/>
                    <a:pt x="4247" y="1690"/>
                  </a:cubicBezTo>
                  <a:cubicBezTo>
                    <a:pt x="3985" y="1166"/>
                    <a:pt x="3687" y="618"/>
                    <a:pt x="3199" y="261"/>
                  </a:cubicBezTo>
                  <a:cubicBezTo>
                    <a:pt x="2965" y="93"/>
                    <a:pt x="2713" y="1"/>
                    <a:pt x="246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6" name="Google Shape;12226;p56"/>
            <p:cNvSpPr/>
            <p:nvPr/>
          </p:nvSpPr>
          <p:spPr>
            <a:xfrm>
              <a:off x="3903575" y="2099025"/>
              <a:ext cx="10625" cy="14150"/>
            </a:xfrm>
            <a:custGeom>
              <a:avLst/>
              <a:gdLst/>
              <a:ahLst/>
              <a:cxnLst/>
              <a:rect l="l" t="t" r="r" b="b"/>
              <a:pathLst>
                <a:path w="425" h="566" extrusionOk="0">
                  <a:moveTo>
                    <a:pt x="17" y="0"/>
                  </a:moveTo>
                  <a:cubicBezTo>
                    <a:pt x="6" y="0"/>
                    <a:pt x="0" y="12"/>
                    <a:pt x="7" y="19"/>
                  </a:cubicBezTo>
                  <a:cubicBezTo>
                    <a:pt x="43" y="43"/>
                    <a:pt x="55" y="91"/>
                    <a:pt x="79" y="138"/>
                  </a:cubicBezTo>
                  <a:cubicBezTo>
                    <a:pt x="115" y="162"/>
                    <a:pt x="115" y="150"/>
                    <a:pt x="103" y="186"/>
                  </a:cubicBezTo>
                  <a:cubicBezTo>
                    <a:pt x="103" y="198"/>
                    <a:pt x="79" y="210"/>
                    <a:pt x="79" y="246"/>
                  </a:cubicBezTo>
                  <a:cubicBezTo>
                    <a:pt x="67" y="329"/>
                    <a:pt x="115" y="460"/>
                    <a:pt x="174" y="519"/>
                  </a:cubicBezTo>
                  <a:cubicBezTo>
                    <a:pt x="201" y="551"/>
                    <a:pt x="235" y="565"/>
                    <a:pt x="269" y="565"/>
                  </a:cubicBezTo>
                  <a:cubicBezTo>
                    <a:pt x="324" y="565"/>
                    <a:pt x="378" y="526"/>
                    <a:pt x="400" y="460"/>
                  </a:cubicBezTo>
                  <a:cubicBezTo>
                    <a:pt x="424" y="365"/>
                    <a:pt x="365" y="210"/>
                    <a:pt x="258" y="162"/>
                  </a:cubicBezTo>
                  <a:cubicBezTo>
                    <a:pt x="222" y="138"/>
                    <a:pt x="174" y="150"/>
                    <a:pt x="138" y="138"/>
                  </a:cubicBezTo>
                  <a:cubicBezTo>
                    <a:pt x="103" y="126"/>
                    <a:pt x="67" y="43"/>
                    <a:pt x="43" y="19"/>
                  </a:cubicBezTo>
                  <a:cubicBezTo>
                    <a:pt x="34" y="5"/>
                    <a:pt x="25" y="0"/>
                    <a:pt x="1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7" name="Google Shape;12227;p56"/>
            <p:cNvSpPr/>
            <p:nvPr/>
          </p:nvSpPr>
          <p:spPr>
            <a:xfrm>
              <a:off x="3623125" y="2151125"/>
              <a:ext cx="108175" cy="76975"/>
            </a:xfrm>
            <a:custGeom>
              <a:avLst/>
              <a:gdLst/>
              <a:ahLst/>
              <a:cxnLst/>
              <a:rect l="l" t="t" r="r" b="b"/>
              <a:pathLst>
                <a:path w="4327" h="3079" extrusionOk="0">
                  <a:moveTo>
                    <a:pt x="2412" y="0"/>
                  </a:moveTo>
                  <a:cubicBezTo>
                    <a:pt x="2234" y="0"/>
                    <a:pt x="2055" y="28"/>
                    <a:pt x="1879" y="78"/>
                  </a:cubicBezTo>
                  <a:cubicBezTo>
                    <a:pt x="736" y="448"/>
                    <a:pt x="450" y="1888"/>
                    <a:pt x="34" y="2853"/>
                  </a:cubicBezTo>
                  <a:cubicBezTo>
                    <a:pt x="0" y="2969"/>
                    <a:pt x="94" y="3079"/>
                    <a:pt x="182" y="3079"/>
                  </a:cubicBezTo>
                  <a:cubicBezTo>
                    <a:pt x="221" y="3079"/>
                    <a:pt x="258" y="3058"/>
                    <a:pt x="284" y="3007"/>
                  </a:cubicBezTo>
                  <a:cubicBezTo>
                    <a:pt x="700" y="2245"/>
                    <a:pt x="1117" y="1448"/>
                    <a:pt x="1700" y="805"/>
                  </a:cubicBezTo>
                  <a:cubicBezTo>
                    <a:pt x="1978" y="502"/>
                    <a:pt x="2237" y="330"/>
                    <a:pt x="2574" y="330"/>
                  </a:cubicBezTo>
                  <a:cubicBezTo>
                    <a:pt x="2716" y="330"/>
                    <a:pt x="2870" y="361"/>
                    <a:pt x="3046" y="424"/>
                  </a:cubicBezTo>
                  <a:cubicBezTo>
                    <a:pt x="3617" y="626"/>
                    <a:pt x="3736" y="1031"/>
                    <a:pt x="4153" y="1340"/>
                  </a:cubicBezTo>
                  <a:cubicBezTo>
                    <a:pt x="4173" y="1354"/>
                    <a:pt x="4193" y="1360"/>
                    <a:pt x="4212" y="1360"/>
                  </a:cubicBezTo>
                  <a:cubicBezTo>
                    <a:pt x="4274" y="1360"/>
                    <a:pt x="4326" y="1294"/>
                    <a:pt x="4308" y="1221"/>
                  </a:cubicBezTo>
                  <a:cubicBezTo>
                    <a:pt x="4153" y="793"/>
                    <a:pt x="3594" y="448"/>
                    <a:pt x="3224" y="221"/>
                  </a:cubicBezTo>
                  <a:cubicBezTo>
                    <a:pt x="2970" y="68"/>
                    <a:pt x="2692" y="0"/>
                    <a:pt x="241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8" name="Google Shape;12228;p56"/>
            <p:cNvSpPr/>
            <p:nvPr/>
          </p:nvSpPr>
          <p:spPr>
            <a:xfrm>
              <a:off x="3733800" y="2192150"/>
              <a:ext cx="4050" cy="3875"/>
            </a:xfrm>
            <a:custGeom>
              <a:avLst/>
              <a:gdLst/>
              <a:ahLst/>
              <a:cxnLst/>
              <a:rect l="l" t="t" r="r" b="b"/>
              <a:pathLst>
                <a:path w="162" h="155" extrusionOk="0">
                  <a:moveTo>
                    <a:pt x="47" y="0"/>
                  </a:moveTo>
                  <a:cubicBezTo>
                    <a:pt x="26" y="0"/>
                    <a:pt x="0" y="16"/>
                    <a:pt x="0" y="45"/>
                  </a:cubicBezTo>
                  <a:cubicBezTo>
                    <a:pt x="0" y="104"/>
                    <a:pt x="48" y="116"/>
                    <a:pt x="83" y="152"/>
                  </a:cubicBezTo>
                  <a:cubicBezTo>
                    <a:pt x="88" y="154"/>
                    <a:pt x="93" y="154"/>
                    <a:pt x="98" y="154"/>
                  </a:cubicBezTo>
                  <a:cubicBezTo>
                    <a:pt x="131" y="154"/>
                    <a:pt x="162" y="125"/>
                    <a:pt x="131" y="104"/>
                  </a:cubicBezTo>
                  <a:cubicBezTo>
                    <a:pt x="119" y="80"/>
                    <a:pt x="119" y="69"/>
                    <a:pt x="107" y="57"/>
                  </a:cubicBezTo>
                  <a:cubicBezTo>
                    <a:pt x="83" y="57"/>
                    <a:pt x="71" y="45"/>
                    <a:pt x="71" y="21"/>
                  </a:cubicBezTo>
                  <a:cubicBezTo>
                    <a:pt x="71" y="7"/>
                    <a:pt x="60" y="0"/>
                    <a:pt x="4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9" name="Google Shape;12229;p56"/>
            <p:cNvSpPr/>
            <p:nvPr/>
          </p:nvSpPr>
          <p:spPr>
            <a:xfrm>
              <a:off x="3738275" y="2199175"/>
              <a:ext cx="38700" cy="13350"/>
            </a:xfrm>
            <a:custGeom>
              <a:avLst/>
              <a:gdLst/>
              <a:ahLst/>
              <a:cxnLst/>
              <a:rect l="l" t="t" r="r" b="b"/>
              <a:pathLst>
                <a:path w="1548" h="534" extrusionOk="0">
                  <a:moveTo>
                    <a:pt x="550" y="0"/>
                  </a:moveTo>
                  <a:cubicBezTo>
                    <a:pt x="474" y="0"/>
                    <a:pt x="403" y="10"/>
                    <a:pt x="343" y="49"/>
                  </a:cubicBezTo>
                  <a:lnTo>
                    <a:pt x="343" y="49"/>
                  </a:lnTo>
                  <a:lnTo>
                    <a:pt x="178" y="14"/>
                  </a:lnTo>
                  <a:cubicBezTo>
                    <a:pt x="165" y="9"/>
                    <a:pt x="153" y="7"/>
                    <a:pt x="142" y="7"/>
                  </a:cubicBezTo>
                  <a:cubicBezTo>
                    <a:pt x="37" y="7"/>
                    <a:pt x="1" y="185"/>
                    <a:pt x="119" y="228"/>
                  </a:cubicBezTo>
                  <a:cubicBezTo>
                    <a:pt x="190" y="252"/>
                    <a:pt x="262" y="288"/>
                    <a:pt x="321" y="311"/>
                  </a:cubicBezTo>
                  <a:cubicBezTo>
                    <a:pt x="404" y="347"/>
                    <a:pt x="440" y="359"/>
                    <a:pt x="535" y="371"/>
                  </a:cubicBezTo>
                  <a:cubicBezTo>
                    <a:pt x="774" y="407"/>
                    <a:pt x="1000" y="419"/>
                    <a:pt x="1214" y="502"/>
                  </a:cubicBezTo>
                  <a:cubicBezTo>
                    <a:pt x="1246" y="521"/>
                    <a:pt x="1288" y="533"/>
                    <a:pt x="1329" y="533"/>
                  </a:cubicBezTo>
                  <a:cubicBezTo>
                    <a:pt x="1365" y="533"/>
                    <a:pt x="1401" y="524"/>
                    <a:pt x="1428" y="502"/>
                  </a:cubicBezTo>
                  <a:cubicBezTo>
                    <a:pt x="1500" y="442"/>
                    <a:pt x="1512" y="419"/>
                    <a:pt x="1536" y="323"/>
                  </a:cubicBezTo>
                  <a:cubicBezTo>
                    <a:pt x="1547" y="264"/>
                    <a:pt x="1488" y="180"/>
                    <a:pt x="1428" y="145"/>
                  </a:cubicBezTo>
                  <a:cubicBezTo>
                    <a:pt x="1238" y="61"/>
                    <a:pt x="1024" y="26"/>
                    <a:pt x="821" y="14"/>
                  </a:cubicBezTo>
                  <a:cubicBezTo>
                    <a:pt x="730" y="14"/>
                    <a:pt x="637" y="0"/>
                    <a:pt x="55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0" name="Google Shape;12230;p56"/>
            <p:cNvSpPr/>
            <p:nvPr/>
          </p:nvSpPr>
          <p:spPr>
            <a:xfrm>
              <a:off x="3721300" y="2219225"/>
              <a:ext cx="76800" cy="73850"/>
            </a:xfrm>
            <a:custGeom>
              <a:avLst/>
              <a:gdLst/>
              <a:ahLst/>
              <a:cxnLst/>
              <a:rect l="l" t="t" r="r" b="b"/>
              <a:pathLst>
                <a:path w="3072" h="2954" extrusionOk="0">
                  <a:moveTo>
                    <a:pt x="2555" y="0"/>
                  </a:moveTo>
                  <a:cubicBezTo>
                    <a:pt x="1485" y="0"/>
                    <a:pt x="622" y="2092"/>
                    <a:pt x="83" y="2724"/>
                  </a:cubicBezTo>
                  <a:cubicBezTo>
                    <a:pt x="1" y="2825"/>
                    <a:pt x="95" y="2954"/>
                    <a:pt x="191" y="2954"/>
                  </a:cubicBezTo>
                  <a:cubicBezTo>
                    <a:pt x="220" y="2954"/>
                    <a:pt x="249" y="2942"/>
                    <a:pt x="274" y="2915"/>
                  </a:cubicBezTo>
                  <a:cubicBezTo>
                    <a:pt x="679" y="2462"/>
                    <a:pt x="1000" y="1926"/>
                    <a:pt x="1381" y="1450"/>
                  </a:cubicBezTo>
                  <a:cubicBezTo>
                    <a:pt x="1698" y="1020"/>
                    <a:pt x="2294" y="193"/>
                    <a:pt x="2924" y="193"/>
                  </a:cubicBezTo>
                  <a:cubicBezTo>
                    <a:pt x="2958" y="193"/>
                    <a:pt x="2991" y="195"/>
                    <a:pt x="3024" y="200"/>
                  </a:cubicBezTo>
                  <a:cubicBezTo>
                    <a:pt x="3060" y="200"/>
                    <a:pt x="3072" y="164"/>
                    <a:pt x="3048" y="152"/>
                  </a:cubicBezTo>
                  <a:cubicBezTo>
                    <a:pt x="2879" y="47"/>
                    <a:pt x="2715" y="0"/>
                    <a:pt x="255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1" name="Google Shape;12231;p56"/>
            <p:cNvSpPr/>
            <p:nvPr/>
          </p:nvSpPr>
          <p:spPr>
            <a:xfrm>
              <a:off x="3804325" y="2227775"/>
              <a:ext cx="47825" cy="54325"/>
            </a:xfrm>
            <a:custGeom>
              <a:avLst/>
              <a:gdLst/>
              <a:ahLst/>
              <a:cxnLst/>
              <a:rect l="l" t="t" r="r" b="b"/>
              <a:pathLst>
                <a:path w="1913" h="2173" extrusionOk="0">
                  <a:moveTo>
                    <a:pt x="103" y="1"/>
                  </a:moveTo>
                  <a:cubicBezTo>
                    <a:pt x="69" y="1"/>
                    <a:pt x="35" y="5"/>
                    <a:pt x="1" y="13"/>
                  </a:cubicBezTo>
                  <a:cubicBezTo>
                    <a:pt x="84" y="191"/>
                    <a:pt x="203" y="275"/>
                    <a:pt x="334" y="406"/>
                  </a:cubicBezTo>
                  <a:cubicBezTo>
                    <a:pt x="525" y="596"/>
                    <a:pt x="691" y="822"/>
                    <a:pt x="858" y="1061"/>
                  </a:cubicBezTo>
                  <a:cubicBezTo>
                    <a:pt x="1096" y="1418"/>
                    <a:pt x="1299" y="1894"/>
                    <a:pt x="1656" y="2144"/>
                  </a:cubicBezTo>
                  <a:cubicBezTo>
                    <a:pt x="1680" y="2164"/>
                    <a:pt x="1706" y="2172"/>
                    <a:pt x="1731" y="2172"/>
                  </a:cubicBezTo>
                  <a:cubicBezTo>
                    <a:pt x="1828" y="2172"/>
                    <a:pt x="1912" y="2046"/>
                    <a:pt x="1846" y="1942"/>
                  </a:cubicBezTo>
                  <a:cubicBezTo>
                    <a:pt x="1608" y="1501"/>
                    <a:pt x="1251" y="1072"/>
                    <a:pt x="953" y="691"/>
                  </a:cubicBezTo>
                  <a:cubicBezTo>
                    <a:pt x="779" y="441"/>
                    <a:pt x="465" y="1"/>
                    <a:pt x="10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2" name="Google Shape;12232;p56"/>
            <p:cNvSpPr/>
            <p:nvPr/>
          </p:nvSpPr>
          <p:spPr>
            <a:xfrm>
              <a:off x="3851825" y="2274900"/>
              <a:ext cx="34975" cy="10700"/>
            </a:xfrm>
            <a:custGeom>
              <a:avLst/>
              <a:gdLst/>
              <a:ahLst/>
              <a:cxnLst/>
              <a:rect l="l" t="t" r="r" b="b"/>
              <a:pathLst>
                <a:path w="1399" h="428" extrusionOk="0">
                  <a:moveTo>
                    <a:pt x="461" y="0"/>
                  </a:moveTo>
                  <a:cubicBezTo>
                    <a:pt x="312" y="0"/>
                    <a:pt x="156" y="40"/>
                    <a:pt x="30" y="116"/>
                  </a:cubicBezTo>
                  <a:cubicBezTo>
                    <a:pt x="1" y="126"/>
                    <a:pt x="18" y="158"/>
                    <a:pt x="45" y="158"/>
                  </a:cubicBezTo>
                  <a:cubicBezTo>
                    <a:pt x="51" y="158"/>
                    <a:pt x="58" y="156"/>
                    <a:pt x="65" y="152"/>
                  </a:cubicBezTo>
                  <a:cubicBezTo>
                    <a:pt x="136" y="110"/>
                    <a:pt x="206" y="93"/>
                    <a:pt x="274" y="93"/>
                  </a:cubicBezTo>
                  <a:cubicBezTo>
                    <a:pt x="576" y="93"/>
                    <a:pt x="853" y="428"/>
                    <a:pt x="1142" y="428"/>
                  </a:cubicBezTo>
                  <a:cubicBezTo>
                    <a:pt x="1215" y="428"/>
                    <a:pt x="1288" y="407"/>
                    <a:pt x="1363" y="354"/>
                  </a:cubicBezTo>
                  <a:cubicBezTo>
                    <a:pt x="1399" y="330"/>
                    <a:pt x="1399" y="295"/>
                    <a:pt x="1363" y="271"/>
                  </a:cubicBezTo>
                  <a:cubicBezTo>
                    <a:pt x="1137" y="128"/>
                    <a:pt x="887" y="80"/>
                    <a:pt x="637" y="21"/>
                  </a:cubicBezTo>
                  <a:cubicBezTo>
                    <a:pt x="581" y="7"/>
                    <a:pt x="522" y="0"/>
                    <a:pt x="4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3" name="Google Shape;12233;p56"/>
            <p:cNvSpPr/>
            <p:nvPr/>
          </p:nvSpPr>
          <p:spPr>
            <a:xfrm>
              <a:off x="3461600" y="1649850"/>
              <a:ext cx="46600" cy="234525"/>
            </a:xfrm>
            <a:custGeom>
              <a:avLst/>
              <a:gdLst/>
              <a:ahLst/>
              <a:cxnLst/>
              <a:rect l="l" t="t" r="r" b="b"/>
              <a:pathLst>
                <a:path w="1864" h="9381" extrusionOk="0">
                  <a:moveTo>
                    <a:pt x="45" y="0"/>
                  </a:moveTo>
                  <a:cubicBezTo>
                    <a:pt x="20" y="0"/>
                    <a:pt x="1" y="34"/>
                    <a:pt x="18" y="67"/>
                  </a:cubicBezTo>
                  <a:cubicBezTo>
                    <a:pt x="1006" y="1341"/>
                    <a:pt x="1351" y="3068"/>
                    <a:pt x="1446" y="4651"/>
                  </a:cubicBezTo>
                  <a:cubicBezTo>
                    <a:pt x="1506" y="5437"/>
                    <a:pt x="1649" y="6187"/>
                    <a:pt x="1554" y="6985"/>
                  </a:cubicBezTo>
                  <a:cubicBezTo>
                    <a:pt x="1470" y="7759"/>
                    <a:pt x="1232" y="8485"/>
                    <a:pt x="1089" y="9247"/>
                  </a:cubicBezTo>
                  <a:cubicBezTo>
                    <a:pt x="1075" y="9327"/>
                    <a:pt x="1139" y="9380"/>
                    <a:pt x="1203" y="9380"/>
                  </a:cubicBezTo>
                  <a:cubicBezTo>
                    <a:pt x="1244" y="9380"/>
                    <a:pt x="1285" y="9358"/>
                    <a:pt x="1303" y="9307"/>
                  </a:cubicBezTo>
                  <a:cubicBezTo>
                    <a:pt x="1565" y="8557"/>
                    <a:pt x="1589" y="7759"/>
                    <a:pt x="1649" y="6985"/>
                  </a:cubicBezTo>
                  <a:cubicBezTo>
                    <a:pt x="1720" y="6056"/>
                    <a:pt x="1863" y="5163"/>
                    <a:pt x="1780" y="4247"/>
                  </a:cubicBezTo>
                  <a:cubicBezTo>
                    <a:pt x="1649" y="2711"/>
                    <a:pt x="1256" y="1091"/>
                    <a:pt x="77" y="20"/>
                  </a:cubicBezTo>
                  <a:cubicBezTo>
                    <a:pt x="67" y="6"/>
                    <a:pt x="55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4" name="Google Shape;12234;p56"/>
            <p:cNvSpPr/>
            <p:nvPr/>
          </p:nvSpPr>
          <p:spPr>
            <a:xfrm>
              <a:off x="3457575" y="1902825"/>
              <a:ext cx="27100" cy="71525"/>
            </a:xfrm>
            <a:custGeom>
              <a:avLst/>
              <a:gdLst/>
              <a:ahLst/>
              <a:cxnLst/>
              <a:rect l="l" t="t" r="r" b="b"/>
              <a:pathLst>
                <a:path w="1084" h="2861" extrusionOk="0">
                  <a:moveTo>
                    <a:pt x="1069" y="0"/>
                  </a:moveTo>
                  <a:cubicBezTo>
                    <a:pt x="1060" y="0"/>
                    <a:pt x="1048" y="3"/>
                    <a:pt x="1048" y="9"/>
                  </a:cubicBezTo>
                  <a:cubicBezTo>
                    <a:pt x="988" y="1045"/>
                    <a:pt x="83" y="1771"/>
                    <a:pt x="0" y="2807"/>
                  </a:cubicBezTo>
                  <a:cubicBezTo>
                    <a:pt x="0" y="2842"/>
                    <a:pt x="28" y="2860"/>
                    <a:pt x="57" y="2860"/>
                  </a:cubicBezTo>
                  <a:cubicBezTo>
                    <a:pt x="77" y="2860"/>
                    <a:pt x="97" y="2851"/>
                    <a:pt x="107" y="2831"/>
                  </a:cubicBezTo>
                  <a:cubicBezTo>
                    <a:pt x="714" y="2009"/>
                    <a:pt x="1060" y="1033"/>
                    <a:pt x="1072" y="9"/>
                  </a:cubicBezTo>
                  <a:cubicBezTo>
                    <a:pt x="1083" y="3"/>
                    <a:pt x="1078" y="0"/>
                    <a:pt x="106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5" name="Google Shape;12235;p56"/>
            <p:cNvSpPr/>
            <p:nvPr/>
          </p:nvSpPr>
          <p:spPr>
            <a:xfrm>
              <a:off x="3434950" y="1988125"/>
              <a:ext cx="11525" cy="10600"/>
            </a:xfrm>
            <a:custGeom>
              <a:avLst/>
              <a:gdLst/>
              <a:ahLst/>
              <a:cxnLst/>
              <a:rect l="l" t="t" r="r" b="b"/>
              <a:pathLst>
                <a:path w="461" h="424" extrusionOk="0">
                  <a:moveTo>
                    <a:pt x="382" y="1"/>
                  </a:moveTo>
                  <a:cubicBezTo>
                    <a:pt x="378" y="1"/>
                    <a:pt x="373" y="1"/>
                    <a:pt x="369" y="2"/>
                  </a:cubicBezTo>
                  <a:cubicBezTo>
                    <a:pt x="226" y="62"/>
                    <a:pt x="0" y="217"/>
                    <a:pt x="0" y="395"/>
                  </a:cubicBezTo>
                  <a:cubicBezTo>
                    <a:pt x="0" y="413"/>
                    <a:pt x="19" y="424"/>
                    <a:pt x="34" y="424"/>
                  </a:cubicBezTo>
                  <a:cubicBezTo>
                    <a:pt x="40" y="424"/>
                    <a:pt x="45" y="422"/>
                    <a:pt x="48" y="419"/>
                  </a:cubicBezTo>
                  <a:cubicBezTo>
                    <a:pt x="107" y="371"/>
                    <a:pt x="167" y="312"/>
                    <a:pt x="214" y="252"/>
                  </a:cubicBezTo>
                  <a:cubicBezTo>
                    <a:pt x="274" y="181"/>
                    <a:pt x="334" y="121"/>
                    <a:pt x="417" y="74"/>
                  </a:cubicBezTo>
                  <a:cubicBezTo>
                    <a:pt x="460" y="52"/>
                    <a:pt x="425" y="1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6" name="Google Shape;12236;p56"/>
            <p:cNvSpPr/>
            <p:nvPr/>
          </p:nvSpPr>
          <p:spPr>
            <a:xfrm>
              <a:off x="3512650" y="1720875"/>
              <a:ext cx="21725" cy="119600"/>
            </a:xfrm>
            <a:custGeom>
              <a:avLst/>
              <a:gdLst/>
              <a:ahLst/>
              <a:cxnLst/>
              <a:rect l="l" t="t" r="r" b="b"/>
              <a:pathLst>
                <a:path w="869" h="4784" extrusionOk="0">
                  <a:moveTo>
                    <a:pt x="78" y="1"/>
                  </a:moveTo>
                  <a:cubicBezTo>
                    <a:pt x="43" y="1"/>
                    <a:pt x="0" y="37"/>
                    <a:pt x="23" y="84"/>
                  </a:cubicBezTo>
                  <a:cubicBezTo>
                    <a:pt x="631" y="1644"/>
                    <a:pt x="47" y="3144"/>
                    <a:pt x="226" y="4727"/>
                  </a:cubicBezTo>
                  <a:cubicBezTo>
                    <a:pt x="233" y="4761"/>
                    <a:pt x="266" y="4783"/>
                    <a:pt x="296" y="4783"/>
                  </a:cubicBezTo>
                  <a:cubicBezTo>
                    <a:pt x="319" y="4783"/>
                    <a:pt x="340" y="4770"/>
                    <a:pt x="345" y="4739"/>
                  </a:cubicBezTo>
                  <a:cubicBezTo>
                    <a:pt x="702" y="3239"/>
                    <a:pt x="869" y="1441"/>
                    <a:pt x="119" y="36"/>
                  </a:cubicBezTo>
                  <a:cubicBezTo>
                    <a:pt x="115" y="11"/>
                    <a:pt x="97" y="1"/>
                    <a:pt x="7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7" name="Google Shape;12237;p56"/>
            <p:cNvSpPr/>
            <p:nvPr/>
          </p:nvSpPr>
          <p:spPr>
            <a:xfrm>
              <a:off x="3494475" y="1862825"/>
              <a:ext cx="19250" cy="74050"/>
            </a:xfrm>
            <a:custGeom>
              <a:avLst/>
              <a:gdLst/>
              <a:ahLst/>
              <a:cxnLst/>
              <a:rect l="l" t="t" r="r" b="b"/>
              <a:pathLst>
                <a:path w="770" h="2962" extrusionOk="0">
                  <a:moveTo>
                    <a:pt x="731" y="1"/>
                  </a:moveTo>
                  <a:cubicBezTo>
                    <a:pt x="719" y="1"/>
                    <a:pt x="707" y="5"/>
                    <a:pt x="703" y="14"/>
                  </a:cubicBezTo>
                  <a:cubicBezTo>
                    <a:pt x="512" y="466"/>
                    <a:pt x="405" y="954"/>
                    <a:pt x="286" y="1431"/>
                  </a:cubicBezTo>
                  <a:cubicBezTo>
                    <a:pt x="167" y="1907"/>
                    <a:pt x="0" y="2407"/>
                    <a:pt x="36" y="2895"/>
                  </a:cubicBezTo>
                  <a:cubicBezTo>
                    <a:pt x="36" y="2933"/>
                    <a:pt x="65" y="2961"/>
                    <a:pt x="92" y="2961"/>
                  </a:cubicBezTo>
                  <a:cubicBezTo>
                    <a:pt x="108" y="2961"/>
                    <a:pt x="123" y="2952"/>
                    <a:pt x="131" y="2931"/>
                  </a:cubicBezTo>
                  <a:cubicBezTo>
                    <a:pt x="369" y="2514"/>
                    <a:pt x="429" y="1978"/>
                    <a:pt x="536" y="1502"/>
                  </a:cubicBezTo>
                  <a:cubicBezTo>
                    <a:pt x="643" y="1014"/>
                    <a:pt x="750" y="538"/>
                    <a:pt x="762" y="26"/>
                  </a:cubicBezTo>
                  <a:cubicBezTo>
                    <a:pt x="770" y="11"/>
                    <a:pt x="750" y="1"/>
                    <a:pt x="73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8" name="Google Shape;12238;p56"/>
            <p:cNvSpPr/>
            <p:nvPr/>
          </p:nvSpPr>
          <p:spPr>
            <a:xfrm>
              <a:off x="3471675" y="1945100"/>
              <a:ext cx="22825" cy="34700"/>
            </a:xfrm>
            <a:custGeom>
              <a:avLst/>
              <a:gdLst/>
              <a:ahLst/>
              <a:cxnLst/>
              <a:rect l="l" t="t" r="r" b="b"/>
              <a:pathLst>
                <a:path w="913" h="1388" extrusionOk="0">
                  <a:moveTo>
                    <a:pt x="863" y="0"/>
                  </a:moveTo>
                  <a:cubicBezTo>
                    <a:pt x="848" y="0"/>
                    <a:pt x="834" y="7"/>
                    <a:pt x="829" y="21"/>
                  </a:cubicBezTo>
                  <a:cubicBezTo>
                    <a:pt x="734" y="271"/>
                    <a:pt x="627" y="497"/>
                    <a:pt x="472" y="711"/>
                  </a:cubicBezTo>
                  <a:cubicBezTo>
                    <a:pt x="317" y="914"/>
                    <a:pt x="138" y="1069"/>
                    <a:pt x="19" y="1295"/>
                  </a:cubicBezTo>
                  <a:cubicBezTo>
                    <a:pt x="0" y="1333"/>
                    <a:pt x="20" y="1388"/>
                    <a:pt x="60" y="1388"/>
                  </a:cubicBezTo>
                  <a:cubicBezTo>
                    <a:pt x="69" y="1388"/>
                    <a:pt x="80" y="1385"/>
                    <a:pt x="91" y="1378"/>
                  </a:cubicBezTo>
                  <a:cubicBezTo>
                    <a:pt x="603" y="1200"/>
                    <a:pt x="793" y="521"/>
                    <a:pt x="912" y="45"/>
                  </a:cubicBezTo>
                  <a:cubicBezTo>
                    <a:pt x="912" y="16"/>
                    <a:pt x="886" y="0"/>
                    <a:pt x="86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9" name="Google Shape;12239;p56"/>
            <p:cNvSpPr/>
            <p:nvPr/>
          </p:nvSpPr>
          <p:spPr>
            <a:xfrm>
              <a:off x="3492975" y="1781075"/>
              <a:ext cx="57475" cy="193125"/>
            </a:xfrm>
            <a:custGeom>
              <a:avLst/>
              <a:gdLst/>
              <a:ahLst/>
              <a:cxnLst/>
              <a:rect l="l" t="t" r="r" b="b"/>
              <a:pathLst>
                <a:path w="2299" h="7725" extrusionOk="0">
                  <a:moveTo>
                    <a:pt x="2019" y="0"/>
                  </a:moveTo>
                  <a:cubicBezTo>
                    <a:pt x="1971" y="0"/>
                    <a:pt x="1911" y="46"/>
                    <a:pt x="1918" y="117"/>
                  </a:cubicBezTo>
                  <a:cubicBezTo>
                    <a:pt x="2120" y="1438"/>
                    <a:pt x="1942" y="2855"/>
                    <a:pt x="1656" y="4153"/>
                  </a:cubicBezTo>
                  <a:cubicBezTo>
                    <a:pt x="1501" y="4867"/>
                    <a:pt x="1299" y="5594"/>
                    <a:pt x="965" y="6248"/>
                  </a:cubicBezTo>
                  <a:cubicBezTo>
                    <a:pt x="846" y="6498"/>
                    <a:pt x="703" y="6748"/>
                    <a:pt x="525" y="6975"/>
                  </a:cubicBezTo>
                  <a:cubicBezTo>
                    <a:pt x="370" y="7165"/>
                    <a:pt x="132" y="7332"/>
                    <a:pt x="37" y="7558"/>
                  </a:cubicBezTo>
                  <a:cubicBezTo>
                    <a:pt x="1" y="7630"/>
                    <a:pt x="37" y="7725"/>
                    <a:pt x="120" y="7725"/>
                  </a:cubicBezTo>
                  <a:cubicBezTo>
                    <a:pt x="632" y="7677"/>
                    <a:pt x="989" y="6951"/>
                    <a:pt x="1180" y="6558"/>
                  </a:cubicBezTo>
                  <a:cubicBezTo>
                    <a:pt x="1501" y="5867"/>
                    <a:pt x="1703" y="5129"/>
                    <a:pt x="1846" y="4403"/>
                  </a:cubicBezTo>
                  <a:cubicBezTo>
                    <a:pt x="2132" y="2998"/>
                    <a:pt x="2299" y="1486"/>
                    <a:pt x="2073" y="69"/>
                  </a:cubicBezTo>
                  <a:cubicBezTo>
                    <a:pt x="2077" y="21"/>
                    <a:pt x="2051" y="0"/>
                    <a:pt x="201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0" name="Google Shape;12240;p56"/>
            <p:cNvSpPr/>
            <p:nvPr/>
          </p:nvSpPr>
          <p:spPr>
            <a:xfrm>
              <a:off x="3525900" y="1816575"/>
              <a:ext cx="40625" cy="171250"/>
            </a:xfrm>
            <a:custGeom>
              <a:avLst/>
              <a:gdLst/>
              <a:ahLst/>
              <a:cxnLst/>
              <a:rect l="l" t="t" r="r" b="b"/>
              <a:pathLst>
                <a:path w="1625" h="6850" extrusionOk="0">
                  <a:moveTo>
                    <a:pt x="1559" y="0"/>
                  </a:moveTo>
                  <a:cubicBezTo>
                    <a:pt x="1544" y="0"/>
                    <a:pt x="1529" y="6"/>
                    <a:pt x="1529" y="18"/>
                  </a:cubicBezTo>
                  <a:cubicBezTo>
                    <a:pt x="1518" y="1221"/>
                    <a:pt x="1434" y="2411"/>
                    <a:pt x="1220" y="3590"/>
                  </a:cubicBezTo>
                  <a:cubicBezTo>
                    <a:pt x="1113" y="4162"/>
                    <a:pt x="958" y="4721"/>
                    <a:pt x="756" y="5269"/>
                  </a:cubicBezTo>
                  <a:cubicBezTo>
                    <a:pt x="565" y="5781"/>
                    <a:pt x="172" y="6210"/>
                    <a:pt x="29" y="6722"/>
                  </a:cubicBezTo>
                  <a:cubicBezTo>
                    <a:pt x="0" y="6790"/>
                    <a:pt x="67" y="6850"/>
                    <a:pt x="131" y="6850"/>
                  </a:cubicBezTo>
                  <a:cubicBezTo>
                    <a:pt x="145" y="6850"/>
                    <a:pt x="159" y="6847"/>
                    <a:pt x="172" y="6841"/>
                  </a:cubicBezTo>
                  <a:cubicBezTo>
                    <a:pt x="1017" y="6281"/>
                    <a:pt x="1291" y="4674"/>
                    <a:pt x="1434" y="3769"/>
                  </a:cubicBezTo>
                  <a:cubicBezTo>
                    <a:pt x="1625" y="2531"/>
                    <a:pt x="1601" y="1268"/>
                    <a:pt x="1589" y="18"/>
                  </a:cubicBezTo>
                  <a:cubicBezTo>
                    <a:pt x="1589" y="6"/>
                    <a:pt x="1574" y="0"/>
                    <a:pt x="155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1" name="Google Shape;12241;p56"/>
            <p:cNvSpPr/>
            <p:nvPr/>
          </p:nvSpPr>
          <p:spPr>
            <a:xfrm>
              <a:off x="3569025" y="1826650"/>
              <a:ext cx="32025" cy="143525"/>
            </a:xfrm>
            <a:custGeom>
              <a:avLst/>
              <a:gdLst/>
              <a:ahLst/>
              <a:cxnLst/>
              <a:rect l="l" t="t" r="r" b="b"/>
              <a:pathLst>
                <a:path w="1281" h="5741" extrusionOk="0">
                  <a:moveTo>
                    <a:pt x="906" y="1"/>
                  </a:moveTo>
                  <a:cubicBezTo>
                    <a:pt x="877" y="1"/>
                    <a:pt x="850" y="26"/>
                    <a:pt x="864" y="68"/>
                  </a:cubicBezTo>
                  <a:cubicBezTo>
                    <a:pt x="995" y="996"/>
                    <a:pt x="983" y="2008"/>
                    <a:pt x="876" y="2949"/>
                  </a:cubicBezTo>
                  <a:cubicBezTo>
                    <a:pt x="816" y="3473"/>
                    <a:pt x="721" y="3997"/>
                    <a:pt x="566" y="4485"/>
                  </a:cubicBezTo>
                  <a:cubicBezTo>
                    <a:pt x="424" y="4890"/>
                    <a:pt x="185" y="5223"/>
                    <a:pt x="31" y="5616"/>
                  </a:cubicBezTo>
                  <a:cubicBezTo>
                    <a:pt x="0" y="5687"/>
                    <a:pt x="73" y="5740"/>
                    <a:pt x="139" y="5740"/>
                  </a:cubicBezTo>
                  <a:cubicBezTo>
                    <a:pt x="151" y="5740"/>
                    <a:pt x="163" y="5739"/>
                    <a:pt x="174" y="5735"/>
                  </a:cubicBezTo>
                  <a:cubicBezTo>
                    <a:pt x="900" y="5306"/>
                    <a:pt x="1067" y="4009"/>
                    <a:pt x="1162" y="3247"/>
                  </a:cubicBezTo>
                  <a:cubicBezTo>
                    <a:pt x="1281" y="2175"/>
                    <a:pt x="1221" y="1092"/>
                    <a:pt x="959" y="44"/>
                  </a:cubicBezTo>
                  <a:cubicBezTo>
                    <a:pt x="949" y="14"/>
                    <a:pt x="927" y="1"/>
                    <a:pt x="90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2" name="Google Shape;12242;p56"/>
            <p:cNvSpPr/>
            <p:nvPr/>
          </p:nvSpPr>
          <p:spPr>
            <a:xfrm>
              <a:off x="3620375" y="1850275"/>
              <a:ext cx="19375" cy="94775"/>
            </a:xfrm>
            <a:custGeom>
              <a:avLst/>
              <a:gdLst/>
              <a:ahLst/>
              <a:cxnLst/>
              <a:rect l="l" t="t" r="r" b="b"/>
              <a:pathLst>
                <a:path w="775" h="3791" extrusionOk="0">
                  <a:moveTo>
                    <a:pt x="344" y="0"/>
                  </a:moveTo>
                  <a:cubicBezTo>
                    <a:pt x="322" y="0"/>
                    <a:pt x="304" y="19"/>
                    <a:pt x="310" y="51"/>
                  </a:cubicBezTo>
                  <a:cubicBezTo>
                    <a:pt x="477" y="671"/>
                    <a:pt x="429" y="1302"/>
                    <a:pt x="358" y="1921"/>
                  </a:cubicBezTo>
                  <a:cubicBezTo>
                    <a:pt x="275" y="2480"/>
                    <a:pt x="1" y="3135"/>
                    <a:pt x="72" y="3707"/>
                  </a:cubicBezTo>
                  <a:cubicBezTo>
                    <a:pt x="72" y="3749"/>
                    <a:pt x="114" y="3791"/>
                    <a:pt x="155" y="3791"/>
                  </a:cubicBezTo>
                  <a:cubicBezTo>
                    <a:pt x="172" y="3791"/>
                    <a:pt x="189" y="3784"/>
                    <a:pt x="203" y="3766"/>
                  </a:cubicBezTo>
                  <a:cubicBezTo>
                    <a:pt x="572" y="3314"/>
                    <a:pt x="608" y="2492"/>
                    <a:pt x="667" y="1933"/>
                  </a:cubicBezTo>
                  <a:cubicBezTo>
                    <a:pt x="727" y="1313"/>
                    <a:pt x="775" y="563"/>
                    <a:pt x="394" y="40"/>
                  </a:cubicBezTo>
                  <a:cubicBezTo>
                    <a:pt x="383" y="13"/>
                    <a:pt x="363" y="0"/>
                    <a:pt x="34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3" name="Google Shape;12243;p56"/>
            <p:cNvSpPr/>
            <p:nvPr/>
          </p:nvSpPr>
          <p:spPr>
            <a:xfrm>
              <a:off x="3609900" y="1957500"/>
              <a:ext cx="11775" cy="15575"/>
            </a:xfrm>
            <a:custGeom>
              <a:avLst/>
              <a:gdLst/>
              <a:ahLst/>
              <a:cxnLst/>
              <a:rect l="l" t="t" r="r" b="b"/>
              <a:pathLst>
                <a:path w="471" h="623" extrusionOk="0">
                  <a:moveTo>
                    <a:pt x="414" y="0"/>
                  </a:moveTo>
                  <a:cubicBezTo>
                    <a:pt x="404" y="0"/>
                    <a:pt x="393" y="4"/>
                    <a:pt x="384" y="13"/>
                  </a:cubicBezTo>
                  <a:lnTo>
                    <a:pt x="205" y="192"/>
                  </a:lnTo>
                  <a:cubicBezTo>
                    <a:pt x="146" y="263"/>
                    <a:pt x="86" y="346"/>
                    <a:pt x="39" y="453"/>
                  </a:cubicBezTo>
                  <a:cubicBezTo>
                    <a:pt x="1" y="553"/>
                    <a:pt x="75" y="622"/>
                    <a:pt x="142" y="622"/>
                  </a:cubicBezTo>
                  <a:cubicBezTo>
                    <a:pt x="180" y="622"/>
                    <a:pt x="216" y="600"/>
                    <a:pt x="229" y="549"/>
                  </a:cubicBezTo>
                  <a:cubicBezTo>
                    <a:pt x="289" y="382"/>
                    <a:pt x="396" y="227"/>
                    <a:pt x="444" y="49"/>
                  </a:cubicBezTo>
                  <a:cubicBezTo>
                    <a:pt x="470" y="31"/>
                    <a:pt x="444" y="0"/>
                    <a:pt x="41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4" name="Google Shape;12244;p56"/>
            <p:cNvSpPr/>
            <p:nvPr/>
          </p:nvSpPr>
          <p:spPr>
            <a:xfrm>
              <a:off x="3637525" y="1873275"/>
              <a:ext cx="19500" cy="85175"/>
            </a:xfrm>
            <a:custGeom>
              <a:avLst/>
              <a:gdLst/>
              <a:ahLst/>
              <a:cxnLst/>
              <a:rect l="l" t="t" r="r" b="b"/>
              <a:pathLst>
                <a:path w="780" h="3407" extrusionOk="0">
                  <a:moveTo>
                    <a:pt x="605" y="0"/>
                  </a:moveTo>
                  <a:cubicBezTo>
                    <a:pt x="575" y="0"/>
                    <a:pt x="541" y="15"/>
                    <a:pt x="541" y="48"/>
                  </a:cubicBezTo>
                  <a:cubicBezTo>
                    <a:pt x="517" y="596"/>
                    <a:pt x="505" y="1132"/>
                    <a:pt x="470" y="1679"/>
                  </a:cubicBezTo>
                  <a:cubicBezTo>
                    <a:pt x="458" y="1977"/>
                    <a:pt x="482" y="2298"/>
                    <a:pt x="398" y="2584"/>
                  </a:cubicBezTo>
                  <a:cubicBezTo>
                    <a:pt x="327" y="2858"/>
                    <a:pt x="136" y="3049"/>
                    <a:pt x="29" y="3287"/>
                  </a:cubicBezTo>
                  <a:cubicBezTo>
                    <a:pt x="0" y="3335"/>
                    <a:pt x="34" y="3407"/>
                    <a:pt x="86" y="3407"/>
                  </a:cubicBezTo>
                  <a:cubicBezTo>
                    <a:pt x="98" y="3407"/>
                    <a:pt x="111" y="3403"/>
                    <a:pt x="124" y="3394"/>
                  </a:cubicBezTo>
                  <a:cubicBezTo>
                    <a:pt x="470" y="3144"/>
                    <a:pt x="624" y="2370"/>
                    <a:pt x="684" y="1965"/>
                  </a:cubicBezTo>
                  <a:cubicBezTo>
                    <a:pt x="779" y="1322"/>
                    <a:pt x="696" y="667"/>
                    <a:pt x="648" y="24"/>
                  </a:cubicBezTo>
                  <a:cubicBezTo>
                    <a:pt x="648" y="9"/>
                    <a:pt x="628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5" name="Google Shape;12245;p56"/>
            <p:cNvSpPr/>
            <p:nvPr/>
          </p:nvSpPr>
          <p:spPr>
            <a:xfrm>
              <a:off x="3671375" y="1884725"/>
              <a:ext cx="16000" cy="70875"/>
            </a:xfrm>
            <a:custGeom>
              <a:avLst/>
              <a:gdLst/>
              <a:ahLst/>
              <a:cxnLst/>
              <a:rect l="l" t="t" r="r" b="b"/>
              <a:pathLst>
                <a:path w="640" h="2835" extrusionOk="0">
                  <a:moveTo>
                    <a:pt x="538" y="1"/>
                  </a:moveTo>
                  <a:cubicBezTo>
                    <a:pt x="488" y="1"/>
                    <a:pt x="437" y="31"/>
                    <a:pt x="437" y="90"/>
                  </a:cubicBezTo>
                  <a:cubicBezTo>
                    <a:pt x="413" y="995"/>
                    <a:pt x="163" y="1829"/>
                    <a:pt x="9" y="2710"/>
                  </a:cubicBezTo>
                  <a:cubicBezTo>
                    <a:pt x="1" y="2779"/>
                    <a:pt x="54" y="2834"/>
                    <a:pt x="108" y="2834"/>
                  </a:cubicBezTo>
                  <a:cubicBezTo>
                    <a:pt x="137" y="2834"/>
                    <a:pt x="166" y="2818"/>
                    <a:pt x="187" y="2781"/>
                  </a:cubicBezTo>
                  <a:cubicBezTo>
                    <a:pt x="592" y="1983"/>
                    <a:pt x="640" y="971"/>
                    <a:pt x="640" y="90"/>
                  </a:cubicBezTo>
                  <a:cubicBezTo>
                    <a:pt x="640" y="31"/>
                    <a:pt x="589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6" name="Google Shape;12246;p56"/>
            <p:cNvSpPr/>
            <p:nvPr/>
          </p:nvSpPr>
          <p:spPr>
            <a:xfrm>
              <a:off x="3697425" y="1929900"/>
              <a:ext cx="14750" cy="26300"/>
            </a:xfrm>
            <a:custGeom>
              <a:avLst/>
              <a:gdLst/>
              <a:ahLst/>
              <a:cxnLst/>
              <a:rect l="l" t="t" r="r" b="b"/>
              <a:pathLst>
                <a:path w="590" h="1052" extrusionOk="0">
                  <a:moveTo>
                    <a:pt x="501" y="0"/>
                  </a:moveTo>
                  <a:cubicBezTo>
                    <a:pt x="466" y="0"/>
                    <a:pt x="427" y="17"/>
                    <a:pt x="407" y="57"/>
                  </a:cubicBezTo>
                  <a:cubicBezTo>
                    <a:pt x="276" y="367"/>
                    <a:pt x="110" y="665"/>
                    <a:pt x="14" y="998"/>
                  </a:cubicBezTo>
                  <a:cubicBezTo>
                    <a:pt x="0" y="1033"/>
                    <a:pt x="23" y="1051"/>
                    <a:pt x="49" y="1051"/>
                  </a:cubicBezTo>
                  <a:cubicBezTo>
                    <a:pt x="67" y="1051"/>
                    <a:pt x="88" y="1042"/>
                    <a:pt x="98" y="1022"/>
                  </a:cubicBezTo>
                  <a:cubicBezTo>
                    <a:pt x="312" y="736"/>
                    <a:pt x="443" y="414"/>
                    <a:pt x="562" y="81"/>
                  </a:cubicBezTo>
                  <a:cubicBezTo>
                    <a:pt x="590" y="33"/>
                    <a:pt x="549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7" name="Google Shape;12247;p56"/>
            <p:cNvSpPr/>
            <p:nvPr/>
          </p:nvSpPr>
          <p:spPr>
            <a:xfrm>
              <a:off x="3735875" y="1895900"/>
              <a:ext cx="11625" cy="65450"/>
            </a:xfrm>
            <a:custGeom>
              <a:avLst/>
              <a:gdLst/>
              <a:ahLst/>
              <a:cxnLst/>
              <a:rect l="l" t="t" r="r" b="b"/>
              <a:pathLst>
                <a:path w="465" h="2618" extrusionOk="0">
                  <a:moveTo>
                    <a:pt x="322" y="0"/>
                  </a:moveTo>
                  <a:cubicBezTo>
                    <a:pt x="441" y="905"/>
                    <a:pt x="155" y="1691"/>
                    <a:pt x="0" y="2572"/>
                  </a:cubicBezTo>
                  <a:cubicBezTo>
                    <a:pt x="0" y="2598"/>
                    <a:pt x="25" y="2617"/>
                    <a:pt x="43" y="2617"/>
                  </a:cubicBezTo>
                  <a:cubicBezTo>
                    <a:pt x="50" y="2617"/>
                    <a:pt x="57" y="2615"/>
                    <a:pt x="60" y="2608"/>
                  </a:cubicBezTo>
                  <a:cubicBezTo>
                    <a:pt x="417" y="1774"/>
                    <a:pt x="465" y="882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8" name="Google Shape;12248;p56"/>
            <p:cNvSpPr/>
            <p:nvPr/>
          </p:nvSpPr>
          <p:spPr>
            <a:xfrm>
              <a:off x="3794800" y="1900575"/>
              <a:ext cx="9250" cy="32575"/>
            </a:xfrm>
            <a:custGeom>
              <a:avLst/>
              <a:gdLst/>
              <a:ahLst/>
              <a:cxnLst/>
              <a:rect l="l" t="t" r="r" b="b"/>
              <a:pathLst>
                <a:path w="370" h="1303" extrusionOk="0">
                  <a:moveTo>
                    <a:pt x="185" y="1"/>
                  </a:moveTo>
                  <a:cubicBezTo>
                    <a:pt x="129" y="1"/>
                    <a:pt x="72" y="34"/>
                    <a:pt x="72" y="99"/>
                  </a:cubicBezTo>
                  <a:cubicBezTo>
                    <a:pt x="72" y="480"/>
                    <a:pt x="1" y="885"/>
                    <a:pt x="48" y="1254"/>
                  </a:cubicBezTo>
                  <a:cubicBezTo>
                    <a:pt x="55" y="1288"/>
                    <a:pt x="85" y="1302"/>
                    <a:pt x="115" y="1302"/>
                  </a:cubicBezTo>
                  <a:cubicBezTo>
                    <a:pt x="139" y="1302"/>
                    <a:pt x="164" y="1294"/>
                    <a:pt x="179" y="1278"/>
                  </a:cubicBezTo>
                  <a:cubicBezTo>
                    <a:pt x="370" y="933"/>
                    <a:pt x="310" y="468"/>
                    <a:pt x="298" y="99"/>
                  </a:cubicBezTo>
                  <a:cubicBezTo>
                    <a:pt x="298" y="34"/>
                    <a:pt x="242" y="1"/>
                    <a:pt x="18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9" name="Google Shape;12249;p56"/>
            <p:cNvSpPr/>
            <p:nvPr/>
          </p:nvSpPr>
          <p:spPr>
            <a:xfrm>
              <a:off x="3828150" y="1897575"/>
              <a:ext cx="14300" cy="52400"/>
            </a:xfrm>
            <a:custGeom>
              <a:avLst/>
              <a:gdLst/>
              <a:ahLst/>
              <a:cxnLst/>
              <a:rect l="l" t="t" r="r" b="b"/>
              <a:pathLst>
                <a:path w="572" h="2096" extrusionOk="0">
                  <a:moveTo>
                    <a:pt x="423" y="0"/>
                  </a:moveTo>
                  <a:cubicBezTo>
                    <a:pt x="376" y="0"/>
                    <a:pt x="334" y="30"/>
                    <a:pt x="334" y="88"/>
                  </a:cubicBezTo>
                  <a:cubicBezTo>
                    <a:pt x="322" y="434"/>
                    <a:pt x="274" y="803"/>
                    <a:pt x="203" y="1160"/>
                  </a:cubicBezTo>
                  <a:cubicBezTo>
                    <a:pt x="143" y="1457"/>
                    <a:pt x="36" y="1719"/>
                    <a:pt x="0" y="2017"/>
                  </a:cubicBezTo>
                  <a:cubicBezTo>
                    <a:pt x="0" y="2060"/>
                    <a:pt x="49" y="2096"/>
                    <a:pt x="94" y="2096"/>
                  </a:cubicBezTo>
                  <a:cubicBezTo>
                    <a:pt x="112" y="2096"/>
                    <a:pt x="130" y="2090"/>
                    <a:pt x="143" y="2077"/>
                  </a:cubicBezTo>
                  <a:cubicBezTo>
                    <a:pt x="572" y="1541"/>
                    <a:pt x="560" y="731"/>
                    <a:pt x="536" y="100"/>
                  </a:cubicBezTo>
                  <a:cubicBezTo>
                    <a:pt x="524" y="33"/>
                    <a:pt x="471" y="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0" name="Google Shape;12250;p56"/>
            <p:cNvSpPr/>
            <p:nvPr/>
          </p:nvSpPr>
          <p:spPr>
            <a:xfrm>
              <a:off x="3889650" y="1884300"/>
              <a:ext cx="16500" cy="47875"/>
            </a:xfrm>
            <a:custGeom>
              <a:avLst/>
              <a:gdLst/>
              <a:ahLst/>
              <a:cxnLst/>
              <a:rect l="l" t="t" r="r" b="b"/>
              <a:pathLst>
                <a:path w="660" h="1915" extrusionOk="0">
                  <a:moveTo>
                    <a:pt x="393" y="0"/>
                  </a:moveTo>
                  <a:cubicBezTo>
                    <a:pt x="335" y="0"/>
                    <a:pt x="279" y="36"/>
                    <a:pt x="279" y="107"/>
                  </a:cubicBezTo>
                  <a:cubicBezTo>
                    <a:pt x="267" y="417"/>
                    <a:pt x="255" y="750"/>
                    <a:pt x="195" y="1060"/>
                  </a:cubicBezTo>
                  <a:cubicBezTo>
                    <a:pt x="148" y="1310"/>
                    <a:pt x="29" y="1560"/>
                    <a:pt x="17" y="1822"/>
                  </a:cubicBezTo>
                  <a:cubicBezTo>
                    <a:pt x="0" y="1880"/>
                    <a:pt x="58" y="1915"/>
                    <a:pt x="119" y="1915"/>
                  </a:cubicBezTo>
                  <a:cubicBezTo>
                    <a:pt x="146" y="1915"/>
                    <a:pt x="174" y="1908"/>
                    <a:pt x="195" y="1893"/>
                  </a:cubicBezTo>
                  <a:cubicBezTo>
                    <a:pt x="660" y="1524"/>
                    <a:pt x="553" y="631"/>
                    <a:pt x="517" y="107"/>
                  </a:cubicBezTo>
                  <a:cubicBezTo>
                    <a:pt x="511" y="36"/>
                    <a:pt x="451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1" name="Google Shape;12251;p56"/>
            <p:cNvSpPr/>
            <p:nvPr/>
          </p:nvSpPr>
          <p:spPr>
            <a:xfrm>
              <a:off x="3933225" y="1890350"/>
              <a:ext cx="13700" cy="52550"/>
            </a:xfrm>
            <a:custGeom>
              <a:avLst/>
              <a:gdLst/>
              <a:ahLst/>
              <a:cxnLst/>
              <a:rect l="l" t="t" r="r" b="b"/>
              <a:pathLst>
                <a:path w="548" h="2102" extrusionOk="0">
                  <a:moveTo>
                    <a:pt x="310" y="1"/>
                  </a:moveTo>
                  <a:cubicBezTo>
                    <a:pt x="262" y="1"/>
                    <a:pt x="212" y="39"/>
                    <a:pt x="226" y="103"/>
                  </a:cubicBezTo>
                  <a:cubicBezTo>
                    <a:pt x="286" y="496"/>
                    <a:pt x="250" y="853"/>
                    <a:pt x="167" y="1223"/>
                  </a:cubicBezTo>
                  <a:cubicBezTo>
                    <a:pt x="107" y="1485"/>
                    <a:pt x="0" y="1746"/>
                    <a:pt x="0" y="2008"/>
                  </a:cubicBezTo>
                  <a:cubicBezTo>
                    <a:pt x="0" y="2071"/>
                    <a:pt x="41" y="2101"/>
                    <a:pt x="86" y="2101"/>
                  </a:cubicBezTo>
                  <a:cubicBezTo>
                    <a:pt x="119" y="2101"/>
                    <a:pt x="154" y="2086"/>
                    <a:pt x="179" y="2056"/>
                  </a:cubicBezTo>
                  <a:cubicBezTo>
                    <a:pt x="548" y="1520"/>
                    <a:pt x="536" y="675"/>
                    <a:pt x="381" y="56"/>
                  </a:cubicBezTo>
                  <a:cubicBezTo>
                    <a:pt x="372" y="18"/>
                    <a:pt x="341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2" name="Google Shape;12252;p56"/>
            <p:cNvSpPr/>
            <p:nvPr/>
          </p:nvSpPr>
          <p:spPr>
            <a:xfrm>
              <a:off x="3988350" y="1887925"/>
              <a:ext cx="14550" cy="48225"/>
            </a:xfrm>
            <a:custGeom>
              <a:avLst/>
              <a:gdLst/>
              <a:ahLst/>
              <a:cxnLst/>
              <a:rect l="l" t="t" r="r" b="b"/>
              <a:pathLst>
                <a:path w="582" h="1929" extrusionOk="0">
                  <a:moveTo>
                    <a:pt x="389" y="1"/>
                  </a:moveTo>
                  <a:cubicBezTo>
                    <a:pt x="340" y="1"/>
                    <a:pt x="290" y="40"/>
                    <a:pt x="284" y="117"/>
                  </a:cubicBezTo>
                  <a:cubicBezTo>
                    <a:pt x="236" y="689"/>
                    <a:pt x="117" y="1248"/>
                    <a:pt x="10" y="1808"/>
                  </a:cubicBezTo>
                  <a:cubicBezTo>
                    <a:pt x="1" y="1861"/>
                    <a:pt x="59" y="1928"/>
                    <a:pt x="114" y="1928"/>
                  </a:cubicBezTo>
                  <a:cubicBezTo>
                    <a:pt x="132" y="1928"/>
                    <a:pt x="150" y="1921"/>
                    <a:pt x="165" y="1903"/>
                  </a:cubicBezTo>
                  <a:cubicBezTo>
                    <a:pt x="581" y="1391"/>
                    <a:pt x="534" y="736"/>
                    <a:pt x="486" y="117"/>
                  </a:cubicBezTo>
                  <a:cubicBezTo>
                    <a:pt x="486" y="40"/>
                    <a:pt x="438" y="1"/>
                    <a:pt x="38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3" name="Google Shape;12253;p56"/>
            <p:cNvSpPr/>
            <p:nvPr/>
          </p:nvSpPr>
          <p:spPr>
            <a:xfrm>
              <a:off x="4026750" y="1887775"/>
              <a:ext cx="15425" cy="51525"/>
            </a:xfrm>
            <a:custGeom>
              <a:avLst/>
              <a:gdLst/>
              <a:ahLst/>
              <a:cxnLst/>
              <a:rect l="l" t="t" r="r" b="b"/>
              <a:pathLst>
                <a:path w="617" h="2061" extrusionOk="0">
                  <a:moveTo>
                    <a:pt x="368" y="0"/>
                  </a:moveTo>
                  <a:cubicBezTo>
                    <a:pt x="300" y="0"/>
                    <a:pt x="226" y="61"/>
                    <a:pt x="248" y="147"/>
                  </a:cubicBezTo>
                  <a:cubicBezTo>
                    <a:pt x="367" y="802"/>
                    <a:pt x="141" y="1337"/>
                    <a:pt x="10" y="1969"/>
                  </a:cubicBezTo>
                  <a:cubicBezTo>
                    <a:pt x="1" y="2004"/>
                    <a:pt x="46" y="2061"/>
                    <a:pt x="89" y="2061"/>
                  </a:cubicBezTo>
                  <a:cubicBezTo>
                    <a:pt x="103" y="2061"/>
                    <a:pt x="117" y="2055"/>
                    <a:pt x="129" y="2040"/>
                  </a:cubicBezTo>
                  <a:cubicBezTo>
                    <a:pt x="557" y="1504"/>
                    <a:pt x="617" y="754"/>
                    <a:pt x="462" y="87"/>
                  </a:cubicBezTo>
                  <a:cubicBezTo>
                    <a:pt x="453" y="26"/>
                    <a:pt x="412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4" name="Google Shape;12254;p56"/>
            <p:cNvSpPr/>
            <p:nvPr/>
          </p:nvSpPr>
          <p:spPr>
            <a:xfrm>
              <a:off x="4068000" y="1893450"/>
              <a:ext cx="11400" cy="37725"/>
            </a:xfrm>
            <a:custGeom>
              <a:avLst/>
              <a:gdLst/>
              <a:ahLst/>
              <a:cxnLst/>
              <a:rect l="l" t="t" r="r" b="b"/>
              <a:pathLst>
                <a:path w="456" h="1509" extrusionOk="0">
                  <a:moveTo>
                    <a:pt x="354" y="0"/>
                  </a:moveTo>
                  <a:cubicBezTo>
                    <a:pt x="303" y="0"/>
                    <a:pt x="253" y="33"/>
                    <a:pt x="253" y="98"/>
                  </a:cubicBezTo>
                  <a:cubicBezTo>
                    <a:pt x="253" y="575"/>
                    <a:pt x="134" y="991"/>
                    <a:pt x="15" y="1444"/>
                  </a:cubicBezTo>
                  <a:cubicBezTo>
                    <a:pt x="0" y="1487"/>
                    <a:pt x="29" y="1508"/>
                    <a:pt x="59" y="1508"/>
                  </a:cubicBezTo>
                  <a:cubicBezTo>
                    <a:pt x="79" y="1508"/>
                    <a:pt x="100" y="1499"/>
                    <a:pt x="110" y="1480"/>
                  </a:cubicBezTo>
                  <a:cubicBezTo>
                    <a:pt x="408" y="1087"/>
                    <a:pt x="455" y="575"/>
                    <a:pt x="455" y="98"/>
                  </a:cubicBezTo>
                  <a:cubicBezTo>
                    <a:pt x="455" y="33"/>
                    <a:pt x="405" y="0"/>
                    <a:pt x="35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5" name="Google Shape;12255;p56"/>
            <p:cNvSpPr/>
            <p:nvPr/>
          </p:nvSpPr>
          <p:spPr>
            <a:xfrm>
              <a:off x="4107475" y="1883400"/>
              <a:ext cx="18050" cy="51600"/>
            </a:xfrm>
            <a:custGeom>
              <a:avLst/>
              <a:gdLst/>
              <a:ahLst/>
              <a:cxnLst/>
              <a:rect l="l" t="t" r="r" b="b"/>
              <a:pathLst>
                <a:path w="722" h="2064" extrusionOk="0">
                  <a:moveTo>
                    <a:pt x="492" y="0"/>
                  </a:moveTo>
                  <a:cubicBezTo>
                    <a:pt x="457" y="0"/>
                    <a:pt x="424" y="24"/>
                    <a:pt x="424" y="72"/>
                  </a:cubicBezTo>
                  <a:cubicBezTo>
                    <a:pt x="388" y="750"/>
                    <a:pt x="376" y="1382"/>
                    <a:pt x="19" y="1977"/>
                  </a:cubicBezTo>
                  <a:cubicBezTo>
                    <a:pt x="1" y="2013"/>
                    <a:pt x="32" y="2064"/>
                    <a:pt x="63" y="2064"/>
                  </a:cubicBezTo>
                  <a:cubicBezTo>
                    <a:pt x="73" y="2064"/>
                    <a:pt x="82" y="2059"/>
                    <a:pt x="91" y="2048"/>
                  </a:cubicBezTo>
                  <a:cubicBezTo>
                    <a:pt x="722" y="1584"/>
                    <a:pt x="603" y="750"/>
                    <a:pt x="579" y="72"/>
                  </a:cubicBezTo>
                  <a:cubicBezTo>
                    <a:pt x="567" y="24"/>
                    <a:pt x="528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6" name="Google Shape;12256;p56"/>
            <p:cNvSpPr/>
            <p:nvPr/>
          </p:nvSpPr>
          <p:spPr>
            <a:xfrm>
              <a:off x="4153375" y="1878075"/>
              <a:ext cx="16500" cy="50125"/>
            </a:xfrm>
            <a:custGeom>
              <a:avLst/>
              <a:gdLst/>
              <a:ahLst/>
              <a:cxnLst/>
              <a:rect l="l" t="t" r="r" b="b"/>
              <a:pathLst>
                <a:path w="660" h="2005" extrusionOk="0">
                  <a:moveTo>
                    <a:pt x="397" y="0"/>
                  </a:moveTo>
                  <a:cubicBezTo>
                    <a:pt x="308" y="0"/>
                    <a:pt x="214" y="69"/>
                    <a:pt x="243" y="178"/>
                  </a:cubicBezTo>
                  <a:cubicBezTo>
                    <a:pt x="362" y="797"/>
                    <a:pt x="243" y="1321"/>
                    <a:pt x="17" y="1904"/>
                  </a:cubicBezTo>
                  <a:cubicBezTo>
                    <a:pt x="1" y="1968"/>
                    <a:pt x="48" y="2005"/>
                    <a:pt x="93" y="2005"/>
                  </a:cubicBezTo>
                  <a:cubicBezTo>
                    <a:pt x="115" y="2005"/>
                    <a:pt x="136" y="1995"/>
                    <a:pt x="148" y="1976"/>
                  </a:cubicBezTo>
                  <a:cubicBezTo>
                    <a:pt x="660" y="1499"/>
                    <a:pt x="648" y="725"/>
                    <a:pt x="529" y="94"/>
                  </a:cubicBezTo>
                  <a:cubicBezTo>
                    <a:pt x="510" y="29"/>
                    <a:pt x="455" y="0"/>
                    <a:pt x="39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7" name="Google Shape;12257;p56"/>
            <p:cNvSpPr/>
            <p:nvPr/>
          </p:nvSpPr>
          <p:spPr>
            <a:xfrm>
              <a:off x="4188125" y="1877275"/>
              <a:ext cx="16275" cy="48350"/>
            </a:xfrm>
            <a:custGeom>
              <a:avLst/>
              <a:gdLst/>
              <a:ahLst/>
              <a:cxnLst/>
              <a:rect l="l" t="t" r="r" b="b"/>
              <a:pathLst>
                <a:path w="651" h="1934" extrusionOk="0">
                  <a:moveTo>
                    <a:pt x="406" y="0"/>
                  </a:moveTo>
                  <a:cubicBezTo>
                    <a:pt x="396" y="0"/>
                    <a:pt x="389" y="5"/>
                    <a:pt x="389" y="19"/>
                  </a:cubicBezTo>
                  <a:cubicBezTo>
                    <a:pt x="294" y="626"/>
                    <a:pt x="67" y="1198"/>
                    <a:pt x="8" y="1817"/>
                  </a:cubicBezTo>
                  <a:cubicBezTo>
                    <a:pt x="0" y="1884"/>
                    <a:pt x="68" y="1933"/>
                    <a:pt x="132" y="1933"/>
                  </a:cubicBezTo>
                  <a:cubicBezTo>
                    <a:pt x="169" y="1933"/>
                    <a:pt x="205" y="1916"/>
                    <a:pt x="222" y="1877"/>
                  </a:cubicBezTo>
                  <a:cubicBezTo>
                    <a:pt x="508" y="1257"/>
                    <a:pt x="651" y="686"/>
                    <a:pt x="448" y="19"/>
                  </a:cubicBezTo>
                  <a:cubicBezTo>
                    <a:pt x="441" y="12"/>
                    <a:pt x="421" y="0"/>
                    <a:pt x="40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8" name="Google Shape;12258;p56"/>
            <p:cNvSpPr/>
            <p:nvPr/>
          </p:nvSpPr>
          <p:spPr>
            <a:xfrm>
              <a:off x="4225725" y="1885250"/>
              <a:ext cx="10225" cy="35050"/>
            </a:xfrm>
            <a:custGeom>
              <a:avLst/>
              <a:gdLst/>
              <a:ahLst/>
              <a:cxnLst/>
              <a:rect l="l" t="t" r="r" b="b"/>
              <a:pathLst>
                <a:path w="409" h="1402" extrusionOk="0">
                  <a:moveTo>
                    <a:pt x="279" y="0"/>
                  </a:moveTo>
                  <a:cubicBezTo>
                    <a:pt x="241" y="0"/>
                    <a:pt x="200" y="33"/>
                    <a:pt x="206" y="81"/>
                  </a:cubicBezTo>
                  <a:cubicBezTo>
                    <a:pt x="266" y="534"/>
                    <a:pt x="195" y="927"/>
                    <a:pt x="16" y="1355"/>
                  </a:cubicBezTo>
                  <a:cubicBezTo>
                    <a:pt x="0" y="1379"/>
                    <a:pt x="31" y="1402"/>
                    <a:pt x="60" y="1402"/>
                  </a:cubicBezTo>
                  <a:cubicBezTo>
                    <a:pt x="76" y="1402"/>
                    <a:pt x="91" y="1395"/>
                    <a:pt x="99" y="1379"/>
                  </a:cubicBezTo>
                  <a:cubicBezTo>
                    <a:pt x="361" y="1010"/>
                    <a:pt x="409" y="498"/>
                    <a:pt x="337" y="57"/>
                  </a:cubicBezTo>
                  <a:cubicBezTo>
                    <a:pt x="332" y="17"/>
                    <a:pt x="306" y="0"/>
                    <a:pt x="27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9" name="Google Shape;12259;p56"/>
            <p:cNvSpPr/>
            <p:nvPr/>
          </p:nvSpPr>
          <p:spPr>
            <a:xfrm>
              <a:off x="4276800" y="1874875"/>
              <a:ext cx="16600" cy="51850"/>
            </a:xfrm>
            <a:custGeom>
              <a:avLst/>
              <a:gdLst/>
              <a:ahLst/>
              <a:cxnLst/>
              <a:rect l="l" t="t" r="r" b="b"/>
              <a:pathLst>
                <a:path w="664" h="2074" extrusionOk="0">
                  <a:moveTo>
                    <a:pt x="381" y="1"/>
                  </a:moveTo>
                  <a:cubicBezTo>
                    <a:pt x="305" y="1"/>
                    <a:pt x="226" y="59"/>
                    <a:pt x="247" y="151"/>
                  </a:cubicBezTo>
                  <a:cubicBezTo>
                    <a:pt x="307" y="496"/>
                    <a:pt x="318" y="830"/>
                    <a:pt x="247" y="1175"/>
                  </a:cubicBezTo>
                  <a:cubicBezTo>
                    <a:pt x="188" y="1437"/>
                    <a:pt x="68" y="1687"/>
                    <a:pt x="9" y="1973"/>
                  </a:cubicBezTo>
                  <a:cubicBezTo>
                    <a:pt x="1" y="2036"/>
                    <a:pt x="35" y="2073"/>
                    <a:pt x="77" y="2073"/>
                  </a:cubicBezTo>
                  <a:cubicBezTo>
                    <a:pt x="98" y="2073"/>
                    <a:pt x="120" y="2064"/>
                    <a:pt x="140" y="2044"/>
                  </a:cubicBezTo>
                  <a:cubicBezTo>
                    <a:pt x="664" y="1568"/>
                    <a:pt x="628" y="722"/>
                    <a:pt x="497" y="91"/>
                  </a:cubicBezTo>
                  <a:cubicBezTo>
                    <a:pt x="483" y="28"/>
                    <a:pt x="432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0" name="Google Shape;12260;p56"/>
            <p:cNvSpPr/>
            <p:nvPr/>
          </p:nvSpPr>
          <p:spPr>
            <a:xfrm>
              <a:off x="4317900" y="1871750"/>
              <a:ext cx="15700" cy="49500"/>
            </a:xfrm>
            <a:custGeom>
              <a:avLst/>
              <a:gdLst/>
              <a:ahLst/>
              <a:cxnLst/>
              <a:rect l="l" t="t" r="r" b="b"/>
              <a:pathLst>
                <a:path w="628" h="1980" extrusionOk="0">
                  <a:moveTo>
                    <a:pt x="449" y="1"/>
                  </a:moveTo>
                  <a:cubicBezTo>
                    <a:pt x="391" y="1"/>
                    <a:pt x="335" y="36"/>
                    <a:pt x="341" y="109"/>
                  </a:cubicBezTo>
                  <a:cubicBezTo>
                    <a:pt x="389" y="740"/>
                    <a:pt x="115" y="1264"/>
                    <a:pt x="8" y="1871"/>
                  </a:cubicBezTo>
                  <a:cubicBezTo>
                    <a:pt x="0" y="1933"/>
                    <a:pt x="42" y="1979"/>
                    <a:pt x="88" y="1979"/>
                  </a:cubicBezTo>
                  <a:cubicBezTo>
                    <a:pt x="114" y="1979"/>
                    <a:pt x="142" y="1965"/>
                    <a:pt x="163" y="1931"/>
                  </a:cubicBezTo>
                  <a:cubicBezTo>
                    <a:pt x="496" y="1395"/>
                    <a:pt x="627" y="728"/>
                    <a:pt x="568" y="97"/>
                  </a:cubicBezTo>
                  <a:cubicBezTo>
                    <a:pt x="562" y="33"/>
                    <a:pt x="505" y="1"/>
                    <a:pt x="44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1" name="Google Shape;12261;p56"/>
            <p:cNvSpPr/>
            <p:nvPr/>
          </p:nvSpPr>
          <p:spPr>
            <a:xfrm>
              <a:off x="4367925" y="1856650"/>
              <a:ext cx="14475" cy="57625"/>
            </a:xfrm>
            <a:custGeom>
              <a:avLst/>
              <a:gdLst/>
              <a:ahLst/>
              <a:cxnLst/>
              <a:rect l="l" t="t" r="r" b="b"/>
              <a:pathLst>
                <a:path w="579" h="2305" extrusionOk="0">
                  <a:moveTo>
                    <a:pt x="449" y="0"/>
                  </a:moveTo>
                  <a:cubicBezTo>
                    <a:pt x="413" y="0"/>
                    <a:pt x="376" y="24"/>
                    <a:pt x="376" y="70"/>
                  </a:cubicBezTo>
                  <a:cubicBezTo>
                    <a:pt x="412" y="463"/>
                    <a:pt x="376" y="868"/>
                    <a:pt x="281" y="1273"/>
                  </a:cubicBezTo>
                  <a:cubicBezTo>
                    <a:pt x="198" y="1606"/>
                    <a:pt x="55" y="1904"/>
                    <a:pt x="7" y="2225"/>
                  </a:cubicBezTo>
                  <a:cubicBezTo>
                    <a:pt x="0" y="2281"/>
                    <a:pt x="38" y="2304"/>
                    <a:pt x="76" y="2304"/>
                  </a:cubicBezTo>
                  <a:cubicBezTo>
                    <a:pt x="102" y="2304"/>
                    <a:pt x="128" y="2293"/>
                    <a:pt x="138" y="2273"/>
                  </a:cubicBezTo>
                  <a:cubicBezTo>
                    <a:pt x="543" y="1701"/>
                    <a:pt x="579" y="749"/>
                    <a:pt x="519" y="82"/>
                  </a:cubicBezTo>
                  <a:cubicBezTo>
                    <a:pt x="525" y="27"/>
                    <a:pt x="487" y="0"/>
                    <a:pt x="44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2" name="Google Shape;12262;p56"/>
            <p:cNvSpPr/>
            <p:nvPr/>
          </p:nvSpPr>
          <p:spPr>
            <a:xfrm>
              <a:off x="4412150" y="1822925"/>
              <a:ext cx="12525" cy="64650"/>
            </a:xfrm>
            <a:custGeom>
              <a:avLst/>
              <a:gdLst/>
              <a:ahLst/>
              <a:cxnLst/>
              <a:rect l="l" t="t" r="r" b="b"/>
              <a:pathLst>
                <a:path w="501" h="2586" extrusionOk="0">
                  <a:moveTo>
                    <a:pt x="258" y="1"/>
                  </a:moveTo>
                  <a:cubicBezTo>
                    <a:pt x="227" y="1"/>
                    <a:pt x="197" y="22"/>
                    <a:pt x="191" y="62"/>
                  </a:cubicBezTo>
                  <a:cubicBezTo>
                    <a:pt x="143" y="467"/>
                    <a:pt x="131" y="872"/>
                    <a:pt x="96" y="1288"/>
                  </a:cubicBezTo>
                  <a:cubicBezTo>
                    <a:pt x="72" y="1681"/>
                    <a:pt x="0" y="2098"/>
                    <a:pt x="24" y="2503"/>
                  </a:cubicBezTo>
                  <a:cubicBezTo>
                    <a:pt x="24" y="2549"/>
                    <a:pt x="75" y="2586"/>
                    <a:pt x="123" y="2586"/>
                  </a:cubicBezTo>
                  <a:cubicBezTo>
                    <a:pt x="149" y="2586"/>
                    <a:pt x="174" y="2575"/>
                    <a:pt x="191" y="2550"/>
                  </a:cubicBezTo>
                  <a:cubicBezTo>
                    <a:pt x="500" y="1836"/>
                    <a:pt x="429" y="836"/>
                    <a:pt x="322" y="74"/>
                  </a:cubicBezTo>
                  <a:cubicBezTo>
                    <a:pt x="322" y="25"/>
                    <a:pt x="290" y="1"/>
                    <a:pt x="25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3" name="Google Shape;12263;p56"/>
            <p:cNvSpPr/>
            <p:nvPr/>
          </p:nvSpPr>
          <p:spPr>
            <a:xfrm>
              <a:off x="4400825" y="1909100"/>
              <a:ext cx="8675" cy="18525"/>
            </a:xfrm>
            <a:custGeom>
              <a:avLst/>
              <a:gdLst/>
              <a:ahLst/>
              <a:cxnLst/>
              <a:rect l="l" t="t" r="r" b="b"/>
              <a:pathLst>
                <a:path w="347" h="741" extrusionOk="0">
                  <a:moveTo>
                    <a:pt x="285" y="1"/>
                  </a:moveTo>
                  <a:cubicBezTo>
                    <a:pt x="264" y="1"/>
                    <a:pt x="244" y="14"/>
                    <a:pt x="239" y="44"/>
                  </a:cubicBezTo>
                  <a:cubicBezTo>
                    <a:pt x="191" y="163"/>
                    <a:pt x="132" y="282"/>
                    <a:pt x="96" y="401"/>
                  </a:cubicBezTo>
                  <a:cubicBezTo>
                    <a:pt x="49" y="496"/>
                    <a:pt x="1" y="592"/>
                    <a:pt x="37" y="711"/>
                  </a:cubicBezTo>
                  <a:cubicBezTo>
                    <a:pt x="44" y="726"/>
                    <a:pt x="56" y="741"/>
                    <a:pt x="74" y="741"/>
                  </a:cubicBezTo>
                  <a:cubicBezTo>
                    <a:pt x="83" y="741"/>
                    <a:pt x="95" y="736"/>
                    <a:pt x="108" y="723"/>
                  </a:cubicBezTo>
                  <a:cubicBezTo>
                    <a:pt x="191" y="651"/>
                    <a:pt x="215" y="544"/>
                    <a:pt x="239" y="437"/>
                  </a:cubicBezTo>
                  <a:cubicBezTo>
                    <a:pt x="275" y="318"/>
                    <a:pt x="299" y="187"/>
                    <a:pt x="346" y="68"/>
                  </a:cubicBezTo>
                  <a:cubicBezTo>
                    <a:pt x="346" y="26"/>
                    <a:pt x="314" y="1"/>
                    <a:pt x="28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4" name="Google Shape;12264;p56"/>
            <p:cNvSpPr/>
            <p:nvPr/>
          </p:nvSpPr>
          <p:spPr>
            <a:xfrm>
              <a:off x="4434775" y="1907675"/>
              <a:ext cx="6375" cy="13025"/>
            </a:xfrm>
            <a:custGeom>
              <a:avLst/>
              <a:gdLst/>
              <a:ahLst/>
              <a:cxnLst/>
              <a:rect l="l" t="t" r="r" b="b"/>
              <a:pathLst>
                <a:path w="255" h="521" extrusionOk="0">
                  <a:moveTo>
                    <a:pt x="210" y="0"/>
                  </a:moveTo>
                  <a:cubicBezTo>
                    <a:pt x="199" y="0"/>
                    <a:pt x="187" y="6"/>
                    <a:pt x="179" y="18"/>
                  </a:cubicBezTo>
                  <a:cubicBezTo>
                    <a:pt x="119" y="101"/>
                    <a:pt x="72" y="172"/>
                    <a:pt x="36" y="280"/>
                  </a:cubicBezTo>
                  <a:cubicBezTo>
                    <a:pt x="12" y="351"/>
                    <a:pt x="0" y="434"/>
                    <a:pt x="24" y="494"/>
                  </a:cubicBezTo>
                  <a:cubicBezTo>
                    <a:pt x="30" y="512"/>
                    <a:pt x="45" y="521"/>
                    <a:pt x="60" y="521"/>
                  </a:cubicBezTo>
                  <a:cubicBezTo>
                    <a:pt x="75" y="521"/>
                    <a:pt x="90" y="512"/>
                    <a:pt x="95" y="494"/>
                  </a:cubicBezTo>
                  <a:cubicBezTo>
                    <a:pt x="143" y="434"/>
                    <a:pt x="143" y="363"/>
                    <a:pt x="167" y="291"/>
                  </a:cubicBezTo>
                  <a:cubicBezTo>
                    <a:pt x="191" y="220"/>
                    <a:pt x="203" y="125"/>
                    <a:pt x="238" y="53"/>
                  </a:cubicBezTo>
                  <a:cubicBezTo>
                    <a:pt x="254" y="22"/>
                    <a:pt x="233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5" name="Google Shape;12265;p56"/>
            <p:cNvSpPr/>
            <p:nvPr/>
          </p:nvSpPr>
          <p:spPr>
            <a:xfrm>
              <a:off x="4475550" y="1860175"/>
              <a:ext cx="21150" cy="57500"/>
            </a:xfrm>
            <a:custGeom>
              <a:avLst/>
              <a:gdLst/>
              <a:ahLst/>
              <a:cxnLst/>
              <a:rect l="l" t="t" r="r" b="b"/>
              <a:pathLst>
                <a:path w="846" h="2300" extrusionOk="0">
                  <a:moveTo>
                    <a:pt x="810" y="1"/>
                  </a:moveTo>
                  <a:cubicBezTo>
                    <a:pt x="822" y="525"/>
                    <a:pt x="596" y="894"/>
                    <a:pt x="369" y="1358"/>
                  </a:cubicBezTo>
                  <a:cubicBezTo>
                    <a:pt x="239" y="1608"/>
                    <a:pt x="0" y="1918"/>
                    <a:pt x="36" y="2227"/>
                  </a:cubicBezTo>
                  <a:cubicBezTo>
                    <a:pt x="36" y="2263"/>
                    <a:pt x="70" y="2299"/>
                    <a:pt x="97" y="2299"/>
                  </a:cubicBezTo>
                  <a:cubicBezTo>
                    <a:pt x="106" y="2299"/>
                    <a:pt x="114" y="2295"/>
                    <a:pt x="119" y="2287"/>
                  </a:cubicBezTo>
                  <a:cubicBezTo>
                    <a:pt x="393" y="2096"/>
                    <a:pt x="524" y="1632"/>
                    <a:pt x="631" y="1322"/>
                  </a:cubicBezTo>
                  <a:cubicBezTo>
                    <a:pt x="762" y="894"/>
                    <a:pt x="846" y="417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6" name="Google Shape;12266;p56"/>
            <p:cNvSpPr/>
            <p:nvPr/>
          </p:nvSpPr>
          <p:spPr>
            <a:xfrm>
              <a:off x="4509250" y="1873700"/>
              <a:ext cx="21400" cy="57125"/>
            </a:xfrm>
            <a:custGeom>
              <a:avLst/>
              <a:gdLst/>
              <a:ahLst/>
              <a:cxnLst/>
              <a:rect l="l" t="t" r="r" b="b"/>
              <a:pathLst>
                <a:path w="856" h="2285" extrusionOk="0">
                  <a:moveTo>
                    <a:pt x="813" y="1"/>
                  </a:moveTo>
                  <a:cubicBezTo>
                    <a:pt x="797" y="1"/>
                    <a:pt x="784" y="10"/>
                    <a:pt x="784" y="31"/>
                  </a:cubicBezTo>
                  <a:cubicBezTo>
                    <a:pt x="724" y="448"/>
                    <a:pt x="617" y="829"/>
                    <a:pt x="438" y="1222"/>
                  </a:cubicBezTo>
                  <a:cubicBezTo>
                    <a:pt x="295" y="1531"/>
                    <a:pt x="57" y="1817"/>
                    <a:pt x="10" y="2151"/>
                  </a:cubicBezTo>
                  <a:cubicBezTo>
                    <a:pt x="1" y="2221"/>
                    <a:pt x="50" y="2285"/>
                    <a:pt x="110" y="2285"/>
                  </a:cubicBezTo>
                  <a:cubicBezTo>
                    <a:pt x="132" y="2285"/>
                    <a:pt x="154" y="2276"/>
                    <a:pt x="176" y="2258"/>
                  </a:cubicBezTo>
                  <a:cubicBezTo>
                    <a:pt x="438" y="1984"/>
                    <a:pt x="534" y="1567"/>
                    <a:pt x="629" y="1234"/>
                  </a:cubicBezTo>
                  <a:cubicBezTo>
                    <a:pt x="736" y="841"/>
                    <a:pt x="831" y="448"/>
                    <a:pt x="855" y="43"/>
                  </a:cubicBezTo>
                  <a:cubicBezTo>
                    <a:pt x="855" y="16"/>
                    <a:pt x="833" y="1"/>
                    <a:pt x="81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7" name="Google Shape;12267;p56"/>
            <p:cNvSpPr/>
            <p:nvPr/>
          </p:nvSpPr>
          <p:spPr>
            <a:xfrm>
              <a:off x="4560200" y="1837175"/>
              <a:ext cx="28375" cy="85100"/>
            </a:xfrm>
            <a:custGeom>
              <a:avLst/>
              <a:gdLst/>
              <a:ahLst/>
              <a:cxnLst/>
              <a:rect l="l" t="t" r="r" b="b"/>
              <a:pathLst>
                <a:path w="1135" h="3404" extrusionOk="0">
                  <a:moveTo>
                    <a:pt x="1055" y="1"/>
                  </a:moveTo>
                  <a:cubicBezTo>
                    <a:pt x="1033" y="1"/>
                    <a:pt x="1012" y="12"/>
                    <a:pt x="1008" y="40"/>
                  </a:cubicBezTo>
                  <a:cubicBezTo>
                    <a:pt x="770" y="1171"/>
                    <a:pt x="270" y="2218"/>
                    <a:pt x="8" y="3338"/>
                  </a:cubicBezTo>
                  <a:cubicBezTo>
                    <a:pt x="0" y="3376"/>
                    <a:pt x="36" y="3404"/>
                    <a:pt x="69" y="3404"/>
                  </a:cubicBezTo>
                  <a:cubicBezTo>
                    <a:pt x="88" y="3404"/>
                    <a:pt x="106" y="3395"/>
                    <a:pt x="115" y="3373"/>
                  </a:cubicBezTo>
                  <a:cubicBezTo>
                    <a:pt x="686" y="2421"/>
                    <a:pt x="924" y="1147"/>
                    <a:pt x="1127" y="75"/>
                  </a:cubicBezTo>
                  <a:cubicBezTo>
                    <a:pt x="1134" y="31"/>
                    <a:pt x="1092" y="1"/>
                    <a:pt x="105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8" name="Google Shape;12268;p56"/>
            <p:cNvSpPr/>
            <p:nvPr/>
          </p:nvSpPr>
          <p:spPr>
            <a:xfrm>
              <a:off x="4628050" y="1808725"/>
              <a:ext cx="18675" cy="93925"/>
            </a:xfrm>
            <a:custGeom>
              <a:avLst/>
              <a:gdLst/>
              <a:ahLst/>
              <a:cxnLst/>
              <a:rect l="l" t="t" r="r" b="b"/>
              <a:pathLst>
                <a:path w="747" h="3757" extrusionOk="0">
                  <a:moveTo>
                    <a:pt x="649" y="0"/>
                  </a:moveTo>
                  <a:cubicBezTo>
                    <a:pt x="627" y="0"/>
                    <a:pt x="604" y="15"/>
                    <a:pt x="604" y="47"/>
                  </a:cubicBezTo>
                  <a:cubicBezTo>
                    <a:pt x="627" y="1344"/>
                    <a:pt x="151" y="2464"/>
                    <a:pt x="8" y="3690"/>
                  </a:cubicBezTo>
                  <a:cubicBezTo>
                    <a:pt x="1" y="3728"/>
                    <a:pt x="37" y="3756"/>
                    <a:pt x="73" y="3756"/>
                  </a:cubicBezTo>
                  <a:cubicBezTo>
                    <a:pt x="94" y="3756"/>
                    <a:pt x="114" y="3747"/>
                    <a:pt x="127" y="3726"/>
                  </a:cubicBezTo>
                  <a:cubicBezTo>
                    <a:pt x="675" y="2642"/>
                    <a:pt x="746" y="1225"/>
                    <a:pt x="687" y="35"/>
                  </a:cubicBezTo>
                  <a:cubicBezTo>
                    <a:pt x="687" y="12"/>
                    <a:pt x="668" y="0"/>
                    <a:pt x="64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9" name="Google Shape;12269;p56"/>
            <p:cNvSpPr/>
            <p:nvPr/>
          </p:nvSpPr>
          <p:spPr>
            <a:xfrm>
              <a:off x="4677050" y="1761425"/>
              <a:ext cx="1825" cy="22350"/>
            </a:xfrm>
            <a:custGeom>
              <a:avLst/>
              <a:gdLst/>
              <a:ahLst/>
              <a:cxnLst/>
              <a:rect l="l" t="t" r="r" b="b"/>
              <a:pathLst>
                <a:path w="73" h="894" extrusionOk="0">
                  <a:moveTo>
                    <a:pt x="44" y="1"/>
                  </a:moveTo>
                  <a:cubicBezTo>
                    <a:pt x="37" y="1"/>
                    <a:pt x="25" y="4"/>
                    <a:pt x="25" y="10"/>
                  </a:cubicBezTo>
                  <a:cubicBezTo>
                    <a:pt x="25" y="295"/>
                    <a:pt x="1" y="593"/>
                    <a:pt x="13" y="867"/>
                  </a:cubicBezTo>
                  <a:cubicBezTo>
                    <a:pt x="13" y="885"/>
                    <a:pt x="25" y="894"/>
                    <a:pt x="37" y="894"/>
                  </a:cubicBezTo>
                  <a:cubicBezTo>
                    <a:pt x="49" y="894"/>
                    <a:pt x="60" y="885"/>
                    <a:pt x="60" y="867"/>
                  </a:cubicBezTo>
                  <a:cubicBezTo>
                    <a:pt x="72" y="593"/>
                    <a:pt x="60" y="295"/>
                    <a:pt x="37" y="10"/>
                  </a:cubicBezTo>
                  <a:cubicBezTo>
                    <a:pt x="54" y="4"/>
                    <a:pt x="52" y="1"/>
                    <a:pt x="4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0" name="Google Shape;12270;p56"/>
            <p:cNvSpPr/>
            <p:nvPr/>
          </p:nvSpPr>
          <p:spPr>
            <a:xfrm>
              <a:off x="4670500" y="1805400"/>
              <a:ext cx="11350" cy="60975"/>
            </a:xfrm>
            <a:custGeom>
              <a:avLst/>
              <a:gdLst/>
              <a:ahLst/>
              <a:cxnLst/>
              <a:rect l="l" t="t" r="r" b="b"/>
              <a:pathLst>
                <a:path w="454" h="2439" extrusionOk="0">
                  <a:moveTo>
                    <a:pt x="315" y="1"/>
                  </a:moveTo>
                  <a:cubicBezTo>
                    <a:pt x="299" y="1"/>
                    <a:pt x="281" y="13"/>
                    <a:pt x="275" y="37"/>
                  </a:cubicBezTo>
                  <a:cubicBezTo>
                    <a:pt x="180" y="394"/>
                    <a:pt x="191" y="775"/>
                    <a:pt x="156" y="1132"/>
                  </a:cubicBezTo>
                  <a:cubicBezTo>
                    <a:pt x="108" y="1549"/>
                    <a:pt x="1" y="1977"/>
                    <a:pt x="49" y="2394"/>
                  </a:cubicBezTo>
                  <a:cubicBezTo>
                    <a:pt x="49" y="2423"/>
                    <a:pt x="75" y="2439"/>
                    <a:pt x="98" y="2439"/>
                  </a:cubicBezTo>
                  <a:cubicBezTo>
                    <a:pt x="113" y="2439"/>
                    <a:pt x="127" y="2432"/>
                    <a:pt x="132" y="2418"/>
                  </a:cubicBezTo>
                  <a:cubicBezTo>
                    <a:pt x="251" y="2025"/>
                    <a:pt x="275" y="1620"/>
                    <a:pt x="311" y="1227"/>
                  </a:cubicBezTo>
                  <a:cubicBezTo>
                    <a:pt x="358" y="834"/>
                    <a:pt x="453" y="418"/>
                    <a:pt x="346" y="37"/>
                  </a:cubicBezTo>
                  <a:cubicBezTo>
                    <a:pt x="346" y="13"/>
                    <a:pt x="331" y="1"/>
                    <a:pt x="31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1" name="Google Shape;12271;p56"/>
            <p:cNvSpPr/>
            <p:nvPr/>
          </p:nvSpPr>
          <p:spPr>
            <a:xfrm>
              <a:off x="4653550" y="1909050"/>
              <a:ext cx="6475" cy="13450"/>
            </a:xfrm>
            <a:custGeom>
              <a:avLst/>
              <a:gdLst/>
              <a:ahLst/>
              <a:cxnLst/>
              <a:rect l="l" t="t" r="r" b="b"/>
              <a:pathLst>
                <a:path w="259" h="538" extrusionOk="0">
                  <a:moveTo>
                    <a:pt x="201" y="0"/>
                  </a:moveTo>
                  <a:cubicBezTo>
                    <a:pt x="187" y="0"/>
                    <a:pt x="175" y="7"/>
                    <a:pt x="167" y="22"/>
                  </a:cubicBezTo>
                  <a:cubicBezTo>
                    <a:pt x="119" y="105"/>
                    <a:pt x="96" y="177"/>
                    <a:pt x="72" y="248"/>
                  </a:cubicBezTo>
                  <a:cubicBezTo>
                    <a:pt x="48" y="320"/>
                    <a:pt x="0" y="403"/>
                    <a:pt x="12" y="486"/>
                  </a:cubicBezTo>
                  <a:cubicBezTo>
                    <a:pt x="12" y="516"/>
                    <a:pt x="44" y="537"/>
                    <a:pt x="69" y="537"/>
                  </a:cubicBezTo>
                  <a:cubicBezTo>
                    <a:pt x="74" y="537"/>
                    <a:pt x="79" y="536"/>
                    <a:pt x="84" y="534"/>
                  </a:cubicBezTo>
                  <a:cubicBezTo>
                    <a:pt x="167" y="486"/>
                    <a:pt x="167" y="415"/>
                    <a:pt x="179" y="344"/>
                  </a:cubicBezTo>
                  <a:cubicBezTo>
                    <a:pt x="191" y="248"/>
                    <a:pt x="203" y="165"/>
                    <a:pt x="250" y="70"/>
                  </a:cubicBezTo>
                  <a:cubicBezTo>
                    <a:pt x="258" y="29"/>
                    <a:pt x="228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2" name="Google Shape;12272;p56"/>
            <p:cNvSpPr/>
            <p:nvPr/>
          </p:nvSpPr>
          <p:spPr>
            <a:xfrm>
              <a:off x="4698800" y="1768825"/>
              <a:ext cx="27700" cy="84900"/>
            </a:xfrm>
            <a:custGeom>
              <a:avLst/>
              <a:gdLst/>
              <a:ahLst/>
              <a:cxnLst/>
              <a:rect l="l" t="t" r="r" b="b"/>
              <a:pathLst>
                <a:path w="1108" h="3396" extrusionOk="0">
                  <a:moveTo>
                    <a:pt x="684" y="0"/>
                  </a:moveTo>
                  <a:cubicBezTo>
                    <a:pt x="644" y="0"/>
                    <a:pt x="605" y="36"/>
                    <a:pt x="619" y="95"/>
                  </a:cubicBezTo>
                  <a:cubicBezTo>
                    <a:pt x="810" y="1226"/>
                    <a:pt x="214" y="2274"/>
                    <a:pt x="0" y="3357"/>
                  </a:cubicBezTo>
                  <a:cubicBezTo>
                    <a:pt x="0" y="3374"/>
                    <a:pt x="23" y="3396"/>
                    <a:pt x="41" y="3396"/>
                  </a:cubicBezTo>
                  <a:cubicBezTo>
                    <a:pt x="49" y="3396"/>
                    <a:pt x="56" y="3392"/>
                    <a:pt x="60" y="3381"/>
                  </a:cubicBezTo>
                  <a:cubicBezTo>
                    <a:pt x="631" y="2476"/>
                    <a:pt x="1107" y="1119"/>
                    <a:pt x="750" y="47"/>
                  </a:cubicBezTo>
                  <a:cubicBezTo>
                    <a:pt x="736" y="15"/>
                    <a:pt x="710" y="0"/>
                    <a:pt x="68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3" name="Google Shape;12273;p56"/>
            <p:cNvSpPr/>
            <p:nvPr/>
          </p:nvSpPr>
          <p:spPr>
            <a:xfrm>
              <a:off x="4672000" y="1905475"/>
              <a:ext cx="13250" cy="18075"/>
            </a:xfrm>
            <a:custGeom>
              <a:avLst/>
              <a:gdLst/>
              <a:ahLst/>
              <a:cxnLst/>
              <a:rect l="l" t="t" r="r" b="b"/>
              <a:pathLst>
                <a:path w="530" h="723" extrusionOk="0">
                  <a:moveTo>
                    <a:pt x="465" y="1"/>
                  </a:moveTo>
                  <a:cubicBezTo>
                    <a:pt x="455" y="1"/>
                    <a:pt x="443" y="4"/>
                    <a:pt x="429" y="10"/>
                  </a:cubicBezTo>
                  <a:cubicBezTo>
                    <a:pt x="203" y="165"/>
                    <a:pt x="24" y="403"/>
                    <a:pt x="1" y="689"/>
                  </a:cubicBezTo>
                  <a:cubicBezTo>
                    <a:pt x="1" y="710"/>
                    <a:pt x="17" y="722"/>
                    <a:pt x="32" y="722"/>
                  </a:cubicBezTo>
                  <a:cubicBezTo>
                    <a:pt x="44" y="722"/>
                    <a:pt x="55" y="716"/>
                    <a:pt x="60" y="701"/>
                  </a:cubicBezTo>
                  <a:cubicBezTo>
                    <a:pt x="179" y="463"/>
                    <a:pt x="274" y="248"/>
                    <a:pt x="501" y="94"/>
                  </a:cubicBezTo>
                  <a:cubicBezTo>
                    <a:pt x="530" y="55"/>
                    <a:pt x="511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4" name="Google Shape;12274;p56"/>
            <p:cNvSpPr/>
            <p:nvPr/>
          </p:nvSpPr>
          <p:spPr>
            <a:xfrm>
              <a:off x="4692075" y="1862575"/>
              <a:ext cx="42750" cy="83650"/>
            </a:xfrm>
            <a:custGeom>
              <a:avLst/>
              <a:gdLst/>
              <a:ahLst/>
              <a:cxnLst/>
              <a:rect l="l" t="t" r="r" b="b"/>
              <a:pathLst>
                <a:path w="1710" h="3346" extrusionOk="0">
                  <a:moveTo>
                    <a:pt x="1665" y="1"/>
                  </a:moveTo>
                  <a:cubicBezTo>
                    <a:pt x="1652" y="1"/>
                    <a:pt x="1639" y="7"/>
                    <a:pt x="1626" y="24"/>
                  </a:cubicBezTo>
                  <a:cubicBezTo>
                    <a:pt x="1341" y="548"/>
                    <a:pt x="1186" y="1107"/>
                    <a:pt x="924" y="1643"/>
                  </a:cubicBezTo>
                  <a:cubicBezTo>
                    <a:pt x="674" y="2191"/>
                    <a:pt x="269" y="2691"/>
                    <a:pt x="19" y="3227"/>
                  </a:cubicBezTo>
                  <a:cubicBezTo>
                    <a:pt x="1" y="3272"/>
                    <a:pt x="38" y="3345"/>
                    <a:pt x="84" y="3345"/>
                  </a:cubicBezTo>
                  <a:cubicBezTo>
                    <a:pt x="98" y="3345"/>
                    <a:pt x="112" y="3339"/>
                    <a:pt x="126" y="3322"/>
                  </a:cubicBezTo>
                  <a:cubicBezTo>
                    <a:pt x="602" y="2988"/>
                    <a:pt x="864" y="2393"/>
                    <a:pt x="1103" y="1869"/>
                  </a:cubicBezTo>
                  <a:cubicBezTo>
                    <a:pt x="1376" y="1286"/>
                    <a:pt x="1626" y="679"/>
                    <a:pt x="1710" y="48"/>
                  </a:cubicBezTo>
                  <a:cubicBezTo>
                    <a:pt x="1710" y="24"/>
                    <a:pt x="1689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5" name="Google Shape;12275;p56"/>
            <p:cNvSpPr/>
            <p:nvPr/>
          </p:nvSpPr>
          <p:spPr>
            <a:xfrm>
              <a:off x="4742250" y="1767125"/>
              <a:ext cx="40275" cy="146775"/>
            </a:xfrm>
            <a:custGeom>
              <a:avLst/>
              <a:gdLst/>
              <a:ahLst/>
              <a:cxnLst/>
              <a:rect l="l" t="t" r="r" b="b"/>
              <a:pathLst>
                <a:path w="1611" h="5871" extrusionOk="0">
                  <a:moveTo>
                    <a:pt x="1508" y="0"/>
                  </a:moveTo>
                  <a:cubicBezTo>
                    <a:pt x="1481" y="0"/>
                    <a:pt x="1457" y="13"/>
                    <a:pt x="1453" y="44"/>
                  </a:cubicBezTo>
                  <a:cubicBezTo>
                    <a:pt x="1298" y="1020"/>
                    <a:pt x="1179" y="1984"/>
                    <a:pt x="965" y="2937"/>
                  </a:cubicBezTo>
                  <a:cubicBezTo>
                    <a:pt x="739" y="3925"/>
                    <a:pt x="369" y="4818"/>
                    <a:pt x="24" y="5782"/>
                  </a:cubicBezTo>
                  <a:cubicBezTo>
                    <a:pt x="1" y="5829"/>
                    <a:pt x="44" y="5871"/>
                    <a:pt x="89" y="5871"/>
                  </a:cubicBezTo>
                  <a:cubicBezTo>
                    <a:pt x="114" y="5871"/>
                    <a:pt x="139" y="5859"/>
                    <a:pt x="155" y="5830"/>
                  </a:cubicBezTo>
                  <a:cubicBezTo>
                    <a:pt x="1143" y="4139"/>
                    <a:pt x="1334" y="1996"/>
                    <a:pt x="1596" y="91"/>
                  </a:cubicBezTo>
                  <a:cubicBezTo>
                    <a:pt x="1611" y="39"/>
                    <a:pt x="1554" y="0"/>
                    <a:pt x="150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6" name="Google Shape;12276;p56"/>
            <p:cNvSpPr/>
            <p:nvPr/>
          </p:nvSpPr>
          <p:spPr>
            <a:xfrm>
              <a:off x="4371975" y="1821550"/>
              <a:ext cx="10725" cy="16475"/>
            </a:xfrm>
            <a:custGeom>
              <a:avLst/>
              <a:gdLst/>
              <a:ahLst/>
              <a:cxnLst/>
              <a:rect l="l" t="t" r="r" b="b"/>
              <a:pathLst>
                <a:path w="429" h="659" extrusionOk="0">
                  <a:moveTo>
                    <a:pt x="204" y="1"/>
                  </a:moveTo>
                  <a:cubicBezTo>
                    <a:pt x="176" y="1"/>
                    <a:pt x="149" y="16"/>
                    <a:pt x="143" y="46"/>
                  </a:cubicBezTo>
                  <a:cubicBezTo>
                    <a:pt x="60" y="212"/>
                    <a:pt x="0" y="486"/>
                    <a:pt x="143" y="641"/>
                  </a:cubicBezTo>
                  <a:cubicBezTo>
                    <a:pt x="161" y="653"/>
                    <a:pt x="188" y="659"/>
                    <a:pt x="213" y="659"/>
                  </a:cubicBezTo>
                  <a:cubicBezTo>
                    <a:pt x="238" y="659"/>
                    <a:pt x="262" y="653"/>
                    <a:pt x="274" y="641"/>
                  </a:cubicBezTo>
                  <a:cubicBezTo>
                    <a:pt x="429" y="486"/>
                    <a:pt x="369" y="212"/>
                    <a:pt x="274" y="46"/>
                  </a:cubicBezTo>
                  <a:cubicBezTo>
                    <a:pt x="262" y="16"/>
                    <a:pt x="232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7" name="Google Shape;12277;p56"/>
            <p:cNvSpPr/>
            <p:nvPr/>
          </p:nvSpPr>
          <p:spPr>
            <a:xfrm>
              <a:off x="4324625" y="1824975"/>
              <a:ext cx="8675" cy="20425"/>
            </a:xfrm>
            <a:custGeom>
              <a:avLst/>
              <a:gdLst/>
              <a:ahLst/>
              <a:cxnLst/>
              <a:rect l="l" t="t" r="r" b="b"/>
              <a:pathLst>
                <a:path w="347" h="817" extrusionOk="0">
                  <a:moveTo>
                    <a:pt x="165" y="1"/>
                  </a:moveTo>
                  <a:cubicBezTo>
                    <a:pt x="111" y="1"/>
                    <a:pt x="60" y="34"/>
                    <a:pt x="60" y="99"/>
                  </a:cubicBezTo>
                  <a:cubicBezTo>
                    <a:pt x="60" y="325"/>
                    <a:pt x="1" y="575"/>
                    <a:pt x="108" y="790"/>
                  </a:cubicBezTo>
                  <a:cubicBezTo>
                    <a:pt x="120" y="807"/>
                    <a:pt x="144" y="816"/>
                    <a:pt x="169" y="816"/>
                  </a:cubicBezTo>
                  <a:cubicBezTo>
                    <a:pt x="194" y="816"/>
                    <a:pt x="221" y="807"/>
                    <a:pt x="239" y="790"/>
                  </a:cubicBezTo>
                  <a:cubicBezTo>
                    <a:pt x="346" y="575"/>
                    <a:pt x="287" y="325"/>
                    <a:pt x="287" y="99"/>
                  </a:cubicBezTo>
                  <a:cubicBezTo>
                    <a:pt x="275" y="34"/>
                    <a:pt x="218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8" name="Google Shape;12278;p56"/>
            <p:cNvSpPr/>
            <p:nvPr/>
          </p:nvSpPr>
          <p:spPr>
            <a:xfrm>
              <a:off x="4286525" y="1835250"/>
              <a:ext cx="6575" cy="8725"/>
            </a:xfrm>
            <a:custGeom>
              <a:avLst/>
              <a:gdLst/>
              <a:ahLst/>
              <a:cxnLst/>
              <a:rect l="l" t="t" r="r" b="b"/>
              <a:pathLst>
                <a:path w="263" h="349" extrusionOk="0">
                  <a:moveTo>
                    <a:pt x="132" y="1"/>
                  </a:moveTo>
                  <a:cubicBezTo>
                    <a:pt x="66" y="1"/>
                    <a:pt x="1" y="51"/>
                    <a:pt x="25" y="152"/>
                  </a:cubicBezTo>
                  <a:cubicBezTo>
                    <a:pt x="37" y="224"/>
                    <a:pt x="37" y="271"/>
                    <a:pt x="84" y="331"/>
                  </a:cubicBezTo>
                  <a:cubicBezTo>
                    <a:pt x="96" y="343"/>
                    <a:pt x="114" y="349"/>
                    <a:pt x="132" y="349"/>
                  </a:cubicBezTo>
                  <a:cubicBezTo>
                    <a:pt x="150" y="349"/>
                    <a:pt x="168" y="343"/>
                    <a:pt x="180" y="331"/>
                  </a:cubicBezTo>
                  <a:cubicBezTo>
                    <a:pt x="227" y="271"/>
                    <a:pt x="239" y="224"/>
                    <a:pt x="239" y="152"/>
                  </a:cubicBezTo>
                  <a:cubicBezTo>
                    <a:pt x="263" y="51"/>
                    <a:pt x="197" y="1"/>
                    <a:pt x="13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9" name="Google Shape;12279;p56"/>
            <p:cNvSpPr/>
            <p:nvPr/>
          </p:nvSpPr>
          <p:spPr>
            <a:xfrm>
              <a:off x="4231775" y="1833275"/>
              <a:ext cx="11325" cy="20775"/>
            </a:xfrm>
            <a:custGeom>
              <a:avLst/>
              <a:gdLst/>
              <a:ahLst/>
              <a:cxnLst/>
              <a:rect l="l" t="t" r="r" b="b"/>
              <a:pathLst>
                <a:path w="453" h="831" extrusionOk="0">
                  <a:moveTo>
                    <a:pt x="235" y="1"/>
                  </a:moveTo>
                  <a:cubicBezTo>
                    <a:pt x="189" y="1"/>
                    <a:pt x="143" y="42"/>
                    <a:pt x="143" y="100"/>
                  </a:cubicBezTo>
                  <a:cubicBezTo>
                    <a:pt x="143" y="219"/>
                    <a:pt x="107" y="339"/>
                    <a:pt x="84" y="458"/>
                  </a:cubicBezTo>
                  <a:cubicBezTo>
                    <a:pt x="48" y="577"/>
                    <a:pt x="0" y="648"/>
                    <a:pt x="36" y="767"/>
                  </a:cubicBezTo>
                  <a:cubicBezTo>
                    <a:pt x="45" y="813"/>
                    <a:pt x="83" y="831"/>
                    <a:pt x="127" y="831"/>
                  </a:cubicBezTo>
                  <a:cubicBezTo>
                    <a:pt x="140" y="831"/>
                    <a:pt x="153" y="829"/>
                    <a:pt x="167" y="827"/>
                  </a:cubicBezTo>
                  <a:cubicBezTo>
                    <a:pt x="453" y="708"/>
                    <a:pt x="405" y="279"/>
                    <a:pt x="310" y="53"/>
                  </a:cubicBezTo>
                  <a:cubicBezTo>
                    <a:pt x="292" y="16"/>
                    <a:pt x="263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0" name="Google Shape;12280;p56"/>
            <p:cNvSpPr/>
            <p:nvPr/>
          </p:nvSpPr>
          <p:spPr>
            <a:xfrm>
              <a:off x="4190100" y="1836750"/>
              <a:ext cx="3600" cy="6275"/>
            </a:xfrm>
            <a:custGeom>
              <a:avLst/>
              <a:gdLst/>
              <a:ahLst/>
              <a:cxnLst/>
              <a:rect l="l" t="t" r="r" b="b"/>
              <a:pathLst>
                <a:path w="144" h="251" extrusionOk="0">
                  <a:moveTo>
                    <a:pt x="69" y="0"/>
                  </a:moveTo>
                  <a:cubicBezTo>
                    <a:pt x="33" y="0"/>
                    <a:pt x="0" y="27"/>
                    <a:pt x="12" y="80"/>
                  </a:cubicBezTo>
                  <a:cubicBezTo>
                    <a:pt x="12" y="116"/>
                    <a:pt x="24" y="176"/>
                    <a:pt x="36" y="223"/>
                  </a:cubicBezTo>
                  <a:cubicBezTo>
                    <a:pt x="42" y="241"/>
                    <a:pt x="57" y="250"/>
                    <a:pt x="72" y="250"/>
                  </a:cubicBezTo>
                  <a:cubicBezTo>
                    <a:pt x="87" y="250"/>
                    <a:pt x="101" y="241"/>
                    <a:pt x="107" y="223"/>
                  </a:cubicBezTo>
                  <a:cubicBezTo>
                    <a:pt x="131" y="176"/>
                    <a:pt x="131" y="116"/>
                    <a:pt x="143" y="80"/>
                  </a:cubicBezTo>
                  <a:cubicBezTo>
                    <a:pt x="143" y="27"/>
                    <a:pt x="104" y="0"/>
                    <a:pt x="6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1" name="Google Shape;12281;p56"/>
            <p:cNvSpPr/>
            <p:nvPr/>
          </p:nvSpPr>
          <p:spPr>
            <a:xfrm>
              <a:off x="4152600" y="1843450"/>
              <a:ext cx="8875" cy="12850"/>
            </a:xfrm>
            <a:custGeom>
              <a:avLst/>
              <a:gdLst/>
              <a:ahLst/>
              <a:cxnLst/>
              <a:rect l="l" t="t" r="r" b="b"/>
              <a:pathLst>
                <a:path w="355" h="514" extrusionOk="0">
                  <a:moveTo>
                    <a:pt x="210" y="0"/>
                  </a:moveTo>
                  <a:cubicBezTo>
                    <a:pt x="180" y="0"/>
                    <a:pt x="154" y="18"/>
                    <a:pt x="143" y="62"/>
                  </a:cubicBezTo>
                  <a:cubicBezTo>
                    <a:pt x="95" y="170"/>
                    <a:pt x="0" y="432"/>
                    <a:pt x="143" y="503"/>
                  </a:cubicBezTo>
                  <a:cubicBezTo>
                    <a:pt x="155" y="510"/>
                    <a:pt x="168" y="514"/>
                    <a:pt x="180" y="514"/>
                  </a:cubicBezTo>
                  <a:cubicBezTo>
                    <a:pt x="225" y="514"/>
                    <a:pt x="265" y="467"/>
                    <a:pt x="274" y="420"/>
                  </a:cubicBezTo>
                  <a:cubicBezTo>
                    <a:pt x="298" y="324"/>
                    <a:pt x="274" y="253"/>
                    <a:pt x="322" y="170"/>
                  </a:cubicBezTo>
                  <a:cubicBezTo>
                    <a:pt x="354" y="88"/>
                    <a:pt x="274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2" name="Google Shape;12282;p56"/>
            <p:cNvSpPr/>
            <p:nvPr/>
          </p:nvSpPr>
          <p:spPr>
            <a:xfrm>
              <a:off x="3676050" y="1842775"/>
              <a:ext cx="9850" cy="19075"/>
            </a:xfrm>
            <a:custGeom>
              <a:avLst/>
              <a:gdLst/>
              <a:ahLst/>
              <a:cxnLst/>
              <a:rect l="l" t="t" r="r" b="b"/>
              <a:pathLst>
                <a:path w="394" h="763" extrusionOk="0">
                  <a:moveTo>
                    <a:pt x="204" y="0"/>
                  </a:moveTo>
                  <a:cubicBezTo>
                    <a:pt x="149" y="0"/>
                    <a:pt x="89" y="30"/>
                    <a:pt x="72" y="89"/>
                  </a:cubicBezTo>
                  <a:cubicBezTo>
                    <a:pt x="48" y="268"/>
                    <a:pt x="0" y="447"/>
                    <a:pt x="36" y="637"/>
                  </a:cubicBezTo>
                  <a:cubicBezTo>
                    <a:pt x="48" y="721"/>
                    <a:pt x="122" y="762"/>
                    <a:pt x="197" y="762"/>
                  </a:cubicBezTo>
                  <a:cubicBezTo>
                    <a:pt x="271" y="762"/>
                    <a:pt x="345" y="721"/>
                    <a:pt x="357" y="637"/>
                  </a:cubicBezTo>
                  <a:cubicBezTo>
                    <a:pt x="393" y="459"/>
                    <a:pt x="345" y="280"/>
                    <a:pt x="310" y="89"/>
                  </a:cubicBezTo>
                  <a:cubicBezTo>
                    <a:pt x="310" y="30"/>
                    <a:pt x="259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3" name="Google Shape;12283;p56"/>
            <p:cNvSpPr/>
            <p:nvPr/>
          </p:nvSpPr>
          <p:spPr>
            <a:xfrm>
              <a:off x="3625150" y="1825275"/>
              <a:ext cx="7750" cy="15425"/>
            </a:xfrm>
            <a:custGeom>
              <a:avLst/>
              <a:gdLst/>
              <a:ahLst/>
              <a:cxnLst/>
              <a:rect l="l" t="t" r="r" b="b"/>
              <a:pathLst>
                <a:path w="310" h="617" extrusionOk="0">
                  <a:moveTo>
                    <a:pt x="159" y="1"/>
                  </a:moveTo>
                  <a:cubicBezTo>
                    <a:pt x="110" y="1"/>
                    <a:pt x="60" y="33"/>
                    <a:pt x="48" y="99"/>
                  </a:cubicBezTo>
                  <a:cubicBezTo>
                    <a:pt x="24" y="182"/>
                    <a:pt x="24" y="254"/>
                    <a:pt x="12" y="313"/>
                  </a:cubicBezTo>
                  <a:cubicBezTo>
                    <a:pt x="0" y="385"/>
                    <a:pt x="12" y="444"/>
                    <a:pt x="24" y="528"/>
                  </a:cubicBezTo>
                  <a:cubicBezTo>
                    <a:pt x="42" y="587"/>
                    <a:pt x="98" y="617"/>
                    <a:pt x="155" y="617"/>
                  </a:cubicBezTo>
                  <a:cubicBezTo>
                    <a:pt x="212" y="617"/>
                    <a:pt x="268" y="587"/>
                    <a:pt x="286" y="528"/>
                  </a:cubicBezTo>
                  <a:cubicBezTo>
                    <a:pt x="298" y="456"/>
                    <a:pt x="310" y="397"/>
                    <a:pt x="298" y="313"/>
                  </a:cubicBezTo>
                  <a:cubicBezTo>
                    <a:pt x="286" y="230"/>
                    <a:pt x="286" y="158"/>
                    <a:pt x="262" y="99"/>
                  </a:cubicBezTo>
                  <a:cubicBezTo>
                    <a:pt x="256" y="33"/>
                    <a:pt x="209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4" name="Google Shape;12284;p56"/>
            <p:cNvSpPr/>
            <p:nvPr/>
          </p:nvSpPr>
          <p:spPr>
            <a:xfrm>
              <a:off x="3642250" y="1827975"/>
              <a:ext cx="11200" cy="9375"/>
            </a:xfrm>
            <a:custGeom>
              <a:avLst/>
              <a:gdLst/>
              <a:ahLst/>
              <a:cxnLst/>
              <a:rect l="l" t="t" r="r" b="b"/>
              <a:pathLst>
                <a:path w="448" h="375" extrusionOk="0">
                  <a:moveTo>
                    <a:pt x="205" y="1"/>
                  </a:moveTo>
                  <a:cubicBezTo>
                    <a:pt x="100" y="1"/>
                    <a:pt x="0" y="137"/>
                    <a:pt x="102" y="229"/>
                  </a:cubicBezTo>
                  <a:cubicBezTo>
                    <a:pt x="138" y="265"/>
                    <a:pt x="138" y="289"/>
                    <a:pt x="162" y="324"/>
                  </a:cubicBezTo>
                  <a:cubicBezTo>
                    <a:pt x="191" y="354"/>
                    <a:pt x="225" y="374"/>
                    <a:pt x="261" y="374"/>
                  </a:cubicBezTo>
                  <a:cubicBezTo>
                    <a:pt x="283" y="374"/>
                    <a:pt x="306" y="366"/>
                    <a:pt x="328" y="348"/>
                  </a:cubicBezTo>
                  <a:cubicBezTo>
                    <a:pt x="447" y="277"/>
                    <a:pt x="376" y="110"/>
                    <a:pt x="293" y="39"/>
                  </a:cubicBezTo>
                  <a:cubicBezTo>
                    <a:pt x="266" y="12"/>
                    <a:pt x="235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5" name="Google Shape;12285;p56"/>
            <p:cNvSpPr/>
            <p:nvPr/>
          </p:nvSpPr>
          <p:spPr>
            <a:xfrm>
              <a:off x="3590125" y="1782925"/>
              <a:ext cx="14800" cy="21375"/>
            </a:xfrm>
            <a:custGeom>
              <a:avLst/>
              <a:gdLst/>
              <a:ahLst/>
              <a:cxnLst/>
              <a:rect l="l" t="t" r="r" b="b"/>
              <a:pathLst>
                <a:path w="592" h="855" extrusionOk="0">
                  <a:moveTo>
                    <a:pt x="288" y="0"/>
                  </a:moveTo>
                  <a:cubicBezTo>
                    <a:pt x="146" y="0"/>
                    <a:pt x="0" y="122"/>
                    <a:pt x="56" y="281"/>
                  </a:cubicBezTo>
                  <a:cubicBezTo>
                    <a:pt x="103" y="400"/>
                    <a:pt x="92" y="519"/>
                    <a:pt x="139" y="638"/>
                  </a:cubicBezTo>
                  <a:cubicBezTo>
                    <a:pt x="159" y="738"/>
                    <a:pt x="221" y="854"/>
                    <a:pt x="332" y="854"/>
                  </a:cubicBezTo>
                  <a:cubicBezTo>
                    <a:pt x="353" y="854"/>
                    <a:pt x="376" y="850"/>
                    <a:pt x="401" y="840"/>
                  </a:cubicBezTo>
                  <a:cubicBezTo>
                    <a:pt x="532" y="805"/>
                    <a:pt x="568" y="638"/>
                    <a:pt x="580" y="519"/>
                  </a:cubicBezTo>
                  <a:cubicBezTo>
                    <a:pt x="592" y="388"/>
                    <a:pt x="532" y="221"/>
                    <a:pt x="473" y="102"/>
                  </a:cubicBezTo>
                  <a:cubicBezTo>
                    <a:pt x="429" y="31"/>
                    <a:pt x="359" y="0"/>
                    <a:pt x="28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6" name="Google Shape;12286;p56"/>
            <p:cNvSpPr/>
            <p:nvPr/>
          </p:nvSpPr>
          <p:spPr>
            <a:xfrm>
              <a:off x="3558775" y="1779750"/>
              <a:ext cx="9525" cy="17150"/>
            </a:xfrm>
            <a:custGeom>
              <a:avLst/>
              <a:gdLst/>
              <a:ahLst/>
              <a:cxnLst/>
              <a:rect l="l" t="t" r="r" b="b"/>
              <a:pathLst>
                <a:path w="381" h="686" extrusionOk="0">
                  <a:moveTo>
                    <a:pt x="165" y="0"/>
                  </a:moveTo>
                  <a:cubicBezTo>
                    <a:pt x="98" y="0"/>
                    <a:pt x="30" y="45"/>
                    <a:pt x="24" y="134"/>
                  </a:cubicBezTo>
                  <a:cubicBezTo>
                    <a:pt x="0" y="301"/>
                    <a:pt x="0" y="479"/>
                    <a:pt x="95" y="610"/>
                  </a:cubicBezTo>
                  <a:cubicBezTo>
                    <a:pt x="124" y="663"/>
                    <a:pt x="167" y="685"/>
                    <a:pt x="211" y="685"/>
                  </a:cubicBezTo>
                  <a:cubicBezTo>
                    <a:pt x="296" y="685"/>
                    <a:pt x="381" y="601"/>
                    <a:pt x="357" y="491"/>
                  </a:cubicBezTo>
                  <a:cubicBezTo>
                    <a:pt x="334" y="372"/>
                    <a:pt x="322" y="253"/>
                    <a:pt x="298" y="134"/>
                  </a:cubicBezTo>
                  <a:cubicBezTo>
                    <a:pt x="298" y="45"/>
                    <a:pt x="232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7" name="Google Shape;12287;p56"/>
            <p:cNvSpPr/>
            <p:nvPr/>
          </p:nvSpPr>
          <p:spPr>
            <a:xfrm>
              <a:off x="3543000" y="1727350"/>
              <a:ext cx="7900" cy="17300"/>
            </a:xfrm>
            <a:custGeom>
              <a:avLst/>
              <a:gdLst/>
              <a:ahLst/>
              <a:cxnLst/>
              <a:rect l="l" t="t" r="r" b="b"/>
              <a:pathLst>
                <a:path w="316" h="692" extrusionOk="0">
                  <a:moveTo>
                    <a:pt x="159" y="1"/>
                  </a:moveTo>
                  <a:cubicBezTo>
                    <a:pt x="80" y="1"/>
                    <a:pt x="0" y="57"/>
                    <a:pt x="0" y="170"/>
                  </a:cubicBezTo>
                  <a:lnTo>
                    <a:pt x="0" y="420"/>
                  </a:lnTo>
                  <a:cubicBezTo>
                    <a:pt x="0" y="504"/>
                    <a:pt x="24" y="563"/>
                    <a:pt x="72" y="646"/>
                  </a:cubicBezTo>
                  <a:cubicBezTo>
                    <a:pt x="95" y="676"/>
                    <a:pt x="125" y="691"/>
                    <a:pt x="155" y="691"/>
                  </a:cubicBezTo>
                  <a:cubicBezTo>
                    <a:pt x="185" y="691"/>
                    <a:pt x="214" y="676"/>
                    <a:pt x="238" y="646"/>
                  </a:cubicBezTo>
                  <a:cubicBezTo>
                    <a:pt x="298" y="563"/>
                    <a:pt x="310" y="504"/>
                    <a:pt x="310" y="420"/>
                  </a:cubicBezTo>
                  <a:lnTo>
                    <a:pt x="310" y="170"/>
                  </a:lnTo>
                  <a:cubicBezTo>
                    <a:pt x="316" y="57"/>
                    <a:pt x="238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8" name="Google Shape;12288;p56"/>
            <p:cNvSpPr/>
            <p:nvPr/>
          </p:nvSpPr>
          <p:spPr>
            <a:xfrm>
              <a:off x="3732000" y="1847000"/>
              <a:ext cx="12825" cy="24075"/>
            </a:xfrm>
            <a:custGeom>
              <a:avLst/>
              <a:gdLst/>
              <a:ahLst/>
              <a:cxnLst/>
              <a:rect l="l" t="t" r="r" b="b"/>
              <a:pathLst>
                <a:path w="513" h="963" extrusionOk="0">
                  <a:moveTo>
                    <a:pt x="178" y="1"/>
                  </a:moveTo>
                  <a:cubicBezTo>
                    <a:pt x="129" y="1"/>
                    <a:pt x="78" y="34"/>
                    <a:pt x="72" y="99"/>
                  </a:cubicBezTo>
                  <a:cubicBezTo>
                    <a:pt x="60" y="361"/>
                    <a:pt x="1" y="742"/>
                    <a:pt x="191" y="944"/>
                  </a:cubicBezTo>
                  <a:cubicBezTo>
                    <a:pt x="203" y="956"/>
                    <a:pt x="224" y="962"/>
                    <a:pt x="246" y="962"/>
                  </a:cubicBezTo>
                  <a:cubicBezTo>
                    <a:pt x="268" y="962"/>
                    <a:pt x="292" y="956"/>
                    <a:pt x="310" y="944"/>
                  </a:cubicBezTo>
                  <a:cubicBezTo>
                    <a:pt x="513" y="694"/>
                    <a:pt x="310" y="361"/>
                    <a:pt x="274" y="99"/>
                  </a:cubicBezTo>
                  <a:cubicBezTo>
                    <a:pt x="274" y="34"/>
                    <a:pt x="227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9" name="Google Shape;12289;p56"/>
            <p:cNvSpPr/>
            <p:nvPr/>
          </p:nvSpPr>
          <p:spPr>
            <a:xfrm>
              <a:off x="3801950" y="1851475"/>
              <a:ext cx="9550" cy="15500"/>
            </a:xfrm>
            <a:custGeom>
              <a:avLst/>
              <a:gdLst/>
              <a:ahLst/>
              <a:cxnLst/>
              <a:rect l="l" t="t" r="r" b="b"/>
              <a:pathLst>
                <a:path w="382" h="620" extrusionOk="0">
                  <a:moveTo>
                    <a:pt x="185" y="0"/>
                  </a:moveTo>
                  <a:cubicBezTo>
                    <a:pt x="99" y="0"/>
                    <a:pt x="12" y="57"/>
                    <a:pt x="12" y="170"/>
                  </a:cubicBezTo>
                  <a:cubicBezTo>
                    <a:pt x="12" y="289"/>
                    <a:pt x="1" y="420"/>
                    <a:pt x="36" y="539"/>
                  </a:cubicBezTo>
                  <a:cubicBezTo>
                    <a:pt x="60" y="593"/>
                    <a:pt x="117" y="620"/>
                    <a:pt x="175" y="620"/>
                  </a:cubicBezTo>
                  <a:cubicBezTo>
                    <a:pt x="233" y="620"/>
                    <a:pt x="292" y="593"/>
                    <a:pt x="322" y="539"/>
                  </a:cubicBezTo>
                  <a:cubicBezTo>
                    <a:pt x="382" y="420"/>
                    <a:pt x="358" y="289"/>
                    <a:pt x="358" y="170"/>
                  </a:cubicBezTo>
                  <a:cubicBezTo>
                    <a:pt x="358" y="57"/>
                    <a:pt x="271" y="0"/>
                    <a:pt x="18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0" name="Google Shape;12290;p56"/>
            <p:cNvSpPr/>
            <p:nvPr/>
          </p:nvSpPr>
          <p:spPr>
            <a:xfrm>
              <a:off x="3840800" y="1855275"/>
              <a:ext cx="6575" cy="12750"/>
            </a:xfrm>
            <a:custGeom>
              <a:avLst/>
              <a:gdLst/>
              <a:ahLst/>
              <a:cxnLst/>
              <a:rect l="l" t="t" r="r" b="b"/>
              <a:pathLst>
                <a:path w="263" h="510" extrusionOk="0">
                  <a:moveTo>
                    <a:pt x="131" y="0"/>
                  </a:moveTo>
                  <a:cubicBezTo>
                    <a:pt x="66" y="0"/>
                    <a:pt x="0" y="42"/>
                    <a:pt x="6" y="125"/>
                  </a:cubicBezTo>
                  <a:cubicBezTo>
                    <a:pt x="18" y="244"/>
                    <a:pt x="6" y="375"/>
                    <a:pt x="66" y="482"/>
                  </a:cubicBezTo>
                  <a:cubicBezTo>
                    <a:pt x="78" y="500"/>
                    <a:pt x="104" y="509"/>
                    <a:pt x="131" y="509"/>
                  </a:cubicBezTo>
                  <a:cubicBezTo>
                    <a:pt x="158" y="509"/>
                    <a:pt x="185" y="500"/>
                    <a:pt x="197" y="482"/>
                  </a:cubicBezTo>
                  <a:cubicBezTo>
                    <a:pt x="256" y="375"/>
                    <a:pt x="256" y="244"/>
                    <a:pt x="256" y="125"/>
                  </a:cubicBezTo>
                  <a:cubicBezTo>
                    <a:pt x="262" y="42"/>
                    <a:pt x="197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1" name="Google Shape;12291;p56"/>
            <p:cNvSpPr/>
            <p:nvPr/>
          </p:nvSpPr>
          <p:spPr>
            <a:xfrm>
              <a:off x="3673375" y="1755850"/>
              <a:ext cx="8350" cy="24575"/>
            </a:xfrm>
            <a:custGeom>
              <a:avLst/>
              <a:gdLst/>
              <a:ahLst/>
              <a:cxnLst/>
              <a:rect l="l" t="t" r="r" b="b"/>
              <a:pathLst>
                <a:path w="334" h="983" extrusionOk="0">
                  <a:moveTo>
                    <a:pt x="167" y="1"/>
                  </a:moveTo>
                  <a:cubicBezTo>
                    <a:pt x="104" y="1"/>
                    <a:pt x="42" y="42"/>
                    <a:pt x="36" y="126"/>
                  </a:cubicBezTo>
                  <a:cubicBezTo>
                    <a:pt x="24" y="364"/>
                    <a:pt x="0" y="602"/>
                    <a:pt x="24" y="840"/>
                  </a:cubicBezTo>
                  <a:cubicBezTo>
                    <a:pt x="30" y="935"/>
                    <a:pt x="104" y="983"/>
                    <a:pt x="177" y="983"/>
                  </a:cubicBezTo>
                  <a:cubicBezTo>
                    <a:pt x="250" y="983"/>
                    <a:pt x="322" y="935"/>
                    <a:pt x="322" y="840"/>
                  </a:cubicBezTo>
                  <a:cubicBezTo>
                    <a:pt x="333" y="602"/>
                    <a:pt x="298" y="364"/>
                    <a:pt x="298" y="126"/>
                  </a:cubicBezTo>
                  <a:cubicBezTo>
                    <a:pt x="292" y="42"/>
                    <a:pt x="229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2" name="Google Shape;12292;p56"/>
            <p:cNvSpPr/>
            <p:nvPr/>
          </p:nvSpPr>
          <p:spPr>
            <a:xfrm>
              <a:off x="3989775" y="1840750"/>
              <a:ext cx="4200" cy="16175"/>
            </a:xfrm>
            <a:custGeom>
              <a:avLst/>
              <a:gdLst/>
              <a:ahLst/>
              <a:cxnLst/>
              <a:rect l="l" t="t" r="r" b="b"/>
              <a:pathLst>
                <a:path w="168" h="647" extrusionOk="0">
                  <a:moveTo>
                    <a:pt x="73" y="1"/>
                  </a:moveTo>
                  <a:cubicBezTo>
                    <a:pt x="39" y="1"/>
                    <a:pt x="6" y="22"/>
                    <a:pt x="12" y="63"/>
                  </a:cubicBezTo>
                  <a:cubicBezTo>
                    <a:pt x="12" y="242"/>
                    <a:pt x="0" y="432"/>
                    <a:pt x="48" y="611"/>
                  </a:cubicBezTo>
                  <a:cubicBezTo>
                    <a:pt x="54" y="635"/>
                    <a:pt x="72" y="647"/>
                    <a:pt x="88" y="647"/>
                  </a:cubicBezTo>
                  <a:cubicBezTo>
                    <a:pt x="105" y="647"/>
                    <a:pt x="119" y="635"/>
                    <a:pt x="119" y="611"/>
                  </a:cubicBezTo>
                  <a:cubicBezTo>
                    <a:pt x="167" y="432"/>
                    <a:pt x="143" y="242"/>
                    <a:pt x="143" y="63"/>
                  </a:cubicBezTo>
                  <a:cubicBezTo>
                    <a:pt x="143" y="22"/>
                    <a:pt x="108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3" name="Google Shape;12293;p56"/>
            <p:cNvSpPr/>
            <p:nvPr/>
          </p:nvSpPr>
          <p:spPr>
            <a:xfrm>
              <a:off x="3921300" y="1828450"/>
              <a:ext cx="15150" cy="12700"/>
            </a:xfrm>
            <a:custGeom>
              <a:avLst/>
              <a:gdLst/>
              <a:ahLst/>
              <a:cxnLst/>
              <a:rect l="l" t="t" r="r" b="b"/>
              <a:pathLst>
                <a:path w="606" h="508" extrusionOk="0">
                  <a:moveTo>
                    <a:pt x="258" y="0"/>
                  </a:moveTo>
                  <a:cubicBezTo>
                    <a:pt x="201" y="0"/>
                    <a:pt x="145" y="24"/>
                    <a:pt x="108" y="67"/>
                  </a:cubicBezTo>
                  <a:cubicBezTo>
                    <a:pt x="13" y="151"/>
                    <a:pt x="1" y="305"/>
                    <a:pt x="84" y="377"/>
                  </a:cubicBezTo>
                  <a:cubicBezTo>
                    <a:pt x="120" y="401"/>
                    <a:pt x="144" y="424"/>
                    <a:pt x="180" y="448"/>
                  </a:cubicBezTo>
                  <a:cubicBezTo>
                    <a:pt x="224" y="490"/>
                    <a:pt x="273" y="507"/>
                    <a:pt x="319" y="507"/>
                  </a:cubicBezTo>
                  <a:cubicBezTo>
                    <a:pt x="474" y="507"/>
                    <a:pt x="605" y="315"/>
                    <a:pt x="477" y="151"/>
                  </a:cubicBezTo>
                  <a:cubicBezTo>
                    <a:pt x="441" y="127"/>
                    <a:pt x="430" y="91"/>
                    <a:pt x="406" y="67"/>
                  </a:cubicBezTo>
                  <a:cubicBezTo>
                    <a:pt x="365" y="21"/>
                    <a:pt x="311" y="0"/>
                    <a:pt x="25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4" name="Google Shape;12294;p56"/>
            <p:cNvSpPr/>
            <p:nvPr/>
          </p:nvSpPr>
          <p:spPr>
            <a:xfrm>
              <a:off x="4050050" y="1801700"/>
              <a:ext cx="8200" cy="8650"/>
            </a:xfrm>
            <a:custGeom>
              <a:avLst/>
              <a:gdLst/>
              <a:ahLst/>
              <a:cxnLst/>
              <a:rect l="l" t="t" r="r" b="b"/>
              <a:pathLst>
                <a:path w="328" h="346" extrusionOk="0">
                  <a:moveTo>
                    <a:pt x="133" y="0"/>
                  </a:moveTo>
                  <a:cubicBezTo>
                    <a:pt x="69" y="0"/>
                    <a:pt x="0" y="42"/>
                    <a:pt x="6" y="125"/>
                  </a:cubicBezTo>
                  <a:cubicBezTo>
                    <a:pt x="30" y="197"/>
                    <a:pt x="30" y="268"/>
                    <a:pt x="90" y="316"/>
                  </a:cubicBezTo>
                  <a:cubicBezTo>
                    <a:pt x="116" y="337"/>
                    <a:pt x="144" y="346"/>
                    <a:pt x="173" y="346"/>
                  </a:cubicBezTo>
                  <a:cubicBezTo>
                    <a:pt x="210" y="346"/>
                    <a:pt x="247" y="330"/>
                    <a:pt x="280" y="304"/>
                  </a:cubicBezTo>
                  <a:cubicBezTo>
                    <a:pt x="328" y="268"/>
                    <a:pt x="328" y="208"/>
                    <a:pt x="280" y="173"/>
                  </a:cubicBezTo>
                  <a:cubicBezTo>
                    <a:pt x="274" y="173"/>
                    <a:pt x="252" y="158"/>
                    <a:pt x="233" y="145"/>
                  </a:cubicBezTo>
                  <a:lnTo>
                    <a:pt x="233" y="145"/>
                  </a:lnTo>
                  <a:lnTo>
                    <a:pt x="233" y="125"/>
                  </a:lnTo>
                  <a:cubicBezTo>
                    <a:pt x="256" y="42"/>
                    <a:pt x="197" y="0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5" name="Google Shape;12295;p56"/>
            <p:cNvSpPr/>
            <p:nvPr/>
          </p:nvSpPr>
          <p:spPr>
            <a:xfrm>
              <a:off x="3892150" y="1794100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cubicBezTo>
                    <a:pt x="24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6" name="Google Shape;12296;p56"/>
            <p:cNvSpPr/>
            <p:nvPr/>
          </p:nvSpPr>
          <p:spPr>
            <a:xfrm>
              <a:off x="3578425" y="1709750"/>
              <a:ext cx="12500" cy="32200"/>
            </a:xfrm>
            <a:custGeom>
              <a:avLst/>
              <a:gdLst/>
              <a:ahLst/>
              <a:cxnLst/>
              <a:rect l="l" t="t" r="r" b="b"/>
              <a:pathLst>
                <a:path w="500" h="1288" extrusionOk="0">
                  <a:moveTo>
                    <a:pt x="104" y="1"/>
                  </a:moveTo>
                  <a:cubicBezTo>
                    <a:pt x="54" y="1"/>
                    <a:pt x="0" y="45"/>
                    <a:pt x="24" y="100"/>
                  </a:cubicBezTo>
                  <a:cubicBezTo>
                    <a:pt x="83" y="291"/>
                    <a:pt x="143" y="469"/>
                    <a:pt x="167" y="672"/>
                  </a:cubicBezTo>
                  <a:cubicBezTo>
                    <a:pt x="202" y="874"/>
                    <a:pt x="190" y="1065"/>
                    <a:pt x="250" y="1243"/>
                  </a:cubicBezTo>
                  <a:cubicBezTo>
                    <a:pt x="256" y="1273"/>
                    <a:pt x="280" y="1288"/>
                    <a:pt x="307" y="1288"/>
                  </a:cubicBezTo>
                  <a:cubicBezTo>
                    <a:pt x="333" y="1288"/>
                    <a:pt x="363" y="1273"/>
                    <a:pt x="381" y="1243"/>
                  </a:cubicBezTo>
                  <a:cubicBezTo>
                    <a:pt x="500" y="850"/>
                    <a:pt x="321" y="398"/>
                    <a:pt x="167" y="41"/>
                  </a:cubicBezTo>
                  <a:cubicBezTo>
                    <a:pt x="154" y="12"/>
                    <a:pt x="130" y="1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7" name="Google Shape;12297;p56"/>
            <p:cNvSpPr/>
            <p:nvPr/>
          </p:nvSpPr>
          <p:spPr>
            <a:xfrm>
              <a:off x="3551700" y="1695500"/>
              <a:ext cx="8575" cy="20925"/>
            </a:xfrm>
            <a:custGeom>
              <a:avLst/>
              <a:gdLst/>
              <a:ahLst/>
              <a:cxnLst/>
              <a:rect l="l" t="t" r="r" b="b"/>
              <a:pathLst>
                <a:path w="343" h="837" extrusionOk="0">
                  <a:moveTo>
                    <a:pt x="89" y="0"/>
                  </a:moveTo>
                  <a:cubicBezTo>
                    <a:pt x="44" y="0"/>
                    <a:pt x="0" y="31"/>
                    <a:pt x="21" y="87"/>
                  </a:cubicBezTo>
                  <a:cubicBezTo>
                    <a:pt x="93" y="325"/>
                    <a:pt x="128" y="563"/>
                    <a:pt x="188" y="801"/>
                  </a:cubicBezTo>
                  <a:cubicBezTo>
                    <a:pt x="194" y="825"/>
                    <a:pt x="215" y="837"/>
                    <a:pt x="236" y="837"/>
                  </a:cubicBezTo>
                  <a:cubicBezTo>
                    <a:pt x="256" y="837"/>
                    <a:pt x="277" y="825"/>
                    <a:pt x="283" y="801"/>
                  </a:cubicBezTo>
                  <a:cubicBezTo>
                    <a:pt x="343" y="563"/>
                    <a:pt x="247" y="277"/>
                    <a:pt x="164" y="51"/>
                  </a:cubicBezTo>
                  <a:cubicBezTo>
                    <a:pt x="154" y="16"/>
                    <a:pt x="121" y="0"/>
                    <a:pt x="8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8" name="Google Shape;12298;p56"/>
            <p:cNvSpPr/>
            <p:nvPr/>
          </p:nvSpPr>
          <p:spPr>
            <a:xfrm>
              <a:off x="3500550" y="1633425"/>
              <a:ext cx="15450" cy="40200"/>
            </a:xfrm>
            <a:custGeom>
              <a:avLst/>
              <a:gdLst/>
              <a:ahLst/>
              <a:cxnLst/>
              <a:rect l="l" t="t" r="r" b="b"/>
              <a:pathLst>
                <a:path w="618" h="1608" extrusionOk="0">
                  <a:moveTo>
                    <a:pt x="62" y="0"/>
                  </a:moveTo>
                  <a:cubicBezTo>
                    <a:pt x="33" y="0"/>
                    <a:pt x="0" y="26"/>
                    <a:pt x="7" y="70"/>
                  </a:cubicBezTo>
                  <a:cubicBezTo>
                    <a:pt x="115" y="570"/>
                    <a:pt x="269" y="1129"/>
                    <a:pt x="519" y="1582"/>
                  </a:cubicBezTo>
                  <a:cubicBezTo>
                    <a:pt x="528" y="1599"/>
                    <a:pt x="545" y="1607"/>
                    <a:pt x="561" y="1607"/>
                  </a:cubicBezTo>
                  <a:cubicBezTo>
                    <a:pt x="590" y="1607"/>
                    <a:pt x="618" y="1584"/>
                    <a:pt x="603" y="1546"/>
                  </a:cubicBezTo>
                  <a:cubicBezTo>
                    <a:pt x="460" y="1034"/>
                    <a:pt x="281" y="522"/>
                    <a:pt x="103" y="34"/>
                  </a:cubicBezTo>
                  <a:cubicBezTo>
                    <a:pt x="98" y="11"/>
                    <a:pt x="81" y="0"/>
                    <a:pt x="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9" name="Google Shape;12299;p56"/>
            <p:cNvSpPr/>
            <p:nvPr/>
          </p:nvSpPr>
          <p:spPr>
            <a:xfrm>
              <a:off x="3420550" y="1587625"/>
              <a:ext cx="44175" cy="49000"/>
            </a:xfrm>
            <a:custGeom>
              <a:avLst/>
              <a:gdLst/>
              <a:ahLst/>
              <a:cxnLst/>
              <a:rect l="l" t="t" r="r" b="b"/>
              <a:pathLst>
                <a:path w="1767" h="1960" extrusionOk="0">
                  <a:moveTo>
                    <a:pt x="25" y="1"/>
                  </a:moveTo>
                  <a:cubicBezTo>
                    <a:pt x="9" y="1"/>
                    <a:pt x="1" y="28"/>
                    <a:pt x="28" y="56"/>
                  </a:cubicBezTo>
                  <a:cubicBezTo>
                    <a:pt x="386" y="282"/>
                    <a:pt x="707" y="532"/>
                    <a:pt x="981" y="878"/>
                  </a:cubicBezTo>
                  <a:cubicBezTo>
                    <a:pt x="1231" y="1199"/>
                    <a:pt x="1362" y="1568"/>
                    <a:pt x="1576" y="1925"/>
                  </a:cubicBezTo>
                  <a:cubicBezTo>
                    <a:pt x="1586" y="1949"/>
                    <a:pt x="1605" y="1960"/>
                    <a:pt x="1625" y="1960"/>
                  </a:cubicBezTo>
                  <a:cubicBezTo>
                    <a:pt x="1654" y="1960"/>
                    <a:pt x="1683" y="1937"/>
                    <a:pt x="1683" y="1902"/>
                  </a:cubicBezTo>
                  <a:cubicBezTo>
                    <a:pt x="1767" y="1092"/>
                    <a:pt x="814" y="68"/>
                    <a:pt x="40" y="9"/>
                  </a:cubicBezTo>
                  <a:cubicBezTo>
                    <a:pt x="35" y="3"/>
                    <a:pt x="30" y="1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0" name="Google Shape;12300;p56"/>
            <p:cNvSpPr/>
            <p:nvPr/>
          </p:nvSpPr>
          <p:spPr>
            <a:xfrm>
              <a:off x="3489525" y="1629675"/>
              <a:ext cx="34450" cy="58150"/>
            </a:xfrm>
            <a:custGeom>
              <a:avLst/>
              <a:gdLst/>
              <a:ahLst/>
              <a:cxnLst/>
              <a:rect l="l" t="t" r="r" b="b"/>
              <a:pathLst>
                <a:path w="1378" h="2326" extrusionOk="0">
                  <a:moveTo>
                    <a:pt x="75" y="1"/>
                  </a:moveTo>
                  <a:cubicBezTo>
                    <a:pt x="41" y="1"/>
                    <a:pt x="1" y="58"/>
                    <a:pt x="32" y="89"/>
                  </a:cubicBezTo>
                  <a:cubicBezTo>
                    <a:pt x="687" y="660"/>
                    <a:pt x="1008" y="1434"/>
                    <a:pt x="1163" y="2291"/>
                  </a:cubicBezTo>
                  <a:cubicBezTo>
                    <a:pt x="1172" y="2315"/>
                    <a:pt x="1192" y="2326"/>
                    <a:pt x="1211" y="2326"/>
                  </a:cubicBezTo>
                  <a:cubicBezTo>
                    <a:pt x="1240" y="2326"/>
                    <a:pt x="1270" y="2303"/>
                    <a:pt x="1270" y="2267"/>
                  </a:cubicBezTo>
                  <a:cubicBezTo>
                    <a:pt x="1377" y="1398"/>
                    <a:pt x="770" y="517"/>
                    <a:pt x="91" y="5"/>
                  </a:cubicBezTo>
                  <a:cubicBezTo>
                    <a:pt x="86" y="2"/>
                    <a:pt x="81" y="1"/>
                    <a:pt x="7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1" name="Google Shape;12301;p56"/>
            <p:cNvSpPr/>
            <p:nvPr/>
          </p:nvSpPr>
          <p:spPr>
            <a:xfrm>
              <a:off x="3478675" y="1585425"/>
              <a:ext cx="16575" cy="15350"/>
            </a:xfrm>
            <a:custGeom>
              <a:avLst/>
              <a:gdLst/>
              <a:ahLst/>
              <a:cxnLst/>
              <a:rect l="l" t="t" r="r" b="b"/>
              <a:pathLst>
                <a:path w="663" h="614" extrusionOk="0">
                  <a:moveTo>
                    <a:pt x="148" y="1"/>
                  </a:moveTo>
                  <a:cubicBezTo>
                    <a:pt x="73" y="1"/>
                    <a:pt x="0" y="110"/>
                    <a:pt x="73" y="192"/>
                  </a:cubicBezTo>
                  <a:cubicBezTo>
                    <a:pt x="204" y="335"/>
                    <a:pt x="347" y="513"/>
                    <a:pt x="549" y="608"/>
                  </a:cubicBezTo>
                  <a:cubicBezTo>
                    <a:pt x="558" y="612"/>
                    <a:pt x="567" y="614"/>
                    <a:pt x="576" y="614"/>
                  </a:cubicBezTo>
                  <a:cubicBezTo>
                    <a:pt x="625" y="614"/>
                    <a:pt x="663" y="564"/>
                    <a:pt x="632" y="513"/>
                  </a:cubicBezTo>
                  <a:cubicBezTo>
                    <a:pt x="549" y="323"/>
                    <a:pt x="370" y="192"/>
                    <a:pt x="216" y="37"/>
                  </a:cubicBezTo>
                  <a:cubicBezTo>
                    <a:pt x="196" y="11"/>
                    <a:pt x="172" y="1"/>
                    <a:pt x="14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2" name="Google Shape;12302;p56"/>
            <p:cNvSpPr/>
            <p:nvPr/>
          </p:nvSpPr>
          <p:spPr>
            <a:xfrm>
              <a:off x="3550150" y="1671200"/>
              <a:ext cx="9825" cy="11525"/>
            </a:xfrm>
            <a:custGeom>
              <a:avLst/>
              <a:gdLst/>
              <a:ahLst/>
              <a:cxnLst/>
              <a:rect l="l" t="t" r="r" b="b"/>
              <a:pathLst>
                <a:path w="393" h="461" extrusionOk="0">
                  <a:moveTo>
                    <a:pt x="160" y="0"/>
                  </a:moveTo>
                  <a:cubicBezTo>
                    <a:pt x="81" y="0"/>
                    <a:pt x="1" y="116"/>
                    <a:pt x="83" y="190"/>
                  </a:cubicBezTo>
                  <a:cubicBezTo>
                    <a:pt x="155" y="249"/>
                    <a:pt x="214" y="333"/>
                    <a:pt x="250" y="416"/>
                  </a:cubicBezTo>
                  <a:cubicBezTo>
                    <a:pt x="256" y="446"/>
                    <a:pt x="280" y="461"/>
                    <a:pt x="305" y="461"/>
                  </a:cubicBezTo>
                  <a:cubicBezTo>
                    <a:pt x="330" y="461"/>
                    <a:pt x="357" y="446"/>
                    <a:pt x="369" y="416"/>
                  </a:cubicBezTo>
                  <a:cubicBezTo>
                    <a:pt x="381" y="345"/>
                    <a:pt x="393" y="273"/>
                    <a:pt x="345" y="190"/>
                  </a:cubicBezTo>
                  <a:cubicBezTo>
                    <a:pt x="321" y="130"/>
                    <a:pt x="274" y="94"/>
                    <a:pt x="226" y="35"/>
                  </a:cubicBezTo>
                  <a:cubicBezTo>
                    <a:pt x="207" y="10"/>
                    <a:pt x="184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3" name="Google Shape;12303;p56"/>
            <p:cNvSpPr/>
            <p:nvPr/>
          </p:nvSpPr>
          <p:spPr>
            <a:xfrm>
              <a:off x="4526825" y="1830425"/>
              <a:ext cx="12750" cy="26900"/>
            </a:xfrm>
            <a:custGeom>
              <a:avLst/>
              <a:gdLst/>
              <a:ahLst/>
              <a:cxnLst/>
              <a:rect l="l" t="t" r="r" b="b"/>
              <a:pathLst>
                <a:path w="510" h="1076" extrusionOk="0">
                  <a:moveTo>
                    <a:pt x="206" y="1"/>
                  </a:moveTo>
                  <a:cubicBezTo>
                    <a:pt x="113" y="1"/>
                    <a:pt x="0" y="84"/>
                    <a:pt x="33" y="191"/>
                  </a:cubicBezTo>
                  <a:cubicBezTo>
                    <a:pt x="81" y="357"/>
                    <a:pt x="116" y="512"/>
                    <a:pt x="128" y="667"/>
                  </a:cubicBezTo>
                  <a:cubicBezTo>
                    <a:pt x="140" y="798"/>
                    <a:pt x="93" y="941"/>
                    <a:pt x="200" y="1036"/>
                  </a:cubicBezTo>
                  <a:cubicBezTo>
                    <a:pt x="228" y="1064"/>
                    <a:pt x="260" y="1075"/>
                    <a:pt x="291" y="1075"/>
                  </a:cubicBezTo>
                  <a:cubicBezTo>
                    <a:pt x="313" y="1075"/>
                    <a:pt x="335" y="1070"/>
                    <a:pt x="354" y="1060"/>
                  </a:cubicBezTo>
                  <a:cubicBezTo>
                    <a:pt x="509" y="988"/>
                    <a:pt x="497" y="762"/>
                    <a:pt x="485" y="595"/>
                  </a:cubicBezTo>
                  <a:cubicBezTo>
                    <a:pt x="474" y="405"/>
                    <a:pt x="390" y="226"/>
                    <a:pt x="307" y="60"/>
                  </a:cubicBezTo>
                  <a:cubicBezTo>
                    <a:pt x="288" y="18"/>
                    <a:pt x="249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4" name="Google Shape;12304;p56"/>
            <p:cNvSpPr/>
            <p:nvPr/>
          </p:nvSpPr>
          <p:spPr>
            <a:xfrm>
              <a:off x="4587175" y="1803025"/>
              <a:ext cx="1200" cy="625"/>
            </a:xfrm>
            <a:custGeom>
              <a:avLst/>
              <a:gdLst/>
              <a:ahLst/>
              <a:cxnLst/>
              <a:rect l="l" t="t" r="r" b="b"/>
              <a:pathLst>
                <a:path w="48" h="25" extrusionOk="0">
                  <a:moveTo>
                    <a:pt x="36" y="1"/>
                  </a:moveTo>
                  <a:cubicBezTo>
                    <a:pt x="0" y="1"/>
                    <a:pt x="0" y="25"/>
                    <a:pt x="36" y="25"/>
                  </a:cubicBezTo>
                  <a:cubicBezTo>
                    <a:pt x="48" y="25"/>
                    <a:pt x="48" y="1"/>
                    <a:pt x="3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5" name="Google Shape;12305;p56"/>
            <p:cNvSpPr/>
            <p:nvPr/>
          </p:nvSpPr>
          <p:spPr>
            <a:xfrm>
              <a:off x="4595800" y="1783225"/>
              <a:ext cx="5675" cy="18650"/>
            </a:xfrm>
            <a:custGeom>
              <a:avLst/>
              <a:gdLst/>
              <a:ahLst/>
              <a:cxnLst/>
              <a:rect l="l" t="t" r="r" b="b"/>
              <a:pathLst>
                <a:path w="227" h="746" extrusionOk="0">
                  <a:moveTo>
                    <a:pt x="167" y="1"/>
                  </a:moveTo>
                  <a:cubicBezTo>
                    <a:pt x="137" y="1"/>
                    <a:pt x="108" y="19"/>
                    <a:pt x="108" y="55"/>
                  </a:cubicBezTo>
                  <a:cubicBezTo>
                    <a:pt x="108" y="197"/>
                    <a:pt x="72" y="316"/>
                    <a:pt x="60" y="436"/>
                  </a:cubicBezTo>
                  <a:cubicBezTo>
                    <a:pt x="48" y="519"/>
                    <a:pt x="1" y="614"/>
                    <a:pt x="12" y="709"/>
                  </a:cubicBezTo>
                  <a:cubicBezTo>
                    <a:pt x="12" y="732"/>
                    <a:pt x="37" y="746"/>
                    <a:pt x="61" y="746"/>
                  </a:cubicBezTo>
                  <a:cubicBezTo>
                    <a:pt x="74" y="746"/>
                    <a:pt x="87" y="742"/>
                    <a:pt x="96" y="733"/>
                  </a:cubicBezTo>
                  <a:cubicBezTo>
                    <a:pt x="167" y="638"/>
                    <a:pt x="167" y="519"/>
                    <a:pt x="191" y="412"/>
                  </a:cubicBezTo>
                  <a:cubicBezTo>
                    <a:pt x="215" y="293"/>
                    <a:pt x="227" y="174"/>
                    <a:pt x="227" y="55"/>
                  </a:cubicBezTo>
                  <a:cubicBezTo>
                    <a:pt x="227" y="19"/>
                    <a:pt x="197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6" name="Google Shape;12306;p56"/>
            <p:cNvSpPr/>
            <p:nvPr/>
          </p:nvSpPr>
          <p:spPr>
            <a:xfrm>
              <a:off x="4746425" y="1758825"/>
              <a:ext cx="8950" cy="49400"/>
            </a:xfrm>
            <a:custGeom>
              <a:avLst/>
              <a:gdLst/>
              <a:ahLst/>
              <a:cxnLst/>
              <a:rect l="l" t="t" r="r" b="b"/>
              <a:pathLst>
                <a:path w="358" h="1976" extrusionOk="0">
                  <a:moveTo>
                    <a:pt x="220" y="1"/>
                  </a:moveTo>
                  <a:cubicBezTo>
                    <a:pt x="182" y="1"/>
                    <a:pt x="141" y="35"/>
                    <a:pt x="155" y="78"/>
                  </a:cubicBezTo>
                  <a:cubicBezTo>
                    <a:pt x="262" y="721"/>
                    <a:pt x="95" y="1316"/>
                    <a:pt x="0" y="1947"/>
                  </a:cubicBezTo>
                  <a:cubicBezTo>
                    <a:pt x="0" y="1967"/>
                    <a:pt x="18" y="1976"/>
                    <a:pt x="40" y="1976"/>
                  </a:cubicBezTo>
                  <a:cubicBezTo>
                    <a:pt x="58" y="1976"/>
                    <a:pt x="79" y="1970"/>
                    <a:pt x="95" y="1959"/>
                  </a:cubicBezTo>
                  <a:cubicBezTo>
                    <a:pt x="333" y="1376"/>
                    <a:pt x="357" y="661"/>
                    <a:pt x="274" y="54"/>
                  </a:cubicBezTo>
                  <a:cubicBezTo>
                    <a:pt x="269" y="16"/>
                    <a:pt x="245" y="1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7" name="Google Shape;12307;p56"/>
            <p:cNvSpPr/>
            <p:nvPr/>
          </p:nvSpPr>
          <p:spPr>
            <a:xfrm>
              <a:off x="4765525" y="1635075"/>
              <a:ext cx="20500" cy="56350"/>
            </a:xfrm>
            <a:custGeom>
              <a:avLst/>
              <a:gdLst/>
              <a:ahLst/>
              <a:cxnLst/>
              <a:rect l="l" t="t" r="r" b="b"/>
              <a:pathLst>
                <a:path w="820" h="2254" extrusionOk="0">
                  <a:moveTo>
                    <a:pt x="41" y="0"/>
                  </a:moveTo>
                  <a:cubicBezTo>
                    <a:pt x="30" y="0"/>
                    <a:pt x="0" y="18"/>
                    <a:pt x="10" y="27"/>
                  </a:cubicBezTo>
                  <a:cubicBezTo>
                    <a:pt x="522" y="706"/>
                    <a:pt x="605" y="1420"/>
                    <a:pt x="701" y="2218"/>
                  </a:cubicBezTo>
                  <a:cubicBezTo>
                    <a:pt x="701" y="2242"/>
                    <a:pt x="715" y="2254"/>
                    <a:pt x="730" y="2254"/>
                  </a:cubicBezTo>
                  <a:cubicBezTo>
                    <a:pt x="745" y="2254"/>
                    <a:pt x="760" y="2242"/>
                    <a:pt x="760" y="2218"/>
                  </a:cubicBezTo>
                  <a:cubicBezTo>
                    <a:pt x="820" y="1444"/>
                    <a:pt x="522" y="599"/>
                    <a:pt x="46" y="4"/>
                  </a:cubicBezTo>
                  <a:cubicBezTo>
                    <a:pt x="46" y="1"/>
                    <a:pt x="44" y="0"/>
                    <a:pt x="4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8" name="Google Shape;12308;p56"/>
            <p:cNvSpPr/>
            <p:nvPr/>
          </p:nvSpPr>
          <p:spPr>
            <a:xfrm>
              <a:off x="4782850" y="1736675"/>
              <a:ext cx="4675" cy="27675"/>
            </a:xfrm>
            <a:custGeom>
              <a:avLst/>
              <a:gdLst/>
              <a:ahLst/>
              <a:cxnLst/>
              <a:rect l="l" t="t" r="r" b="b"/>
              <a:pathLst>
                <a:path w="187" h="1107" extrusionOk="0">
                  <a:moveTo>
                    <a:pt x="48" y="0"/>
                  </a:moveTo>
                  <a:cubicBezTo>
                    <a:pt x="26" y="0"/>
                    <a:pt x="1" y="20"/>
                    <a:pt x="8" y="47"/>
                  </a:cubicBezTo>
                  <a:cubicBezTo>
                    <a:pt x="31" y="238"/>
                    <a:pt x="31" y="428"/>
                    <a:pt x="55" y="631"/>
                  </a:cubicBezTo>
                  <a:cubicBezTo>
                    <a:pt x="55" y="774"/>
                    <a:pt x="31" y="928"/>
                    <a:pt x="67" y="1071"/>
                  </a:cubicBezTo>
                  <a:cubicBezTo>
                    <a:pt x="73" y="1095"/>
                    <a:pt x="91" y="1107"/>
                    <a:pt x="107" y="1107"/>
                  </a:cubicBezTo>
                  <a:cubicBezTo>
                    <a:pt x="124" y="1107"/>
                    <a:pt x="139" y="1095"/>
                    <a:pt x="139" y="1071"/>
                  </a:cubicBezTo>
                  <a:cubicBezTo>
                    <a:pt x="186" y="904"/>
                    <a:pt x="150" y="714"/>
                    <a:pt x="139" y="547"/>
                  </a:cubicBezTo>
                  <a:cubicBezTo>
                    <a:pt x="127" y="369"/>
                    <a:pt x="103" y="214"/>
                    <a:pt x="79" y="35"/>
                  </a:cubicBezTo>
                  <a:cubicBezTo>
                    <a:pt x="79" y="10"/>
                    <a:pt x="64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9" name="Google Shape;12309;p56"/>
            <p:cNvSpPr/>
            <p:nvPr/>
          </p:nvSpPr>
          <p:spPr>
            <a:xfrm>
              <a:off x="4791950" y="1762650"/>
              <a:ext cx="4800" cy="22225"/>
            </a:xfrm>
            <a:custGeom>
              <a:avLst/>
              <a:gdLst/>
              <a:ahLst/>
              <a:cxnLst/>
              <a:rect l="l" t="t" r="r" b="b"/>
              <a:pathLst>
                <a:path w="192" h="889" extrusionOk="0">
                  <a:moveTo>
                    <a:pt x="99" y="1"/>
                  </a:moveTo>
                  <a:cubicBezTo>
                    <a:pt x="61" y="1"/>
                    <a:pt x="25" y="28"/>
                    <a:pt x="25" y="80"/>
                  </a:cubicBezTo>
                  <a:cubicBezTo>
                    <a:pt x="25" y="330"/>
                    <a:pt x="1" y="580"/>
                    <a:pt x="1" y="842"/>
                  </a:cubicBezTo>
                  <a:cubicBezTo>
                    <a:pt x="1" y="873"/>
                    <a:pt x="21" y="888"/>
                    <a:pt x="43" y="888"/>
                  </a:cubicBezTo>
                  <a:cubicBezTo>
                    <a:pt x="63" y="888"/>
                    <a:pt x="85" y="876"/>
                    <a:pt x="96" y="854"/>
                  </a:cubicBezTo>
                  <a:cubicBezTo>
                    <a:pt x="191" y="616"/>
                    <a:pt x="179" y="330"/>
                    <a:pt x="179" y="92"/>
                  </a:cubicBezTo>
                  <a:cubicBezTo>
                    <a:pt x="179" y="31"/>
                    <a:pt x="139" y="1"/>
                    <a:pt x="9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0" name="Google Shape;12310;p56"/>
            <p:cNvSpPr/>
            <p:nvPr/>
          </p:nvSpPr>
          <p:spPr>
            <a:xfrm>
              <a:off x="3154150" y="1577100"/>
              <a:ext cx="110550" cy="183900"/>
            </a:xfrm>
            <a:custGeom>
              <a:avLst/>
              <a:gdLst/>
              <a:ahLst/>
              <a:cxnLst/>
              <a:rect l="l" t="t" r="r" b="b"/>
              <a:pathLst>
                <a:path w="4422" h="7356" extrusionOk="0">
                  <a:moveTo>
                    <a:pt x="4398" y="1"/>
                  </a:moveTo>
                  <a:cubicBezTo>
                    <a:pt x="2910" y="168"/>
                    <a:pt x="1862" y="1251"/>
                    <a:pt x="1290" y="2573"/>
                  </a:cubicBezTo>
                  <a:cubicBezTo>
                    <a:pt x="969" y="3347"/>
                    <a:pt x="755" y="4156"/>
                    <a:pt x="576" y="4966"/>
                  </a:cubicBezTo>
                  <a:cubicBezTo>
                    <a:pt x="409" y="5716"/>
                    <a:pt x="112" y="6478"/>
                    <a:pt x="16" y="7228"/>
                  </a:cubicBezTo>
                  <a:cubicBezTo>
                    <a:pt x="0" y="7300"/>
                    <a:pt x="60" y="7356"/>
                    <a:pt x="118" y="7356"/>
                  </a:cubicBezTo>
                  <a:cubicBezTo>
                    <a:pt x="147" y="7356"/>
                    <a:pt x="176" y="7343"/>
                    <a:pt x="195" y="7311"/>
                  </a:cubicBezTo>
                  <a:cubicBezTo>
                    <a:pt x="493" y="6776"/>
                    <a:pt x="552" y="6097"/>
                    <a:pt x="707" y="5502"/>
                  </a:cubicBezTo>
                  <a:cubicBezTo>
                    <a:pt x="909" y="4787"/>
                    <a:pt x="1100" y="4073"/>
                    <a:pt x="1338" y="3382"/>
                  </a:cubicBezTo>
                  <a:cubicBezTo>
                    <a:pt x="1874" y="1811"/>
                    <a:pt x="2636" y="322"/>
                    <a:pt x="4422" y="49"/>
                  </a:cubicBezTo>
                  <a:cubicBezTo>
                    <a:pt x="4422" y="25"/>
                    <a:pt x="4422" y="1"/>
                    <a:pt x="439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1" name="Google Shape;12311;p56"/>
            <p:cNvSpPr/>
            <p:nvPr/>
          </p:nvSpPr>
          <p:spPr>
            <a:xfrm>
              <a:off x="3146225" y="1825100"/>
              <a:ext cx="13100" cy="91575"/>
            </a:xfrm>
            <a:custGeom>
              <a:avLst/>
              <a:gdLst/>
              <a:ahLst/>
              <a:cxnLst/>
              <a:rect l="l" t="t" r="r" b="b"/>
              <a:pathLst>
                <a:path w="524" h="3663" extrusionOk="0">
                  <a:moveTo>
                    <a:pt x="121" y="0"/>
                  </a:moveTo>
                  <a:cubicBezTo>
                    <a:pt x="100" y="0"/>
                    <a:pt x="83" y="15"/>
                    <a:pt x="95" y="46"/>
                  </a:cubicBezTo>
                  <a:cubicBezTo>
                    <a:pt x="238" y="1237"/>
                    <a:pt x="0" y="2451"/>
                    <a:pt x="167" y="3642"/>
                  </a:cubicBezTo>
                  <a:cubicBezTo>
                    <a:pt x="167" y="3656"/>
                    <a:pt x="178" y="3663"/>
                    <a:pt x="191" y="3663"/>
                  </a:cubicBezTo>
                  <a:cubicBezTo>
                    <a:pt x="210" y="3663"/>
                    <a:pt x="233" y="3647"/>
                    <a:pt x="226" y="3618"/>
                  </a:cubicBezTo>
                  <a:cubicBezTo>
                    <a:pt x="167" y="2392"/>
                    <a:pt x="524" y="1237"/>
                    <a:pt x="167" y="34"/>
                  </a:cubicBezTo>
                  <a:cubicBezTo>
                    <a:pt x="161" y="12"/>
                    <a:pt x="140" y="0"/>
                    <a:pt x="12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2" name="Google Shape;12312;p56"/>
            <p:cNvSpPr/>
            <p:nvPr/>
          </p:nvSpPr>
          <p:spPr>
            <a:xfrm>
              <a:off x="3251325" y="1569625"/>
              <a:ext cx="65700" cy="28100"/>
            </a:xfrm>
            <a:custGeom>
              <a:avLst/>
              <a:gdLst/>
              <a:ahLst/>
              <a:cxnLst/>
              <a:rect l="l" t="t" r="r" b="b"/>
              <a:pathLst>
                <a:path w="2628" h="1124" extrusionOk="0">
                  <a:moveTo>
                    <a:pt x="2592" y="1"/>
                  </a:moveTo>
                  <a:cubicBezTo>
                    <a:pt x="2589" y="1"/>
                    <a:pt x="2586" y="1"/>
                    <a:pt x="2583" y="2"/>
                  </a:cubicBezTo>
                  <a:cubicBezTo>
                    <a:pt x="1642" y="145"/>
                    <a:pt x="832" y="621"/>
                    <a:pt x="11" y="1086"/>
                  </a:cubicBezTo>
                  <a:cubicBezTo>
                    <a:pt x="1" y="1096"/>
                    <a:pt x="8" y="1124"/>
                    <a:pt x="18" y="1124"/>
                  </a:cubicBezTo>
                  <a:cubicBezTo>
                    <a:pt x="19" y="1124"/>
                    <a:pt x="21" y="1123"/>
                    <a:pt x="23" y="1121"/>
                  </a:cubicBezTo>
                  <a:cubicBezTo>
                    <a:pt x="892" y="729"/>
                    <a:pt x="1642" y="205"/>
                    <a:pt x="2595" y="62"/>
                  </a:cubicBezTo>
                  <a:cubicBezTo>
                    <a:pt x="2627" y="51"/>
                    <a:pt x="2620" y="1"/>
                    <a:pt x="259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3" name="Google Shape;12313;p56"/>
            <p:cNvSpPr/>
            <p:nvPr/>
          </p:nvSpPr>
          <p:spPr>
            <a:xfrm>
              <a:off x="3223000" y="1614775"/>
              <a:ext cx="7275" cy="7300"/>
            </a:xfrm>
            <a:custGeom>
              <a:avLst/>
              <a:gdLst/>
              <a:ahLst/>
              <a:cxnLst/>
              <a:rect l="l" t="t" r="r" b="b"/>
              <a:pathLst>
                <a:path w="291" h="292" extrusionOk="0">
                  <a:moveTo>
                    <a:pt x="280" y="1"/>
                  </a:moveTo>
                  <a:cubicBezTo>
                    <a:pt x="277" y="1"/>
                    <a:pt x="275" y="2"/>
                    <a:pt x="275" y="6"/>
                  </a:cubicBezTo>
                  <a:cubicBezTo>
                    <a:pt x="291" y="6"/>
                    <a:pt x="285" y="1"/>
                    <a:pt x="280" y="1"/>
                  </a:cubicBezTo>
                  <a:close/>
                  <a:moveTo>
                    <a:pt x="275" y="6"/>
                  </a:moveTo>
                  <a:lnTo>
                    <a:pt x="1" y="292"/>
                  </a:lnTo>
                  <a:cubicBezTo>
                    <a:pt x="96" y="208"/>
                    <a:pt x="191" y="101"/>
                    <a:pt x="275" y="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4" name="Google Shape;12314;p56"/>
            <p:cNvSpPr/>
            <p:nvPr/>
          </p:nvSpPr>
          <p:spPr>
            <a:xfrm>
              <a:off x="3155450" y="1643075"/>
              <a:ext cx="51725" cy="203650"/>
            </a:xfrm>
            <a:custGeom>
              <a:avLst/>
              <a:gdLst/>
              <a:ahLst/>
              <a:cxnLst/>
              <a:rect l="l" t="t" r="r" b="b"/>
              <a:pathLst>
                <a:path w="2069" h="8146" extrusionOk="0">
                  <a:moveTo>
                    <a:pt x="2052" y="0"/>
                  </a:moveTo>
                  <a:cubicBezTo>
                    <a:pt x="2050" y="0"/>
                    <a:pt x="2048" y="2"/>
                    <a:pt x="2048" y="5"/>
                  </a:cubicBezTo>
                  <a:cubicBezTo>
                    <a:pt x="1298" y="1231"/>
                    <a:pt x="941" y="2565"/>
                    <a:pt x="631" y="3958"/>
                  </a:cubicBezTo>
                  <a:cubicBezTo>
                    <a:pt x="322" y="5327"/>
                    <a:pt x="107" y="6708"/>
                    <a:pt x="0" y="8101"/>
                  </a:cubicBezTo>
                  <a:cubicBezTo>
                    <a:pt x="0" y="8130"/>
                    <a:pt x="26" y="8146"/>
                    <a:pt x="47" y="8146"/>
                  </a:cubicBezTo>
                  <a:cubicBezTo>
                    <a:pt x="60" y="8146"/>
                    <a:pt x="72" y="8139"/>
                    <a:pt x="72" y="8125"/>
                  </a:cubicBezTo>
                  <a:cubicBezTo>
                    <a:pt x="274" y="6780"/>
                    <a:pt x="393" y="5422"/>
                    <a:pt x="643" y="4089"/>
                  </a:cubicBezTo>
                  <a:cubicBezTo>
                    <a:pt x="893" y="2672"/>
                    <a:pt x="1417" y="1303"/>
                    <a:pt x="2060" y="29"/>
                  </a:cubicBezTo>
                  <a:cubicBezTo>
                    <a:pt x="2069" y="11"/>
                    <a:pt x="2058" y="0"/>
                    <a:pt x="205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5" name="Google Shape;12315;p56"/>
            <p:cNvSpPr/>
            <p:nvPr/>
          </p:nvSpPr>
          <p:spPr>
            <a:xfrm>
              <a:off x="3155150" y="1894775"/>
              <a:ext cx="6275" cy="33000"/>
            </a:xfrm>
            <a:custGeom>
              <a:avLst/>
              <a:gdLst/>
              <a:ahLst/>
              <a:cxnLst/>
              <a:rect l="l" t="t" r="r" b="b"/>
              <a:pathLst>
                <a:path w="251" h="1320" extrusionOk="0">
                  <a:moveTo>
                    <a:pt x="61" y="1"/>
                  </a:moveTo>
                  <a:cubicBezTo>
                    <a:pt x="36" y="1"/>
                    <a:pt x="12" y="16"/>
                    <a:pt x="12" y="45"/>
                  </a:cubicBezTo>
                  <a:cubicBezTo>
                    <a:pt x="0" y="450"/>
                    <a:pt x="12" y="879"/>
                    <a:pt x="96" y="1284"/>
                  </a:cubicBezTo>
                  <a:cubicBezTo>
                    <a:pt x="101" y="1308"/>
                    <a:pt x="122" y="1319"/>
                    <a:pt x="143" y="1319"/>
                  </a:cubicBezTo>
                  <a:cubicBezTo>
                    <a:pt x="164" y="1319"/>
                    <a:pt x="185" y="1308"/>
                    <a:pt x="191" y="1284"/>
                  </a:cubicBezTo>
                  <a:cubicBezTo>
                    <a:pt x="250" y="879"/>
                    <a:pt x="155" y="462"/>
                    <a:pt x="119" y="45"/>
                  </a:cubicBezTo>
                  <a:cubicBezTo>
                    <a:pt x="113" y="16"/>
                    <a:pt x="87" y="1"/>
                    <a:pt x="6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6" name="Google Shape;12316;p56"/>
            <p:cNvSpPr/>
            <p:nvPr/>
          </p:nvSpPr>
          <p:spPr>
            <a:xfrm>
              <a:off x="3293675" y="1585775"/>
              <a:ext cx="61825" cy="14050"/>
            </a:xfrm>
            <a:custGeom>
              <a:avLst/>
              <a:gdLst/>
              <a:ahLst/>
              <a:cxnLst/>
              <a:rect l="l" t="t" r="r" b="b"/>
              <a:pathLst>
                <a:path w="2473" h="562" extrusionOk="0">
                  <a:moveTo>
                    <a:pt x="2011" y="0"/>
                  </a:moveTo>
                  <a:cubicBezTo>
                    <a:pt x="1314" y="0"/>
                    <a:pt x="637" y="160"/>
                    <a:pt x="31" y="511"/>
                  </a:cubicBezTo>
                  <a:cubicBezTo>
                    <a:pt x="1" y="532"/>
                    <a:pt x="5" y="561"/>
                    <a:pt x="30" y="561"/>
                  </a:cubicBezTo>
                  <a:cubicBezTo>
                    <a:pt x="34" y="561"/>
                    <a:pt x="38" y="560"/>
                    <a:pt x="43" y="559"/>
                  </a:cubicBezTo>
                  <a:cubicBezTo>
                    <a:pt x="809" y="245"/>
                    <a:pt x="1564" y="23"/>
                    <a:pt x="2407" y="23"/>
                  </a:cubicBezTo>
                  <a:cubicBezTo>
                    <a:pt x="2428" y="23"/>
                    <a:pt x="2450" y="23"/>
                    <a:pt x="2472" y="23"/>
                  </a:cubicBezTo>
                  <a:cubicBezTo>
                    <a:pt x="2318" y="8"/>
                    <a:pt x="2164" y="0"/>
                    <a:pt x="201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7" name="Google Shape;12317;p56"/>
            <p:cNvSpPr/>
            <p:nvPr/>
          </p:nvSpPr>
          <p:spPr>
            <a:xfrm>
              <a:off x="3187600" y="1682400"/>
              <a:ext cx="37725" cy="112875"/>
            </a:xfrm>
            <a:custGeom>
              <a:avLst/>
              <a:gdLst/>
              <a:ahLst/>
              <a:cxnLst/>
              <a:rect l="l" t="t" r="r" b="b"/>
              <a:pathLst>
                <a:path w="1509" h="4515" extrusionOk="0">
                  <a:moveTo>
                    <a:pt x="1476" y="0"/>
                  </a:moveTo>
                  <a:cubicBezTo>
                    <a:pt x="1468" y="0"/>
                    <a:pt x="1460" y="5"/>
                    <a:pt x="1453" y="16"/>
                  </a:cubicBezTo>
                  <a:cubicBezTo>
                    <a:pt x="703" y="1337"/>
                    <a:pt x="143" y="2945"/>
                    <a:pt x="0" y="4469"/>
                  </a:cubicBezTo>
                  <a:cubicBezTo>
                    <a:pt x="0" y="4500"/>
                    <a:pt x="23" y="4515"/>
                    <a:pt x="49" y="4515"/>
                  </a:cubicBezTo>
                  <a:cubicBezTo>
                    <a:pt x="71" y="4515"/>
                    <a:pt x="96" y="4503"/>
                    <a:pt x="107" y="4480"/>
                  </a:cubicBezTo>
                  <a:cubicBezTo>
                    <a:pt x="548" y="2956"/>
                    <a:pt x="738" y="1456"/>
                    <a:pt x="1500" y="39"/>
                  </a:cubicBezTo>
                  <a:cubicBezTo>
                    <a:pt x="1509" y="23"/>
                    <a:pt x="1494" y="0"/>
                    <a:pt x="147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8" name="Google Shape;12318;p56"/>
            <p:cNvSpPr/>
            <p:nvPr/>
          </p:nvSpPr>
          <p:spPr>
            <a:xfrm>
              <a:off x="3184325" y="1895900"/>
              <a:ext cx="5975" cy="51675"/>
            </a:xfrm>
            <a:custGeom>
              <a:avLst/>
              <a:gdLst/>
              <a:ahLst/>
              <a:cxnLst/>
              <a:rect l="l" t="t" r="r" b="b"/>
              <a:pathLst>
                <a:path w="239" h="2067" extrusionOk="0">
                  <a:moveTo>
                    <a:pt x="107" y="0"/>
                  </a:moveTo>
                  <a:cubicBezTo>
                    <a:pt x="72" y="0"/>
                    <a:pt x="36" y="24"/>
                    <a:pt x="36" y="72"/>
                  </a:cubicBezTo>
                  <a:cubicBezTo>
                    <a:pt x="12" y="727"/>
                    <a:pt x="0" y="1358"/>
                    <a:pt x="60" y="2013"/>
                  </a:cubicBezTo>
                  <a:cubicBezTo>
                    <a:pt x="66" y="2048"/>
                    <a:pt x="89" y="2066"/>
                    <a:pt x="112" y="2066"/>
                  </a:cubicBezTo>
                  <a:cubicBezTo>
                    <a:pt x="134" y="2066"/>
                    <a:pt x="155" y="2048"/>
                    <a:pt x="155" y="2013"/>
                  </a:cubicBezTo>
                  <a:cubicBezTo>
                    <a:pt x="238" y="1370"/>
                    <a:pt x="202" y="727"/>
                    <a:pt x="179" y="72"/>
                  </a:cubicBezTo>
                  <a:cubicBezTo>
                    <a:pt x="179" y="24"/>
                    <a:pt x="143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9" name="Google Shape;12319;p56"/>
            <p:cNvSpPr/>
            <p:nvPr/>
          </p:nvSpPr>
          <p:spPr>
            <a:xfrm>
              <a:off x="3355525" y="1605200"/>
              <a:ext cx="31875" cy="7375"/>
            </a:xfrm>
            <a:custGeom>
              <a:avLst/>
              <a:gdLst/>
              <a:ahLst/>
              <a:cxnLst/>
              <a:rect l="l" t="t" r="r" b="b"/>
              <a:pathLst>
                <a:path w="1275" h="295" extrusionOk="0">
                  <a:moveTo>
                    <a:pt x="667" y="1"/>
                  </a:moveTo>
                  <a:cubicBezTo>
                    <a:pt x="446" y="1"/>
                    <a:pt x="227" y="63"/>
                    <a:pt x="34" y="198"/>
                  </a:cubicBezTo>
                  <a:cubicBezTo>
                    <a:pt x="1" y="221"/>
                    <a:pt x="19" y="295"/>
                    <a:pt x="60" y="295"/>
                  </a:cubicBezTo>
                  <a:cubicBezTo>
                    <a:pt x="63" y="295"/>
                    <a:pt x="66" y="295"/>
                    <a:pt x="70" y="294"/>
                  </a:cubicBezTo>
                  <a:cubicBezTo>
                    <a:pt x="287" y="200"/>
                    <a:pt x="513" y="154"/>
                    <a:pt x="742" y="154"/>
                  </a:cubicBezTo>
                  <a:cubicBezTo>
                    <a:pt x="890" y="154"/>
                    <a:pt x="1039" y="173"/>
                    <a:pt x="1189" y="210"/>
                  </a:cubicBezTo>
                  <a:cubicBezTo>
                    <a:pt x="1198" y="216"/>
                    <a:pt x="1207" y="218"/>
                    <a:pt x="1214" y="218"/>
                  </a:cubicBezTo>
                  <a:cubicBezTo>
                    <a:pt x="1257" y="218"/>
                    <a:pt x="1275" y="147"/>
                    <a:pt x="1225" y="127"/>
                  </a:cubicBezTo>
                  <a:cubicBezTo>
                    <a:pt x="1045" y="45"/>
                    <a:pt x="855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0" name="Google Shape;12320;p56"/>
            <p:cNvSpPr/>
            <p:nvPr/>
          </p:nvSpPr>
          <p:spPr>
            <a:xfrm>
              <a:off x="3227775" y="1648475"/>
              <a:ext cx="69500" cy="201025"/>
            </a:xfrm>
            <a:custGeom>
              <a:avLst/>
              <a:gdLst/>
              <a:ahLst/>
              <a:cxnLst/>
              <a:rect l="l" t="t" r="r" b="b"/>
              <a:pathLst>
                <a:path w="2780" h="8041" extrusionOk="0">
                  <a:moveTo>
                    <a:pt x="2737" y="1"/>
                  </a:moveTo>
                  <a:cubicBezTo>
                    <a:pt x="2734" y="1"/>
                    <a:pt x="2730" y="2"/>
                    <a:pt x="2727" y="3"/>
                  </a:cubicBezTo>
                  <a:cubicBezTo>
                    <a:pt x="1441" y="682"/>
                    <a:pt x="822" y="2158"/>
                    <a:pt x="500" y="3516"/>
                  </a:cubicBezTo>
                  <a:cubicBezTo>
                    <a:pt x="191" y="4873"/>
                    <a:pt x="0" y="6623"/>
                    <a:pt x="369" y="7992"/>
                  </a:cubicBezTo>
                  <a:cubicBezTo>
                    <a:pt x="375" y="8025"/>
                    <a:pt x="408" y="8040"/>
                    <a:pt x="440" y="8040"/>
                  </a:cubicBezTo>
                  <a:cubicBezTo>
                    <a:pt x="477" y="8040"/>
                    <a:pt x="513" y="8019"/>
                    <a:pt x="500" y="7981"/>
                  </a:cubicBezTo>
                  <a:cubicBezTo>
                    <a:pt x="405" y="5433"/>
                    <a:pt x="108" y="1527"/>
                    <a:pt x="2739" y="39"/>
                  </a:cubicBezTo>
                  <a:cubicBezTo>
                    <a:pt x="2780" y="29"/>
                    <a:pt x="2759" y="1"/>
                    <a:pt x="273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1" name="Google Shape;12321;p56"/>
            <p:cNvSpPr/>
            <p:nvPr/>
          </p:nvSpPr>
          <p:spPr>
            <a:xfrm>
              <a:off x="3241575" y="1880875"/>
              <a:ext cx="3775" cy="14225"/>
            </a:xfrm>
            <a:custGeom>
              <a:avLst/>
              <a:gdLst/>
              <a:ahLst/>
              <a:cxnLst/>
              <a:rect l="l" t="t" r="r" b="b"/>
              <a:pathLst>
                <a:path w="151" h="569" extrusionOk="0">
                  <a:moveTo>
                    <a:pt x="41" y="1"/>
                  </a:moveTo>
                  <a:cubicBezTo>
                    <a:pt x="24" y="1"/>
                    <a:pt x="0" y="22"/>
                    <a:pt x="8" y="54"/>
                  </a:cubicBezTo>
                  <a:cubicBezTo>
                    <a:pt x="91" y="197"/>
                    <a:pt x="68" y="375"/>
                    <a:pt x="91" y="542"/>
                  </a:cubicBezTo>
                  <a:cubicBezTo>
                    <a:pt x="91" y="560"/>
                    <a:pt x="100" y="569"/>
                    <a:pt x="109" y="569"/>
                  </a:cubicBezTo>
                  <a:cubicBezTo>
                    <a:pt x="118" y="569"/>
                    <a:pt x="127" y="560"/>
                    <a:pt x="127" y="542"/>
                  </a:cubicBezTo>
                  <a:cubicBezTo>
                    <a:pt x="151" y="375"/>
                    <a:pt x="127" y="185"/>
                    <a:pt x="56" y="18"/>
                  </a:cubicBezTo>
                  <a:cubicBezTo>
                    <a:pt x="56" y="6"/>
                    <a:pt x="49" y="1"/>
                    <a:pt x="4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2" name="Google Shape;12322;p56"/>
            <p:cNvSpPr/>
            <p:nvPr/>
          </p:nvSpPr>
          <p:spPr>
            <a:xfrm>
              <a:off x="3245850" y="1917575"/>
              <a:ext cx="28575" cy="61550"/>
            </a:xfrm>
            <a:custGeom>
              <a:avLst/>
              <a:gdLst/>
              <a:ahLst/>
              <a:cxnLst/>
              <a:rect l="l" t="t" r="r" b="b"/>
              <a:pathLst>
                <a:path w="1143" h="2462" extrusionOk="0">
                  <a:moveTo>
                    <a:pt x="92" y="0"/>
                  </a:moveTo>
                  <a:cubicBezTo>
                    <a:pt x="47" y="0"/>
                    <a:pt x="1" y="34"/>
                    <a:pt x="16" y="86"/>
                  </a:cubicBezTo>
                  <a:cubicBezTo>
                    <a:pt x="182" y="907"/>
                    <a:pt x="373" y="1896"/>
                    <a:pt x="1063" y="2455"/>
                  </a:cubicBezTo>
                  <a:cubicBezTo>
                    <a:pt x="1068" y="2460"/>
                    <a:pt x="1074" y="2462"/>
                    <a:pt x="1080" y="2462"/>
                  </a:cubicBezTo>
                  <a:cubicBezTo>
                    <a:pt x="1107" y="2462"/>
                    <a:pt x="1142" y="2427"/>
                    <a:pt x="1123" y="2408"/>
                  </a:cubicBezTo>
                  <a:cubicBezTo>
                    <a:pt x="849" y="2015"/>
                    <a:pt x="635" y="1658"/>
                    <a:pt x="492" y="1205"/>
                  </a:cubicBezTo>
                  <a:cubicBezTo>
                    <a:pt x="373" y="812"/>
                    <a:pt x="289" y="431"/>
                    <a:pt x="158" y="38"/>
                  </a:cubicBezTo>
                  <a:cubicBezTo>
                    <a:pt x="145" y="12"/>
                    <a:pt x="119" y="0"/>
                    <a:pt x="9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3" name="Google Shape;12323;p56"/>
            <p:cNvSpPr/>
            <p:nvPr/>
          </p:nvSpPr>
          <p:spPr>
            <a:xfrm>
              <a:off x="3363325" y="1630800"/>
              <a:ext cx="53650" cy="13375"/>
            </a:xfrm>
            <a:custGeom>
              <a:avLst/>
              <a:gdLst/>
              <a:ahLst/>
              <a:cxnLst/>
              <a:rect l="l" t="t" r="r" b="b"/>
              <a:pathLst>
                <a:path w="2146" h="535" extrusionOk="0">
                  <a:moveTo>
                    <a:pt x="1593" y="0"/>
                  </a:moveTo>
                  <a:cubicBezTo>
                    <a:pt x="1038" y="0"/>
                    <a:pt x="498" y="207"/>
                    <a:pt x="20" y="496"/>
                  </a:cubicBezTo>
                  <a:cubicBezTo>
                    <a:pt x="0" y="516"/>
                    <a:pt x="12" y="535"/>
                    <a:pt x="31" y="535"/>
                  </a:cubicBezTo>
                  <a:cubicBezTo>
                    <a:pt x="35" y="535"/>
                    <a:pt x="39" y="534"/>
                    <a:pt x="43" y="532"/>
                  </a:cubicBezTo>
                  <a:cubicBezTo>
                    <a:pt x="578" y="284"/>
                    <a:pt x="1081" y="43"/>
                    <a:pt x="1652" y="43"/>
                  </a:cubicBezTo>
                  <a:cubicBezTo>
                    <a:pt x="1794" y="43"/>
                    <a:pt x="1940" y="58"/>
                    <a:pt x="2091" y="91"/>
                  </a:cubicBezTo>
                  <a:cubicBezTo>
                    <a:pt x="2101" y="96"/>
                    <a:pt x="2109" y="98"/>
                    <a:pt x="2116" y="98"/>
                  </a:cubicBezTo>
                  <a:cubicBezTo>
                    <a:pt x="2142" y="98"/>
                    <a:pt x="2146" y="67"/>
                    <a:pt x="2127" y="67"/>
                  </a:cubicBezTo>
                  <a:cubicBezTo>
                    <a:pt x="1949" y="21"/>
                    <a:pt x="1770" y="0"/>
                    <a:pt x="159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4" name="Google Shape;12324;p56"/>
            <p:cNvSpPr/>
            <p:nvPr/>
          </p:nvSpPr>
          <p:spPr>
            <a:xfrm>
              <a:off x="3300775" y="1665925"/>
              <a:ext cx="32725" cy="46450"/>
            </a:xfrm>
            <a:custGeom>
              <a:avLst/>
              <a:gdLst/>
              <a:ahLst/>
              <a:cxnLst/>
              <a:rect l="l" t="t" r="r" b="b"/>
              <a:pathLst>
                <a:path w="1309" h="1858" extrusionOk="0">
                  <a:moveTo>
                    <a:pt x="1249" y="0"/>
                  </a:moveTo>
                  <a:cubicBezTo>
                    <a:pt x="1236" y="0"/>
                    <a:pt x="1222" y="6"/>
                    <a:pt x="1212" y="20"/>
                  </a:cubicBezTo>
                  <a:cubicBezTo>
                    <a:pt x="783" y="603"/>
                    <a:pt x="355" y="1175"/>
                    <a:pt x="9" y="1818"/>
                  </a:cubicBezTo>
                  <a:cubicBezTo>
                    <a:pt x="0" y="1844"/>
                    <a:pt x="25" y="1858"/>
                    <a:pt x="43" y="1858"/>
                  </a:cubicBezTo>
                  <a:cubicBezTo>
                    <a:pt x="49" y="1858"/>
                    <a:pt x="54" y="1856"/>
                    <a:pt x="57" y="1853"/>
                  </a:cubicBezTo>
                  <a:cubicBezTo>
                    <a:pt x="486" y="1270"/>
                    <a:pt x="855" y="639"/>
                    <a:pt x="1283" y="67"/>
                  </a:cubicBezTo>
                  <a:cubicBezTo>
                    <a:pt x="1309" y="34"/>
                    <a:pt x="1280" y="0"/>
                    <a:pt x="124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5" name="Google Shape;12325;p56"/>
            <p:cNvSpPr/>
            <p:nvPr/>
          </p:nvSpPr>
          <p:spPr>
            <a:xfrm>
              <a:off x="3284625" y="1726975"/>
              <a:ext cx="8850" cy="28400"/>
            </a:xfrm>
            <a:custGeom>
              <a:avLst/>
              <a:gdLst/>
              <a:ahLst/>
              <a:cxnLst/>
              <a:rect l="l" t="t" r="r" b="b"/>
              <a:pathLst>
                <a:path w="354" h="1136" extrusionOk="0">
                  <a:moveTo>
                    <a:pt x="314" y="1"/>
                  </a:moveTo>
                  <a:cubicBezTo>
                    <a:pt x="305" y="1"/>
                    <a:pt x="298" y="6"/>
                    <a:pt x="298" y="19"/>
                  </a:cubicBezTo>
                  <a:cubicBezTo>
                    <a:pt x="191" y="388"/>
                    <a:pt x="48" y="709"/>
                    <a:pt x="0" y="1102"/>
                  </a:cubicBezTo>
                  <a:cubicBezTo>
                    <a:pt x="0" y="1123"/>
                    <a:pt x="17" y="1135"/>
                    <a:pt x="32" y="1135"/>
                  </a:cubicBezTo>
                  <a:cubicBezTo>
                    <a:pt x="44" y="1135"/>
                    <a:pt x="55" y="1129"/>
                    <a:pt x="60" y="1114"/>
                  </a:cubicBezTo>
                  <a:cubicBezTo>
                    <a:pt x="179" y="757"/>
                    <a:pt x="286" y="423"/>
                    <a:pt x="346" y="42"/>
                  </a:cubicBezTo>
                  <a:cubicBezTo>
                    <a:pt x="354" y="19"/>
                    <a:pt x="331" y="1"/>
                    <a:pt x="31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6" name="Google Shape;12326;p56"/>
            <p:cNvSpPr/>
            <p:nvPr/>
          </p:nvSpPr>
          <p:spPr>
            <a:xfrm>
              <a:off x="3276875" y="1773050"/>
              <a:ext cx="8675" cy="34725"/>
            </a:xfrm>
            <a:custGeom>
              <a:avLst/>
              <a:gdLst/>
              <a:ahLst/>
              <a:cxnLst/>
              <a:rect l="l" t="t" r="r" b="b"/>
              <a:pathLst>
                <a:path w="347" h="1389" extrusionOk="0">
                  <a:moveTo>
                    <a:pt x="276" y="0"/>
                  </a:moveTo>
                  <a:cubicBezTo>
                    <a:pt x="257" y="0"/>
                    <a:pt x="239" y="15"/>
                    <a:pt x="239" y="45"/>
                  </a:cubicBezTo>
                  <a:cubicBezTo>
                    <a:pt x="203" y="485"/>
                    <a:pt x="1" y="902"/>
                    <a:pt x="13" y="1343"/>
                  </a:cubicBezTo>
                  <a:cubicBezTo>
                    <a:pt x="13" y="1374"/>
                    <a:pt x="33" y="1389"/>
                    <a:pt x="57" y="1389"/>
                  </a:cubicBezTo>
                  <a:cubicBezTo>
                    <a:pt x="78" y="1389"/>
                    <a:pt x="103" y="1377"/>
                    <a:pt x="120" y="1354"/>
                  </a:cubicBezTo>
                  <a:cubicBezTo>
                    <a:pt x="287" y="962"/>
                    <a:pt x="346" y="485"/>
                    <a:pt x="322" y="45"/>
                  </a:cubicBezTo>
                  <a:cubicBezTo>
                    <a:pt x="316" y="15"/>
                    <a:pt x="296" y="0"/>
                    <a:pt x="27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7" name="Google Shape;12327;p56"/>
            <p:cNvSpPr/>
            <p:nvPr/>
          </p:nvSpPr>
          <p:spPr>
            <a:xfrm>
              <a:off x="3277825" y="1840525"/>
              <a:ext cx="5925" cy="11950"/>
            </a:xfrm>
            <a:custGeom>
              <a:avLst/>
              <a:gdLst/>
              <a:ahLst/>
              <a:cxnLst/>
              <a:rect l="l" t="t" r="r" b="b"/>
              <a:pathLst>
                <a:path w="237" h="478" extrusionOk="0">
                  <a:moveTo>
                    <a:pt x="96" y="1"/>
                  </a:moveTo>
                  <a:cubicBezTo>
                    <a:pt x="46" y="1"/>
                    <a:pt x="1" y="74"/>
                    <a:pt x="46" y="120"/>
                  </a:cubicBezTo>
                  <a:cubicBezTo>
                    <a:pt x="130" y="203"/>
                    <a:pt x="94" y="334"/>
                    <a:pt x="130" y="441"/>
                  </a:cubicBezTo>
                  <a:cubicBezTo>
                    <a:pt x="136" y="465"/>
                    <a:pt x="150" y="477"/>
                    <a:pt x="165" y="477"/>
                  </a:cubicBezTo>
                  <a:cubicBezTo>
                    <a:pt x="180" y="477"/>
                    <a:pt x="195" y="465"/>
                    <a:pt x="201" y="441"/>
                  </a:cubicBezTo>
                  <a:cubicBezTo>
                    <a:pt x="237" y="322"/>
                    <a:pt x="225" y="132"/>
                    <a:pt x="142" y="25"/>
                  </a:cubicBezTo>
                  <a:cubicBezTo>
                    <a:pt x="128" y="8"/>
                    <a:pt x="112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8" name="Google Shape;12328;p56"/>
            <p:cNvSpPr/>
            <p:nvPr/>
          </p:nvSpPr>
          <p:spPr>
            <a:xfrm>
              <a:off x="3287950" y="1880875"/>
              <a:ext cx="24975" cy="88725"/>
            </a:xfrm>
            <a:custGeom>
              <a:avLst/>
              <a:gdLst/>
              <a:ahLst/>
              <a:cxnLst/>
              <a:rect l="l" t="t" r="r" b="b"/>
              <a:pathLst>
                <a:path w="999" h="3549" extrusionOk="0">
                  <a:moveTo>
                    <a:pt x="128" y="1"/>
                  </a:moveTo>
                  <a:cubicBezTo>
                    <a:pt x="65" y="1"/>
                    <a:pt x="0" y="52"/>
                    <a:pt x="22" y="125"/>
                  </a:cubicBezTo>
                  <a:cubicBezTo>
                    <a:pt x="272" y="1197"/>
                    <a:pt x="332" y="2518"/>
                    <a:pt x="832" y="3507"/>
                  </a:cubicBezTo>
                  <a:cubicBezTo>
                    <a:pt x="851" y="3535"/>
                    <a:pt x="881" y="3548"/>
                    <a:pt x="910" y="3548"/>
                  </a:cubicBezTo>
                  <a:cubicBezTo>
                    <a:pt x="955" y="3548"/>
                    <a:pt x="999" y="3517"/>
                    <a:pt x="999" y="3459"/>
                  </a:cubicBezTo>
                  <a:cubicBezTo>
                    <a:pt x="975" y="2923"/>
                    <a:pt x="796" y="2399"/>
                    <a:pt x="677" y="1899"/>
                  </a:cubicBezTo>
                  <a:cubicBezTo>
                    <a:pt x="522" y="1280"/>
                    <a:pt x="391" y="673"/>
                    <a:pt x="225" y="66"/>
                  </a:cubicBezTo>
                  <a:cubicBezTo>
                    <a:pt x="206" y="20"/>
                    <a:pt x="167" y="1"/>
                    <a:pt x="12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9" name="Google Shape;12329;p56"/>
            <p:cNvSpPr/>
            <p:nvPr/>
          </p:nvSpPr>
          <p:spPr>
            <a:xfrm>
              <a:off x="3399050" y="1655150"/>
              <a:ext cx="44550" cy="14825"/>
            </a:xfrm>
            <a:custGeom>
              <a:avLst/>
              <a:gdLst/>
              <a:ahLst/>
              <a:cxnLst/>
              <a:rect l="l" t="t" r="r" b="b"/>
              <a:pathLst>
                <a:path w="1782" h="593" extrusionOk="0">
                  <a:moveTo>
                    <a:pt x="1347" y="1"/>
                  </a:moveTo>
                  <a:cubicBezTo>
                    <a:pt x="854" y="1"/>
                    <a:pt x="361" y="143"/>
                    <a:pt x="19" y="522"/>
                  </a:cubicBezTo>
                  <a:cubicBezTo>
                    <a:pt x="1" y="550"/>
                    <a:pt x="26" y="593"/>
                    <a:pt x="49" y="593"/>
                  </a:cubicBezTo>
                  <a:cubicBezTo>
                    <a:pt x="55" y="593"/>
                    <a:pt x="62" y="589"/>
                    <a:pt x="67" y="582"/>
                  </a:cubicBezTo>
                  <a:cubicBezTo>
                    <a:pt x="329" y="415"/>
                    <a:pt x="555" y="260"/>
                    <a:pt x="865" y="165"/>
                  </a:cubicBezTo>
                  <a:cubicBezTo>
                    <a:pt x="1125" y="92"/>
                    <a:pt x="1386" y="56"/>
                    <a:pt x="1646" y="56"/>
                  </a:cubicBezTo>
                  <a:cubicBezTo>
                    <a:pt x="1683" y="56"/>
                    <a:pt x="1720" y="56"/>
                    <a:pt x="1758" y="58"/>
                  </a:cubicBezTo>
                  <a:cubicBezTo>
                    <a:pt x="1781" y="46"/>
                    <a:pt x="1781" y="34"/>
                    <a:pt x="1770" y="34"/>
                  </a:cubicBezTo>
                  <a:cubicBezTo>
                    <a:pt x="1631" y="13"/>
                    <a:pt x="1489" y="1"/>
                    <a:pt x="134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0" name="Google Shape;12330;p56"/>
            <p:cNvSpPr/>
            <p:nvPr/>
          </p:nvSpPr>
          <p:spPr>
            <a:xfrm>
              <a:off x="3332550" y="1685350"/>
              <a:ext cx="42475" cy="92200"/>
            </a:xfrm>
            <a:custGeom>
              <a:avLst/>
              <a:gdLst/>
              <a:ahLst/>
              <a:cxnLst/>
              <a:rect l="l" t="t" r="r" b="b"/>
              <a:pathLst>
                <a:path w="1699" h="3688" extrusionOk="0">
                  <a:moveTo>
                    <a:pt x="1625" y="1"/>
                  </a:moveTo>
                  <a:cubicBezTo>
                    <a:pt x="1608" y="1"/>
                    <a:pt x="1592" y="9"/>
                    <a:pt x="1584" y="29"/>
                  </a:cubicBezTo>
                  <a:cubicBezTo>
                    <a:pt x="1048" y="1195"/>
                    <a:pt x="0" y="2303"/>
                    <a:pt x="0" y="3636"/>
                  </a:cubicBezTo>
                  <a:cubicBezTo>
                    <a:pt x="0" y="3669"/>
                    <a:pt x="29" y="3687"/>
                    <a:pt x="57" y="3687"/>
                  </a:cubicBezTo>
                  <a:cubicBezTo>
                    <a:pt x="80" y="3687"/>
                    <a:pt x="102" y="3675"/>
                    <a:pt x="108" y="3648"/>
                  </a:cubicBezTo>
                  <a:cubicBezTo>
                    <a:pt x="298" y="2910"/>
                    <a:pt x="512" y="2279"/>
                    <a:pt x="881" y="1612"/>
                  </a:cubicBezTo>
                  <a:cubicBezTo>
                    <a:pt x="1167" y="1100"/>
                    <a:pt x="1465" y="588"/>
                    <a:pt x="1691" y="64"/>
                  </a:cubicBezTo>
                  <a:cubicBezTo>
                    <a:pt x="1699" y="33"/>
                    <a:pt x="1659" y="1"/>
                    <a:pt x="162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1" name="Google Shape;12331;p56"/>
            <p:cNvSpPr/>
            <p:nvPr/>
          </p:nvSpPr>
          <p:spPr>
            <a:xfrm>
              <a:off x="3326000" y="1852525"/>
              <a:ext cx="22350" cy="115425"/>
            </a:xfrm>
            <a:custGeom>
              <a:avLst/>
              <a:gdLst/>
              <a:ahLst/>
              <a:cxnLst/>
              <a:rect l="l" t="t" r="r" b="b"/>
              <a:pathLst>
                <a:path w="894" h="4617" extrusionOk="0">
                  <a:moveTo>
                    <a:pt x="380" y="0"/>
                  </a:moveTo>
                  <a:cubicBezTo>
                    <a:pt x="340" y="0"/>
                    <a:pt x="303" y="22"/>
                    <a:pt x="298" y="69"/>
                  </a:cubicBezTo>
                  <a:cubicBezTo>
                    <a:pt x="0" y="1450"/>
                    <a:pt x="203" y="3271"/>
                    <a:pt x="762" y="4581"/>
                  </a:cubicBezTo>
                  <a:cubicBezTo>
                    <a:pt x="771" y="4606"/>
                    <a:pt x="789" y="4616"/>
                    <a:pt x="810" y="4616"/>
                  </a:cubicBezTo>
                  <a:cubicBezTo>
                    <a:pt x="848" y="4616"/>
                    <a:pt x="893" y="4580"/>
                    <a:pt x="893" y="4533"/>
                  </a:cubicBezTo>
                  <a:cubicBezTo>
                    <a:pt x="893" y="3867"/>
                    <a:pt x="667" y="3212"/>
                    <a:pt x="560" y="2545"/>
                  </a:cubicBezTo>
                  <a:cubicBezTo>
                    <a:pt x="429" y="1724"/>
                    <a:pt x="381" y="914"/>
                    <a:pt x="489" y="104"/>
                  </a:cubicBezTo>
                  <a:cubicBezTo>
                    <a:pt x="489" y="37"/>
                    <a:pt x="432" y="0"/>
                    <a:pt x="38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2" name="Google Shape;12332;p56"/>
            <p:cNvSpPr/>
            <p:nvPr/>
          </p:nvSpPr>
          <p:spPr>
            <a:xfrm>
              <a:off x="3389800" y="1681850"/>
              <a:ext cx="70650" cy="63225"/>
            </a:xfrm>
            <a:custGeom>
              <a:avLst/>
              <a:gdLst/>
              <a:ahLst/>
              <a:cxnLst/>
              <a:rect l="l" t="t" r="r" b="b"/>
              <a:pathLst>
                <a:path w="2826" h="2529" extrusionOk="0">
                  <a:moveTo>
                    <a:pt x="2771" y="1"/>
                  </a:moveTo>
                  <a:cubicBezTo>
                    <a:pt x="2767" y="1"/>
                    <a:pt x="2763" y="1"/>
                    <a:pt x="2759" y="2"/>
                  </a:cubicBezTo>
                  <a:cubicBezTo>
                    <a:pt x="1485" y="240"/>
                    <a:pt x="449" y="1276"/>
                    <a:pt x="8" y="2478"/>
                  </a:cubicBezTo>
                  <a:cubicBezTo>
                    <a:pt x="1" y="2508"/>
                    <a:pt x="21" y="2528"/>
                    <a:pt x="43" y="2528"/>
                  </a:cubicBezTo>
                  <a:cubicBezTo>
                    <a:pt x="56" y="2528"/>
                    <a:pt x="71" y="2520"/>
                    <a:pt x="80" y="2502"/>
                  </a:cubicBezTo>
                  <a:cubicBezTo>
                    <a:pt x="616" y="1407"/>
                    <a:pt x="1639" y="526"/>
                    <a:pt x="2771" y="97"/>
                  </a:cubicBezTo>
                  <a:cubicBezTo>
                    <a:pt x="2826" y="64"/>
                    <a:pt x="2820" y="1"/>
                    <a:pt x="277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3" name="Google Shape;12333;p56"/>
            <p:cNvSpPr/>
            <p:nvPr/>
          </p:nvSpPr>
          <p:spPr>
            <a:xfrm>
              <a:off x="3362900" y="1790625"/>
              <a:ext cx="22750" cy="161975"/>
            </a:xfrm>
            <a:custGeom>
              <a:avLst/>
              <a:gdLst/>
              <a:ahLst/>
              <a:cxnLst/>
              <a:rect l="l" t="t" r="r" b="b"/>
              <a:pathLst>
                <a:path w="910" h="6479" extrusionOk="0">
                  <a:moveTo>
                    <a:pt x="627" y="0"/>
                  </a:moveTo>
                  <a:cubicBezTo>
                    <a:pt x="608" y="0"/>
                    <a:pt x="588" y="10"/>
                    <a:pt x="572" y="32"/>
                  </a:cubicBezTo>
                  <a:cubicBezTo>
                    <a:pt x="1" y="973"/>
                    <a:pt x="1" y="2199"/>
                    <a:pt x="37" y="3271"/>
                  </a:cubicBezTo>
                  <a:cubicBezTo>
                    <a:pt x="84" y="4271"/>
                    <a:pt x="191" y="5628"/>
                    <a:pt x="799" y="6462"/>
                  </a:cubicBezTo>
                  <a:cubicBezTo>
                    <a:pt x="810" y="6473"/>
                    <a:pt x="826" y="6479"/>
                    <a:pt x="842" y="6479"/>
                  </a:cubicBezTo>
                  <a:cubicBezTo>
                    <a:pt x="877" y="6479"/>
                    <a:pt x="910" y="6455"/>
                    <a:pt x="894" y="6414"/>
                  </a:cubicBezTo>
                  <a:cubicBezTo>
                    <a:pt x="549" y="5414"/>
                    <a:pt x="382" y="4438"/>
                    <a:pt x="310" y="3366"/>
                  </a:cubicBezTo>
                  <a:cubicBezTo>
                    <a:pt x="251" y="2306"/>
                    <a:pt x="239" y="1068"/>
                    <a:pt x="679" y="92"/>
                  </a:cubicBezTo>
                  <a:cubicBezTo>
                    <a:pt x="704" y="43"/>
                    <a:pt x="667" y="0"/>
                    <a:pt x="62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4" name="Google Shape;12334;p56"/>
            <p:cNvSpPr/>
            <p:nvPr/>
          </p:nvSpPr>
          <p:spPr>
            <a:xfrm>
              <a:off x="3403400" y="1720200"/>
              <a:ext cx="68750" cy="228175"/>
            </a:xfrm>
            <a:custGeom>
              <a:avLst/>
              <a:gdLst/>
              <a:ahLst/>
              <a:cxnLst/>
              <a:rect l="l" t="t" r="r" b="b"/>
              <a:pathLst>
                <a:path w="2750" h="9127" extrusionOk="0">
                  <a:moveTo>
                    <a:pt x="2738" y="1"/>
                  </a:moveTo>
                  <a:cubicBezTo>
                    <a:pt x="2735" y="1"/>
                    <a:pt x="2731" y="1"/>
                    <a:pt x="2727" y="4"/>
                  </a:cubicBezTo>
                  <a:cubicBezTo>
                    <a:pt x="964" y="242"/>
                    <a:pt x="369" y="2278"/>
                    <a:pt x="143" y="3766"/>
                  </a:cubicBezTo>
                  <a:cubicBezTo>
                    <a:pt x="0" y="4766"/>
                    <a:pt x="0" y="5778"/>
                    <a:pt x="60" y="6778"/>
                  </a:cubicBezTo>
                  <a:cubicBezTo>
                    <a:pt x="107" y="7398"/>
                    <a:pt x="60" y="8552"/>
                    <a:pt x="429" y="9088"/>
                  </a:cubicBezTo>
                  <a:cubicBezTo>
                    <a:pt x="451" y="9115"/>
                    <a:pt x="478" y="9127"/>
                    <a:pt x="504" y="9127"/>
                  </a:cubicBezTo>
                  <a:cubicBezTo>
                    <a:pt x="548" y="9127"/>
                    <a:pt x="588" y="9093"/>
                    <a:pt x="595" y="9041"/>
                  </a:cubicBezTo>
                  <a:cubicBezTo>
                    <a:pt x="619" y="8767"/>
                    <a:pt x="500" y="8469"/>
                    <a:pt x="476" y="8207"/>
                  </a:cubicBezTo>
                  <a:cubicBezTo>
                    <a:pt x="417" y="7802"/>
                    <a:pt x="357" y="7409"/>
                    <a:pt x="322" y="7017"/>
                  </a:cubicBezTo>
                  <a:cubicBezTo>
                    <a:pt x="250" y="6100"/>
                    <a:pt x="250" y="5195"/>
                    <a:pt x="322" y="4290"/>
                  </a:cubicBezTo>
                  <a:cubicBezTo>
                    <a:pt x="476" y="2695"/>
                    <a:pt x="845" y="420"/>
                    <a:pt x="2739" y="28"/>
                  </a:cubicBezTo>
                  <a:cubicBezTo>
                    <a:pt x="2748" y="18"/>
                    <a:pt x="2750" y="1"/>
                    <a:pt x="27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5" name="Google Shape;12335;p56"/>
            <p:cNvSpPr/>
            <p:nvPr/>
          </p:nvSpPr>
          <p:spPr>
            <a:xfrm>
              <a:off x="3429875" y="1768150"/>
              <a:ext cx="58975" cy="146450"/>
            </a:xfrm>
            <a:custGeom>
              <a:avLst/>
              <a:gdLst/>
              <a:ahLst/>
              <a:cxnLst/>
              <a:rect l="l" t="t" r="r" b="b"/>
              <a:pathLst>
                <a:path w="2359" h="5858" extrusionOk="0">
                  <a:moveTo>
                    <a:pt x="2313" y="0"/>
                  </a:moveTo>
                  <a:cubicBezTo>
                    <a:pt x="2308" y="0"/>
                    <a:pt x="2304" y="1"/>
                    <a:pt x="2299" y="3"/>
                  </a:cubicBezTo>
                  <a:cubicBezTo>
                    <a:pt x="1406" y="634"/>
                    <a:pt x="858" y="1586"/>
                    <a:pt x="548" y="2610"/>
                  </a:cubicBezTo>
                  <a:cubicBezTo>
                    <a:pt x="275" y="3491"/>
                    <a:pt x="1" y="5003"/>
                    <a:pt x="596" y="5813"/>
                  </a:cubicBezTo>
                  <a:cubicBezTo>
                    <a:pt x="621" y="5843"/>
                    <a:pt x="658" y="5858"/>
                    <a:pt x="693" y="5858"/>
                  </a:cubicBezTo>
                  <a:cubicBezTo>
                    <a:pt x="742" y="5858"/>
                    <a:pt x="787" y="5828"/>
                    <a:pt x="787" y="5765"/>
                  </a:cubicBezTo>
                  <a:cubicBezTo>
                    <a:pt x="787" y="5337"/>
                    <a:pt x="632" y="4920"/>
                    <a:pt x="620" y="4468"/>
                  </a:cubicBezTo>
                  <a:cubicBezTo>
                    <a:pt x="608" y="3908"/>
                    <a:pt x="679" y="3336"/>
                    <a:pt x="822" y="2789"/>
                  </a:cubicBezTo>
                  <a:cubicBezTo>
                    <a:pt x="1084" y="1765"/>
                    <a:pt x="1584" y="777"/>
                    <a:pt x="2358" y="50"/>
                  </a:cubicBezTo>
                  <a:cubicBezTo>
                    <a:pt x="2358" y="30"/>
                    <a:pt x="2340" y="0"/>
                    <a:pt x="231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6" name="Google Shape;12336;p56"/>
            <p:cNvSpPr/>
            <p:nvPr/>
          </p:nvSpPr>
          <p:spPr>
            <a:xfrm>
              <a:off x="3439500" y="1878300"/>
              <a:ext cx="10350" cy="41125"/>
            </a:xfrm>
            <a:custGeom>
              <a:avLst/>
              <a:gdLst/>
              <a:ahLst/>
              <a:cxnLst/>
              <a:rect l="l" t="t" r="r" b="b"/>
              <a:pathLst>
                <a:path w="414" h="1645" extrusionOk="0">
                  <a:moveTo>
                    <a:pt x="215" y="0"/>
                  </a:moveTo>
                  <a:cubicBezTo>
                    <a:pt x="182" y="0"/>
                    <a:pt x="152" y="21"/>
                    <a:pt x="152" y="62"/>
                  </a:cubicBezTo>
                  <a:cubicBezTo>
                    <a:pt x="152" y="300"/>
                    <a:pt x="163" y="526"/>
                    <a:pt x="152" y="764"/>
                  </a:cubicBezTo>
                  <a:cubicBezTo>
                    <a:pt x="128" y="1038"/>
                    <a:pt x="56" y="1288"/>
                    <a:pt x="9" y="1550"/>
                  </a:cubicBezTo>
                  <a:cubicBezTo>
                    <a:pt x="1" y="1605"/>
                    <a:pt x="45" y="1644"/>
                    <a:pt x="89" y="1644"/>
                  </a:cubicBezTo>
                  <a:cubicBezTo>
                    <a:pt x="112" y="1644"/>
                    <a:pt x="135" y="1634"/>
                    <a:pt x="152" y="1609"/>
                  </a:cubicBezTo>
                  <a:cubicBezTo>
                    <a:pt x="413" y="1169"/>
                    <a:pt x="306" y="573"/>
                    <a:pt x="294" y="73"/>
                  </a:cubicBezTo>
                  <a:cubicBezTo>
                    <a:pt x="288" y="24"/>
                    <a:pt x="250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7" name="Google Shape;12337;p56"/>
            <p:cNvSpPr/>
            <p:nvPr/>
          </p:nvSpPr>
          <p:spPr>
            <a:xfrm>
              <a:off x="3187600" y="1891350"/>
              <a:ext cx="9550" cy="56125"/>
            </a:xfrm>
            <a:custGeom>
              <a:avLst/>
              <a:gdLst/>
              <a:ahLst/>
              <a:cxnLst/>
              <a:rect l="l" t="t" r="r" b="b"/>
              <a:pathLst>
                <a:path w="382" h="2245" extrusionOk="0">
                  <a:moveTo>
                    <a:pt x="185" y="0"/>
                  </a:moveTo>
                  <a:cubicBezTo>
                    <a:pt x="162" y="0"/>
                    <a:pt x="143" y="13"/>
                    <a:pt x="143" y="40"/>
                  </a:cubicBezTo>
                  <a:cubicBezTo>
                    <a:pt x="48" y="718"/>
                    <a:pt x="0" y="1564"/>
                    <a:pt x="298" y="2218"/>
                  </a:cubicBezTo>
                  <a:cubicBezTo>
                    <a:pt x="302" y="2237"/>
                    <a:pt x="315" y="2244"/>
                    <a:pt x="330" y="2244"/>
                  </a:cubicBezTo>
                  <a:cubicBezTo>
                    <a:pt x="354" y="2244"/>
                    <a:pt x="381" y="2224"/>
                    <a:pt x="381" y="2195"/>
                  </a:cubicBezTo>
                  <a:cubicBezTo>
                    <a:pt x="357" y="1837"/>
                    <a:pt x="298" y="1480"/>
                    <a:pt x="286" y="1123"/>
                  </a:cubicBezTo>
                  <a:cubicBezTo>
                    <a:pt x="262" y="766"/>
                    <a:pt x="298" y="409"/>
                    <a:pt x="250" y="51"/>
                  </a:cubicBezTo>
                  <a:cubicBezTo>
                    <a:pt x="244" y="19"/>
                    <a:pt x="212" y="0"/>
                    <a:pt x="18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8" name="Google Shape;12338;p56"/>
            <p:cNvSpPr/>
            <p:nvPr/>
          </p:nvSpPr>
          <p:spPr>
            <a:xfrm>
              <a:off x="3202475" y="1958025"/>
              <a:ext cx="1500" cy="8075"/>
            </a:xfrm>
            <a:custGeom>
              <a:avLst/>
              <a:gdLst/>
              <a:ahLst/>
              <a:cxnLst/>
              <a:rect l="l" t="t" r="r" b="b"/>
              <a:pathLst>
                <a:path w="60" h="323" extrusionOk="0">
                  <a:moveTo>
                    <a:pt x="30" y="1"/>
                  </a:moveTo>
                  <a:cubicBezTo>
                    <a:pt x="15" y="1"/>
                    <a:pt x="0" y="10"/>
                    <a:pt x="0" y="28"/>
                  </a:cubicBezTo>
                  <a:cubicBezTo>
                    <a:pt x="0" y="123"/>
                    <a:pt x="0" y="230"/>
                    <a:pt x="12" y="313"/>
                  </a:cubicBezTo>
                  <a:cubicBezTo>
                    <a:pt x="12" y="319"/>
                    <a:pt x="21" y="322"/>
                    <a:pt x="30" y="322"/>
                  </a:cubicBezTo>
                  <a:cubicBezTo>
                    <a:pt x="39" y="322"/>
                    <a:pt x="48" y="319"/>
                    <a:pt x="48" y="313"/>
                  </a:cubicBezTo>
                  <a:cubicBezTo>
                    <a:pt x="48" y="218"/>
                    <a:pt x="48" y="123"/>
                    <a:pt x="60" y="28"/>
                  </a:cubicBezTo>
                  <a:cubicBezTo>
                    <a:pt x="60" y="10"/>
                    <a:pt x="45" y="1"/>
                    <a:pt x="3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9" name="Google Shape;12339;p56"/>
            <p:cNvSpPr/>
            <p:nvPr/>
          </p:nvSpPr>
          <p:spPr>
            <a:xfrm>
              <a:off x="3207375" y="1981175"/>
              <a:ext cx="27575" cy="53950"/>
            </a:xfrm>
            <a:custGeom>
              <a:avLst/>
              <a:gdLst/>
              <a:ahLst/>
              <a:cxnLst/>
              <a:rect l="l" t="t" r="r" b="b"/>
              <a:pathLst>
                <a:path w="1103" h="2158" extrusionOk="0">
                  <a:moveTo>
                    <a:pt x="42" y="0"/>
                  </a:moveTo>
                  <a:cubicBezTo>
                    <a:pt x="20" y="0"/>
                    <a:pt x="0" y="16"/>
                    <a:pt x="7" y="42"/>
                  </a:cubicBezTo>
                  <a:cubicBezTo>
                    <a:pt x="150" y="411"/>
                    <a:pt x="304" y="769"/>
                    <a:pt x="459" y="1126"/>
                  </a:cubicBezTo>
                  <a:cubicBezTo>
                    <a:pt x="602" y="1471"/>
                    <a:pt x="769" y="1876"/>
                    <a:pt x="1007" y="2138"/>
                  </a:cubicBezTo>
                  <a:cubicBezTo>
                    <a:pt x="1018" y="2152"/>
                    <a:pt x="1031" y="2158"/>
                    <a:pt x="1043" y="2158"/>
                  </a:cubicBezTo>
                  <a:cubicBezTo>
                    <a:pt x="1073" y="2158"/>
                    <a:pt x="1102" y="2127"/>
                    <a:pt x="1102" y="2102"/>
                  </a:cubicBezTo>
                  <a:cubicBezTo>
                    <a:pt x="1019" y="1769"/>
                    <a:pt x="816" y="1471"/>
                    <a:pt x="650" y="1185"/>
                  </a:cubicBezTo>
                  <a:cubicBezTo>
                    <a:pt x="423" y="804"/>
                    <a:pt x="233" y="447"/>
                    <a:pt x="90" y="30"/>
                  </a:cubicBezTo>
                  <a:cubicBezTo>
                    <a:pt x="80" y="9"/>
                    <a:pt x="60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0" name="Google Shape;12340;p56"/>
            <p:cNvSpPr/>
            <p:nvPr/>
          </p:nvSpPr>
          <p:spPr>
            <a:xfrm>
              <a:off x="3185375" y="1995475"/>
              <a:ext cx="31900" cy="73350"/>
            </a:xfrm>
            <a:custGeom>
              <a:avLst/>
              <a:gdLst/>
              <a:ahLst/>
              <a:cxnLst/>
              <a:rect l="l" t="t" r="r" b="b"/>
              <a:pathLst>
                <a:path w="1276" h="2934" extrusionOk="0">
                  <a:moveTo>
                    <a:pt x="143" y="1"/>
                  </a:moveTo>
                  <a:cubicBezTo>
                    <a:pt x="71" y="1"/>
                    <a:pt x="0" y="52"/>
                    <a:pt x="30" y="125"/>
                  </a:cubicBezTo>
                  <a:cubicBezTo>
                    <a:pt x="399" y="1054"/>
                    <a:pt x="732" y="2018"/>
                    <a:pt x="1173" y="2911"/>
                  </a:cubicBezTo>
                  <a:cubicBezTo>
                    <a:pt x="1184" y="2927"/>
                    <a:pt x="1200" y="2934"/>
                    <a:pt x="1216" y="2934"/>
                  </a:cubicBezTo>
                  <a:cubicBezTo>
                    <a:pt x="1247" y="2934"/>
                    <a:pt x="1276" y="2907"/>
                    <a:pt x="1268" y="2875"/>
                  </a:cubicBezTo>
                  <a:cubicBezTo>
                    <a:pt x="994" y="1923"/>
                    <a:pt x="589" y="1006"/>
                    <a:pt x="256" y="66"/>
                  </a:cubicBezTo>
                  <a:cubicBezTo>
                    <a:pt x="233" y="20"/>
                    <a:pt x="188" y="1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1" name="Google Shape;12341;p56"/>
            <p:cNvSpPr/>
            <p:nvPr/>
          </p:nvSpPr>
          <p:spPr>
            <a:xfrm>
              <a:off x="3266525" y="2015100"/>
              <a:ext cx="18300" cy="29075"/>
            </a:xfrm>
            <a:custGeom>
              <a:avLst/>
              <a:gdLst/>
              <a:ahLst/>
              <a:cxnLst/>
              <a:rect l="l" t="t" r="r" b="b"/>
              <a:pathLst>
                <a:path w="732" h="1163" extrusionOk="0">
                  <a:moveTo>
                    <a:pt x="48" y="0"/>
                  </a:moveTo>
                  <a:cubicBezTo>
                    <a:pt x="30" y="0"/>
                    <a:pt x="0" y="35"/>
                    <a:pt x="10" y="54"/>
                  </a:cubicBezTo>
                  <a:cubicBezTo>
                    <a:pt x="117" y="221"/>
                    <a:pt x="236" y="376"/>
                    <a:pt x="320" y="555"/>
                  </a:cubicBezTo>
                  <a:cubicBezTo>
                    <a:pt x="427" y="757"/>
                    <a:pt x="522" y="959"/>
                    <a:pt x="641" y="1138"/>
                  </a:cubicBezTo>
                  <a:cubicBezTo>
                    <a:pt x="652" y="1154"/>
                    <a:pt x="671" y="1162"/>
                    <a:pt x="689" y="1162"/>
                  </a:cubicBezTo>
                  <a:cubicBezTo>
                    <a:pt x="711" y="1162"/>
                    <a:pt x="731" y="1148"/>
                    <a:pt x="724" y="1114"/>
                  </a:cubicBezTo>
                  <a:cubicBezTo>
                    <a:pt x="701" y="674"/>
                    <a:pt x="320" y="316"/>
                    <a:pt x="58" y="7"/>
                  </a:cubicBezTo>
                  <a:cubicBezTo>
                    <a:pt x="55" y="2"/>
                    <a:pt x="52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2" name="Google Shape;12342;p56"/>
            <p:cNvSpPr/>
            <p:nvPr/>
          </p:nvSpPr>
          <p:spPr>
            <a:xfrm>
              <a:off x="3336600" y="2021175"/>
              <a:ext cx="10400" cy="11300"/>
            </a:xfrm>
            <a:custGeom>
              <a:avLst/>
              <a:gdLst/>
              <a:ahLst/>
              <a:cxnLst/>
              <a:rect l="l" t="t" r="r" b="b"/>
              <a:pathLst>
                <a:path w="416" h="452" extrusionOk="0">
                  <a:moveTo>
                    <a:pt x="102" y="1"/>
                  </a:moveTo>
                  <a:cubicBezTo>
                    <a:pt x="49" y="1"/>
                    <a:pt x="1" y="76"/>
                    <a:pt x="53" y="145"/>
                  </a:cubicBezTo>
                  <a:cubicBezTo>
                    <a:pt x="124" y="228"/>
                    <a:pt x="172" y="335"/>
                    <a:pt x="243" y="419"/>
                  </a:cubicBezTo>
                  <a:cubicBezTo>
                    <a:pt x="261" y="442"/>
                    <a:pt x="281" y="452"/>
                    <a:pt x="301" y="452"/>
                  </a:cubicBezTo>
                  <a:cubicBezTo>
                    <a:pt x="362" y="452"/>
                    <a:pt x="416" y="362"/>
                    <a:pt x="362" y="300"/>
                  </a:cubicBezTo>
                  <a:cubicBezTo>
                    <a:pt x="291" y="216"/>
                    <a:pt x="243" y="109"/>
                    <a:pt x="160" y="38"/>
                  </a:cubicBezTo>
                  <a:cubicBezTo>
                    <a:pt x="143" y="11"/>
                    <a:pt x="123" y="1"/>
                    <a:pt x="10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3" name="Google Shape;12343;p56"/>
            <p:cNvSpPr/>
            <p:nvPr/>
          </p:nvSpPr>
          <p:spPr>
            <a:xfrm>
              <a:off x="3337750" y="2018975"/>
              <a:ext cx="29950" cy="20250"/>
            </a:xfrm>
            <a:custGeom>
              <a:avLst/>
              <a:gdLst/>
              <a:ahLst/>
              <a:cxnLst/>
              <a:rect l="l" t="t" r="r" b="b"/>
              <a:pathLst>
                <a:path w="1198" h="810" extrusionOk="0">
                  <a:moveTo>
                    <a:pt x="500" y="0"/>
                  </a:moveTo>
                  <a:cubicBezTo>
                    <a:pt x="345" y="0"/>
                    <a:pt x="186" y="64"/>
                    <a:pt x="54" y="138"/>
                  </a:cubicBezTo>
                  <a:cubicBezTo>
                    <a:pt x="0" y="148"/>
                    <a:pt x="25" y="199"/>
                    <a:pt x="66" y="199"/>
                  </a:cubicBezTo>
                  <a:cubicBezTo>
                    <a:pt x="70" y="199"/>
                    <a:pt x="74" y="198"/>
                    <a:pt x="78" y="197"/>
                  </a:cubicBezTo>
                  <a:cubicBezTo>
                    <a:pt x="194" y="146"/>
                    <a:pt x="324" y="101"/>
                    <a:pt x="447" y="101"/>
                  </a:cubicBezTo>
                  <a:cubicBezTo>
                    <a:pt x="551" y="101"/>
                    <a:pt x="651" y="133"/>
                    <a:pt x="733" y="221"/>
                  </a:cubicBezTo>
                  <a:cubicBezTo>
                    <a:pt x="864" y="388"/>
                    <a:pt x="781" y="661"/>
                    <a:pt x="947" y="792"/>
                  </a:cubicBezTo>
                  <a:cubicBezTo>
                    <a:pt x="963" y="803"/>
                    <a:pt x="982" y="809"/>
                    <a:pt x="1001" y="809"/>
                  </a:cubicBezTo>
                  <a:cubicBezTo>
                    <a:pt x="1023" y="809"/>
                    <a:pt x="1047" y="800"/>
                    <a:pt x="1066" y="781"/>
                  </a:cubicBezTo>
                  <a:cubicBezTo>
                    <a:pt x="1197" y="578"/>
                    <a:pt x="947" y="209"/>
                    <a:pt x="781" y="90"/>
                  </a:cubicBezTo>
                  <a:cubicBezTo>
                    <a:pt x="693" y="26"/>
                    <a:pt x="597" y="0"/>
                    <a:pt x="50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4" name="Google Shape;12344;p56"/>
            <p:cNvSpPr/>
            <p:nvPr/>
          </p:nvSpPr>
          <p:spPr>
            <a:xfrm>
              <a:off x="3199550" y="1564200"/>
              <a:ext cx="130950" cy="62225"/>
            </a:xfrm>
            <a:custGeom>
              <a:avLst/>
              <a:gdLst/>
              <a:ahLst/>
              <a:cxnLst/>
              <a:rect l="l" t="t" r="r" b="b"/>
              <a:pathLst>
                <a:path w="5238" h="2489" extrusionOk="0">
                  <a:moveTo>
                    <a:pt x="4290" y="1"/>
                  </a:moveTo>
                  <a:cubicBezTo>
                    <a:pt x="2604" y="1"/>
                    <a:pt x="538" y="850"/>
                    <a:pt x="10" y="2422"/>
                  </a:cubicBezTo>
                  <a:cubicBezTo>
                    <a:pt x="1" y="2459"/>
                    <a:pt x="35" y="2489"/>
                    <a:pt x="62" y="2489"/>
                  </a:cubicBezTo>
                  <a:cubicBezTo>
                    <a:pt x="69" y="2489"/>
                    <a:pt x="76" y="2487"/>
                    <a:pt x="82" y="2481"/>
                  </a:cubicBezTo>
                  <a:cubicBezTo>
                    <a:pt x="903" y="1850"/>
                    <a:pt x="1379" y="1053"/>
                    <a:pt x="2391" y="660"/>
                  </a:cubicBezTo>
                  <a:cubicBezTo>
                    <a:pt x="3320" y="303"/>
                    <a:pt x="4285" y="362"/>
                    <a:pt x="5225" y="148"/>
                  </a:cubicBezTo>
                  <a:cubicBezTo>
                    <a:pt x="5237" y="124"/>
                    <a:pt x="5237" y="100"/>
                    <a:pt x="5225" y="100"/>
                  </a:cubicBezTo>
                  <a:cubicBezTo>
                    <a:pt x="4938" y="34"/>
                    <a:pt x="4621" y="1"/>
                    <a:pt x="429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5" name="Google Shape;12345;p56"/>
            <p:cNvSpPr/>
            <p:nvPr/>
          </p:nvSpPr>
          <p:spPr>
            <a:xfrm>
              <a:off x="3198300" y="1633375"/>
              <a:ext cx="2400" cy="1800"/>
            </a:xfrm>
            <a:custGeom>
              <a:avLst/>
              <a:gdLst/>
              <a:ahLst/>
              <a:cxnLst/>
              <a:rect l="l" t="t" r="r" b="b"/>
              <a:pathLst>
                <a:path w="96" h="72" extrusionOk="0">
                  <a:moveTo>
                    <a:pt x="48" y="0"/>
                  </a:moveTo>
                  <a:cubicBezTo>
                    <a:pt x="1" y="0"/>
                    <a:pt x="1" y="72"/>
                    <a:pt x="48" y="72"/>
                  </a:cubicBezTo>
                  <a:cubicBezTo>
                    <a:pt x="96" y="72"/>
                    <a:pt x="96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6" name="Google Shape;12346;p56"/>
            <p:cNvSpPr/>
            <p:nvPr/>
          </p:nvSpPr>
          <p:spPr>
            <a:xfrm>
              <a:off x="3275225" y="1572075"/>
              <a:ext cx="86750" cy="14025"/>
            </a:xfrm>
            <a:custGeom>
              <a:avLst/>
              <a:gdLst/>
              <a:ahLst/>
              <a:cxnLst/>
              <a:rect l="l" t="t" r="r" b="b"/>
              <a:pathLst>
                <a:path w="3470" h="561" extrusionOk="0">
                  <a:moveTo>
                    <a:pt x="1904" y="1"/>
                  </a:moveTo>
                  <a:cubicBezTo>
                    <a:pt x="1262" y="1"/>
                    <a:pt x="619" y="148"/>
                    <a:pt x="67" y="440"/>
                  </a:cubicBezTo>
                  <a:cubicBezTo>
                    <a:pt x="0" y="485"/>
                    <a:pt x="37" y="560"/>
                    <a:pt x="91" y="560"/>
                  </a:cubicBezTo>
                  <a:cubicBezTo>
                    <a:pt x="95" y="560"/>
                    <a:pt x="99" y="560"/>
                    <a:pt x="103" y="559"/>
                  </a:cubicBezTo>
                  <a:cubicBezTo>
                    <a:pt x="908" y="407"/>
                    <a:pt x="1671" y="332"/>
                    <a:pt x="2456" y="332"/>
                  </a:cubicBezTo>
                  <a:cubicBezTo>
                    <a:pt x="2774" y="332"/>
                    <a:pt x="3095" y="345"/>
                    <a:pt x="3424" y="369"/>
                  </a:cubicBezTo>
                  <a:cubicBezTo>
                    <a:pt x="3428" y="370"/>
                    <a:pt x="3431" y="370"/>
                    <a:pt x="3434" y="370"/>
                  </a:cubicBezTo>
                  <a:cubicBezTo>
                    <a:pt x="3462" y="370"/>
                    <a:pt x="3470" y="320"/>
                    <a:pt x="3448" y="309"/>
                  </a:cubicBezTo>
                  <a:cubicBezTo>
                    <a:pt x="2972" y="103"/>
                    <a:pt x="2439" y="1"/>
                    <a:pt x="190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7" name="Google Shape;12347;p56"/>
            <p:cNvSpPr/>
            <p:nvPr/>
          </p:nvSpPr>
          <p:spPr>
            <a:xfrm>
              <a:off x="3202850" y="1598975"/>
              <a:ext cx="43175" cy="34125"/>
            </a:xfrm>
            <a:custGeom>
              <a:avLst/>
              <a:gdLst/>
              <a:ahLst/>
              <a:cxnLst/>
              <a:rect l="l" t="t" r="r" b="b"/>
              <a:pathLst>
                <a:path w="1727" h="1365" extrusionOk="0">
                  <a:moveTo>
                    <a:pt x="1646" y="0"/>
                  </a:moveTo>
                  <a:cubicBezTo>
                    <a:pt x="1637" y="0"/>
                    <a:pt x="1627" y="2"/>
                    <a:pt x="1617" y="7"/>
                  </a:cubicBezTo>
                  <a:cubicBezTo>
                    <a:pt x="997" y="197"/>
                    <a:pt x="247" y="638"/>
                    <a:pt x="9" y="1281"/>
                  </a:cubicBezTo>
                  <a:cubicBezTo>
                    <a:pt x="0" y="1326"/>
                    <a:pt x="32" y="1365"/>
                    <a:pt x="75" y="1365"/>
                  </a:cubicBezTo>
                  <a:cubicBezTo>
                    <a:pt x="88" y="1365"/>
                    <a:pt x="102" y="1361"/>
                    <a:pt x="116" y="1352"/>
                  </a:cubicBezTo>
                  <a:cubicBezTo>
                    <a:pt x="390" y="1198"/>
                    <a:pt x="581" y="936"/>
                    <a:pt x="807" y="733"/>
                  </a:cubicBezTo>
                  <a:cubicBezTo>
                    <a:pt x="1057" y="507"/>
                    <a:pt x="1366" y="281"/>
                    <a:pt x="1664" y="126"/>
                  </a:cubicBezTo>
                  <a:cubicBezTo>
                    <a:pt x="1726" y="95"/>
                    <a:pt x="1707" y="0"/>
                    <a:pt x="164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8" name="Google Shape;12348;p56"/>
            <p:cNvSpPr/>
            <p:nvPr/>
          </p:nvSpPr>
          <p:spPr>
            <a:xfrm>
              <a:off x="3244975" y="1584150"/>
              <a:ext cx="150100" cy="32200"/>
            </a:xfrm>
            <a:custGeom>
              <a:avLst/>
              <a:gdLst/>
              <a:ahLst/>
              <a:cxnLst/>
              <a:rect l="l" t="t" r="r" b="b"/>
              <a:pathLst>
                <a:path w="6004" h="1288" extrusionOk="0">
                  <a:moveTo>
                    <a:pt x="3860" y="0"/>
                  </a:moveTo>
                  <a:cubicBezTo>
                    <a:pt x="3507" y="0"/>
                    <a:pt x="3184" y="84"/>
                    <a:pt x="2813" y="148"/>
                  </a:cubicBezTo>
                  <a:cubicBezTo>
                    <a:pt x="1944" y="314"/>
                    <a:pt x="622" y="386"/>
                    <a:pt x="51" y="1148"/>
                  </a:cubicBezTo>
                  <a:cubicBezTo>
                    <a:pt x="1" y="1217"/>
                    <a:pt x="76" y="1287"/>
                    <a:pt x="151" y="1287"/>
                  </a:cubicBezTo>
                  <a:cubicBezTo>
                    <a:pt x="165" y="1287"/>
                    <a:pt x="180" y="1284"/>
                    <a:pt x="193" y="1279"/>
                  </a:cubicBezTo>
                  <a:cubicBezTo>
                    <a:pt x="1241" y="814"/>
                    <a:pt x="2194" y="374"/>
                    <a:pt x="3384" y="338"/>
                  </a:cubicBezTo>
                  <a:cubicBezTo>
                    <a:pt x="3393" y="338"/>
                    <a:pt x="3402" y="338"/>
                    <a:pt x="3411" y="338"/>
                  </a:cubicBezTo>
                  <a:cubicBezTo>
                    <a:pt x="4029" y="338"/>
                    <a:pt x="4681" y="629"/>
                    <a:pt x="5297" y="629"/>
                  </a:cubicBezTo>
                  <a:cubicBezTo>
                    <a:pt x="5540" y="629"/>
                    <a:pt x="5777" y="584"/>
                    <a:pt x="6004" y="457"/>
                  </a:cubicBezTo>
                  <a:cubicBezTo>
                    <a:pt x="6004" y="457"/>
                    <a:pt x="5992" y="421"/>
                    <a:pt x="5980" y="421"/>
                  </a:cubicBezTo>
                  <a:cubicBezTo>
                    <a:pt x="5949" y="423"/>
                    <a:pt x="5918" y="424"/>
                    <a:pt x="5887" y="424"/>
                  </a:cubicBezTo>
                  <a:cubicBezTo>
                    <a:pt x="5321" y="424"/>
                    <a:pt x="4748" y="130"/>
                    <a:pt x="4206" y="28"/>
                  </a:cubicBezTo>
                  <a:cubicBezTo>
                    <a:pt x="4086" y="8"/>
                    <a:pt x="3972" y="0"/>
                    <a:pt x="386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9" name="Google Shape;12349;p56"/>
            <p:cNvSpPr/>
            <p:nvPr/>
          </p:nvSpPr>
          <p:spPr>
            <a:xfrm>
              <a:off x="3342675" y="1601200"/>
              <a:ext cx="64900" cy="11950"/>
            </a:xfrm>
            <a:custGeom>
              <a:avLst/>
              <a:gdLst/>
              <a:ahLst/>
              <a:cxnLst/>
              <a:rect l="l" t="t" r="r" b="b"/>
              <a:pathLst>
                <a:path w="2596" h="478" extrusionOk="0">
                  <a:moveTo>
                    <a:pt x="1072" y="0"/>
                  </a:moveTo>
                  <a:cubicBezTo>
                    <a:pt x="737" y="0"/>
                    <a:pt x="389" y="78"/>
                    <a:pt x="60" y="156"/>
                  </a:cubicBezTo>
                  <a:cubicBezTo>
                    <a:pt x="0" y="168"/>
                    <a:pt x="12" y="239"/>
                    <a:pt x="60" y="251"/>
                  </a:cubicBezTo>
                  <a:cubicBezTo>
                    <a:pt x="152" y="285"/>
                    <a:pt x="237" y="298"/>
                    <a:pt x="321" y="298"/>
                  </a:cubicBezTo>
                  <a:cubicBezTo>
                    <a:pt x="442" y="298"/>
                    <a:pt x="562" y="272"/>
                    <a:pt x="703" y="251"/>
                  </a:cubicBezTo>
                  <a:cubicBezTo>
                    <a:pt x="840" y="233"/>
                    <a:pt x="965" y="225"/>
                    <a:pt x="1091" y="225"/>
                  </a:cubicBezTo>
                  <a:cubicBezTo>
                    <a:pt x="1218" y="225"/>
                    <a:pt x="1346" y="233"/>
                    <a:pt x="1488" y="251"/>
                  </a:cubicBezTo>
                  <a:cubicBezTo>
                    <a:pt x="1810" y="311"/>
                    <a:pt x="2143" y="430"/>
                    <a:pt x="2465" y="478"/>
                  </a:cubicBezTo>
                  <a:cubicBezTo>
                    <a:pt x="2560" y="478"/>
                    <a:pt x="2596" y="358"/>
                    <a:pt x="2512" y="347"/>
                  </a:cubicBezTo>
                  <a:cubicBezTo>
                    <a:pt x="2155" y="275"/>
                    <a:pt x="1810" y="108"/>
                    <a:pt x="1441" y="37"/>
                  </a:cubicBezTo>
                  <a:cubicBezTo>
                    <a:pt x="1321" y="11"/>
                    <a:pt x="1197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0" name="Google Shape;12350;p56"/>
            <p:cNvSpPr/>
            <p:nvPr/>
          </p:nvSpPr>
          <p:spPr>
            <a:xfrm>
              <a:off x="3294800" y="1610450"/>
              <a:ext cx="38950" cy="23575"/>
            </a:xfrm>
            <a:custGeom>
              <a:avLst/>
              <a:gdLst/>
              <a:ahLst/>
              <a:cxnLst/>
              <a:rect l="l" t="t" r="r" b="b"/>
              <a:pathLst>
                <a:path w="1558" h="943" extrusionOk="0">
                  <a:moveTo>
                    <a:pt x="1498" y="0"/>
                  </a:moveTo>
                  <a:cubicBezTo>
                    <a:pt x="1237" y="96"/>
                    <a:pt x="975" y="215"/>
                    <a:pt x="725" y="358"/>
                  </a:cubicBezTo>
                  <a:cubicBezTo>
                    <a:pt x="486" y="500"/>
                    <a:pt x="201" y="643"/>
                    <a:pt x="22" y="858"/>
                  </a:cubicBezTo>
                  <a:cubicBezTo>
                    <a:pt x="0" y="890"/>
                    <a:pt x="18" y="943"/>
                    <a:pt x="67" y="943"/>
                  </a:cubicBezTo>
                  <a:cubicBezTo>
                    <a:pt x="71" y="943"/>
                    <a:pt x="76" y="942"/>
                    <a:pt x="82" y="941"/>
                  </a:cubicBezTo>
                  <a:cubicBezTo>
                    <a:pt x="344" y="858"/>
                    <a:pt x="558" y="655"/>
                    <a:pt x="772" y="512"/>
                  </a:cubicBezTo>
                  <a:cubicBezTo>
                    <a:pt x="1010" y="346"/>
                    <a:pt x="1260" y="179"/>
                    <a:pt x="1534" y="48"/>
                  </a:cubicBezTo>
                  <a:cubicBezTo>
                    <a:pt x="1558" y="48"/>
                    <a:pt x="1534" y="0"/>
                    <a:pt x="149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1" name="Google Shape;12351;p56"/>
            <p:cNvSpPr/>
            <p:nvPr/>
          </p:nvSpPr>
          <p:spPr>
            <a:xfrm>
              <a:off x="3395650" y="1625650"/>
              <a:ext cx="34675" cy="6325"/>
            </a:xfrm>
            <a:custGeom>
              <a:avLst/>
              <a:gdLst/>
              <a:ahLst/>
              <a:cxnLst/>
              <a:rect l="l" t="t" r="r" b="b"/>
              <a:pathLst>
                <a:path w="1387" h="253" extrusionOk="0">
                  <a:moveTo>
                    <a:pt x="462" y="1"/>
                  </a:moveTo>
                  <a:cubicBezTo>
                    <a:pt x="318" y="1"/>
                    <a:pt x="175" y="11"/>
                    <a:pt x="36" y="35"/>
                  </a:cubicBezTo>
                  <a:cubicBezTo>
                    <a:pt x="1" y="35"/>
                    <a:pt x="1" y="107"/>
                    <a:pt x="36" y="107"/>
                  </a:cubicBezTo>
                  <a:cubicBezTo>
                    <a:pt x="441" y="190"/>
                    <a:pt x="858" y="142"/>
                    <a:pt x="1263" y="250"/>
                  </a:cubicBezTo>
                  <a:cubicBezTo>
                    <a:pt x="1271" y="252"/>
                    <a:pt x="1280" y="252"/>
                    <a:pt x="1287" y="252"/>
                  </a:cubicBezTo>
                  <a:cubicBezTo>
                    <a:pt x="1373" y="252"/>
                    <a:pt x="1387" y="140"/>
                    <a:pt x="1310" y="107"/>
                  </a:cubicBezTo>
                  <a:cubicBezTo>
                    <a:pt x="1040" y="43"/>
                    <a:pt x="749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2" name="Google Shape;12352;p56"/>
            <p:cNvSpPr/>
            <p:nvPr/>
          </p:nvSpPr>
          <p:spPr>
            <a:xfrm>
              <a:off x="3313325" y="1633950"/>
              <a:ext cx="57350" cy="44950"/>
            </a:xfrm>
            <a:custGeom>
              <a:avLst/>
              <a:gdLst/>
              <a:ahLst/>
              <a:cxnLst/>
              <a:rect l="l" t="t" r="r" b="b"/>
              <a:pathLst>
                <a:path w="2294" h="1798" extrusionOk="0">
                  <a:moveTo>
                    <a:pt x="2222" y="1"/>
                  </a:moveTo>
                  <a:cubicBezTo>
                    <a:pt x="1341" y="108"/>
                    <a:pt x="341" y="882"/>
                    <a:pt x="19" y="1715"/>
                  </a:cubicBezTo>
                  <a:cubicBezTo>
                    <a:pt x="1" y="1753"/>
                    <a:pt x="33" y="1798"/>
                    <a:pt x="71" y="1798"/>
                  </a:cubicBezTo>
                  <a:cubicBezTo>
                    <a:pt x="82" y="1798"/>
                    <a:pt x="92" y="1795"/>
                    <a:pt x="103" y="1787"/>
                  </a:cubicBezTo>
                  <a:cubicBezTo>
                    <a:pt x="436" y="1549"/>
                    <a:pt x="650" y="1192"/>
                    <a:pt x="948" y="906"/>
                  </a:cubicBezTo>
                  <a:cubicBezTo>
                    <a:pt x="1329" y="549"/>
                    <a:pt x="1758" y="311"/>
                    <a:pt x="2234" y="120"/>
                  </a:cubicBezTo>
                  <a:cubicBezTo>
                    <a:pt x="2293" y="96"/>
                    <a:pt x="2293" y="1"/>
                    <a:pt x="222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3" name="Google Shape;12353;p56"/>
            <p:cNvSpPr/>
            <p:nvPr/>
          </p:nvSpPr>
          <p:spPr>
            <a:xfrm>
              <a:off x="3387325" y="1616025"/>
              <a:ext cx="41100" cy="5275"/>
            </a:xfrm>
            <a:custGeom>
              <a:avLst/>
              <a:gdLst/>
              <a:ahLst/>
              <a:cxnLst/>
              <a:rect l="l" t="t" r="r" b="b"/>
              <a:pathLst>
                <a:path w="1644" h="211" extrusionOk="0">
                  <a:moveTo>
                    <a:pt x="497" y="1"/>
                  </a:moveTo>
                  <a:cubicBezTo>
                    <a:pt x="347" y="1"/>
                    <a:pt x="197" y="11"/>
                    <a:pt x="48" y="39"/>
                  </a:cubicBezTo>
                  <a:cubicBezTo>
                    <a:pt x="0" y="51"/>
                    <a:pt x="0" y="123"/>
                    <a:pt x="48" y="135"/>
                  </a:cubicBezTo>
                  <a:cubicBezTo>
                    <a:pt x="353" y="193"/>
                    <a:pt x="662" y="211"/>
                    <a:pt x="970" y="211"/>
                  </a:cubicBezTo>
                  <a:cubicBezTo>
                    <a:pt x="1168" y="211"/>
                    <a:pt x="1365" y="203"/>
                    <a:pt x="1560" y="194"/>
                  </a:cubicBezTo>
                  <a:cubicBezTo>
                    <a:pt x="1643" y="182"/>
                    <a:pt x="1643" y="99"/>
                    <a:pt x="1560" y="75"/>
                  </a:cubicBezTo>
                  <a:cubicBezTo>
                    <a:pt x="1209" y="58"/>
                    <a:pt x="852" y="1"/>
                    <a:pt x="49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4" name="Google Shape;12354;p56"/>
            <p:cNvSpPr/>
            <p:nvPr/>
          </p:nvSpPr>
          <p:spPr>
            <a:xfrm>
              <a:off x="3327275" y="1620750"/>
              <a:ext cx="40525" cy="21100"/>
            </a:xfrm>
            <a:custGeom>
              <a:avLst/>
              <a:gdLst/>
              <a:ahLst/>
              <a:cxnLst/>
              <a:rect l="l" t="t" r="r" b="b"/>
              <a:pathLst>
                <a:path w="1621" h="844" extrusionOk="0">
                  <a:moveTo>
                    <a:pt x="1542" y="1"/>
                  </a:moveTo>
                  <a:cubicBezTo>
                    <a:pt x="1535" y="1"/>
                    <a:pt x="1528" y="2"/>
                    <a:pt x="1521" y="5"/>
                  </a:cubicBezTo>
                  <a:cubicBezTo>
                    <a:pt x="1045" y="303"/>
                    <a:pt x="473" y="446"/>
                    <a:pt x="21" y="767"/>
                  </a:cubicBezTo>
                  <a:cubicBezTo>
                    <a:pt x="0" y="788"/>
                    <a:pt x="6" y="843"/>
                    <a:pt x="39" y="843"/>
                  </a:cubicBezTo>
                  <a:cubicBezTo>
                    <a:pt x="44" y="843"/>
                    <a:pt x="50" y="842"/>
                    <a:pt x="57" y="839"/>
                  </a:cubicBezTo>
                  <a:cubicBezTo>
                    <a:pt x="569" y="648"/>
                    <a:pt x="1104" y="398"/>
                    <a:pt x="1569" y="100"/>
                  </a:cubicBezTo>
                  <a:cubicBezTo>
                    <a:pt x="1621" y="69"/>
                    <a:pt x="1591" y="1"/>
                    <a:pt x="154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5" name="Google Shape;12355;p56"/>
            <p:cNvSpPr/>
            <p:nvPr/>
          </p:nvSpPr>
          <p:spPr>
            <a:xfrm>
              <a:off x="3264425" y="1599050"/>
              <a:ext cx="130525" cy="45975"/>
            </a:xfrm>
            <a:custGeom>
              <a:avLst/>
              <a:gdLst/>
              <a:ahLst/>
              <a:cxnLst/>
              <a:rect l="l" t="t" r="r" b="b"/>
              <a:pathLst>
                <a:path w="5221" h="1839" extrusionOk="0">
                  <a:moveTo>
                    <a:pt x="5149" y="1"/>
                  </a:moveTo>
                  <a:cubicBezTo>
                    <a:pt x="5143" y="1"/>
                    <a:pt x="5137" y="2"/>
                    <a:pt x="5130" y="4"/>
                  </a:cubicBezTo>
                  <a:cubicBezTo>
                    <a:pt x="4829" y="59"/>
                    <a:pt x="4528" y="68"/>
                    <a:pt x="4226" y="68"/>
                  </a:cubicBezTo>
                  <a:cubicBezTo>
                    <a:pt x="4067" y="68"/>
                    <a:pt x="3908" y="66"/>
                    <a:pt x="3749" y="66"/>
                  </a:cubicBezTo>
                  <a:cubicBezTo>
                    <a:pt x="3551" y="66"/>
                    <a:pt x="3353" y="70"/>
                    <a:pt x="3154" y="87"/>
                  </a:cubicBezTo>
                  <a:cubicBezTo>
                    <a:pt x="2713" y="135"/>
                    <a:pt x="2297" y="278"/>
                    <a:pt x="1892" y="444"/>
                  </a:cubicBezTo>
                  <a:cubicBezTo>
                    <a:pt x="1166" y="730"/>
                    <a:pt x="451" y="1040"/>
                    <a:pt x="35" y="1742"/>
                  </a:cubicBezTo>
                  <a:cubicBezTo>
                    <a:pt x="1" y="1793"/>
                    <a:pt x="39" y="1838"/>
                    <a:pt x="86" y="1838"/>
                  </a:cubicBezTo>
                  <a:cubicBezTo>
                    <a:pt x="105" y="1838"/>
                    <a:pt x="125" y="1831"/>
                    <a:pt x="142" y="1814"/>
                  </a:cubicBezTo>
                  <a:cubicBezTo>
                    <a:pt x="844" y="1230"/>
                    <a:pt x="1582" y="742"/>
                    <a:pt x="2452" y="444"/>
                  </a:cubicBezTo>
                  <a:cubicBezTo>
                    <a:pt x="3321" y="135"/>
                    <a:pt x="4261" y="302"/>
                    <a:pt x="5166" y="99"/>
                  </a:cubicBezTo>
                  <a:cubicBezTo>
                    <a:pt x="5220" y="99"/>
                    <a:pt x="5206" y="1"/>
                    <a:pt x="514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6" name="Google Shape;12356;p56"/>
            <p:cNvSpPr/>
            <p:nvPr/>
          </p:nvSpPr>
          <p:spPr>
            <a:xfrm>
              <a:off x="3267700" y="1596175"/>
              <a:ext cx="24400" cy="19500"/>
            </a:xfrm>
            <a:custGeom>
              <a:avLst/>
              <a:gdLst/>
              <a:ahLst/>
              <a:cxnLst/>
              <a:rect l="l" t="t" r="r" b="b"/>
              <a:pathLst>
                <a:path w="976" h="780" extrusionOk="0">
                  <a:moveTo>
                    <a:pt x="878" y="1"/>
                  </a:moveTo>
                  <a:cubicBezTo>
                    <a:pt x="867" y="1"/>
                    <a:pt x="856" y="4"/>
                    <a:pt x="844" y="12"/>
                  </a:cubicBezTo>
                  <a:cubicBezTo>
                    <a:pt x="666" y="83"/>
                    <a:pt x="487" y="190"/>
                    <a:pt x="320" y="298"/>
                  </a:cubicBezTo>
                  <a:cubicBezTo>
                    <a:pt x="177" y="417"/>
                    <a:pt x="82" y="512"/>
                    <a:pt x="11" y="690"/>
                  </a:cubicBezTo>
                  <a:cubicBezTo>
                    <a:pt x="1" y="731"/>
                    <a:pt x="33" y="779"/>
                    <a:pt x="72" y="779"/>
                  </a:cubicBezTo>
                  <a:cubicBezTo>
                    <a:pt x="79" y="779"/>
                    <a:pt x="87" y="778"/>
                    <a:pt x="94" y="774"/>
                  </a:cubicBezTo>
                  <a:cubicBezTo>
                    <a:pt x="392" y="595"/>
                    <a:pt x="606" y="309"/>
                    <a:pt x="916" y="131"/>
                  </a:cubicBezTo>
                  <a:cubicBezTo>
                    <a:pt x="976" y="91"/>
                    <a:pt x="935" y="1"/>
                    <a:pt x="87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7" name="Google Shape;12357;p56"/>
            <p:cNvSpPr/>
            <p:nvPr/>
          </p:nvSpPr>
          <p:spPr>
            <a:xfrm>
              <a:off x="3364775" y="1631200"/>
              <a:ext cx="83875" cy="32000"/>
            </a:xfrm>
            <a:custGeom>
              <a:avLst/>
              <a:gdLst/>
              <a:ahLst/>
              <a:cxnLst/>
              <a:rect l="l" t="t" r="r" b="b"/>
              <a:pathLst>
                <a:path w="3355" h="1280" extrusionOk="0">
                  <a:moveTo>
                    <a:pt x="2388" y="0"/>
                  </a:moveTo>
                  <a:cubicBezTo>
                    <a:pt x="1496" y="0"/>
                    <a:pt x="517" y="473"/>
                    <a:pt x="45" y="1159"/>
                  </a:cubicBezTo>
                  <a:cubicBezTo>
                    <a:pt x="1" y="1214"/>
                    <a:pt x="59" y="1279"/>
                    <a:pt x="115" y="1279"/>
                  </a:cubicBezTo>
                  <a:cubicBezTo>
                    <a:pt x="119" y="1279"/>
                    <a:pt x="124" y="1279"/>
                    <a:pt x="128" y="1278"/>
                  </a:cubicBezTo>
                  <a:cubicBezTo>
                    <a:pt x="616" y="1111"/>
                    <a:pt x="1033" y="778"/>
                    <a:pt x="1533" y="623"/>
                  </a:cubicBezTo>
                  <a:cubicBezTo>
                    <a:pt x="2081" y="444"/>
                    <a:pt x="2605" y="421"/>
                    <a:pt x="3164" y="409"/>
                  </a:cubicBezTo>
                  <a:cubicBezTo>
                    <a:pt x="3283" y="409"/>
                    <a:pt x="3355" y="230"/>
                    <a:pt x="3236" y="170"/>
                  </a:cubicBezTo>
                  <a:cubicBezTo>
                    <a:pt x="2978" y="54"/>
                    <a:pt x="2688" y="0"/>
                    <a:pt x="238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8" name="Google Shape;12358;p56"/>
            <p:cNvSpPr/>
            <p:nvPr/>
          </p:nvSpPr>
          <p:spPr>
            <a:xfrm>
              <a:off x="3409775" y="1650500"/>
              <a:ext cx="35300" cy="10675"/>
            </a:xfrm>
            <a:custGeom>
              <a:avLst/>
              <a:gdLst/>
              <a:ahLst/>
              <a:cxnLst/>
              <a:rect l="l" t="t" r="r" b="b"/>
              <a:pathLst>
                <a:path w="1412" h="427" extrusionOk="0">
                  <a:moveTo>
                    <a:pt x="992" y="1"/>
                  </a:moveTo>
                  <a:cubicBezTo>
                    <a:pt x="649" y="1"/>
                    <a:pt x="309" y="117"/>
                    <a:pt x="43" y="339"/>
                  </a:cubicBezTo>
                  <a:cubicBezTo>
                    <a:pt x="1" y="360"/>
                    <a:pt x="32" y="427"/>
                    <a:pt x="81" y="427"/>
                  </a:cubicBezTo>
                  <a:cubicBezTo>
                    <a:pt x="88" y="427"/>
                    <a:pt x="95" y="425"/>
                    <a:pt x="102" y="422"/>
                  </a:cubicBezTo>
                  <a:cubicBezTo>
                    <a:pt x="451" y="313"/>
                    <a:pt x="734" y="153"/>
                    <a:pt x="1089" y="153"/>
                  </a:cubicBezTo>
                  <a:cubicBezTo>
                    <a:pt x="1158" y="153"/>
                    <a:pt x="1229" y="159"/>
                    <a:pt x="1305" y="172"/>
                  </a:cubicBezTo>
                  <a:cubicBezTo>
                    <a:pt x="1376" y="172"/>
                    <a:pt x="1412" y="53"/>
                    <a:pt x="1341" y="41"/>
                  </a:cubicBezTo>
                  <a:cubicBezTo>
                    <a:pt x="1226" y="14"/>
                    <a:pt x="1109" y="1"/>
                    <a:pt x="99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9" name="Google Shape;12359;p56"/>
            <p:cNvSpPr/>
            <p:nvPr/>
          </p:nvSpPr>
          <p:spPr>
            <a:xfrm>
              <a:off x="3419525" y="1667000"/>
              <a:ext cx="24075" cy="12700"/>
            </a:xfrm>
            <a:custGeom>
              <a:avLst/>
              <a:gdLst/>
              <a:ahLst/>
              <a:cxnLst/>
              <a:rect l="l" t="t" r="r" b="b"/>
              <a:pathLst>
                <a:path w="963" h="508" extrusionOk="0">
                  <a:moveTo>
                    <a:pt x="867" y="1"/>
                  </a:moveTo>
                  <a:cubicBezTo>
                    <a:pt x="570" y="1"/>
                    <a:pt x="129" y="143"/>
                    <a:pt x="10" y="441"/>
                  </a:cubicBezTo>
                  <a:cubicBezTo>
                    <a:pt x="0" y="470"/>
                    <a:pt x="38" y="507"/>
                    <a:pt x="65" y="507"/>
                  </a:cubicBezTo>
                  <a:cubicBezTo>
                    <a:pt x="71" y="507"/>
                    <a:pt x="77" y="505"/>
                    <a:pt x="81" y="501"/>
                  </a:cubicBezTo>
                  <a:cubicBezTo>
                    <a:pt x="200" y="417"/>
                    <a:pt x="308" y="298"/>
                    <a:pt x="439" y="239"/>
                  </a:cubicBezTo>
                  <a:cubicBezTo>
                    <a:pt x="570" y="179"/>
                    <a:pt x="724" y="155"/>
                    <a:pt x="867" y="155"/>
                  </a:cubicBezTo>
                  <a:cubicBezTo>
                    <a:pt x="962" y="155"/>
                    <a:pt x="962" y="1"/>
                    <a:pt x="86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0" name="Google Shape;12360;p56"/>
            <p:cNvSpPr/>
            <p:nvPr/>
          </p:nvSpPr>
          <p:spPr>
            <a:xfrm>
              <a:off x="3429875" y="1682725"/>
              <a:ext cx="23750" cy="24175"/>
            </a:xfrm>
            <a:custGeom>
              <a:avLst/>
              <a:gdLst/>
              <a:ahLst/>
              <a:cxnLst/>
              <a:rect l="l" t="t" r="r" b="b"/>
              <a:pathLst>
                <a:path w="950" h="967" extrusionOk="0">
                  <a:moveTo>
                    <a:pt x="829" y="1"/>
                  </a:moveTo>
                  <a:cubicBezTo>
                    <a:pt x="799" y="1"/>
                    <a:pt x="770" y="16"/>
                    <a:pt x="751" y="50"/>
                  </a:cubicBezTo>
                  <a:cubicBezTo>
                    <a:pt x="656" y="205"/>
                    <a:pt x="501" y="348"/>
                    <a:pt x="358" y="479"/>
                  </a:cubicBezTo>
                  <a:cubicBezTo>
                    <a:pt x="239" y="586"/>
                    <a:pt x="36" y="705"/>
                    <a:pt x="13" y="884"/>
                  </a:cubicBezTo>
                  <a:cubicBezTo>
                    <a:pt x="1" y="943"/>
                    <a:pt x="36" y="967"/>
                    <a:pt x="96" y="967"/>
                  </a:cubicBezTo>
                  <a:cubicBezTo>
                    <a:pt x="275" y="943"/>
                    <a:pt x="441" y="741"/>
                    <a:pt x="572" y="622"/>
                  </a:cubicBezTo>
                  <a:cubicBezTo>
                    <a:pt x="727" y="491"/>
                    <a:pt x="846" y="324"/>
                    <a:pt x="918" y="145"/>
                  </a:cubicBezTo>
                  <a:cubicBezTo>
                    <a:pt x="950" y="65"/>
                    <a:pt x="889" y="1"/>
                    <a:pt x="82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1" name="Google Shape;12361;p56"/>
            <p:cNvSpPr/>
            <p:nvPr/>
          </p:nvSpPr>
          <p:spPr>
            <a:xfrm>
              <a:off x="3455925" y="1707175"/>
              <a:ext cx="5825" cy="5925"/>
            </a:xfrm>
            <a:custGeom>
              <a:avLst/>
              <a:gdLst/>
              <a:ahLst/>
              <a:cxnLst/>
              <a:rect l="l" t="t" r="r" b="b"/>
              <a:pathLst>
                <a:path w="233" h="237" extrusionOk="0">
                  <a:moveTo>
                    <a:pt x="112" y="1"/>
                  </a:moveTo>
                  <a:cubicBezTo>
                    <a:pt x="54" y="1"/>
                    <a:pt x="1" y="37"/>
                    <a:pt x="30" y="108"/>
                  </a:cubicBezTo>
                  <a:cubicBezTo>
                    <a:pt x="42" y="156"/>
                    <a:pt x="42" y="203"/>
                    <a:pt x="90" y="227"/>
                  </a:cubicBezTo>
                  <a:cubicBezTo>
                    <a:pt x="96" y="233"/>
                    <a:pt x="111" y="236"/>
                    <a:pt x="126" y="236"/>
                  </a:cubicBezTo>
                  <a:cubicBezTo>
                    <a:pt x="140" y="236"/>
                    <a:pt x="155" y="233"/>
                    <a:pt x="161" y="227"/>
                  </a:cubicBezTo>
                  <a:cubicBezTo>
                    <a:pt x="185" y="203"/>
                    <a:pt x="209" y="156"/>
                    <a:pt x="221" y="108"/>
                  </a:cubicBezTo>
                  <a:cubicBezTo>
                    <a:pt x="233" y="37"/>
                    <a:pt x="170" y="1"/>
                    <a:pt x="11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2" name="Google Shape;12362;p56"/>
            <p:cNvSpPr/>
            <p:nvPr/>
          </p:nvSpPr>
          <p:spPr>
            <a:xfrm>
              <a:off x="3402650" y="1651150"/>
              <a:ext cx="41075" cy="21050"/>
            </a:xfrm>
            <a:custGeom>
              <a:avLst/>
              <a:gdLst/>
              <a:ahLst/>
              <a:cxnLst/>
              <a:rect l="l" t="t" r="r" b="b"/>
              <a:pathLst>
                <a:path w="1643" h="842" extrusionOk="0">
                  <a:moveTo>
                    <a:pt x="1563" y="1"/>
                  </a:moveTo>
                  <a:cubicBezTo>
                    <a:pt x="1556" y="1"/>
                    <a:pt x="1549" y="2"/>
                    <a:pt x="1542" y="4"/>
                  </a:cubicBezTo>
                  <a:cubicBezTo>
                    <a:pt x="1292" y="27"/>
                    <a:pt x="1054" y="99"/>
                    <a:pt x="816" y="218"/>
                  </a:cubicBezTo>
                  <a:cubicBezTo>
                    <a:pt x="554" y="361"/>
                    <a:pt x="232" y="492"/>
                    <a:pt x="42" y="718"/>
                  </a:cubicBezTo>
                  <a:cubicBezTo>
                    <a:pt x="0" y="770"/>
                    <a:pt x="32" y="841"/>
                    <a:pt x="89" y="841"/>
                  </a:cubicBezTo>
                  <a:cubicBezTo>
                    <a:pt x="97" y="841"/>
                    <a:pt x="105" y="840"/>
                    <a:pt x="113" y="837"/>
                  </a:cubicBezTo>
                  <a:cubicBezTo>
                    <a:pt x="637" y="694"/>
                    <a:pt x="1042" y="277"/>
                    <a:pt x="1566" y="134"/>
                  </a:cubicBezTo>
                  <a:cubicBezTo>
                    <a:pt x="1643" y="124"/>
                    <a:pt x="1639" y="1"/>
                    <a:pt x="156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3" name="Google Shape;12363;p56"/>
            <p:cNvSpPr/>
            <p:nvPr/>
          </p:nvSpPr>
          <p:spPr>
            <a:xfrm>
              <a:off x="3371425" y="1637125"/>
              <a:ext cx="31725" cy="16775"/>
            </a:xfrm>
            <a:custGeom>
              <a:avLst/>
              <a:gdLst/>
              <a:ahLst/>
              <a:cxnLst/>
              <a:rect l="l" t="t" r="r" b="b"/>
              <a:pathLst>
                <a:path w="1269" h="671" extrusionOk="0">
                  <a:moveTo>
                    <a:pt x="1120" y="0"/>
                  </a:moveTo>
                  <a:cubicBezTo>
                    <a:pt x="1110" y="0"/>
                    <a:pt x="1099" y="2"/>
                    <a:pt x="1089" y="5"/>
                  </a:cubicBezTo>
                  <a:cubicBezTo>
                    <a:pt x="708" y="172"/>
                    <a:pt x="291" y="279"/>
                    <a:pt x="29" y="588"/>
                  </a:cubicBezTo>
                  <a:cubicBezTo>
                    <a:pt x="1" y="626"/>
                    <a:pt x="24" y="671"/>
                    <a:pt x="59" y="671"/>
                  </a:cubicBezTo>
                  <a:cubicBezTo>
                    <a:pt x="68" y="671"/>
                    <a:pt x="78" y="667"/>
                    <a:pt x="88" y="660"/>
                  </a:cubicBezTo>
                  <a:cubicBezTo>
                    <a:pt x="446" y="469"/>
                    <a:pt x="803" y="338"/>
                    <a:pt x="1160" y="172"/>
                  </a:cubicBezTo>
                  <a:cubicBezTo>
                    <a:pt x="1268" y="150"/>
                    <a:pt x="1219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4" name="Google Shape;12364;p56"/>
            <p:cNvSpPr/>
            <p:nvPr/>
          </p:nvSpPr>
          <p:spPr>
            <a:xfrm>
              <a:off x="3369750" y="1618400"/>
              <a:ext cx="39175" cy="7850"/>
            </a:xfrm>
            <a:custGeom>
              <a:avLst/>
              <a:gdLst/>
              <a:ahLst/>
              <a:cxnLst/>
              <a:rect l="l" t="t" r="r" b="b"/>
              <a:pathLst>
                <a:path w="1567" h="314" extrusionOk="0">
                  <a:moveTo>
                    <a:pt x="1307" y="1"/>
                  </a:moveTo>
                  <a:cubicBezTo>
                    <a:pt x="1169" y="1"/>
                    <a:pt x="1031" y="23"/>
                    <a:pt x="882" y="40"/>
                  </a:cubicBezTo>
                  <a:cubicBezTo>
                    <a:pt x="596" y="87"/>
                    <a:pt x="334" y="123"/>
                    <a:pt x="60" y="194"/>
                  </a:cubicBezTo>
                  <a:cubicBezTo>
                    <a:pt x="24" y="206"/>
                    <a:pt x="1" y="278"/>
                    <a:pt x="60" y="290"/>
                  </a:cubicBezTo>
                  <a:cubicBezTo>
                    <a:pt x="134" y="306"/>
                    <a:pt x="207" y="313"/>
                    <a:pt x="281" y="313"/>
                  </a:cubicBezTo>
                  <a:cubicBezTo>
                    <a:pt x="637" y="313"/>
                    <a:pt x="988" y="151"/>
                    <a:pt x="1345" y="151"/>
                  </a:cubicBezTo>
                  <a:cubicBezTo>
                    <a:pt x="1389" y="151"/>
                    <a:pt x="1433" y="153"/>
                    <a:pt x="1477" y="159"/>
                  </a:cubicBezTo>
                  <a:cubicBezTo>
                    <a:pt x="1482" y="160"/>
                    <a:pt x="1487" y="161"/>
                    <a:pt x="1492" y="161"/>
                  </a:cubicBezTo>
                  <a:cubicBezTo>
                    <a:pt x="1551" y="161"/>
                    <a:pt x="1566" y="27"/>
                    <a:pt x="1489" y="16"/>
                  </a:cubicBezTo>
                  <a:cubicBezTo>
                    <a:pt x="1427" y="5"/>
                    <a:pt x="1367" y="1"/>
                    <a:pt x="130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5" name="Google Shape;12365;p56"/>
            <p:cNvSpPr/>
            <p:nvPr/>
          </p:nvSpPr>
          <p:spPr>
            <a:xfrm>
              <a:off x="3397425" y="1613475"/>
              <a:ext cx="24350" cy="9800"/>
            </a:xfrm>
            <a:custGeom>
              <a:avLst/>
              <a:gdLst/>
              <a:ahLst/>
              <a:cxnLst/>
              <a:rect l="l" t="t" r="r" b="b"/>
              <a:pathLst>
                <a:path w="974" h="392" extrusionOk="0">
                  <a:moveTo>
                    <a:pt x="842" y="18"/>
                  </a:moveTo>
                  <a:cubicBezTo>
                    <a:pt x="842" y="18"/>
                    <a:pt x="841" y="19"/>
                    <a:pt x="839" y="23"/>
                  </a:cubicBezTo>
                  <a:lnTo>
                    <a:pt x="839" y="23"/>
                  </a:lnTo>
                  <a:cubicBezTo>
                    <a:pt x="842" y="21"/>
                    <a:pt x="843" y="18"/>
                    <a:pt x="842" y="18"/>
                  </a:cubicBezTo>
                  <a:close/>
                  <a:moveTo>
                    <a:pt x="894" y="1"/>
                  </a:moveTo>
                  <a:cubicBezTo>
                    <a:pt x="872" y="1"/>
                    <a:pt x="851" y="10"/>
                    <a:pt x="834" y="34"/>
                  </a:cubicBezTo>
                  <a:cubicBezTo>
                    <a:pt x="836" y="29"/>
                    <a:pt x="838" y="25"/>
                    <a:pt x="839" y="23"/>
                  </a:cubicBezTo>
                  <a:lnTo>
                    <a:pt x="839" y="23"/>
                  </a:lnTo>
                  <a:cubicBezTo>
                    <a:pt x="837" y="24"/>
                    <a:pt x="835" y="25"/>
                    <a:pt x="832" y="25"/>
                  </a:cubicBezTo>
                  <a:cubicBezTo>
                    <a:pt x="829" y="25"/>
                    <a:pt x="826" y="24"/>
                    <a:pt x="822" y="22"/>
                  </a:cubicBezTo>
                  <a:lnTo>
                    <a:pt x="727" y="22"/>
                  </a:lnTo>
                  <a:cubicBezTo>
                    <a:pt x="656" y="34"/>
                    <a:pt x="584" y="58"/>
                    <a:pt x="501" y="82"/>
                  </a:cubicBezTo>
                  <a:cubicBezTo>
                    <a:pt x="346" y="117"/>
                    <a:pt x="180" y="165"/>
                    <a:pt x="49" y="272"/>
                  </a:cubicBezTo>
                  <a:cubicBezTo>
                    <a:pt x="1" y="320"/>
                    <a:pt x="49" y="391"/>
                    <a:pt x="84" y="391"/>
                  </a:cubicBezTo>
                  <a:cubicBezTo>
                    <a:pt x="299" y="391"/>
                    <a:pt x="501" y="332"/>
                    <a:pt x="703" y="260"/>
                  </a:cubicBezTo>
                  <a:cubicBezTo>
                    <a:pt x="775" y="225"/>
                    <a:pt x="953" y="165"/>
                    <a:pt x="965" y="58"/>
                  </a:cubicBezTo>
                  <a:cubicBezTo>
                    <a:pt x="973" y="34"/>
                    <a:pt x="935" y="1"/>
                    <a:pt x="89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6" name="Google Shape;12366;p56"/>
            <p:cNvSpPr/>
            <p:nvPr/>
          </p:nvSpPr>
          <p:spPr>
            <a:xfrm>
              <a:off x="3356050" y="1585475"/>
              <a:ext cx="104325" cy="106650"/>
            </a:xfrm>
            <a:custGeom>
              <a:avLst/>
              <a:gdLst/>
              <a:ahLst/>
              <a:cxnLst/>
              <a:rect l="l" t="t" r="r" b="b"/>
              <a:pathLst>
                <a:path w="4173" h="4266" extrusionOk="0">
                  <a:moveTo>
                    <a:pt x="444" y="1"/>
                  </a:moveTo>
                  <a:cubicBezTo>
                    <a:pt x="314" y="1"/>
                    <a:pt x="185" y="22"/>
                    <a:pt x="61" y="71"/>
                  </a:cubicBezTo>
                  <a:cubicBezTo>
                    <a:pt x="1" y="83"/>
                    <a:pt x="1" y="154"/>
                    <a:pt x="61" y="190"/>
                  </a:cubicBezTo>
                  <a:cubicBezTo>
                    <a:pt x="549" y="380"/>
                    <a:pt x="1025" y="404"/>
                    <a:pt x="1489" y="726"/>
                  </a:cubicBezTo>
                  <a:cubicBezTo>
                    <a:pt x="1906" y="999"/>
                    <a:pt x="2263" y="1345"/>
                    <a:pt x="2597" y="1738"/>
                  </a:cubicBezTo>
                  <a:cubicBezTo>
                    <a:pt x="3216" y="2476"/>
                    <a:pt x="3692" y="3345"/>
                    <a:pt x="4061" y="4238"/>
                  </a:cubicBezTo>
                  <a:cubicBezTo>
                    <a:pt x="4069" y="4257"/>
                    <a:pt x="4084" y="4265"/>
                    <a:pt x="4100" y="4265"/>
                  </a:cubicBezTo>
                  <a:cubicBezTo>
                    <a:pt x="4134" y="4265"/>
                    <a:pt x="4172" y="4230"/>
                    <a:pt x="4156" y="4190"/>
                  </a:cubicBezTo>
                  <a:cubicBezTo>
                    <a:pt x="3763" y="3178"/>
                    <a:pt x="3251" y="2178"/>
                    <a:pt x="2549" y="1345"/>
                  </a:cubicBezTo>
                  <a:cubicBezTo>
                    <a:pt x="2098" y="822"/>
                    <a:pt x="1243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7" name="Google Shape;12367;p56"/>
            <p:cNvSpPr/>
            <p:nvPr/>
          </p:nvSpPr>
          <p:spPr>
            <a:xfrm>
              <a:off x="3335525" y="1588750"/>
              <a:ext cx="117000" cy="120700"/>
            </a:xfrm>
            <a:custGeom>
              <a:avLst/>
              <a:gdLst/>
              <a:ahLst/>
              <a:cxnLst/>
              <a:rect l="l" t="t" r="r" b="b"/>
              <a:pathLst>
                <a:path w="4680" h="4828" extrusionOk="0">
                  <a:moveTo>
                    <a:pt x="320" y="1"/>
                  </a:moveTo>
                  <a:cubicBezTo>
                    <a:pt x="260" y="1"/>
                    <a:pt x="202" y="4"/>
                    <a:pt x="143" y="11"/>
                  </a:cubicBezTo>
                  <a:cubicBezTo>
                    <a:pt x="60" y="23"/>
                    <a:pt x="0" y="130"/>
                    <a:pt x="96" y="178"/>
                  </a:cubicBezTo>
                  <a:cubicBezTo>
                    <a:pt x="501" y="416"/>
                    <a:pt x="953" y="511"/>
                    <a:pt x="1370" y="737"/>
                  </a:cubicBezTo>
                  <a:cubicBezTo>
                    <a:pt x="1905" y="1023"/>
                    <a:pt x="2406" y="1368"/>
                    <a:pt x="2846" y="1761"/>
                  </a:cubicBezTo>
                  <a:cubicBezTo>
                    <a:pt x="3715" y="2535"/>
                    <a:pt x="4501" y="3571"/>
                    <a:pt x="4525" y="4774"/>
                  </a:cubicBezTo>
                  <a:cubicBezTo>
                    <a:pt x="4537" y="4809"/>
                    <a:pt x="4572" y="4827"/>
                    <a:pt x="4605" y="4827"/>
                  </a:cubicBezTo>
                  <a:cubicBezTo>
                    <a:pt x="4638" y="4827"/>
                    <a:pt x="4668" y="4809"/>
                    <a:pt x="4668" y="4774"/>
                  </a:cubicBezTo>
                  <a:cubicBezTo>
                    <a:pt x="4680" y="3595"/>
                    <a:pt x="3977" y="2535"/>
                    <a:pt x="3191" y="1726"/>
                  </a:cubicBezTo>
                  <a:cubicBezTo>
                    <a:pt x="2527" y="1050"/>
                    <a:pt x="1361" y="1"/>
                    <a:pt x="32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8" name="Google Shape;12368;p56"/>
            <p:cNvSpPr/>
            <p:nvPr/>
          </p:nvSpPr>
          <p:spPr>
            <a:xfrm>
              <a:off x="3320950" y="1606800"/>
              <a:ext cx="98325" cy="72325"/>
            </a:xfrm>
            <a:custGeom>
              <a:avLst/>
              <a:gdLst/>
              <a:ahLst/>
              <a:cxnLst/>
              <a:rect l="l" t="t" r="r" b="b"/>
              <a:pathLst>
                <a:path w="3933" h="2893" extrusionOk="0">
                  <a:moveTo>
                    <a:pt x="140" y="1"/>
                  </a:moveTo>
                  <a:cubicBezTo>
                    <a:pt x="105" y="1"/>
                    <a:pt x="70" y="2"/>
                    <a:pt x="36" y="3"/>
                  </a:cubicBezTo>
                  <a:cubicBezTo>
                    <a:pt x="0" y="3"/>
                    <a:pt x="0" y="27"/>
                    <a:pt x="36" y="51"/>
                  </a:cubicBezTo>
                  <a:cubicBezTo>
                    <a:pt x="1357" y="349"/>
                    <a:pt x="3536" y="1337"/>
                    <a:pt x="3786" y="2849"/>
                  </a:cubicBezTo>
                  <a:cubicBezTo>
                    <a:pt x="3786" y="2880"/>
                    <a:pt x="3807" y="2893"/>
                    <a:pt x="3832" y="2893"/>
                  </a:cubicBezTo>
                  <a:cubicBezTo>
                    <a:pt x="3876" y="2893"/>
                    <a:pt x="3932" y="2854"/>
                    <a:pt x="3917" y="2801"/>
                  </a:cubicBezTo>
                  <a:cubicBezTo>
                    <a:pt x="3627" y="1396"/>
                    <a:pt x="1567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9" name="Google Shape;12369;p56"/>
            <p:cNvSpPr/>
            <p:nvPr/>
          </p:nvSpPr>
          <p:spPr>
            <a:xfrm>
              <a:off x="3301300" y="1561600"/>
              <a:ext cx="85925" cy="50400"/>
            </a:xfrm>
            <a:custGeom>
              <a:avLst/>
              <a:gdLst/>
              <a:ahLst/>
              <a:cxnLst/>
              <a:rect l="l" t="t" r="r" b="b"/>
              <a:pathLst>
                <a:path w="3437" h="2016" extrusionOk="0">
                  <a:moveTo>
                    <a:pt x="363" y="0"/>
                  </a:moveTo>
                  <a:cubicBezTo>
                    <a:pt x="267" y="0"/>
                    <a:pt x="174" y="5"/>
                    <a:pt x="84" y="14"/>
                  </a:cubicBezTo>
                  <a:cubicBezTo>
                    <a:pt x="24" y="14"/>
                    <a:pt x="0" y="97"/>
                    <a:pt x="60" y="109"/>
                  </a:cubicBezTo>
                  <a:cubicBezTo>
                    <a:pt x="1179" y="359"/>
                    <a:pt x="2965" y="645"/>
                    <a:pt x="3274" y="1954"/>
                  </a:cubicBezTo>
                  <a:cubicBezTo>
                    <a:pt x="3284" y="1997"/>
                    <a:pt x="3313" y="2016"/>
                    <a:pt x="3343" y="2016"/>
                  </a:cubicBezTo>
                  <a:cubicBezTo>
                    <a:pt x="3388" y="2016"/>
                    <a:pt x="3436" y="1976"/>
                    <a:pt x="3429" y="1919"/>
                  </a:cubicBezTo>
                  <a:cubicBezTo>
                    <a:pt x="3154" y="684"/>
                    <a:pt x="1561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0" name="Google Shape;12370;p56"/>
            <p:cNvSpPr/>
            <p:nvPr/>
          </p:nvSpPr>
          <p:spPr>
            <a:xfrm>
              <a:off x="3290875" y="1578175"/>
              <a:ext cx="74150" cy="23600"/>
            </a:xfrm>
            <a:custGeom>
              <a:avLst/>
              <a:gdLst/>
              <a:ahLst/>
              <a:cxnLst/>
              <a:rect l="l" t="t" r="r" b="b"/>
              <a:pathLst>
                <a:path w="2966" h="944" extrusionOk="0">
                  <a:moveTo>
                    <a:pt x="787" y="0"/>
                  </a:moveTo>
                  <a:cubicBezTo>
                    <a:pt x="531" y="0"/>
                    <a:pt x="277" y="55"/>
                    <a:pt x="36" y="184"/>
                  </a:cubicBezTo>
                  <a:cubicBezTo>
                    <a:pt x="1" y="196"/>
                    <a:pt x="24" y="244"/>
                    <a:pt x="48" y="244"/>
                  </a:cubicBezTo>
                  <a:cubicBezTo>
                    <a:pt x="157" y="233"/>
                    <a:pt x="265" y="228"/>
                    <a:pt x="372" y="228"/>
                  </a:cubicBezTo>
                  <a:cubicBezTo>
                    <a:pt x="1255" y="228"/>
                    <a:pt x="2064" y="562"/>
                    <a:pt x="2882" y="934"/>
                  </a:cubicBezTo>
                  <a:cubicBezTo>
                    <a:pt x="2893" y="941"/>
                    <a:pt x="2904" y="944"/>
                    <a:pt x="2913" y="944"/>
                  </a:cubicBezTo>
                  <a:cubicBezTo>
                    <a:pt x="2952" y="944"/>
                    <a:pt x="2966" y="892"/>
                    <a:pt x="2918" y="863"/>
                  </a:cubicBezTo>
                  <a:cubicBezTo>
                    <a:pt x="2331" y="471"/>
                    <a:pt x="1544" y="0"/>
                    <a:pt x="78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1" name="Google Shape;12371;p56"/>
            <p:cNvSpPr/>
            <p:nvPr/>
          </p:nvSpPr>
          <p:spPr>
            <a:xfrm>
              <a:off x="3257250" y="1590575"/>
              <a:ext cx="90650" cy="24425"/>
            </a:xfrm>
            <a:custGeom>
              <a:avLst/>
              <a:gdLst/>
              <a:ahLst/>
              <a:cxnLst/>
              <a:rect l="l" t="t" r="r" b="b"/>
              <a:pathLst>
                <a:path w="3626" h="977" extrusionOk="0">
                  <a:moveTo>
                    <a:pt x="915" y="0"/>
                  </a:moveTo>
                  <a:cubicBezTo>
                    <a:pt x="622" y="0"/>
                    <a:pt x="328" y="33"/>
                    <a:pt x="36" y="105"/>
                  </a:cubicBezTo>
                  <a:cubicBezTo>
                    <a:pt x="0" y="117"/>
                    <a:pt x="12" y="176"/>
                    <a:pt x="60" y="176"/>
                  </a:cubicBezTo>
                  <a:cubicBezTo>
                    <a:pt x="183" y="169"/>
                    <a:pt x="307" y="165"/>
                    <a:pt x="430" y="165"/>
                  </a:cubicBezTo>
                  <a:cubicBezTo>
                    <a:pt x="1489" y="165"/>
                    <a:pt x="2514" y="439"/>
                    <a:pt x="3453" y="962"/>
                  </a:cubicBezTo>
                  <a:cubicBezTo>
                    <a:pt x="3469" y="972"/>
                    <a:pt x="3485" y="976"/>
                    <a:pt x="3500" y="976"/>
                  </a:cubicBezTo>
                  <a:cubicBezTo>
                    <a:pt x="3574" y="976"/>
                    <a:pt x="3626" y="869"/>
                    <a:pt x="3536" y="819"/>
                  </a:cubicBezTo>
                  <a:cubicBezTo>
                    <a:pt x="2758" y="331"/>
                    <a:pt x="1843" y="0"/>
                    <a:pt x="91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2" name="Google Shape;12372;p56"/>
            <p:cNvSpPr/>
            <p:nvPr/>
          </p:nvSpPr>
          <p:spPr>
            <a:xfrm>
              <a:off x="3228975" y="1584125"/>
              <a:ext cx="94100" cy="16625"/>
            </a:xfrm>
            <a:custGeom>
              <a:avLst/>
              <a:gdLst/>
              <a:ahLst/>
              <a:cxnLst/>
              <a:rect l="l" t="t" r="r" b="b"/>
              <a:pathLst>
                <a:path w="3764" h="665" extrusionOk="0">
                  <a:moveTo>
                    <a:pt x="1317" y="0"/>
                  </a:moveTo>
                  <a:cubicBezTo>
                    <a:pt x="877" y="0"/>
                    <a:pt x="449" y="63"/>
                    <a:pt x="60" y="220"/>
                  </a:cubicBezTo>
                  <a:cubicBezTo>
                    <a:pt x="0" y="256"/>
                    <a:pt x="0" y="327"/>
                    <a:pt x="71" y="339"/>
                  </a:cubicBezTo>
                  <a:cubicBezTo>
                    <a:pt x="1274" y="434"/>
                    <a:pt x="2393" y="315"/>
                    <a:pt x="3584" y="660"/>
                  </a:cubicBezTo>
                  <a:cubicBezTo>
                    <a:pt x="3594" y="663"/>
                    <a:pt x="3604" y="665"/>
                    <a:pt x="3614" y="665"/>
                  </a:cubicBezTo>
                  <a:cubicBezTo>
                    <a:pt x="3723" y="665"/>
                    <a:pt x="3764" y="490"/>
                    <a:pt x="3643" y="446"/>
                  </a:cubicBezTo>
                  <a:cubicBezTo>
                    <a:pt x="2945" y="208"/>
                    <a:pt x="2113" y="0"/>
                    <a:pt x="131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3" name="Google Shape;12373;p56"/>
            <p:cNvSpPr/>
            <p:nvPr/>
          </p:nvSpPr>
          <p:spPr>
            <a:xfrm>
              <a:off x="3235800" y="1574725"/>
              <a:ext cx="28300" cy="7400"/>
            </a:xfrm>
            <a:custGeom>
              <a:avLst/>
              <a:gdLst/>
              <a:ahLst/>
              <a:cxnLst/>
              <a:rect l="l" t="t" r="r" b="b"/>
              <a:pathLst>
                <a:path w="1132" h="296" extrusionOk="0">
                  <a:moveTo>
                    <a:pt x="977" y="1"/>
                  </a:moveTo>
                  <a:cubicBezTo>
                    <a:pt x="810" y="1"/>
                    <a:pt x="644" y="1"/>
                    <a:pt x="477" y="24"/>
                  </a:cubicBezTo>
                  <a:cubicBezTo>
                    <a:pt x="334" y="36"/>
                    <a:pt x="179" y="36"/>
                    <a:pt x="60" y="120"/>
                  </a:cubicBezTo>
                  <a:cubicBezTo>
                    <a:pt x="1" y="167"/>
                    <a:pt x="1" y="251"/>
                    <a:pt x="84" y="274"/>
                  </a:cubicBezTo>
                  <a:cubicBezTo>
                    <a:pt x="128" y="290"/>
                    <a:pt x="173" y="296"/>
                    <a:pt x="219" y="296"/>
                  </a:cubicBezTo>
                  <a:cubicBezTo>
                    <a:pt x="310" y="296"/>
                    <a:pt x="406" y="274"/>
                    <a:pt x="501" y="274"/>
                  </a:cubicBezTo>
                  <a:cubicBezTo>
                    <a:pt x="644" y="251"/>
                    <a:pt x="810" y="251"/>
                    <a:pt x="953" y="251"/>
                  </a:cubicBezTo>
                  <a:cubicBezTo>
                    <a:pt x="1132" y="239"/>
                    <a:pt x="1132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4" name="Google Shape;12374;p56"/>
            <p:cNvSpPr/>
            <p:nvPr/>
          </p:nvSpPr>
          <p:spPr>
            <a:xfrm>
              <a:off x="3301300" y="1623250"/>
              <a:ext cx="90325" cy="53675"/>
            </a:xfrm>
            <a:custGeom>
              <a:avLst/>
              <a:gdLst/>
              <a:ahLst/>
              <a:cxnLst/>
              <a:rect l="l" t="t" r="r" b="b"/>
              <a:pathLst>
                <a:path w="3613" h="2147" extrusionOk="0">
                  <a:moveTo>
                    <a:pt x="131" y="0"/>
                  </a:moveTo>
                  <a:cubicBezTo>
                    <a:pt x="123" y="0"/>
                    <a:pt x="115" y="0"/>
                    <a:pt x="107" y="0"/>
                  </a:cubicBezTo>
                  <a:cubicBezTo>
                    <a:pt x="48" y="0"/>
                    <a:pt x="0" y="96"/>
                    <a:pt x="84" y="119"/>
                  </a:cubicBezTo>
                  <a:cubicBezTo>
                    <a:pt x="1334" y="655"/>
                    <a:pt x="2620" y="1036"/>
                    <a:pt x="3513" y="2132"/>
                  </a:cubicBezTo>
                  <a:cubicBezTo>
                    <a:pt x="3526" y="2142"/>
                    <a:pt x="3541" y="2146"/>
                    <a:pt x="3554" y="2146"/>
                  </a:cubicBezTo>
                  <a:cubicBezTo>
                    <a:pt x="3587" y="2146"/>
                    <a:pt x="3613" y="2118"/>
                    <a:pt x="3596" y="2084"/>
                  </a:cubicBezTo>
                  <a:cubicBezTo>
                    <a:pt x="2969" y="972"/>
                    <a:pt x="1436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5" name="Google Shape;12375;p56"/>
            <p:cNvSpPr/>
            <p:nvPr/>
          </p:nvSpPr>
          <p:spPr>
            <a:xfrm>
              <a:off x="3242650" y="1619900"/>
              <a:ext cx="25325" cy="4650"/>
            </a:xfrm>
            <a:custGeom>
              <a:avLst/>
              <a:gdLst/>
              <a:ahLst/>
              <a:cxnLst/>
              <a:rect l="l" t="t" r="r" b="b"/>
              <a:pathLst>
                <a:path w="1013" h="186" extrusionOk="0">
                  <a:moveTo>
                    <a:pt x="351" y="0"/>
                  </a:moveTo>
                  <a:cubicBezTo>
                    <a:pt x="245" y="0"/>
                    <a:pt x="142" y="11"/>
                    <a:pt x="48" y="39"/>
                  </a:cubicBezTo>
                  <a:cubicBezTo>
                    <a:pt x="1" y="63"/>
                    <a:pt x="1" y="122"/>
                    <a:pt x="48" y="146"/>
                  </a:cubicBezTo>
                  <a:cubicBezTo>
                    <a:pt x="144" y="175"/>
                    <a:pt x="249" y="186"/>
                    <a:pt x="359" y="186"/>
                  </a:cubicBezTo>
                  <a:cubicBezTo>
                    <a:pt x="563" y="186"/>
                    <a:pt x="779" y="150"/>
                    <a:pt x="965" y="134"/>
                  </a:cubicBezTo>
                  <a:cubicBezTo>
                    <a:pt x="1013" y="122"/>
                    <a:pt x="1013" y="63"/>
                    <a:pt x="965" y="63"/>
                  </a:cubicBezTo>
                  <a:cubicBezTo>
                    <a:pt x="777" y="39"/>
                    <a:pt x="557" y="0"/>
                    <a:pt x="35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6" name="Google Shape;12376;p56"/>
            <p:cNvSpPr/>
            <p:nvPr/>
          </p:nvSpPr>
          <p:spPr>
            <a:xfrm>
              <a:off x="3209325" y="1614325"/>
              <a:ext cx="8050" cy="4800"/>
            </a:xfrm>
            <a:custGeom>
              <a:avLst/>
              <a:gdLst/>
              <a:ahLst/>
              <a:cxnLst/>
              <a:rect l="l" t="t" r="r" b="b"/>
              <a:pathLst>
                <a:path w="322" h="192" extrusionOk="0">
                  <a:moveTo>
                    <a:pt x="203" y="0"/>
                  </a:moveTo>
                  <a:cubicBezTo>
                    <a:pt x="167" y="0"/>
                    <a:pt x="143" y="0"/>
                    <a:pt x="107" y="12"/>
                  </a:cubicBezTo>
                  <a:cubicBezTo>
                    <a:pt x="0" y="24"/>
                    <a:pt x="0" y="179"/>
                    <a:pt x="107" y="179"/>
                  </a:cubicBezTo>
                  <a:cubicBezTo>
                    <a:pt x="143" y="179"/>
                    <a:pt x="167" y="179"/>
                    <a:pt x="203" y="191"/>
                  </a:cubicBezTo>
                  <a:cubicBezTo>
                    <a:pt x="206" y="191"/>
                    <a:pt x="209" y="191"/>
                    <a:pt x="213" y="191"/>
                  </a:cubicBezTo>
                  <a:cubicBezTo>
                    <a:pt x="322" y="191"/>
                    <a:pt x="318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7" name="Google Shape;12377;p56"/>
            <p:cNvSpPr/>
            <p:nvPr/>
          </p:nvSpPr>
          <p:spPr>
            <a:xfrm>
              <a:off x="3393075" y="1681725"/>
              <a:ext cx="24325" cy="38700"/>
            </a:xfrm>
            <a:custGeom>
              <a:avLst/>
              <a:gdLst/>
              <a:ahLst/>
              <a:cxnLst/>
              <a:rect l="l" t="t" r="r" b="b"/>
              <a:pathLst>
                <a:path w="973" h="1548" extrusionOk="0">
                  <a:moveTo>
                    <a:pt x="52" y="0"/>
                  </a:moveTo>
                  <a:cubicBezTo>
                    <a:pt x="28" y="0"/>
                    <a:pt x="1" y="35"/>
                    <a:pt x="20" y="54"/>
                  </a:cubicBezTo>
                  <a:cubicBezTo>
                    <a:pt x="401" y="531"/>
                    <a:pt x="711" y="995"/>
                    <a:pt x="949" y="1543"/>
                  </a:cubicBezTo>
                  <a:cubicBezTo>
                    <a:pt x="949" y="1546"/>
                    <a:pt x="951" y="1548"/>
                    <a:pt x="954" y="1548"/>
                  </a:cubicBezTo>
                  <a:cubicBezTo>
                    <a:pt x="961" y="1548"/>
                    <a:pt x="973" y="1539"/>
                    <a:pt x="973" y="1531"/>
                  </a:cubicBezTo>
                  <a:cubicBezTo>
                    <a:pt x="770" y="995"/>
                    <a:pt x="520" y="400"/>
                    <a:pt x="68" y="7"/>
                  </a:cubicBezTo>
                  <a:cubicBezTo>
                    <a:pt x="63" y="2"/>
                    <a:pt x="58" y="0"/>
                    <a:pt x="5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8" name="Google Shape;12378;p56"/>
            <p:cNvSpPr/>
            <p:nvPr/>
          </p:nvSpPr>
          <p:spPr>
            <a:xfrm>
              <a:off x="3436900" y="1701450"/>
              <a:ext cx="9375" cy="18100"/>
            </a:xfrm>
            <a:custGeom>
              <a:avLst/>
              <a:gdLst/>
              <a:ahLst/>
              <a:cxnLst/>
              <a:rect l="l" t="t" r="r" b="b"/>
              <a:pathLst>
                <a:path w="375" h="724" extrusionOk="0">
                  <a:moveTo>
                    <a:pt x="69" y="1"/>
                  </a:moveTo>
                  <a:cubicBezTo>
                    <a:pt x="37" y="1"/>
                    <a:pt x="1" y="26"/>
                    <a:pt x="17" y="51"/>
                  </a:cubicBezTo>
                  <a:cubicBezTo>
                    <a:pt x="89" y="254"/>
                    <a:pt x="196" y="432"/>
                    <a:pt x="196" y="635"/>
                  </a:cubicBezTo>
                  <a:cubicBezTo>
                    <a:pt x="196" y="694"/>
                    <a:pt x="241" y="724"/>
                    <a:pt x="285" y="724"/>
                  </a:cubicBezTo>
                  <a:cubicBezTo>
                    <a:pt x="330" y="724"/>
                    <a:pt x="375" y="694"/>
                    <a:pt x="375" y="635"/>
                  </a:cubicBezTo>
                  <a:cubicBezTo>
                    <a:pt x="351" y="397"/>
                    <a:pt x="267" y="170"/>
                    <a:pt x="101" y="16"/>
                  </a:cubicBezTo>
                  <a:cubicBezTo>
                    <a:pt x="94" y="5"/>
                    <a:pt x="82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9" name="Google Shape;12379;p56"/>
            <p:cNvSpPr/>
            <p:nvPr/>
          </p:nvSpPr>
          <p:spPr>
            <a:xfrm>
              <a:off x="3421775" y="1673525"/>
              <a:ext cx="23600" cy="34800"/>
            </a:xfrm>
            <a:custGeom>
              <a:avLst/>
              <a:gdLst/>
              <a:ahLst/>
              <a:cxnLst/>
              <a:rect l="l" t="t" r="r" b="b"/>
              <a:pathLst>
                <a:path w="944" h="1392" extrusionOk="0">
                  <a:moveTo>
                    <a:pt x="123" y="1"/>
                  </a:moveTo>
                  <a:cubicBezTo>
                    <a:pt x="56" y="1"/>
                    <a:pt x="0" y="76"/>
                    <a:pt x="39" y="144"/>
                  </a:cubicBezTo>
                  <a:cubicBezTo>
                    <a:pt x="229" y="561"/>
                    <a:pt x="658" y="787"/>
                    <a:pt x="706" y="1275"/>
                  </a:cubicBezTo>
                  <a:cubicBezTo>
                    <a:pt x="712" y="1353"/>
                    <a:pt x="771" y="1392"/>
                    <a:pt x="829" y="1392"/>
                  </a:cubicBezTo>
                  <a:cubicBezTo>
                    <a:pt x="887" y="1392"/>
                    <a:pt x="944" y="1353"/>
                    <a:pt x="944" y="1275"/>
                  </a:cubicBezTo>
                  <a:cubicBezTo>
                    <a:pt x="944" y="787"/>
                    <a:pt x="622" y="216"/>
                    <a:pt x="170" y="13"/>
                  </a:cubicBezTo>
                  <a:cubicBezTo>
                    <a:pt x="155" y="5"/>
                    <a:pt x="139" y="1"/>
                    <a:pt x="12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0" name="Google Shape;12380;p56"/>
            <p:cNvSpPr/>
            <p:nvPr/>
          </p:nvSpPr>
          <p:spPr>
            <a:xfrm>
              <a:off x="3364400" y="1679800"/>
              <a:ext cx="6200" cy="5800"/>
            </a:xfrm>
            <a:custGeom>
              <a:avLst/>
              <a:gdLst/>
              <a:ahLst/>
              <a:cxnLst/>
              <a:rect l="l" t="t" r="r" b="b"/>
              <a:pathLst>
                <a:path w="248" h="232" extrusionOk="0">
                  <a:moveTo>
                    <a:pt x="12" y="1"/>
                  </a:moveTo>
                  <a:cubicBezTo>
                    <a:pt x="0" y="1"/>
                    <a:pt x="0" y="1"/>
                    <a:pt x="0" y="12"/>
                  </a:cubicBezTo>
                  <a:cubicBezTo>
                    <a:pt x="72" y="84"/>
                    <a:pt x="155" y="131"/>
                    <a:pt x="203" y="227"/>
                  </a:cubicBezTo>
                  <a:cubicBezTo>
                    <a:pt x="206" y="230"/>
                    <a:pt x="211" y="231"/>
                    <a:pt x="216" y="231"/>
                  </a:cubicBezTo>
                  <a:cubicBezTo>
                    <a:pt x="230" y="231"/>
                    <a:pt x="247" y="220"/>
                    <a:pt x="238" y="203"/>
                  </a:cubicBezTo>
                  <a:cubicBezTo>
                    <a:pt x="179" y="120"/>
                    <a:pt x="84" y="60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1" name="Google Shape;12381;p56"/>
            <p:cNvSpPr/>
            <p:nvPr/>
          </p:nvSpPr>
          <p:spPr>
            <a:xfrm>
              <a:off x="3207350" y="1644175"/>
              <a:ext cx="108750" cy="17000"/>
            </a:xfrm>
            <a:custGeom>
              <a:avLst/>
              <a:gdLst/>
              <a:ahLst/>
              <a:cxnLst/>
              <a:rect l="l" t="t" r="r" b="b"/>
              <a:pathLst>
                <a:path w="4350" h="680" extrusionOk="0">
                  <a:moveTo>
                    <a:pt x="1985" y="1"/>
                  </a:moveTo>
                  <a:cubicBezTo>
                    <a:pt x="1217" y="1"/>
                    <a:pt x="476" y="170"/>
                    <a:pt x="32" y="592"/>
                  </a:cubicBezTo>
                  <a:cubicBezTo>
                    <a:pt x="0" y="613"/>
                    <a:pt x="24" y="680"/>
                    <a:pt x="54" y="680"/>
                  </a:cubicBezTo>
                  <a:cubicBezTo>
                    <a:pt x="59" y="680"/>
                    <a:pt x="63" y="678"/>
                    <a:pt x="67" y="675"/>
                  </a:cubicBezTo>
                  <a:cubicBezTo>
                    <a:pt x="733" y="425"/>
                    <a:pt x="1568" y="251"/>
                    <a:pt x="2384" y="251"/>
                  </a:cubicBezTo>
                  <a:cubicBezTo>
                    <a:pt x="3041" y="251"/>
                    <a:pt x="3686" y="364"/>
                    <a:pt x="4223" y="640"/>
                  </a:cubicBezTo>
                  <a:cubicBezTo>
                    <a:pt x="4227" y="640"/>
                    <a:pt x="4231" y="641"/>
                    <a:pt x="4235" y="641"/>
                  </a:cubicBezTo>
                  <a:cubicBezTo>
                    <a:pt x="4300" y="641"/>
                    <a:pt x="4349" y="554"/>
                    <a:pt x="4282" y="521"/>
                  </a:cubicBezTo>
                  <a:cubicBezTo>
                    <a:pt x="3735" y="213"/>
                    <a:pt x="2844" y="1"/>
                    <a:pt x="198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2" name="Google Shape;12382;p56"/>
            <p:cNvSpPr/>
            <p:nvPr/>
          </p:nvSpPr>
          <p:spPr>
            <a:xfrm>
              <a:off x="3162875" y="1669650"/>
              <a:ext cx="21925" cy="20350"/>
            </a:xfrm>
            <a:custGeom>
              <a:avLst/>
              <a:gdLst/>
              <a:ahLst/>
              <a:cxnLst/>
              <a:rect l="l" t="t" r="r" b="b"/>
              <a:pathLst>
                <a:path w="877" h="814" extrusionOk="0">
                  <a:moveTo>
                    <a:pt x="823" y="0"/>
                  </a:moveTo>
                  <a:cubicBezTo>
                    <a:pt x="819" y="0"/>
                    <a:pt x="815" y="1"/>
                    <a:pt x="810" y="2"/>
                  </a:cubicBezTo>
                  <a:cubicBezTo>
                    <a:pt x="632" y="49"/>
                    <a:pt x="406" y="121"/>
                    <a:pt x="275" y="252"/>
                  </a:cubicBezTo>
                  <a:cubicBezTo>
                    <a:pt x="156" y="371"/>
                    <a:pt x="1" y="561"/>
                    <a:pt x="48" y="764"/>
                  </a:cubicBezTo>
                  <a:cubicBezTo>
                    <a:pt x="59" y="784"/>
                    <a:pt x="96" y="814"/>
                    <a:pt x="129" y="814"/>
                  </a:cubicBezTo>
                  <a:cubicBezTo>
                    <a:pt x="134" y="814"/>
                    <a:pt x="139" y="813"/>
                    <a:pt x="144" y="811"/>
                  </a:cubicBezTo>
                  <a:cubicBezTo>
                    <a:pt x="263" y="704"/>
                    <a:pt x="334" y="549"/>
                    <a:pt x="441" y="430"/>
                  </a:cubicBezTo>
                  <a:cubicBezTo>
                    <a:pt x="560" y="287"/>
                    <a:pt x="644" y="168"/>
                    <a:pt x="822" y="73"/>
                  </a:cubicBezTo>
                  <a:cubicBezTo>
                    <a:pt x="877" y="51"/>
                    <a:pt x="862" y="0"/>
                    <a:pt x="82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3" name="Google Shape;12383;p56"/>
            <p:cNvSpPr/>
            <p:nvPr/>
          </p:nvSpPr>
          <p:spPr>
            <a:xfrm>
              <a:off x="3188775" y="16839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0"/>
                  </a:moveTo>
                  <a:lnTo>
                    <a:pt x="1" y="12"/>
                  </a:lnTo>
                  <a:cubicBezTo>
                    <a:pt x="13" y="12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4" name="Google Shape;12384;p56"/>
            <p:cNvSpPr/>
            <p:nvPr/>
          </p:nvSpPr>
          <p:spPr>
            <a:xfrm>
              <a:off x="3396325" y="3194675"/>
              <a:ext cx="18100" cy="62875"/>
            </a:xfrm>
            <a:custGeom>
              <a:avLst/>
              <a:gdLst/>
              <a:ahLst/>
              <a:cxnLst/>
              <a:rect l="l" t="t" r="r" b="b"/>
              <a:pathLst>
                <a:path w="724" h="2515" extrusionOk="0">
                  <a:moveTo>
                    <a:pt x="78" y="1"/>
                  </a:moveTo>
                  <a:cubicBezTo>
                    <a:pt x="35" y="1"/>
                    <a:pt x="1" y="40"/>
                    <a:pt x="9" y="92"/>
                  </a:cubicBezTo>
                  <a:cubicBezTo>
                    <a:pt x="93" y="484"/>
                    <a:pt x="235" y="854"/>
                    <a:pt x="331" y="1258"/>
                  </a:cubicBezTo>
                  <a:cubicBezTo>
                    <a:pt x="402" y="1663"/>
                    <a:pt x="390" y="2080"/>
                    <a:pt x="485" y="2461"/>
                  </a:cubicBezTo>
                  <a:cubicBezTo>
                    <a:pt x="497" y="2497"/>
                    <a:pt x="527" y="2514"/>
                    <a:pt x="557" y="2514"/>
                  </a:cubicBezTo>
                  <a:cubicBezTo>
                    <a:pt x="587" y="2514"/>
                    <a:pt x="616" y="2497"/>
                    <a:pt x="628" y="2461"/>
                  </a:cubicBezTo>
                  <a:cubicBezTo>
                    <a:pt x="724" y="2056"/>
                    <a:pt x="640" y="1580"/>
                    <a:pt x="581" y="1187"/>
                  </a:cubicBezTo>
                  <a:cubicBezTo>
                    <a:pt x="521" y="782"/>
                    <a:pt x="450" y="318"/>
                    <a:pt x="128" y="20"/>
                  </a:cubicBezTo>
                  <a:cubicBezTo>
                    <a:pt x="112" y="7"/>
                    <a:pt x="94" y="1"/>
                    <a:pt x="7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5" name="Google Shape;12385;p56"/>
            <p:cNvSpPr/>
            <p:nvPr/>
          </p:nvSpPr>
          <p:spPr>
            <a:xfrm>
              <a:off x="3383850" y="3275300"/>
              <a:ext cx="30575" cy="84875"/>
            </a:xfrm>
            <a:custGeom>
              <a:avLst/>
              <a:gdLst/>
              <a:ahLst/>
              <a:cxnLst/>
              <a:rect l="l" t="t" r="r" b="b"/>
              <a:pathLst>
                <a:path w="1223" h="3395" extrusionOk="0">
                  <a:moveTo>
                    <a:pt x="1047" y="1"/>
                  </a:moveTo>
                  <a:cubicBezTo>
                    <a:pt x="1026" y="1"/>
                    <a:pt x="1008" y="16"/>
                    <a:pt x="1008" y="46"/>
                  </a:cubicBezTo>
                  <a:cubicBezTo>
                    <a:pt x="961" y="581"/>
                    <a:pt x="830" y="1177"/>
                    <a:pt x="734" y="1689"/>
                  </a:cubicBezTo>
                  <a:cubicBezTo>
                    <a:pt x="627" y="2308"/>
                    <a:pt x="377" y="2855"/>
                    <a:pt x="20" y="3344"/>
                  </a:cubicBezTo>
                  <a:cubicBezTo>
                    <a:pt x="0" y="3373"/>
                    <a:pt x="37" y="3394"/>
                    <a:pt x="64" y="3394"/>
                  </a:cubicBezTo>
                  <a:cubicBezTo>
                    <a:pt x="70" y="3394"/>
                    <a:pt x="75" y="3393"/>
                    <a:pt x="80" y="3391"/>
                  </a:cubicBezTo>
                  <a:cubicBezTo>
                    <a:pt x="961" y="2617"/>
                    <a:pt x="1223" y="1129"/>
                    <a:pt x="1104" y="46"/>
                  </a:cubicBezTo>
                  <a:cubicBezTo>
                    <a:pt x="1092" y="16"/>
                    <a:pt x="1068" y="1"/>
                    <a:pt x="104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6" name="Google Shape;12386;p56"/>
            <p:cNvSpPr/>
            <p:nvPr/>
          </p:nvSpPr>
          <p:spPr>
            <a:xfrm>
              <a:off x="3415600" y="3231100"/>
              <a:ext cx="13700" cy="98300"/>
            </a:xfrm>
            <a:custGeom>
              <a:avLst/>
              <a:gdLst/>
              <a:ahLst/>
              <a:cxnLst/>
              <a:rect l="l" t="t" r="r" b="b"/>
              <a:pathLst>
                <a:path w="548" h="3932" extrusionOk="0">
                  <a:moveTo>
                    <a:pt x="172" y="0"/>
                  </a:moveTo>
                  <a:cubicBezTo>
                    <a:pt x="142" y="0"/>
                    <a:pt x="113" y="19"/>
                    <a:pt x="119" y="51"/>
                  </a:cubicBezTo>
                  <a:cubicBezTo>
                    <a:pt x="286" y="1349"/>
                    <a:pt x="0" y="2599"/>
                    <a:pt x="48" y="3873"/>
                  </a:cubicBezTo>
                  <a:cubicBezTo>
                    <a:pt x="48" y="3909"/>
                    <a:pt x="77" y="3932"/>
                    <a:pt x="106" y="3932"/>
                  </a:cubicBezTo>
                  <a:cubicBezTo>
                    <a:pt x="126" y="3932"/>
                    <a:pt x="145" y="3921"/>
                    <a:pt x="155" y="3897"/>
                  </a:cubicBezTo>
                  <a:cubicBezTo>
                    <a:pt x="429" y="2623"/>
                    <a:pt x="548" y="1290"/>
                    <a:pt x="226" y="39"/>
                  </a:cubicBezTo>
                  <a:cubicBezTo>
                    <a:pt x="221" y="13"/>
                    <a:pt x="196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7" name="Google Shape;12387;p56"/>
            <p:cNvSpPr/>
            <p:nvPr/>
          </p:nvSpPr>
          <p:spPr>
            <a:xfrm>
              <a:off x="3405475" y="3339025"/>
              <a:ext cx="12825" cy="21475"/>
            </a:xfrm>
            <a:custGeom>
              <a:avLst/>
              <a:gdLst/>
              <a:ahLst/>
              <a:cxnLst/>
              <a:rect l="l" t="t" r="r" b="b"/>
              <a:pathLst>
                <a:path w="513" h="859" extrusionOk="0">
                  <a:moveTo>
                    <a:pt x="467" y="1"/>
                  </a:moveTo>
                  <a:cubicBezTo>
                    <a:pt x="457" y="1"/>
                    <a:pt x="446" y="4"/>
                    <a:pt x="441" y="9"/>
                  </a:cubicBezTo>
                  <a:cubicBezTo>
                    <a:pt x="358" y="128"/>
                    <a:pt x="274" y="211"/>
                    <a:pt x="203" y="318"/>
                  </a:cubicBezTo>
                  <a:cubicBezTo>
                    <a:pt x="119" y="425"/>
                    <a:pt x="60" y="545"/>
                    <a:pt x="24" y="664"/>
                  </a:cubicBezTo>
                  <a:cubicBezTo>
                    <a:pt x="0" y="723"/>
                    <a:pt x="36" y="783"/>
                    <a:pt x="60" y="806"/>
                  </a:cubicBezTo>
                  <a:cubicBezTo>
                    <a:pt x="84" y="842"/>
                    <a:pt x="108" y="842"/>
                    <a:pt x="143" y="854"/>
                  </a:cubicBezTo>
                  <a:cubicBezTo>
                    <a:pt x="155" y="857"/>
                    <a:pt x="166" y="858"/>
                    <a:pt x="179" y="858"/>
                  </a:cubicBezTo>
                  <a:cubicBezTo>
                    <a:pt x="218" y="858"/>
                    <a:pt x="259" y="843"/>
                    <a:pt x="286" y="806"/>
                  </a:cubicBezTo>
                  <a:cubicBezTo>
                    <a:pt x="393" y="699"/>
                    <a:pt x="453" y="568"/>
                    <a:pt x="477" y="437"/>
                  </a:cubicBezTo>
                  <a:cubicBezTo>
                    <a:pt x="512" y="306"/>
                    <a:pt x="489" y="152"/>
                    <a:pt x="489" y="21"/>
                  </a:cubicBezTo>
                  <a:cubicBezTo>
                    <a:pt x="496" y="7"/>
                    <a:pt x="482" y="1"/>
                    <a:pt x="46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8" name="Google Shape;12388;p56"/>
            <p:cNvSpPr/>
            <p:nvPr/>
          </p:nvSpPr>
          <p:spPr>
            <a:xfrm>
              <a:off x="3448050" y="3267075"/>
              <a:ext cx="9525" cy="47075"/>
            </a:xfrm>
            <a:custGeom>
              <a:avLst/>
              <a:gdLst/>
              <a:ahLst/>
              <a:cxnLst/>
              <a:rect l="l" t="t" r="r" b="b"/>
              <a:pathLst>
                <a:path w="381" h="1883" extrusionOk="0">
                  <a:moveTo>
                    <a:pt x="82" y="1"/>
                  </a:moveTo>
                  <a:cubicBezTo>
                    <a:pt x="64" y="1"/>
                    <a:pt x="48" y="13"/>
                    <a:pt x="48" y="41"/>
                  </a:cubicBezTo>
                  <a:cubicBezTo>
                    <a:pt x="60" y="648"/>
                    <a:pt x="48" y="1232"/>
                    <a:pt x="0" y="1827"/>
                  </a:cubicBezTo>
                  <a:cubicBezTo>
                    <a:pt x="0" y="1864"/>
                    <a:pt x="28" y="1883"/>
                    <a:pt x="58" y="1883"/>
                  </a:cubicBezTo>
                  <a:cubicBezTo>
                    <a:pt x="75" y="1883"/>
                    <a:pt x="94" y="1876"/>
                    <a:pt x="107" y="1863"/>
                  </a:cubicBezTo>
                  <a:cubicBezTo>
                    <a:pt x="381" y="1303"/>
                    <a:pt x="191" y="625"/>
                    <a:pt x="131" y="41"/>
                  </a:cubicBezTo>
                  <a:cubicBezTo>
                    <a:pt x="125" y="16"/>
                    <a:pt x="102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9" name="Google Shape;12389;p56"/>
            <p:cNvSpPr/>
            <p:nvPr/>
          </p:nvSpPr>
          <p:spPr>
            <a:xfrm>
              <a:off x="3433150" y="3338175"/>
              <a:ext cx="14450" cy="29300"/>
            </a:xfrm>
            <a:custGeom>
              <a:avLst/>
              <a:gdLst/>
              <a:ahLst/>
              <a:cxnLst/>
              <a:rect l="l" t="t" r="r" b="b"/>
              <a:pathLst>
                <a:path w="578" h="1172" extrusionOk="0">
                  <a:moveTo>
                    <a:pt x="464" y="1"/>
                  </a:moveTo>
                  <a:cubicBezTo>
                    <a:pt x="427" y="1"/>
                    <a:pt x="388" y="20"/>
                    <a:pt x="370" y="67"/>
                  </a:cubicBezTo>
                  <a:cubicBezTo>
                    <a:pt x="310" y="245"/>
                    <a:pt x="251" y="424"/>
                    <a:pt x="179" y="602"/>
                  </a:cubicBezTo>
                  <a:cubicBezTo>
                    <a:pt x="120" y="769"/>
                    <a:pt x="1" y="936"/>
                    <a:pt x="1" y="1102"/>
                  </a:cubicBezTo>
                  <a:cubicBezTo>
                    <a:pt x="1" y="1147"/>
                    <a:pt x="33" y="1171"/>
                    <a:pt x="70" y="1171"/>
                  </a:cubicBezTo>
                  <a:cubicBezTo>
                    <a:pt x="82" y="1171"/>
                    <a:pt x="96" y="1168"/>
                    <a:pt x="108" y="1162"/>
                  </a:cubicBezTo>
                  <a:cubicBezTo>
                    <a:pt x="251" y="1067"/>
                    <a:pt x="298" y="876"/>
                    <a:pt x="358" y="721"/>
                  </a:cubicBezTo>
                  <a:cubicBezTo>
                    <a:pt x="429" y="531"/>
                    <a:pt x="489" y="328"/>
                    <a:pt x="548" y="114"/>
                  </a:cubicBezTo>
                  <a:cubicBezTo>
                    <a:pt x="577" y="49"/>
                    <a:pt x="522" y="1"/>
                    <a:pt x="46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0" name="Google Shape;12390;p56"/>
            <p:cNvSpPr/>
            <p:nvPr/>
          </p:nvSpPr>
          <p:spPr>
            <a:xfrm>
              <a:off x="3475425" y="3280350"/>
              <a:ext cx="22050" cy="79875"/>
            </a:xfrm>
            <a:custGeom>
              <a:avLst/>
              <a:gdLst/>
              <a:ahLst/>
              <a:cxnLst/>
              <a:rect l="l" t="t" r="r" b="b"/>
              <a:pathLst>
                <a:path w="882" h="3195" extrusionOk="0">
                  <a:moveTo>
                    <a:pt x="463" y="0"/>
                  </a:moveTo>
                  <a:cubicBezTo>
                    <a:pt x="388" y="0"/>
                    <a:pt x="317" y="59"/>
                    <a:pt x="346" y="153"/>
                  </a:cubicBezTo>
                  <a:cubicBezTo>
                    <a:pt x="596" y="1225"/>
                    <a:pt x="96" y="2106"/>
                    <a:pt x="0" y="3130"/>
                  </a:cubicBezTo>
                  <a:cubicBezTo>
                    <a:pt x="0" y="3170"/>
                    <a:pt x="39" y="3194"/>
                    <a:pt x="75" y="3194"/>
                  </a:cubicBezTo>
                  <a:cubicBezTo>
                    <a:pt x="92" y="3194"/>
                    <a:pt x="108" y="3189"/>
                    <a:pt x="119" y="3177"/>
                  </a:cubicBezTo>
                  <a:cubicBezTo>
                    <a:pt x="822" y="2439"/>
                    <a:pt x="881" y="998"/>
                    <a:pt x="584" y="82"/>
                  </a:cubicBezTo>
                  <a:cubicBezTo>
                    <a:pt x="560" y="25"/>
                    <a:pt x="511" y="0"/>
                    <a:pt x="46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1" name="Google Shape;12391;p56"/>
            <p:cNvSpPr/>
            <p:nvPr/>
          </p:nvSpPr>
          <p:spPr>
            <a:xfrm>
              <a:off x="3516650" y="3292650"/>
              <a:ext cx="6125" cy="35975"/>
            </a:xfrm>
            <a:custGeom>
              <a:avLst/>
              <a:gdLst/>
              <a:ahLst/>
              <a:cxnLst/>
              <a:rect l="l" t="t" r="r" b="b"/>
              <a:pathLst>
                <a:path w="245" h="1439" extrusionOk="0">
                  <a:moveTo>
                    <a:pt x="93" y="0"/>
                  </a:moveTo>
                  <a:cubicBezTo>
                    <a:pt x="45" y="0"/>
                    <a:pt x="0" y="30"/>
                    <a:pt x="6" y="90"/>
                  </a:cubicBezTo>
                  <a:cubicBezTo>
                    <a:pt x="54" y="518"/>
                    <a:pt x="18" y="959"/>
                    <a:pt x="54" y="1387"/>
                  </a:cubicBezTo>
                  <a:cubicBezTo>
                    <a:pt x="54" y="1420"/>
                    <a:pt x="79" y="1439"/>
                    <a:pt x="106" y="1439"/>
                  </a:cubicBezTo>
                  <a:cubicBezTo>
                    <a:pt x="128" y="1439"/>
                    <a:pt x="150" y="1426"/>
                    <a:pt x="161" y="1399"/>
                  </a:cubicBezTo>
                  <a:cubicBezTo>
                    <a:pt x="244" y="971"/>
                    <a:pt x="233" y="542"/>
                    <a:pt x="197" y="90"/>
                  </a:cubicBezTo>
                  <a:cubicBezTo>
                    <a:pt x="191" y="30"/>
                    <a:pt x="140" y="0"/>
                    <a:pt x="9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2" name="Google Shape;12392;p56"/>
            <p:cNvSpPr/>
            <p:nvPr/>
          </p:nvSpPr>
          <p:spPr>
            <a:xfrm>
              <a:off x="3512425" y="3361925"/>
              <a:ext cx="1725" cy="3475"/>
            </a:xfrm>
            <a:custGeom>
              <a:avLst/>
              <a:gdLst/>
              <a:ahLst/>
              <a:cxnLst/>
              <a:rect l="l" t="t" r="r" b="b"/>
              <a:pathLst>
                <a:path w="69" h="139" extrusionOk="0">
                  <a:moveTo>
                    <a:pt x="52" y="1"/>
                  </a:moveTo>
                  <a:cubicBezTo>
                    <a:pt x="47" y="1"/>
                    <a:pt x="44" y="4"/>
                    <a:pt x="44" y="10"/>
                  </a:cubicBezTo>
                  <a:cubicBezTo>
                    <a:pt x="44" y="57"/>
                    <a:pt x="44" y="69"/>
                    <a:pt x="9" y="117"/>
                  </a:cubicBezTo>
                  <a:cubicBezTo>
                    <a:pt x="0" y="125"/>
                    <a:pt x="4" y="139"/>
                    <a:pt x="14" y="139"/>
                  </a:cubicBezTo>
                  <a:cubicBezTo>
                    <a:pt x="19" y="139"/>
                    <a:pt x="25" y="136"/>
                    <a:pt x="32" y="129"/>
                  </a:cubicBezTo>
                  <a:cubicBezTo>
                    <a:pt x="56" y="105"/>
                    <a:pt x="68" y="57"/>
                    <a:pt x="68" y="10"/>
                  </a:cubicBezTo>
                  <a:cubicBezTo>
                    <a:pt x="62" y="4"/>
                    <a:pt x="56" y="1"/>
                    <a:pt x="5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3" name="Google Shape;12393;p56"/>
            <p:cNvSpPr/>
            <p:nvPr/>
          </p:nvSpPr>
          <p:spPr>
            <a:xfrm>
              <a:off x="3536150" y="3294475"/>
              <a:ext cx="17275" cy="70550"/>
            </a:xfrm>
            <a:custGeom>
              <a:avLst/>
              <a:gdLst/>
              <a:ahLst/>
              <a:cxnLst/>
              <a:rect l="l" t="t" r="r" b="b"/>
              <a:pathLst>
                <a:path w="691" h="2822" extrusionOk="0">
                  <a:moveTo>
                    <a:pt x="468" y="1"/>
                  </a:moveTo>
                  <a:cubicBezTo>
                    <a:pt x="415" y="1"/>
                    <a:pt x="363" y="35"/>
                    <a:pt x="369" y="88"/>
                  </a:cubicBezTo>
                  <a:cubicBezTo>
                    <a:pt x="405" y="600"/>
                    <a:pt x="357" y="1088"/>
                    <a:pt x="274" y="1576"/>
                  </a:cubicBezTo>
                  <a:cubicBezTo>
                    <a:pt x="191" y="1969"/>
                    <a:pt x="24" y="2338"/>
                    <a:pt x="0" y="2743"/>
                  </a:cubicBezTo>
                  <a:cubicBezTo>
                    <a:pt x="0" y="2793"/>
                    <a:pt x="38" y="2821"/>
                    <a:pt x="79" y="2821"/>
                  </a:cubicBezTo>
                  <a:cubicBezTo>
                    <a:pt x="107" y="2821"/>
                    <a:pt x="136" y="2808"/>
                    <a:pt x="155" y="2779"/>
                  </a:cubicBezTo>
                  <a:cubicBezTo>
                    <a:pt x="667" y="2053"/>
                    <a:pt x="691" y="922"/>
                    <a:pt x="572" y="76"/>
                  </a:cubicBezTo>
                  <a:cubicBezTo>
                    <a:pt x="556" y="23"/>
                    <a:pt x="512" y="1"/>
                    <a:pt x="46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4" name="Google Shape;12394;p56"/>
            <p:cNvSpPr/>
            <p:nvPr/>
          </p:nvSpPr>
          <p:spPr>
            <a:xfrm>
              <a:off x="3563950" y="3300900"/>
              <a:ext cx="13900" cy="58250"/>
            </a:xfrm>
            <a:custGeom>
              <a:avLst/>
              <a:gdLst/>
              <a:ahLst/>
              <a:cxnLst/>
              <a:rect l="l" t="t" r="r" b="b"/>
              <a:pathLst>
                <a:path w="556" h="2330" extrusionOk="0">
                  <a:moveTo>
                    <a:pt x="429" y="1"/>
                  </a:moveTo>
                  <a:cubicBezTo>
                    <a:pt x="379" y="1"/>
                    <a:pt x="329" y="30"/>
                    <a:pt x="329" y="93"/>
                  </a:cubicBezTo>
                  <a:cubicBezTo>
                    <a:pt x="353" y="510"/>
                    <a:pt x="317" y="903"/>
                    <a:pt x="234" y="1308"/>
                  </a:cubicBezTo>
                  <a:cubicBezTo>
                    <a:pt x="174" y="1641"/>
                    <a:pt x="31" y="1950"/>
                    <a:pt x="7" y="2260"/>
                  </a:cubicBezTo>
                  <a:cubicBezTo>
                    <a:pt x="0" y="2304"/>
                    <a:pt x="42" y="2329"/>
                    <a:pt x="81" y="2329"/>
                  </a:cubicBezTo>
                  <a:cubicBezTo>
                    <a:pt x="105" y="2329"/>
                    <a:pt x="129" y="2319"/>
                    <a:pt x="138" y="2296"/>
                  </a:cubicBezTo>
                  <a:cubicBezTo>
                    <a:pt x="508" y="1677"/>
                    <a:pt x="555" y="772"/>
                    <a:pt x="531" y="69"/>
                  </a:cubicBezTo>
                  <a:cubicBezTo>
                    <a:pt x="520" y="24"/>
                    <a:pt x="474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5" name="Google Shape;12395;p56"/>
            <p:cNvSpPr/>
            <p:nvPr/>
          </p:nvSpPr>
          <p:spPr>
            <a:xfrm>
              <a:off x="3586250" y="3263625"/>
              <a:ext cx="18675" cy="92225"/>
            </a:xfrm>
            <a:custGeom>
              <a:avLst/>
              <a:gdLst/>
              <a:ahLst/>
              <a:cxnLst/>
              <a:rect l="l" t="t" r="r" b="b"/>
              <a:pathLst>
                <a:path w="747" h="3689" extrusionOk="0">
                  <a:moveTo>
                    <a:pt x="528" y="1"/>
                  </a:moveTo>
                  <a:cubicBezTo>
                    <a:pt x="488" y="1"/>
                    <a:pt x="449" y="24"/>
                    <a:pt x="449" y="72"/>
                  </a:cubicBezTo>
                  <a:cubicBezTo>
                    <a:pt x="568" y="1322"/>
                    <a:pt x="211" y="2394"/>
                    <a:pt x="8" y="3608"/>
                  </a:cubicBezTo>
                  <a:cubicBezTo>
                    <a:pt x="1" y="3653"/>
                    <a:pt x="35" y="3688"/>
                    <a:pt x="71" y="3688"/>
                  </a:cubicBezTo>
                  <a:cubicBezTo>
                    <a:pt x="92" y="3688"/>
                    <a:pt x="114" y="3675"/>
                    <a:pt x="127" y="3644"/>
                  </a:cubicBezTo>
                  <a:cubicBezTo>
                    <a:pt x="699" y="2656"/>
                    <a:pt x="747" y="1191"/>
                    <a:pt x="616" y="72"/>
                  </a:cubicBezTo>
                  <a:cubicBezTo>
                    <a:pt x="610" y="24"/>
                    <a:pt x="568" y="1"/>
                    <a:pt x="52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6" name="Google Shape;12396;p56"/>
            <p:cNvSpPr/>
            <p:nvPr/>
          </p:nvSpPr>
          <p:spPr>
            <a:xfrm>
              <a:off x="3601025" y="3276425"/>
              <a:ext cx="8225" cy="44450"/>
            </a:xfrm>
            <a:custGeom>
              <a:avLst/>
              <a:gdLst/>
              <a:ahLst/>
              <a:cxnLst/>
              <a:rect l="l" t="t" r="r" b="b"/>
              <a:pathLst>
                <a:path w="329" h="1778" extrusionOk="0">
                  <a:moveTo>
                    <a:pt x="267" y="1"/>
                  </a:moveTo>
                  <a:cubicBezTo>
                    <a:pt x="236" y="1"/>
                    <a:pt x="203" y="24"/>
                    <a:pt x="203" y="72"/>
                  </a:cubicBezTo>
                  <a:cubicBezTo>
                    <a:pt x="191" y="620"/>
                    <a:pt x="37" y="1155"/>
                    <a:pt x="1" y="1727"/>
                  </a:cubicBezTo>
                  <a:cubicBezTo>
                    <a:pt x="1" y="1760"/>
                    <a:pt x="26" y="1778"/>
                    <a:pt x="51" y="1778"/>
                  </a:cubicBezTo>
                  <a:cubicBezTo>
                    <a:pt x="71" y="1778"/>
                    <a:pt x="91" y="1766"/>
                    <a:pt x="96" y="1739"/>
                  </a:cubicBezTo>
                  <a:cubicBezTo>
                    <a:pt x="263" y="1203"/>
                    <a:pt x="322" y="632"/>
                    <a:pt x="322" y="72"/>
                  </a:cubicBezTo>
                  <a:cubicBezTo>
                    <a:pt x="328" y="24"/>
                    <a:pt x="298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7" name="Google Shape;12397;p56"/>
            <p:cNvSpPr/>
            <p:nvPr/>
          </p:nvSpPr>
          <p:spPr>
            <a:xfrm>
              <a:off x="3316850" y="3176500"/>
              <a:ext cx="33575" cy="36200"/>
            </a:xfrm>
            <a:custGeom>
              <a:avLst/>
              <a:gdLst/>
              <a:ahLst/>
              <a:cxnLst/>
              <a:rect l="l" t="t" r="r" b="b"/>
              <a:pathLst>
                <a:path w="1343" h="1448" extrusionOk="0">
                  <a:moveTo>
                    <a:pt x="1328" y="1"/>
                  </a:moveTo>
                  <a:cubicBezTo>
                    <a:pt x="1325" y="1"/>
                    <a:pt x="1322" y="3"/>
                    <a:pt x="1319" y="9"/>
                  </a:cubicBezTo>
                  <a:cubicBezTo>
                    <a:pt x="783" y="307"/>
                    <a:pt x="200" y="807"/>
                    <a:pt x="9" y="1402"/>
                  </a:cubicBezTo>
                  <a:cubicBezTo>
                    <a:pt x="1" y="1428"/>
                    <a:pt x="29" y="1447"/>
                    <a:pt x="50" y="1447"/>
                  </a:cubicBezTo>
                  <a:cubicBezTo>
                    <a:pt x="58" y="1447"/>
                    <a:pt x="65" y="1444"/>
                    <a:pt x="69" y="1438"/>
                  </a:cubicBezTo>
                  <a:cubicBezTo>
                    <a:pt x="259" y="1200"/>
                    <a:pt x="414" y="914"/>
                    <a:pt x="616" y="676"/>
                  </a:cubicBezTo>
                  <a:cubicBezTo>
                    <a:pt x="843" y="438"/>
                    <a:pt x="1081" y="211"/>
                    <a:pt x="1343" y="21"/>
                  </a:cubicBezTo>
                  <a:cubicBezTo>
                    <a:pt x="1343" y="21"/>
                    <a:pt x="1336" y="1"/>
                    <a:pt x="132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8" name="Google Shape;12398;p56"/>
            <p:cNvSpPr/>
            <p:nvPr/>
          </p:nvSpPr>
          <p:spPr>
            <a:xfrm>
              <a:off x="3274500" y="3256225"/>
              <a:ext cx="24625" cy="69850"/>
            </a:xfrm>
            <a:custGeom>
              <a:avLst/>
              <a:gdLst/>
              <a:ahLst/>
              <a:cxnLst/>
              <a:rect l="l" t="t" r="r" b="b"/>
              <a:pathLst>
                <a:path w="985" h="2794" extrusionOk="0">
                  <a:moveTo>
                    <a:pt x="925" y="0"/>
                  </a:moveTo>
                  <a:cubicBezTo>
                    <a:pt x="910" y="0"/>
                    <a:pt x="894" y="7"/>
                    <a:pt x="882" y="23"/>
                  </a:cubicBezTo>
                  <a:cubicBezTo>
                    <a:pt x="691" y="475"/>
                    <a:pt x="525" y="904"/>
                    <a:pt x="382" y="1368"/>
                  </a:cubicBezTo>
                  <a:cubicBezTo>
                    <a:pt x="227" y="1821"/>
                    <a:pt x="36" y="2273"/>
                    <a:pt x="1" y="2737"/>
                  </a:cubicBezTo>
                  <a:cubicBezTo>
                    <a:pt x="1" y="2775"/>
                    <a:pt x="33" y="2793"/>
                    <a:pt x="63" y="2793"/>
                  </a:cubicBezTo>
                  <a:cubicBezTo>
                    <a:pt x="82" y="2793"/>
                    <a:pt x="99" y="2786"/>
                    <a:pt x="108" y="2773"/>
                  </a:cubicBezTo>
                  <a:cubicBezTo>
                    <a:pt x="322" y="2380"/>
                    <a:pt x="405" y="1940"/>
                    <a:pt x="536" y="1523"/>
                  </a:cubicBezTo>
                  <a:cubicBezTo>
                    <a:pt x="691" y="1047"/>
                    <a:pt x="834" y="547"/>
                    <a:pt x="977" y="58"/>
                  </a:cubicBezTo>
                  <a:cubicBezTo>
                    <a:pt x="985" y="27"/>
                    <a:pt x="956" y="0"/>
                    <a:pt x="92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9" name="Google Shape;12399;p56"/>
            <p:cNvSpPr/>
            <p:nvPr/>
          </p:nvSpPr>
          <p:spPr>
            <a:xfrm>
              <a:off x="3268250" y="3350575"/>
              <a:ext cx="34900" cy="192125"/>
            </a:xfrm>
            <a:custGeom>
              <a:avLst/>
              <a:gdLst/>
              <a:ahLst/>
              <a:cxnLst/>
              <a:rect l="l" t="t" r="r" b="b"/>
              <a:pathLst>
                <a:path w="1396" h="7685" extrusionOk="0">
                  <a:moveTo>
                    <a:pt x="211" y="1"/>
                  </a:moveTo>
                  <a:cubicBezTo>
                    <a:pt x="170" y="1"/>
                    <a:pt x="126" y="27"/>
                    <a:pt x="120" y="83"/>
                  </a:cubicBezTo>
                  <a:cubicBezTo>
                    <a:pt x="48" y="1476"/>
                    <a:pt x="1" y="2892"/>
                    <a:pt x="167" y="4297"/>
                  </a:cubicBezTo>
                  <a:cubicBezTo>
                    <a:pt x="298" y="5428"/>
                    <a:pt x="477" y="6750"/>
                    <a:pt x="1227" y="7655"/>
                  </a:cubicBezTo>
                  <a:cubicBezTo>
                    <a:pt x="1244" y="7675"/>
                    <a:pt x="1266" y="7684"/>
                    <a:pt x="1288" y="7684"/>
                  </a:cubicBezTo>
                  <a:cubicBezTo>
                    <a:pt x="1342" y="7684"/>
                    <a:pt x="1395" y="7631"/>
                    <a:pt x="1370" y="7572"/>
                  </a:cubicBezTo>
                  <a:cubicBezTo>
                    <a:pt x="1048" y="6274"/>
                    <a:pt x="584" y="5143"/>
                    <a:pt x="465" y="3785"/>
                  </a:cubicBezTo>
                  <a:cubicBezTo>
                    <a:pt x="358" y="2547"/>
                    <a:pt x="358" y="1321"/>
                    <a:pt x="286" y="71"/>
                  </a:cubicBezTo>
                  <a:cubicBezTo>
                    <a:pt x="286" y="24"/>
                    <a:pt x="250" y="1"/>
                    <a:pt x="21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0" name="Google Shape;12400;p56"/>
            <p:cNvSpPr/>
            <p:nvPr/>
          </p:nvSpPr>
          <p:spPr>
            <a:xfrm>
              <a:off x="3329575" y="3181425"/>
              <a:ext cx="43025" cy="50400"/>
            </a:xfrm>
            <a:custGeom>
              <a:avLst/>
              <a:gdLst/>
              <a:ahLst/>
              <a:cxnLst/>
              <a:rect l="l" t="t" r="r" b="b"/>
              <a:pathLst>
                <a:path w="1721" h="2016" extrusionOk="0">
                  <a:moveTo>
                    <a:pt x="1670" y="1"/>
                  </a:moveTo>
                  <a:cubicBezTo>
                    <a:pt x="1665" y="1"/>
                    <a:pt x="1660" y="1"/>
                    <a:pt x="1655" y="2"/>
                  </a:cubicBezTo>
                  <a:cubicBezTo>
                    <a:pt x="893" y="407"/>
                    <a:pt x="96" y="1026"/>
                    <a:pt x="0" y="1967"/>
                  </a:cubicBezTo>
                  <a:cubicBezTo>
                    <a:pt x="0" y="2001"/>
                    <a:pt x="27" y="2015"/>
                    <a:pt x="52" y="2015"/>
                  </a:cubicBezTo>
                  <a:cubicBezTo>
                    <a:pt x="72" y="2015"/>
                    <a:pt x="90" y="2006"/>
                    <a:pt x="96" y="1991"/>
                  </a:cubicBezTo>
                  <a:cubicBezTo>
                    <a:pt x="334" y="1657"/>
                    <a:pt x="453" y="1264"/>
                    <a:pt x="703" y="943"/>
                  </a:cubicBezTo>
                  <a:cubicBezTo>
                    <a:pt x="977" y="598"/>
                    <a:pt x="1310" y="288"/>
                    <a:pt x="1667" y="62"/>
                  </a:cubicBezTo>
                  <a:cubicBezTo>
                    <a:pt x="1720" y="41"/>
                    <a:pt x="1707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1" name="Google Shape;12401;p56"/>
            <p:cNvSpPr/>
            <p:nvPr/>
          </p:nvSpPr>
          <p:spPr>
            <a:xfrm>
              <a:off x="3318250" y="3245800"/>
              <a:ext cx="8725" cy="21100"/>
            </a:xfrm>
            <a:custGeom>
              <a:avLst/>
              <a:gdLst/>
              <a:ahLst/>
              <a:cxnLst/>
              <a:rect l="l" t="t" r="r" b="b"/>
              <a:pathLst>
                <a:path w="349" h="844" extrusionOk="0">
                  <a:moveTo>
                    <a:pt x="300" y="0"/>
                  </a:moveTo>
                  <a:cubicBezTo>
                    <a:pt x="284" y="0"/>
                    <a:pt x="268" y="11"/>
                    <a:pt x="263" y="35"/>
                  </a:cubicBezTo>
                  <a:cubicBezTo>
                    <a:pt x="191" y="285"/>
                    <a:pt x="37" y="523"/>
                    <a:pt x="1" y="785"/>
                  </a:cubicBezTo>
                  <a:cubicBezTo>
                    <a:pt x="1" y="817"/>
                    <a:pt x="17" y="843"/>
                    <a:pt x="38" y="843"/>
                  </a:cubicBezTo>
                  <a:cubicBezTo>
                    <a:pt x="49" y="843"/>
                    <a:pt x="60" y="837"/>
                    <a:pt x="72" y="821"/>
                  </a:cubicBezTo>
                  <a:cubicBezTo>
                    <a:pt x="215" y="594"/>
                    <a:pt x="299" y="309"/>
                    <a:pt x="334" y="59"/>
                  </a:cubicBezTo>
                  <a:cubicBezTo>
                    <a:pt x="348" y="23"/>
                    <a:pt x="325" y="0"/>
                    <a:pt x="30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2" name="Google Shape;12402;p56"/>
            <p:cNvSpPr/>
            <p:nvPr/>
          </p:nvSpPr>
          <p:spPr>
            <a:xfrm>
              <a:off x="3307850" y="3277850"/>
              <a:ext cx="6750" cy="19925"/>
            </a:xfrm>
            <a:custGeom>
              <a:avLst/>
              <a:gdLst/>
              <a:ahLst/>
              <a:cxnLst/>
              <a:rect l="l" t="t" r="r" b="b"/>
              <a:pathLst>
                <a:path w="270" h="797" extrusionOk="0">
                  <a:moveTo>
                    <a:pt x="228" y="1"/>
                  </a:moveTo>
                  <a:cubicBezTo>
                    <a:pt x="214" y="1"/>
                    <a:pt x="200" y="9"/>
                    <a:pt x="191" y="27"/>
                  </a:cubicBezTo>
                  <a:cubicBezTo>
                    <a:pt x="143" y="158"/>
                    <a:pt x="95" y="277"/>
                    <a:pt x="72" y="420"/>
                  </a:cubicBezTo>
                  <a:cubicBezTo>
                    <a:pt x="36" y="539"/>
                    <a:pt x="0" y="634"/>
                    <a:pt x="12" y="753"/>
                  </a:cubicBezTo>
                  <a:cubicBezTo>
                    <a:pt x="18" y="785"/>
                    <a:pt x="39" y="796"/>
                    <a:pt x="61" y="796"/>
                  </a:cubicBezTo>
                  <a:cubicBezTo>
                    <a:pt x="81" y="796"/>
                    <a:pt x="103" y="788"/>
                    <a:pt x="119" y="777"/>
                  </a:cubicBezTo>
                  <a:cubicBezTo>
                    <a:pt x="191" y="670"/>
                    <a:pt x="191" y="551"/>
                    <a:pt x="203" y="444"/>
                  </a:cubicBezTo>
                  <a:cubicBezTo>
                    <a:pt x="214" y="313"/>
                    <a:pt x="238" y="194"/>
                    <a:pt x="262" y="51"/>
                  </a:cubicBezTo>
                  <a:cubicBezTo>
                    <a:pt x="269" y="21"/>
                    <a:pt x="250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3" name="Google Shape;12403;p56"/>
            <p:cNvSpPr/>
            <p:nvPr/>
          </p:nvSpPr>
          <p:spPr>
            <a:xfrm>
              <a:off x="3298325" y="3322625"/>
              <a:ext cx="4175" cy="20725"/>
            </a:xfrm>
            <a:custGeom>
              <a:avLst/>
              <a:gdLst/>
              <a:ahLst/>
              <a:cxnLst/>
              <a:rect l="l" t="t" r="r" b="b"/>
              <a:pathLst>
                <a:path w="167" h="829" extrusionOk="0">
                  <a:moveTo>
                    <a:pt x="79" y="1"/>
                  </a:moveTo>
                  <a:cubicBezTo>
                    <a:pt x="39" y="1"/>
                    <a:pt x="0" y="28"/>
                    <a:pt x="0" y="81"/>
                  </a:cubicBezTo>
                  <a:cubicBezTo>
                    <a:pt x="0" y="319"/>
                    <a:pt x="0" y="546"/>
                    <a:pt x="36" y="784"/>
                  </a:cubicBezTo>
                  <a:cubicBezTo>
                    <a:pt x="42" y="814"/>
                    <a:pt x="63" y="828"/>
                    <a:pt x="85" y="828"/>
                  </a:cubicBezTo>
                  <a:cubicBezTo>
                    <a:pt x="107" y="828"/>
                    <a:pt x="131" y="814"/>
                    <a:pt x="143" y="784"/>
                  </a:cubicBezTo>
                  <a:cubicBezTo>
                    <a:pt x="167" y="546"/>
                    <a:pt x="167" y="319"/>
                    <a:pt x="167" y="81"/>
                  </a:cubicBezTo>
                  <a:cubicBezTo>
                    <a:pt x="161" y="28"/>
                    <a:pt x="119" y="1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4" name="Google Shape;12404;p56"/>
            <p:cNvSpPr/>
            <p:nvPr/>
          </p:nvSpPr>
          <p:spPr>
            <a:xfrm>
              <a:off x="3290275" y="3367650"/>
              <a:ext cx="28775" cy="146075"/>
            </a:xfrm>
            <a:custGeom>
              <a:avLst/>
              <a:gdLst/>
              <a:ahLst/>
              <a:cxnLst/>
              <a:rect l="l" t="t" r="r" b="b"/>
              <a:pathLst>
                <a:path w="1151" h="5843" extrusionOk="0">
                  <a:moveTo>
                    <a:pt x="292" y="1"/>
                  </a:moveTo>
                  <a:cubicBezTo>
                    <a:pt x="266" y="1"/>
                    <a:pt x="239" y="19"/>
                    <a:pt x="239" y="54"/>
                  </a:cubicBezTo>
                  <a:cubicBezTo>
                    <a:pt x="167" y="1174"/>
                    <a:pt x="1" y="2305"/>
                    <a:pt x="84" y="3436"/>
                  </a:cubicBezTo>
                  <a:cubicBezTo>
                    <a:pt x="144" y="4162"/>
                    <a:pt x="310" y="5400"/>
                    <a:pt x="1001" y="5829"/>
                  </a:cubicBezTo>
                  <a:cubicBezTo>
                    <a:pt x="1015" y="5839"/>
                    <a:pt x="1031" y="5843"/>
                    <a:pt x="1045" y="5843"/>
                  </a:cubicBezTo>
                  <a:cubicBezTo>
                    <a:pt x="1102" y="5843"/>
                    <a:pt x="1151" y="5779"/>
                    <a:pt x="1132" y="5722"/>
                  </a:cubicBezTo>
                  <a:cubicBezTo>
                    <a:pt x="1013" y="5305"/>
                    <a:pt x="739" y="4948"/>
                    <a:pt x="644" y="4507"/>
                  </a:cubicBezTo>
                  <a:cubicBezTo>
                    <a:pt x="501" y="3972"/>
                    <a:pt x="441" y="3424"/>
                    <a:pt x="417" y="2900"/>
                  </a:cubicBezTo>
                  <a:cubicBezTo>
                    <a:pt x="370" y="1947"/>
                    <a:pt x="406" y="1007"/>
                    <a:pt x="346" y="54"/>
                  </a:cubicBezTo>
                  <a:cubicBezTo>
                    <a:pt x="346" y="19"/>
                    <a:pt x="319" y="1"/>
                    <a:pt x="29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5" name="Google Shape;12405;p56"/>
            <p:cNvSpPr/>
            <p:nvPr/>
          </p:nvSpPr>
          <p:spPr>
            <a:xfrm>
              <a:off x="3346925" y="3200925"/>
              <a:ext cx="37475" cy="51300"/>
            </a:xfrm>
            <a:custGeom>
              <a:avLst/>
              <a:gdLst/>
              <a:ahLst/>
              <a:cxnLst/>
              <a:rect l="l" t="t" r="r" b="b"/>
              <a:pathLst>
                <a:path w="1499" h="2052" extrusionOk="0">
                  <a:moveTo>
                    <a:pt x="1364" y="1"/>
                  </a:moveTo>
                  <a:cubicBezTo>
                    <a:pt x="1353" y="1"/>
                    <a:pt x="1342" y="3"/>
                    <a:pt x="1330" y="8"/>
                  </a:cubicBezTo>
                  <a:cubicBezTo>
                    <a:pt x="973" y="139"/>
                    <a:pt x="735" y="449"/>
                    <a:pt x="556" y="782"/>
                  </a:cubicBezTo>
                  <a:cubicBezTo>
                    <a:pt x="354" y="1151"/>
                    <a:pt x="128" y="1568"/>
                    <a:pt x="9" y="1973"/>
                  </a:cubicBezTo>
                  <a:cubicBezTo>
                    <a:pt x="0" y="2015"/>
                    <a:pt x="34" y="2052"/>
                    <a:pt x="72" y="2052"/>
                  </a:cubicBezTo>
                  <a:cubicBezTo>
                    <a:pt x="87" y="2052"/>
                    <a:pt x="102" y="2046"/>
                    <a:pt x="116" y="2032"/>
                  </a:cubicBezTo>
                  <a:cubicBezTo>
                    <a:pt x="616" y="1508"/>
                    <a:pt x="699" y="532"/>
                    <a:pt x="1414" y="199"/>
                  </a:cubicBezTo>
                  <a:cubicBezTo>
                    <a:pt x="1499" y="156"/>
                    <a:pt x="1451" y="1"/>
                    <a:pt x="136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6" name="Google Shape;12406;p56"/>
            <p:cNvSpPr/>
            <p:nvPr/>
          </p:nvSpPr>
          <p:spPr>
            <a:xfrm>
              <a:off x="3320050" y="3269825"/>
              <a:ext cx="24325" cy="249200"/>
            </a:xfrm>
            <a:custGeom>
              <a:avLst/>
              <a:gdLst/>
              <a:ahLst/>
              <a:cxnLst/>
              <a:rect l="l" t="t" r="r" b="b"/>
              <a:pathLst>
                <a:path w="973" h="9968" extrusionOk="0">
                  <a:moveTo>
                    <a:pt x="925" y="0"/>
                  </a:moveTo>
                  <a:cubicBezTo>
                    <a:pt x="911" y="0"/>
                    <a:pt x="898" y="8"/>
                    <a:pt x="893" y="26"/>
                  </a:cubicBezTo>
                  <a:cubicBezTo>
                    <a:pt x="191" y="1455"/>
                    <a:pt x="0" y="3217"/>
                    <a:pt x="36" y="4789"/>
                  </a:cubicBezTo>
                  <a:cubicBezTo>
                    <a:pt x="60" y="5658"/>
                    <a:pt x="60" y="6491"/>
                    <a:pt x="155" y="7361"/>
                  </a:cubicBezTo>
                  <a:cubicBezTo>
                    <a:pt x="262" y="8194"/>
                    <a:pt x="358" y="9075"/>
                    <a:pt x="548" y="9885"/>
                  </a:cubicBezTo>
                  <a:cubicBezTo>
                    <a:pt x="565" y="9940"/>
                    <a:pt x="617" y="9967"/>
                    <a:pt x="667" y="9967"/>
                  </a:cubicBezTo>
                  <a:cubicBezTo>
                    <a:pt x="725" y="9967"/>
                    <a:pt x="781" y="9931"/>
                    <a:pt x="774" y="9861"/>
                  </a:cubicBezTo>
                  <a:cubicBezTo>
                    <a:pt x="667" y="9087"/>
                    <a:pt x="477" y="8373"/>
                    <a:pt x="429" y="7599"/>
                  </a:cubicBezTo>
                  <a:cubicBezTo>
                    <a:pt x="381" y="6742"/>
                    <a:pt x="227" y="5896"/>
                    <a:pt x="203" y="5039"/>
                  </a:cubicBezTo>
                  <a:cubicBezTo>
                    <a:pt x="203" y="4277"/>
                    <a:pt x="286" y="3491"/>
                    <a:pt x="369" y="2729"/>
                  </a:cubicBezTo>
                  <a:cubicBezTo>
                    <a:pt x="477" y="1777"/>
                    <a:pt x="727" y="955"/>
                    <a:pt x="965" y="50"/>
                  </a:cubicBezTo>
                  <a:cubicBezTo>
                    <a:pt x="972" y="21"/>
                    <a:pt x="948" y="0"/>
                    <a:pt x="92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7" name="Google Shape;12407;p56"/>
            <p:cNvSpPr/>
            <p:nvPr/>
          </p:nvSpPr>
          <p:spPr>
            <a:xfrm>
              <a:off x="3346525" y="3236100"/>
              <a:ext cx="40300" cy="94900"/>
            </a:xfrm>
            <a:custGeom>
              <a:avLst/>
              <a:gdLst/>
              <a:ahLst/>
              <a:cxnLst/>
              <a:rect l="l" t="t" r="r" b="b"/>
              <a:pathLst>
                <a:path w="1612" h="3796" extrusionOk="0">
                  <a:moveTo>
                    <a:pt x="1540" y="1"/>
                  </a:moveTo>
                  <a:cubicBezTo>
                    <a:pt x="1527" y="1"/>
                    <a:pt x="1513" y="6"/>
                    <a:pt x="1501" y="18"/>
                  </a:cubicBezTo>
                  <a:cubicBezTo>
                    <a:pt x="453" y="875"/>
                    <a:pt x="84" y="2471"/>
                    <a:pt x="1" y="3757"/>
                  </a:cubicBezTo>
                  <a:cubicBezTo>
                    <a:pt x="1" y="3778"/>
                    <a:pt x="27" y="3795"/>
                    <a:pt x="50" y="3795"/>
                  </a:cubicBezTo>
                  <a:cubicBezTo>
                    <a:pt x="65" y="3795"/>
                    <a:pt x="80" y="3788"/>
                    <a:pt x="84" y="3769"/>
                  </a:cubicBezTo>
                  <a:cubicBezTo>
                    <a:pt x="549" y="2506"/>
                    <a:pt x="632" y="1149"/>
                    <a:pt x="1585" y="90"/>
                  </a:cubicBezTo>
                  <a:cubicBezTo>
                    <a:pt x="1611" y="45"/>
                    <a:pt x="1578" y="1"/>
                    <a:pt x="15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8" name="Google Shape;12408;p56"/>
            <p:cNvSpPr/>
            <p:nvPr/>
          </p:nvSpPr>
          <p:spPr>
            <a:xfrm>
              <a:off x="3340575" y="3356075"/>
              <a:ext cx="23250" cy="159350"/>
            </a:xfrm>
            <a:custGeom>
              <a:avLst/>
              <a:gdLst/>
              <a:ahLst/>
              <a:cxnLst/>
              <a:rect l="l" t="t" r="r" b="b"/>
              <a:pathLst>
                <a:path w="930" h="6374" extrusionOk="0">
                  <a:moveTo>
                    <a:pt x="214" y="1"/>
                  </a:moveTo>
                  <a:cubicBezTo>
                    <a:pt x="172" y="1"/>
                    <a:pt x="132" y="31"/>
                    <a:pt x="132" y="89"/>
                  </a:cubicBezTo>
                  <a:cubicBezTo>
                    <a:pt x="25" y="2232"/>
                    <a:pt x="1" y="4292"/>
                    <a:pt x="751" y="6339"/>
                  </a:cubicBezTo>
                  <a:cubicBezTo>
                    <a:pt x="761" y="6364"/>
                    <a:pt x="780" y="6374"/>
                    <a:pt x="799" y="6374"/>
                  </a:cubicBezTo>
                  <a:cubicBezTo>
                    <a:pt x="828" y="6374"/>
                    <a:pt x="858" y="6351"/>
                    <a:pt x="858" y="6316"/>
                  </a:cubicBezTo>
                  <a:cubicBezTo>
                    <a:pt x="930" y="5339"/>
                    <a:pt x="501" y="4327"/>
                    <a:pt x="429" y="3339"/>
                  </a:cubicBezTo>
                  <a:cubicBezTo>
                    <a:pt x="334" y="2256"/>
                    <a:pt x="358" y="1184"/>
                    <a:pt x="310" y="101"/>
                  </a:cubicBezTo>
                  <a:cubicBezTo>
                    <a:pt x="304" y="34"/>
                    <a:pt x="258" y="1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9" name="Google Shape;12409;p56"/>
            <p:cNvSpPr/>
            <p:nvPr/>
          </p:nvSpPr>
          <p:spPr>
            <a:xfrm>
              <a:off x="3366775" y="3375025"/>
              <a:ext cx="16100" cy="92575"/>
            </a:xfrm>
            <a:custGeom>
              <a:avLst/>
              <a:gdLst/>
              <a:ahLst/>
              <a:cxnLst/>
              <a:rect l="l" t="t" r="r" b="b"/>
              <a:pathLst>
                <a:path w="644" h="3703" extrusionOk="0">
                  <a:moveTo>
                    <a:pt x="557" y="1"/>
                  </a:moveTo>
                  <a:cubicBezTo>
                    <a:pt x="532" y="1"/>
                    <a:pt x="510" y="14"/>
                    <a:pt x="501" y="45"/>
                  </a:cubicBezTo>
                  <a:cubicBezTo>
                    <a:pt x="60" y="1069"/>
                    <a:pt x="1" y="2581"/>
                    <a:pt x="382" y="3641"/>
                  </a:cubicBezTo>
                  <a:cubicBezTo>
                    <a:pt x="392" y="3684"/>
                    <a:pt x="425" y="3702"/>
                    <a:pt x="457" y="3702"/>
                  </a:cubicBezTo>
                  <a:cubicBezTo>
                    <a:pt x="497" y="3702"/>
                    <a:pt x="536" y="3675"/>
                    <a:pt x="536" y="3629"/>
                  </a:cubicBezTo>
                  <a:cubicBezTo>
                    <a:pt x="584" y="3034"/>
                    <a:pt x="465" y="2450"/>
                    <a:pt x="477" y="1855"/>
                  </a:cubicBezTo>
                  <a:cubicBezTo>
                    <a:pt x="477" y="1260"/>
                    <a:pt x="596" y="676"/>
                    <a:pt x="644" y="81"/>
                  </a:cubicBezTo>
                  <a:cubicBezTo>
                    <a:pt x="644" y="36"/>
                    <a:pt x="597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0" name="Google Shape;12410;p56"/>
            <p:cNvSpPr/>
            <p:nvPr/>
          </p:nvSpPr>
          <p:spPr>
            <a:xfrm>
              <a:off x="3378275" y="3486125"/>
              <a:ext cx="10250" cy="21225"/>
            </a:xfrm>
            <a:custGeom>
              <a:avLst/>
              <a:gdLst/>
              <a:ahLst/>
              <a:cxnLst/>
              <a:rect l="l" t="t" r="r" b="b"/>
              <a:pathLst>
                <a:path w="410" h="849" extrusionOk="0">
                  <a:moveTo>
                    <a:pt x="105" y="1"/>
                  </a:moveTo>
                  <a:cubicBezTo>
                    <a:pt x="55" y="1"/>
                    <a:pt x="0" y="51"/>
                    <a:pt x="17" y="102"/>
                  </a:cubicBezTo>
                  <a:cubicBezTo>
                    <a:pt x="53" y="221"/>
                    <a:pt x="76" y="328"/>
                    <a:pt x="124" y="447"/>
                  </a:cubicBezTo>
                  <a:cubicBezTo>
                    <a:pt x="172" y="566"/>
                    <a:pt x="219" y="685"/>
                    <a:pt x="243" y="804"/>
                  </a:cubicBezTo>
                  <a:cubicBezTo>
                    <a:pt x="249" y="834"/>
                    <a:pt x="279" y="849"/>
                    <a:pt x="309" y="849"/>
                  </a:cubicBezTo>
                  <a:cubicBezTo>
                    <a:pt x="338" y="849"/>
                    <a:pt x="368" y="834"/>
                    <a:pt x="374" y="804"/>
                  </a:cubicBezTo>
                  <a:cubicBezTo>
                    <a:pt x="410" y="661"/>
                    <a:pt x="410" y="518"/>
                    <a:pt x="362" y="387"/>
                  </a:cubicBezTo>
                  <a:cubicBezTo>
                    <a:pt x="315" y="245"/>
                    <a:pt x="243" y="149"/>
                    <a:pt x="160" y="30"/>
                  </a:cubicBezTo>
                  <a:cubicBezTo>
                    <a:pt x="146" y="9"/>
                    <a:pt x="126" y="1"/>
                    <a:pt x="10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1" name="Google Shape;12411;p56"/>
            <p:cNvSpPr/>
            <p:nvPr/>
          </p:nvSpPr>
          <p:spPr>
            <a:xfrm>
              <a:off x="3406950" y="3384625"/>
              <a:ext cx="13125" cy="120475"/>
            </a:xfrm>
            <a:custGeom>
              <a:avLst/>
              <a:gdLst/>
              <a:ahLst/>
              <a:cxnLst/>
              <a:rect l="l" t="t" r="r" b="b"/>
              <a:pathLst>
                <a:path w="525" h="4819" extrusionOk="0">
                  <a:moveTo>
                    <a:pt x="190" y="0"/>
                  </a:moveTo>
                  <a:cubicBezTo>
                    <a:pt x="183" y="0"/>
                    <a:pt x="174" y="6"/>
                    <a:pt x="168" y="18"/>
                  </a:cubicBezTo>
                  <a:cubicBezTo>
                    <a:pt x="1" y="792"/>
                    <a:pt x="37" y="1590"/>
                    <a:pt x="37" y="2376"/>
                  </a:cubicBezTo>
                  <a:cubicBezTo>
                    <a:pt x="49" y="3173"/>
                    <a:pt x="25" y="4019"/>
                    <a:pt x="322" y="4757"/>
                  </a:cubicBezTo>
                  <a:cubicBezTo>
                    <a:pt x="334" y="4797"/>
                    <a:pt x="368" y="4818"/>
                    <a:pt x="399" y="4818"/>
                  </a:cubicBezTo>
                  <a:cubicBezTo>
                    <a:pt x="434" y="4818"/>
                    <a:pt x="465" y="4794"/>
                    <a:pt x="465" y="4745"/>
                  </a:cubicBezTo>
                  <a:cubicBezTo>
                    <a:pt x="525" y="3912"/>
                    <a:pt x="358" y="3078"/>
                    <a:pt x="334" y="2245"/>
                  </a:cubicBezTo>
                  <a:cubicBezTo>
                    <a:pt x="299" y="1507"/>
                    <a:pt x="346" y="745"/>
                    <a:pt x="203" y="18"/>
                  </a:cubicBezTo>
                  <a:cubicBezTo>
                    <a:pt x="203" y="6"/>
                    <a:pt x="197" y="0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2" name="Google Shape;12412;p56"/>
            <p:cNvSpPr/>
            <p:nvPr/>
          </p:nvSpPr>
          <p:spPr>
            <a:xfrm>
              <a:off x="3435825" y="3369700"/>
              <a:ext cx="23875" cy="119100"/>
            </a:xfrm>
            <a:custGeom>
              <a:avLst/>
              <a:gdLst/>
              <a:ahLst/>
              <a:cxnLst/>
              <a:rect l="l" t="t" r="r" b="b"/>
              <a:pathLst>
                <a:path w="955" h="4764" extrusionOk="0">
                  <a:moveTo>
                    <a:pt x="808" y="0"/>
                  </a:moveTo>
                  <a:cubicBezTo>
                    <a:pt x="779" y="0"/>
                    <a:pt x="746" y="18"/>
                    <a:pt x="727" y="56"/>
                  </a:cubicBezTo>
                  <a:cubicBezTo>
                    <a:pt x="168" y="1473"/>
                    <a:pt x="1" y="3318"/>
                    <a:pt x="691" y="4699"/>
                  </a:cubicBezTo>
                  <a:cubicBezTo>
                    <a:pt x="714" y="4745"/>
                    <a:pt x="752" y="4764"/>
                    <a:pt x="789" y="4764"/>
                  </a:cubicBezTo>
                  <a:cubicBezTo>
                    <a:pt x="870" y="4764"/>
                    <a:pt x="954" y="4677"/>
                    <a:pt x="906" y="4580"/>
                  </a:cubicBezTo>
                  <a:cubicBezTo>
                    <a:pt x="156" y="3294"/>
                    <a:pt x="560" y="1484"/>
                    <a:pt x="870" y="103"/>
                  </a:cubicBezTo>
                  <a:cubicBezTo>
                    <a:pt x="891" y="39"/>
                    <a:pt x="853" y="0"/>
                    <a:pt x="80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3" name="Google Shape;12413;p56"/>
            <p:cNvSpPr/>
            <p:nvPr/>
          </p:nvSpPr>
          <p:spPr>
            <a:xfrm>
              <a:off x="3467375" y="3385000"/>
              <a:ext cx="15850" cy="72850"/>
            </a:xfrm>
            <a:custGeom>
              <a:avLst/>
              <a:gdLst/>
              <a:ahLst/>
              <a:cxnLst/>
              <a:rect l="l" t="t" r="r" b="b"/>
              <a:pathLst>
                <a:path w="634" h="2914" extrusionOk="0">
                  <a:moveTo>
                    <a:pt x="508" y="0"/>
                  </a:moveTo>
                  <a:cubicBezTo>
                    <a:pt x="488" y="0"/>
                    <a:pt x="470" y="12"/>
                    <a:pt x="465" y="39"/>
                  </a:cubicBezTo>
                  <a:cubicBezTo>
                    <a:pt x="287" y="849"/>
                    <a:pt x="1" y="2158"/>
                    <a:pt x="525" y="2885"/>
                  </a:cubicBezTo>
                  <a:cubicBezTo>
                    <a:pt x="535" y="2904"/>
                    <a:pt x="557" y="2914"/>
                    <a:pt x="578" y="2914"/>
                  </a:cubicBezTo>
                  <a:cubicBezTo>
                    <a:pt x="607" y="2914"/>
                    <a:pt x="634" y="2895"/>
                    <a:pt x="620" y="2861"/>
                  </a:cubicBezTo>
                  <a:cubicBezTo>
                    <a:pt x="596" y="2408"/>
                    <a:pt x="477" y="1992"/>
                    <a:pt x="465" y="1551"/>
                  </a:cubicBezTo>
                  <a:cubicBezTo>
                    <a:pt x="441" y="1051"/>
                    <a:pt x="489" y="563"/>
                    <a:pt x="561" y="75"/>
                  </a:cubicBezTo>
                  <a:cubicBezTo>
                    <a:pt x="575" y="31"/>
                    <a:pt x="540" y="0"/>
                    <a:pt x="50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4" name="Google Shape;12414;p56"/>
            <p:cNvSpPr/>
            <p:nvPr/>
          </p:nvSpPr>
          <p:spPr>
            <a:xfrm>
              <a:off x="3482575" y="3463050"/>
              <a:ext cx="5975" cy="4800"/>
            </a:xfrm>
            <a:custGeom>
              <a:avLst/>
              <a:gdLst/>
              <a:ahLst/>
              <a:cxnLst/>
              <a:rect l="l" t="t" r="r" b="b"/>
              <a:pathLst>
                <a:path w="239" h="192" extrusionOk="0">
                  <a:moveTo>
                    <a:pt x="119" y="1"/>
                  </a:moveTo>
                  <a:cubicBezTo>
                    <a:pt x="0" y="1"/>
                    <a:pt x="0" y="191"/>
                    <a:pt x="119" y="191"/>
                  </a:cubicBezTo>
                  <a:cubicBezTo>
                    <a:pt x="238" y="191"/>
                    <a:pt x="238" y="1"/>
                    <a:pt x="1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5" name="Google Shape;12415;p56"/>
            <p:cNvSpPr/>
            <p:nvPr/>
          </p:nvSpPr>
          <p:spPr>
            <a:xfrm>
              <a:off x="3506675" y="3385675"/>
              <a:ext cx="10450" cy="60950"/>
            </a:xfrm>
            <a:custGeom>
              <a:avLst/>
              <a:gdLst/>
              <a:ahLst/>
              <a:cxnLst/>
              <a:rect l="l" t="t" r="r" b="b"/>
              <a:pathLst>
                <a:path w="418" h="2438" extrusionOk="0">
                  <a:moveTo>
                    <a:pt x="69" y="0"/>
                  </a:moveTo>
                  <a:cubicBezTo>
                    <a:pt x="57" y="0"/>
                    <a:pt x="42" y="12"/>
                    <a:pt x="36" y="36"/>
                  </a:cubicBezTo>
                  <a:cubicBezTo>
                    <a:pt x="1" y="453"/>
                    <a:pt x="24" y="845"/>
                    <a:pt x="48" y="1262"/>
                  </a:cubicBezTo>
                  <a:cubicBezTo>
                    <a:pt x="84" y="1619"/>
                    <a:pt x="60" y="2012"/>
                    <a:pt x="179" y="2369"/>
                  </a:cubicBezTo>
                  <a:cubicBezTo>
                    <a:pt x="199" y="2409"/>
                    <a:pt x="247" y="2437"/>
                    <a:pt x="289" y="2437"/>
                  </a:cubicBezTo>
                  <a:cubicBezTo>
                    <a:pt x="323" y="2437"/>
                    <a:pt x="352" y="2418"/>
                    <a:pt x="358" y="2369"/>
                  </a:cubicBezTo>
                  <a:cubicBezTo>
                    <a:pt x="417" y="2036"/>
                    <a:pt x="334" y="1738"/>
                    <a:pt x="262" y="1417"/>
                  </a:cubicBezTo>
                  <a:cubicBezTo>
                    <a:pt x="155" y="953"/>
                    <a:pt x="84" y="512"/>
                    <a:pt x="84" y="36"/>
                  </a:cubicBezTo>
                  <a:cubicBezTo>
                    <a:pt x="90" y="12"/>
                    <a:pt x="81" y="0"/>
                    <a:pt x="6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6" name="Google Shape;12416;p56"/>
            <p:cNvSpPr/>
            <p:nvPr/>
          </p:nvSpPr>
          <p:spPr>
            <a:xfrm>
              <a:off x="3540600" y="3384325"/>
              <a:ext cx="7475" cy="33725"/>
            </a:xfrm>
            <a:custGeom>
              <a:avLst/>
              <a:gdLst/>
              <a:ahLst/>
              <a:cxnLst/>
              <a:rect l="l" t="t" r="r" b="b"/>
              <a:pathLst>
                <a:path w="299" h="1349" extrusionOk="0">
                  <a:moveTo>
                    <a:pt x="154" y="1"/>
                  </a:moveTo>
                  <a:cubicBezTo>
                    <a:pt x="114" y="1"/>
                    <a:pt x="72" y="30"/>
                    <a:pt x="72" y="90"/>
                  </a:cubicBezTo>
                  <a:cubicBezTo>
                    <a:pt x="60" y="304"/>
                    <a:pt x="60" y="530"/>
                    <a:pt x="48" y="757"/>
                  </a:cubicBezTo>
                  <a:cubicBezTo>
                    <a:pt x="37" y="947"/>
                    <a:pt x="1" y="1126"/>
                    <a:pt x="72" y="1304"/>
                  </a:cubicBezTo>
                  <a:cubicBezTo>
                    <a:pt x="90" y="1334"/>
                    <a:pt x="120" y="1349"/>
                    <a:pt x="150" y="1349"/>
                  </a:cubicBezTo>
                  <a:cubicBezTo>
                    <a:pt x="179" y="1349"/>
                    <a:pt x="209" y="1334"/>
                    <a:pt x="227" y="1304"/>
                  </a:cubicBezTo>
                  <a:cubicBezTo>
                    <a:pt x="299" y="1126"/>
                    <a:pt x="275" y="947"/>
                    <a:pt x="251" y="757"/>
                  </a:cubicBezTo>
                  <a:cubicBezTo>
                    <a:pt x="239" y="530"/>
                    <a:pt x="239" y="304"/>
                    <a:pt x="227" y="90"/>
                  </a:cubicBezTo>
                  <a:cubicBezTo>
                    <a:pt x="233" y="30"/>
                    <a:pt x="194" y="1"/>
                    <a:pt x="15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7" name="Google Shape;12417;p56"/>
            <p:cNvSpPr/>
            <p:nvPr/>
          </p:nvSpPr>
          <p:spPr>
            <a:xfrm>
              <a:off x="3560300" y="3391700"/>
              <a:ext cx="12775" cy="27325"/>
            </a:xfrm>
            <a:custGeom>
              <a:avLst/>
              <a:gdLst/>
              <a:ahLst/>
              <a:cxnLst/>
              <a:rect l="l" t="t" r="r" b="b"/>
              <a:pathLst>
                <a:path w="511" h="1093" extrusionOk="0">
                  <a:moveTo>
                    <a:pt x="126" y="0"/>
                  </a:moveTo>
                  <a:cubicBezTo>
                    <a:pt x="62" y="0"/>
                    <a:pt x="1" y="49"/>
                    <a:pt x="22" y="128"/>
                  </a:cubicBezTo>
                  <a:cubicBezTo>
                    <a:pt x="58" y="307"/>
                    <a:pt x="106" y="473"/>
                    <a:pt x="142" y="664"/>
                  </a:cubicBezTo>
                  <a:cubicBezTo>
                    <a:pt x="153" y="807"/>
                    <a:pt x="153" y="938"/>
                    <a:pt x="225" y="1057"/>
                  </a:cubicBezTo>
                  <a:cubicBezTo>
                    <a:pt x="243" y="1081"/>
                    <a:pt x="270" y="1093"/>
                    <a:pt x="295" y="1093"/>
                  </a:cubicBezTo>
                  <a:cubicBezTo>
                    <a:pt x="320" y="1093"/>
                    <a:pt x="344" y="1081"/>
                    <a:pt x="356" y="1057"/>
                  </a:cubicBezTo>
                  <a:cubicBezTo>
                    <a:pt x="511" y="771"/>
                    <a:pt x="332" y="343"/>
                    <a:pt x="237" y="69"/>
                  </a:cubicBezTo>
                  <a:cubicBezTo>
                    <a:pt x="213" y="21"/>
                    <a:pt x="169" y="0"/>
                    <a:pt x="12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8" name="Google Shape;12418;p56"/>
            <p:cNvSpPr/>
            <p:nvPr/>
          </p:nvSpPr>
          <p:spPr>
            <a:xfrm>
              <a:off x="3577225" y="3399500"/>
              <a:ext cx="10725" cy="11325"/>
            </a:xfrm>
            <a:custGeom>
              <a:avLst/>
              <a:gdLst/>
              <a:ahLst/>
              <a:cxnLst/>
              <a:rect l="l" t="t" r="r" b="b"/>
              <a:pathLst>
                <a:path w="429" h="453" extrusionOk="0">
                  <a:moveTo>
                    <a:pt x="193" y="1"/>
                  </a:moveTo>
                  <a:cubicBezTo>
                    <a:pt x="155" y="1"/>
                    <a:pt x="117" y="14"/>
                    <a:pt x="84" y="42"/>
                  </a:cubicBezTo>
                  <a:cubicBezTo>
                    <a:pt x="12" y="90"/>
                    <a:pt x="0" y="221"/>
                    <a:pt x="72" y="292"/>
                  </a:cubicBezTo>
                  <a:cubicBezTo>
                    <a:pt x="96" y="328"/>
                    <a:pt x="96" y="340"/>
                    <a:pt x="119" y="376"/>
                  </a:cubicBezTo>
                  <a:cubicBezTo>
                    <a:pt x="145" y="421"/>
                    <a:pt x="203" y="452"/>
                    <a:pt x="259" y="452"/>
                  </a:cubicBezTo>
                  <a:cubicBezTo>
                    <a:pt x="307" y="452"/>
                    <a:pt x="354" y="430"/>
                    <a:pt x="381" y="376"/>
                  </a:cubicBezTo>
                  <a:cubicBezTo>
                    <a:pt x="429" y="269"/>
                    <a:pt x="417" y="173"/>
                    <a:pt x="346" y="90"/>
                  </a:cubicBezTo>
                  <a:cubicBezTo>
                    <a:pt x="310" y="32"/>
                    <a:pt x="252" y="1"/>
                    <a:pt x="19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9" name="Google Shape;12419;p56"/>
            <p:cNvSpPr/>
            <p:nvPr/>
          </p:nvSpPr>
          <p:spPr>
            <a:xfrm>
              <a:off x="3320400" y="3172775"/>
              <a:ext cx="70225" cy="48350"/>
            </a:xfrm>
            <a:custGeom>
              <a:avLst/>
              <a:gdLst/>
              <a:ahLst/>
              <a:cxnLst/>
              <a:rect l="l" t="t" r="r" b="b"/>
              <a:pathLst>
                <a:path w="2809" h="1934" extrusionOk="0">
                  <a:moveTo>
                    <a:pt x="540" y="0"/>
                  </a:moveTo>
                  <a:cubicBezTo>
                    <a:pt x="346" y="0"/>
                    <a:pt x="168" y="42"/>
                    <a:pt x="34" y="146"/>
                  </a:cubicBezTo>
                  <a:cubicBezTo>
                    <a:pt x="1" y="179"/>
                    <a:pt x="29" y="243"/>
                    <a:pt x="62" y="243"/>
                  </a:cubicBezTo>
                  <a:cubicBezTo>
                    <a:pt x="64" y="243"/>
                    <a:pt x="67" y="242"/>
                    <a:pt x="70" y="241"/>
                  </a:cubicBezTo>
                  <a:cubicBezTo>
                    <a:pt x="170" y="229"/>
                    <a:pt x="264" y="223"/>
                    <a:pt x="353" y="223"/>
                  </a:cubicBezTo>
                  <a:cubicBezTo>
                    <a:pt x="784" y="223"/>
                    <a:pt x="1110" y="362"/>
                    <a:pt x="1534" y="598"/>
                  </a:cubicBezTo>
                  <a:cubicBezTo>
                    <a:pt x="1963" y="848"/>
                    <a:pt x="2630" y="1313"/>
                    <a:pt x="2618" y="1861"/>
                  </a:cubicBezTo>
                  <a:cubicBezTo>
                    <a:pt x="2624" y="1910"/>
                    <a:pt x="2655" y="1934"/>
                    <a:pt x="2686" y="1934"/>
                  </a:cubicBezTo>
                  <a:cubicBezTo>
                    <a:pt x="2715" y="1934"/>
                    <a:pt x="2743" y="1913"/>
                    <a:pt x="2749" y="1872"/>
                  </a:cubicBezTo>
                  <a:cubicBezTo>
                    <a:pt x="2808" y="1206"/>
                    <a:pt x="2260" y="706"/>
                    <a:pt x="1737" y="372"/>
                  </a:cubicBezTo>
                  <a:cubicBezTo>
                    <a:pt x="1466" y="200"/>
                    <a:pt x="966" y="0"/>
                    <a:pt x="5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0" name="Google Shape;12420;p56"/>
            <p:cNvSpPr/>
            <p:nvPr/>
          </p:nvSpPr>
          <p:spPr>
            <a:xfrm>
              <a:off x="3306350" y="3185025"/>
              <a:ext cx="76700" cy="42425"/>
            </a:xfrm>
            <a:custGeom>
              <a:avLst/>
              <a:gdLst/>
              <a:ahLst/>
              <a:cxnLst/>
              <a:rect l="l" t="t" r="r" b="b"/>
              <a:pathLst>
                <a:path w="3068" h="1697" extrusionOk="0">
                  <a:moveTo>
                    <a:pt x="94" y="1"/>
                  </a:moveTo>
                  <a:cubicBezTo>
                    <a:pt x="71" y="1"/>
                    <a:pt x="48" y="1"/>
                    <a:pt x="24" y="1"/>
                  </a:cubicBezTo>
                  <a:cubicBezTo>
                    <a:pt x="1" y="1"/>
                    <a:pt x="1" y="49"/>
                    <a:pt x="24" y="49"/>
                  </a:cubicBezTo>
                  <a:cubicBezTo>
                    <a:pt x="1167" y="216"/>
                    <a:pt x="2334" y="704"/>
                    <a:pt x="3013" y="1680"/>
                  </a:cubicBezTo>
                  <a:cubicBezTo>
                    <a:pt x="3024" y="1691"/>
                    <a:pt x="3037" y="1697"/>
                    <a:pt x="3047" y="1697"/>
                  </a:cubicBezTo>
                  <a:cubicBezTo>
                    <a:pt x="3059" y="1697"/>
                    <a:pt x="3067" y="1688"/>
                    <a:pt x="3061" y="1668"/>
                  </a:cubicBezTo>
                  <a:cubicBezTo>
                    <a:pt x="2652" y="560"/>
                    <a:pt x="1216" y="1"/>
                    <a:pt x="9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1" name="Google Shape;12421;p56"/>
            <p:cNvSpPr/>
            <p:nvPr/>
          </p:nvSpPr>
          <p:spPr>
            <a:xfrm>
              <a:off x="3299800" y="3199725"/>
              <a:ext cx="96700" cy="78525"/>
            </a:xfrm>
            <a:custGeom>
              <a:avLst/>
              <a:gdLst/>
              <a:ahLst/>
              <a:cxnLst/>
              <a:rect l="l" t="t" r="r" b="b"/>
              <a:pathLst>
                <a:path w="3868" h="3141" extrusionOk="0">
                  <a:moveTo>
                    <a:pt x="624" y="0"/>
                  </a:moveTo>
                  <a:cubicBezTo>
                    <a:pt x="444" y="0"/>
                    <a:pt x="264" y="15"/>
                    <a:pt x="84" y="44"/>
                  </a:cubicBezTo>
                  <a:cubicBezTo>
                    <a:pt x="1" y="56"/>
                    <a:pt x="1" y="175"/>
                    <a:pt x="84" y="187"/>
                  </a:cubicBezTo>
                  <a:cubicBezTo>
                    <a:pt x="953" y="354"/>
                    <a:pt x="1834" y="390"/>
                    <a:pt x="2537" y="985"/>
                  </a:cubicBezTo>
                  <a:cubicBezTo>
                    <a:pt x="3144" y="1497"/>
                    <a:pt x="3680" y="2259"/>
                    <a:pt x="3727" y="3080"/>
                  </a:cubicBezTo>
                  <a:cubicBezTo>
                    <a:pt x="3740" y="3119"/>
                    <a:pt x="3774" y="3140"/>
                    <a:pt x="3802" y="3140"/>
                  </a:cubicBezTo>
                  <a:cubicBezTo>
                    <a:pt x="3826" y="3140"/>
                    <a:pt x="3846" y="3125"/>
                    <a:pt x="3846" y="3092"/>
                  </a:cubicBezTo>
                  <a:cubicBezTo>
                    <a:pt x="3868" y="1274"/>
                    <a:pt x="2304" y="0"/>
                    <a:pt x="62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2" name="Google Shape;12422;p56"/>
            <p:cNvSpPr/>
            <p:nvPr/>
          </p:nvSpPr>
          <p:spPr>
            <a:xfrm>
              <a:off x="3366775" y="3245750"/>
              <a:ext cx="33325" cy="48775"/>
            </a:xfrm>
            <a:custGeom>
              <a:avLst/>
              <a:gdLst/>
              <a:ahLst/>
              <a:cxnLst/>
              <a:rect l="l" t="t" r="r" b="b"/>
              <a:pathLst>
                <a:path w="1333" h="1951" extrusionOk="0">
                  <a:moveTo>
                    <a:pt x="132" y="0"/>
                  </a:moveTo>
                  <a:cubicBezTo>
                    <a:pt x="124" y="0"/>
                    <a:pt x="116" y="1"/>
                    <a:pt x="108" y="1"/>
                  </a:cubicBezTo>
                  <a:cubicBezTo>
                    <a:pt x="60" y="1"/>
                    <a:pt x="1" y="49"/>
                    <a:pt x="24" y="96"/>
                  </a:cubicBezTo>
                  <a:cubicBezTo>
                    <a:pt x="48" y="394"/>
                    <a:pt x="405" y="644"/>
                    <a:pt x="572" y="894"/>
                  </a:cubicBezTo>
                  <a:cubicBezTo>
                    <a:pt x="775" y="1228"/>
                    <a:pt x="977" y="1549"/>
                    <a:pt x="1156" y="1894"/>
                  </a:cubicBezTo>
                  <a:cubicBezTo>
                    <a:pt x="1169" y="1934"/>
                    <a:pt x="1198" y="1951"/>
                    <a:pt x="1228" y="1951"/>
                  </a:cubicBezTo>
                  <a:cubicBezTo>
                    <a:pt x="1280" y="1951"/>
                    <a:pt x="1333" y="1902"/>
                    <a:pt x="1310" y="1835"/>
                  </a:cubicBezTo>
                  <a:cubicBezTo>
                    <a:pt x="1167" y="1442"/>
                    <a:pt x="1048" y="1049"/>
                    <a:pt x="822" y="692"/>
                  </a:cubicBezTo>
                  <a:cubicBezTo>
                    <a:pt x="694" y="448"/>
                    <a:pt x="453" y="0"/>
                    <a:pt x="13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3" name="Google Shape;12423;p56"/>
            <p:cNvSpPr/>
            <p:nvPr/>
          </p:nvSpPr>
          <p:spPr>
            <a:xfrm>
              <a:off x="3278675" y="3226050"/>
              <a:ext cx="76100" cy="17425"/>
            </a:xfrm>
            <a:custGeom>
              <a:avLst/>
              <a:gdLst/>
              <a:ahLst/>
              <a:cxnLst/>
              <a:rect l="l" t="t" r="r" b="b"/>
              <a:pathLst>
                <a:path w="3044" h="697" extrusionOk="0">
                  <a:moveTo>
                    <a:pt x="1326" y="0"/>
                  </a:moveTo>
                  <a:cubicBezTo>
                    <a:pt x="884" y="0"/>
                    <a:pt x="242" y="54"/>
                    <a:pt x="48" y="432"/>
                  </a:cubicBezTo>
                  <a:cubicBezTo>
                    <a:pt x="0" y="527"/>
                    <a:pt x="48" y="622"/>
                    <a:pt x="155" y="622"/>
                  </a:cubicBezTo>
                  <a:cubicBezTo>
                    <a:pt x="334" y="622"/>
                    <a:pt x="477" y="539"/>
                    <a:pt x="643" y="492"/>
                  </a:cubicBezTo>
                  <a:cubicBezTo>
                    <a:pt x="872" y="415"/>
                    <a:pt x="1108" y="392"/>
                    <a:pt x="1334" y="392"/>
                  </a:cubicBezTo>
                  <a:cubicBezTo>
                    <a:pt x="1390" y="392"/>
                    <a:pt x="1446" y="394"/>
                    <a:pt x="1501" y="396"/>
                  </a:cubicBezTo>
                  <a:cubicBezTo>
                    <a:pt x="1989" y="420"/>
                    <a:pt x="2394" y="634"/>
                    <a:pt x="2858" y="694"/>
                  </a:cubicBezTo>
                  <a:cubicBezTo>
                    <a:pt x="2868" y="696"/>
                    <a:pt x="2877" y="697"/>
                    <a:pt x="2886" y="697"/>
                  </a:cubicBezTo>
                  <a:cubicBezTo>
                    <a:pt x="2988" y="697"/>
                    <a:pt x="3044" y="580"/>
                    <a:pt x="2989" y="503"/>
                  </a:cubicBezTo>
                  <a:cubicBezTo>
                    <a:pt x="2715" y="87"/>
                    <a:pt x="1977" y="27"/>
                    <a:pt x="1524" y="3"/>
                  </a:cubicBezTo>
                  <a:cubicBezTo>
                    <a:pt x="1466" y="2"/>
                    <a:pt x="1398" y="0"/>
                    <a:pt x="132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4" name="Google Shape;12424;p56"/>
            <p:cNvSpPr/>
            <p:nvPr/>
          </p:nvSpPr>
          <p:spPr>
            <a:xfrm>
              <a:off x="3318250" y="3265050"/>
              <a:ext cx="74375" cy="49425"/>
            </a:xfrm>
            <a:custGeom>
              <a:avLst/>
              <a:gdLst/>
              <a:ahLst/>
              <a:cxnLst/>
              <a:rect l="l" t="t" r="r" b="b"/>
              <a:pathLst>
                <a:path w="2975" h="1977" extrusionOk="0">
                  <a:moveTo>
                    <a:pt x="341" y="0"/>
                  </a:moveTo>
                  <a:cubicBezTo>
                    <a:pt x="243" y="0"/>
                    <a:pt x="148" y="15"/>
                    <a:pt x="60" y="51"/>
                  </a:cubicBezTo>
                  <a:cubicBezTo>
                    <a:pt x="1" y="75"/>
                    <a:pt x="13" y="158"/>
                    <a:pt x="60" y="182"/>
                  </a:cubicBezTo>
                  <a:cubicBezTo>
                    <a:pt x="215" y="301"/>
                    <a:pt x="418" y="313"/>
                    <a:pt x="608" y="372"/>
                  </a:cubicBezTo>
                  <a:cubicBezTo>
                    <a:pt x="906" y="467"/>
                    <a:pt x="1192" y="598"/>
                    <a:pt x="1442" y="765"/>
                  </a:cubicBezTo>
                  <a:cubicBezTo>
                    <a:pt x="1965" y="1075"/>
                    <a:pt x="2465" y="1444"/>
                    <a:pt x="2823" y="1944"/>
                  </a:cubicBezTo>
                  <a:cubicBezTo>
                    <a:pt x="2838" y="1967"/>
                    <a:pt x="2860" y="1976"/>
                    <a:pt x="2882" y="1976"/>
                  </a:cubicBezTo>
                  <a:cubicBezTo>
                    <a:pt x="2929" y="1976"/>
                    <a:pt x="2974" y="1933"/>
                    <a:pt x="2942" y="1884"/>
                  </a:cubicBezTo>
                  <a:cubicBezTo>
                    <a:pt x="2632" y="1313"/>
                    <a:pt x="2156" y="837"/>
                    <a:pt x="1608" y="491"/>
                  </a:cubicBezTo>
                  <a:cubicBezTo>
                    <a:pt x="1278" y="297"/>
                    <a:pt x="774" y="0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5" name="Google Shape;12425;p56"/>
            <p:cNvSpPr/>
            <p:nvPr/>
          </p:nvSpPr>
          <p:spPr>
            <a:xfrm>
              <a:off x="3270700" y="3271675"/>
              <a:ext cx="40125" cy="15225"/>
            </a:xfrm>
            <a:custGeom>
              <a:avLst/>
              <a:gdLst/>
              <a:ahLst/>
              <a:cxnLst/>
              <a:rect l="l" t="t" r="r" b="b"/>
              <a:pathLst>
                <a:path w="1605" h="609" extrusionOk="0">
                  <a:moveTo>
                    <a:pt x="1558" y="0"/>
                  </a:moveTo>
                  <a:cubicBezTo>
                    <a:pt x="1260" y="0"/>
                    <a:pt x="986" y="60"/>
                    <a:pt x="724" y="155"/>
                  </a:cubicBezTo>
                  <a:cubicBezTo>
                    <a:pt x="498" y="226"/>
                    <a:pt x="212" y="321"/>
                    <a:pt x="34" y="500"/>
                  </a:cubicBezTo>
                  <a:cubicBezTo>
                    <a:pt x="0" y="533"/>
                    <a:pt x="29" y="608"/>
                    <a:pt x="82" y="608"/>
                  </a:cubicBezTo>
                  <a:cubicBezTo>
                    <a:pt x="85" y="608"/>
                    <a:pt x="89" y="608"/>
                    <a:pt x="93" y="607"/>
                  </a:cubicBezTo>
                  <a:cubicBezTo>
                    <a:pt x="307" y="560"/>
                    <a:pt x="486" y="405"/>
                    <a:pt x="665" y="298"/>
                  </a:cubicBezTo>
                  <a:cubicBezTo>
                    <a:pt x="938" y="167"/>
                    <a:pt x="1224" y="83"/>
                    <a:pt x="1534" y="60"/>
                  </a:cubicBezTo>
                  <a:cubicBezTo>
                    <a:pt x="1539" y="60"/>
                    <a:pt x="1544" y="61"/>
                    <a:pt x="1549" y="61"/>
                  </a:cubicBezTo>
                  <a:cubicBezTo>
                    <a:pt x="1605" y="61"/>
                    <a:pt x="1602" y="0"/>
                    <a:pt x="155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6" name="Google Shape;12426;p56"/>
            <p:cNvSpPr/>
            <p:nvPr/>
          </p:nvSpPr>
          <p:spPr>
            <a:xfrm>
              <a:off x="3322725" y="3311450"/>
              <a:ext cx="46150" cy="23275"/>
            </a:xfrm>
            <a:custGeom>
              <a:avLst/>
              <a:gdLst/>
              <a:ahLst/>
              <a:cxnLst/>
              <a:rect l="l" t="t" r="r" b="b"/>
              <a:pathLst>
                <a:path w="1846" h="931" extrusionOk="0">
                  <a:moveTo>
                    <a:pt x="399" y="0"/>
                  </a:moveTo>
                  <a:cubicBezTo>
                    <a:pt x="275" y="0"/>
                    <a:pt x="153" y="16"/>
                    <a:pt x="36" y="52"/>
                  </a:cubicBezTo>
                  <a:cubicBezTo>
                    <a:pt x="0" y="64"/>
                    <a:pt x="0" y="124"/>
                    <a:pt x="36" y="124"/>
                  </a:cubicBezTo>
                  <a:cubicBezTo>
                    <a:pt x="541" y="292"/>
                    <a:pt x="1088" y="376"/>
                    <a:pt x="1538" y="693"/>
                  </a:cubicBezTo>
                  <a:lnTo>
                    <a:pt x="1538" y="693"/>
                  </a:lnTo>
                  <a:cubicBezTo>
                    <a:pt x="1523" y="715"/>
                    <a:pt x="1510" y="736"/>
                    <a:pt x="1501" y="755"/>
                  </a:cubicBezTo>
                  <a:cubicBezTo>
                    <a:pt x="1431" y="833"/>
                    <a:pt x="1508" y="931"/>
                    <a:pt x="1592" y="931"/>
                  </a:cubicBezTo>
                  <a:cubicBezTo>
                    <a:pt x="1622" y="931"/>
                    <a:pt x="1654" y="917"/>
                    <a:pt x="1679" y="886"/>
                  </a:cubicBezTo>
                  <a:cubicBezTo>
                    <a:pt x="1703" y="838"/>
                    <a:pt x="1751" y="802"/>
                    <a:pt x="1786" y="755"/>
                  </a:cubicBezTo>
                  <a:cubicBezTo>
                    <a:pt x="1822" y="707"/>
                    <a:pt x="1846" y="635"/>
                    <a:pt x="1786" y="576"/>
                  </a:cubicBezTo>
                  <a:cubicBezTo>
                    <a:pt x="1434" y="261"/>
                    <a:pt x="898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7" name="Google Shape;12427;p56"/>
            <p:cNvSpPr/>
            <p:nvPr/>
          </p:nvSpPr>
          <p:spPr>
            <a:xfrm>
              <a:off x="3289100" y="3313500"/>
              <a:ext cx="23575" cy="10875"/>
            </a:xfrm>
            <a:custGeom>
              <a:avLst/>
              <a:gdLst/>
              <a:ahLst/>
              <a:cxnLst/>
              <a:rect l="l" t="t" r="r" b="b"/>
              <a:pathLst>
                <a:path w="943" h="435" extrusionOk="0">
                  <a:moveTo>
                    <a:pt x="836" y="1"/>
                  </a:moveTo>
                  <a:cubicBezTo>
                    <a:pt x="828" y="1"/>
                    <a:pt x="819" y="2"/>
                    <a:pt x="810" y="6"/>
                  </a:cubicBezTo>
                  <a:cubicBezTo>
                    <a:pt x="655" y="42"/>
                    <a:pt x="524" y="89"/>
                    <a:pt x="369" y="149"/>
                  </a:cubicBezTo>
                  <a:cubicBezTo>
                    <a:pt x="250" y="196"/>
                    <a:pt x="119" y="220"/>
                    <a:pt x="36" y="327"/>
                  </a:cubicBezTo>
                  <a:cubicBezTo>
                    <a:pt x="0" y="375"/>
                    <a:pt x="12" y="434"/>
                    <a:pt x="72" y="434"/>
                  </a:cubicBezTo>
                  <a:cubicBezTo>
                    <a:pt x="214" y="434"/>
                    <a:pt x="333" y="363"/>
                    <a:pt x="453" y="315"/>
                  </a:cubicBezTo>
                  <a:cubicBezTo>
                    <a:pt x="583" y="256"/>
                    <a:pt x="714" y="208"/>
                    <a:pt x="845" y="161"/>
                  </a:cubicBezTo>
                  <a:cubicBezTo>
                    <a:pt x="942" y="139"/>
                    <a:pt x="913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8" name="Google Shape;12428;p56"/>
            <p:cNvSpPr/>
            <p:nvPr/>
          </p:nvSpPr>
          <p:spPr>
            <a:xfrm>
              <a:off x="3332275" y="3347875"/>
              <a:ext cx="15775" cy="9750"/>
            </a:xfrm>
            <a:custGeom>
              <a:avLst/>
              <a:gdLst/>
              <a:ahLst/>
              <a:cxnLst/>
              <a:rect l="l" t="t" r="r" b="b"/>
              <a:pathLst>
                <a:path w="631" h="390" extrusionOk="0">
                  <a:moveTo>
                    <a:pt x="285" y="0"/>
                  </a:moveTo>
                  <a:cubicBezTo>
                    <a:pt x="215" y="0"/>
                    <a:pt x="164" y="13"/>
                    <a:pt x="128" y="49"/>
                  </a:cubicBezTo>
                  <a:lnTo>
                    <a:pt x="128" y="49"/>
                  </a:lnTo>
                  <a:cubicBezTo>
                    <a:pt x="79" y="71"/>
                    <a:pt x="29" y="93"/>
                    <a:pt x="11" y="155"/>
                  </a:cubicBezTo>
                  <a:cubicBezTo>
                    <a:pt x="1" y="228"/>
                    <a:pt x="55" y="264"/>
                    <a:pt x="108" y="296"/>
                  </a:cubicBezTo>
                  <a:lnTo>
                    <a:pt x="108" y="296"/>
                  </a:lnTo>
                  <a:cubicBezTo>
                    <a:pt x="178" y="358"/>
                    <a:pt x="290" y="361"/>
                    <a:pt x="369" y="381"/>
                  </a:cubicBezTo>
                  <a:cubicBezTo>
                    <a:pt x="384" y="387"/>
                    <a:pt x="400" y="390"/>
                    <a:pt x="417" y="390"/>
                  </a:cubicBezTo>
                  <a:cubicBezTo>
                    <a:pt x="500" y="390"/>
                    <a:pt x="587" y="320"/>
                    <a:pt x="607" y="250"/>
                  </a:cubicBezTo>
                  <a:cubicBezTo>
                    <a:pt x="631" y="179"/>
                    <a:pt x="571" y="60"/>
                    <a:pt x="476" y="24"/>
                  </a:cubicBezTo>
                  <a:cubicBezTo>
                    <a:pt x="416" y="12"/>
                    <a:pt x="345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9" name="Google Shape;12429;p56"/>
            <p:cNvSpPr/>
            <p:nvPr/>
          </p:nvSpPr>
          <p:spPr>
            <a:xfrm>
              <a:off x="3288500" y="3176550"/>
              <a:ext cx="90200" cy="32025"/>
            </a:xfrm>
            <a:custGeom>
              <a:avLst/>
              <a:gdLst/>
              <a:ahLst/>
              <a:cxnLst/>
              <a:rect l="l" t="t" r="r" b="b"/>
              <a:pathLst>
                <a:path w="3608" h="1281" extrusionOk="0">
                  <a:moveTo>
                    <a:pt x="2724" y="0"/>
                  </a:moveTo>
                  <a:cubicBezTo>
                    <a:pt x="2383" y="0"/>
                    <a:pt x="2041" y="77"/>
                    <a:pt x="1691" y="209"/>
                  </a:cubicBezTo>
                  <a:cubicBezTo>
                    <a:pt x="1155" y="412"/>
                    <a:pt x="429" y="697"/>
                    <a:pt x="36" y="1150"/>
                  </a:cubicBezTo>
                  <a:cubicBezTo>
                    <a:pt x="0" y="1186"/>
                    <a:pt x="24" y="1281"/>
                    <a:pt x="96" y="1281"/>
                  </a:cubicBezTo>
                  <a:cubicBezTo>
                    <a:pt x="607" y="1269"/>
                    <a:pt x="1024" y="912"/>
                    <a:pt x="1465" y="697"/>
                  </a:cubicBezTo>
                  <a:cubicBezTo>
                    <a:pt x="2107" y="393"/>
                    <a:pt x="2706" y="292"/>
                    <a:pt x="3414" y="292"/>
                  </a:cubicBezTo>
                  <a:cubicBezTo>
                    <a:pt x="3455" y="292"/>
                    <a:pt x="3495" y="292"/>
                    <a:pt x="3536" y="293"/>
                  </a:cubicBezTo>
                  <a:cubicBezTo>
                    <a:pt x="3540" y="293"/>
                    <a:pt x="3544" y="294"/>
                    <a:pt x="3547" y="294"/>
                  </a:cubicBezTo>
                  <a:cubicBezTo>
                    <a:pt x="3608" y="294"/>
                    <a:pt x="3605" y="196"/>
                    <a:pt x="3548" y="162"/>
                  </a:cubicBezTo>
                  <a:cubicBezTo>
                    <a:pt x="3272" y="50"/>
                    <a:pt x="2999" y="0"/>
                    <a:pt x="272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0" name="Google Shape;12430;p56"/>
            <p:cNvSpPr/>
            <p:nvPr/>
          </p:nvSpPr>
          <p:spPr>
            <a:xfrm>
              <a:off x="3274400" y="3194900"/>
              <a:ext cx="107275" cy="37975"/>
            </a:xfrm>
            <a:custGeom>
              <a:avLst/>
              <a:gdLst/>
              <a:ahLst/>
              <a:cxnLst/>
              <a:rect l="l" t="t" r="r" b="b"/>
              <a:pathLst>
                <a:path w="4291" h="1519" extrusionOk="0">
                  <a:moveTo>
                    <a:pt x="3728" y="0"/>
                  </a:moveTo>
                  <a:cubicBezTo>
                    <a:pt x="3116" y="0"/>
                    <a:pt x="2513" y="103"/>
                    <a:pt x="1933" y="309"/>
                  </a:cubicBezTo>
                  <a:cubicBezTo>
                    <a:pt x="1291" y="535"/>
                    <a:pt x="505" y="845"/>
                    <a:pt x="52" y="1368"/>
                  </a:cubicBezTo>
                  <a:cubicBezTo>
                    <a:pt x="1" y="1430"/>
                    <a:pt x="38" y="1518"/>
                    <a:pt x="111" y="1518"/>
                  </a:cubicBezTo>
                  <a:cubicBezTo>
                    <a:pt x="122" y="1518"/>
                    <a:pt x="135" y="1516"/>
                    <a:pt x="148" y="1511"/>
                  </a:cubicBezTo>
                  <a:cubicBezTo>
                    <a:pt x="802" y="1368"/>
                    <a:pt x="1398" y="892"/>
                    <a:pt x="2017" y="642"/>
                  </a:cubicBezTo>
                  <a:cubicBezTo>
                    <a:pt x="2731" y="356"/>
                    <a:pt x="3457" y="202"/>
                    <a:pt x="4231" y="94"/>
                  </a:cubicBezTo>
                  <a:cubicBezTo>
                    <a:pt x="4291" y="94"/>
                    <a:pt x="4291" y="23"/>
                    <a:pt x="4231" y="23"/>
                  </a:cubicBezTo>
                  <a:cubicBezTo>
                    <a:pt x="4063" y="8"/>
                    <a:pt x="3895" y="0"/>
                    <a:pt x="37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1" name="Google Shape;12431;p56"/>
            <p:cNvSpPr/>
            <p:nvPr/>
          </p:nvSpPr>
          <p:spPr>
            <a:xfrm>
              <a:off x="3294000" y="3209575"/>
              <a:ext cx="87275" cy="20825"/>
            </a:xfrm>
            <a:custGeom>
              <a:avLst/>
              <a:gdLst/>
              <a:ahLst/>
              <a:cxnLst/>
              <a:rect l="l" t="t" r="r" b="b"/>
              <a:pathLst>
                <a:path w="3491" h="833" extrusionOk="0">
                  <a:moveTo>
                    <a:pt x="2267" y="1"/>
                  </a:moveTo>
                  <a:cubicBezTo>
                    <a:pt x="1486" y="1"/>
                    <a:pt x="713" y="224"/>
                    <a:pt x="54" y="710"/>
                  </a:cubicBezTo>
                  <a:cubicBezTo>
                    <a:pt x="0" y="742"/>
                    <a:pt x="24" y="832"/>
                    <a:pt x="82" y="832"/>
                  </a:cubicBezTo>
                  <a:cubicBezTo>
                    <a:pt x="88" y="832"/>
                    <a:pt x="95" y="831"/>
                    <a:pt x="102" y="829"/>
                  </a:cubicBezTo>
                  <a:cubicBezTo>
                    <a:pt x="1054" y="551"/>
                    <a:pt x="1873" y="158"/>
                    <a:pt x="2836" y="158"/>
                  </a:cubicBezTo>
                  <a:cubicBezTo>
                    <a:pt x="3029" y="158"/>
                    <a:pt x="3228" y="174"/>
                    <a:pt x="3435" y="210"/>
                  </a:cubicBezTo>
                  <a:cubicBezTo>
                    <a:pt x="3445" y="215"/>
                    <a:pt x="3453" y="217"/>
                    <a:pt x="3459" y="217"/>
                  </a:cubicBezTo>
                  <a:cubicBezTo>
                    <a:pt x="3486" y="217"/>
                    <a:pt x="3490" y="184"/>
                    <a:pt x="3471" y="174"/>
                  </a:cubicBezTo>
                  <a:cubicBezTo>
                    <a:pt x="3077" y="61"/>
                    <a:pt x="2671" y="1"/>
                    <a:pt x="226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2" name="Google Shape;12432;p56"/>
            <p:cNvSpPr/>
            <p:nvPr/>
          </p:nvSpPr>
          <p:spPr>
            <a:xfrm>
              <a:off x="3316250" y="3223650"/>
              <a:ext cx="74900" cy="12950"/>
            </a:xfrm>
            <a:custGeom>
              <a:avLst/>
              <a:gdLst/>
              <a:ahLst/>
              <a:cxnLst/>
              <a:rect l="l" t="t" r="r" b="b"/>
              <a:pathLst>
                <a:path w="2996" h="518" extrusionOk="0">
                  <a:moveTo>
                    <a:pt x="1242" y="0"/>
                  </a:moveTo>
                  <a:cubicBezTo>
                    <a:pt x="806" y="0"/>
                    <a:pt x="385" y="95"/>
                    <a:pt x="57" y="326"/>
                  </a:cubicBezTo>
                  <a:cubicBezTo>
                    <a:pt x="1" y="359"/>
                    <a:pt x="19" y="457"/>
                    <a:pt x="92" y="457"/>
                  </a:cubicBezTo>
                  <a:cubicBezTo>
                    <a:pt x="96" y="457"/>
                    <a:pt x="100" y="457"/>
                    <a:pt x="105" y="457"/>
                  </a:cubicBezTo>
                  <a:cubicBezTo>
                    <a:pt x="630" y="384"/>
                    <a:pt x="1160" y="301"/>
                    <a:pt x="1686" y="301"/>
                  </a:cubicBezTo>
                  <a:cubicBezTo>
                    <a:pt x="2114" y="301"/>
                    <a:pt x="2541" y="356"/>
                    <a:pt x="2962" y="516"/>
                  </a:cubicBezTo>
                  <a:cubicBezTo>
                    <a:pt x="2964" y="517"/>
                    <a:pt x="2965" y="518"/>
                    <a:pt x="2966" y="518"/>
                  </a:cubicBezTo>
                  <a:cubicBezTo>
                    <a:pt x="2979" y="518"/>
                    <a:pt x="2995" y="479"/>
                    <a:pt x="2974" y="468"/>
                  </a:cubicBezTo>
                  <a:cubicBezTo>
                    <a:pt x="2519" y="195"/>
                    <a:pt x="1865" y="0"/>
                    <a:pt x="12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3" name="Google Shape;12433;p56"/>
            <p:cNvSpPr/>
            <p:nvPr/>
          </p:nvSpPr>
          <p:spPr>
            <a:xfrm>
              <a:off x="3339400" y="3255050"/>
              <a:ext cx="46700" cy="11650"/>
            </a:xfrm>
            <a:custGeom>
              <a:avLst/>
              <a:gdLst/>
              <a:ahLst/>
              <a:cxnLst/>
              <a:rect l="l" t="t" r="r" b="b"/>
              <a:pathLst>
                <a:path w="1868" h="466" extrusionOk="0">
                  <a:moveTo>
                    <a:pt x="620" y="0"/>
                  </a:moveTo>
                  <a:cubicBezTo>
                    <a:pt x="422" y="0"/>
                    <a:pt x="227" y="22"/>
                    <a:pt x="48" y="58"/>
                  </a:cubicBezTo>
                  <a:cubicBezTo>
                    <a:pt x="0" y="58"/>
                    <a:pt x="0" y="129"/>
                    <a:pt x="48" y="129"/>
                  </a:cubicBezTo>
                  <a:cubicBezTo>
                    <a:pt x="619" y="236"/>
                    <a:pt x="1334" y="94"/>
                    <a:pt x="1846" y="463"/>
                  </a:cubicBezTo>
                  <a:cubicBezTo>
                    <a:pt x="1848" y="465"/>
                    <a:pt x="1850" y="466"/>
                    <a:pt x="1853" y="466"/>
                  </a:cubicBezTo>
                  <a:cubicBezTo>
                    <a:pt x="1861" y="466"/>
                    <a:pt x="1867" y="451"/>
                    <a:pt x="1858" y="451"/>
                  </a:cubicBezTo>
                  <a:cubicBezTo>
                    <a:pt x="1550" y="118"/>
                    <a:pt x="1079" y="0"/>
                    <a:pt x="62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4" name="Google Shape;12434;p56"/>
            <p:cNvSpPr/>
            <p:nvPr/>
          </p:nvSpPr>
          <p:spPr>
            <a:xfrm>
              <a:off x="3345650" y="3268900"/>
              <a:ext cx="55075" cy="10225"/>
            </a:xfrm>
            <a:custGeom>
              <a:avLst/>
              <a:gdLst/>
              <a:ahLst/>
              <a:cxnLst/>
              <a:rect l="l" t="t" r="r" b="b"/>
              <a:pathLst>
                <a:path w="2203" h="409" extrusionOk="0">
                  <a:moveTo>
                    <a:pt x="748" y="0"/>
                  </a:moveTo>
                  <a:cubicBezTo>
                    <a:pt x="521" y="0"/>
                    <a:pt x="301" y="30"/>
                    <a:pt x="96" y="111"/>
                  </a:cubicBezTo>
                  <a:cubicBezTo>
                    <a:pt x="0" y="147"/>
                    <a:pt x="12" y="266"/>
                    <a:pt x="107" y="278"/>
                  </a:cubicBezTo>
                  <a:cubicBezTo>
                    <a:pt x="750" y="337"/>
                    <a:pt x="1369" y="325"/>
                    <a:pt x="2012" y="409"/>
                  </a:cubicBezTo>
                  <a:cubicBezTo>
                    <a:pt x="2143" y="409"/>
                    <a:pt x="2203" y="206"/>
                    <a:pt x="2072" y="194"/>
                  </a:cubicBezTo>
                  <a:cubicBezTo>
                    <a:pt x="1654" y="116"/>
                    <a:pt x="1190" y="0"/>
                    <a:pt x="74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5" name="Google Shape;12435;p56"/>
            <p:cNvSpPr/>
            <p:nvPr/>
          </p:nvSpPr>
          <p:spPr>
            <a:xfrm>
              <a:off x="3366775" y="3291225"/>
              <a:ext cx="23850" cy="6650"/>
            </a:xfrm>
            <a:custGeom>
              <a:avLst/>
              <a:gdLst/>
              <a:ahLst/>
              <a:cxnLst/>
              <a:rect l="l" t="t" r="r" b="b"/>
              <a:pathLst>
                <a:path w="954" h="266" extrusionOk="0">
                  <a:moveTo>
                    <a:pt x="303" y="0"/>
                  </a:moveTo>
                  <a:cubicBezTo>
                    <a:pt x="222" y="0"/>
                    <a:pt x="140" y="12"/>
                    <a:pt x="60" y="40"/>
                  </a:cubicBezTo>
                  <a:cubicBezTo>
                    <a:pt x="1" y="63"/>
                    <a:pt x="24" y="135"/>
                    <a:pt x="84" y="147"/>
                  </a:cubicBezTo>
                  <a:cubicBezTo>
                    <a:pt x="334" y="182"/>
                    <a:pt x="596" y="206"/>
                    <a:pt x="858" y="266"/>
                  </a:cubicBezTo>
                  <a:cubicBezTo>
                    <a:pt x="929" y="266"/>
                    <a:pt x="953" y="147"/>
                    <a:pt x="882" y="135"/>
                  </a:cubicBezTo>
                  <a:cubicBezTo>
                    <a:pt x="696" y="67"/>
                    <a:pt x="499" y="0"/>
                    <a:pt x="30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6" name="Google Shape;12436;p56"/>
            <p:cNvSpPr/>
            <p:nvPr/>
          </p:nvSpPr>
          <p:spPr>
            <a:xfrm>
              <a:off x="3365775" y="3304100"/>
              <a:ext cx="8175" cy="5700"/>
            </a:xfrm>
            <a:custGeom>
              <a:avLst/>
              <a:gdLst/>
              <a:ahLst/>
              <a:cxnLst/>
              <a:rect l="l" t="t" r="r" b="b"/>
              <a:pathLst>
                <a:path w="327" h="228" extrusionOk="0">
                  <a:moveTo>
                    <a:pt x="165" y="0"/>
                  </a:moveTo>
                  <a:cubicBezTo>
                    <a:pt x="73" y="0"/>
                    <a:pt x="1" y="134"/>
                    <a:pt x="100" y="179"/>
                  </a:cubicBezTo>
                  <a:cubicBezTo>
                    <a:pt x="148" y="215"/>
                    <a:pt x="207" y="227"/>
                    <a:pt x="267" y="227"/>
                  </a:cubicBezTo>
                  <a:cubicBezTo>
                    <a:pt x="314" y="227"/>
                    <a:pt x="326" y="179"/>
                    <a:pt x="326" y="156"/>
                  </a:cubicBezTo>
                  <a:cubicBezTo>
                    <a:pt x="314" y="96"/>
                    <a:pt x="279" y="96"/>
                    <a:pt x="255" y="48"/>
                  </a:cubicBezTo>
                  <a:cubicBezTo>
                    <a:pt x="226" y="14"/>
                    <a:pt x="195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7" name="Google Shape;12437;p56"/>
            <p:cNvSpPr/>
            <p:nvPr/>
          </p:nvSpPr>
          <p:spPr>
            <a:xfrm>
              <a:off x="3363200" y="3313925"/>
              <a:ext cx="20550" cy="9575"/>
            </a:xfrm>
            <a:custGeom>
              <a:avLst/>
              <a:gdLst/>
              <a:ahLst/>
              <a:cxnLst/>
              <a:rect l="l" t="t" r="r" b="b"/>
              <a:pathLst>
                <a:path w="822" h="383" extrusionOk="0">
                  <a:moveTo>
                    <a:pt x="251" y="1"/>
                  </a:moveTo>
                  <a:cubicBezTo>
                    <a:pt x="72" y="13"/>
                    <a:pt x="1" y="239"/>
                    <a:pt x="167" y="322"/>
                  </a:cubicBezTo>
                  <a:cubicBezTo>
                    <a:pt x="235" y="370"/>
                    <a:pt x="326" y="382"/>
                    <a:pt x="416" y="382"/>
                  </a:cubicBezTo>
                  <a:cubicBezTo>
                    <a:pt x="484" y="382"/>
                    <a:pt x="551" y="375"/>
                    <a:pt x="608" y="370"/>
                  </a:cubicBezTo>
                  <a:cubicBezTo>
                    <a:pt x="613" y="370"/>
                    <a:pt x="617" y="370"/>
                    <a:pt x="622" y="370"/>
                  </a:cubicBezTo>
                  <a:cubicBezTo>
                    <a:pt x="821" y="370"/>
                    <a:pt x="794" y="119"/>
                    <a:pt x="608" y="84"/>
                  </a:cubicBezTo>
                  <a:cubicBezTo>
                    <a:pt x="489" y="72"/>
                    <a:pt x="370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8" name="Google Shape;12438;p56"/>
            <p:cNvSpPr/>
            <p:nvPr/>
          </p:nvSpPr>
          <p:spPr>
            <a:xfrm>
              <a:off x="3342075" y="3174625"/>
              <a:ext cx="67000" cy="86650"/>
            </a:xfrm>
            <a:custGeom>
              <a:avLst/>
              <a:gdLst/>
              <a:ahLst/>
              <a:cxnLst/>
              <a:rect l="l" t="t" r="r" b="b"/>
              <a:pathLst>
                <a:path w="2680" h="3466" extrusionOk="0">
                  <a:moveTo>
                    <a:pt x="131" y="1"/>
                  </a:moveTo>
                  <a:cubicBezTo>
                    <a:pt x="36" y="1"/>
                    <a:pt x="0" y="108"/>
                    <a:pt x="72" y="155"/>
                  </a:cubicBezTo>
                  <a:cubicBezTo>
                    <a:pt x="691" y="513"/>
                    <a:pt x="1167" y="1013"/>
                    <a:pt x="1560" y="1608"/>
                  </a:cubicBezTo>
                  <a:cubicBezTo>
                    <a:pt x="1929" y="2179"/>
                    <a:pt x="2048" y="2787"/>
                    <a:pt x="2274" y="3394"/>
                  </a:cubicBezTo>
                  <a:cubicBezTo>
                    <a:pt x="2286" y="3441"/>
                    <a:pt x="2322" y="3465"/>
                    <a:pt x="2359" y="3465"/>
                  </a:cubicBezTo>
                  <a:cubicBezTo>
                    <a:pt x="2397" y="3465"/>
                    <a:pt x="2435" y="3441"/>
                    <a:pt x="2453" y="3394"/>
                  </a:cubicBezTo>
                  <a:cubicBezTo>
                    <a:pt x="2679" y="2727"/>
                    <a:pt x="2155" y="1882"/>
                    <a:pt x="1798" y="1358"/>
                  </a:cubicBezTo>
                  <a:cubicBezTo>
                    <a:pt x="1405" y="774"/>
                    <a:pt x="834" y="167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9" name="Google Shape;12439;p56"/>
            <p:cNvSpPr/>
            <p:nvPr/>
          </p:nvSpPr>
          <p:spPr>
            <a:xfrm>
              <a:off x="3342975" y="3168825"/>
              <a:ext cx="64000" cy="102400"/>
            </a:xfrm>
            <a:custGeom>
              <a:avLst/>
              <a:gdLst/>
              <a:ahLst/>
              <a:cxnLst/>
              <a:rect l="l" t="t" r="r" b="b"/>
              <a:pathLst>
                <a:path w="2560" h="4096" extrusionOk="0">
                  <a:moveTo>
                    <a:pt x="63" y="1"/>
                  </a:moveTo>
                  <a:cubicBezTo>
                    <a:pt x="24" y="1"/>
                    <a:pt x="1" y="43"/>
                    <a:pt x="36" y="78"/>
                  </a:cubicBezTo>
                  <a:cubicBezTo>
                    <a:pt x="512" y="673"/>
                    <a:pt x="988" y="1245"/>
                    <a:pt x="1346" y="1923"/>
                  </a:cubicBezTo>
                  <a:cubicBezTo>
                    <a:pt x="1715" y="2602"/>
                    <a:pt x="1846" y="3292"/>
                    <a:pt x="2108" y="4019"/>
                  </a:cubicBezTo>
                  <a:cubicBezTo>
                    <a:pt x="2120" y="4064"/>
                    <a:pt x="2176" y="4095"/>
                    <a:pt x="2227" y="4095"/>
                  </a:cubicBezTo>
                  <a:cubicBezTo>
                    <a:pt x="2270" y="4095"/>
                    <a:pt x="2311" y="4073"/>
                    <a:pt x="2322" y="4019"/>
                  </a:cubicBezTo>
                  <a:cubicBezTo>
                    <a:pt x="2560" y="2578"/>
                    <a:pt x="1155" y="852"/>
                    <a:pt x="107" y="18"/>
                  </a:cubicBezTo>
                  <a:cubicBezTo>
                    <a:pt x="92" y="6"/>
                    <a:pt x="76" y="1"/>
                    <a:pt x="6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0" name="Google Shape;12440;p56"/>
            <p:cNvSpPr/>
            <p:nvPr/>
          </p:nvSpPr>
          <p:spPr>
            <a:xfrm>
              <a:off x="3334950" y="3175350"/>
              <a:ext cx="59400" cy="117650"/>
            </a:xfrm>
            <a:custGeom>
              <a:avLst/>
              <a:gdLst/>
              <a:ahLst/>
              <a:cxnLst/>
              <a:rect l="l" t="t" r="r" b="b"/>
              <a:pathLst>
                <a:path w="2376" h="4706" extrusionOk="0">
                  <a:moveTo>
                    <a:pt x="94" y="0"/>
                  </a:moveTo>
                  <a:cubicBezTo>
                    <a:pt x="48" y="0"/>
                    <a:pt x="1" y="68"/>
                    <a:pt x="47" y="114"/>
                  </a:cubicBezTo>
                  <a:cubicBezTo>
                    <a:pt x="1428" y="1317"/>
                    <a:pt x="1655" y="3031"/>
                    <a:pt x="2250" y="4663"/>
                  </a:cubicBezTo>
                  <a:cubicBezTo>
                    <a:pt x="2261" y="4691"/>
                    <a:pt x="2292" y="4706"/>
                    <a:pt x="2319" y="4706"/>
                  </a:cubicBezTo>
                  <a:cubicBezTo>
                    <a:pt x="2349" y="4706"/>
                    <a:pt x="2375" y="4688"/>
                    <a:pt x="2369" y="4651"/>
                  </a:cubicBezTo>
                  <a:cubicBezTo>
                    <a:pt x="2274" y="2984"/>
                    <a:pt x="1452" y="1067"/>
                    <a:pt x="131" y="19"/>
                  </a:cubicBezTo>
                  <a:cubicBezTo>
                    <a:pt x="120" y="6"/>
                    <a:pt x="107" y="0"/>
                    <a:pt x="9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1" name="Google Shape;12441;p56"/>
            <p:cNvSpPr/>
            <p:nvPr/>
          </p:nvSpPr>
          <p:spPr>
            <a:xfrm>
              <a:off x="3348325" y="3221175"/>
              <a:ext cx="21350" cy="57825"/>
            </a:xfrm>
            <a:custGeom>
              <a:avLst/>
              <a:gdLst/>
              <a:ahLst/>
              <a:cxnLst/>
              <a:rect l="l" t="t" r="r" b="b"/>
              <a:pathLst>
                <a:path w="854" h="2313" extrusionOk="0">
                  <a:moveTo>
                    <a:pt x="111" y="0"/>
                  </a:moveTo>
                  <a:cubicBezTo>
                    <a:pt x="57" y="0"/>
                    <a:pt x="0" y="67"/>
                    <a:pt x="24" y="139"/>
                  </a:cubicBezTo>
                  <a:cubicBezTo>
                    <a:pt x="346" y="817"/>
                    <a:pt x="429" y="1591"/>
                    <a:pt x="727" y="2282"/>
                  </a:cubicBezTo>
                  <a:cubicBezTo>
                    <a:pt x="740" y="2303"/>
                    <a:pt x="760" y="2313"/>
                    <a:pt x="781" y="2313"/>
                  </a:cubicBezTo>
                  <a:cubicBezTo>
                    <a:pt x="817" y="2313"/>
                    <a:pt x="853" y="2284"/>
                    <a:pt x="846" y="2246"/>
                  </a:cubicBezTo>
                  <a:cubicBezTo>
                    <a:pt x="786" y="1508"/>
                    <a:pt x="489" y="734"/>
                    <a:pt x="179" y="55"/>
                  </a:cubicBezTo>
                  <a:cubicBezTo>
                    <a:pt x="163" y="16"/>
                    <a:pt x="137" y="0"/>
                    <a:pt x="11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2" name="Google Shape;12442;p56"/>
            <p:cNvSpPr/>
            <p:nvPr/>
          </p:nvSpPr>
          <p:spPr>
            <a:xfrm>
              <a:off x="3359900" y="3285250"/>
              <a:ext cx="14050" cy="25375"/>
            </a:xfrm>
            <a:custGeom>
              <a:avLst/>
              <a:gdLst/>
              <a:ahLst/>
              <a:cxnLst/>
              <a:rect l="l" t="t" r="r" b="b"/>
              <a:pathLst>
                <a:path w="562" h="1015" extrusionOk="0">
                  <a:moveTo>
                    <a:pt x="227" y="0"/>
                  </a:moveTo>
                  <a:cubicBezTo>
                    <a:pt x="118" y="0"/>
                    <a:pt x="1" y="87"/>
                    <a:pt x="37" y="219"/>
                  </a:cubicBezTo>
                  <a:cubicBezTo>
                    <a:pt x="85" y="374"/>
                    <a:pt x="121" y="505"/>
                    <a:pt x="133" y="660"/>
                  </a:cubicBezTo>
                  <a:cubicBezTo>
                    <a:pt x="145" y="791"/>
                    <a:pt x="157" y="933"/>
                    <a:pt x="299" y="993"/>
                  </a:cubicBezTo>
                  <a:cubicBezTo>
                    <a:pt x="324" y="1008"/>
                    <a:pt x="345" y="1014"/>
                    <a:pt x="364" y="1014"/>
                  </a:cubicBezTo>
                  <a:cubicBezTo>
                    <a:pt x="391" y="1014"/>
                    <a:pt x="415" y="1002"/>
                    <a:pt x="442" y="981"/>
                  </a:cubicBezTo>
                  <a:cubicBezTo>
                    <a:pt x="561" y="874"/>
                    <a:pt x="514" y="719"/>
                    <a:pt x="490" y="576"/>
                  </a:cubicBezTo>
                  <a:cubicBezTo>
                    <a:pt x="454" y="433"/>
                    <a:pt x="430" y="267"/>
                    <a:pt x="383" y="112"/>
                  </a:cubicBezTo>
                  <a:cubicBezTo>
                    <a:pt x="360" y="34"/>
                    <a:pt x="295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3" name="Google Shape;12443;p56"/>
            <p:cNvSpPr/>
            <p:nvPr/>
          </p:nvSpPr>
          <p:spPr>
            <a:xfrm>
              <a:off x="3504900" y="3464800"/>
              <a:ext cx="12825" cy="18525"/>
            </a:xfrm>
            <a:custGeom>
              <a:avLst/>
              <a:gdLst/>
              <a:ahLst/>
              <a:cxnLst/>
              <a:rect l="l" t="t" r="r" b="b"/>
              <a:pathLst>
                <a:path w="513" h="741" extrusionOk="0">
                  <a:moveTo>
                    <a:pt x="179" y="1"/>
                  </a:moveTo>
                  <a:cubicBezTo>
                    <a:pt x="91" y="1"/>
                    <a:pt x="0" y="88"/>
                    <a:pt x="60" y="181"/>
                  </a:cubicBezTo>
                  <a:cubicBezTo>
                    <a:pt x="119" y="264"/>
                    <a:pt x="167" y="336"/>
                    <a:pt x="191" y="419"/>
                  </a:cubicBezTo>
                  <a:cubicBezTo>
                    <a:pt x="226" y="514"/>
                    <a:pt x="238" y="597"/>
                    <a:pt x="286" y="681"/>
                  </a:cubicBezTo>
                  <a:cubicBezTo>
                    <a:pt x="298" y="705"/>
                    <a:pt x="345" y="740"/>
                    <a:pt x="393" y="740"/>
                  </a:cubicBezTo>
                  <a:cubicBezTo>
                    <a:pt x="417" y="740"/>
                    <a:pt x="429" y="740"/>
                    <a:pt x="453" y="717"/>
                  </a:cubicBezTo>
                  <a:cubicBezTo>
                    <a:pt x="488" y="705"/>
                    <a:pt x="512" y="657"/>
                    <a:pt x="512" y="621"/>
                  </a:cubicBezTo>
                  <a:cubicBezTo>
                    <a:pt x="512" y="419"/>
                    <a:pt x="393" y="216"/>
                    <a:pt x="274" y="50"/>
                  </a:cubicBezTo>
                  <a:cubicBezTo>
                    <a:pt x="250" y="15"/>
                    <a:pt x="215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4" name="Google Shape;12444;p56"/>
            <p:cNvSpPr/>
            <p:nvPr/>
          </p:nvSpPr>
          <p:spPr>
            <a:xfrm>
              <a:off x="3537325" y="3441200"/>
              <a:ext cx="9250" cy="10100"/>
            </a:xfrm>
            <a:custGeom>
              <a:avLst/>
              <a:gdLst/>
              <a:ahLst/>
              <a:cxnLst/>
              <a:rect l="l" t="t" r="r" b="b"/>
              <a:pathLst>
                <a:path w="370" h="404" extrusionOk="0">
                  <a:moveTo>
                    <a:pt x="168" y="0"/>
                  </a:moveTo>
                  <a:cubicBezTo>
                    <a:pt x="81" y="0"/>
                    <a:pt x="1" y="84"/>
                    <a:pt x="60" y="196"/>
                  </a:cubicBezTo>
                  <a:cubicBezTo>
                    <a:pt x="104" y="261"/>
                    <a:pt x="108" y="403"/>
                    <a:pt x="205" y="403"/>
                  </a:cubicBezTo>
                  <a:cubicBezTo>
                    <a:pt x="215" y="403"/>
                    <a:pt x="227" y="402"/>
                    <a:pt x="239" y="398"/>
                  </a:cubicBezTo>
                  <a:cubicBezTo>
                    <a:pt x="370" y="375"/>
                    <a:pt x="322" y="196"/>
                    <a:pt x="299" y="101"/>
                  </a:cubicBezTo>
                  <a:cubicBezTo>
                    <a:pt x="272" y="30"/>
                    <a:pt x="219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5" name="Google Shape;12445;p56"/>
            <p:cNvSpPr/>
            <p:nvPr/>
          </p:nvSpPr>
          <p:spPr>
            <a:xfrm>
              <a:off x="3475400" y="3480775"/>
              <a:ext cx="11950" cy="12975"/>
            </a:xfrm>
            <a:custGeom>
              <a:avLst/>
              <a:gdLst/>
              <a:ahLst/>
              <a:cxnLst/>
              <a:rect l="l" t="t" r="r" b="b"/>
              <a:pathLst>
                <a:path w="478" h="519" extrusionOk="0">
                  <a:moveTo>
                    <a:pt x="54" y="311"/>
                  </a:moveTo>
                  <a:cubicBezTo>
                    <a:pt x="63" y="325"/>
                    <a:pt x="73" y="338"/>
                    <a:pt x="85" y="351"/>
                  </a:cubicBezTo>
                  <a:cubicBezTo>
                    <a:pt x="70" y="344"/>
                    <a:pt x="60" y="328"/>
                    <a:pt x="54" y="311"/>
                  </a:cubicBezTo>
                  <a:close/>
                  <a:moveTo>
                    <a:pt x="220" y="0"/>
                  </a:moveTo>
                  <a:cubicBezTo>
                    <a:pt x="168" y="0"/>
                    <a:pt x="114" y="18"/>
                    <a:pt x="73" y="54"/>
                  </a:cubicBezTo>
                  <a:cubicBezTo>
                    <a:pt x="3" y="123"/>
                    <a:pt x="0" y="217"/>
                    <a:pt x="49" y="302"/>
                  </a:cubicBezTo>
                  <a:lnTo>
                    <a:pt x="49" y="302"/>
                  </a:lnTo>
                  <a:lnTo>
                    <a:pt x="49" y="304"/>
                  </a:lnTo>
                  <a:cubicBezTo>
                    <a:pt x="49" y="423"/>
                    <a:pt x="156" y="518"/>
                    <a:pt x="263" y="518"/>
                  </a:cubicBezTo>
                  <a:cubicBezTo>
                    <a:pt x="359" y="518"/>
                    <a:pt x="478" y="423"/>
                    <a:pt x="466" y="304"/>
                  </a:cubicBezTo>
                  <a:cubicBezTo>
                    <a:pt x="454" y="197"/>
                    <a:pt x="430" y="125"/>
                    <a:pt x="359" y="54"/>
                  </a:cubicBezTo>
                  <a:cubicBezTo>
                    <a:pt x="323" y="18"/>
                    <a:pt x="272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6" name="Google Shape;12446;p56"/>
            <p:cNvSpPr/>
            <p:nvPr/>
          </p:nvSpPr>
          <p:spPr>
            <a:xfrm>
              <a:off x="3595750" y="3309825"/>
              <a:ext cx="42800" cy="99625"/>
            </a:xfrm>
            <a:custGeom>
              <a:avLst/>
              <a:gdLst/>
              <a:ahLst/>
              <a:cxnLst/>
              <a:rect l="l" t="t" r="r" b="b"/>
              <a:pathLst>
                <a:path w="1712" h="3985" extrusionOk="0">
                  <a:moveTo>
                    <a:pt x="1694" y="1"/>
                  </a:moveTo>
                  <a:cubicBezTo>
                    <a:pt x="1685" y="1"/>
                    <a:pt x="1676" y="4"/>
                    <a:pt x="1676" y="10"/>
                  </a:cubicBezTo>
                  <a:cubicBezTo>
                    <a:pt x="1498" y="784"/>
                    <a:pt x="1236" y="1522"/>
                    <a:pt x="890" y="2236"/>
                  </a:cubicBezTo>
                  <a:cubicBezTo>
                    <a:pt x="605" y="2808"/>
                    <a:pt x="236" y="3344"/>
                    <a:pt x="9" y="3939"/>
                  </a:cubicBezTo>
                  <a:cubicBezTo>
                    <a:pt x="1" y="3965"/>
                    <a:pt x="23" y="3984"/>
                    <a:pt x="45" y="3984"/>
                  </a:cubicBezTo>
                  <a:cubicBezTo>
                    <a:pt x="54" y="3984"/>
                    <a:pt x="62" y="3981"/>
                    <a:pt x="69" y="3975"/>
                  </a:cubicBezTo>
                  <a:cubicBezTo>
                    <a:pt x="879" y="2927"/>
                    <a:pt x="1641" y="1343"/>
                    <a:pt x="1712" y="10"/>
                  </a:cubicBezTo>
                  <a:cubicBezTo>
                    <a:pt x="1712" y="4"/>
                    <a:pt x="1703" y="1"/>
                    <a:pt x="169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7" name="Google Shape;12447;p56"/>
            <p:cNvSpPr/>
            <p:nvPr/>
          </p:nvSpPr>
          <p:spPr>
            <a:xfrm>
              <a:off x="3454750" y="3447425"/>
              <a:ext cx="123400" cy="121125"/>
            </a:xfrm>
            <a:custGeom>
              <a:avLst/>
              <a:gdLst/>
              <a:ahLst/>
              <a:cxnLst/>
              <a:rect l="l" t="t" r="r" b="b"/>
              <a:pathLst>
                <a:path w="4936" h="4845" extrusionOk="0">
                  <a:moveTo>
                    <a:pt x="4903" y="1"/>
                  </a:moveTo>
                  <a:cubicBezTo>
                    <a:pt x="4894" y="1"/>
                    <a:pt x="4884" y="6"/>
                    <a:pt x="4876" y="19"/>
                  </a:cubicBezTo>
                  <a:cubicBezTo>
                    <a:pt x="4387" y="1102"/>
                    <a:pt x="3649" y="2031"/>
                    <a:pt x="2756" y="2805"/>
                  </a:cubicBezTo>
                  <a:cubicBezTo>
                    <a:pt x="1923" y="3519"/>
                    <a:pt x="863" y="3971"/>
                    <a:pt x="53" y="4710"/>
                  </a:cubicBezTo>
                  <a:cubicBezTo>
                    <a:pt x="0" y="4763"/>
                    <a:pt x="42" y="4844"/>
                    <a:pt x="111" y="4844"/>
                  </a:cubicBezTo>
                  <a:cubicBezTo>
                    <a:pt x="119" y="4844"/>
                    <a:pt x="128" y="4843"/>
                    <a:pt x="137" y="4841"/>
                  </a:cubicBezTo>
                  <a:cubicBezTo>
                    <a:pt x="1161" y="4483"/>
                    <a:pt x="2185" y="3602"/>
                    <a:pt x="2994" y="2876"/>
                  </a:cubicBezTo>
                  <a:cubicBezTo>
                    <a:pt x="3852" y="2090"/>
                    <a:pt x="4542" y="1150"/>
                    <a:pt x="4935" y="42"/>
                  </a:cubicBezTo>
                  <a:cubicBezTo>
                    <a:pt x="4935" y="19"/>
                    <a:pt x="4920" y="1"/>
                    <a:pt x="490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8" name="Google Shape;12448;p56"/>
            <p:cNvSpPr/>
            <p:nvPr/>
          </p:nvSpPr>
          <p:spPr>
            <a:xfrm>
              <a:off x="3606100" y="3404900"/>
              <a:ext cx="22050" cy="38225"/>
            </a:xfrm>
            <a:custGeom>
              <a:avLst/>
              <a:gdLst/>
              <a:ahLst/>
              <a:cxnLst/>
              <a:rect l="l" t="t" r="r" b="b"/>
              <a:pathLst>
                <a:path w="882" h="1529" extrusionOk="0">
                  <a:moveTo>
                    <a:pt x="853" y="0"/>
                  </a:moveTo>
                  <a:cubicBezTo>
                    <a:pt x="849" y="0"/>
                    <a:pt x="846" y="2"/>
                    <a:pt x="846" y="5"/>
                  </a:cubicBezTo>
                  <a:cubicBezTo>
                    <a:pt x="572" y="517"/>
                    <a:pt x="286" y="1005"/>
                    <a:pt x="0" y="1505"/>
                  </a:cubicBezTo>
                  <a:cubicBezTo>
                    <a:pt x="0" y="1529"/>
                    <a:pt x="12" y="1529"/>
                    <a:pt x="12" y="1529"/>
                  </a:cubicBezTo>
                  <a:cubicBezTo>
                    <a:pt x="298" y="1017"/>
                    <a:pt x="596" y="529"/>
                    <a:pt x="881" y="17"/>
                  </a:cubicBezTo>
                  <a:cubicBezTo>
                    <a:pt x="881" y="8"/>
                    <a:pt x="863" y="0"/>
                    <a:pt x="85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9" name="Google Shape;12449;p56"/>
            <p:cNvSpPr/>
            <p:nvPr/>
          </p:nvSpPr>
          <p:spPr>
            <a:xfrm>
              <a:off x="3502000" y="3483475"/>
              <a:ext cx="82975" cy="82325"/>
            </a:xfrm>
            <a:custGeom>
              <a:avLst/>
              <a:gdLst/>
              <a:ahLst/>
              <a:cxnLst/>
              <a:rect l="l" t="t" r="r" b="b"/>
              <a:pathLst>
                <a:path w="3319" h="3293" extrusionOk="0">
                  <a:moveTo>
                    <a:pt x="3301" y="0"/>
                  </a:moveTo>
                  <a:cubicBezTo>
                    <a:pt x="3296" y="0"/>
                    <a:pt x="3290" y="2"/>
                    <a:pt x="3283" y="5"/>
                  </a:cubicBezTo>
                  <a:cubicBezTo>
                    <a:pt x="2843" y="624"/>
                    <a:pt x="2378" y="1255"/>
                    <a:pt x="1843" y="1791"/>
                  </a:cubicBezTo>
                  <a:cubicBezTo>
                    <a:pt x="1295" y="2339"/>
                    <a:pt x="664" y="2732"/>
                    <a:pt x="57" y="3172"/>
                  </a:cubicBezTo>
                  <a:cubicBezTo>
                    <a:pt x="1" y="3217"/>
                    <a:pt x="18" y="3293"/>
                    <a:pt x="89" y="3293"/>
                  </a:cubicBezTo>
                  <a:cubicBezTo>
                    <a:pt x="94" y="3293"/>
                    <a:pt x="99" y="3292"/>
                    <a:pt x="104" y="3291"/>
                  </a:cubicBezTo>
                  <a:cubicBezTo>
                    <a:pt x="1473" y="2815"/>
                    <a:pt x="2747" y="1315"/>
                    <a:pt x="3319" y="17"/>
                  </a:cubicBezTo>
                  <a:cubicBezTo>
                    <a:pt x="3319" y="9"/>
                    <a:pt x="3313" y="0"/>
                    <a:pt x="330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0" name="Google Shape;12450;p56"/>
            <p:cNvSpPr/>
            <p:nvPr/>
          </p:nvSpPr>
          <p:spPr>
            <a:xfrm>
              <a:off x="3560475" y="3413275"/>
              <a:ext cx="91175" cy="155075"/>
            </a:xfrm>
            <a:custGeom>
              <a:avLst/>
              <a:gdLst/>
              <a:ahLst/>
              <a:cxnLst/>
              <a:rect l="l" t="t" r="r" b="b"/>
              <a:pathLst>
                <a:path w="3647" h="6203" extrusionOk="0">
                  <a:moveTo>
                    <a:pt x="3613" y="1"/>
                  </a:moveTo>
                  <a:cubicBezTo>
                    <a:pt x="3603" y="1"/>
                    <a:pt x="3592" y="8"/>
                    <a:pt x="3587" y="27"/>
                  </a:cubicBezTo>
                  <a:cubicBezTo>
                    <a:pt x="3206" y="1158"/>
                    <a:pt x="2790" y="2266"/>
                    <a:pt x="2278" y="3337"/>
                  </a:cubicBezTo>
                  <a:cubicBezTo>
                    <a:pt x="1718" y="4468"/>
                    <a:pt x="992" y="5242"/>
                    <a:pt x="51" y="6076"/>
                  </a:cubicBezTo>
                  <a:cubicBezTo>
                    <a:pt x="1" y="6126"/>
                    <a:pt x="53" y="6202"/>
                    <a:pt x="114" y="6202"/>
                  </a:cubicBezTo>
                  <a:cubicBezTo>
                    <a:pt x="125" y="6202"/>
                    <a:pt x="136" y="6200"/>
                    <a:pt x="146" y="6195"/>
                  </a:cubicBezTo>
                  <a:cubicBezTo>
                    <a:pt x="1087" y="5575"/>
                    <a:pt x="1813" y="4468"/>
                    <a:pt x="2361" y="3516"/>
                  </a:cubicBezTo>
                  <a:cubicBezTo>
                    <a:pt x="2992" y="2444"/>
                    <a:pt x="3325" y="1230"/>
                    <a:pt x="3647" y="39"/>
                  </a:cubicBezTo>
                  <a:cubicBezTo>
                    <a:pt x="3647" y="18"/>
                    <a:pt x="3630" y="1"/>
                    <a:pt x="361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1" name="Google Shape;12451;p56"/>
            <p:cNvSpPr/>
            <p:nvPr/>
          </p:nvSpPr>
          <p:spPr>
            <a:xfrm>
              <a:off x="3641200" y="3453350"/>
              <a:ext cx="22825" cy="48500"/>
            </a:xfrm>
            <a:custGeom>
              <a:avLst/>
              <a:gdLst/>
              <a:ahLst/>
              <a:cxnLst/>
              <a:rect l="l" t="t" r="r" b="b"/>
              <a:pathLst>
                <a:path w="913" h="1940" extrusionOk="0">
                  <a:moveTo>
                    <a:pt x="806" y="0"/>
                  </a:moveTo>
                  <a:cubicBezTo>
                    <a:pt x="775" y="0"/>
                    <a:pt x="745" y="14"/>
                    <a:pt x="727" y="43"/>
                  </a:cubicBezTo>
                  <a:cubicBezTo>
                    <a:pt x="501" y="639"/>
                    <a:pt x="263" y="1258"/>
                    <a:pt x="25" y="1853"/>
                  </a:cubicBezTo>
                  <a:cubicBezTo>
                    <a:pt x="1" y="1902"/>
                    <a:pt x="54" y="1940"/>
                    <a:pt x="102" y="1940"/>
                  </a:cubicBezTo>
                  <a:cubicBezTo>
                    <a:pt x="124" y="1940"/>
                    <a:pt x="145" y="1932"/>
                    <a:pt x="156" y="1913"/>
                  </a:cubicBezTo>
                  <a:cubicBezTo>
                    <a:pt x="477" y="1341"/>
                    <a:pt x="668" y="722"/>
                    <a:pt x="882" y="103"/>
                  </a:cubicBezTo>
                  <a:cubicBezTo>
                    <a:pt x="913" y="42"/>
                    <a:pt x="860" y="0"/>
                    <a:pt x="80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2" name="Google Shape;12452;p56"/>
            <p:cNvSpPr/>
            <p:nvPr/>
          </p:nvSpPr>
          <p:spPr>
            <a:xfrm>
              <a:off x="3602850" y="3538350"/>
              <a:ext cx="20600" cy="21525"/>
            </a:xfrm>
            <a:custGeom>
              <a:avLst/>
              <a:gdLst/>
              <a:ahLst/>
              <a:cxnLst/>
              <a:rect l="l" t="t" r="r" b="b"/>
              <a:pathLst>
                <a:path w="824" h="861" extrusionOk="0">
                  <a:moveTo>
                    <a:pt x="767" y="0"/>
                  </a:moveTo>
                  <a:cubicBezTo>
                    <a:pt x="757" y="0"/>
                    <a:pt x="746" y="4"/>
                    <a:pt x="737" y="13"/>
                  </a:cubicBezTo>
                  <a:cubicBezTo>
                    <a:pt x="523" y="275"/>
                    <a:pt x="202" y="501"/>
                    <a:pt x="11" y="799"/>
                  </a:cubicBezTo>
                  <a:cubicBezTo>
                    <a:pt x="1" y="830"/>
                    <a:pt x="17" y="861"/>
                    <a:pt x="53" y="861"/>
                  </a:cubicBezTo>
                  <a:cubicBezTo>
                    <a:pt x="58" y="861"/>
                    <a:pt x="64" y="860"/>
                    <a:pt x="71" y="858"/>
                  </a:cubicBezTo>
                  <a:cubicBezTo>
                    <a:pt x="380" y="680"/>
                    <a:pt x="606" y="358"/>
                    <a:pt x="797" y="61"/>
                  </a:cubicBezTo>
                  <a:cubicBezTo>
                    <a:pt x="824" y="34"/>
                    <a:pt x="797" y="0"/>
                    <a:pt x="76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3" name="Google Shape;12453;p56"/>
            <p:cNvSpPr/>
            <p:nvPr/>
          </p:nvSpPr>
          <p:spPr>
            <a:xfrm>
              <a:off x="3644275" y="3472325"/>
              <a:ext cx="45175" cy="86075"/>
            </a:xfrm>
            <a:custGeom>
              <a:avLst/>
              <a:gdLst/>
              <a:ahLst/>
              <a:cxnLst/>
              <a:rect l="l" t="t" r="r" b="b"/>
              <a:pathLst>
                <a:path w="1807" h="3443" extrusionOk="0">
                  <a:moveTo>
                    <a:pt x="1764" y="0"/>
                  </a:moveTo>
                  <a:cubicBezTo>
                    <a:pt x="1749" y="0"/>
                    <a:pt x="1736" y="12"/>
                    <a:pt x="1736" y="35"/>
                  </a:cubicBezTo>
                  <a:cubicBezTo>
                    <a:pt x="1569" y="1297"/>
                    <a:pt x="795" y="2416"/>
                    <a:pt x="21" y="3380"/>
                  </a:cubicBezTo>
                  <a:cubicBezTo>
                    <a:pt x="0" y="3411"/>
                    <a:pt x="16" y="3442"/>
                    <a:pt x="51" y="3442"/>
                  </a:cubicBezTo>
                  <a:cubicBezTo>
                    <a:pt x="56" y="3442"/>
                    <a:pt x="62" y="3441"/>
                    <a:pt x="69" y="3440"/>
                  </a:cubicBezTo>
                  <a:cubicBezTo>
                    <a:pt x="1069" y="2832"/>
                    <a:pt x="1700" y="1154"/>
                    <a:pt x="1807" y="46"/>
                  </a:cubicBezTo>
                  <a:cubicBezTo>
                    <a:pt x="1801" y="15"/>
                    <a:pt x="1781" y="0"/>
                    <a:pt x="176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4" name="Google Shape;12454;p56"/>
            <p:cNvSpPr/>
            <p:nvPr/>
          </p:nvSpPr>
          <p:spPr>
            <a:xfrm>
              <a:off x="3697350" y="3480775"/>
              <a:ext cx="24250" cy="57675"/>
            </a:xfrm>
            <a:custGeom>
              <a:avLst/>
              <a:gdLst/>
              <a:ahLst/>
              <a:cxnLst/>
              <a:rect l="l" t="t" r="r" b="b"/>
              <a:pathLst>
                <a:path w="970" h="2307" extrusionOk="0">
                  <a:moveTo>
                    <a:pt x="851" y="0"/>
                  </a:moveTo>
                  <a:cubicBezTo>
                    <a:pt x="821" y="0"/>
                    <a:pt x="791" y="18"/>
                    <a:pt x="791" y="54"/>
                  </a:cubicBezTo>
                  <a:cubicBezTo>
                    <a:pt x="803" y="530"/>
                    <a:pt x="672" y="959"/>
                    <a:pt x="458" y="1375"/>
                  </a:cubicBezTo>
                  <a:cubicBezTo>
                    <a:pt x="315" y="1673"/>
                    <a:pt x="113" y="1935"/>
                    <a:pt x="17" y="2256"/>
                  </a:cubicBezTo>
                  <a:cubicBezTo>
                    <a:pt x="1" y="2282"/>
                    <a:pt x="25" y="2307"/>
                    <a:pt x="54" y="2307"/>
                  </a:cubicBezTo>
                  <a:cubicBezTo>
                    <a:pt x="66" y="2307"/>
                    <a:pt x="78" y="2303"/>
                    <a:pt x="89" y="2292"/>
                  </a:cubicBezTo>
                  <a:cubicBezTo>
                    <a:pt x="672" y="1780"/>
                    <a:pt x="970" y="792"/>
                    <a:pt x="910" y="54"/>
                  </a:cubicBezTo>
                  <a:cubicBezTo>
                    <a:pt x="910" y="18"/>
                    <a:pt x="881" y="0"/>
                    <a:pt x="85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5" name="Google Shape;12455;p56"/>
            <p:cNvSpPr/>
            <p:nvPr/>
          </p:nvSpPr>
          <p:spPr>
            <a:xfrm>
              <a:off x="3745425" y="3482375"/>
              <a:ext cx="22925" cy="54850"/>
            </a:xfrm>
            <a:custGeom>
              <a:avLst/>
              <a:gdLst/>
              <a:ahLst/>
              <a:cxnLst/>
              <a:rect l="l" t="t" r="r" b="b"/>
              <a:pathLst>
                <a:path w="917" h="2194" extrusionOk="0">
                  <a:moveTo>
                    <a:pt x="789" y="0"/>
                  </a:moveTo>
                  <a:cubicBezTo>
                    <a:pt x="756" y="0"/>
                    <a:pt x="726" y="21"/>
                    <a:pt x="726" y="61"/>
                  </a:cubicBezTo>
                  <a:cubicBezTo>
                    <a:pt x="749" y="847"/>
                    <a:pt x="309" y="1430"/>
                    <a:pt x="23" y="2133"/>
                  </a:cubicBezTo>
                  <a:cubicBezTo>
                    <a:pt x="1" y="2171"/>
                    <a:pt x="30" y="2194"/>
                    <a:pt x="67" y="2194"/>
                  </a:cubicBezTo>
                  <a:cubicBezTo>
                    <a:pt x="89" y="2194"/>
                    <a:pt x="113" y="2186"/>
                    <a:pt x="130" y="2169"/>
                  </a:cubicBezTo>
                  <a:cubicBezTo>
                    <a:pt x="571" y="1561"/>
                    <a:pt x="916" y="835"/>
                    <a:pt x="869" y="73"/>
                  </a:cubicBezTo>
                  <a:cubicBezTo>
                    <a:pt x="862" y="24"/>
                    <a:pt x="824" y="0"/>
                    <a:pt x="78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6" name="Google Shape;12456;p56"/>
            <p:cNvSpPr/>
            <p:nvPr/>
          </p:nvSpPr>
          <p:spPr>
            <a:xfrm>
              <a:off x="3791700" y="3500475"/>
              <a:ext cx="25150" cy="48000"/>
            </a:xfrm>
            <a:custGeom>
              <a:avLst/>
              <a:gdLst/>
              <a:ahLst/>
              <a:cxnLst/>
              <a:rect l="l" t="t" r="r" b="b"/>
              <a:pathLst>
                <a:path w="1006" h="1920" extrusionOk="0">
                  <a:moveTo>
                    <a:pt x="949" y="0"/>
                  </a:moveTo>
                  <a:cubicBezTo>
                    <a:pt x="926" y="0"/>
                    <a:pt x="904" y="13"/>
                    <a:pt x="899" y="40"/>
                  </a:cubicBezTo>
                  <a:cubicBezTo>
                    <a:pt x="768" y="706"/>
                    <a:pt x="315" y="1195"/>
                    <a:pt x="18" y="1814"/>
                  </a:cubicBezTo>
                  <a:cubicBezTo>
                    <a:pt x="0" y="1866"/>
                    <a:pt x="41" y="1919"/>
                    <a:pt x="87" y="1919"/>
                  </a:cubicBezTo>
                  <a:cubicBezTo>
                    <a:pt x="104" y="1919"/>
                    <a:pt x="121" y="1913"/>
                    <a:pt x="137" y="1897"/>
                  </a:cubicBezTo>
                  <a:cubicBezTo>
                    <a:pt x="613" y="1421"/>
                    <a:pt x="946" y="742"/>
                    <a:pt x="1006" y="52"/>
                  </a:cubicBezTo>
                  <a:cubicBezTo>
                    <a:pt x="1006" y="19"/>
                    <a:pt x="977" y="0"/>
                    <a:pt x="94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7" name="Google Shape;12457;p56"/>
            <p:cNvSpPr/>
            <p:nvPr/>
          </p:nvSpPr>
          <p:spPr>
            <a:xfrm>
              <a:off x="3851650" y="3489550"/>
              <a:ext cx="8550" cy="29925"/>
            </a:xfrm>
            <a:custGeom>
              <a:avLst/>
              <a:gdLst/>
              <a:ahLst/>
              <a:cxnLst/>
              <a:rect l="l" t="t" r="r" b="b"/>
              <a:pathLst>
                <a:path w="342" h="1197" extrusionOk="0">
                  <a:moveTo>
                    <a:pt x="265" y="1"/>
                  </a:moveTo>
                  <a:cubicBezTo>
                    <a:pt x="242" y="1"/>
                    <a:pt x="220" y="15"/>
                    <a:pt x="215" y="48"/>
                  </a:cubicBezTo>
                  <a:cubicBezTo>
                    <a:pt x="168" y="239"/>
                    <a:pt x="120" y="429"/>
                    <a:pt x="96" y="619"/>
                  </a:cubicBezTo>
                  <a:cubicBezTo>
                    <a:pt x="60" y="786"/>
                    <a:pt x="1" y="965"/>
                    <a:pt x="1" y="1143"/>
                  </a:cubicBezTo>
                  <a:cubicBezTo>
                    <a:pt x="1" y="1175"/>
                    <a:pt x="33" y="1196"/>
                    <a:pt x="64" y="1196"/>
                  </a:cubicBezTo>
                  <a:cubicBezTo>
                    <a:pt x="80" y="1196"/>
                    <a:pt x="96" y="1191"/>
                    <a:pt x="108" y="1179"/>
                  </a:cubicBezTo>
                  <a:cubicBezTo>
                    <a:pt x="179" y="1024"/>
                    <a:pt x="191" y="834"/>
                    <a:pt x="227" y="667"/>
                  </a:cubicBezTo>
                  <a:cubicBezTo>
                    <a:pt x="251" y="477"/>
                    <a:pt x="299" y="286"/>
                    <a:pt x="334" y="84"/>
                  </a:cubicBezTo>
                  <a:cubicBezTo>
                    <a:pt x="341" y="33"/>
                    <a:pt x="301" y="1"/>
                    <a:pt x="26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8" name="Google Shape;12458;p56"/>
            <p:cNvSpPr/>
            <p:nvPr/>
          </p:nvSpPr>
          <p:spPr>
            <a:xfrm>
              <a:off x="3836775" y="3538625"/>
              <a:ext cx="10275" cy="16825"/>
            </a:xfrm>
            <a:custGeom>
              <a:avLst/>
              <a:gdLst/>
              <a:ahLst/>
              <a:cxnLst/>
              <a:rect l="l" t="t" r="r" b="b"/>
              <a:pathLst>
                <a:path w="411" h="673" extrusionOk="0">
                  <a:moveTo>
                    <a:pt x="280" y="0"/>
                  </a:moveTo>
                  <a:cubicBezTo>
                    <a:pt x="252" y="0"/>
                    <a:pt x="226" y="15"/>
                    <a:pt x="215" y="50"/>
                  </a:cubicBezTo>
                  <a:cubicBezTo>
                    <a:pt x="167" y="133"/>
                    <a:pt x="120" y="240"/>
                    <a:pt x="96" y="347"/>
                  </a:cubicBezTo>
                  <a:cubicBezTo>
                    <a:pt x="60" y="431"/>
                    <a:pt x="1" y="526"/>
                    <a:pt x="12" y="621"/>
                  </a:cubicBezTo>
                  <a:cubicBezTo>
                    <a:pt x="31" y="657"/>
                    <a:pt x="56" y="673"/>
                    <a:pt x="83" y="673"/>
                  </a:cubicBezTo>
                  <a:cubicBezTo>
                    <a:pt x="91" y="673"/>
                    <a:pt x="99" y="671"/>
                    <a:pt x="108" y="669"/>
                  </a:cubicBezTo>
                  <a:cubicBezTo>
                    <a:pt x="191" y="621"/>
                    <a:pt x="215" y="538"/>
                    <a:pt x="251" y="442"/>
                  </a:cubicBezTo>
                  <a:cubicBezTo>
                    <a:pt x="298" y="335"/>
                    <a:pt x="334" y="252"/>
                    <a:pt x="370" y="157"/>
                  </a:cubicBezTo>
                  <a:cubicBezTo>
                    <a:pt x="410" y="68"/>
                    <a:pt x="340" y="0"/>
                    <a:pt x="28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9" name="Google Shape;12459;p56"/>
            <p:cNvSpPr/>
            <p:nvPr/>
          </p:nvSpPr>
          <p:spPr>
            <a:xfrm>
              <a:off x="3875275" y="3509300"/>
              <a:ext cx="13500" cy="27500"/>
            </a:xfrm>
            <a:custGeom>
              <a:avLst/>
              <a:gdLst/>
              <a:ahLst/>
              <a:cxnLst/>
              <a:rect l="l" t="t" r="r" b="b"/>
              <a:pathLst>
                <a:path w="540" h="1100" extrusionOk="0">
                  <a:moveTo>
                    <a:pt x="467" y="1"/>
                  </a:moveTo>
                  <a:cubicBezTo>
                    <a:pt x="442" y="1"/>
                    <a:pt x="418" y="14"/>
                    <a:pt x="413" y="44"/>
                  </a:cubicBezTo>
                  <a:cubicBezTo>
                    <a:pt x="342" y="401"/>
                    <a:pt x="175" y="711"/>
                    <a:pt x="8" y="1044"/>
                  </a:cubicBezTo>
                  <a:cubicBezTo>
                    <a:pt x="0" y="1069"/>
                    <a:pt x="21" y="1100"/>
                    <a:pt x="42" y="1100"/>
                  </a:cubicBezTo>
                  <a:cubicBezTo>
                    <a:pt x="51" y="1100"/>
                    <a:pt x="61" y="1094"/>
                    <a:pt x="68" y="1080"/>
                  </a:cubicBezTo>
                  <a:cubicBezTo>
                    <a:pt x="330" y="818"/>
                    <a:pt x="449" y="425"/>
                    <a:pt x="532" y="68"/>
                  </a:cubicBezTo>
                  <a:cubicBezTo>
                    <a:pt x="539" y="26"/>
                    <a:pt x="502" y="1"/>
                    <a:pt x="46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0" name="Google Shape;12460;p56"/>
            <p:cNvSpPr/>
            <p:nvPr/>
          </p:nvSpPr>
          <p:spPr>
            <a:xfrm>
              <a:off x="3901125" y="3513800"/>
              <a:ext cx="13375" cy="32475"/>
            </a:xfrm>
            <a:custGeom>
              <a:avLst/>
              <a:gdLst/>
              <a:ahLst/>
              <a:cxnLst/>
              <a:rect l="l" t="t" r="r" b="b"/>
              <a:pathLst>
                <a:path w="535" h="1299" extrusionOk="0">
                  <a:moveTo>
                    <a:pt x="433" y="1"/>
                  </a:moveTo>
                  <a:cubicBezTo>
                    <a:pt x="388" y="1"/>
                    <a:pt x="344" y="30"/>
                    <a:pt x="344" y="90"/>
                  </a:cubicBezTo>
                  <a:cubicBezTo>
                    <a:pt x="344" y="292"/>
                    <a:pt x="308" y="483"/>
                    <a:pt x="260" y="697"/>
                  </a:cubicBezTo>
                  <a:cubicBezTo>
                    <a:pt x="201" y="876"/>
                    <a:pt x="94" y="1043"/>
                    <a:pt x="10" y="1221"/>
                  </a:cubicBezTo>
                  <a:cubicBezTo>
                    <a:pt x="0" y="1251"/>
                    <a:pt x="41" y="1298"/>
                    <a:pt x="82" y="1298"/>
                  </a:cubicBezTo>
                  <a:cubicBezTo>
                    <a:pt x="90" y="1298"/>
                    <a:pt x="98" y="1296"/>
                    <a:pt x="105" y="1293"/>
                  </a:cubicBezTo>
                  <a:cubicBezTo>
                    <a:pt x="475" y="1019"/>
                    <a:pt x="534" y="519"/>
                    <a:pt x="522" y="90"/>
                  </a:cubicBezTo>
                  <a:cubicBezTo>
                    <a:pt x="522" y="30"/>
                    <a:pt x="478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1" name="Google Shape;12461;p56"/>
            <p:cNvSpPr/>
            <p:nvPr/>
          </p:nvSpPr>
          <p:spPr>
            <a:xfrm>
              <a:off x="3948100" y="3505125"/>
              <a:ext cx="9100" cy="26775"/>
            </a:xfrm>
            <a:custGeom>
              <a:avLst/>
              <a:gdLst/>
              <a:ahLst/>
              <a:cxnLst/>
              <a:rect l="l" t="t" r="r" b="b"/>
              <a:pathLst>
                <a:path w="364" h="1071" extrusionOk="0">
                  <a:moveTo>
                    <a:pt x="275" y="1"/>
                  </a:moveTo>
                  <a:cubicBezTo>
                    <a:pt x="233" y="1"/>
                    <a:pt x="191" y="28"/>
                    <a:pt x="191" y="80"/>
                  </a:cubicBezTo>
                  <a:cubicBezTo>
                    <a:pt x="191" y="235"/>
                    <a:pt x="167" y="413"/>
                    <a:pt x="120" y="580"/>
                  </a:cubicBezTo>
                  <a:cubicBezTo>
                    <a:pt x="84" y="735"/>
                    <a:pt x="24" y="866"/>
                    <a:pt x="1" y="1009"/>
                  </a:cubicBezTo>
                  <a:cubicBezTo>
                    <a:pt x="1" y="1043"/>
                    <a:pt x="31" y="1071"/>
                    <a:pt x="57" y="1071"/>
                  </a:cubicBezTo>
                  <a:cubicBezTo>
                    <a:pt x="67" y="1071"/>
                    <a:pt x="77" y="1066"/>
                    <a:pt x="84" y="1056"/>
                  </a:cubicBezTo>
                  <a:cubicBezTo>
                    <a:pt x="310" y="818"/>
                    <a:pt x="358" y="401"/>
                    <a:pt x="358" y="92"/>
                  </a:cubicBezTo>
                  <a:cubicBezTo>
                    <a:pt x="364" y="31"/>
                    <a:pt x="320" y="1"/>
                    <a:pt x="27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2" name="Google Shape;12462;p56"/>
            <p:cNvSpPr/>
            <p:nvPr/>
          </p:nvSpPr>
          <p:spPr>
            <a:xfrm>
              <a:off x="3970725" y="3526525"/>
              <a:ext cx="925" cy="4275"/>
            </a:xfrm>
            <a:custGeom>
              <a:avLst/>
              <a:gdLst/>
              <a:ahLst/>
              <a:cxnLst/>
              <a:rect l="l" t="t" r="r" b="b"/>
              <a:pathLst>
                <a:path w="37" h="171" extrusionOk="0">
                  <a:moveTo>
                    <a:pt x="18" y="1"/>
                  </a:moveTo>
                  <a:cubicBezTo>
                    <a:pt x="9" y="1"/>
                    <a:pt x="0" y="4"/>
                    <a:pt x="0" y="10"/>
                  </a:cubicBezTo>
                  <a:lnTo>
                    <a:pt x="0" y="153"/>
                  </a:lnTo>
                  <a:cubicBezTo>
                    <a:pt x="0" y="164"/>
                    <a:pt x="9" y="170"/>
                    <a:pt x="18" y="170"/>
                  </a:cubicBezTo>
                  <a:cubicBezTo>
                    <a:pt x="27" y="170"/>
                    <a:pt x="36" y="164"/>
                    <a:pt x="36" y="153"/>
                  </a:cubicBezTo>
                  <a:lnTo>
                    <a:pt x="36" y="10"/>
                  </a:lnTo>
                  <a:cubicBezTo>
                    <a:pt x="36" y="4"/>
                    <a:pt x="27" y="1"/>
                    <a:pt x="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3" name="Google Shape;12463;p56"/>
            <p:cNvSpPr/>
            <p:nvPr/>
          </p:nvSpPr>
          <p:spPr>
            <a:xfrm>
              <a:off x="3980850" y="3528625"/>
              <a:ext cx="8950" cy="20475"/>
            </a:xfrm>
            <a:custGeom>
              <a:avLst/>
              <a:gdLst/>
              <a:ahLst/>
              <a:cxnLst/>
              <a:rect l="l" t="t" r="r" b="b"/>
              <a:pathLst>
                <a:path w="358" h="819" extrusionOk="0">
                  <a:moveTo>
                    <a:pt x="182" y="0"/>
                  </a:moveTo>
                  <a:cubicBezTo>
                    <a:pt x="104" y="0"/>
                    <a:pt x="24" y="51"/>
                    <a:pt x="24" y="152"/>
                  </a:cubicBezTo>
                  <a:cubicBezTo>
                    <a:pt x="24" y="342"/>
                    <a:pt x="0" y="557"/>
                    <a:pt x="72" y="747"/>
                  </a:cubicBezTo>
                  <a:cubicBezTo>
                    <a:pt x="95" y="795"/>
                    <a:pt x="137" y="819"/>
                    <a:pt x="179" y="819"/>
                  </a:cubicBezTo>
                  <a:cubicBezTo>
                    <a:pt x="220" y="819"/>
                    <a:pt x="262" y="795"/>
                    <a:pt x="286" y="747"/>
                  </a:cubicBezTo>
                  <a:cubicBezTo>
                    <a:pt x="357" y="545"/>
                    <a:pt x="322" y="342"/>
                    <a:pt x="322" y="152"/>
                  </a:cubicBezTo>
                  <a:cubicBezTo>
                    <a:pt x="334" y="51"/>
                    <a:pt x="259" y="0"/>
                    <a:pt x="18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4" name="Google Shape;12464;p56"/>
            <p:cNvSpPr/>
            <p:nvPr/>
          </p:nvSpPr>
          <p:spPr>
            <a:xfrm>
              <a:off x="4023100" y="3517625"/>
              <a:ext cx="8975" cy="12425"/>
            </a:xfrm>
            <a:custGeom>
              <a:avLst/>
              <a:gdLst/>
              <a:ahLst/>
              <a:cxnLst/>
              <a:rect l="l" t="t" r="r" b="b"/>
              <a:pathLst>
                <a:path w="359" h="497" extrusionOk="0">
                  <a:moveTo>
                    <a:pt x="282" y="1"/>
                  </a:moveTo>
                  <a:cubicBezTo>
                    <a:pt x="246" y="1"/>
                    <a:pt x="209" y="28"/>
                    <a:pt x="203" y="80"/>
                  </a:cubicBezTo>
                  <a:cubicBezTo>
                    <a:pt x="203" y="199"/>
                    <a:pt x="108" y="318"/>
                    <a:pt x="37" y="413"/>
                  </a:cubicBezTo>
                  <a:cubicBezTo>
                    <a:pt x="1" y="449"/>
                    <a:pt x="37" y="497"/>
                    <a:pt x="84" y="497"/>
                  </a:cubicBezTo>
                  <a:cubicBezTo>
                    <a:pt x="179" y="485"/>
                    <a:pt x="239" y="437"/>
                    <a:pt x="299" y="354"/>
                  </a:cubicBezTo>
                  <a:cubicBezTo>
                    <a:pt x="346" y="270"/>
                    <a:pt x="358" y="187"/>
                    <a:pt x="358" y="92"/>
                  </a:cubicBezTo>
                  <a:cubicBezTo>
                    <a:pt x="358" y="31"/>
                    <a:pt x="320" y="1"/>
                    <a:pt x="28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5" name="Google Shape;12465;p56"/>
            <p:cNvSpPr/>
            <p:nvPr/>
          </p:nvSpPr>
          <p:spPr>
            <a:xfrm>
              <a:off x="4061300" y="3510900"/>
              <a:ext cx="8275" cy="18925"/>
            </a:xfrm>
            <a:custGeom>
              <a:avLst/>
              <a:gdLst/>
              <a:ahLst/>
              <a:cxnLst/>
              <a:rect l="l" t="t" r="r" b="b"/>
              <a:pathLst>
                <a:path w="331" h="757" extrusionOk="0">
                  <a:moveTo>
                    <a:pt x="262" y="1"/>
                  </a:moveTo>
                  <a:cubicBezTo>
                    <a:pt x="226" y="1"/>
                    <a:pt x="187" y="21"/>
                    <a:pt x="187" y="63"/>
                  </a:cubicBezTo>
                  <a:cubicBezTo>
                    <a:pt x="187" y="289"/>
                    <a:pt x="104" y="480"/>
                    <a:pt x="9" y="694"/>
                  </a:cubicBezTo>
                  <a:cubicBezTo>
                    <a:pt x="0" y="728"/>
                    <a:pt x="22" y="756"/>
                    <a:pt x="44" y="756"/>
                  </a:cubicBezTo>
                  <a:cubicBezTo>
                    <a:pt x="53" y="756"/>
                    <a:pt x="62" y="752"/>
                    <a:pt x="68" y="742"/>
                  </a:cubicBezTo>
                  <a:cubicBezTo>
                    <a:pt x="235" y="539"/>
                    <a:pt x="318" y="325"/>
                    <a:pt x="318" y="63"/>
                  </a:cubicBezTo>
                  <a:cubicBezTo>
                    <a:pt x="330" y="21"/>
                    <a:pt x="298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6" name="Google Shape;12466;p56"/>
            <p:cNvSpPr/>
            <p:nvPr/>
          </p:nvSpPr>
          <p:spPr>
            <a:xfrm>
              <a:off x="4121050" y="3485450"/>
              <a:ext cx="9675" cy="29725"/>
            </a:xfrm>
            <a:custGeom>
              <a:avLst/>
              <a:gdLst/>
              <a:ahLst/>
              <a:cxnLst/>
              <a:rect l="l" t="t" r="r" b="b"/>
              <a:pathLst>
                <a:path w="387" h="1189" extrusionOk="0">
                  <a:moveTo>
                    <a:pt x="380" y="1"/>
                  </a:moveTo>
                  <a:cubicBezTo>
                    <a:pt x="375" y="1"/>
                    <a:pt x="369" y="4"/>
                    <a:pt x="369" y="10"/>
                  </a:cubicBezTo>
                  <a:cubicBezTo>
                    <a:pt x="333" y="200"/>
                    <a:pt x="262" y="403"/>
                    <a:pt x="191" y="581"/>
                  </a:cubicBezTo>
                  <a:cubicBezTo>
                    <a:pt x="119" y="772"/>
                    <a:pt x="36" y="950"/>
                    <a:pt x="0" y="1153"/>
                  </a:cubicBezTo>
                  <a:cubicBezTo>
                    <a:pt x="0" y="1176"/>
                    <a:pt x="15" y="1189"/>
                    <a:pt x="29" y="1189"/>
                  </a:cubicBezTo>
                  <a:cubicBezTo>
                    <a:pt x="36" y="1189"/>
                    <a:pt x="43" y="1185"/>
                    <a:pt x="48" y="1176"/>
                  </a:cubicBezTo>
                  <a:cubicBezTo>
                    <a:pt x="250" y="855"/>
                    <a:pt x="333" y="391"/>
                    <a:pt x="381" y="10"/>
                  </a:cubicBezTo>
                  <a:cubicBezTo>
                    <a:pt x="387" y="4"/>
                    <a:pt x="384" y="1"/>
                    <a:pt x="38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7" name="Google Shape;12467;p56"/>
            <p:cNvSpPr/>
            <p:nvPr/>
          </p:nvSpPr>
          <p:spPr>
            <a:xfrm>
              <a:off x="4119025" y="3518275"/>
              <a:ext cx="8000" cy="16550"/>
            </a:xfrm>
            <a:custGeom>
              <a:avLst/>
              <a:gdLst/>
              <a:ahLst/>
              <a:cxnLst/>
              <a:rect l="l" t="t" r="r" b="b"/>
              <a:pathLst>
                <a:path w="320" h="662" extrusionOk="0">
                  <a:moveTo>
                    <a:pt x="249" y="0"/>
                  </a:moveTo>
                  <a:cubicBezTo>
                    <a:pt x="218" y="0"/>
                    <a:pt x="188" y="18"/>
                    <a:pt x="188" y="54"/>
                  </a:cubicBezTo>
                  <a:cubicBezTo>
                    <a:pt x="188" y="280"/>
                    <a:pt x="81" y="411"/>
                    <a:pt x="10" y="602"/>
                  </a:cubicBezTo>
                  <a:cubicBezTo>
                    <a:pt x="1" y="628"/>
                    <a:pt x="19" y="662"/>
                    <a:pt x="43" y="662"/>
                  </a:cubicBezTo>
                  <a:cubicBezTo>
                    <a:pt x="51" y="662"/>
                    <a:pt x="60" y="658"/>
                    <a:pt x="69" y="649"/>
                  </a:cubicBezTo>
                  <a:cubicBezTo>
                    <a:pt x="212" y="483"/>
                    <a:pt x="307" y="280"/>
                    <a:pt x="319" y="54"/>
                  </a:cubicBezTo>
                  <a:cubicBezTo>
                    <a:pt x="313" y="18"/>
                    <a:pt x="280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8" name="Google Shape;12468;p56"/>
            <p:cNvSpPr/>
            <p:nvPr/>
          </p:nvSpPr>
          <p:spPr>
            <a:xfrm>
              <a:off x="4158775" y="3489025"/>
              <a:ext cx="13050" cy="30250"/>
            </a:xfrm>
            <a:custGeom>
              <a:avLst/>
              <a:gdLst/>
              <a:ahLst/>
              <a:cxnLst/>
              <a:rect l="l" t="t" r="r" b="b"/>
              <a:pathLst>
                <a:path w="522" h="1210" extrusionOk="0">
                  <a:moveTo>
                    <a:pt x="448" y="1"/>
                  </a:moveTo>
                  <a:cubicBezTo>
                    <a:pt x="411" y="1"/>
                    <a:pt x="372" y="27"/>
                    <a:pt x="372" y="81"/>
                  </a:cubicBezTo>
                  <a:cubicBezTo>
                    <a:pt x="372" y="271"/>
                    <a:pt x="325" y="462"/>
                    <a:pt x="253" y="664"/>
                  </a:cubicBezTo>
                  <a:cubicBezTo>
                    <a:pt x="194" y="819"/>
                    <a:pt x="86" y="974"/>
                    <a:pt x="27" y="1141"/>
                  </a:cubicBezTo>
                  <a:cubicBezTo>
                    <a:pt x="0" y="1185"/>
                    <a:pt x="46" y="1209"/>
                    <a:pt x="91" y="1209"/>
                  </a:cubicBezTo>
                  <a:cubicBezTo>
                    <a:pt x="106" y="1209"/>
                    <a:pt x="122" y="1206"/>
                    <a:pt x="134" y="1200"/>
                  </a:cubicBezTo>
                  <a:cubicBezTo>
                    <a:pt x="432" y="962"/>
                    <a:pt x="515" y="438"/>
                    <a:pt x="515" y="81"/>
                  </a:cubicBezTo>
                  <a:cubicBezTo>
                    <a:pt x="521" y="27"/>
                    <a:pt x="485" y="1"/>
                    <a:pt x="44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9" name="Google Shape;12469;p56"/>
            <p:cNvSpPr/>
            <p:nvPr/>
          </p:nvSpPr>
          <p:spPr>
            <a:xfrm>
              <a:off x="4249425" y="3490150"/>
              <a:ext cx="9150" cy="30150"/>
            </a:xfrm>
            <a:custGeom>
              <a:avLst/>
              <a:gdLst/>
              <a:ahLst/>
              <a:cxnLst/>
              <a:rect l="l" t="t" r="r" b="b"/>
              <a:pathLst>
                <a:path w="366" h="1206" extrusionOk="0">
                  <a:moveTo>
                    <a:pt x="326" y="0"/>
                  </a:moveTo>
                  <a:cubicBezTo>
                    <a:pt x="309" y="0"/>
                    <a:pt x="294" y="12"/>
                    <a:pt x="294" y="36"/>
                  </a:cubicBezTo>
                  <a:cubicBezTo>
                    <a:pt x="282" y="453"/>
                    <a:pt x="140" y="798"/>
                    <a:pt x="9" y="1167"/>
                  </a:cubicBezTo>
                  <a:cubicBezTo>
                    <a:pt x="0" y="1184"/>
                    <a:pt x="27" y="1206"/>
                    <a:pt x="47" y="1206"/>
                  </a:cubicBezTo>
                  <a:cubicBezTo>
                    <a:pt x="56" y="1206"/>
                    <a:pt x="64" y="1202"/>
                    <a:pt x="68" y="1191"/>
                  </a:cubicBezTo>
                  <a:cubicBezTo>
                    <a:pt x="259" y="834"/>
                    <a:pt x="354" y="441"/>
                    <a:pt x="366" y="36"/>
                  </a:cubicBezTo>
                  <a:cubicBezTo>
                    <a:pt x="360" y="12"/>
                    <a:pt x="342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0" name="Google Shape;12470;p56"/>
            <p:cNvSpPr/>
            <p:nvPr/>
          </p:nvSpPr>
          <p:spPr>
            <a:xfrm>
              <a:off x="4238625" y="3534175"/>
              <a:ext cx="8300" cy="15175"/>
            </a:xfrm>
            <a:custGeom>
              <a:avLst/>
              <a:gdLst/>
              <a:ahLst/>
              <a:cxnLst/>
              <a:rect l="l" t="t" r="r" b="b"/>
              <a:pathLst>
                <a:path w="332" h="607" extrusionOk="0">
                  <a:moveTo>
                    <a:pt x="247" y="0"/>
                  </a:moveTo>
                  <a:cubicBezTo>
                    <a:pt x="229" y="0"/>
                    <a:pt x="213" y="8"/>
                    <a:pt x="202" y="25"/>
                  </a:cubicBezTo>
                  <a:cubicBezTo>
                    <a:pt x="167" y="120"/>
                    <a:pt x="131" y="192"/>
                    <a:pt x="95" y="287"/>
                  </a:cubicBezTo>
                  <a:cubicBezTo>
                    <a:pt x="60" y="370"/>
                    <a:pt x="0" y="466"/>
                    <a:pt x="0" y="561"/>
                  </a:cubicBezTo>
                  <a:cubicBezTo>
                    <a:pt x="0" y="587"/>
                    <a:pt x="25" y="606"/>
                    <a:pt x="43" y="606"/>
                  </a:cubicBezTo>
                  <a:cubicBezTo>
                    <a:pt x="50" y="606"/>
                    <a:pt x="56" y="603"/>
                    <a:pt x="60" y="597"/>
                  </a:cubicBezTo>
                  <a:cubicBezTo>
                    <a:pt x="119" y="537"/>
                    <a:pt x="155" y="418"/>
                    <a:pt x="179" y="323"/>
                  </a:cubicBezTo>
                  <a:cubicBezTo>
                    <a:pt x="214" y="251"/>
                    <a:pt x="250" y="168"/>
                    <a:pt x="298" y="85"/>
                  </a:cubicBezTo>
                  <a:cubicBezTo>
                    <a:pt x="331" y="43"/>
                    <a:pt x="288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1" name="Google Shape;12471;p56"/>
            <p:cNvSpPr/>
            <p:nvPr/>
          </p:nvSpPr>
          <p:spPr>
            <a:xfrm>
              <a:off x="4283650" y="3498325"/>
              <a:ext cx="15700" cy="34550"/>
            </a:xfrm>
            <a:custGeom>
              <a:avLst/>
              <a:gdLst/>
              <a:ahLst/>
              <a:cxnLst/>
              <a:rect l="l" t="t" r="r" b="b"/>
              <a:pathLst>
                <a:path w="628" h="1382" extrusionOk="0">
                  <a:moveTo>
                    <a:pt x="387" y="0"/>
                  </a:moveTo>
                  <a:cubicBezTo>
                    <a:pt x="346" y="0"/>
                    <a:pt x="305" y="35"/>
                    <a:pt x="318" y="90"/>
                  </a:cubicBezTo>
                  <a:cubicBezTo>
                    <a:pt x="354" y="316"/>
                    <a:pt x="330" y="542"/>
                    <a:pt x="259" y="745"/>
                  </a:cubicBezTo>
                  <a:cubicBezTo>
                    <a:pt x="187" y="923"/>
                    <a:pt x="56" y="1078"/>
                    <a:pt x="21" y="1269"/>
                  </a:cubicBezTo>
                  <a:cubicBezTo>
                    <a:pt x="0" y="1329"/>
                    <a:pt x="57" y="1381"/>
                    <a:pt x="118" y="1381"/>
                  </a:cubicBezTo>
                  <a:cubicBezTo>
                    <a:pt x="130" y="1381"/>
                    <a:pt x="141" y="1379"/>
                    <a:pt x="152" y="1376"/>
                  </a:cubicBezTo>
                  <a:cubicBezTo>
                    <a:pt x="568" y="1126"/>
                    <a:pt x="628" y="483"/>
                    <a:pt x="461" y="66"/>
                  </a:cubicBezTo>
                  <a:cubicBezTo>
                    <a:pt x="451" y="20"/>
                    <a:pt x="419" y="0"/>
                    <a:pt x="38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2" name="Google Shape;12472;p56"/>
            <p:cNvSpPr/>
            <p:nvPr/>
          </p:nvSpPr>
          <p:spPr>
            <a:xfrm>
              <a:off x="4312850" y="3506875"/>
              <a:ext cx="13000" cy="24950"/>
            </a:xfrm>
            <a:custGeom>
              <a:avLst/>
              <a:gdLst/>
              <a:ahLst/>
              <a:cxnLst/>
              <a:rect l="l" t="t" r="r" b="b"/>
              <a:pathLst>
                <a:path w="520" h="998" extrusionOk="0">
                  <a:moveTo>
                    <a:pt x="439" y="1"/>
                  </a:moveTo>
                  <a:cubicBezTo>
                    <a:pt x="398" y="1"/>
                    <a:pt x="353" y="28"/>
                    <a:pt x="353" y="81"/>
                  </a:cubicBezTo>
                  <a:cubicBezTo>
                    <a:pt x="353" y="403"/>
                    <a:pt x="198" y="641"/>
                    <a:pt x="19" y="915"/>
                  </a:cubicBezTo>
                  <a:cubicBezTo>
                    <a:pt x="1" y="952"/>
                    <a:pt x="34" y="997"/>
                    <a:pt x="72" y="997"/>
                  </a:cubicBezTo>
                  <a:cubicBezTo>
                    <a:pt x="82" y="997"/>
                    <a:pt x="93" y="994"/>
                    <a:pt x="103" y="986"/>
                  </a:cubicBezTo>
                  <a:cubicBezTo>
                    <a:pt x="377" y="796"/>
                    <a:pt x="496" y="427"/>
                    <a:pt x="508" y="81"/>
                  </a:cubicBezTo>
                  <a:cubicBezTo>
                    <a:pt x="520" y="28"/>
                    <a:pt x="481" y="1"/>
                    <a:pt x="4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3" name="Google Shape;12473;p56"/>
            <p:cNvSpPr/>
            <p:nvPr/>
          </p:nvSpPr>
          <p:spPr>
            <a:xfrm>
              <a:off x="4181475" y="3500200"/>
              <a:ext cx="8350" cy="21650"/>
            </a:xfrm>
            <a:custGeom>
              <a:avLst/>
              <a:gdLst/>
              <a:ahLst/>
              <a:cxnLst/>
              <a:rect l="l" t="t" r="r" b="b"/>
              <a:pathLst>
                <a:path w="334" h="866" extrusionOk="0">
                  <a:moveTo>
                    <a:pt x="177" y="0"/>
                  </a:moveTo>
                  <a:cubicBezTo>
                    <a:pt x="107" y="0"/>
                    <a:pt x="36" y="45"/>
                    <a:pt x="36" y="134"/>
                  </a:cubicBezTo>
                  <a:lnTo>
                    <a:pt x="36" y="479"/>
                  </a:lnTo>
                  <a:cubicBezTo>
                    <a:pt x="24" y="586"/>
                    <a:pt x="0" y="694"/>
                    <a:pt x="24" y="813"/>
                  </a:cubicBezTo>
                  <a:cubicBezTo>
                    <a:pt x="31" y="847"/>
                    <a:pt x="58" y="866"/>
                    <a:pt x="89" y="866"/>
                  </a:cubicBezTo>
                  <a:cubicBezTo>
                    <a:pt x="111" y="866"/>
                    <a:pt x="135" y="856"/>
                    <a:pt x="155" y="836"/>
                  </a:cubicBezTo>
                  <a:cubicBezTo>
                    <a:pt x="333" y="694"/>
                    <a:pt x="310" y="348"/>
                    <a:pt x="310" y="134"/>
                  </a:cubicBezTo>
                  <a:cubicBezTo>
                    <a:pt x="316" y="45"/>
                    <a:pt x="247" y="0"/>
                    <a:pt x="17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4" name="Google Shape;12474;p56"/>
            <p:cNvSpPr/>
            <p:nvPr/>
          </p:nvSpPr>
          <p:spPr>
            <a:xfrm>
              <a:off x="4379475" y="3491150"/>
              <a:ext cx="11025" cy="19200"/>
            </a:xfrm>
            <a:custGeom>
              <a:avLst/>
              <a:gdLst/>
              <a:ahLst/>
              <a:cxnLst/>
              <a:rect l="l" t="t" r="r" b="b"/>
              <a:pathLst>
                <a:path w="441" h="768" extrusionOk="0">
                  <a:moveTo>
                    <a:pt x="348" y="0"/>
                  </a:moveTo>
                  <a:cubicBezTo>
                    <a:pt x="317" y="0"/>
                    <a:pt x="286" y="17"/>
                    <a:pt x="272" y="55"/>
                  </a:cubicBezTo>
                  <a:cubicBezTo>
                    <a:pt x="200" y="282"/>
                    <a:pt x="81" y="484"/>
                    <a:pt x="10" y="710"/>
                  </a:cubicBezTo>
                  <a:cubicBezTo>
                    <a:pt x="1" y="745"/>
                    <a:pt x="30" y="767"/>
                    <a:pt x="61" y="767"/>
                  </a:cubicBezTo>
                  <a:cubicBezTo>
                    <a:pt x="72" y="767"/>
                    <a:pt x="83" y="764"/>
                    <a:pt x="93" y="758"/>
                  </a:cubicBezTo>
                  <a:cubicBezTo>
                    <a:pt x="295" y="567"/>
                    <a:pt x="355" y="341"/>
                    <a:pt x="426" y="103"/>
                  </a:cubicBezTo>
                  <a:cubicBezTo>
                    <a:pt x="441" y="39"/>
                    <a:pt x="395" y="0"/>
                    <a:pt x="34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5" name="Google Shape;12475;p56"/>
            <p:cNvSpPr/>
            <p:nvPr/>
          </p:nvSpPr>
          <p:spPr>
            <a:xfrm>
              <a:off x="4365125" y="3528050"/>
              <a:ext cx="9950" cy="16125"/>
            </a:xfrm>
            <a:custGeom>
              <a:avLst/>
              <a:gdLst/>
              <a:ahLst/>
              <a:cxnLst/>
              <a:rect l="l" t="t" r="r" b="b"/>
              <a:pathLst>
                <a:path w="398" h="645" extrusionOk="0">
                  <a:moveTo>
                    <a:pt x="272" y="1"/>
                  </a:moveTo>
                  <a:cubicBezTo>
                    <a:pt x="241" y="1"/>
                    <a:pt x="210" y="17"/>
                    <a:pt x="191" y="56"/>
                  </a:cubicBezTo>
                  <a:cubicBezTo>
                    <a:pt x="155" y="139"/>
                    <a:pt x="119" y="234"/>
                    <a:pt x="72" y="318"/>
                  </a:cubicBezTo>
                  <a:cubicBezTo>
                    <a:pt x="48" y="413"/>
                    <a:pt x="0" y="496"/>
                    <a:pt x="0" y="580"/>
                  </a:cubicBezTo>
                  <a:cubicBezTo>
                    <a:pt x="0" y="620"/>
                    <a:pt x="28" y="644"/>
                    <a:pt x="60" y="644"/>
                  </a:cubicBezTo>
                  <a:cubicBezTo>
                    <a:pt x="76" y="644"/>
                    <a:pt x="92" y="639"/>
                    <a:pt x="107" y="627"/>
                  </a:cubicBezTo>
                  <a:cubicBezTo>
                    <a:pt x="179" y="568"/>
                    <a:pt x="214" y="484"/>
                    <a:pt x="238" y="401"/>
                  </a:cubicBezTo>
                  <a:cubicBezTo>
                    <a:pt x="286" y="318"/>
                    <a:pt x="310" y="222"/>
                    <a:pt x="357" y="139"/>
                  </a:cubicBezTo>
                  <a:cubicBezTo>
                    <a:pt x="397" y="67"/>
                    <a:pt x="335" y="1"/>
                    <a:pt x="27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6" name="Google Shape;12476;p56"/>
            <p:cNvSpPr/>
            <p:nvPr/>
          </p:nvSpPr>
          <p:spPr>
            <a:xfrm>
              <a:off x="4440025" y="3470875"/>
              <a:ext cx="9650" cy="28775"/>
            </a:xfrm>
            <a:custGeom>
              <a:avLst/>
              <a:gdLst/>
              <a:ahLst/>
              <a:cxnLst/>
              <a:rect l="l" t="t" r="r" b="b"/>
              <a:pathLst>
                <a:path w="386" h="1151" extrusionOk="0">
                  <a:moveTo>
                    <a:pt x="304" y="0"/>
                  </a:moveTo>
                  <a:cubicBezTo>
                    <a:pt x="257" y="0"/>
                    <a:pt x="207" y="30"/>
                    <a:pt x="207" y="93"/>
                  </a:cubicBezTo>
                  <a:cubicBezTo>
                    <a:pt x="207" y="283"/>
                    <a:pt x="171" y="474"/>
                    <a:pt x="136" y="652"/>
                  </a:cubicBezTo>
                  <a:cubicBezTo>
                    <a:pt x="100" y="807"/>
                    <a:pt x="28" y="938"/>
                    <a:pt x="16" y="1081"/>
                  </a:cubicBezTo>
                  <a:cubicBezTo>
                    <a:pt x="0" y="1121"/>
                    <a:pt x="39" y="1150"/>
                    <a:pt x="80" y="1150"/>
                  </a:cubicBezTo>
                  <a:cubicBezTo>
                    <a:pt x="100" y="1150"/>
                    <a:pt x="120" y="1144"/>
                    <a:pt x="136" y="1128"/>
                  </a:cubicBezTo>
                  <a:cubicBezTo>
                    <a:pt x="374" y="878"/>
                    <a:pt x="386" y="402"/>
                    <a:pt x="386" y="69"/>
                  </a:cubicBezTo>
                  <a:cubicBezTo>
                    <a:pt x="386" y="24"/>
                    <a:pt x="346" y="0"/>
                    <a:pt x="30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7" name="Google Shape;12477;p56"/>
            <p:cNvSpPr/>
            <p:nvPr/>
          </p:nvSpPr>
          <p:spPr>
            <a:xfrm>
              <a:off x="4432525" y="3512300"/>
              <a:ext cx="18775" cy="24725"/>
            </a:xfrm>
            <a:custGeom>
              <a:avLst/>
              <a:gdLst/>
              <a:ahLst/>
              <a:cxnLst/>
              <a:rect l="l" t="t" r="r" b="b"/>
              <a:pathLst>
                <a:path w="751" h="989" extrusionOk="0">
                  <a:moveTo>
                    <a:pt x="652" y="0"/>
                  </a:moveTo>
                  <a:cubicBezTo>
                    <a:pt x="629" y="0"/>
                    <a:pt x="605" y="13"/>
                    <a:pt x="590" y="43"/>
                  </a:cubicBezTo>
                  <a:cubicBezTo>
                    <a:pt x="519" y="186"/>
                    <a:pt x="436" y="352"/>
                    <a:pt x="328" y="483"/>
                  </a:cubicBezTo>
                  <a:cubicBezTo>
                    <a:pt x="233" y="626"/>
                    <a:pt x="114" y="757"/>
                    <a:pt x="31" y="900"/>
                  </a:cubicBezTo>
                  <a:cubicBezTo>
                    <a:pt x="1" y="940"/>
                    <a:pt x="38" y="989"/>
                    <a:pt x="79" y="989"/>
                  </a:cubicBezTo>
                  <a:cubicBezTo>
                    <a:pt x="87" y="989"/>
                    <a:pt x="95" y="987"/>
                    <a:pt x="102" y="983"/>
                  </a:cubicBezTo>
                  <a:cubicBezTo>
                    <a:pt x="400" y="817"/>
                    <a:pt x="578" y="400"/>
                    <a:pt x="709" y="114"/>
                  </a:cubicBezTo>
                  <a:cubicBezTo>
                    <a:pt x="750" y="57"/>
                    <a:pt x="702" y="0"/>
                    <a:pt x="65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8" name="Google Shape;12478;p56"/>
            <p:cNvSpPr/>
            <p:nvPr/>
          </p:nvSpPr>
          <p:spPr>
            <a:xfrm>
              <a:off x="4497575" y="3466850"/>
              <a:ext cx="11625" cy="33175"/>
            </a:xfrm>
            <a:custGeom>
              <a:avLst/>
              <a:gdLst/>
              <a:ahLst/>
              <a:cxnLst/>
              <a:rect l="l" t="t" r="r" b="b"/>
              <a:pathLst>
                <a:path w="465" h="1327" extrusionOk="0">
                  <a:moveTo>
                    <a:pt x="424" y="1"/>
                  </a:moveTo>
                  <a:cubicBezTo>
                    <a:pt x="410" y="1"/>
                    <a:pt x="398" y="8"/>
                    <a:pt x="393" y="27"/>
                  </a:cubicBezTo>
                  <a:cubicBezTo>
                    <a:pt x="334" y="254"/>
                    <a:pt x="239" y="480"/>
                    <a:pt x="167" y="694"/>
                  </a:cubicBezTo>
                  <a:cubicBezTo>
                    <a:pt x="108" y="873"/>
                    <a:pt x="0" y="1075"/>
                    <a:pt x="0" y="1266"/>
                  </a:cubicBezTo>
                  <a:cubicBezTo>
                    <a:pt x="0" y="1303"/>
                    <a:pt x="29" y="1327"/>
                    <a:pt x="62" y="1327"/>
                  </a:cubicBezTo>
                  <a:cubicBezTo>
                    <a:pt x="81" y="1327"/>
                    <a:pt x="102" y="1319"/>
                    <a:pt x="120" y="1301"/>
                  </a:cubicBezTo>
                  <a:cubicBezTo>
                    <a:pt x="250" y="1158"/>
                    <a:pt x="310" y="932"/>
                    <a:pt x="358" y="742"/>
                  </a:cubicBezTo>
                  <a:cubicBezTo>
                    <a:pt x="417" y="515"/>
                    <a:pt x="453" y="265"/>
                    <a:pt x="465" y="39"/>
                  </a:cubicBezTo>
                  <a:cubicBezTo>
                    <a:pt x="465" y="18"/>
                    <a:pt x="443" y="1"/>
                    <a:pt x="42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9" name="Google Shape;12479;p56"/>
            <p:cNvSpPr/>
            <p:nvPr/>
          </p:nvSpPr>
          <p:spPr>
            <a:xfrm>
              <a:off x="4472275" y="3514750"/>
              <a:ext cx="19475" cy="22450"/>
            </a:xfrm>
            <a:custGeom>
              <a:avLst/>
              <a:gdLst/>
              <a:ahLst/>
              <a:cxnLst/>
              <a:rect l="l" t="t" r="r" b="b"/>
              <a:pathLst>
                <a:path w="779" h="898" extrusionOk="0">
                  <a:moveTo>
                    <a:pt x="717" y="1"/>
                  </a:moveTo>
                  <a:cubicBezTo>
                    <a:pt x="701" y="1"/>
                    <a:pt x="683" y="9"/>
                    <a:pt x="667" y="28"/>
                  </a:cubicBezTo>
                  <a:cubicBezTo>
                    <a:pt x="584" y="195"/>
                    <a:pt x="465" y="350"/>
                    <a:pt x="346" y="481"/>
                  </a:cubicBezTo>
                  <a:cubicBezTo>
                    <a:pt x="239" y="600"/>
                    <a:pt x="72" y="671"/>
                    <a:pt x="12" y="814"/>
                  </a:cubicBezTo>
                  <a:cubicBezTo>
                    <a:pt x="0" y="850"/>
                    <a:pt x="24" y="897"/>
                    <a:pt x="72" y="897"/>
                  </a:cubicBezTo>
                  <a:cubicBezTo>
                    <a:pt x="250" y="874"/>
                    <a:pt x="370" y="707"/>
                    <a:pt x="477" y="564"/>
                  </a:cubicBezTo>
                  <a:cubicBezTo>
                    <a:pt x="596" y="421"/>
                    <a:pt x="691" y="254"/>
                    <a:pt x="762" y="76"/>
                  </a:cubicBezTo>
                  <a:cubicBezTo>
                    <a:pt x="778" y="36"/>
                    <a:pt x="751" y="1"/>
                    <a:pt x="71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0" name="Google Shape;12480;p56"/>
            <p:cNvSpPr/>
            <p:nvPr/>
          </p:nvSpPr>
          <p:spPr>
            <a:xfrm>
              <a:off x="4544000" y="3464700"/>
              <a:ext cx="13425" cy="49775"/>
            </a:xfrm>
            <a:custGeom>
              <a:avLst/>
              <a:gdLst/>
              <a:ahLst/>
              <a:cxnLst/>
              <a:rect l="l" t="t" r="r" b="b"/>
              <a:pathLst>
                <a:path w="537" h="1991" extrusionOk="0">
                  <a:moveTo>
                    <a:pt x="429" y="0"/>
                  </a:moveTo>
                  <a:cubicBezTo>
                    <a:pt x="406" y="0"/>
                    <a:pt x="382" y="18"/>
                    <a:pt x="382" y="54"/>
                  </a:cubicBezTo>
                  <a:cubicBezTo>
                    <a:pt x="298" y="685"/>
                    <a:pt x="37" y="1292"/>
                    <a:pt x="1" y="1911"/>
                  </a:cubicBezTo>
                  <a:cubicBezTo>
                    <a:pt x="1" y="1967"/>
                    <a:pt x="38" y="1990"/>
                    <a:pt x="75" y="1990"/>
                  </a:cubicBezTo>
                  <a:cubicBezTo>
                    <a:pt x="102" y="1990"/>
                    <a:pt x="129" y="1979"/>
                    <a:pt x="144" y="1959"/>
                  </a:cubicBezTo>
                  <a:cubicBezTo>
                    <a:pt x="525" y="1435"/>
                    <a:pt x="537" y="697"/>
                    <a:pt x="477" y="54"/>
                  </a:cubicBezTo>
                  <a:cubicBezTo>
                    <a:pt x="477" y="18"/>
                    <a:pt x="453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1" name="Google Shape;12481;p56"/>
            <p:cNvSpPr/>
            <p:nvPr/>
          </p:nvSpPr>
          <p:spPr>
            <a:xfrm>
              <a:off x="4533900" y="3525650"/>
              <a:ext cx="6275" cy="14525"/>
            </a:xfrm>
            <a:custGeom>
              <a:avLst/>
              <a:gdLst/>
              <a:ahLst/>
              <a:cxnLst/>
              <a:rect l="l" t="t" r="r" b="b"/>
              <a:pathLst>
                <a:path w="251" h="581" extrusionOk="0">
                  <a:moveTo>
                    <a:pt x="196" y="0"/>
                  </a:moveTo>
                  <a:cubicBezTo>
                    <a:pt x="170" y="0"/>
                    <a:pt x="143" y="15"/>
                    <a:pt x="143" y="45"/>
                  </a:cubicBezTo>
                  <a:cubicBezTo>
                    <a:pt x="143" y="152"/>
                    <a:pt x="107" y="235"/>
                    <a:pt x="83" y="330"/>
                  </a:cubicBezTo>
                  <a:cubicBezTo>
                    <a:pt x="48" y="402"/>
                    <a:pt x="0" y="473"/>
                    <a:pt x="0" y="545"/>
                  </a:cubicBezTo>
                  <a:cubicBezTo>
                    <a:pt x="0" y="580"/>
                    <a:pt x="36" y="580"/>
                    <a:pt x="71" y="580"/>
                  </a:cubicBezTo>
                  <a:cubicBezTo>
                    <a:pt x="143" y="533"/>
                    <a:pt x="167" y="414"/>
                    <a:pt x="191" y="342"/>
                  </a:cubicBezTo>
                  <a:cubicBezTo>
                    <a:pt x="214" y="247"/>
                    <a:pt x="226" y="152"/>
                    <a:pt x="250" y="45"/>
                  </a:cubicBezTo>
                  <a:cubicBezTo>
                    <a:pt x="250" y="15"/>
                    <a:pt x="223" y="0"/>
                    <a:pt x="19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2" name="Google Shape;12482;p56"/>
            <p:cNvSpPr/>
            <p:nvPr/>
          </p:nvSpPr>
          <p:spPr>
            <a:xfrm>
              <a:off x="4585675" y="3473050"/>
              <a:ext cx="7775" cy="29650"/>
            </a:xfrm>
            <a:custGeom>
              <a:avLst/>
              <a:gdLst/>
              <a:ahLst/>
              <a:cxnLst/>
              <a:rect l="l" t="t" r="r" b="b"/>
              <a:pathLst>
                <a:path w="311" h="1186" extrusionOk="0">
                  <a:moveTo>
                    <a:pt x="201" y="1"/>
                  </a:moveTo>
                  <a:cubicBezTo>
                    <a:pt x="158" y="1"/>
                    <a:pt x="113" y="38"/>
                    <a:pt x="120" y="89"/>
                  </a:cubicBezTo>
                  <a:cubicBezTo>
                    <a:pt x="179" y="470"/>
                    <a:pt x="36" y="779"/>
                    <a:pt x="1" y="1149"/>
                  </a:cubicBezTo>
                  <a:cubicBezTo>
                    <a:pt x="1" y="1174"/>
                    <a:pt x="18" y="1186"/>
                    <a:pt x="37" y="1186"/>
                  </a:cubicBezTo>
                  <a:cubicBezTo>
                    <a:pt x="54" y="1186"/>
                    <a:pt x="73" y="1177"/>
                    <a:pt x="84" y="1160"/>
                  </a:cubicBezTo>
                  <a:cubicBezTo>
                    <a:pt x="298" y="863"/>
                    <a:pt x="310" y="410"/>
                    <a:pt x="263" y="53"/>
                  </a:cubicBezTo>
                  <a:cubicBezTo>
                    <a:pt x="253" y="16"/>
                    <a:pt x="228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3" name="Google Shape;12483;p56"/>
            <p:cNvSpPr/>
            <p:nvPr/>
          </p:nvSpPr>
          <p:spPr>
            <a:xfrm>
              <a:off x="4633525" y="3469375"/>
              <a:ext cx="20350" cy="48025"/>
            </a:xfrm>
            <a:custGeom>
              <a:avLst/>
              <a:gdLst/>
              <a:ahLst/>
              <a:cxnLst/>
              <a:rect l="l" t="t" r="r" b="b"/>
              <a:pathLst>
                <a:path w="814" h="1921" extrusionOk="0">
                  <a:moveTo>
                    <a:pt x="718" y="1"/>
                  </a:moveTo>
                  <a:cubicBezTo>
                    <a:pt x="676" y="1"/>
                    <a:pt x="635" y="28"/>
                    <a:pt x="635" y="81"/>
                  </a:cubicBezTo>
                  <a:cubicBezTo>
                    <a:pt x="587" y="736"/>
                    <a:pt x="325" y="1272"/>
                    <a:pt x="27" y="1831"/>
                  </a:cubicBezTo>
                  <a:cubicBezTo>
                    <a:pt x="1" y="1876"/>
                    <a:pt x="40" y="1920"/>
                    <a:pt x="77" y="1920"/>
                  </a:cubicBezTo>
                  <a:cubicBezTo>
                    <a:pt x="89" y="1920"/>
                    <a:pt x="102" y="1915"/>
                    <a:pt x="111" y="1903"/>
                  </a:cubicBezTo>
                  <a:cubicBezTo>
                    <a:pt x="647" y="1462"/>
                    <a:pt x="813" y="748"/>
                    <a:pt x="801" y="81"/>
                  </a:cubicBezTo>
                  <a:cubicBezTo>
                    <a:pt x="801" y="28"/>
                    <a:pt x="760" y="1"/>
                    <a:pt x="7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4" name="Google Shape;12484;p56"/>
            <p:cNvSpPr/>
            <p:nvPr/>
          </p:nvSpPr>
          <p:spPr>
            <a:xfrm>
              <a:off x="4623825" y="3531750"/>
              <a:ext cx="3200" cy="2850"/>
            </a:xfrm>
            <a:custGeom>
              <a:avLst/>
              <a:gdLst/>
              <a:ahLst/>
              <a:cxnLst/>
              <a:rect l="l" t="t" r="r" b="b"/>
              <a:pathLst>
                <a:path w="128" h="114" extrusionOk="0">
                  <a:moveTo>
                    <a:pt x="92" y="1"/>
                  </a:moveTo>
                  <a:cubicBezTo>
                    <a:pt x="89" y="1"/>
                    <a:pt x="85" y="1"/>
                    <a:pt x="82" y="3"/>
                  </a:cubicBezTo>
                  <a:lnTo>
                    <a:pt x="11" y="86"/>
                  </a:lnTo>
                  <a:cubicBezTo>
                    <a:pt x="1" y="96"/>
                    <a:pt x="15" y="113"/>
                    <a:pt x="33" y="113"/>
                  </a:cubicBezTo>
                  <a:cubicBezTo>
                    <a:pt x="37" y="113"/>
                    <a:pt x="42" y="112"/>
                    <a:pt x="46" y="110"/>
                  </a:cubicBezTo>
                  <a:lnTo>
                    <a:pt x="118" y="39"/>
                  </a:lnTo>
                  <a:cubicBezTo>
                    <a:pt x="128" y="29"/>
                    <a:pt x="112" y="1"/>
                    <a:pt x="9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5" name="Google Shape;12485;p56"/>
            <p:cNvSpPr/>
            <p:nvPr/>
          </p:nvSpPr>
          <p:spPr>
            <a:xfrm>
              <a:off x="4692325" y="3440275"/>
              <a:ext cx="13025" cy="48900"/>
            </a:xfrm>
            <a:custGeom>
              <a:avLst/>
              <a:gdLst/>
              <a:ahLst/>
              <a:cxnLst/>
              <a:rect l="l" t="t" r="r" b="b"/>
              <a:pathLst>
                <a:path w="521" h="1956" extrusionOk="0">
                  <a:moveTo>
                    <a:pt x="374" y="1"/>
                  </a:moveTo>
                  <a:cubicBezTo>
                    <a:pt x="363" y="1"/>
                    <a:pt x="348" y="7"/>
                    <a:pt x="342" y="19"/>
                  </a:cubicBezTo>
                  <a:cubicBezTo>
                    <a:pt x="283" y="293"/>
                    <a:pt x="283" y="555"/>
                    <a:pt x="235" y="828"/>
                  </a:cubicBezTo>
                  <a:cubicBezTo>
                    <a:pt x="188" y="1186"/>
                    <a:pt x="104" y="1519"/>
                    <a:pt x="9" y="1876"/>
                  </a:cubicBezTo>
                  <a:cubicBezTo>
                    <a:pt x="1" y="1919"/>
                    <a:pt x="35" y="1955"/>
                    <a:pt x="72" y="1955"/>
                  </a:cubicBezTo>
                  <a:cubicBezTo>
                    <a:pt x="87" y="1955"/>
                    <a:pt x="103" y="1949"/>
                    <a:pt x="116" y="1936"/>
                  </a:cubicBezTo>
                  <a:cubicBezTo>
                    <a:pt x="521" y="1507"/>
                    <a:pt x="497" y="566"/>
                    <a:pt x="378" y="19"/>
                  </a:cubicBezTo>
                  <a:cubicBezTo>
                    <a:pt x="390" y="7"/>
                    <a:pt x="384" y="1"/>
                    <a:pt x="37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6" name="Google Shape;12486;p56"/>
            <p:cNvSpPr/>
            <p:nvPr/>
          </p:nvSpPr>
          <p:spPr>
            <a:xfrm>
              <a:off x="4674750" y="3508425"/>
              <a:ext cx="14725" cy="22875"/>
            </a:xfrm>
            <a:custGeom>
              <a:avLst/>
              <a:gdLst/>
              <a:ahLst/>
              <a:cxnLst/>
              <a:rect l="l" t="t" r="r" b="b"/>
              <a:pathLst>
                <a:path w="589" h="915" extrusionOk="0">
                  <a:moveTo>
                    <a:pt x="571" y="0"/>
                  </a:moveTo>
                  <a:cubicBezTo>
                    <a:pt x="564" y="0"/>
                    <a:pt x="555" y="5"/>
                    <a:pt x="545" y="19"/>
                  </a:cubicBezTo>
                  <a:cubicBezTo>
                    <a:pt x="510" y="186"/>
                    <a:pt x="462" y="341"/>
                    <a:pt x="355" y="484"/>
                  </a:cubicBezTo>
                  <a:cubicBezTo>
                    <a:pt x="272" y="615"/>
                    <a:pt x="141" y="722"/>
                    <a:pt x="21" y="853"/>
                  </a:cubicBezTo>
                  <a:cubicBezTo>
                    <a:pt x="0" y="874"/>
                    <a:pt x="17" y="914"/>
                    <a:pt x="55" y="914"/>
                  </a:cubicBezTo>
                  <a:cubicBezTo>
                    <a:pt x="59" y="914"/>
                    <a:pt x="64" y="914"/>
                    <a:pt x="69" y="912"/>
                  </a:cubicBezTo>
                  <a:cubicBezTo>
                    <a:pt x="379" y="757"/>
                    <a:pt x="522" y="341"/>
                    <a:pt x="581" y="19"/>
                  </a:cubicBezTo>
                  <a:cubicBezTo>
                    <a:pt x="588" y="12"/>
                    <a:pt x="582" y="0"/>
                    <a:pt x="57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7" name="Google Shape;12487;p56"/>
            <p:cNvSpPr/>
            <p:nvPr/>
          </p:nvSpPr>
          <p:spPr>
            <a:xfrm>
              <a:off x="4726850" y="3481650"/>
              <a:ext cx="13400" cy="26700"/>
            </a:xfrm>
            <a:custGeom>
              <a:avLst/>
              <a:gdLst/>
              <a:ahLst/>
              <a:cxnLst/>
              <a:rect l="l" t="t" r="r" b="b"/>
              <a:pathLst>
                <a:path w="536" h="1068" extrusionOk="0">
                  <a:moveTo>
                    <a:pt x="411" y="0"/>
                  </a:moveTo>
                  <a:cubicBezTo>
                    <a:pt x="371" y="0"/>
                    <a:pt x="333" y="19"/>
                    <a:pt x="319" y="66"/>
                  </a:cubicBezTo>
                  <a:cubicBezTo>
                    <a:pt x="283" y="209"/>
                    <a:pt x="247" y="376"/>
                    <a:pt x="188" y="519"/>
                  </a:cubicBezTo>
                  <a:cubicBezTo>
                    <a:pt x="128" y="685"/>
                    <a:pt x="57" y="840"/>
                    <a:pt x="9" y="995"/>
                  </a:cubicBezTo>
                  <a:cubicBezTo>
                    <a:pt x="0" y="1031"/>
                    <a:pt x="25" y="1067"/>
                    <a:pt x="53" y="1067"/>
                  </a:cubicBezTo>
                  <a:cubicBezTo>
                    <a:pt x="62" y="1067"/>
                    <a:pt x="72" y="1063"/>
                    <a:pt x="81" y="1055"/>
                  </a:cubicBezTo>
                  <a:cubicBezTo>
                    <a:pt x="378" y="852"/>
                    <a:pt x="426" y="435"/>
                    <a:pt x="521" y="102"/>
                  </a:cubicBezTo>
                  <a:cubicBezTo>
                    <a:pt x="536" y="45"/>
                    <a:pt x="472" y="0"/>
                    <a:pt x="41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8" name="Google Shape;12488;p56"/>
            <p:cNvSpPr/>
            <p:nvPr/>
          </p:nvSpPr>
          <p:spPr>
            <a:xfrm>
              <a:off x="4736025" y="3500025"/>
              <a:ext cx="21650" cy="29775"/>
            </a:xfrm>
            <a:custGeom>
              <a:avLst/>
              <a:gdLst/>
              <a:ahLst/>
              <a:cxnLst/>
              <a:rect l="l" t="t" r="r" b="b"/>
              <a:pathLst>
                <a:path w="866" h="1191" extrusionOk="0">
                  <a:moveTo>
                    <a:pt x="782" y="1"/>
                  </a:moveTo>
                  <a:cubicBezTo>
                    <a:pt x="751" y="1"/>
                    <a:pt x="717" y="18"/>
                    <a:pt x="702" y="58"/>
                  </a:cubicBezTo>
                  <a:cubicBezTo>
                    <a:pt x="630" y="248"/>
                    <a:pt x="523" y="439"/>
                    <a:pt x="416" y="617"/>
                  </a:cubicBezTo>
                  <a:cubicBezTo>
                    <a:pt x="297" y="796"/>
                    <a:pt x="118" y="939"/>
                    <a:pt x="11" y="1105"/>
                  </a:cubicBezTo>
                  <a:cubicBezTo>
                    <a:pt x="1" y="1148"/>
                    <a:pt x="28" y="1191"/>
                    <a:pt x="60" y="1191"/>
                  </a:cubicBezTo>
                  <a:cubicBezTo>
                    <a:pt x="63" y="1191"/>
                    <a:pt x="67" y="1190"/>
                    <a:pt x="71" y="1189"/>
                  </a:cubicBezTo>
                  <a:cubicBezTo>
                    <a:pt x="273" y="1129"/>
                    <a:pt x="416" y="891"/>
                    <a:pt x="535" y="724"/>
                  </a:cubicBezTo>
                  <a:cubicBezTo>
                    <a:pt x="666" y="534"/>
                    <a:pt x="761" y="308"/>
                    <a:pt x="845" y="81"/>
                  </a:cubicBezTo>
                  <a:cubicBezTo>
                    <a:pt x="865" y="33"/>
                    <a:pt x="826" y="1"/>
                    <a:pt x="78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9" name="Google Shape;12489;p56"/>
            <p:cNvSpPr/>
            <p:nvPr/>
          </p:nvSpPr>
          <p:spPr>
            <a:xfrm>
              <a:off x="4764700" y="3437825"/>
              <a:ext cx="33525" cy="93175"/>
            </a:xfrm>
            <a:custGeom>
              <a:avLst/>
              <a:gdLst/>
              <a:ahLst/>
              <a:cxnLst/>
              <a:rect l="l" t="t" r="r" b="b"/>
              <a:pathLst>
                <a:path w="1341" h="3727" extrusionOk="0">
                  <a:moveTo>
                    <a:pt x="1110" y="0"/>
                  </a:moveTo>
                  <a:cubicBezTo>
                    <a:pt x="1051" y="0"/>
                    <a:pt x="995" y="37"/>
                    <a:pt x="995" y="117"/>
                  </a:cubicBezTo>
                  <a:cubicBezTo>
                    <a:pt x="1031" y="1415"/>
                    <a:pt x="1007" y="2724"/>
                    <a:pt x="31" y="3677"/>
                  </a:cubicBezTo>
                  <a:cubicBezTo>
                    <a:pt x="0" y="3697"/>
                    <a:pt x="32" y="3727"/>
                    <a:pt x="56" y="3727"/>
                  </a:cubicBezTo>
                  <a:cubicBezTo>
                    <a:pt x="60" y="3727"/>
                    <a:pt x="64" y="3726"/>
                    <a:pt x="67" y="3724"/>
                  </a:cubicBezTo>
                  <a:cubicBezTo>
                    <a:pt x="1055" y="2974"/>
                    <a:pt x="1341" y="1260"/>
                    <a:pt x="1257" y="117"/>
                  </a:cubicBezTo>
                  <a:cubicBezTo>
                    <a:pt x="1245" y="43"/>
                    <a:pt x="1175" y="0"/>
                    <a:pt x="111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0" name="Google Shape;12490;p56"/>
            <p:cNvSpPr/>
            <p:nvPr/>
          </p:nvSpPr>
          <p:spPr>
            <a:xfrm>
              <a:off x="4834925" y="3438800"/>
              <a:ext cx="7350" cy="22800"/>
            </a:xfrm>
            <a:custGeom>
              <a:avLst/>
              <a:gdLst/>
              <a:ahLst/>
              <a:cxnLst/>
              <a:rect l="l" t="t" r="r" b="b"/>
              <a:pathLst>
                <a:path w="294" h="912" extrusionOk="0">
                  <a:moveTo>
                    <a:pt x="252" y="0"/>
                  </a:moveTo>
                  <a:cubicBezTo>
                    <a:pt x="243" y="0"/>
                    <a:pt x="234" y="6"/>
                    <a:pt x="234" y="18"/>
                  </a:cubicBezTo>
                  <a:cubicBezTo>
                    <a:pt x="199" y="316"/>
                    <a:pt x="80" y="578"/>
                    <a:pt x="8" y="864"/>
                  </a:cubicBezTo>
                  <a:cubicBezTo>
                    <a:pt x="0" y="895"/>
                    <a:pt x="24" y="911"/>
                    <a:pt x="44" y="911"/>
                  </a:cubicBezTo>
                  <a:cubicBezTo>
                    <a:pt x="54" y="911"/>
                    <a:pt x="64" y="907"/>
                    <a:pt x="68" y="899"/>
                  </a:cubicBezTo>
                  <a:cubicBezTo>
                    <a:pt x="258" y="649"/>
                    <a:pt x="294" y="328"/>
                    <a:pt x="270" y="18"/>
                  </a:cubicBezTo>
                  <a:cubicBezTo>
                    <a:pt x="270" y="6"/>
                    <a:pt x="261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1" name="Google Shape;12491;p56"/>
            <p:cNvSpPr/>
            <p:nvPr/>
          </p:nvSpPr>
          <p:spPr>
            <a:xfrm>
              <a:off x="4801525" y="3474700"/>
              <a:ext cx="29450" cy="50525"/>
            </a:xfrm>
            <a:custGeom>
              <a:avLst/>
              <a:gdLst/>
              <a:ahLst/>
              <a:cxnLst/>
              <a:rect l="l" t="t" r="r" b="b"/>
              <a:pathLst>
                <a:path w="1178" h="2021" extrusionOk="0">
                  <a:moveTo>
                    <a:pt x="1087" y="1"/>
                  </a:moveTo>
                  <a:cubicBezTo>
                    <a:pt x="1053" y="1"/>
                    <a:pt x="1021" y="18"/>
                    <a:pt x="1011" y="59"/>
                  </a:cubicBezTo>
                  <a:cubicBezTo>
                    <a:pt x="951" y="440"/>
                    <a:pt x="761" y="785"/>
                    <a:pt x="535" y="1094"/>
                  </a:cubicBezTo>
                  <a:cubicBezTo>
                    <a:pt x="356" y="1356"/>
                    <a:pt x="94" y="1606"/>
                    <a:pt x="11" y="1916"/>
                  </a:cubicBezTo>
                  <a:cubicBezTo>
                    <a:pt x="1" y="1964"/>
                    <a:pt x="54" y="2021"/>
                    <a:pt x="94" y="2021"/>
                  </a:cubicBezTo>
                  <a:cubicBezTo>
                    <a:pt x="103" y="2021"/>
                    <a:pt x="111" y="2018"/>
                    <a:pt x="118" y="2011"/>
                  </a:cubicBezTo>
                  <a:cubicBezTo>
                    <a:pt x="404" y="1797"/>
                    <a:pt x="594" y="1416"/>
                    <a:pt x="796" y="1118"/>
                  </a:cubicBezTo>
                  <a:cubicBezTo>
                    <a:pt x="987" y="785"/>
                    <a:pt x="1130" y="463"/>
                    <a:pt x="1177" y="71"/>
                  </a:cubicBezTo>
                  <a:cubicBezTo>
                    <a:pt x="1177" y="30"/>
                    <a:pt x="1131" y="1"/>
                    <a:pt x="108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2" name="Google Shape;12492;p56"/>
            <p:cNvSpPr/>
            <p:nvPr/>
          </p:nvSpPr>
          <p:spPr>
            <a:xfrm>
              <a:off x="4876800" y="3423950"/>
              <a:ext cx="6850" cy="33375"/>
            </a:xfrm>
            <a:custGeom>
              <a:avLst/>
              <a:gdLst/>
              <a:ahLst/>
              <a:cxnLst/>
              <a:rect l="l" t="t" r="r" b="b"/>
              <a:pathLst>
                <a:path w="274" h="1335" extrusionOk="0">
                  <a:moveTo>
                    <a:pt x="153" y="0"/>
                  </a:moveTo>
                  <a:cubicBezTo>
                    <a:pt x="131" y="0"/>
                    <a:pt x="113" y="9"/>
                    <a:pt x="119" y="29"/>
                  </a:cubicBezTo>
                  <a:cubicBezTo>
                    <a:pt x="179" y="469"/>
                    <a:pt x="83" y="898"/>
                    <a:pt x="0" y="1315"/>
                  </a:cubicBezTo>
                  <a:cubicBezTo>
                    <a:pt x="0" y="1329"/>
                    <a:pt x="8" y="1334"/>
                    <a:pt x="20" y="1334"/>
                  </a:cubicBezTo>
                  <a:cubicBezTo>
                    <a:pt x="28" y="1334"/>
                    <a:pt x="38" y="1332"/>
                    <a:pt x="48" y="1327"/>
                  </a:cubicBezTo>
                  <a:cubicBezTo>
                    <a:pt x="226" y="898"/>
                    <a:pt x="274" y="481"/>
                    <a:pt x="202" y="17"/>
                  </a:cubicBezTo>
                  <a:cubicBezTo>
                    <a:pt x="192" y="6"/>
                    <a:pt x="171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3" name="Google Shape;12493;p56"/>
            <p:cNvSpPr/>
            <p:nvPr/>
          </p:nvSpPr>
          <p:spPr>
            <a:xfrm>
              <a:off x="4843825" y="3485025"/>
              <a:ext cx="24950" cy="39025"/>
            </a:xfrm>
            <a:custGeom>
              <a:avLst/>
              <a:gdLst/>
              <a:ahLst/>
              <a:cxnLst/>
              <a:rect l="l" t="t" r="r" b="b"/>
              <a:pathLst>
                <a:path w="998" h="1561" extrusionOk="0">
                  <a:moveTo>
                    <a:pt x="968" y="1"/>
                  </a:moveTo>
                  <a:cubicBezTo>
                    <a:pt x="958" y="1"/>
                    <a:pt x="950" y="5"/>
                    <a:pt x="950" y="15"/>
                  </a:cubicBezTo>
                  <a:cubicBezTo>
                    <a:pt x="867" y="360"/>
                    <a:pt x="664" y="622"/>
                    <a:pt x="438" y="896"/>
                  </a:cubicBezTo>
                  <a:cubicBezTo>
                    <a:pt x="271" y="1086"/>
                    <a:pt x="81" y="1265"/>
                    <a:pt x="9" y="1515"/>
                  </a:cubicBezTo>
                  <a:cubicBezTo>
                    <a:pt x="1" y="1541"/>
                    <a:pt x="17" y="1560"/>
                    <a:pt x="40" y="1560"/>
                  </a:cubicBezTo>
                  <a:cubicBezTo>
                    <a:pt x="49" y="1560"/>
                    <a:pt x="59" y="1557"/>
                    <a:pt x="69" y="1551"/>
                  </a:cubicBezTo>
                  <a:cubicBezTo>
                    <a:pt x="295" y="1324"/>
                    <a:pt x="486" y="1039"/>
                    <a:pt x="664" y="789"/>
                  </a:cubicBezTo>
                  <a:cubicBezTo>
                    <a:pt x="819" y="550"/>
                    <a:pt x="962" y="312"/>
                    <a:pt x="998" y="15"/>
                  </a:cubicBezTo>
                  <a:cubicBezTo>
                    <a:pt x="998" y="8"/>
                    <a:pt x="982" y="1"/>
                    <a:pt x="96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4" name="Google Shape;12494;p56"/>
            <p:cNvSpPr/>
            <p:nvPr/>
          </p:nvSpPr>
          <p:spPr>
            <a:xfrm>
              <a:off x="4905850" y="3406050"/>
              <a:ext cx="22150" cy="59075"/>
            </a:xfrm>
            <a:custGeom>
              <a:avLst/>
              <a:gdLst/>
              <a:ahLst/>
              <a:cxnLst/>
              <a:rect l="l" t="t" r="r" b="b"/>
              <a:pathLst>
                <a:path w="886" h="2363" extrusionOk="0">
                  <a:moveTo>
                    <a:pt x="853" y="1"/>
                  </a:moveTo>
                  <a:cubicBezTo>
                    <a:pt x="838" y="1"/>
                    <a:pt x="820" y="7"/>
                    <a:pt x="814" y="19"/>
                  </a:cubicBezTo>
                  <a:cubicBezTo>
                    <a:pt x="707" y="435"/>
                    <a:pt x="588" y="840"/>
                    <a:pt x="433" y="1245"/>
                  </a:cubicBezTo>
                  <a:cubicBezTo>
                    <a:pt x="279" y="1578"/>
                    <a:pt x="100" y="1935"/>
                    <a:pt x="17" y="2293"/>
                  </a:cubicBezTo>
                  <a:cubicBezTo>
                    <a:pt x="1" y="2333"/>
                    <a:pt x="34" y="2362"/>
                    <a:pt x="64" y="2362"/>
                  </a:cubicBezTo>
                  <a:cubicBezTo>
                    <a:pt x="78" y="2362"/>
                    <a:pt x="92" y="2356"/>
                    <a:pt x="100" y="2340"/>
                  </a:cubicBezTo>
                  <a:cubicBezTo>
                    <a:pt x="493" y="1674"/>
                    <a:pt x="886" y="804"/>
                    <a:pt x="874" y="19"/>
                  </a:cubicBezTo>
                  <a:cubicBezTo>
                    <a:pt x="880" y="7"/>
                    <a:pt x="868" y="1"/>
                    <a:pt x="85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5" name="Google Shape;12495;p56"/>
            <p:cNvSpPr/>
            <p:nvPr/>
          </p:nvSpPr>
          <p:spPr>
            <a:xfrm>
              <a:off x="4872100" y="3501075"/>
              <a:ext cx="18400" cy="25175"/>
            </a:xfrm>
            <a:custGeom>
              <a:avLst/>
              <a:gdLst/>
              <a:ahLst/>
              <a:cxnLst/>
              <a:rect l="l" t="t" r="r" b="b"/>
              <a:pathLst>
                <a:path w="736" h="1007" extrusionOk="0">
                  <a:moveTo>
                    <a:pt x="695" y="1"/>
                  </a:moveTo>
                  <a:cubicBezTo>
                    <a:pt x="687" y="1"/>
                    <a:pt x="680" y="5"/>
                    <a:pt x="676" y="16"/>
                  </a:cubicBezTo>
                  <a:cubicBezTo>
                    <a:pt x="557" y="158"/>
                    <a:pt x="438" y="325"/>
                    <a:pt x="331" y="480"/>
                  </a:cubicBezTo>
                  <a:cubicBezTo>
                    <a:pt x="236" y="623"/>
                    <a:pt x="81" y="778"/>
                    <a:pt x="9" y="956"/>
                  </a:cubicBezTo>
                  <a:cubicBezTo>
                    <a:pt x="1" y="981"/>
                    <a:pt x="28" y="1007"/>
                    <a:pt x="58" y="1007"/>
                  </a:cubicBezTo>
                  <a:cubicBezTo>
                    <a:pt x="70" y="1007"/>
                    <a:pt x="82" y="1002"/>
                    <a:pt x="93" y="992"/>
                  </a:cubicBezTo>
                  <a:cubicBezTo>
                    <a:pt x="236" y="897"/>
                    <a:pt x="319" y="694"/>
                    <a:pt x="402" y="551"/>
                  </a:cubicBezTo>
                  <a:cubicBezTo>
                    <a:pt x="509" y="385"/>
                    <a:pt x="617" y="206"/>
                    <a:pt x="736" y="39"/>
                  </a:cubicBezTo>
                  <a:cubicBezTo>
                    <a:pt x="736" y="23"/>
                    <a:pt x="713" y="1"/>
                    <a:pt x="69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6" name="Google Shape;12496;p56"/>
            <p:cNvSpPr/>
            <p:nvPr/>
          </p:nvSpPr>
          <p:spPr>
            <a:xfrm>
              <a:off x="4944125" y="3388725"/>
              <a:ext cx="28525" cy="81600"/>
            </a:xfrm>
            <a:custGeom>
              <a:avLst/>
              <a:gdLst/>
              <a:ahLst/>
              <a:cxnLst/>
              <a:rect l="l" t="t" r="r" b="b"/>
              <a:pathLst>
                <a:path w="1141" h="3264" extrusionOk="0">
                  <a:moveTo>
                    <a:pt x="1113" y="0"/>
                  </a:moveTo>
                  <a:cubicBezTo>
                    <a:pt x="1108" y="0"/>
                    <a:pt x="1105" y="3"/>
                    <a:pt x="1105" y="9"/>
                  </a:cubicBezTo>
                  <a:cubicBezTo>
                    <a:pt x="1022" y="1164"/>
                    <a:pt x="629" y="2259"/>
                    <a:pt x="10" y="3224"/>
                  </a:cubicBezTo>
                  <a:cubicBezTo>
                    <a:pt x="1" y="3251"/>
                    <a:pt x="19" y="3264"/>
                    <a:pt x="38" y="3264"/>
                  </a:cubicBezTo>
                  <a:cubicBezTo>
                    <a:pt x="45" y="3264"/>
                    <a:pt x="51" y="3262"/>
                    <a:pt x="57" y="3259"/>
                  </a:cubicBezTo>
                  <a:cubicBezTo>
                    <a:pt x="831" y="2426"/>
                    <a:pt x="1141" y="1128"/>
                    <a:pt x="1129" y="9"/>
                  </a:cubicBezTo>
                  <a:cubicBezTo>
                    <a:pt x="1123" y="3"/>
                    <a:pt x="1117" y="0"/>
                    <a:pt x="111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7" name="Google Shape;12497;p56"/>
            <p:cNvSpPr/>
            <p:nvPr/>
          </p:nvSpPr>
          <p:spPr>
            <a:xfrm>
              <a:off x="4911700" y="3484550"/>
              <a:ext cx="29400" cy="43475"/>
            </a:xfrm>
            <a:custGeom>
              <a:avLst/>
              <a:gdLst/>
              <a:ahLst/>
              <a:cxnLst/>
              <a:rect l="l" t="t" r="r" b="b"/>
              <a:pathLst>
                <a:path w="1176" h="1739" extrusionOk="0">
                  <a:moveTo>
                    <a:pt x="1109" y="0"/>
                  </a:moveTo>
                  <a:cubicBezTo>
                    <a:pt x="1095" y="0"/>
                    <a:pt x="1080" y="7"/>
                    <a:pt x="1069" y="22"/>
                  </a:cubicBezTo>
                  <a:cubicBezTo>
                    <a:pt x="878" y="272"/>
                    <a:pt x="735" y="581"/>
                    <a:pt x="557" y="855"/>
                  </a:cubicBezTo>
                  <a:cubicBezTo>
                    <a:pt x="366" y="1117"/>
                    <a:pt x="188" y="1403"/>
                    <a:pt x="21" y="1689"/>
                  </a:cubicBezTo>
                  <a:cubicBezTo>
                    <a:pt x="0" y="1709"/>
                    <a:pt x="33" y="1739"/>
                    <a:pt x="65" y="1739"/>
                  </a:cubicBezTo>
                  <a:cubicBezTo>
                    <a:pt x="70" y="1739"/>
                    <a:pt x="76" y="1738"/>
                    <a:pt x="80" y="1736"/>
                  </a:cubicBezTo>
                  <a:cubicBezTo>
                    <a:pt x="533" y="1296"/>
                    <a:pt x="997" y="689"/>
                    <a:pt x="1176" y="81"/>
                  </a:cubicBezTo>
                  <a:cubicBezTo>
                    <a:pt x="1176" y="32"/>
                    <a:pt x="1142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8" name="Google Shape;12498;p56"/>
            <p:cNvSpPr/>
            <p:nvPr/>
          </p:nvSpPr>
          <p:spPr>
            <a:xfrm>
              <a:off x="5006375" y="3360150"/>
              <a:ext cx="19850" cy="60200"/>
            </a:xfrm>
            <a:custGeom>
              <a:avLst/>
              <a:gdLst/>
              <a:ahLst/>
              <a:cxnLst/>
              <a:rect l="l" t="t" r="r" b="b"/>
              <a:pathLst>
                <a:path w="794" h="2408" extrusionOk="0">
                  <a:moveTo>
                    <a:pt x="693" y="0"/>
                  </a:moveTo>
                  <a:cubicBezTo>
                    <a:pt x="684" y="0"/>
                    <a:pt x="675" y="3"/>
                    <a:pt x="675" y="9"/>
                  </a:cubicBezTo>
                  <a:cubicBezTo>
                    <a:pt x="675" y="854"/>
                    <a:pt x="318" y="1605"/>
                    <a:pt x="8" y="2367"/>
                  </a:cubicBezTo>
                  <a:cubicBezTo>
                    <a:pt x="0" y="2390"/>
                    <a:pt x="23" y="2408"/>
                    <a:pt x="46" y="2408"/>
                  </a:cubicBezTo>
                  <a:cubicBezTo>
                    <a:pt x="59" y="2408"/>
                    <a:pt x="71" y="2403"/>
                    <a:pt x="80" y="2390"/>
                  </a:cubicBezTo>
                  <a:cubicBezTo>
                    <a:pt x="568" y="1688"/>
                    <a:pt x="794" y="854"/>
                    <a:pt x="711" y="9"/>
                  </a:cubicBezTo>
                  <a:cubicBezTo>
                    <a:pt x="711" y="3"/>
                    <a:pt x="702" y="0"/>
                    <a:pt x="69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9" name="Google Shape;12499;p56"/>
            <p:cNvSpPr/>
            <p:nvPr/>
          </p:nvSpPr>
          <p:spPr>
            <a:xfrm>
              <a:off x="4945050" y="3467150"/>
              <a:ext cx="40250" cy="55325"/>
            </a:xfrm>
            <a:custGeom>
              <a:avLst/>
              <a:gdLst/>
              <a:ahLst/>
              <a:cxnLst/>
              <a:rect l="l" t="t" r="r" b="b"/>
              <a:pathLst>
                <a:path w="1610" h="2213" extrusionOk="0">
                  <a:moveTo>
                    <a:pt x="1570" y="0"/>
                  </a:moveTo>
                  <a:cubicBezTo>
                    <a:pt x="1565" y="0"/>
                    <a:pt x="1561" y="1"/>
                    <a:pt x="1556" y="3"/>
                  </a:cubicBezTo>
                  <a:cubicBezTo>
                    <a:pt x="1247" y="265"/>
                    <a:pt x="1020" y="623"/>
                    <a:pt x="782" y="956"/>
                  </a:cubicBezTo>
                  <a:cubicBezTo>
                    <a:pt x="509" y="1337"/>
                    <a:pt x="247" y="1730"/>
                    <a:pt x="20" y="2147"/>
                  </a:cubicBezTo>
                  <a:cubicBezTo>
                    <a:pt x="1" y="2176"/>
                    <a:pt x="37" y="2212"/>
                    <a:pt x="70" y="2212"/>
                  </a:cubicBezTo>
                  <a:cubicBezTo>
                    <a:pt x="78" y="2212"/>
                    <a:pt x="85" y="2211"/>
                    <a:pt x="92" y="2206"/>
                  </a:cubicBezTo>
                  <a:cubicBezTo>
                    <a:pt x="378" y="1885"/>
                    <a:pt x="616" y="1527"/>
                    <a:pt x="854" y="1194"/>
                  </a:cubicBezTo>
                  <a:cubicBezTo>
                    <a:pt x="1104" y="825"/>
                    <a:pt x="1401" y="444"/>
                    <a:pt x="1580" y="39"/>
                  </a:cubicBezTo>
                  <a:cubicBezTo>
                    <a:pt x="1609" y="20"/>
                    <a:pt x="1591" y="0"/>
                    <a:pt x="157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0" name="Google Shape;12500;p56"/>
            <p:cNvSpPr/>
            <p:nvPr/>
          </p:nvSpPr>
          <p:spPr>
            <a:xfrm>
              <a:off x="5030900" y="3327925"/>
              <a:ext cx="37600" cy="107025"/>
            </a:xfrm>
            <a:custGeom>
              <a:avLst/>
              <a:gdLst/>
              <a:ahLst/>
              <a:cxnLst/>
              <a:rect l="l" t="t" r="r" b="b"/>
              <a:pathLst>
                <a:path w="1504" h="4281" extrusionOk="0">
                  <a:moveTo>
                    <a:pt x="1504" y="0"/>
                  </a:moveTo>
                  <a:cubicBezTo>
                    <a:pt x="1230" y="631"/>
                    <a:pt x="1111" y="1286"/>
                    <a:pt x="968" y="1953"/>
                  </a:cubicBezTo>
                  <a:cubicBezTo>
                    <a:pt x="789" y="2774"/>
                    <a:pt x="492" y="3489"/>
                    <a:pt x="27" y="4203"/>
                  </a:cubicBezTo>
                  <a:cubicBezTo>
                    <a:pt x="1" y="4238"/>
                    <a:pt x="40" y="4280"/>
                    <a:pt x="71" y="4280"/>
                  </a:cubicBezTo>
                  <a:cubicBezTo>
                    <a:pt x="82" y="4280"/>
                    <a:pt x="93" y="4275"/>
                    <a:pt x="99" y="4263"/>
                  </a:cubicBezTo>
                  <a:cubicBezTo>
                    <a:pt x="1218" y="3191"/>
                    <a:pt x="1182" y="1417"/>
                    <a:pt x="150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1" name="Google Shape;12501;p56"/>
            <p:cNvSpPr/>
            <p:nvPr/>
          </p:nvSpPr>
          <p:spPr>
            <a:xfrm>
              <a:off x="4952775" y="3459325"/>
              <a:ext cx="63725" cy="80975"/>
            </a:xfrm>
            <a:custGeom>
              <a:avLst/>
              <a:gdLst/>
              <a:ahLst/>
              <a:cxnLst/>
              <a:rect l="l" t="t" r="r" b="b"/>
              <a:pathLst>
                <a:path w="2549" h="3239" extrusionOk="0">
                  <a:moveTo>
                    <a:pt x="2477" y="0"/>
                  </a:moveTo>
                  <a:cubicBezTo>
                    <a:pt x="2459" y="0"/>
                    <a:pt x="2442" y="9"/>
                    <a:pt x="2438" y="31"/>
                  </a:cubicBezTo>
                  <a:cubicBezTo>
                    <a:pt x="2033" y="1388"/>
                    <a:pt x="1033" y="2269"/>
                    <a:pt x="21" y="3174"/>
                  </a:cubicBezTo>
                  <a:cubicBezTo>
                    <a:pt x="1" y="3194"/>
                    <a:pt x="23" y="3239"/>
                    <a:pt x="51" y="3239"/>
                  </a:cubicBezTo>
                  <a:cubicBezTo>
                    <a:pt x="57" y="3239"/>
                    <a:pt x="63" y="3237"/>
                    <a:pt x="69" y="3233"/>
                  </a:cubicBezTo>
                  <a:cubicBezTo>
                    <a:pt x="1176" y="2460"/>
                    <a:pt x="2152" y="1388"/>
                    <a:pt x="2533" y="66"/>
                  </a:cubicBezTo>
                  <a:cubicBezTo>
                    <a:pt x="2548" y="28"/>
                    <a:pt x="2510" y="0"/>
                    <a:pt x="247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2" name="Google Shape;12502;p56"/>
            <p:cNvSpPr/>
            <p:nvPr/>
          </p:nvSpPr>
          <p:spPr>
            <a:xfrm>
              <a:off x="5084950" y="3325475"/>
              <a:ext cx="19575" cy="63200"/>
            </a:xfrm>
            <a:custGeom>
              <a:avLst/>
              <a:gdLst/>
              <a:ahLst/>
              <a:cxnLst/>
              <a:rect l="l" t="t" r="r" b="b"/>
              <a:pathLst>
                <a:path w="783" h="2528" extrusionOk="0">
                  <a:moveTo>
                    <a:pt x="625" y="0"/>
                  </a:moveTo>
                  <a:cubicBezTo>
                    <a:pt x="571" y="0"/>
                    <a:pt x="520" y="33"/>
                    <a:pt x="532" y="98"/>
                  </a:cubicBezTo>
                  <a:cubicBezTo>
                    <a:pt x="568" y="956"/>
                    <a:pt x="211" y="1646"/>
                    <a:pt x="8" y="2456"/>
                  </a:cubicBezTo>
                  <a:cubicBezTo>
                    <a:pt x="1" y="2494"/>
                    <a:pt x="32" y="2527"/>
                    <a:pt x="65" y="2527"/>
                  </a:cubicBezTo>
                  <a:cubicBezTo>
                    <a:pt x="84" y="2527"/>
                    <a:pt x="103" y="2517"/>
                    <a:pt x="116" y="2491"/>
                  </a:cubicBezTo>
                  <a:cubicBezTo>
                    <a:pt x="508" y="1789"/>
                    <a:pt x="782" y="932"/>
                    <a:pt x="735" y="98"/>
                  </a:cubicBezTo>
                  <a:cubicBezTo>
                    <a:pt x="735" y="33"/>
                    <a:pt x="678" y="0"/>
                    <a:pt x="62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3" name="Google Shape;12503;p56"/>
            <p:cNvSpPr/>
            <p:nvPr/>
          </p:nvSpPr>
          <p:spPr>
            <a:xfrm>
              <a:off x="5039600" y="3427975"/>
              <a:ext cx="31275" cy="33925"/>
            </a:xfrm>
            <a:custGeom>
              <a:avLst/>
              <a:gdLst/>
              <a:ahLst/>
              <a:cxnLst/>
              <a:rect l="l" t="t" r="r" b="b"/>
              <a:pathLst>
                <a:path w="1251" h="1357" extrusionOk="0">
                  <a:moveTo>
                    <a:pt x="1224" y="1"/>
                  </a:moveTo>
                  <a:cubicBezTo>
                    <a:pt x="1217" y="1"/>
                    <a:pt x="1210" y="4"/>
                    <a:pt x="1203" y="11"/>
                  </a:cubicBezTo>
                  <a:cubicBezTo>
                    <a:pt x="1013" y="249"/>
                    <a:pt x="834" y="487"/>
                    <a:pt x="632" y="701"/>
                  </a:cubicBezTo>
                  <a:cubicBezTo>
                    <a:pt x="453" y="916"/>
                    <a:pt x="191" y="1082"/>
                    <a:pt x="36" y="1285"/>
                  </a:cubicBezTo>
                  <a:cubicBezTo>
                    <a:pt x="1" y="1320"/>
                    <a:pt x="48" y="1356"/>
                    <a:pt x="96" y="1356"/>
                  </a:cubicBezTo>
                  <a:cubicBezTo>
                    <a:pt x="346" y="1273"/>
                    <a:pt x="572" y="999"/>
                    <a:pt x="727" y="797"/>
                  </a:cubicBezTo>
                  <a:cubicBezTo>
                    <a:pt x="929" y="558"/>
                    <a:pt x="1072" y="285"/>
                    <a:pt x="1251" y="35"/>
                  </a:cubicBezTo>
                  <a:cubicBezTo>
                    <a:pt x="1251" y="18"/>
                    <a:pt x="1239" y="1"/>
                    <a:pt x="122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4" name="Google Shape;12504;p56"/>
            <p:cNvSpPr/>
            <p:nvPr/>
          </p:nvSpPr>
          <p:spPr>
            <a:xfrm>
              <a:off x="5091625" y="3342350"/>
              <a:ext cx="30925" cy="69500"/>
            </a:xfrm>
            <a:custGeom>
              <a:avLst/>
              <a:gdLst/>
              <a:ahLst/>
              <a:cxnLst/>
              <a:rect l="l" t="t" r="r" b="b"/>
              <a:pathLst>
                <a:path w="1237" h="2780" extrusionOk="0">
                  <a:moveTo>
                    <a:pt x="1148" y="1"/>
                  </a:moveTo>
                  <a:cubicBezTo>
                    <a:pt x="1119" y="1"/>
                    <a:pt x="1089" y="16"/>
                    <a:pt x="1075" y="54"/>
                  </a:cubicBezTo>
                  <a:cubicBezTo>
                    <a:pt x="777" y="971"/>
                    <a:pt x="468" y="1828"/>
                    <a:pt x="27" y="2686"/>
                  </a:cubicBezTo>
                  <a:cubicBezTo>
                    <a:pt x="1" y="2729"/>
                    <a:pt x="32" y="2779"/>
                    <a:pt x="75" y="2779"/>
                  </a:cubicBezTo>
                  <a:cubicBezTo>
                    <a:pt x="90" y="2779"/>
                    <a:pt x="107" y="2773"/>
                    <a:pt x="122" y="2757"/>
                  </a:cubicBezTo>
                  <a:cubicBezTo>
                    <a:pt x="813" y="2102"/>
                    <a:pt x="980" y="959"/>
                    <a:pt x="1230" y="78"/>
                  </a:cubicBezTo>
                  <a:cubicBezTo>
                    <a:pt x="1237" y="35"/>
                    <a:pt x="1193" y="1"/>
                    <a:pt x="114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5" name="Google Shape;12505;p56"/>
            <p:cNvSpPr/>
            <p:nvPr/>
          </p:nvSpPr>
          <p:spPr>
            <a:xfrm>
              <a:off x="3435250" y="1987950"/>
              <a:ext cx="12300" cy="21100"/>
            </a:xfrm>
            <a:custGeom>
              <a:avLst/>
              <a:gdLst/>
              <a:ahLst/>
              <a:cxnLst/>
              <a:rect l="l" t="t" r="r" b="b"/>
              <a:pathLst>
                <a:path w="492" h="844" extrusionOk="0">
                  <a:moveTo>
                    <a:pt x="392" y="1"/>
                  </a:moveTo>
                  <a:cubicBezTo>
                    <a:pt x="376" y="1"/>
                    <a:pt x="360" y="7"/>
                    <a:pt x="345" y="21"/>
                  </a:cubicBezTo>
                  <a:cubicBezTo>
                    <a:pt x="155" y="224"/>
                    <a:pt x="0" y="545"/>
                    <a:pt x="179" y="819"/>
                  </a:cubicBezTo>
                  <a:cubicBezTo>
                    <a:pt x="194" y="835"/>
                    <a:pt x="219" y="843"/>
                    <a:pt x="242" y="843"/>
                  </a:cubicBezTo>
                  <a:cubicBezTo>
                    <a:pt x="271" y="843"/>
                    <a:pt x="298" y="829"/>
                    <a:pt x="298" y="795"/>
                  </a:cubicBezTo>
                  <a:cubicBezTo>
                    <a:pt x="345" y="569"/>
                    <a:pt x="357" y="331"/>
                    <a:pt x="464" y="117"/>
                  </a:cubicBezTo>
                  <a:cubicBezTo>
                    <a:pt x="492" y="62"/>
                    <a:pt x="443" y="1"/>
                    <a:pt x="39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6" name="Google Shape;12506;p56"/>
            <p:cNvSpPr/>
            <p:nvPr/>
          </p:nvSpPr>
          <p:spPr>
            <a:xfrm>
              <a:off x="3452800" y="1993750"/>
              <a:ext cx="13125" cy="19425"/>
            </a:xfrm>
            <a:custGeom>
              <a:avLst/>
              <a:gdLst/>
              <a:ahLst/>
              <a:cxnLst/>
              <a:rect l="l" t="t" r="r" b="b"/>
              <a:pathLst>
                <a:path w="525" h="777" extrusionOk="0">
                  <a:moveTo>
                    <a:pt x="156" y="1"/>
                  </a:moveTo>
                  <a:cubicBezTo>
                    <a:pt x="97" y="1"/>
                    <a:pt x="27" y="51"/>
                    <a:pt x="12" y="123"/>
                  </a:cubicBezTo>
                  <a:cubicBezTo>
                    <a:pt x="1" y="254"/>
                    <a:pt x="12" y="420"/>
                    <a:pt x="60" y="527"/>
                  </a:cubicBezTo>
                  <a:cubicBezTo>
                    <a:pt x="112" y="611"/>
                    <a:pt x="201" y="776"/>
                    <a:pt x="318" y="776"/>
                  </a:cubicBezTo>
                  <a:cubicBezTo>
                    <a:pt x="335" y="776"/>
                    <a:pt x="352" y="773"/>
                    <a:pt x="370" y="766"/>
                  </a:cubicBezTo>
                  <a:cubicBezTo>
                    <a:pt x="524" y="718"/>
                    <a:pt x="477" y="539"/>
                    <a:pt x="417" y="432"/>
                  </a:cubicBezTo>
                  <a:cubicBezTo>
                    <a:pt x="358" y="313"/>
                    <a:pt x="274" y="206"/>
                    <a:pt x="239" y="75"/>
                  </a:cubicBezTo>
                  <a:cubicBezTo>
                    <a:pt x="229" y="23"/>
                    <a:pt x="195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7" name="Google Shape;12507;p56"/>
            <p:cNvSpPr/>
            <p:nvPr/>
          </p:nvSpPr>
          <p:spPr>
            <a:xfrm>
              <a:off x="3475300" y="1989775"/>
              <a:ext cx="11000" cy="17950"/>
            </a:xfrm>
            <a:custGeom>
              <a:avLst/>
              <a:gdLst/>
              <a:ahLst/>
              <a:cxnLst/>
              <a:rect l="l" t="t" r="r" b="b"/>
              <a:pathLst>
                <a:path w="440" h="718" extrusionOk="0">
                  <a:moveTo>
                    <a:pt x="147" y="1"/>
                  </a:moveTo>
                  <a:cubicBezTo>
                    <a:pt x="73" y="1"/>
                    <a:pt x="1" y="59"/>
                    <a:pt x="29" y="151"/>
                  </a:cubicBezTo>
                  <a:cubicBezTo>
                    <a:pt x="89" y="353"/>
                    <a:pt x="124" y="567"/>
                    <a:pt x="303" y="698"/>
                  </a:cubicBezTo>
                  <a:cubicBezTo>
                    <a:pt x="317" y="712"/>
                    <a:pt x="334" y="718"/>
                    <a:pt x="352" y="718"/>
                  </a:cubicBezTo>
                  <a:cubicBezTo>
                    <a:pt x="395" y="718"/>
                    <a:pt x="439" y="681"/>
                    <a:pt x="422" y="639"/>
                  </a:cubicBezTo>
                  <a:cubicBezTo>
                    <a:pt x="386" y="448"/>
                    <a:pt x="327" y="270"/>
                    <a:pt x="267" y="91"/>
                  </a:cubicBezTo>
                  <a:cubicBezTo>
                    <a:pt x="248" y="28"/>
                    <a:pt x="197" y="1"/>
                    <a:pt x="14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8" name="Google Shape;12508;p56"/>
            <p:cNvSpPr/>
            <p:nvPr/>
          </p:nvSpPr>
          <p:spPr>
            <a:xfrm>
              <a:off x="3507575" y="1987500"/>
              <a:ext cx="20550" cy="22475"/>
            </a:xfrm>
            <a:custGeom>
              <a:avLst/>
              <a:gdLst/>
              <a:ahLst/>
              <a:cxnLst/>
              <a:rect l="l" t="t" r="r" b="b"/>
              <a:pathLst>
                <a:path w="822" h="899" extrusionOk="0">
                  <a:moveTo>
                    <a:pt x="199" y="1"/>
                  </a:moveTo>
                  <a:cubicBezTo>
                    <a:pt x="171" y="1"/>
                    <a:pt x="143" y="8"/>
                    <a:pt x="119" y="27"/>
                  </a:cubicBezTo>
                  <a:cubicBezTo>
                    <a:pt x="48" y="75"/>
                    <a:pt x="0" y="182"/>
                    <a:pt x="60" y="242"/>
                  </a:cubicBezTo>
                  <a:cubicBezTo>
                    <a:pt x="131" y="325"/>
                    <a:pt x="179" y="432"/>
                    <a:pt x="226" y="539"/>
                  </a:cubicBezTo>
                  <a:cubicBezTo>
                    <a:pt x="262" y="635"/>
                    <a:pt x="250" y="754"/>
                    <a:pt x="346" y="849"/>
                  </a:cubicBezTo>
                  <a:cubicBezTo>
                    <a:pt x="383" y="880"/>
                    <a:pt x="433" y="898"/>
                    <a:pt x="483" y="898"/>
                  </a:cubicBezTo>
                  <a:cubicBezTo>
                    <a:pt x="528" y="898"/>
                    <a:pt x="573" y="883"/>
                    <a:pt x="607" y="849"/>
                  </a:cubicBezTo>
                  <a:cubicBezTo>
                    <a:pt x="822" y="599"/>
                    <a:pt x="536" y="206"/>
                    <a:pt x="322" y="39"/>
                  </a:cubicBezTo>
                  <a:cubicBezTo>
                    <a:pt x="286" y="18"/>
                    <a:pt x="242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9" name="Google Shape;12509;p56"/>
            <p:cNvSpPr/>
            <p:nvPr/>
          </p:nvSpPr>
          <p:spPr>
            <a:xfrm>
              <a:off x="3532875" y="1979850"/>
              <a:ext cx="10425" cy="23100"/>
            </a:xfrm>
            <a:custGeom>
              <a:avLst/>
              <a:gdLst/>
              <a:ahLst/>
              <a:cxnLst/>
              <a:rect l="l" t="t" r="r" b="b"/>
              <a:pathLst>
                <a:path w="417" h="924" extrusionOk="0">
                  <a:moveTo>
                    <a:pt x="149" y="0"/>
                  </a:moveTo>
                  <a:cubicBezTo>
                    <a:pt x="78" y="0"/>
                    <a:pt x="6" y="48"/>
                    <a:pt x="0" y="143"/>
                  </a:cubicBezTo>
                  <a:cubicBezTo>
                    <a:pt x="0" y="286"/>
                    <a:pt x="12" y="441"/>
                    <a:pt x="24" y="583"/>
                  </a:cubicBezTo>
                  <a:cubicBezTo>
                    <a:pt x="48" y="738"/>
                    <a:pt x="72" y="857"/>
                    <a:pt x="203" y="917"/>
                  </a:cubicBezTo>
                  <a:cubicBezTo>
                    <a:pt x="219" y="921"/>
                    <a:pt x="234" y="923"/>
                    <a:pt x="249" y="923"/>
                  </a:cubicBezTo>
                  <a:cubicBezTo>
                    <a:pt x="279" y="923"/>
                    <a:pt x="306" y="913"/>
                    <a:pt x="322" y="881"/>
                  </a:cubicBezTo>
                  <a:cubicBezTo>
                    <a:pt x="417" y="786"/>
                    <a:pt x="381" y="679"/>
                    <a:pt x="357" y="548"/>
                  </a:cubicBezTo>
                  <a:cubicBezTo>
                    <a:pt x="322" y="405"/>
                    <a:pt x="298" y="274"/>
                    <a:pt x="298" y="143"/>
                  </a:cubicBezTo>
                  <a:cubicBezTo>
                    <a:pt x="292" y="48"/>
                    <a:pt x="221" y="0"/>
                    <a:pt x="14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0" name="Google Shape;12510;p56"/>
            <p:cNvSpPr/>
            <p:nvPr/>
          </p:nvSpPr>
          <p:spPr>
            <a:xfrm>
              <a:off x="3562350" y="1972275"/>
              <a:ext cx="15500" cy="26200"/>
            </a:xfrm>
            <a:custGeom>
              <a:avLst/>
              <a:gdLst/>
              <a:ahLst/>
              <a:cxnLst/>
              <a:rect l="l" t="t" r="r" b="b"/>
              <a:pathLst>
                <a:path w="620" h="1048" extrusionOk="0">
                  <a:moveTo>
                    <a:pt x="216" y="0"/>
                  </a:moveTo>
                  <a:cubicBezTo>
                    <a:pt x="109" y="0"/>
                    <a:pt x="0" y="84"/>
                    <a:pt x="36" y="220"/>
                  </a:cubicBezTo>
                  <a:cubicBezTo>
                    <a:pt x="83" y="398"/>
                    <a:pt x="119" y="565"/>
                    <a:pt x="155" y="744"/>
                  </a:cubicBezTo>
                  <a:cubicBezTo>
                    <a:pt x="187" y="852"/>
                    <a:pt x="259" y="1048"/>
                    <a:pt x="405" y="1048"/>
                  </a:cubicBezTo>
                  <a:cubicBezTo>
                    <a:pt x="420" y="1048"/>
                    <a:pt x="436" y="1046"/>
                    <a:pt x="452" y="1041"/>
                  </a:cubicBezTo>
                  <a:cubicBezTo>
                    <a:pt x="619" y="994"/>
                    <a:pt x="560" y="767"/>
                    <a:pt x="536" y="672"/>
                  </a:cubicBezTo>
                  <a:cubicBezTo>
                    <a:pt x="476" y="494"/>
                    <a:pt x="429" y="315"/>
                    <a:pt x="381" y="124"/>
                  </a:cubicBezTo>
                  <a:cubicBezTo>
                    <a:pt x="357" y="38"/>
                    <a:pt x="287" y="0"/>
                    <a:pt x="21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1" name="Google Shape;12511;p56"/>
            <p:cNvSpPr/>
            <p:nvPr/>
          </p:nvSpPr>
          <p:spPr>
            <a:xfrm>
              <a:off x="3595375" y="1968900"/>
              <a:ext cx="11925" cy="30075"/>
            </a:xfrm>
            <a:custGeom>
              <a:avLst/>
              <a:gdLst/>
              <a:ahLst/>
              <a:cxnLst/>
              <a:rect l="l" t="t" r="r" b="b"/>
              <a:pathLst>
                <a:path w="477" h="1203" extrusionOk="0">
                  <a:moveTo>
                    <a:pt x="222" y="0"/>
                  </a:moveTo>
                  <a:cubicBezTo>
                    <a:pt x="146" y="0"/>
                    <a:pt x="72" y="51"/>
                    <a:pt x="72" y="152"/>
                  </a:cubicBezTo>
                  <a:cubicBezTo>
                    <a:pt x="72" y="450"/>
                    <a:pt x="1" y="998"/>
                    <a:pt x="298" y="1188"/>
                  </a:cubicBezTo>
                  <a:cubicBezTo>
                    <a:pt x="308" y="1198"/>
                    <a:pt x="321" y="1203"/>
                    <a:pt x="335" y="1203"/>
                  </a:cubicBezTo>
                  <a:cubicBezTo>
                    <a:pt x="370" y="1203"/>
                    <a:pt x="409" y="1175"/>
                    <a:pt x="417" y="1140"/>
                  </a:cubicBezTo>
                  <a:cubicBezTo>
                    <a:pt x="477" y="998"/>
                    <a:pt x="417" y="831"/>
                    <a:pt x="394" y="664"/>
                  </a:cubicBezTo>
                  <a:cubicBezTo>
                    <a:pt x="382" y="486"/>
                    <a:pt x="382" y="331"/>
                    <a:pt x="382" y="152"/>
                  </a:cubicBezTo>
                  <a:cubicBezTo>
                    <a:pt x="376" y="51"/>
                    <a:pt x="298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2" name="Google Shape;12512;p56"/>
            <p:cNvSpPr/>
            <p:nvPr/>
          </p:nvSpPr>
          <p:spPr>
            <a:xfrm>
              <a:off x="3620500" y="1968025"/>
              <a:ext cx="18350" cy="18675"/>
            </a:xfrm>
            <a:custGeom>
              <a:avLst/>
              <a:gdLst/>
              <a:ahLst/>
              <a:cxnLst/>
              <a:rect l="l" t="t" r="r" b="b"/>
              <a:pathLst>
                <a:path w="734" h="747" extrusionOk="0">
                  <a:moveTo>
                    <a:pt x="188" y="0"/>
                  </a:moveTo>
                  <a:cubicBezTo>
                    <a:pt x="96" y="0"/>
                    <a:pt x="0" y="130"/>
                    <a:pt x="91" y="211"/>
                  </a:cubicBezTo>
                  <a:cubicBezTo>
                    <a:pt x="198" y="318"/>
                    <a:pt x="293" y="425"/>
                    <a:pt x="377" y="521"/>
                  </a:cubicBezTo>
                  <a:cubicBezTo>
                    <a:pt x="448" y="616"/>
                    <a:pt x="543" y="735"/>
                    <a:pt x="662" y="747"/>
                  </a:cubicBezTo>
                  <a:cubicBezTo>
                    <a:pt x="710" y="747"/>
                    <a:pt x="734" y="723"/>
                    <a:pt x="734" y="675"/>
                  </a:cubicBezTo>
                  <a:cubicBezTo>
                    <a:pt x="734" y="556"/>
                    <a:pt x="615" y="449"/>
                    <a:pt x="543" y="366"/>
                  </a:cubicBezTo>
                  <a:cubicBezTo>
                    <a:pt x="448" y="259"/>
                    <a:pt x="365" y="140"/>
                    <a:pt x="270" y="44"/>
                  </a:cubicBezTo>
                  <a:cubicBezTo>
                    <a:pt x="247" y="13"/>
                    <a:pt x="218" y="0"/>
                    <a:pt x="18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3" name="Google Shape;12513;p56"/>
            <p:cNvSpPr/>
            <p:nvPr/>
          </p:nvSpPr>
          <p:spPr>
            <a:xfrm>
              <a:off x="3651525" y="1962150"/>
              <a:ext cx="18025" cy="20275"/>
            </a:xfrm>
            <a:custGeom>
              <a:avLst/>
              <a:gdLst/>
              <a:ahLst/>
              <a:cxnLst/>
              <a:rect l="l" t="t" r="r" b="b"/>
              <a:pathLst>
                <a:path w="721" h="811" extrusionOk="0">
                  <a:moveTo>
                    <a:pt x="194" y="0"/>
                  </a:moveTo>
                  <a:cubicBezTo>
                    <a:pt x="93" y="0"/>
                    <a:pt x="0" y="99"/>
                    <a:pt x="64" y="220"/>
                  </a:cubicBezTo>
                  <a:cubicBezTo>
                    <a:pt x="148" y="422"/>
                    <a:pt x="267" y="672"/>
                    <a:pt x="457" y="791"/>
                  </a:cubicBezTo>
                  <a:cubicBezTo>
                    <a:pt x="484" y="804"/>
                    <a:pt x="509" y="810"/>
                    <a:pt x="534" y="810"/>
                  </a:cubicBezTo>
                  <a:cubicBezTo>
                    <a:pt x="642" y="810"/>
                    <a:pt x="720" y="694"/>
                    <a:pt x="672" y="577"/>
                  </a:cubicBezTo>
                  <a:cubicBezTo>
                    <a:pt x="624" y="494"/>
                    <a:pt x="553" y="422"/>
                    <a:pt x="493" y="339"/>
                  </a:cubicBezTo>
                  <a:cubicBezTo>
                    <a:pt x="434" y="256"/>
                    <a:pt x="374" y="160"/>
                    <a:pt x="326" y="77"/>
                  </a:cubicBezTo>
                  <a:cubicBezTo>
                    <a:pt x="292" y="23"/>
                    <a:pt x="242" y="0"/>
                    <a:pt x="19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4" name="Google Shape;12514;p56"/>
            <p:cNvSpPr/>
            <p:nvPr/>
          </p:nvSpPr>
          <p:spPr>
            <a:xfrm>
              <a:off x="3681400" y="1954825"/>
              <a:ext cx="15425" cy="26550"/>
            </a:xfrm>
            <a:custGeom>
              <a:avLst/>
              <a:gdLst/>
              <a:ahLst/>
              <a:cxnLst/>
              <a:rect l="l" t="t" r="r" b="b"/>
              <a:pathLst>
                <a:path w="617" h="1062" extrusionOk="0">
                  <a:moveTo>
                    <a:pt x="157" y="0"/>
                  </a:moveTo>
                  <a:cubicBezTo>
                    <a:pt x="80" y="0"/>
                    <a:pt x="1" y="63"/>
                    <a:pt x="36" y="156"/>
                  </a:cubicBezTo>
                  <a:cubicBezTo>
                    <a:pt x="155" y="453"/>
                    <a:pt x="239" y="858"/>
                    <a:pt x="501" y="1049"/>
                  </a:cubicBezTo>
                  <a:cubicBezTo>
                    <a:pt x="512" y="1057"/>
                    <a:pt x="525" y="1061"/>
                    <a:pt x="538" y="1061"/>
                  </a:cubicBezTo>
                  <a:cubicBezTo>
                    <a:pt x="578" y="1061"/>
                    <a:pt x="617" y="1025"/>
                    <a:pt x="608" y="989"/>
                  </a:cubicBezTo>
                  <a:cubicBezTo>
                    <a:pt x="596" y="822"/>
                    <a:pt x="536" y="715"/>
                    <a:pt x="477" y="560"/>
                  </a:cubicBezTo>
                  <a:cubicBezTo>
                    <a:pt x="417" y="418"/>
                    <a:pt x="358" y="251"/>
                    <a:pt x="274" y="96"/>
                  </a:cubicBezTo>
                  <a:cubicBezTo>
                    <a:pt x="260" y="29"/>
                    <a:pt x="209" y="0"/>
                    <a:pt x="15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5" name="Google Shape;12515;p56"/>
            <p:cNvSpPr/>
            <p:nvPr/>
          </p:nvSpPr>
          <p:spPr>
            <a:xfrm>
              <a:off x="3716750" y="1960925"/>
              <a:ext cx="18200" cy="31175"/>
            </a:xfrm>
            <a:custGeom>
              <a:avLst/>
              <a:gdLst/>
              <a:ahLst/>
              <a:cxnLst/>
              <a:rect l="l" t="t" r="r" b="b"/>
              <a:pathLst>
                <a:path w="728" h="1247" extrusionOk="0">
                  <a:moveTo>
                    <a:pt x="169" y="0"/>
                  </a:moveTo>
                  <a:cubicBezTo>
                    <a:pt x="91" y="0"/>
                    <a:pt x="1" y="78"/>
                    <a:pt x="15" y="186"/>
                  </a:cubicBezTo>
                  <a:cubicBezTo>
                    <a:pt x="75" y="567"/>
                    <a:pt x="206" y="1102"/>
                    <a:pt x="611" y="1245"/>
                  </a:cubicBezTo>
                  <a:cubicBezTo>
                    <a:pt x="616" y="1246"/>
                    <a:pt x="621" y="1247"/>
                    <a:pt x="626" y="1247"/>
                  </a:cubicBezTo>
                  <a:cubicBezTo>
                    <a:pt x="680" y="1247"/>
                    <a:pt x="728" y="1192"/>
                    <a:pt x="706" y="1138"/>
                  </a:cubicBezTo>
                  <a:cubicBezTo>
                    <a:pt x="646" y="959"/>
                    <a:pt x="563" y="828"/>
                    <a:pt x="468" y="674"/>
                  </a:cubicBezTo>
                  <a:cubicBezTo>
                    <a:pt x="384" y="495"/>
                    <a:pt x="325" y="305"/>
                    <a:pt x="277" y="114"/>
                  </a:cubicBezTo>
                  <a:cubicBezTo>
                    <a:pt x="268" y="34"/>
                    <a:pt x="221" y="0"/>
                    <a:pt x="16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6" name="Google Shape;12516;p56"/>
            <p:cNvSpPr/>
            <p:nvPr/>
          </p:nvSpPr>
          <p:spPr>
            <a:xfrm>
              <a:off x="3747400" y="1962175"/>
              <a:ext cx="19375" cy="26625"/>
            </a:xfrm>
            <a:custGeom>
              <a:avLst/>
              <a:gdLst/>
              <a:ahLst/>
              <a:cxnLst/>
              <a:rect l="l" t="t" r="r" b="b"/>
              <a:pathLst>
                <a:path w="775" h="1065" extrusionOk="0">
                  <a:moveTo>
                    <a:pt x="106" y="0"/>
                  </a:moveTo>
                  <a:cubicBezTo>
                    <a:pt x="48" y="0"/>
                    <a:pt x="0" y="65"/>
                    <a:pt x="39" y="136"/>
                  </a:cubicBezTo>
                  <a:cubicBezTo>
                    <a:pt x="123" y="314"/>
                    <a:pt x="230" y="481"/>
                    <a:pt x="349" y="659"/>
                  </a:cubicBezTo>
                  <a:cubicBezTo>
                    <a:pt x="456" y="802"/>
                    <a:pt x="539" y="957"/>
                    <a:pt x="670" y="1052"/>
                  </a:cubicBezTo>
                  <a:cubicBezTo>
                    <a:pt x="682" y="1061"/>
                    <a:pt x="694" y="1065"/>
                    <a:pt x="706" y="1065"/>
                  </a:cubicBezTo>
                  <a:cubicBezTo>
                    <a:pt x="743" y="1065"/>
                    <a:pt x="775" y="1029"/>
                    <a:pt x="766" y="993"/>
                  </a:cubicBezTo>
                  <a:cubicBezTo>
                    <a:pt x="718" y="814"/>
                    <a:pt x="599" y="683"/>
                    <a:pt x="492" y="528"/>
                  </a:cubicBezTo>
                  <a:cubicBezTo>
                    <a:pt x="397" y="386"/>
                    <a:pt x="289" y="219"/>
                    <a:pt x="194" y="64"/>
                  </a:cubicBezTo>
                  <a:cubicBezTo>
                    <a:pt x="169" y="19"/>
                    <a:pt x="136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7" name="Google Shape;12517;p56"/>
            <p:cNvSpPr/>
            <p:nvPr/>
          </p:nvSpPr>
          <p:spPr>
            <a:xfrm>
              <a:off x="3789000" y="1962075"/>
              <a:ext cx="15350" cy="30025"/>
            </a:xfrm>
            <a:custGeom>
              <a:avLst/>
              <a:gdLst/>
              <a:ahLst/>
              <a:cxnLst/>
              <a:rect l="l" t="t" r="r" b="b"/>
              <a:pathLst>
                <a:path w="614" h="1201" extrusionOk="0">
                  <a:moveTo>
                    <a:pt x="104" y="1"/>
                  </a:moveTo>
                  <a:cubicBezTo>
                    <a:pt x="53" y="1"/>
                    <a:pt x="0" y="34"/>
                    <a:pt x="7" y="92"/>
                  </a:cubicBezTo>
                  <a:cubicBezTo>
                    <a:pt x="42" y="318"/>
                    <a:pt x="78" y="521"/>
                    <a:pt x="173" y="735"/>
                  </a:cubicBezTo>
                  <a:cubicBezTo>
                    <a:pt x="245" y="925"/>
                    <a:pt x="316" y="1104"/>
                    <a:pt x="519" y="1199"/>
                  </a:cubicBezTo>
                  <a:cubicBezTo>
                    <a:pt x="525" y="1200"/>
                    <a:pt x="531" y="1201"/>
                    <a:pt x="537" y="1201"/>
                  </a:cubicBezTo>
                  <a:cubicBezTo>
                    <a:pt x="585" y="1201"/>
                    <a:pt x="614" y="1158"/>
                    <a:pt x="614" y="1116"/>
                  </a:cubicBezTo>
                  <a:cubicBezTo>
                    <a:pt x="614" y="937"/>
                    <a:pt x="519" y="806"/>
                    <a:pt x="423" y="663"/>
                  </a:cubicBezTo>
                  <a:cubicBezTo>
                    <a:pt x="316" y="485"/>
                    <a:pt x="245" y="282"/>
                    <a:pt x="197" y="80"/>
                  </a:cubicBezTo>
                  <a:cubicBezTo>
                    <a:pt x="192" y="25"/>
                    <a:pt x="148" y="1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8" name="Google Shape;12518;p56"/>
            <p:cNvSpPr/>
            <p:nvPr/>
          </p:nvSpPr>
          <p:spPr>
            <a:xfrm>
              <a:off x="3817350" y="1954350"/>
              <a:ext cx="17675" cy="24675"/>
            </a:xfrm>
            <a:custGeom>
              <a:avLst/>
              <a:gdLst/>
              <a:ahLst/>
              <a:cxnLst/>
              <a:rect l="l" t="t" r="r" b="b"/>
              <a:pathLst>
                <a:path w="707" h="987" extrusionOk="0">
                  <a:moveTo>
                    <a:pt x="156" y="1"/>
                  </a:moveTo>
                  <a:cubicBezTo>
                    <a:pt x="73" y="1"/>
                    <a:pt x="0" y="75"/>
                    <a:pt x="16" y="175"/>
                  </a:cubicBezTo>
                  <a:cubicBezTo>
                    <a:pt x="51" y="353"/>
                    <a:pt x="123" y="508"/>
                    <a:pt x="218" y="651"/>
                  </a:cubicBezTo>
                  <a:cubicBezTo>
                    <a:pt x="301" y="806"/>
                    <a:pt x="397" y="925"/>
                    <a:pt x="551" y="984"/>
                  </a:cubicBezTo>
                  <a:cubicBezTo>
                    <a:pt x="558" y="986"/>
                    <a:pt x="564" y="987"/>
                    <a:pt x="571" y="987"/>
                  </a:cubicBezTo>
                  <a:cubicBezTo>
                    <a:pt x="614" y="987"/>
                    <a:pt x="660" y="956"/>
                    <a:pt x="670" y="925"/>
                  </a:cubicBezTo>
                  <a:cubicBezTo>
                    <a:pt x="706" y="758"/>
                    <a:pt x="647" y="639"/>
                    <a:pt x="551" y="496"/>
                  </a:cubicBezTo>
                  <a:cubicBezTo>
                    <a:pt x="468" y="341"/>
                    <a:pt x="373" y="210"/>
                    <a:pt x="289" y="79"/>
                  </a:cubicBezTo>
                  <a:cubicBezTo>
                    <a:pt x="251" y="24"/>
                    <a:pt x="202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9" name="Google Shape;12519;p56"/>
            <p:cNvSpPr/>
            <p:nvPr/>
          </p:nvSpPr>
          <p:spPr>
            <a:xfrm>
              <a:off x="3852075" y="1954425"/>
              <a:ext cx="15675" cy="25800"/>
            </a:xfrm>
            <a:custGeom>
              <a:avLst/>
              <a:gdLst/>
              <a:ahLst/>
              <a:cxnLst/>
              <a:rect l="l" t="t" r="r" b="b"/>
              <a:pathLst>
                <a:path w="627" h="1032" extrusionOk="0">
                  <a:moveTo>
                    <a:pt x="174" y="0"/>
                  </a:moveTo>
                  <a:cubicBezTo>
                    <a:pt x="91" y="0"/>
                    <a:pt x="0" y="78"/>
                    <a:pt x="32" y="172"/>
                  </a:cubicBezTo>
                  <a:lnTo>
                    <a:pt x="210" y="672"/>
                  </a:lnTo>
                  <a:cubicBezTo>
                    <a:pt x="258" y="803"/>
                    <a:pt x="293" y="946"/>
                    <a:pt x="436" y="1017"/>
                  </a:cubicBezTo>
                  <a:cubicBezTo>
                    <a:pt x="453" y="1027"/>
                    <a:pt x="470" y="1032"/>
                    <a:pt x="486" y="1032"/>
                  </a:cubicBezTo>
                  <a:cubicBezTo>
                    <a:pt x="527" y="1032"/>
                    <a:pt x="562" y="1003"/>
                    <a:pt x="579" y="969"/>
                  </a:cubicBezTo>
                  <a:cubicBezTo>
                    <a:pt x="627" y="815"/>
                    <a:pt x="555" y="684"/>
                    <a:pt x="496" y="541"/>
                  </a:cubicBezTo>
                  <a:cubicBezTo>
                    <a:pt x="413" y="386"/>
                    <a:pt x="353" y="219"/>
                    <a:pt x="282" y="76"/>
                  </a:cubicBezTo>
                  <a:cubicBezTo>
                    <a:pt x="261" y="23"/>
                    <a:pt x="219" y="0"/>
                    <a:pt x="17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0" name="Google Shape;12520;p56"/>
            <p:cNvSpPr/>
            <p:nvPr/>
          </p:nvSpPr>
          <p:spPr>
            <a:xfrm>
              <a:off x="3891025" y="1951650"/>
              <a:ext cx="14525" cy="21775"/>
            </a:xfrm>
            <a:custGeom>
              <a:avLst/>
              <a:gdLst/>
              <a:ahLst/>
              <a:cxnLst/>
              <a:rect l="l" t="t" r="r" b="b"/>
              <a:pathLst>
                <a:path w="581" h="871" extrusionOk="0">
                  <a:moveTo>
                    <a:pt x="121" y="1"/>
                  </a:moveTo>
                  <a:cubicBezTo>
                    <a:pt x="63" y="1"/>
                    <a:pt x="0" y="47"/>
                    <a:pt x="33" y="104"/>
                  </a:cubicBezTo>
                  <a:cubicBezTo>
                    <a:pt x="81" y="259"/>
                    <a:pt x="128" y="402"/>
                    <a:pt x="164" y="533"/>
                  </a:cubicBezTo>
                  <a:cubicBezTo>
                    <a:pt x="224" y="676"/>
                    <a:pt x="259" y="818"/>
                    <a:pt x="402" y="866"/>
                  </a:cubicBezTo>
                  <a:cubicBezTo>
                    <a:pt x="411" y="869"/>
                    <a:pt x="420" y="870"/>
                    <a:pt x="429" y="870"/>
                  </a:cubicBezTo>
                  <a:cubicBezTo>
                    <a:pt x="459" y="870"/>
                    <a:pt x="491" y="855"/>
                    <a:pt x="509" y="818"/>
                  </a:cubicBezTo>
                  <a:cubicBezTo>
                    <a:pt x="581" y="676"/>
                    <a:pt x="509" y="557"/>
                    <a:pt x="438" y="414"/>
                  </a:cubicBezTo>
                  <a:cubicBezTo>
                    <a:pt x="367" y="283"/>
                    <a:pt x="259" y="164"/>
                    <a:pt x="188" y="33"/>
                  </a:cubicBezTo>
                  <a:cubicBezTo>
                    <a:pt x="173" y="10"/>
                    <a:pt x="148" y="1"/>
                    <a:pt x="12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1" name="Google Shape;12521;p56"/>
            <p:cNvSpPr/>
            <p:nvPr/>
          </p:nvSpPr>
          <p:spPr>
            <a:xfrm>
              <a:off x="3930250" y="1949225"/>
              <a:ext cx="14000" cy="25650"/>
            </a:xfrm>
            <a:custGeom>
              <a:avLst/>
              <a:gdLst/>
              <a:ahLst/>
              <a:cxnLst/>
              <a:rect l="l" t="t" r="r" b="b"/>
              <a:pathLst>
                <a:path w="560" h="1026" extrusionOk="0">
                  <a:moveTo>
                    <a:pt x="157" y="1"/>
                  </a:moveTo>
                  <a:cubicBezTo>
                    <a:pt x="86" y="1"/>
                    <a:pt x="0" y="67"/>
                    <a:pt x="24" y="153"/>
                  </a:cubicBezTo>
                  <a:cubicBezTo>
                    <a:pt x="83" y="332"/>
                    <a:pt x="131" y="499"/>
                    <a:pt x="179" y="677"/>
                  </a:cubicBezTo>
                  <a:cubicBezTo>
                    <a:pt x="226" y="832"/>
                    <a:pt x="238" y="963"/>
                    <a:pt x="381" y="1023"/>
                  </a:cubicBezTo>
                  <a:cubicBezTo>
                    <a:pt x="390" y="1025"/>
                    <a:pt x="398" y="1026"/>
                    <a:pt x="406" y="1026"/>
                  </a:cubicBezTo>
                  <a:cubicBezTo>
                    <a:pt x="445" y="1026"/>
                    <a:pt x="478" y="1004"/>
                    <a:pt x="488" y="975"/>
                  </a:cubicBezTo>
                  <a:cubicBezTo>
                    <a:pt x="560" y="832"/>
                    <a:pt x="476" y="701"/>
                    <a:pt x="417" y="546"/>
                  </a:cubicBezTo>
                  <a:cubicBezTo>
                    <a:pt x="357" y="380"/>
                    <a:pt x="310" y="225"/>
                    <a:pt x="238" y="58"/>
                  </a:cubicBezTo>
                  <a:cubicBezTo>
                    <a:pt x="226" y="18"/>
                    <a:pt x="194" y="1"/>
                    <a:pt x="15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2" name="Google Shape;12522;p56"/>
            <p:cNvSpPr/>
            <p:nvPr/>
          </p:nvSpPr>
          <p:spPr>
            <a:xfrm>
              <a:off x="3960525" y="1944875"/>
              <a:ext cx="14975" cy="31350"/>
            </a:xfrm>
            <a:custGeom>
              <a:avLst/>
              <a:gdLst/>
              <a:ahLst/>
              <a:cxnLst/>
              <a:rect l="l" t="t" r="r" b="b"/>
              <a:pathLst>
                <a:path w="599" h="1254" extrusionOk="0">
                  <a:moveTo>
                    <a:pt x="102" y="1"/>
                  </a:moveTo>
                  <a:cubicBezTo>
                    <a:pt x="48" y="1"/>
                    <a:pt x="1" y="55"/>
                    <a:pt x="39" y="125"/>
                  </a:cubicBezTo>
                  <a:cubicBezTo>
                    <a:pt x="146" y="316"/>
                    <a:pt x="206" y="518"/>
                    <a:pt x="242" y="732"/>
                  </a:cubicBezTo>
                  <a:cubicBezTo>
                    <a:pt x="277" y="899"/>
                    <a:pt x="266" y="1089"/>
                    <a:pt x="385" y="1232"/>
                  </a:cubicBezTo>
                  <a:cubicBezTo>
                    <a:pt x="399" y="1246"/>
                    <a:pt x="420" y="1253"/>
                    <a:pt x="442" y="1253"/>
                  </a:cubicBezTo>
                  <a:cubicBezTo>
                    <a:pt x="475" y="1253"/>
                    <a:pt x="508" y="1237"/>
                    <a:pt x="516" y="1209"/>
                  </a:cubicBezTo>
                  <a:cubicBezTo>
                    <a:pt x="599" y="1030"/>
                    <a:pt x="527" y="828"/>
                    <a:pt x="468" y="649"/>
                  </a:cubicBezTo>
                  <a:cubicBezTo>
                    <a:pt x="408" y="435"/>
                    <a:pt x="325" y="232"/>
                    <a:pt x="182" y="54"/>
                  </a:cubicBezTo>
                  <a:cubicBezTo>
                    <a:pt x="161" y="16"/>
                    <a:pt x="131" y="1"/>
                    <a:pt x="10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3" name="Google Shape;12523;p56"/>
            <p:cNvSpPr/>
            <p:nvPr/>
          </p:nvSpPr>
          <p:spPr>
            <a:xfrm>
              <a:off x="4005125" y="1945750"/>
              <a:ext cx="14675" cy="24975"/>
            </a:xfrm>
            <a:custGeom>
              <a:avLst/>
              <a:gdLst/>
              <a:ahLst/>
              <a:cxnLst/>
              <a:rect l="l" t="t" r="r" b="b"/>
              <a:pathLst>
                <a:path w="587" h="999" extrusionOk="0">
                  <a:moveTo>
                    <a:pt x="185" y="0"/>
                  </a:moveTo>
                  <a:cubicBezTo>
                    <a:pt x="98" y="0"/>
                    <a:pt x="0" y="75"/>
                    <a:pt x="29" y="197"/>
                  </a:cubicBezTo>
                  <a:cubicBezTo>
                    <a:pt x="89" y="459"/>
                    <a:pt x="184" y="852"/>
                    <a:pt x="446" y="983"/>
                  </a:cubicBezTo>
                  <a:cubicBezTo>
                    <a:pt x="462" y="994"/>
                    <a:pt x="478" y="998"/>
                    <a:pt x="493" y="998"/>
                  </a:cubicBezTo>
                  <a:cubicBezTo>
                    <a:pt x="545" y="998"/>
                    <a:pt x="586" y="941"/>
                    <a:pt x="577" y="876"/>
                  </a:cubicBezTo>
                  <a:cubicBezTo>
                    <a:pt x="565" y="745"/>
                    <a:pt x="482" y="626"/>
                    <a:pt x="422" y="507"/>
                  </a:cubicBezTo>
                  <a:cubicBezTo>
                    <a:pt x="363" y="376"/>
                    <a:pt x="339" y="245"/>
                    <a:pt x="303" y="102"/>
                  </a:cubicBezTo>
                  <a:cubicBezTo>
                    <a:pt x="294" y="32"/>
                    <a:pt x="242" y="0"/>
                    <a:pt x="18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4" name="Google Shape;12524;p56"/>
            <p:cNvSpPr/>
            <p:nvPr/>
          </p:nvSpPr>
          <p:spPr>
            <a:xfrm>
              <a:off x="4047825" y="1943300"/>
              <a:ext cx="15500" cy="22875"/>
            </a:xfrm>
            <a:custGeom>
              <a:avLst/>
              <a:gdLst/>
              <a:ahLst/>
              <a:cxnLst/>
              <a:rect l="l" t="t" r="r" b="b"/>
              <a:pathLst>
                <a:path w="620" h="915" extrusionOk="0">
                  <a:moveTo>
                    <a:pt x="132" y="0"/>
                  </a:moveTo>
                  <a:cubicBezTo>
                    <a:pt x="72" y="0"/>
                    <a:pt x="0" y="53"/>
                    <a:pt x="24" y="117"/>
                  </a:cubicBezTo>
                  <a:cubicBezTo>
                    <a:pt x="83" y="259"/>
                    <a:pt x="167" y="414"/>
                    <a:pt x="238" y="557"/>
                  </a:cubicBezTo>
                  <a:cubicBezTo>
                    <a:pt x="310" y="688"/>
                    <a:pt x="369" y="831"/>
                    <a:pt x="524" y="902"/>
                  </a:cubicBezTo>
                  <a:cubicBezTo>
                    <a:pt x="538" y="911"/>
                    <a:pt x="551" y="915"/>
                    <a:pt x="562" y="915"/>
                  </a:cubicBezTo>
                  <a:cubicBezTo>
                    <a:pt x="599" y="915"/>
                    <a:pt x="619" y="876"/>
                    <a:pt x="619" y="831"/>
                  </a:cubicBezTo>
                  <a:cubicBezTo>
                    <a:pt x="595" y="676"/>
                    <a:pt x="500" y="581"/>
                    <a:pt x="429" y="462"/>
                  </a:cubicBezTo>
                  <a:cubicBezTo>
                    <a:pt x="345" y="319"/>
                    <a:pt x="286" y="188"/>
                    <a:pt x="203" y="45"/>
                  </a:cubicBezTo>
                  <a:cubicBezTo>
                    <a:pt x="191" y="13"/>
                    <a:pt x="163" y="0"/>
                    <a:pt x="13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5" name="Google Shape;12525;p56"/>
            <p:cNvSpPr/>
            <p:nvPr/>
          </p:nvSpPr>
          <p:spPr>
            <a:xfrm>
              <a:off x="4077275" y="1935375"/>
              <a:ext cx="14325" cy="27950"/>
            </a:xfrm>
            <a:custGeom>
              <a:avLst/>
              <a:gdLst/>
              <a:ahLst/>
              <a:cxnLst/>
              <a:rect l="l" t="t" r="r" b="b"/>
              <a:pathLst>
                <a:path w="573" h="1118" extrusionOk="0">
                  <a:moveTo>
                    <a:pt x="184" y="1"/>
                  </a:moveTo>
                  <a:cubicBezTo>
                    <a:pt x="93" y="1"/>
                    <a:pt x="0" y="74"/>
                    <a:pt x="37" y="184"/>
                  </a:cubicBezTo>
                  <a:cubicBezTo>
                    <a:pt x="144" y="493"/>
                    <a:pt x="179" y="898"/>
                    <a:pt x="453" y="1100"/>
                  </a:cubicBezTo>
                  <a:cubicBezTo>
                    <a:pt x="469" y="1112"/>
                    <a:pt x="486" y="1117"/>
                    <a:pt x="503" y="1117"/>
                  </a:cubicBezTo>
                  <a:cubicBezTo>
                    <a:pt x="539" y="1117"/>
                    <a:pt x="572" y="1093"/>
                    <a:pt x="572" y="1053"/>
                  </a:cubicBezTo>
                  <a:cubicBezTo>
                    <a:pt x="525" y="731"/>
                    <a:pt x="429" y="410"/>
                    <a:pt x="322" y="100"/>
                  </a:cubicBezTo>
                  <a:cubicBezTo>
                    <a:pt x="299" y="31"/>
                    <a:pt x="242" y="1"/>
                    <a:pt x="18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6" name="Google Shape;12526;p56"/>
            <p:cNvSpPr/>
            <p:nvPr/>
          </p:nvSpPr>
          <p:spPr>
            <a:xfrm>
              <a:off x="4111900" y="1943575"/>
              <a:ext cx="15000" cy="24050"/>
            </a:xfrm>
            <a:custGeom>
              <a:avLst/>
              <a:gdLst/>
              <a:ahLst/>
              <a:cxnLst/>
              <a:rect l="l" t="t" r="r" b="b"/>
              <a:pathLst>
                <a:path w="600" h="962" extrusionOk="0">
                  <a:moveTo>
                    <a:pt x="40" y="1"/>
                  </a:moveTo>
                  <a:cubicBezTo>
                    <a:pt x="23" y="1"/>
                    <a:pt x="0" y="20"/>
                    <a:pt x="9" y="46"/>
                  </a:cubicBezTo>
                  <a:cubicBezTo>
                    <a:pt x="80" y="356"/>
                    <a:pt x="176" y="784"/>
                    <a:pt x="485" y="951"/>
                  </a:cubicBezTo>
                  <a:cubicBezTo>
                    <a:pt x="498" y="958"/>
                    <a:pt x="510" y="962"/>
                    <a:pt x="522" y="962"/>
                  </a:cubicBezTo>
                  <a:cubicBezTo>
                    <a:pt x="566" y="962"/>
                    <a:pt x="599" y="915"/>
                    <a:pt x="580" y="868"/>
                  </a:cubicBezTo>
                  <a:cubicBezTo>
                    <a:pt x="497" y="713"/>
                    <a:pt x="366" y="594"/>
                    <a:pt x="283" y="451"/>
                  </a:cubicBezTo>
                  <a:cubicBezTo>
                    <a:pt x="187" y="308"/>
                    <a:pt x="116" y="165"/>
                    <a:pt x="56" y="10"/>
                  </a:cubicBezTo>
                  <a:cubicBezTo>
                    <a:pt x="53" y="4"/>
                    <a:pt x="47" y="1"/>
                    <a:pt x="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7" name="Google Shape;12527;p56"/>
            <p:cNvSpPr/>
            <p:nvPr/>
          </p:nvSpPr>
          <p:spPr>
            <a:xfrm>
              <a:off x="4136675" y="1939375"/>
              <a:ext cx="15950" cy="25600"/>
            </a:xfrm>
            <a:custGeom>
              <a:avLst/>
              <a:gdLst/>
              <a:ahLst/>
              <a:cxnLst/>
              <a:rect l="l" t="t" r="r" b="b"/>
              <a:pathLst>
                <a:path w="638" h="1024" extrusionOk="0">
                  <a:moveTo>
                    <a:pt x="179" y="1"/>
                  </a:moveTo>
                  <a:cubicBezTo>
                    <a:pt x="91" y="1"/>
                    <a:pt x="1" y="70"/>
                    <a:pt x="30" y="178"/>
                  </a:cubicBezTo>
                  <a:cubicBezTo>
                    <a:pt x="66" y="357"/>
                    <a:pt x="113" y="536"/>
                    <a:pt x="197" y="702"/>
                  </a:cubicBezTo>
                  <a:cubicBezTo>
                    <a:pt x="256" y="845"/>
                    <a:pt x="316" y="1012"/>
                    <a:pt x="494" y="1024"/>
                  </a:cubicBezTo>
                  <a:cubicBezTo>
                    <a:pt x="530" y="1024"/>
                    <a:pt x="566" y="1000"/>
                    <a:pt x="578" y="976"/>
                  </a:cubicBezTo>
                  <a:cubicBezTo>
                    <a:pt x="637" y="821"/>
                    <a:pt x="530" y="702"/>
                    <a:pt x="470" y="571"/>
                  </a:cubicBezTo>
                  <a:cubicBezTo>
                    <a:pt x="399" y="416"/>
                    <a:pt x="351" y="250"/>
                    <a:pt x="316" y="95"/>
                  </a:cubicBezTo>
                  <a:cubicBezTo>
                    <a:pt x="292" y="30"/>
                    <a:pt x="236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8" name="Google Shape;12528;p56"/>
            <p:cNvSpPr/>
            <p:nvPr/>
          </p:nvSpPr>
          <p:spPr>
            <a:xfrm>
              <a:off x="4163175" y="1933375"/>
              <a:ext cx="14750" cy="29450"/>
            </a:xfrm>
            <a:custGeom>
              <a:avLst/>
              <a:gdLst/>
              <a:ahLst/>
              <a:cxnLst/>
              <a:rect l="l" t="t" r="r" b="b"/>
              <a:pathLst>
                <a:path w="590" h="1178" extrusionOk="0">
                  <a:moveTo>
                    <a:pt x="87" y="1"/>
                  </a:moveTo>
                  <a:cubicBezTo>
                    <a:pt x="43" y="1"/>
                    <a:pt x="1" y="43"/>
                    <a:pt x="18" y="85"/>
                  </a:cubicBezTo>
                  <a:cubicBezTo>
                    <a:pt x="53" y="287"/>
                    <a:pt x="89" y="478"/>
                    <a:pt x="137" y="692"/>
                  </a:cubicBezTo>
                  <a:cubicBezTo>
                    <a:pt x="172" y="871"/>
                    <a:pt x="220" y="1073"/>
                    <a:pt x="399" y="1168"/>
                  </a:cubicBezTo>
                  <a:cubicBezTo>
                    <a:pt x="414" y="1175"/>
                    <a:pt x="429" y="1178"/>
                    <a:pt x="444" y="1178"/>
                  </a:cubicBezTo>
                  <a:cubicBezTo>
                    <a:pt x="487" y="1178"/>
                    <a:pt x="524" y="1153"/>
                    <a:pt x="542" y="1109"/>
                  </a:cubicBezTo>
                  <a:cubicBezTo>
                    <a:pt x="589" y="918"/>
                    <a:pt x="482" y="740"/>
                    <a:pt x="399" y="573"/>
                  </a:cubicBezTo>
                  <a:cubicBezTo>
                    <a:pt x="315" y="395"/>
                    <a:pt x="220" y="216"/>
                    <a:pt x="137" y="25"/>
                  </a:cubicBezTo>
                  <a:cubicBezTo>
                    <a:pt x="123" y="8"/>
                    <a:pt x="105" y="1"/>
                    <a:pt x="8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9" name="Google Shape;12529;p56"/>
            <p:cNvSpPr/>
            <p:nvPr/>
          </p:nvSpPr>
          <p:spPr>
            <a:xfrm>
              <a:off x="4191825" y="1930700"/>
              <a:ext cx="19725" cy="31750"/>
            </a:xfrm>
            <a:custGeom>
              <a:avLst/>
              <a:gdLst/>
              <a:ahLst/>
              <a:cxnLst/>
              <a:rect l="l" t="t" r="r" b="b"/>
              <a:pathLst>
                <a:path w="789" h="1270" extrusionOk="0">
                  <a:moveTo>
                    <a:pt x="149" y="0"/>
                  </a:moveTo>
                  <a:cubicBezTo>
                    <a:pt x="54" y="0"/>
                    <a:pt x="1" y="148"/>
                    <a:pt x="98" y="216"/>
                  </a:cubicBezTo>
                  <a:cubicBezTo>
                    <a:pt x="277" y="335"/>
                    <a:pt x="324" y="585"/>
                    <a:pt x="396" y="787"/>
                  </a:cubicBezTo>
                  <a:cubicBezTo>
                    <a:pt x="455" y="930"/>
                    <a:pt x="503" y="1180"/>
                    <a:pt x="658" y="1264"/>
                  </a:cubicBezTo>
                  <a:cubicBezTo>
                    <a:pt x="669" y="1267"/>
                    <a:pt x="684" y="1270"/>
                    <a:pt x="700" y="1270"/>
                  </a:cubicBezTo>
                  <a:cubicBezTo>
                    <a:pt x="737" y="1270"/>
                    <a:pt x="777" y="1257"/>
                    <a:pt x="777" y="1216"/>
                  </a:cubicBezTo>
                  <a:cubicBezTo>
                    <a:pt x="789" y="1085"/>
                    <a:pt x="741" y="1025"/>
                    <a:pt x="681" y="894"/>
                  </a:cubicBezTo>
                  <a:cubicBezTo>
                    <a:pt x="634" y="763"/>
                    <a:pt x="598" y="644"/>
                    <a:pt x="550" y="513"/>
                  </a:cubicBezTo>
                  <a:cubicBezTo>
                    <a:pt x="479" y="323"/>
                    <a:pt x="384" y="144"/>
                    <a:pt x="217" y="25"/>
                  </a:cubicBezTo>
                  <a:cubicBezTo>
                    <a:pt x="193" y="8"/>
                    <a:pt x="170" y="0"/>
                    <a:pt x="14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0" name="Google Shape;12530;p56"/>
            <p:cNvSpPr/>
            <p:nvPr/>
          </p:nvSpPr>
          <p:spPr>
            <a:xfrm>
              <a:off x="4235925" y="1938125"/>
              <a:ext cx="15800" cy="23225"/>
            </a:xfrm>
            <a:custGeom>
              <a:avLst/>
              <a:gdLst/>
              <a:ahLst/>
              <a:cxnLst/>
              <a:rect l="l" t="t" r="r" b="b"/>
              <a:pathLst>
                <a:path w="632" h="929" extrusionOk="0">
                  <a:moveTo>
                    <a:pt x="116" y="1"/>
                  </a:moveTo>
                  <a:cubicBezTo>
                    <a:pt x="59" y="1"/>
                    <a:pt x="1" y="70"/>
                    <a:pt x="37" y="133"/>
                  </a:cubicBezTo>
                  <a:cubicBezTo>
                    <a:pt x="120" y="264"/>
                    <a:pt x="179" y="407"/>
                    <a:pt x="239" y="574"/>
                  </a:cubicBezTo>
                  <a:cubicBezTo>
                    <a:pt x="287" y="693"/>
                    <a:pt x="322" y="859"/>
                    <a:pt x="441" y="919"/>
                  </a:cubicBezTo>
                  <a:cubicBezTo>
                    <a:pt x="457" y="925"/>
                    <a:pt x="471" y="928"/>
                    <a:pt x="483" y="928"/>
                  </a:cubicBezTo>
                  <a:cubicBezTo>
                    <a:pt x="519" y="928"/>
                    <a:pt x="546" y="904"/>
                    <a:pt x="572" y="859"/>
                  </a:cubicBezTo>
                  <a:cubicBezTo>
                    <a:pt x="632" y="728"/>
                    <a:pt x="513" y="550"/>
                    <a:pt x="441" y="431"/>
                  </a:cubicBezTo>
                  <a:cubicBezTo>
                    <a:pt x="358" y="276"/>
                    <a:pt x="275" y="145"/>
                    <a:pt x="168" y="26"/>
                  </a:cubicBezTo>
                  <a:cubicBezTo>
                    <a:pt x="153" y="8"/>
                    <a:pt x="135" y="1"/>
                    <a:pt x="11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1" name="Google Shape;12531;p56"/>
            <p:cNvSpPr/>
            <p:nvPr/>
          </p:nvSpPr>
          <p:spPr>
            <a:xfrm>
              <a:off x="4290700" y="193875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1"/>
                  </a:moveTo>
                  <a:cubicBezTo>
                    <a:pt x="1" y="1"/>
                    <a:pt x="1" y="25"/>
                    <a:pt x="13" y="25"/>
                  </a:cubicBezTo>
                  <a:cubicBezTo>
                    <a:pt x="24" y="25"/>
                    <a:pt x="24" y="1"/>
                    <a:pt x="1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2" name="Google Shape;12532;p56"/>
            <p:cNvSpPr/>
            <p:nvPr/>
          </p:nvSpPr>
          <p:spPr>
            <a:xfrm>
              <a:off x="4282075" y="1934925"/>
              <a:ext cx="17275" cy="24700"/>
            </a:xfrm>
            <a:custGeom>
              <a:avLst/>
              <a:gdLst/>
              <a:ahLst/>
              <a:cxnLst/>
              <a:rect l="l" t="t" r="r" b="b"/>
              <a:pathLst>
                <a:path w="691" h="988" extrusionOk="0">
                  <a:moveTo>
                    <a:pt x="160" y="1"/>
                  </a:moveTo>
                  <a:cubicBezTo>
                    <a:pt x="116" y="1"/>
                    <a:pt x="68" y="28"/>
                    <a:pt x="48" y="83"/>
                  </a:cubicBezTo>
                  <a:cubicBezTo>
                    <a:pt x="0" y="261"/>
                    <a:pt x="96" y="452"/>
                    <a:pt x="167" y="618"/>
                  </a:cubicBezTo>
                  <a:cubicBezTo>
                    <a:pt x="238" y="761"/>
                    <a:pt x="334" y="975"/>
                    <a:pt x="524" y="987"/>
                  </a:cubicBezTo>
                  <a:cubicBezTo>
                    <a:pt x="572" y="987"/>
                    <a:pt x="631" y="940"/>
                    <a:pt x="643" y="892"/>
                  </a:cubicBezTo>
                  <a:cubicBezTo>
                    <a:pt x="691" y="725"/>
                    <a:pt x="560" y="594"/>
                    <a:pt x="477" y="464"/>
                  </a:cubicBezTo>
                  <a:cubicBezTo>
                    <a:pt x="428" y="387"/>
                    <a:pt x="392" y="295"/>
                    <a:pt x="349" y="208"/>
                  </a:cubicBezTo>
                  <a:lnTo>
                    <a:pt x="349" y="208"/>
                  </a:lnTo>
                  <a:cubicBezTo>
                    <a:pt x="363" y="211"/>
                    <a:pt x="375" y="213"/>
                    <a:pt x="381" y="213"/>
                  </a:cubicBezTo>
                  <a:cubicBezTo>
                    <a:pt x="383" y="214"/>
                    <a:pt x="385" y="214"/>
                    <a:pt x="387" y="214"/>
                  </a:cubicBezTo>
                  <a:cubicBezTo>
                    <a:pt x="419" y="214"/>
                    <a:pt x="438" y="118"/>
                    <a:pt x="381" y="106"/>
                  </a:cubicBezTo>
                  <a:cubicBezTo>
                    <a:pt x="357" y="106"/>
                    <a:pt x="311" y="101"/>
                    <a:pt x="276" y="82"/>
                  </a:cubicBezTo>
                  <a:lnTo>
                    <a:pt x="276" y="82"/>
                  </a:lnTo>
                  <a:cubicBezTo>
                    <a:pt x="264" y="66"/>
                    <a:pt x="252" y="50"/>
                    <a:pt x="238" y="35"/>
                  </a:cubicBezTo>
                  <a:lnTo>
                    <a:pt x="238" y="47"/>
                  </a:lnTo>
                  <a:cubicBezTo>
                    <a:pt x="223" y="16"/>
                    <a:pt x="193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3" name="Google Shape;12533;p56"/>
            <p:cNvSpPr/>
            <p:nvPr/>
          </p:nvSpPr>
          <p:spPr>
            <a:xfrm>
              <a:off x="4311650" y="1930150"/>
              <a:ext cx="26350" cy="39225"/>
            </a:xfrm>
            <a:custGeom>
              <a:avLst/>
              <a:gdLst/>
              <a:ahLst/>
              <a:cxnLst/>
              <a:rect l="l" t="t" r="r" b="b"/>
              <a:pathLst>
                <a:path w="1054" h="1569" extrusionOk="0">
                  <a:moveTo>
                    <a:pt x="261" y="1"/>
                  </a:moveTo>
                  <a:cubicBezTo>
                    <a:pt x="132" y="1"/>
                    <a:pt x="1" y="138"/>
                    <a:pt x="91" y="285"/>
                  </a:cubicBezTo>
                  <a:cubicBezTo>
                    <a:pt x="341" y="702"/>
                    <a:pt x="425" y="1381"/>
                    <a:pt x="925" y="1559"/>
                  </a:cubicBezTo>
                  <a:cubicBezTo>
                    <a:pt x="938" y="1566"/>
                    <a:pt x="950" y="1569"/>
                    <a:pt x="962" y="1569"/>
                  </a:cubicBezTo>
                  <a:cubicBezTo>
                    <a:pt x="1015" y="1569"/>
                    <a:pt x="1054" y="1509"/>
                    <a:pt x="1044" y="1440"/>
                  </a:cubicBezTo>
                  <a:cubicBezTo>
                    <a:pt x="960" y="1202"/>
                    <a:pt x="829" y="1000"/>
                    <a:pt x="722" y="774"/>
                  </a:cubicBezTo>
                  <a:cubicBezTo>
                    <a:pt x="627" y="535"/>
                    <a:pt x="544" y="297"/>
                    <a:pt x="413" y="95"/>
                  </a:cubicBezTo>
                  <a:cubicBezTo>
                    <a:pt x="376" y="28"/>
                    <a:pt x="318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4" name="Google Shape;12534;p56"/>
            <p:cNvSpPr/>
            <p:nvPr/>
          </p:nvSpPr>
          <p:spPr>
            <a:xfrm>
              <a:off x="4358075" y="1931550"/>
              <a:ext cx="21350" cy="25625"/>
            </a:xfrm>
            <a:custGeom>
              <a:avLst/>
              <a:gdLst/>
              <a:ahLst/>
              <a:cxnLst/>
              <a:rect l="l" t="t" r="r" b="b"/>
              <a:pathLst>
                <a:path w="854" h="1025" extrusionOk="0">
                  <a:moveTo>
                    <a:pt x="294" y="0"/>
                  </a:moveTo>
                  <a:cubicBezTo>
                    <a:pt x="147" y="0"/>
                    <a:pt x="0" y="151"/>
                    <a:pt x="104" y="289"/>
                  </a:cubicBezTo>
                  <a:cubicBezTo>
                    <a:pt x="282" y="527"/>
                    <a:pt x="401" y="837"/>
                    <a:pt x="651" y="1015"/>
                  </a:cubicBezTo>
                  <a:cubicBezTo>
                    <a:pt x="664" y="1021"/>
                    <a:pt x="677" y="1024"/>
                    <a:pt x="692" y="1024"/>
                  </a:cubicBezTo>
                  <a:cubicBezTo>
                    <a:pt x="733" y="1024"/>
                    <a:pt x="776" y="1000"/>
                    <a:pt x="794" y="956"/>
                  </a:cubicBezTo>
                  <a:cubicBezTo>
                    <a:pt x="854" y="634"/>
                    <a:pt x="627" y="337"/>
                    <a:pt x="449" y="75"/>
                  </a:cubicBezTo>
                  <a:cubicBezTo>
                    <a:pt x="406" y="22"/>
                    <a:pt x="350" y="0"/>
                    <a:pt x="29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5" name="Google Shape;12535;p56"/>
            <p:cNvSpPr/>
            <p:nvPr/>
          </p:nvSpPr>
          <p:spPr>
            <a:xfrm>
              <a:off x="4401550" y="1923925"/>
              <a:ext cx="21325" cy="33775"/>
            </a:xfrm>
            <a:custGeom>
              <a:avLst/>
              <a:gdLst/>
              <a:ahLst/>
              <a:cxnLst/>
              <a:rect l="l" t="t" r="r" b="b"/>
              <a:pathLst>
                <a:path w="853" h="1351" extrusionOk="0">
                  <a:moveTo>
                    <a:pt x="159" y="0"/>
                  </a:moveTo>
                  <a:cubicBezTo>
                    <a:pt x="82" y="0"/>
                    <a:pt x="0" y="63"/>
                    <a:pt x="31" y="142"/>
                  </a:cubicBezTo>
                  <a:cubicBezTo>
                    <a:pt x="127" y="380"/>
                    <a:pt x="198" y="618"/>
                    <a:pt x="317" y="844"/>
                  </a:cubicBezTo>
                  <a:cubicBezTo>
                    <a:pt x="401" y="1023"/>
                    <a:pt x="508" y="1296"/>
                    <a:pt x="722" y="1344"/>
                  </a:cubicBezTo>
                  <a:cubicBezTo>
                    <a:pt x="733" y="1348"/>
                    <a:pt x="743" y="1350"/>
                    <a:pt x="754" y="1350"/>
                  </a:cubicBezTo>
                  <a:cubicBezTo>
                    <a:pt x="805" y="1350"/>
                    <a:pt x="853" y="1308"/>
                    <a:pt x="853" y="1249"/>
                  </a:cubicBezTo>
                  <a:cubicBezTo>
                    <a:pt x="853" y="1046"/>
                    <a:pt x="662" y="868"/>
                    <a:pt x="567" y="701"/>
                  </a:cubicBezTo>
                  <a:cubicBezTo>
                    <a:pt x="448" y="487"/>
                    <a:pt x="365" y="261"/>
                    <a:pt x="258" y="58"/>
                  </a:cubicBezTo>
                  <a:cubicBezTo>
                    <a:pt x="237" y="17"/>
                    <a:pt x="199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6" name="Google Shape;12536;p56"/>
            <p:cNvSpPr/>
            <p:nvPr/>
          </p:nvSpPr>
          <p:spPr>
            <a:xfrm>
              <a:off x="4438600" y="1929000"/>
              <a:ext cx="21425" cy="33975"/>
            </a:xfrm>
            <a:custGeom>
              <a:avLst/>
              <a:gdLst/>
              <a:ahLst/>
              <a:cxnLst/>
              <a:rect l="l" t="t" r="r" b="b"/>
              <a:pathLst>
                <a:path w="857" h="1359" extrusionOk="0">
                  <a:moveTo>
                    <a:pt x="176" y="0"/>
                  </a:moveTo>
                  <a:cubicBezTo>
                    <a:pt x="91" y="0"/>
                    <a:pt x="1" y="95"/>
                    <a:pt x="50" y="200"/>
                  </a:cubicBezTo>
                  <a:cubicBezTo>
                    <a:pt x="240" y="570"/>
                    <a:pt x="359" y="1070"/>
                    <a:pt x="704" y="1343"/>
                  </a:cubicBezTo>
                  <a:cubicBezTo>
                    <a:pt x="718" y="1354"/>
                    <a:pt x="734" y="1359"/>
                    <a:pt x="749" y="1359"/>
                  </a:cubicBezTo>
                  <a:cubicBezTo>
                    <a:pt x="802" y="1359"/>
                    <a:pt x="857" y="1306"/>
                    <a:pt x="847" y="1260"/>
                  </a:cubicBezTo>
                  <a:cubicBezTo>
                    <a:pt x="800" y="831"/>
                    <a:pt x="502" y="427"/>
                    <a:pt x="276" y="69"/>
                  </a:cubicBezTo>
                  <a:cubicBezTo>
                    <a:pt x="253" y="20"/>
                    <a:pt x="215" y="0"/>
                    <a:pt x="17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7" name="Google Shape;12537;p56"/>
            <p:cNvSpPr/>
            <p:nvPr/>
          </p:nvSpPr>
          <p:spPr>
            <a:xfrm>
              <a:off x="4471675" y="1929000"/>
              <a:ext cx="17175" cy="45450"/>
            </a:xfrm>
            <a:custGeom>
              <a:avLst/>
              <a:gdLst/>
              <a:ahLst/>
              <a:cxnLst/>
              <a:rect l="l" t="t" r="r" b="b"/>
              <a:pathLst>
                <a:path w="687" h="1818" extrusionOk="0">
                  <a:moveTo>
                    <a:pt x="23" y="0"/>
                  </a:moveTo>
                  <a:cubicBezTo>
                    <a:pt x="13" y="0"/>
                    <a:pt x="1" y="13"/>
                    <a:pt x="1" y="34"/>
                  </a:cubicBezTo>
                  <a:cubicBezTo>
                    <a:pt x="203" y="593"/>
                    <a:pt x="251" y="1272"/>
                    <a:pt x="548" y="1784"/>
                  </a:cubicBezTo>
                  <a:cubicBezTo>
                    <a:pt x="558" y="1807"/>
                    <a:pt x="581" y="1818"/>
                    <a:pt x="606" y="1818"/>
                  </a:cubicBezTo>
                  <a:cubicBezTo>
                    <a:pt x="645" y="1818"/>
                    <a:pt x="687" y="1792"/>
                    <a:pt x="679" y="1748"/>
                  </a:cubicBezTo>
                  <a:cubicBezTo>
                    <a:pt x="667" y="1153"/>
                    <a:pt x="358" y="510"/>
                    <a:pt x="36" y="22"/>
                  </a:cubicBezTo>
                  <a:cubicBezTo>
                    <a:pt x="36" y="7"/>
                    <a:pt x="30" y="0"/>
                    <a:pt x="2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8" name="Google Shape;12538;p56"/>
            <p:cNvSpPr/>
            <p:nvPr/>
          </p:nvSpPr>
          <p:spPr>
            <a:xfrm>
              <a:off x="4492500" y="1928200"/>
              <a:ext cx="32050" cy="73200"/>
            </a:xfrm>
            <a:custGeom>
              <a:avLst/>
              <a:gdLst/>
              <a:ahLst/>
              <a:cxnLst/>
              <a:rect l="l" t="t" r="r" b="b"/>
              <a:pathLst>
                <a:path w="1282" h="2928" extrusionOk="0">
                  <a:moveTo>
                    <a:pt x="169" y="0"/>
                  </a:moveTo>
                  <a:cubicBezTo>
                    <a:pt x="84" y="0"/>
                    <a:pt x="1" y="111"/>
                    <a:pt x="84" y="185"/>
                  </a:cubicBezTo>
                  <a:cubicBezTo>
                    <a:pt x="846" y="863"/>
                    <a:pt x="513" y="2114"/>
                    <a:pt x="1108" y="2888"/>
                  </a:cubicBezTo>
                  <a:cubicBezTo>
                    <a:pt x="1129" y="2913"/>
                    <a:pt x="1164" y="2928"/>
                    <a:pt x="1197" y="2928"/>
                  </a:cubicBezTo>
                  <a:cubicBezTo>
                    <a:pt x="1242" y="2928"/>
                    <a:pt x="1282" y="2901"/>
                    <a:pt x="1275" y="2840"/>
                  </a:cubicBezTo>
                  <a:cubicBezTo>
                    <a:pt x="1215" y="2328"/>
                    <a:pt x="1049" y="1768"/>
                    <a:pt x="894" y="1268"/>
                  </a:cubicBezTo>
                  <a:cubicBezTo>
                    <a:pt x="751" y="840"/>
                    <a:pt x="573" y="340"/>
                    <a:pt x="239" y="30"/>
                  </a:cubicBezTo>
                  <a:cubicBezTo>
                    <a:pt x="218" y="9"/>
                    <a:pt x="194" y="0"/>
                    <a:pt x="16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9" name="Google Shape;12539;p56"/>
            <p:cNvSpPr/>
            <p:nvPr/>
          </p:nvSpPr>
          <p:spPr>
            <a:xfrm>
              <a:off x="4519725" y="1920525"/>
              <a:ext cx="19850" cy="52875"/>
            </a:xfrm>
            <a:custGeom>
              <a:avLst/>
              <a:gdLst/>
              <a:ahLst/>
              <a:cxnLst/>
              <a:rect l="l" t="t" r="r" b="b"/>
              <a:pathLst>
                <a:path w="794" h="2115" extrusionOk="0">
                  <a:moveTo>
                    <a:pt x="40" y="1"/>
                  </a:moveTo>
                  <a:cubicBezTo>
                    <a:pt x="19" y="1"/>
                    <a:pt x="0" y="18"/>
                    <a:pt x="7" y="39"/>
                  </a:cubicBezTo>
                  <a:cubicBezTo>
                    <a:pt x="115" y="397"/>
                    <a:pt x="222" y="766"/>
                    <a:pt x="317" y="1135"/>
                  </a:cubicBezTo>
                  <a:cubicBezTo>
                    <a:pt x="412" y="1456"/>
                    <a:pt x="496" y="1825"/>
                    <a:pt x="710" y="2099"/>
                  </a:cubicBezTo>
                  <a:cubicBezTo>
                    <a:pt x="719" y="2108"/>
                    <a:pt x="734" y="2114"/>
                    <a:pt x="748" y="2114"/>
                  </a:cubicBezTo>
                  <a:cubicBezTo>
                    <a:pt x="771" y="2114"/>
                    <a:pt x="793" y="2100"/>
                    <a:pt x="793" y="2063"/>
                  </a:cubicBezTo>
                  <a:cubicBezTo>
                    <a:pt x="769" y="1730"/>
                    <a:pt x="603" y="1397"/>
                    <a:pt x="484" y="1087"/>
                  </a:cubicBezTo>
                  <a:cubicBezTo>
                    <a:pt x="353" y="730"/>
                    <a:pt x="210" y="373"/>
                    <a:pt x="79" y="27"/>
                  </a:cubicBezTo>
                  <a:cubicBezTo>
                    <a:pt x="69" y="8"/>
                    <a:pt x="54" y="1"/>
                    <a:pt x="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0" name="Google Shape;12540;p56"/>
            <p:cNvSpPr/>
            <p:nvPr/>
          </p:nvSpPr>
          <p:spPr>
            <a:xfrm>
              <a:off x="4542375" y="1983850"/>
              <a:ext cx="20325" cy="42725"/>
            </a:xfrm>
            <a:custGeom>
              <a:avLst/>
              <a:gdLst/>
              <a:ahLst/>
              <a:cxnLst/>
              <a:rect l="l" t="t" r="r" b="b"/>
              <a:pathLst>
                <a:path w="813" h="1709" extrusionOk="0">
                  <a:moveTo>
                    <a:pt x="80" y="1"/>
                  </a:moveTo>
                  <a:cubicBezTo>
                    <a:pt x="38" y="1"/>
                    <a:pt x="1" y="28"/>
                    <a:pt x="6" y="90"/>
                  </a:cubicBezTo>
                  <a:cubicBezTo>
                    <a:pt x="42" y="364"/>
                    <a:pt x="125" y="638"/>
                    <a:pt x="268" y="900"/>
                  </a:cubicBezTo>
                  <a:cubicBezTo>
                    <a:pt x="387" y="1150"/>
                    <a:pt x="518" y="1483"/>
                    <a:pt x="697" y="1697"/>
                  </a:cubicBezTo>
                  <a:cubicBezTo>
                    <a:pt x="704" y="1705"/>
                    <a:pt x="719" y="1709"/>
                    <a:pt x="735" y="1709"/>
                  </a:cubicBezTo>
                  <a:cubicBezTo>
                    <a:pt x="770" y="1709"/>
                    <a:pt x="812" y="1690"/>
                    <a:pt x="804" y="1650"/>
                  </a:cubicBezTo>
                  <a:cubicBezTo>
                    <a:pt x="768" y="1424"/>
                    <a:pt x="637" y="1233"/>
                    <a:pt x="530" y="1031"/>
                  </a:cubicBezTo>
                  <a:cubicBezTo>
                    <a:pt x="363" y="733"/>
                    <a:pt x="233" y="423"/>
                    <a:pt x="185" y="90"/>
                  </a:cubicBezTo>
                  <a:cubicBezTo>
                    <a:pt x="179" y="34"/>
                    <a:pt x="126" y="1"/>
                    <a:pt x="8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1" name="Google Shape;12541;p56"/>
            <p:cNvSpPr/>
            <p:nvPr/>
          </p:nvSpPr>
          <p:spPr>
            <a:xfrm>
              <a:off x="4551825" y="1937075"/>
              <a:ext cx="37950" cy="78825"/>
            </a:xfrm>
            <a:custGeom>
              <a:avLst/>
              <a:gdLst/>
              <a:ahLst/>
              <a:cxnLst/>
              <a:rect l="l" t="t" r="r" b="b"/>
              <a:pathLst>
                <a:path w="1518" h="3153" extrusionOk="0">
                  <a:moveTo>
                    <a:pt x="99" y="1"/>
                  </a:moveTo>
                  <a:cubicBezTo>
                    <a:pt x="47" y="1"/>
                    <a:pt x="0" y="50"/>
                    <a:pt x="33" y="116"/>
                  </a:cubicBezTo>
                  <a:cubicBezTo>
                    <a:pt x="509" y="1080"/>
                    <a:pt x="712" y="2282"/>
                    <a:pt x="1402" y="3128"/>
                  </a:cubicBezTo>
                  <a:cubicBezTo>
                    <a:pt x="1416" y="3145"/>
                    <a:pt x="1432" y="3153"/>
                    <a:pt x="1448" y="3153"/>
                  </a:cubicBezTo>
                  <a:cubicBezTo>
                    <a:pt x="1485" y="3153"/>
                    <a:pt x="1518" y="3110"/>
                    <a:pt x="1509" y="3068"/>
                  </a:cubicBezTo>
                  <a:cubicBezTo>
                    <a:pt x="1271" y="2044"/>
                    <a:pt x="747" y="925"/>
                    <a:pt x="164" y="32"/>
                  </a:cubicBezTo>
                  <a:cubicBezTo>
                    <a:pt x="146" y="10"/>
                    <a:pt x="122" y="1"/>
                    <a:pt x="9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2" name="Google Shape;12542;p56"/>
            <p:cNvSpPr/>
            <p:nvPr/>
          </p:nvSpPr>
          <p:spPr>
            <a:xfrm>
              <a:off x="4576450" y="1937225"/>
              <a:ext cx="50075" cy="93800"/>
            </a:xfrm>
            <a:custGeom>
              <a:avLst/>
              <a:gdLst/>
              <a:ahLst/>
              <a:cxnLst/>
              <a:rect l="l" t="t" r="r" b="b"/>
              <a:pathLst>
                <a:path w="2003" h="3752" extrusionOk="0">
                  <a:moveTo>
                    <a:pt x="25" y="1"/>
                  </a:moveTo>
                  <a:cubicBezTo>
                    <a:pt x="13" y="1"/>
                    <a:pt x="1" y="7"/>
                    <a:pt x="1" y="14"/>
                  </a:cubicBezTo>
                  <a:cubicBezTo>
                    <a:pt x="227" y="681"/>
                    <a:pt x="489" y="1300"/>
                    <a:pt x="822" y="1919"/>
                  </a:cubicBezTo>
                  <a:cubicBezTo>
                    <a:pt x="1132" y="2515"/>
                    <a:pt x="1406" y="3217"/>
                    <a:pt x="1846" y="3717"/>
                  </a:cubicBezTo>
                  <a:cubicBezTo>
                    <a:pt x="1864" y="3742"/>
                    <a:pt x="1886" y="3752"/>
                    <a:pt x="1907" y="3752"/>
                  </a:cubicBezTo>
                  <a:cubicBezTo>
                    <a:pt x="1957" y="3752"/>
                    <a:pt x="2002" y="3696"/>
                    <a:pt x="1977" y="3646"/>
                  </a:cubicBezTo>
                  <a:cubicBezTo>
                    <a:pt x="1834" y="3038"/>
                    <a:pt x="1406" y="2467"/>
                    <a:pt x="1084" y="1919"/>
                  </a:cubicBezTo>
                  <a:cubicBezTo>
                    <a:pt x="727" y="1300"/>
                    <a:pt x="358" y="657"/>
                    <a:pt x="48" y="14"/>
                  </a:cubicBezTo>
                  <a:cubicBezTo>
                    <a:pt x="43" y="4"/>
                    <a:pt x="34" y="1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3" name="Google Shape;12543;p56"/>
            <p:cNvSpPr/>
            <p:nvPr/>
          </p:nvSpPr>
          <p:spPr>
            <a:xfrm>
              <a:off x="4594600" y="1931225"/>
              <a:ext cx="42475" cy="89750"/>
            </a:xfrm>
            <a:custGeom>
              <a:avLst/>
              <a:gdLst/>
              <a:ahLst/>
              <a:cxnLst/>
              <a:rect l="l" t="t" r="r" b="b"/>
              <a:pathLst>
                <a:path w="1699" h="3590" extrusionOk="0">
                  <a:moveTo>
                    <a:pt x="125" y="0"/>
                  </a:moveTo>
                  <a:cubicBezTo>
                    <a:pt x="62" y="0"/>
                    <a:pt x="0" y="89"/>
                    <a:pt x="49" y="147"/>
                  </a:cubicBezTo>
                  <a:cubicBezTo>
                    <a:pt x="477" y="707"/>
                    <a:pt x="715" y="1397"/>
                    <a:pt x="941" y="2040"/>
                  </a:cubicBezTo>
                  <a:cubicBezTo>
                    <a:pt x="1120" y="2540"/>
                    <a:pt x="1215" y="3124"/>
                    <a:pt x="1549" y="3552"/>
                  </a:cubicBezTo>
                  <a:cubicBezTo>
                    <a:pt x="1569" y="3577"/>
                    <a:pt x="1599" y="3590"/>
                    <a:pt x="1626" y="3590"/>
                  </a:cubicBezTo>
                  <a:cubicBezTo>
                    <a:pt x="1665" y="3590"/>
                    <a:pt x="1699" y="3565"/>
                    <a:pt x="1692" y="3517"/>
                  </a:cubicBezTo>
                  <a:cubicBezTo>
                    <a:pt x="1644" y="2862"/>
                    <a:pt x="1334" y="2195"/>
                    <a:pt x="1072" y="1576"/>
                  </a:cubicBezTo>
                  <a:cubicBezTo>
                    <a:pt x="858" y="1016"/>
                    <a:pt x="584" y="457"/>
                    <a:pt x="168" y="16"/>
                  </a:cubicBezTo>
                  <a:cubicBezTo>
                    <a:pt x="154" y="5"/>
                    <a:pt x="139" y="0"/>
                    <a:pt x="12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4" name="Google Shape;12544;p56"/>
            <p:cNvSpPr/>
            <p:nvPr/>
          </p:nvSpPr>
          <p:spPr>
            <a:xfrm>
              <a:off x="4624350" y="1942900"/>
              <a:ext cx="39350" cy="88650"/>
            </a:xfrm>
            <a:custGeom>
              <a:avLst/>
              <a:gdLst/>
              <a:ahLst/>
              <a:cxnLst/>
              <a:rect l="l" t="t" r="r" b="b"/>
              <a:pathLst>
                <a:path w="1574" h="3546" extrusionOk="0">
                  <a:moveTo>
                    <a:pt x="152" y="0"/>
                  </a:moveTo>
                  <a:cubicBezTo>
                    <a:pt x="72" y="0"/>
                    <a:pt x="0" y="107"/>
                    <a:pt x="85" y="192"/>
                  </a:cubicBezTo>
                  <a:cubicBezTo>
                    <a:pt x="573" y="680"/>
                    <a:pt x="752" y="1407"/>
                    <a:pt x="894" y="2061"/>
                  </a:cubicBezTo>
                  <a:cubicBezTo>
                    <a:pt x="1014" y="2526"/>
                    <a:pt x="1061" y="3133"/>
                    <a:pt x="1359" y="3514"/>
                  </a:cubicBezTo>
                  <a:cubicBezTo>
                    <a:pt x="1377" y="3536"/>
                    <a:pt x="1401" y="3545"/>
                    <a:pt x="1425" y="3545"/>
                  </a:cubicBezTo>
                  <a:cubicBezTo>
                    <a:pt x="1480" y="3545"/>
                    <a:pt x="1537" y="3497"/>
                    <a:pt x="1537" y="3431"/>
                  </a:cubicBezTo>
                  <a:cubicBezTo>
                    <a:pt x="1573" y="2835"/>
                    <a:pt x="1252" y="2097"/>
                    <a:pt x="1061" y="1549"/>
                  </a:cubicBezTo>
                  <a:cubicBezTo>
                    <a:pt x="883" y="990"/>
                    <a:pt x="656" y="430"/>
                    <a:pt x="216" y="25"/>
                  </a:cubicBezTo>
                  <a:cubicBezTo>
                    <a:pt x="196" y="8"/>
                    <a:pt x="174" y="0"/>
                    <a:pt x="15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5" name="Google Shape;12545;p56"/>
            <p:cNvSpPr/>
            <p:nvPr/>
          </p:nvSpPr>
          <p:spPr>
            <a:xfrm>
              <a:off x="4637825" y="1942250"/>
              <a:ext cx="29725" cy="50775"/>
            </a:xfrm>
            <a:custGeom>
              <a:avLst/>
              <a:gdLst/>
              <a:ahLst/>
              <a:cxnLst/>
              <a:rect l="l" t="t" r="r" b="b"/>
              <a:pathLst>
                <a:path w="1189" h="2031" extrusionOk="0">
                  <a:moveTo>
                    <a:pt x="220" y="1"/>
                  </a:moveTo>
                  <a:cubicBezTo>
                    <a:pt x="102" y="1"/>
                    <a:pt x="0" y="135"/>
                    <a:pt x="105" y="230"/>
                  </a:cubicBezTo>
                  <a:cubicBezTo>
                    <a:pt x="403" y="480"/>
                    <a:pt x="522" y="873"/>
                    <a:pt x="629" y="1230"/>
                  </a:cubicBezTo>
                  <a:cubicBezTo>
                    <a:pt x="701" y="1480"/>
                    <a:pt x="736" y="1885"/>
                    <a:pt x="975" y="2016"/>
                  </a:cubicBezTo>
                  <a:cubicBezTo>
                    <a:pt x="985" y="2026"/>
                    <a:pt x="997" y="2030"/>
                    <a:pt x="1009" y="2030"/>
                  </a:cubicBezTo>
                  <a:cubicBezTo>
                    <a:pt x="1041" y="2030"/>
                    <a:pt x="1077" y="2002"/>
                    <a:pt x="1094" y="1968"/>
                  </a:cubicBezTo>
                  <a:cubicBezTo>
                    <a:pt x="1189" y="1671"/>
                    <a:pt x="927" y="1171"/>
                    <a:pt x="832" y="897"/>
                  </a:cubicBezTo>
                  <a:cubicBezTo>
                    <a:pt x="713" y="575"/>
                    <a:pt x="582" y="242"/>
                    <a:pt x="308" y="28"/>
                  </a:cubicBezTo>
                  <a:cubicBezTo>
                    <a:pt x="280" y="9"/>
                    <a:pt x="249" y="1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6" name="Google Shape;12546;p56"/>
            <p:cNvSpPr/>
            <p:nvPr/>
          </p:nvSpPr>
          <p:spPr>
            <a:xfrm>
              <a:off x="4623900" y="1932400"/>
              <a:ext cx="10925" cy="19850"/>
            </a:xfrm>
            <a:custGeom>
              <a:avLst/>
              <a:gdLst/>
              <a:ahLst/>
              <a:cxnLst/>
              <a:rect l="l" t="t" r="r" b="b"/>
              <a:pathLst>
                <a:path w="437" h="794" extrusionOk="0">
                  <a:moveTo>
                    <a:pt x="117" y="0"/>
                  </a:moveTo>
                  <a:cubicBezTo>
                    <a:pt x="62" y="0"/>
                    <a:pt x="0" y="57"/>
                    <a:pt x="8" y="136"/>
                  </a:cubicBezTo>
                  <a:cubicBezTo>
                    <a:pt x="43" y="255"/>
                    <a:pt x="67" y="386"/>
                    <a:pt x="115" y="505"/>
                  </a:cubicBezTo>
                  <a:cubicBezTo>
                    <a:pt x="162" y="624"/>
                    <a:pt x="186" y="731"/>
                    <a:pt x="305" y="791"/>
                  </a:cubicBezTo>
                  <a:cubicBezTo>
                    <a:pt x="312" y="792"/>
                    <a:pt x="318" y="793"/>
                    <a:pt x="324" y="793"/>
                  </a:cubicBezTo>
                  <a:cubicBezTo>
                    <a:pt x="362" y="793"/>
                    <a:pt x="392" y="762"/>
                    <a:pt x="412" y="731"/>
                  </a:cubicBezTo>
                  <a:cubicBezTo>
                    <a:pt x="436" y="612"/>
                    <a:pt x="365" y="517"/>
                    <a:pt x="317" y="410"/>
                  </a:cubicBezTo>
                  <a:cubicBezTo>
                    <a:pt x="281" y="314"/>
                    <a:pt x="234" y="195"/>
                    <a:pt x="198" y="88"/>
                  </a:cubicBezTo>
                  <a:cubicBezTo>
                    <a:pt x="189" y="26"/>
                    <a:pt x="154" y="0"/>
                    <a:pt x="11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7" name="Google Shape;12547;p56"/>
            <p:cNvSpPr/>
            <p:nvPr/>
          </p:nvSpPr>
          <p:spPr>
            <a:xfrm>
              <a:off x="3817775" y="2028725"/>
              <a:ext cx="5925" cy="10750"/>
            </a:xfrm>
            <a:custGeom>
              <a:avLst/>
              <a:gdLst/>
              <a:ahLst/>
              <a:cxnLst/>
              <a:rect l="l" t="t" r="r" b="b"/>
              <a:pathLst>
                <a:path w="237" h="430" extrusionOk="0">
                  <a:moveTo>
                    <a:pt x="72" y="0"/>
                  </a:moveTo>
                  <a:cubicBezTo>
                    <a:pt x="38" y="0"/>
                    <a:pt x="0" y="29"/>
                    <a:pt x="22" y="81"/>
                  </a:cubicBezTo>
                  <a:cubicBezTo>
                    <a:pt x="34" y="129"/>
                    <a:pt x="34" y="176"/>
                    <a:pt x="46" y="236"/>
                  </a:cubicBezTo>
                  <a:cubicBezTo>
                    <a:pt x="58" y="295"/>
                    <a:pt x="82" y="355"/>
                    <a:pt x="106" y="402"/>
                  </a:cubicBezTo>
                  <a:cubicBezTo>
                    <a:pt x="112" y="420"/>
                    <a:pt x="127" y="429"/>
                    <a:pt x="141" y="429"/>
                  </a:cubicBezTo>
                  <a:cubicBezTo>
                    <a:pt x="156" y="429"/>
                    <a:pt x="171" y="420"/>
                    <a:pt x="177" y="402"/>
                  </a:cubicBezTo>
                  <a:cubicBezTo>
                    <a:pt x="237" y="271"/>
                    <a:pt x="201" y="140"/>
                    <a:pt x="118" y="33"/>
                  </a:cubicBezTo>
                  <a:cubicBezTo>
                    <a:pt x="113" y="11"/>
                    <a:pt x="93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8" name="Google Shape;12548;p56"/>
            <p:cNvSpPr/>
            <p:nvPr/>
          </p:nvSpPr>
          <p:spPr>
            <a:xfrm>
              <a:off x="3823075" y="2032600"/>
              <a:ext cx="5975" cy="25400"/>
            </a:xfrm>
            <a:custGeom>
              <a:avLst/>
              <a:gdLst/>
              <a:ahLst/>
              <a:cxnLst/>
              <a:rect l="l" t="t" r="r" b="b"/>
              <a:pathLst>
                <a:path w="239" h="1016" extrusionOk="0">
                  <a:moveTo>
                    <a:pt x="43" y="0"/>
                  </a:moveTo>
                  <a:cubicBezTo>
                    <a:pt x="34" y="0"/>
                    <a:pt x="25" y="3"/>
                    <a:pt x="25" y="9"/>
                  </a:cubicBezTo>
                  <a:cubicBezTo>
                    <a:pt x="1" y="343"/>
                    <a:pt x="1" y="664"/>
                    <a:pt x="84" y="998"/>
                  </a:cubicBezTo>
                  <a:cubicBezTo>
                    <a:pt x="96" y="1009"/>
                    <a:pt x="111" y="1015"/>
                    <a:pt x="123" y="1015"/>
                  </a:cubicBezTo>
                  <a:cubicBezTo>
                    <a:pt x="135" y="1015"/>
                    <a:pt x="144" y="1009"/>
                    <a:pt x="144" y="998"/>
                  </a:cubicBezTo>
                  <a:cubicBezTo>
                    <a:pt x="239" y="652"/>
                    <a:pt x="168" y="343"/>
                    <a:pt x="60" y="9"/>
                  </a:cubicBezTo>
                  <a:cubicBezTo>
                    <a:pt x="60" y="3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9" name="Google Shape;12549;p56"/>
            <p:cNvSpPr/>
            <p:nvPr/>
          </p:nvSpPr>
          <p:spPr>
            <a:xfrm>
              <a:off x="3829050" y="2038250"/>
              <a:ext cx="5675" cy="24200"/>
            </a:xfrm>
            <a:custGeom>
              <a:avLst/>
              <a:gdLst/>
              <a:ahLst/>
              <a:cxnLst/>
              <a:rect l="l" t="t" r="r" b="b"/>
              <a:pathLst>
                <a:path w="227" h="968" extrusionOk="0">
                  <a:moveTo>
                    <a:pt x="63" y="1"/>
                  </a:moveTo>
                  <a:cubicBezTo>
                    <a:pt x="57" y="1"/>
                    <a:pt x="54" y="4"/>
                    <a:pt x="60" y="10"/>
                  </a:cubicBezTo>
                  <a:cubicBezTo>
                    <a:pt x="71" y="307"/>
                    <a:pt x="0" y="664"/>
                    <a:pt x="71" y="950"/>
                  </a:cubicBezTo>
                  <a:cubicBezTo>
                    <a:pt x="77" y="962"/>
                    <a:pt x="89" y="968"/>
                    <a:pt x="101" y="968"/>
                  </a:cubicBezTo>
                  <a:cubicBezTo>
                    <a:pt x="113" y="968"/>
                    <a:pt x="125" y="962"/>
                    <a:pt x="131" y="950"/>
                  </a:cubicBezTo>
                  <a:cubicBezTo>
                    <a:pt x="226" y="652"/>
                    <a:pt x="131" y="295"/>
                    <a:pt x="83" y="10"/>
                  </a:cubicBezTo>
                  <a:cubicBezTo>
                    <a:pt x="77" y="4"/>
                    <a:pt x="68" y="1"/>
                    <a:pt x="6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0" name="Google Shape;12550;p56"/>
            <p:cNvSpPr/>
            <p:nvPr/>
          </p:nvSpPr>
          <p:spPr>
            <a:xfrm>
              <a:off x="3836475" y="2041925"/>
              <a:ext cx="5975" cy="30700"/>
            </a:xfrm>
            <a:custGeom>
              <a:avLst/>
              <a:gdLst/>
              <a:ahLst/>
              <a:cxnLst/>
              <a:rect l="l" t="t" r="r" b="b"/>
              <a:pathLst>
                <a:path w="239" h="1228" extrusionOk="0">
                  <a:moveTo>
                    <a:pt x="87" y="1"/>
                  </a:moveTo>
                  <a:cubicBezTo>
                    <a:pt x="68" y="1"/>
                    <a:pt x="48" y="16"/>
                    <a:pt x="48" y="41"/>
                  </a:cubicBezTo>
                  <a:cubicBezTo>
                    <a:pt x="60" y="410"/>
                    <a:pt x="1" y="827"/>
                    <a:pt x="120" y="1196"/>
                  </a:cubicBezTo>
                  <a:cubicBezTo>
                    <a:pt x="126" y="1215"/>
                    <a:pt x="146" y="1227"/>
                    <a:pt x="163" y="1227"/>
                  </a:cubicBezTo>
                  <a:cubicBezTo>
                    <a:pt x="178" y="1227"/>
                    <a:pt x="191" y="1218"/>
                    <a:pt x="191" y="1196"/>
                  </a:cubicBezTo>
                  <a:cubicBezTo>
                    <a:pt x="239" y="815"/>
                    <a:pt x="167" y="410"/>
                    <a:pt x="120" y="41"/>
                  </a:cubicBezTo>
                  <a:cubicBezTo>
                    <a:pt x="120" y="13"/>
                    <a:pt x="104" y="1"/>
                    <a:pt x="8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1" name="Google Shape;12551;p56"/>
            <p:cNvSpPr/>
            <p:nvPr/>
          </p:nvSpPr>
          <p:spPr>
            <a:xfrm>
              <a:off x="3845225" y="2053800"/>
              <a:ext cx="4975" cy="17600"/>
            </a:xfrm>
            <a:custGeom>
              <a:avLst/>
              <a:gdLst/>
              <a:ahLst/>
              <a:cxnLst/>
              <a:rect l="l" t="t" r="r" b="b"/>
              <a:pathLst>
                <a:path w="199" h="704" extrusionOk="0">
                  <a:moveTo>
                    <a:pt x="77" y="1"/>
                  </a:moveTo>
                  <a:cubicBezTo>
                    <a:pt x="41" y="1"/>
                    <a:pt x="1" y="32"/>
                    <a:pt x="8" y="90"/>
                  </a:cubicBezTo>
                  <a:cubicBezTo>
                    <a:pt x="32" y="280"/>
                    <a:pt x="20" y="507"/>
                    <a:pt x="67" y="685"/>
                  </a:cubicBezTo>
                  <a:cubicBezTo>
                    <a:pt x="73" y="697"/>
                    <a:pt x="88" y="703"/>
                    <a:pt x="103" y="703"/>
                  </a:cubicBezTo>
                  <a:cubicBezTo>
                    <a:pt x="118" y="703"/>
                    <a:pt x="133" y="697"/>
                    <a:pt x="139" y="685"/>
                  </a:cubicBezTo>
                  <a:cubicBezTo>
                    <a:pt x="198" y="483"/>
                    <a:pt x="151" y="245"/>
                    <a:pt x="127" y="42"/>
                  </a:cubicBezTo>
                  <a:cubicBezTo>
                    <a:pt x="122" y="14"/>
                    <a:pt x="101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2" name="Google Shape;12552;p56"/>
            <p:cNvSpPr/>
            <p:nvPr/>
          </p:nvSpPr>
          <p:spPr>
            <a:xfrm>
              <a:off x="3851475" y="2063925"/>
              <a:ext cx="6150" cy="20425"/>
            </a:xfrm>
            <a:custGeom>
              <a:avLst/>
              <a:gdLst/>
              <a:ahLst/>
              <a:cxnLst/>
              <a:rect l="l" t="t" r="r" b="b"/>
              <a:pathLst>
                <a:path w="246" h="817" extrusionOk="0">
                  <a:moveTo>
                    <a:pt x="66" y="1"/>
                  </a:moveTo>
                  <a:cubicBezTo>
                    <a:pt x="34" y="1"/>
                    <a:pt x="1" y="19"/>
                    <a:pt x="8" y="54"/>
                  </a:cubicBezTo>
                  <a:cubicBezTo>
                    <a:pt x="44" y="292"/>
                    <a:pt x="20" y="554"/>
                    <a:pt x="79" y="780"/>
                  </a:cubicBezTo>
                  <a:cubicBezTo>
                    <a:pt x="91" y="804"/>
                    <a:pt x="112" y="816"/>
                    <a:pt x="131" y="816"/>
                  </a:cubicBezTo>
                  <a:cubicBezTo>
                    <a:pt x="151" y="816"/>
                    <a:pt x="169" y="804"/>
                    <a:pt x="175" y="780"/>
                  </a:cubicBezTo>
                  <a:cubicBezTo>
                    <a:pt x="246" y="542"/>
                    <a:pt x="163" y="280"/>
                    <a:pt x="115" y="30"/>
                  </a:cubicBezTo>
                  <a:cubicBezTo>
                    <a:pt x="110" y="10"/>
                    <a:pt x="89" y="1"/>
                    <a:pt x="6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3" name="Google Shape;12553;p56"/>
            <p:cNvSpPr/>
            <p:nvPr/>
          </p:nvSpPr>
          <p:spPr>
            <a:xfrm>
              <a:off x="3855525" y="2070075"/>
              <a:ext cx="7475" cy="27450"/>
            </a:xfrm>
            <a:custGeom>
              <a:avLst/>
              <a:gdLst/>
              <a:ahLst/>
              <a:cxnLst/>
              <a:rect l="l" t="t" r="r" b="b"/>
              <a:pathLst>
                <a:path w="299" h="1098" extrusionOk="0">
                  <a:moveTo>
                    <a:pt x="85" y="1"/>
                  </a:moveTo>
                  <a:cubicBezTo>
                    <a:pt x="60" y="1"/>
                    <a:pt x="24" y="26"/>
                    <a:pt x="24" y="70"/>
                  </a:cubicBezTo>
                  <a:cubicBezTo>
                    <a:pt x="84" y="403"/>
                    <a:pt x="1" y="832"/>
                    <a:pt x="215" y="1082"/>
                  </a:cubicBezTo>
                  <a:cubicBezTo>
                    <a:pt x="226" y="1093"/>
                    <a:pt x="238" y="1097"/>
                    <a:pt x="249" y="1097"/>
                  </a:cubicBezTo>
                  <a:cubicBezTo>
                    <a:pt x="275" y="1097"/>
                    <a:pt x="298" y="1075"/>
                    <a:pt x="298" y="1058"/>
                  </a:cubicBezTo>
                  <a:cubicBezTo>
                    <a:pt x="275" y="892"/>
                    <a:pt x="239" y="725"/>
                    <a:pt x="203" y="570"/>
                  </a:cubicBezTo>
                  <a:cubicBezTo>
                    <a:pt x="167" y="391"/>
                    <a:pt x="155" y="213"/>
                    <a:pt x="108" y="34"/>
                  </a:cubicBezTo>
                  <a:cubicBezTo>
                    <a:pt x="112" y="11"/>
                    <a:pt x="101" y="1"/>
                    <a:pt x="8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4" name="Google Shape;12554;p56"/>
            <p:cNvSpPr/>
            <p:nvPr/>
          </p:nvSpPr>
          <p:spPr>
            <a:xfrm>
              <a:off x="3864150" y="2086525"/>
              <a:ext cx="13975" cy="23275"/>
            </a:xfrm>
            <a:custGeom>
              <a:avLst/>
              <a:gdLst/>
              <a:ahLst/>
              <a:cxnLst/>
              <a:rect l="l" t="t" r="r" b="b"/>
              <a:pathLst>
                <a:path w="559" h="931" extrusionOk="0">
                  <a:moveTo>
                    <a:pt x="91" y="1"/>
                  </a:moveTo>
                  <a:cubicBezTo>
                    <a:pt x="43" y="1"/>
                    <a:pt x="0" y="58"/>
                    <a:pt x="25" y="114"/>
                  </a:cubicBezTo>
                  <a:cubicBezTo>
                    <a:pt x="144" y="388"/>
                    <a:pt x="168" y="757"/>
                    <a:pt x="453" y="924"/>
                  </a:cubicBezTo>
                  <a:cubicBezTo>
                    <a:pt x="464" y="928"/>
                    <a:pt x="474" y="930"/>
                    <a:pt x="484" y="930"/>
                  </a:cubicBezTo>
                  <a:cubicBezTo>
                    <a:pt x="528" y="930"/>
                    <a:pt x="558" y="890"/>
                    <a:pt x="549" y="841"/>
                  </a:cubicBezTo>
                  <a:cubicBezTo>
                    <a:pt x="501" y="567"/>
                    <a:pt x="311" y="281"/>
                    <a:pt x="156" y="43"/>
                  </a:cubicBezTo>
                  <a:cubicBezTo>
                    <a:pt x="137" y="13"/>
                    <a:pt x="113" y="1"/>
                    <a:pt x="9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5" name="Google Shape;12555;p56"/>
            <p:cNvSpPr/>
            <p:nvPr/>
          </p:nvSpPr>
          <p:spPr>
            <a:xfrm>
              <a:off x="3879000" y="2093350"/>
              <a:ext cx="10200" cy="17250"/>
            </a:xfrm>
            <a:custGeom>
              <a:avLst/>
              <a:gdLst/>
              <a:ahLst/>
              <a:cxnLst/>
              <a:rect l="l" t="t" r="r" b="b"/>
              <a:pathLst>
                <a:path w="408" h="690" extrusionOk="0">
                  <a:moveTo>
                    <a:pt x="71" y="1"/>
                  </a:moveTo>
                  <a:cubicBezTo>
                    <a:pt x="36" y="1"/>
                    <a:pt x="1" y="37"/>
                    <a:pt x="26" y="80"/>
                  </a:cubicBezTo>
                  <a:cubicBezTo>
                    <a:pt x="86" y="187"/>
                    <a:pt x="109" y="306"/>
                    <a:pt x="157" y="425"/>
                  </a:cubicBezTo>
                  <a:cubicBezTo>
                    <a:pt x="193" y="508"/>
                    <a:pt x="205" y="627"/>
                    <a:pt x="288" y="675"/>
                  </a:cubicBezTo>
                  <a:cubicBezTo>
                    <a:pt x="298" y="685"/>
                    <a:pt x="309" y="689"/>
                    <a:pt x="320" y="689"/>
                  </a:cubicBezTo>
                  <a:cubicBezTo>
                    <a:pt x="348" y="689"/>
                    <a:pt x="375" y="661"/>
                    <a:pt x="383" y="627"/>
                  </a:cubicBezTo>
                  <a:cubicBezTo>
                    <a:pt x="407" y="532"/>
                    <a:pt x="348" y="425"/>
                    <a:pt x="312" y="330"/>
                  </a:cubicBezTo>
                  <a:cubicBezTo>
                    <a:pt x="252" y="234"/>
                    <a:pt x="193" y="127"/>
                    <a:pt x="109" y="20"/>
                  </a:cubicBez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6" name="Google Shape;12556;p56"/>
            <p:cNvSpPr/>
            <p:nvPr/>
          </p:nvSpPr>
          <p:spPr>
            <a:xfrm>
              <a:off x="3890050" y="2101275"/>
              <a:ext cx="2700" cy="4325"/>
            </a:xfrm>
            <a:custGeom>
              <a:avLst/>
              <a:gdLst/>
              <a:ahLst/>
              <a:cxnLst/>
              <a:rect l="l" t="t" r="r" b="b"/>
              <a:pathLst>
                <a:path w="108" h="173" extrusionOk="0">
                  <a:moveTo>
                    <a:pt x="48" y="1"/>
                  </a:moveTo>
                  <a:cubicBezTo>
                    <a:pt x="25" y="1"/>
                    <a:pt x="1" y="13"/>
                    <a:pt x="13" y="36"/>
                  </a:cubicBezTo>
                  <a:cubicBezTo>
                    <a:pt x="48" y="72"/>
                    <a:pt x="60" y="132"/>
                    <a:pt x="84" y="167"/>
                  </a:cubicBezTo>
                  <a:cubicBezTo>
                    <a:pt x="84" y="171"/>
                    <a:pt x="86" y="172"/>
                    <a:pt x="88" y="172"/>
                  </a:cubicBezTo>
                  <a:cubicBezTo>
                    <a:pt x="95" y="172"/>
                    <a:pt x="108" y="161"/>
                    <a:pt x="108" y="144"/>
                  </a:cubicBezTo>
                  <a:cubicBezTo>
                    <a:pt x="72" y="108"/>
                    <a:pt x="72" y="48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7" name="Google Shape;12557;p56"/>
            <p:cNvSpPr/>
            <p:nvPr/>
          </p:nvSpPr>
          <p:spPr>
            <a:xfrm>
              <a:off x="3851650" y="2083050"/>
              <a:ext cx="4200" cy="15125"/>
            </a:xfrm>
            <a:custGeom>
              <a:avLst/>
              <a:gdLst/>
              <a:ahLst/>
              <a:cxnLst/>
              <a:rect l="l" t="t" r="r" b="b"/>
              <a:pathLst>
                <a:path w="168" h="605" extrusionOk="0">
                  <a:moveTo>
                    <a:pt x="90" y="0"/>
                  </a:moveTo>
                  <a:cubicBezTo>
                    <a:pt x="69" y="0"/>
                    <a:pt x="49" y="9"/>
                    <a:pt x="49" y="27"/>
                  </a:cubicBezTo>
                  <a:cubicBezTo>
                    <a:pt x="49" y="206"/>
                    <a:pt x="1" y="408"/>
                    <a:pt x="60" y="587"/>
                  </a:cubicBezTo>
                  <a:cubicBezTo>
                    <a:pt x="66" y="599"/>
                    <a:pt x="81" y="605"/>
                    <a:pt x="95" y="605"/>
                  </a:cubicBezTo>
                  <a:cubicBezTo>
                    <a:pt x="108" y="605"/>
                    <a:pt x="120" y="599"/>
                    <a:pt x="120" y="587"/>
                  </a:cubicBezTo>
                  <a:cubicBezTo>
                    <a:pt x="168" y="408"/>
                    <a:pt x="132" y="206"/>
                    <a:pt x="132" y="27"/>
                  </a:cubicBezTo>
                  <a:cubicBezTo>
                    <a:pt x="132" y="9"/>
                    <a:pt x="111" y="0"/>
                    <a:pt x="9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8" name="Google Shape;12558;p56"/>
            <p:cNvSpPr/>
            <p:nvPr/>
          </p:nvSpPr>
          <p:spPr>
            <a:xfrm>
              <a:off x="3843375" y="2088300"/>
              <a:ext cx="6225" cy="9325"/>
            </a:xfrm>
            <a:custGeom>
              <a:avLst/>
              <a:gdLst/>
              <a:ahLst/>
              <a:cxnLst/>
              <a:rect l="l" t="t" r="r" b="b"/>
              <a:pathLst>
                <a:path w="249" h="373" extrusionOk="0">
                  <a:moveTo>
                    <a:pt x="99" y="0"/>
                  </a:moveTo>
                  <a:cubicBezTo>
                    <a:pt x="48" y="0"/>
                    <a:pt x="1" y="39"/>
                    <a:pt x="22" y="103"/>
                  </a:cubicBezTo>
                  <a:cubicBezTo>
                    <a:pt x="46" y="174"/>
                    <a:pt x="70" y="258"/>
                    <a:pt x="34" y="329"/>
                  </a:cubicBezTo>
                  <a:cubicBezTo>
                    <a:pt x="34" y="341"/>
                    <a:pt x="34" y="353"/>
                    <a:pt x="46" y="353"/>
                  </a:cubicBezTo>
                  <a:cubicBezTo>
                    <a:pt x="75" y="365"/>
                    <a:pt x="101" y="372"/>
                    <a:pt x="123" y="372"/>
                  </a:cubicBezTo>
                  <a:cubicBezTo>
                    <a:pt x="166" y="372"/>
                    <a:pt x="197" y="348"/>
                    <a:pt x="213" y="294"/>
                  </a:cubicBezTo>
                  <a:cubicBezTo>
                    <a:pt x="249" y="222"/>
                    <a:pt x="213" y="139"/>
                    <a:pt x="189" y="55"/>
                  </a:cubicBezTo>
                  <a:cubicBezTo>
                    <a:pt x="170" y="17"/>
                    <a:pt x="134" y="0"/>
                    <a:pt x="9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9" name="Google Shape;12559;p56"/>
            <p:cNvSpPr/>
            <p:nvPr/>
          </p:nvSpPr>
          <p:spPr>
            <a:xfrm>
              <a:off x="3833500" y="2087500"/>
              <a:ext cx="16400" cy="12750"/>
            </a:xfrm>
            <a:custGeom>
              <a:avLst/>
              <a:gdLst/>
              <a:ahLst/>
              <a:cxnLst/>
              <a:rect l="l" t="t" r="r" b="b"/>
              <a:pathLst>
                <a:path w="656" h="510" extrusionOk="0">
                  <a:moveTo>
                    <a:pt x="496" y="0"/>
                  </a:moveTo>
                  <a:cubicBezTo>
                    <a:pt x="486" y="0"/>
                    <a:pt x="476" y="1"/>
                    <a:pt x="465" y="4"/>
                  </a:cubicBezTo>
                  <a:cubicBezTo>
                    <a:pt x="263" y="28"/>
                    <a:pt x="1" y="242"/>
                    <a:pt x="132" y="468"/>
                  </a:cubicBezTo>
                  <a:cubicBezTo>
                    <a:pt x="155" y="492"/>
                    <a:pt x="178" y="510"/>
                    <a:pt x="205" y="510"/>
                  </a:cubicBezTo>
                  <a:cubicBezTo>
                    <a:pt x="219" y="510"/>
                    <a:pt x="234" y="505"/>
                    <a:pt x="251" y="492"/>
                  </a:cubicBezTo>
                  <a:cubicBezTo>
                    <a:pt x="286" y="480"/>
                    <a:pt x="322" y="433"/>
                    <a:pt x="334" y="409"/>
                  </a:cubicBezTo>
                  <a:cubicBezTo>
                    <a:pt x="358" y="373"/>
                    <a:pt x="358" y="349"/>
                    <a:pt x="382" y="302"/>
                  </a:cubicBezTo>
                  <a:cubicBezTo>
                    <a:pt x="417" y="242"/>
                    <a:pt x="477" y="230"/>
                    <a:pt x="513" y="206"/>
                  </a:cubicBezTo>
                  <a:cubicBezTo>
                    <a:pt x="655" y="184"/>
                    <a:pt x="616" y="0"/>
                    <a:pt x="49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0" name="Google Shape;12560;p56"/>
            <p:cNvSpPr/>
            <p:nvPr/>
          </p:nvSpPr>
          <p:spPr>
            <a:xfrm>
              <a:off x="3828750" y="2090425"/>
              <a:ext cx="5075" cy="10725"/>
            </a:xfrm>
            <a:custGeom>
              <a:avLst/>
              <a:gdLst/>
              <a:ahLst/>
              <a:cxnLst/>
              <a:rect l="l" t="t" r="r" b="b"/>
              <a:pathLst>
                <a:path w="203" h="429" extrusionOk="0">
                  <a:moveTo>
                    <a:pt x="106" y="0"/>
                  </a:moveTo>
                  <a:cubicBezTo>
                    <a:pt x="60" y="0"/>
                    <a:pt x="12" y="30"/>
                    <a:pt x="12" y="89"/>
                  </a:cubicBezTo>
                  <a:cubicBezTo>
                    <a:pt x="12" y="197"/>
                    <a:pt x="0" y="316"/>
                    <a:pt x="60" y="411"/>
                  </a:cubicBezTo>
                  <a:cubicBezTo>
                    <a:pt x="72" y="423"/>
                    <a:pt x="89" y="429"/>
                    <a:pt x="106" y="429"/>
                  </a:cubicBezTo>
                  <a:cubicBezTo>
                    <a:pt x="122" y="429"/>
                    <a:pt x="137" y="423"/>
                    <a:pt x="143" y="411"/>
                  </a:cubicBezTo>
                  <a:cubicBezTo>
                    <a:pt x="203" y="316"/>
                    <a:pt x="191" y="197"/>
                    <a:pt x="191" y="89"/>
                  </a:cubicBezTo>
                  <a:cubicBezTo>
                    <a:pt x="197" y="30"/>
                    <a:pt x="15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1" name="Google Shape;12561;p56"/>
            <p:cNvSpPr/>
            <p:nvPr/>
          </p:nvSpPr>
          <p:spPr>
            <a:xfrm>
              <a:off x="3820550" y="2088475"/>
              <a:ext cx="6125" cy="9250"/>
            </a:xfrm>
            <a:custGeom>
              <a:avLst/>
              <a:gdLst/>
              <a:ahLst/>
              <a:cxnLst/>
              <a:rect l="l" t="t" r="r" b="b"/>
              <a:pathLst>
                <a:path w="245" h="370" extrusionOk="0">
                  <a:moveTo>
                    <a:pt x="117" y="1"/>
                  </a:moveTo>
                  <a:cubicBezTo>
                    <a:pt x="57" y="1"/>
                    <a:pt x="1" y="36"/>
                    <a:pt x="7" y="108"/>
                  </a:cubicBezTo>
                  <a:cubicBezTo>
                    <a:pt x="7" y="191"/>
                    <a:pt x="7" y="370"/>
                    <a:pt x="126" y="370"/>
                  </a:cubicBezTo>
                  <a:cubicBezTo>
                    <a:pt x="245" y="370"/>
                    <a:pt x="233" y="203"/>
                    <a:pt x="245" y="108"/>
                  </a:cubicBezTo>
                  <a:cubicBezTo>
                    <a:pt x="239" y="36"/>
                    <a:pt x="176" y="1"/>
                    <a:pt x="11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2" name="Google Shape;12562;p56"/>
            <p:cNvSpPr/>
            <p:nvPr/>
          </p:nvSpPr>
          <p:spPr>
            <a:xfrm>
              <a:off x="3813550" y="2088675"/>
              <a:ext cx="13350" cy="9350"/>
            </a:xfrm>
            <a:custGeom>
              <a:avLst/>
              <a:gdLst/>
              <a:ahLst/>
              <a:cxnLst/>
              <a:rect l="l" t="t" r="r" b="b"/>
              <a:pathLst>
                <a:path w="534" h="374" extrusionOk="0">
                  <a:moveTo>
                    <a:pt x="396" y="0"/>
                  </a:moveTo>
                  <a:cubicBezTo>
                    <a:pt x="380" y="0"/>
                    <a:pt x="363" y="5"/>
                    <a:pt x="346" y="17"/>
                  </a:cubicBezTo>
                  <a:cubicBezTo>
                    <a:pt x="287" y="40"/>
                    <a:pt x="239" y="76"/>
                    <a:pt x="191" y="124"/>
                  </a:cubicBezTo>
                  <a:cubicBezTo>
                    <a:pt x="132" y="148"/>
                    <a:pt x="72" y="171"/>
                    <a:pt x="37" y="243"/>
                  </a:cubicBezTo>
                  <a:cubicBezTo>
                    <a:pt x="1" y="290"/>
                    <a:pt x="37" y="374"/>
                    <a:pt x="108" y="374"/>
                  </a:cubicBezTo>
                  <a:cubicBezTo>
                    <a:pt x="191" y="374"/>
                    <a:pt x="227" y="326"/>
                    <a:pt x="287" y="290"/>
                  </a:cubicBezTo>
                  <a:cubicBezTo>
                    <a:pt x="346" y="267"/>
                    <a:pt x="394" y="219"/>
                    <a:pt x="453" y="195"/>
                  </a:cubicBezTo>
                  <a:cubicBezTo>
                    <a:pt x="533" y="135"/>
                    <a:pt x="479" y="0"/>
                    <a:pt x="39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3" name="Google Shape;12563;p56"/>
            <p:cNvSpPr/>
            <p:nvPr/>
          </p:nvSpPr>
          <p:spPr>
            <a:xfrm>
              <a:off x="3806425" y="2082675"/>
              <a:ext cx="6850" cy="9175"/>
            </a:xfrm>
            <a:custGeom>
              <a:avLst/>
              <a:gdLst/>
              <a:ahLst/>
              <a:cxnLst/>
              <a:rect l="l" t="t" r="r" b="b"/>
              <a:pathLst>
                <a:path w="274" h="367" extrusionOk="0">
                  <a:moveTo>
                    <a:pt x="144" y="1"/>
                  </a:moveTo>
                  <a:cubicBezTo>
                    <a:pt x="81" y="1"/>
                    <a:pt x="18" y="42"/>
                    <a:pt x="24" y="126"/>
                  </a:cubicBezTo>
                  <a:cubicBezTo>
                    <a:pt x="24" y="197"/>
                    <a:pt x="0" y="328"/>
                    <a:pt x="95" y="364"/>
                  </a:cubicBezTo>
                  <a:cubicBezTo>
                    <a:pt x="105" y="365"/>
                    <a:pt x="114" y="366"/>
                    <a:pt x="122" y="366"/>
                  </a:cubicBezTo>
                  <a:cubicBezTo>
                    <a:pt x="243" y="366"/>
                    <a:pt x="274" y="215"/>
                    <a:pt x="274" y="126"/>
                  </a:cubicBezTo>
                  <a:cubicBezTo>
                    <a:pt x="274" y="42"/>
                    <a:pt x="208" y="1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4" name="Google Shape;12564;p56"/>
            <p:cNvSpPr/>
            <p:nvPr/>
          </p:nvSpPr>
          <p:spPr>
            <a:xfrm>
              <a:off x="3734975" y="2189100"/>
              <a:ext cx="3300" cy="3425"/>
            </a:xfrm>
            <a:custGeom>
              <a:avLst/>
              <a:gdLst/>
              <a:ahLst/>
              <a:cxnLst/>
              <a:rect l="l" t="t" r="r" b="b"/>
              <a:pathLst>
                <a:path w="132" h="137" extrusionOk="0">
                  <a:moveTo>
                    <a:pt x="60" y="0"/>
                  </a:moveTo>
                  <a:cubicBezTo>
                    <a:pt x="24" y="0"/>
                    <a:pt x="1" y="48"/>
                    <a:pt x="13" y="95"/>
                  </a:cubicBezTo>
                  <a:cubicBezTo>
                    <a:pt x="13" y="107"/>
                    <a:pt x="24" y="107"/>
                    <a:pt x="24" y="119"/>
                  </a:cubicBezTo>
                  <a:cubicBezTo>
                    <a:pt x="30" y="131"/>
                    <a:pt x="42" y="137"/>
                    <a:pt x="54" y="137"/>
                  </a:cubicBezTo>
                  <a:cubicBezTo>
                    <a:pt x="66" y="137"/>
                    <a:pt x="78" y="131"/>
                    <a:pt x="84" y="119"/>
                  </a:cubicBezTo>
                  <a:cubicBezTo>
                    <a:pt x="84" y="107"/>
                    <a:pt x="96" y="107"/>
                    <a:pt x="96" y="95"/>
                  </a:cubicBezTo>
                  <a:cubicBezTo>
                    <a:pt x="132" y="48"/>
                    <a:pt x="84" y="0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5" name="Google Shape;12565;p56"/>
            <p:cNvSpPr/>
            <p:nvPr/>
          </p:nvSpPr>
          <p:spPr>
            <a:xfrm>
              <a:off x="3733500" y="2188350"/>
              <a:ext cx="6575" cy="15175"/>
            </a:xfrm>
            <a:custGeom>
              <a:avLst/>
              <a:gdLst/>
              <a:ahLst/>
              <a:cxnLst/>
              <a:rect l="l" t="t" r="r" b="b"/>
              <a:pathLst>
                <a:path w="263" h="607" extrusionOk="0">
                  <a:moveTo>
                    <a:pt x="119" y="0"/>
                  </a:moveTo>
                  <a:cubicBezTo>
                    <a:pt x="77" y="0"/>
                    <a:pt x="36" y="30"/>
                    <a:pt x="36" y="90"/>
                  </a:cubicBezTo>
                  <a:cubicBezTo>
                    <a:pt x="24" y="256"/>
                    <a:pt x="0" y="506"/>
                    <a:pt x="179" y="602"/>
                  </a:cubicBezTo>
                  <a:cubicBezTo>
                    <a:pt x="185" y="605"/>
                    <a:pt x="192" y="606"/>
                    <a:pt x="200" y="606"/>
                  </a:cubicBezTo>
                  <a:cubicBezTo>
                    <a:pt x="223" y="606"/>
                    <a:pt x="250" y="593"/>
                    <a:pt x="250" y="566"/>
                  </a:cubicBezTo>
                  <a:cubicBezTo>
                    <a:pt x="262" y="471"/>
                    <a:pt x="250" y="423"/>
                    <a:pt x="238" y="340"/>
                  </a:cubicBezTo>
                  <a:cubicBezTo>
                    <a:pt x="214" y="256"/>
                    <a:pt x="214" y="173"/>
                    <a:pt x="203" y="90"/>
                  </a:cubicBezTo>
                  <a:cubicBezTo>
                    <a:pt x="203" y="30"/>
                    <a:pt x="161" y="0"/>
                    <a:pt x="11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6" name="Google Shape;12566;p56"/>
            <p:cNvSpPr/>
            <p:nvPr/>
          </p:nvSpPr>
          <p:spPr>
            <a:xfrm>
              <a:off x="3721000" y="2186675"/>
              <a:ext cx="7450" cy="17125"/>
            </a:xfrm>
            <a:custGeom>
              <a:avLst/>
              <a:gdLst/>
              <a:ahLst/>
              <a:cxnLst/>
              <a:rect l="l" t="t" r="r" b="b"/>
              <a:pathLst>
                <a:path w="298" h="685" extrusionOk="0">
                  <a:moveTo>
                    <a:pt x="46" y="0"/>
                  </a:moveTo>
                  <a:cubicBezTo>
                    <a:pt x="24" y="0"/>
                    <a:pt x="0" y="12"/>
                    <a:pt x="0" y="38"/>
                  </a:cubicBezTo>
                  <a:cubicBezTo>
                    <a:pt x="24" y="264"/>
                    <a:pt x="95" y="490"/>
                    <a:pt x="226" y="669"/>
                  </a:cubicBezTo>
                  <a:cubicBezTo>
                    <a:pt x="241" y="678"/>
                    <a:pt x="256" y="684"/>
                    <a:pt x="268" y="684"/>
                  </a:cubicBezTo>
                  <a:cubicBezTo>
                    <a:pt x="285" y="684"/>
                    <a:pt x="298" y="673"/>
                    <a:pt x="298" y="645"/>
                  </a:cubicBezTo>
                  <a:cubicBezTo>
                    <a:pt x="298" y="538"/>
                    <a:pt x="286" y="454"/>
                    <a:pt x="226" y="371"/>
                  </a:cubicBezTo>
                  <a:cubicBezTo>
                    <a:pt x="167" y="264"/>
                    <a:pt x="119" y="145"/>
                    <a:pt x="83" y="26"/>
                  </a:cubicBezTo>
                  <a:cubicBezTo>
                    <a:pt x="83" y="9"/>
                    <a:pt x="65" y="0"/>
                    <a:pt x="4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7" name="Google Shape;12567;p56"/>
            <p:cNvSpPr/>
            <p:nvPr/>
          </p:nvSpPr>
          <p:spPr>
            <a:xfrm>
              <a:off x="3708475" y="2184825"/>
              <a:ext cx="7475" cy="19875"/>
            </a:xfrm>
            <a:custGeom>
              <a:avLst/>
              <a:gdLst/>
              <a:ahLst/>
              <a:cxnLst/>
              <a:rect l="l" t="t" r="r" b="b"/>
              <a:pathLst>
                <a:path w="299" h="795" extrusionOk="0">
                  <a:moveTo>
                    <a:pt x="53" y="1"/>
                  </a:moveTo>
                  <a:cubicBezTo>
                    <a:pt x="26" y="1"/>
                    <a:pt x="1" y="19"/>
                    <a:pt x="1" y="52"/>
                  </a:cubicBezTo>
                  <a:cubicBezTo>
                    <a:pt x="13" y="302"/>
                    <a:pt x="84" y="528"/>
                    <a:pt x="180" y="766"/>
                  </a:cubicBezTo>
                  <a:cubicBezTo>
                    <a:pt x="188" y="787"/>
                    <a:pt x="203" y="795"/>
                    <a:pt x="219" y="795"/>
                  </a:cubicBezTo>
                  <a:cubicBezTo>
                    <a:pt x="251" y="795"/>
                    <a:pt x="287" y="766"/>
                    <a:pt x="287" y="743"/>
                  </a:cubicBezTo>
                  <a:cubicBezTo>
                    <a:pt x="299" y="481"/>
                    <a:pt x="168" y="278"/>
                    <a:pt x="108" y="40"/>
                  </a:cubicBezTo>
                  <a:cubicBezTo>
                    <a:pt x="97" y="13"/>
                    <a:pt x="75" y="1"/>
                    <a:pt x="5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8" name="Google Shape;12568;p56"/>
            <p:cNvSpPr/>
            <p:nvPr/>
          </p:nvSpPr>
          <p:spPr>
            <a:xfrm>
              <a:off x="3701875" y="2190875"/>
              <a:ext cx="5150" cy="15925"/>
            </a:xfrm>
            <a:custGeom>
              <a:avLst/>
              <a:gdLst/>
              <a:ahLst/>
              <a:cxnLst/>
              <a:rect l="l" t="t" r="r" b="b"/>
              <a:pathLst>
                <a:path w="206" h="637" extrusionOk="0">
                  <a:moveTo>
                    <a:pt x="75" y="1"/>
                  </a:moveTo>
                  <a:cubicBezTo>
                    <a:pt x="38" y="1"/>
                    <a:pt x="1" y="34"/>
                    <a:pt x="15" y="84"/>
                  </a:cubicBezTo>
                  <a:cubicBezTo>
                    <a:pt x="27" y="179"/>
                    <a:pt x="39" y="298"/>
                    <a:pt x="39" y="417"/>
                  </a:cubicBezTo>
                  <a:cubicBezTo>
                    <a:pt x="51" y="512"/>
                    <a:pt x="51" y="572"/>
                    <a:pt x="110" y="632"/>
                  </a:cubicBezTo>
                  <a:cubicBezTo>
                    <a:pt x="117" y="635"/>
                    <a:pt x="124" y="636"/>
                    <a:pt x="131" y="636"/>
                  </a:cubicBezTo>
                  <a:cubicBezTo>
                    <a:pt x="147" y="636"/>
                    <a:pt x="161" y="628"/>
                    <a:pt x="170" y="620"/>
                  </a:cubicBezTo>
                  <a:cubicBezTo>
                    <a:pt x="205" y="524"/>
                    <a:pt x="170" y="441"/>
                    <a:pt x="170" y="334"/>
                  </a:cubicBezTo>
                  <a:cubicBezTo>
                    <a:pt x="158" y="239"/>
                    <a:pt x="146" y="143"/>
                    <a:pt x="134" y="48"/>
                  </a:cubicBezTo>
                  <a:cubicBezTo>
                    <a:pt x="125" y="15"/>
                    <a:pt x="100" y="1"/>
                    <a:pt x="7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9" name="Google Shape;12569;p56"/>
            <p:cNvSpPr/>
            <p:nvPr/>
          </p:nvSpPr>
          <p:spPr>
            <a:xfrm>
              <a:off x="3692700" y="2179125"/>
              <a:ext cx="5025" cy="11825"/>
            </a:xfrm>
            <a:custGeom>
              <a:avLst/>
              <a:gdLst/>
              <a:ahLst/>
              <a:cxnLst/>
              <a:rect l="l" t="t" r="r" b="b"/>
              <a:pathLst>
                <a:path w="201" h="473" extrusionOk="0">
                  <a:moveTo>
                    <a:pt x="75" y="0"/>
                  </a:moveTo>
                  <a:cubicBezTo>
                    <a:pt x="49" y="0"/>
                    <a:pt x="25" y="18"/>
                    <a:pt x="25" y="54"/>
                  </a:cubicBezTo>
                  <a:cubicBezTo>
                    <a:pt x="1" y="173"/>
                    <a:pt x="1" y="292"/>
                    <a:pt x="25" y="411"/>
                  </a:cubicBezTo>
                  <a:cubicBezTo>
                    <a:pt x="30" y="454"/>
                    <a:pt x="61" y="472"/>
                    <a:pt x="95" y="472"/>
                  </a:cubicBezTo>
                  <a:cubicBezTo>
                    <a:pt x="146" y="472"/>
                    <a:pt x="201" y="432"/>
                    <a:pt x="180" y="375"/>
                  </a:cubicBezTo>
                  <a:cubicBezTo>
                    <a:pt x="156" y="268"/>
                    <a:pt x="144" y="161"/>
                    <a:pt x="144" y="54"/>
                  </a:cubicBezTo>
                  <a:cubicBezTo>
                    <a:pt x="132" y="18"/>
                    <a:pt x="102" y="0"/>
                    <a:pt x="7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0" name="Google Shape;12570;p56"/>
            <p:cNvSpPr/>
            <p:nvPr/>
          </p:nvSpPr>
          <p:spPr>
            <a:xfrm>
              <a:off x="3687350" y="2170200"/>
              <a:ext cx="3600" cy="9175"/>
            </a:xfrm>
            <a:custGeom>
              <a:avLst/>
              <a:gdLst/>
              <a:ahLst/>
              <a:cxnLst/>
              <a:rect l="l" t="t" r="r" b="b"/>
              <a:pathLst>
                <a:path w="144" h="367" extrusionOk="0">
                  <a:moveTo>
                    <a:pt x="78" y="0"/>
                  </a:moveTo>
                  <a:cubicBezTo>
                    <a:pt x="72" y="0"/>
                    <a:pt x="66" y="6"/>
                    <a:pt x="60" y="18"/>
                  </a:cubicBezTo>
                  <a:cubicBezTo>
                    <a:pt x="13" y="54"/>
                    <a:pt x="13" y="101"/>
                    <a:pt x="13" y="173"/>
                  </a:cubicBezTo>
                  <a:cubicBezTo>
                    <a:pt x="13" y="232"/>
                    <a:pt x="1" y="280"/>
                    <a:pt x="36" y="339"/>
                  </a:cubicBezTo>
                  <a:cubicBezTo>
                    <a:pt x="48" y="357"/>
                    <a:pt x="63" y="366"/>
                    <a:pt x="78" y="366"/>
                  </a:cubicBezTo>
                  <a:cubicBezTo>
                    <a:pt x="93" y="366"/>
                    <a:pt x="108" y="357"/>
                    <a:pt x="120" y="339"/>
                  </a:cubicBezTo>
                  <a:cubicBezTo>
                    <a:pt x="144" y="280"/>
                    <a:pt x="144" y="232"/>
                    <a:pt x="144" y="173"/>
                  </a:cubicBezTo>
                  <a:cubicBezTo>
                    <a:pt x="144" y="113"/>
                    <a:pt x="144" y="77"/>
                    <a:pt x="96" y="18"/>
                  </a:cubicBezTo>
                  <a:cubicBezTo>
                    <a:pt x="90" y="6"/>
                    <a:pt x="84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1" name="Google Shape;12571;p56"/>
            <p:cNvSpPr/>
            <p:nvPr/>
          </p:nvSpPr>
          <p:spPr>
            <a:xfrm>
              <a:off x="3699600" y="2199450"/>
              <a:ext cx="6225" cy="13275"/>
            </a:xfrm>
            <a:custGeom>
              <a:avLst/>
              <a:gdLst/>
              <a:ahLst/>
              <a:cxnLst/>
              <a:rect l="l" t="t" r="r" b="b"/>
              <a:pathLst>
                <a:path w="249" h="531" extrusionOk="0">
                  <a:moveTo>
                    <a:pt x="131" y="1"/>
                  </a:moveTo>
                  <a:cubicBezTo>
                    <a:pt x="67" y="1"/>
                    <a:pt x="1" y="54"/>
                    <a:pt x="23" y="134"/>
                  </a:cubicBezTo>
                  <a:cubicBezTo>
                    <a:pt x="58" y="217"/>
                    <a:pt x="70" y="300"/>
                    <a:pt x="70" y="396"/>
                  </a:cubicBezTo>
                  <a:cubicBezTo>
                    <a:pt x="70" y="449"/>
                    <a:pt x="99" y="530"/>
                    <a:pt x="156" y="530"/>
                  </a:cubicBezTo>
                  <a:cubicBezTo>
                    <a:pt x="162" y="530"/>
                    <a:pt x="170" y="529"/>
                    <a:pt x="177" y="527"/>
                  </a:cubicBezTo>
                  <a:cubicBezTo>
                    <a:pt x="249" y="503"/>
                    <a:pt x="249" y="408"/>
                    <a:pt x="249" y="348"/>
                  </a:cubicBezTo>
                  <a:cubicBezTo>
                    <a:pt x="249" y="253"/>
                    <a:pt x="249" y="169"/>
                    <a:pt x="225" y="74"/>
                  </a:cubicBezTo>
                  <a:cubicBezTo>
                    <a:pt x="211" y="23"/>
                    <a:pt x="171" y="1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2" name="Google Shape;12572;p56"/>
            <p:cNvSpPr/>
            <p:nvPr/>
          </p:nvSpPr>
          <p:spPr>
            <a:xfrm>
              <a:off x="3705550" y="2202200"/>
              <a:ext cx="7725" cy="7325"/>
            </a:xfrm>
            <a:custGeom>
              <a:avLst/>
              <a:gdLst/>
              <a:ahLst/>
              <a:cxnLst/>
              <a:rect l="l" t="t" r="r" b="b"/>
              <a:pathLst>
                <a:path w="309" h="293" extrusionOk="0">
                  <a:moveTo>
                    <a:pt x="103" y="1"/>
                  </a:moveTo>
                  <a:cubicBezTo>
                    <a:pt x="39" y="1"/>
                    <a:pt x="0" y="91"/>
                    <a:pt x="70" y="131"/>
                  </a:cubicBezTo>
                  <a:cubicBezTo>
                    <a:pt x="82" y="143"/>
                    <a:pt x="118" y="143"/>
                    <a:pt x="130" y="179"/>
                  </a:cubicBezTo>
                  <a:cubicBezTo>
                    <a:pt x="142" y="202"/>
                    <a:pt x="130" y="238"/>
                    <a:pt x="142" y="262"/>
                  </a:cubicBezTo>
                  <a:cubicBezTo>
                    <a:pt x="157" y="285"/>
                    <a:pt x="172" y="293"/>
                    <a:pt x="184" y="293"/>
                  </a:cubicBezTo>
                  <a:cubicBezTo>
                    <a:pt x="191" y="293"/>
                    <a:pt x="197" y="290"/>
                    <a:pt x="201" y="286"/>
                  </a:cubicBezTo>
                  <a:cubicBezTo>
                    <a:pt x="308" y="190"/>
                    <a:pt x="237" y="71"/>
                    <a:pt x="142" y="12"/>
                  </a:cubicBezTo>
                  <a:cubicBezTo>
                    <a:pt x="128" y="4"/>
                    <a:pt x="115" y="1"/>
                    <a:pt x="10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3" name="Google Shape;12573;p56"/>
            <p:cNvSpPr/>
            <p:nvPr/>
          </p:nvSpPr>
          <p:spPr>
            <a:xfrm>
              <a:off x="3689725" y="2201250"/>
              <a:ext cx="7900" cy="11725"/>
            </a:xfrm>
            <a:custGeom>
              <a:avLst/>
              <a:gdLst/>
              <a:ahLst/>
              <a:cxnLst/>
              <a:rect l="l" t="t" r="r" b="b"/>
              <a:pathLst>
                <a:path w="316" h="469" extrusionOk="0">
                  <a:moveTo>
                    <a:pt x="118" y="1"/>
                  </a:moveTo>
                  <a:cubicBezTo>
                    <a:pt x="60" y="1"/>
                    <a:pt x="1" y="36"/>
                    <a:pt x="1" y="109"/>
                  </a:cubicBezTo>
                  <a:cubicBezTo>
                    <a:pt x="1" y="217"/>
                    <a:pt x="37" y="300"/>
                    <a:pt x="84" y="395"/>
                  </a:cubicBezTo>
                  <a:cubicBezTo>
                    <a:pt x="98" y="446"/>
                    <a:pt x="140" y="469"/>
                    <a:pt x="182" y="469"/>
                  </a:cubicBezTo>
                  <a:cubicBezTo>
                    <a:pt x="248" y="469"/>
                    <a:pt x="316" y="415"/>
                    <a:pt x="287" y="336"/>
                  </a:cubicBezTo>
                  <a:cubicBezTo>
                    <a:pt x="263" y="264"/>
                    <a:pt x="227" y="181"/>
                    <a:pt x="227" y="97"/>
                  </a:cubicBezTo>
                  <a:cubicBezTo>
                    <a:pt x="227" y="33"/>
                    <a:pt x="173" y="1"/>
                    <a:pt x="1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4" name="Google Shape;12574;p56"/>
            <p:cNvSpPr/>
            <p:nvPr/>
          </p:nvSpPr>
          <p:spPr>
            <a:xfrm>
              <a:off x="3689150" y="2203550"/>
              <a:ext cx="4475" cy="14075"/>
            </a:xfrm>
            <a:custGeom>
              <a:avLst/>
              <a:gdLst/>
              <a:ahLst/>
              <a:cxnLst/>
              <a:rect l="l" t="t" r="r" b="b"/>
              <a:pathLst>
                <a:path w="179" h="563" extrusionOk="0">
                  <a:moveTo>
                    <a:pt x="141" y="0"/>
                  </a:moveTo>
                  <a:cubicBezTo>
                    <a:pt x="135" y="0"/>
                    <a:pt x="131" y="2"/>
                    <a:pt x="131" y="5"/>
                  </a:cubicBezTo>
                  <a:cubicBezTo>
                    <a:pt x="107" y="113"/>
                    <a:pt x="83" y="208"/>
                    <a:pt x="60" y="315"/>
                  </a:cubicBezTo>
                  <a:cubicBezTo>
                    <a:pt x="48" y="386"/>
                    <a:pt x="0" y="482"/>
                    <a:pt x="24" y="553"/>
                  </a:cubicBezTo>
                  <a:cubicBezTo>
                    <a:pt x="24" y="559"/>
                    <a:pt x="33" y="562"/>
                    <a:pt x="43" y="562"/>
                  </a:cubicBezTo>
                  <a:cubicBezTo>
                    <a:pt x="54" y="562"/>
                    <a:pt x="66" y="559"/>
                    <a:pt x="72" y="553"/>
                  </a:cubicBezTo>
                  <a:cubicBezTo>
                    <a:pt x="119" y="482"/>
                    <a:pt x="119" y="386"/>
                    <a:pt x="131" y="303"/>
                  </a:cubicBezTo>
                  <a:cubicBezTo>
                    <a:pt x="143" y="196"/>
                    <a:pt x="155" y="113"/>
                    <a:pt x="179" y="5"/>
                  </a:cubicBezTo>
                  <a:cubicBezTo>
                    <a:pt x="171" y="5"/>
                    <a:pt x="152" y="0"/>
                    <a:pt x="14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5" name="Google Shape;12575;p56"/>
            <p:cNvSpPr/>
            <p:nvPr/>
          </p:nvSpPr>
          <p:spPr>
            <a:xfrm>
              <a:off x="3708100" y="2203900"/>
              <a:ext cx="8150" cy="7100"/>
            </a:xfrm>
            <a:custGeom>
              <a:avLst/>
              <a:gdLst/>
              <a:ahLst/>
              <a:cxnLst/>
              <a:rect l="l" t="t" r="r" b="b"/>
              <a:pathLst>
                <a:path w="326" h="284" extrusionOk="0">
                  <a:moveTo>
                    <a:pt x="178" y="1"/>
                  </a:moveTo>
                  <a:cubicBezTo>
                    <a:pt x="91" y="1"/>
                    <a:pt x="1" y="104"/>
                    <a:pt x="87" y="182"/>
                  </a:cubicBezTo>
                  <a:cubicBezTo>
                    <a:pt x="123" y="194"/>
                    <a:pt x="123" y="230"/>
                    <a:pt x="135" y="253"/>
                  </a:cubicBezTo>
                  <a:cubicBezTo>
                    <a:pt x="156" y="274"/>
                    <a:pt x="179" y="284"/>
                    <a:pt x="202" y="284"/>
                  </a:cubicBezTo>
                  <a:cubicBezTo>
                    <a:pt x="230" y="284"/>
                    <a:pt x="258" y="268"/>
                    <a:pt x="278" y="242"/>
                  </a:cubicBezTo>
                  <a:cubicBezTo>
                    <a:pt x="326" y="182"/>
                    <a:pt x="302" y="111"/>
                    <a:pt x="266" y="51"/>
                  </a:cubicBezTo>
                  <a:cubicBezTo>
                    <a:pt x="243" y="15"/>
                    <a:pt x="211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6" name="Google Shape;12576;p56"/>
            <p:cNvSpPr/>
            <p:nvPr/>
          </p:nvSpPr>
          <p:spPr>
            <a:xfrm>
              <a:off x="3716925" y="2202700"/>
              <a:ext cx="10050" cy="9925"/>
            </a:xfrm>
            <a:custGeom>
              <a:avLst/>
              <a:gdLst/>
              <a:ahLst/>
              <a:cxnLst/>
              <a:rect l="l" t="t" r="r" b="b"/>
              <a:pathLst>
                <a:path w="402" h="397" extrusionOk="0">
                  <a:moveTo>
                    <a:pt x="192" y="0"/>
                  </a:moveTo>
                  <a:cubicBezTo>
                    <a:pt x="91" y="0"/>
                    <a:pt x="0" y="127"/>
                    <a:pt x="92" y="218"/>
                  </a:cubicBezTo>
                  <a:cubicBezTo>
                    <a:pt x="127" y="242"/>
                    <a:pt x="139" y="266"/>
                    <a:pt x="151" y="290"/>
                  </a:cubicBezTo>
                  <a:cubicBezTo>
                    <a:pt x="163" y="337"/>
                    <a:pt x="187" y="361"/>
                    <a:pt x="223" y="385"/>
                  </a:cubicBezTo>
                  <a:cubicBezTo>
                    <a:pt x="223" y="385"/>
                    <a:pt x="282" y="397"/>
                    <a:pt x="270" y="397"/>
                  </a:cubicBezTo>
                  <a:lnTo>
                    <a:pt x="282" y="397"/>
                  </a:lnTo>
                  <a:cubicBezTo>
                    <a:pt x="306" y="397"/>
                    <a:pt x="318" y="385"/>
                    <a:pt x="342" y="385"/>
                  </a:cubicBezTo>
                  <a:cubicBezTo>
                    <a:pt x="389" y="349"/>
                    <a:pt x="401" y="290"/>
                    <a:pt x="401" y="242"/>
                  </a:cubicBezTo>
                  <a:cubicBezTo>
                    <a:pt x="389" y="159"/>
                    <a:pt x="330" y="99"/>
                    <a:pt x="282" y="39"/>
                  </a:cubicBezTo>
                  <a:cubicBezTo>
                    <a:pt x="254" y="12"/>
                    <a:pt x="223" y="0"/>
                    <a:pt x="19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7" name="Google Shape;12577;p56"/>
            <p:cNvSpPr/>
            <p:nvPr/>
          </p:nvSpPr>
          <p:spPr>
            <a:xfrm>
              <a:off x="3726975" y="2207400"/>
              <a:ext cx="6550" cy="7375"/>
            </a:xfrm>
            <a:custGeom>
              <a:avLst/>
              <a:gdLst/>
              <a:ahLst/>
              <a:cxnLst/>
              <a:rect l="l" t="t" r="r" b="b"/>
              <a:pathLst>
                <a:path w="262" h="295" extrusionOk="0">
                  <a:moveTo>
                    <a:pt x="110" y="1"/>
                  </a:moveTo>
                  <a:cubicBezTo>
                    <a:pt x="58" y="1"/>
                    <a:pt x="1" y="54"/>
                    <a:pt x="35" y="113"/>
                  </a:cubicBezTo>
                  <a:cubicBezTo>
                    <a:pt x="83" y="173"/>
                    <a:pt x="118" y="232"/>
                    <a:pt x="178" y="280"/>
                  </a:cubicBezTo>
                  <a:cubicBezTo>
                    <a:pt x="188" y="290"/>
                    <a:pt x="199" y="295"/>
                    <a:pt x="210" y="295"/>
                  </a:cubicBezTo>
                  <a:cubicBezTo>
                    <a:pt x="237" y="295"/>
                    <a:pt x="261" y="267"/>
                    <a:pt x="261" y="232"/>
                  </a:cubicBezTo>
                  <a:cubicBezTo>
                    <a:pt x="237" y="161"/>
                    <a:pt x="213" y="102"/>
                    <a:pt x="166" y="30"/>
                  </a:cubicBezTo>
                  <a:cubicBezTo>
                    <a:pt x="152" y="9"/>
                    <a:pt x="132" y="1"/>
                    <a:pt x="11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8" name="Google Shape;12578;p56"/>
            <p:cNvSpPr/>
            <p:nvPr/>
          </p:nvSpPr>
          <p:spPr>
            <a:xfrm>
              <a:off x="3823000" y="2245900"/>
              <a:ext cx="8750" cy="24425"/>
            </a:xfrm>
            <a:custGeom>
              <a:avLst/>
              <a:gdLst/>
              <a:ahLst/>
              <a:cxnLst/>
              <a:rect l="l" t="t" r="r" b="b"/>
              <a:pathLst>
                <a:path w="350" h="977" extrusionOk="0">
                  <a:moveTo>
                    <a:pt x="49" y="1"/>
                  </a:moveTo>
                  <a:cubicBezTo>
                    <a:pt x="24" y="1"/>
                    <a:pt x="1" y="24"/>
                    <a:pt x="16" y="62"/>
                  </a:cubicBezTo>
                  <a:cubicBezTo>
                    <a:pt x="87" y="216"/>
                    <a:pt x="135" y="383"/>
                    <a:pt x="171" y="538"/>
                  </a:cubicBezTo>
                  <a:cubicBezTo>
                    <a:pt x="194" y="681"/>
                    <a:pt x="206" y="824"/>
                    <a:pt x="266" y="955"/>
                  </a:cubicBezTo>
                  <a:cubicBezTo>
                    <a:pt x="276" y="970"/>
                    <a:pt x="288" y="976"/>
                    <a:pt x="299" y="976"/>
                  </a:cubicBezTo>
                  <a:cubicBezTo>
                    <a:pt x="313" y="976"/>
                    <a:pt x="325" y="964"/>
                    <a:pt x="325" y="943"/>
                  </a:cubicBezTo>
                  <a:cubicBezTo>
                    <a:pt x="349" y="645"/>
                    <a:pt x="230" y="288"/>
                    <a:pt x="87" y="26"/>
                  </a:cubicBezTo>
                  <a:cubicBezTo>
                    <a:pt x="78" y="8"/>
                    <a:pt x="63" y="1"/>
                    <a:pt x="4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9" name="Google Shape;12579;p56"/>
            <p:cNvSpPr/>
            <p:nvPr/>
          </p:nvSpPr>
          <p:spPr>
            <a:xfrm>
              <a:off x="3825775" y="2249175"/>
              <a:ext cx="7750" cy="25975"/>
            </a:xfrm>
            <a:custGeom>
              <a:avLst/>
              <a:gdLst/>
              <a:ahLst/>
              <a:cxnLst/>
              <a:rect l="l" t="t" r="r" b="b"/>
              <a:pathLst>
                <a:path w="310" h="1039" extrusionOk="0">
                  <a:moveTo>
                    <a:pt x="54" y="1"/>
                  </a:moveTo>
                  <a:cubicBezTo>
                    <a:pt x="26" y="1"/>
                    <a:pt x="0" y="19"/>
                    <a:pt x="0" y="50"/>
                  </a:cubicBezTo>
                  <a:cubicBezTo>
                    <a:pt x="12" y="228"/>
                    <a:pt x="36" y="395"/>
                    <a:pt x="71" y="574"/>
                  </a:cubicBezTo>
                  <a:cubicBezTo>
                    <a:pt x="95" y="728"/>
                    <a:pt x="95" y="907"/>
                    <a:pt x="202" y="1026"/>
                  </a:cubicBezTo>
                  <a:cubicBezTo>
                    <a:pt x="215" y="1035"/>
                    <a:pt x="228" y="1038"/>
                    <a:pt x="239" y="1038"/>
                  </a:cubicBezTo>
                  <a:cubicBezTo>
                    <a:pt x="259" y="1038"/>
                    <a:pt x="274" y="1025"/>
                    <a:pt x="274" y="1002"/>
                  </a:cubicBezTo>
                  <a:cubicBezTo>
                    <a:pt x="310" y="859"/>
                    <a:pt x="250" y="728"/>
                    <a:pt x="214" y="574"/>
                  </a:cubicBezTo>
                  <a:cubicBezTo>
                    <a:pt x="179" y="395"/>
                    <a:pt x="143" y="228"/>
                    <a:pt x="119" y="50"/>
                  </a:cubicBezTo>
                  <a:cubicBezTo>
                    <a:pt x="108" y="16"/>
                    <a:pt x="80" y="1"/>
                    <a:pt x="5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0" name="Google Shape;12580;p56"/>
            <p:cNvSpPr/>
            <p:nvPr/>
          </p:nvSpPr>
          <p:spPr>
            <a:xfrm>
              <a:off x="3816250" y="2236875"/>
              <a:ext cx="14600" cy="43650"/>
            </a:xfrm>
            <a:custGeom>
              <a:avLst/>
              <a:gdLst/>
              <a:ahLst/>
              <a:cxnLst/>
              <a:rect l="l" t="t" r="r" b="b"/>
              <a:pathLst>
                <a:path w="584" h="1746" extrusionOk="0">
                  <a:moveTo>
                    <a:pt x="113" y="1"/>
                  </a:moveTo>
                  <a:cubicBezTo>
                    <a:pt x="72" y="1"/>
                    <a:pt x="30" y="31"/>
                    <a:pt x="24" y="89"/>
                  </a:cubicBezTo>
                  <a:cubicBezTo>
                    <a:pt x="0" y="387"/>
                    <a:pt x="36" y="685"/>
                    <a:pt x="95" y="982"/>
                  </a:cubicBezTo>
                  <a:cubicBezTo>
                    <a:pt x="131" y="1232"/>
                    <a:pt x="131" y="1554"/>
                    <a:pt x="345" y="1720"/>
                  </a:cubicBezTo>
                  <a:cubicBezTo>
                    <a:pt x="362" y="1737"/>
                    <a:pt x="384" y="1746"/>
                    <a:pt x="404" y="1746"/>
                  </a:cubicBezTo>
                  <a:cubicBezTo>
                    <a:pt x="429" y="1746"/>
                    <a:pt x="452" y="1734"/>
                    <a:pt x="464" y="1709"/>
                  </a:cubicBezTo>
                  <a:cubicBezTo>
                    <a:pt x="583" y="1482"/>
                    <a:pt x="476" y="1232"/>
                    <a:pt x="429" y="1006"/>
                  </a:cubicBezTo>
                  <a:cubicBezTo>
                    <a:pt x="381" y="697"/>
                    <a:pt x="298" y="387"/>
                    <a:pt x="191" y="66"/>
                  </a:cubicBezTo>
                  <a:cubicBezTo>
                    <a:pt x="180" y="22"/>
                    <a:pt x="147" y="1"/>
                    <a:pt x="11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1" name="Google Shape;12581;p56"/>
            <p:cNvSpPr/>
            <p:nvPr/>
          </p:nvSpPr>
          <p:spPr>
            <a:xfrm>
              <a:off x="3810875" y="2243200"/>
              <a:ext cx="7475" cy="30325"/>
            </a:xfrm>
            <a:custGeom>
              <a:avLst/>
              <a:gdLst/>
              <a:ahLst/>
              <a:cxnLst/>
              <a:rect l="l" t="t" r="r" b="b"/>
              <a:pathLst>
                <a:path w="299" h="1213" extrusionOk="0">
                  <a:moveTo>
                    <a:pt x="80" y="0"/>
                  </a:moveTo>
                  <a:cubicBezTo>
                    <a:pt x="57" y="0"/>
                    <a:pt x="36" y="9"/>
                    <a:pt x="36" y="27"/>
                  </a:cubicBezTo>
                  <a:cubicBezTo>
                    <a:pt x="13" y="229"/>
                    <a:pt x="1" y="432"/>
                    <a:pt x="25" y="634"/>
                  </a:cubicBezTo>
                  <a:cubicBezTo>
                    <a:pt x="36" y="813"/>
                    <a:pt x="36" y="1027"/>
                    <a:pt x="132" y="1182"/>
                  </a:cubicBezTo>
                  <a:cubicBezTo>
                    <a:pt x="142" y="1203"/>
                    <a:pt x="164" y="1212"/>
                    <a:pt x="186" y="1212"/>
                  </a:cubicBezTo>
                  <a:cubicBezTo>
                    <a:pt x="215" y="1212"/>
                    <a:pt x="244" y="1197"/>
                    <a:pt x="251" y="1170"/>
                  </a:cubicBezTo>
                  <a:cubicBezTo>
                    <a:pt x="298" y="1003"/>
                    <a:pt x="251" y="825"/>
                    <a:pt x="239" y="646"/>
                  </a:cubicBezTo>
                  <a:cubicBezTo>
                    <a:pt x="203" y="444"/>
                    <a:pt x="156" y="229"/>
                    <a:pt x="132" y="27"/>
                  </a:cubicBezTo>
                  <a:cubicBezTo>
                    <a:pt x="126" y="9"/>
                    <a:pt x="102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2" name="Google Shape;12582;p56"/>
            <p:cNvSpPr/>
            <p:nvPr/>
          </p:nvSpPr>
          <p:spPr>
            <a:xfrm>
              <a:off x="3800750" y="2255550"/>
              <a:ext cx="9550" cy="22700"/>
            </a:xfrm>
            <a:custGeom>
              <a:avLst/>
              <a:gdLst/>
              <a:ahLst/>
              <a:cxnLst/>
              <a:rect l="l" t="t" r="r" b="b"/>
              <a:pathLst>
                <a:path w="382" h="908" extrusionOk="0">
                  <a:moveTo>
                    <a:pt x="120" y="0"/>
                  </a:moveTo>
                  <a:cubicBezTo>
                    <a:pt x="114" y="0"/>
                    <a:pt x="108" y="3"/>
                    <a:pt x="108" y="9"/>
                  </a:cubicBezTo>
                  <a:cubicBezTo>
                    <a:pt x="49" y="176"/>
                    <a:pt x="25" y="319"/>
                    <a:pt x="13" y="497"/>
                  </a:cubicBezTo>
                  <a:cubicBezTo>
                    <a:pt x="1" y="652"/>
                    <a:pt x="1" y="771"/>
                    <a:pt x="108" y="890"/>
                  </a:cubicBezTo>
                  <a:cubicBezTo>
                    <a:pt x="114" y="902"/>
                    <a:pt x="132" y="908"/>
                    <a:pt x="151" y="908"/>
                  </a:cubicBezTo>
                  <a:cubicBezTo>
                    <a:pt x="171" y="908"/>
                    <a:pt x="191" y="902"/>
                    <a:pt x="203" y="890"/>
                  </a:cubicBezTo>
                  <a:cubicBezTo>
                    <a:pt x="382" y="652"/>
                    <a:pt x="227" y="247"/>
                    <a:pt x="132" y="9"/>
                  </a:cubicBezTo>
                  <a:cubicBezTo>
                    <a:pt x="132" y="3"/>
                    <a:pt x="126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3" name="Google Shape;12583;p56"/>
            <p:cNvSpPr/>
            <p:nvPr/>
          </p:nvSpPr>
          <p:spPr>
            <a:xfrm>
              <a:off x="3790350" y="2264200"/>
              <a:ext cx="6200" cy="9900"/>
            </a:xfrm>
            <a:custGeom>
              <a:avLst/>
              <a:gdLst/>
              <a:ahLst/>
              <a:cxnLst/>
              <a:rect l="l" t="t" r="r" b="b"/>
              <a:pathLst>
                <a:path w="248" h="396" extrusionOk="0">
                  <a:moveTo>
                    <a:pt x="219" y="0"/>
                  </a:moveTo>
                  <a:cubicBezTo>
                    <a:pt x="214" y="0"/>
                    <a:pt x="208" y="3"/>
                    <a:pt x="203" y="8"/>
                  </a:cubicBezTo>
                  <a:cubicBezTo>
                    <a:pt x="107" y="80"/>
                    <a:pt x="0" y="258"/>
                    <a:pt x="72" y="377"/>
                  </a:cubicBezTo>
                  <a:cubicBezTo>
                    <a:pt x="78" y="389"/>
                    <a:pt x="92" y="395"/>
                    <a:pt x="107" y="395"/>
                  </a:cubicBezTo>
                  <a:cubicBezTo>
                    <a:pt x="122" y="395"/>
                    <a:pt x="137" y="389"/>
                    <a:pt x="143" y="377"/>
                  </a:cubicBezTo>
                  <a:cubicBezTo>
                    <a:pt x="203" y="282"/>
                    <a:pt x="179" y="151"/>
                    <a:pt x="238" y="44"/>
                  </a:cubicBezTo>
                  <a:cubicBezTo>
                    <a:pt x="247" y="26"/>
                    <a:pt x="236" y="0"/>
                    <a:pt x="21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4" name="Google Shape;12584;p56"/>
            <p:cNvSpPr/>
            <p:nvPr/>
          </p:nvSpPr>
          <p:spPr>
            <a:xfrm>
              <a:off x="3804325" y="2274075"/>
              <a:ext cx="4200" cy="7975"/>
            </a:xfrm>
            <a:custGeom>
              <a:avLst/>
              <a:gdLst/>
              <a:ahLst/>
              <a:cxnLst/>
              <a:rect l="l" t="t" r="r" b="b"/>
              <a:pathLst>
                <a:path w="168" h="319" extrusionOk="0">
                  <a:moveTo>
                    <a:pt x="90" y="0"/>
                  </a:moveTo>
                  <a:cubicBezTo>
                    <a:pt x="57" y="0"/>
                    <a:pt x="25" y="18"/>
                    <a:pt x="25" y="54"/>
                  </a:cubicBezTo>
                  <a:cubicBezTo>
                    <a:pt x="25" y="149"/>
                    <a:pt x="1" y="221"/>
                    <a:pt x="48" y="292"/>
                  </a:cubicBezTo>
                  <a:cubicBezTo>
                    <a:pt x="54" y="310"/>
                    <a:pt x="69" y="319"/>
                    <a:pt x="84" y="319"/>
                  </a:cubicBezTo>
                  <a:cubicBezTo>
                    <a:pt x="99" y="319"/>
                    <a:pt x="114" y="310"/>
                    <a:pt x="120" y="292"/>
                  </a:cubicBezTo>
                  <a:cubicBezTo>
                    <a:pt x="167" y="221"/>
                    <a:pt x="156" y="149"/>
                    <a:pt x="156" y="54"/>
                  </a:cubicBezTo>
                  <a:cubicBezTo>
                    <a:pt x="156" y="18"/>
                    <a:pt x="123" y="0"/>
                    <a:pt x="9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5" name="Google Shape;12585;p56"/>
            <p:cNvSpPr/>
            <p:nvPr/>
          </p:nvSpPr>
          <p:spPr>
            <a:xfrm>
              <a:off x="3819675" y="2273375"/>
              <a:ext cx="9675" cy="9825"/>
            </a:xfrm>
            <a:custGeom>
              <a:avLst/>
              <a:gdLst/>
              <a:ahLst/>
              <a:cxnLst/>
              <a:rect l="l" t="t" r="r" b="b"/>
              <a:pathLst>
                <a:path w="387" h="393" extrusionOk="0">
                  <a:moveTo>
                    <a:pt x="128" y="0"/>
                  </a:moveTo>
                  <a:cubicBezTo>
                    <a:pt x="59" y="0"/>
                    <a:pt x="0" y="85"/>
                    <a:pt x="65" y="141"/>
                  </a:cubicBezTo>
                  <a:cubicBezTo>
                    <a:pt x="137" y="213"/>
                    <a:pt x="208" y="320"/>
                    <a:pt x="304" y="380"/>
                  </a:cubicBezTo>
                  <a:cubicBezTo>
                    <a:pt x="312" y="388"/>
                    <a:pt x="322" y="392"/>
                    <a:pt x="331" y="392"/>
                  </a:cubicBezTo>
                  <a:cubicBezTo>
                    <a:pt x="360" y="392"/>
                    <a:pt x="387" y="356"/>
                    <a:pt x="387" y="320"/>
                  </a:cubicBezTo>
                  <a:cubicBezTo>
                    <a:pt x="363" y="201"/>
                    <a:pt x="256" y="118"/>
                    <a:pt x="185" y="22"/>
                  </a:cubicBezTo>
                  <a:cubicBezTo>
                    <a:pt x="166" y="7"/>
                    <a:pt x="147" y="0"/>
                    <a:pt x="1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6" name="Google Shape;12586;p56"/>
            <p:cNvSpPr/>
            <p:nvPr/>
          </p:nvSpPr>
          <p:spPr>
            <a:xfrm>
              <a:off x="3830275" y="2279875"/>
              <a:ext cx="9500" cy="7475"/>
            </a:xfrm>
            <a:custGeom>
              <a:avLst/>
              <a:gdLst/>
              <a:ahLst/>
              <a:cxnLst/>
              <a:rect l="l" t="t" r="r" b="b"/>
              <a:pathLst>
                <a:path w="380" h="299" extrusionOk="0">
                  <a:moveTo>
                    <a:pt x="113" y="1"/>
                  </a:moveTo>
                  <a:cubicBezTo>
                    <a:pt x="46" y="1"/>
                    <a:pt x="0" y="79"/>
                    <a:pt x="70" y="131"/>
                  </a:cubicBezTo>
                  <a:cubicBezTo>
                    <a:pt x="118" y="179"/>
                    <a:pt x="153" y="227"/>
                    <a:pt x="213" y="274"/>
                  </a:cubicBezTo>
                  <a:cubicBezTo>
                    <a:pt x="261" y="298"/>
                    <a:pt x="308" y="298"/>
                    <a:pt x="356" y="298"/>
                  </a:cubicBezTo>
                  <a:cubicBezTo>
                    <a:pt x="380" y="298"/>
                    <a:pt x="380" y="251"/>
                    <a:pt x="380" y="239"/>
                  </a:cubicBezTo>
                  <a:cubicBezTo>
                    <a:pt x="368" y="191"/>
                    <a:pt x="356" y="167"/>
                    <a:pt x="308" y="131"/>
                  </a:cubicBezTo>
                  <a:cubicBezTo>
                    <a:pt x="261" y="108"/>
                    <a:pt x="237" y="60"/>
                    <a:pt x="189" y="36"/>
                  </a:cubicBezTo>
                  <a:cubicBezTo>
                    <a:pt x="164" y="11"/>
                    <a:pt x="137" y="1"/>
                    <a:pt x="11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7" name="Google Shape;12587;p56"/>
            <p:cNvSpPr/>
            <p:nvPr/>
          </p:nvSpPr>
          <p:spPr>
            <a:xfrm>
              <a:off x="3842825" y="2279625"/>
              <a:ext cx="12125" cy="10400"/>
            </a:xfrm>
            <a:custGeom>
              <a:avLst/>
              <a:gdLst/>
              <a:ahLst/>
              <a:cxnLst/>
              <a:rect l="l" t="t" r="r" b="b"/>
              <a:pathLst>
                <a:path w="485" h="416" extrusionOk="0">
                  <a:moveTo>
                    <a:pt x="130" y="0"/>
                  </a:moveTo>
                  <a:cubicBezTo>
                    <a:pt x="61" y="0"/>
                    <a:pt x="0" y="86"/>
                    <a:pt x="56" y="141"/>
                  </a:cubicBezTo>
                  <a:cubicBezTo>
                    <a:pt x="116" y="201"/>
                    <a:pt x="175" y="249"/>
                    <a:pt x="235" y="308"/>
                  </a:cubicBezTo>
                  <a:lnTo>
                    <a:pt x="306" y="380"/>
                  </a:lnTo>
                  <a:cubicBezTo>
                    <a:pt x="342" y="415"/>
                    <a:pt x="390" y="415"/>
                    <a:pt x="425" y="415"/>
                  </a:cubicBezTo>
                  <a:cubicBezTo>
                    <a:pt x="461" y="415"/>
                    <a:pt x="485" y="403"/>
                    <a:pt x="485" y="356"/>
                  </a:cubicBezTo>
                  <a:cubicBezTo>
                    <a:pt x="485" y="320"/>
                    <a:pt x="473" y="284"/>
                    <a:pt x="461" y="249"/>
                  </a:cubicBezTo>
                  <a:cubicBezTo>
                    <a:pt x="449" y="225"/>
                    <a:pt x="402" y="189"/>
                    <a:pt x="366" y="177"/>
                  </a:cubicBezTo>
                  <a:cubicBezTo>
                    <a:pt x="306" y="130"/>
                    <a:pt x="247" y="70"/>
                    <a:pt x="187" y="22"/>
                  </a:cubicBezTo>
                  <a:cubicBezTo>
                    <a:pt x="169" y="7"/>
                    <a:pt x="149" y="0"/>
                    <a:pt x="13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8" name="Google Shape;12588;p56"/>
            <p:cNvSpPr/>
            <p:nvPr/>
          </p:nvSpPr>
          <p:spPr>
            <a:xfrm>
              <a:off x="3774575" y="2274025"/>
              <a:ext cx="5975" cy="8550"/>
            </a:xfrm>
            <a:custGeom>
              <a:avLst/>
              <a:gdLst/>
              <a:ahLst/>
              <a:cxnLst/>
              <a:rect l="l" t="t" r="r" b="b"/>
              <a:pathLst>
                <a:path w="239" h="342" extrusionOk="0">
                  <a:moveTo>
                    <a:pt x="131" y="1"/>
                  </a:moveTo>
                  <a:cubicBezTo>
                    <a:pt x="108" y="1"/>
                    <a:pt x="89" y="16"/>
                    <a:pt x="84" y="44"/>
                  </a:cubicBezTo>
                  <a:cubicBezTo>
                    <a:pt x="60" y="92"/>
                    <a:pt x="36" y="127"/>
                    <a:pt x="24" y="175"/>
                  </a:cubicBezTo>
                  <a:cubicBezTo>
                    <a:pt x="0" y="223"/>
                    <a:pt x="24" y="270"/>
                    <a:pt x="48" y="306"/>
                  </a:cubicBezTo>
                  <a:cubicBezTo>
                    <a:pt x="60" y="342"/>
                    <a:pt x="84" y="342"/>
                    <a:pt x="107" y="342"/>
                  </a:cubicBezTo>
                  <a:cubicBezTo>
                    <a:pt x="167" y="318"/>
                    <a:pt x="214" y="294"/>
                    <a:pt x="226" y="234"/>
                  </a:cubicBezTo>
                  <a:cubicBezTo>
                    <a:pt x="238" y="175"/>
                    <a:pt x="214" y="115"/>
                    <a:pt x="203" y="56"/>
                  </a:cubicBezTo>
                  <a:cubicBezTo>
                    <a:pt x="184" y="19"/>
                    <a:pt x="155" y="1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9" name="Google Shape;12589;p56"/>
            <p:cNvSpPr/>
            <p:nvPr/>
          </p:nvSpPr>
          <p:spPr>
            <a:xfrm>
              <a:off x="3766825" y="2281800"/>
              <a:ext cx="4350" cy="4350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85" y="1"/>
                  </a:moveTo>
                  <a:cubicBezTo>
                    <a:pt x="42" y="1"/>
                    <a:pt x="1" y="31"/>
                    <a:pt x="13" y="90"/>
                  </a:cubicBezTo>
                  <a:cubicBezTo>
                    <a:pt x="36" y="138"/>
                    <a:pt x="36" y="174"/>
                    <a:pt x="96" y="174"/>
                  </a:cubicBezTo>
                  <a:cubicBezTo>
                    <a:pt x="132" y="174"/>
                    <a:pt x="155" y="114"/>
                    <a:pt x="167" y="90"/>
                  </a:cubicBezTo>
                  <a:cubicBezTo>
                    <a:pt x="173" y="31"/>
                    <a:pt x="129" y="1"/>
                    <a:pt x="8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0" name="Google Shape;12590;p56"/>
            <p:cNvSpPr/>
            <p:nvPr/>
          </p:nvSpPr>
          <p:spPr>
            <a:xfrm>
              <a:off x="3757600" y="2275400"/>
              <a:ext cx="4500" cy="9125"/>
            </a:xfrm>
            <a:custGeom>
              <a:avLst/>
              <a:gdLst/>
              <a:ahLst/>
              <a:cxnLst/>
              <a:rect l="l" t="t" r="r" b="b"/>
              <a:pathLst>
                <a:path w="180" h="365" extrusionOk="0">
                  <a:moveTo>
                    <a:pt x="96" y="1"/>
                  </a:moveTo>
                  <a:cubicBezTo>
                    <a:pt x="54" y="1"/>
                    <a:pt x="12" y="25"/>
                    <a:pt x="12" y="72"/>
                  </a:cubicBezTo>
                  <a:cubicBezTo>
                    <a:pt x="12" y="168"/>
                    <a:pt x="1" y="275"/>
                    <a:pt x="60" y="346"/>
                  </a:cubicBezTo>
                  <a:cubicBezTo>
                    <a:pt x="66" y="358"/>
                    <a:pt x="81" y="364"/>
                    <a:pt x="96" y="364"/>
                  </a:cubicBezTo>
                  <a:cubicBezTo>
                    <a:pt x="111" y="364"/>
                    <a:pt x="126" y="358"/>
                    <a:pt x="131" y="346"/>
                  </a:cubicBezTo>
                  <a:cubicBezTo>
                    <a:pt x="179" y="275"/>
                    <a:pt x="167" y="168"/>
                    <a:pt x="179" y="72"/>
                  </a:cubicBezTo>
                  <a:cubicBezTo>
                    <a:pt x="179" y="25"/>
                    <a:pt x="137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1" name="Google Shape;12591;p56"/>
            <p:cNvSpPr/>
            <p:nvPr/>
          </p:nvSpPr>
          <p:spPr>
            <a:xfrm>
              <a:off x="3752250" y="2277200"/>
              <a:ext cx="2700" cy="10800"/>
            </a:xfrm>
            <a:custGeom>
              <a:avLst/>
              <a:gdLst/>
              <a:ahLst/>
              <a:cxnLst/>
              <a:rect l="l" t="t" r="r" b="b"/>
              <a:pathLst>
                <a:path w="108" h="432" extrusionOk="0">
                  <a:moveTo>
                    <a:pt x="61" y="0"/>
                  </a:moveTo>
                  <a:cubicBezTo>
                    <a:pt x="42" y="0"/>
                    <a:pt x="24" y="12"/>
                    <a:pt x="24" y="36"/>
                  </a:cubicBezTo>
                  <a:lnTo>
                    <a:pt x="24" y="227"/>
                  </a:lnTo>
                  <a:cubicBezTo>
                    <a:pt x="24" y="286"/>
                    <a:pt x="0" y="346"/>
                    <a:pt x="36" y="405"/>
                  </a:cubicBezTo>
                  <a:cubicBezTo>
                    <a:pt x="42" y="423"/>
                    <a:pt x="54" y="432"/>
                    <a:pt x="66" y="432"/>
                  </a:cubicBezTo>
                  <a:cubicBezTo>
                    <a:pt x="78" y="432"/>
                    <a:pt x="89" y="423"/>
                    <a:pt x="95" y="405"/>
                  </a:cubicBezTo>
                  <a:cubicBezTo>
                    <a:pt x="107" y="358"/>
                    <a:pt x="107" y="286"/>
                    <a:pt x="107" y="227"/>
                  </a:cubicBezTo>
                  <a:lnTo>
                    <a:pt x="107" y="36"/>
                  </a:lnTo>
                  <a:cubicBezTo>
                    <a:pt x="101" y="12"/>
                    <a:pt x="81" y="0"/>
                    <a:pt x="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2" name="Google Shape;12592;p56"/>
            <p:cNvSpPr/>
            <p:nvPr/>
          </p:nvSpPr>
          <p:spPr>
            <a:xfrm>
              <a:off x="3746150" y="2278300"/>
              <a:ext cx="4175" cy="6425"/>
            </a:xfrm>
            <a:custGeom>
              <a:avLst/>
              <a:gdLst/>
              <a:ahLst/>
              <a:cxnLst/>
              <a:rect l="l" t="t" r="r" b="b"/>
              <a:pathLst>
                <a:path w="167" h="257" extrusionOk="0">
                  <a:moveTo>
                    <a:pt x="83" y="1"/>
                  </a:moveTo>
                  <a:cubicBezTo>
                    <a:pt x="42" y="1"/>
                    <a:pt x="0" y="22"/>
                    <a:pt x="6" y="63"/>
                  </a:cubicBezTo>
                  <a:cubicBezTo>
                    <a:pt x="6" y="111"/>
                    <a:pt x="30" y="159"/>
                    <a:pt x="30" y="194"/>
                  </a:cubicBezTo>
                  <a:cubicBezTo>
                    <a:pt x="36" y="236"/>
                    <a:pt x="66" y="257"/>
                    <a:pt x="94" y="257"/>
                  </a:cubicBezTo>
                  <a:cubicBezTo>
                    <a:pt x="122" y="257"/>
                    <a:pt x="149" y="236"/>
                    <a:pt x="149" y="194"/>
                  </a:cubicBezTo>
                  <a:cubicBezTo>
                    <a:pt x="149" y="147"/>
                    <a:pt x="161" y="111"/>
                    <a:pt x="161" y="63"/>
                  </a:cubicBezTo>
                  <a:cubicBezTo>
                    <a:pt x="167" y="22"/>
                    <a:pt x="125" y="1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3" name="Google Shape;12593;p56"/>
            <p:cNvSpPr/>
            <p:nvPr/>
          </p:nvSpPr>
          <p:spPr>
            <a:xfrm>
              <a:off x="4073425" y="2461450"/>
              <a:ext cx="2700" cy="8875"/>
            </a:xfrm>
            <a:custGeom>
              <a:avLst/>
              <a:gdLst/>
              <a:ahLst/>
              <a:cxnLst/>
              <a:rect l="l" t="t" r="r" b="b"/>
              <a:pathLst>
                <a:path w="108" h="355" extrusionOk="0">
                  <a:moveTo>
                    <a:pt x="48" y="0"/>
                  </a:moveTo>
                  <a:lnTo>
                    <a:pt x="0" y="96"/>
                  </a:lnTo>
                  <a:lnTo>
                    <a:pt x="0" y="179"/>
                  </a:lnTo>
                  <a:cubicBezTo>
                    <a:pt x="0" y="238"/>
                    <a:pt x="0" y="286"/>
                    <a:pt x="36" y="346"/>
                  </a:cubicBezTo>
                  <a:cubicBezTo>
                    <a:pt x="42" y="352"/>
                    <a:pt x="51" y="354"/>
                    <a:pt x="58" y="354"/>
                  </a:cubicBezTo>
                  <a:cubicBezTo>
                    <a:pt x="66" y="354"/>
                    <a:pt x="71" y="352"/>
                    <a:pt x="71" y="346"/>
                  </a:cubicBezTo>
                  <a:cubicBezTo>
                    <a:pt x="107" y="286"/>
                    <a:pt x="107" y="238"/>
                    <a:pt x="107" y="179"/>
                  </a:cubicBezTo>
                  <a:lnTo>
                    <a:pt x="107" y="96"/>
                  </a:lnTo>
                  <a:cubicBezTo>
                    <a:pt x="107" y="60"/>
                    <a:pt x="71" y="36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4" name="Google Shape;12594;p56"/>
            <p:cNvSpPr/>
            <p:nvPr/>
          </p:nvSpPr>
          <p:spPr>
            <a:xfrm>
              <a:off x="4062925" y="2452900"/>
              <a:ext cx="8725" cy="25775"/>
            </a:xfrm>
            <a:custGeom>
              <a:avLst/>
              <a:gdLst/>
              <a:ahLst/>
              <a:cxnLst/>
              <a:rect l="l" t="t" r="r" b="b"/>
              <a:pathLst>
                <a:path w="349" h="1031" extrusionOk="0">
                  <a:moveTo>
                    <a:pt x="90" y="0"/>
                  </a:moveTo>
                  <a:cubicBezTo>
                    <a:pt x="47" y="0"/>
                    <a:pt x="0" y="32"/>
                    <a:pt x="15" y="92"/>
                  </a:cubicBezTo>
                  <a:cubicBezTo>
                    <a:pt x="75" y="259"/>
                    <a:pt x="110" y="438"/>
                    <a:pt x="134" y="592"/>
                  </a:cubicBezTo>
                  <a:cubicBezTo>
                    <a:pt x="146" y="747"/>
                    <a:pt x="146" y="890"/>
                    <a:pt x="230" y="1009"/>
                  </a:cubicBezTo>
                  <a:cubicBezTo>
                    <a:pt x="235" y="1024"/>
                    <a:pt x="246" y="1031"/>
                    <a:pt x="258" y="1031"/>
                  </a:cubicBezTo>
                  <a:cubicBezTo>
                    <a:pt x="275" y="1031"/>
                    <a:pt x="294" y="1018"/>
                    <a:pt x="301" y="997"/>
                  </a:cubicBezTo>
                  <a:cubicBezTo>
                    <a:pt x="349" y="854"/>
                    <a:pt x="313" y="699"/>
                    <a:pt x="289" y="557"/>
                  </a:cubicBezTo>
                  <a:cubicBezTo>
                    <a:pt x="253" y="378"/>
                    <a:pt x="206" y="211"/>
                    <a:pt x="146" y="33"/>
                  </a:cubicBezTo>
                  <a:cubicBezTo>
                    <a:pt x="137" y="11"/>
                    <a:pt x="114" y="0"/>
                    <a:pt x="9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5" name="Google Shape;12595;p56"/>
            <p:cNvSpPr/>
            <p:nvPr/>
          </p:nvSpPr>
          <p:spPr>
            <a:xfrm>
              <a:off x="4054375" y="2446850"/>
              <a:ext cx="7150" cy="19225"/>
            </a:xfrm>
            <a:custGeom>
              <a:avLst/>
              <a:gdLst/>
              <a:ahLst/>
              <a:cxnLst/>
              <a:rect l="l" t="t" r="r" b="b"/>
              <a:pathLst>
                <a:path w="286" h="769" extrusionOk="0">
                  <a:moveTo>
                    <a:pt x="140" y="1"/>
                  </a:moveTo>
                  <a:cubicBezTo>
                    <a:pt x="116" y="1"/>
                    <a:pt x="95" y="13"/>
                    <a:pt x="95" y="37"/>
                  </a:cubicBezTo>
                  <a:cubicBezTo>
                    <a:pt x="60" y="168"/>
                    <a:pt x="36" y="287"/>
                    <a:pt x="36" y="418"/>
                  </a:cubicBezTo>
                  <a:cubicBezTo>
                    <a:pt x="36" y="537"/>
                    <a:pt x="0" y="656"/>
                    <a:pt x="95" y="751"/>
                  </a:cubicBezTo>
                  <a:cubicBezTo>
                    <a:pt x="107" y="763"/>
                    <a:pt x="125" y="769"/>
                    <a:pt x="144" y="769"/>
                  </a:cubicBezTo>
                  <a:cubicBezTo>
                    <a:pt x="164" y="769"/>
                    <a:pt x="185" y="763"/>
                    <a:pt x="202" y="751"/>
                  </a:cubicBezTo>
                  <a:cubicBezTo>
                    <a:pt x="286" y="656"/>
                    <a:pt x="262" y="537"/>
                    <a:pt x="262" y="418"/>
                  </a:cubicBezTo>
                  <a:cubicBezTo>
                    <a:pt x="262" y="287"/>
                    <a:pt x="226" y="168"/>
                    <a:pt x="202" y="37"/>
                  </a:cubicBezTo>
                  <a:cubicBezTo>
                    <a:pt x="191" y="13"/>
                    <a:pt x="164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6" name="Google Shape;12596;p56"/>
            <p:cNvSpPr/>
            <p:nvPr/>
          </p:nvSpPr>
          <p:spPr>
            <a:xfrm>
              <a:off x="4049000" y="2440300"/>
              <a:ext cx="5400" cy="22575"/>
            </a:xfrm>
            <a:custGeom>
              <a:avLst/>
              <a:gdLst/>
              <a:ahLst/>
              <a:cxnLst/>
              <a:rect l="l" t="t" r="r" b="b"/>
              <a:pathLst>
                <a:path w="216" h="903" extrusionOk="0">
                  <a:moveTo>
                    <a:pt x="66" y="1"/>
                  </a:moveTo>
                  <a:cubicBezTo>
                    <a:pt x="32" y="1"/>
                    <a:pt x="1" y="22"/>
                    <a:pt x="1" y="72"/>
                  </a:cubicBezTo>
                  <a:cubicBezTo>
                    <a:pt x="1" y="227"/>
                    <a:pt x="1" y="370"/>
                    <a:pt x="13" y="501"/>
                  </a:cubicBezTo>
                  <a:cubicBezTo>
                    <a:pt x="13" y="644"/>
                    <a:pt x="13" y="763"/>
                    <a:pt x="72" y="882"/>
                  </a:cubicBezTo>
                  <a:cubicBezTo>
                    <a:pt x="77" y="896"/>
                    <a:pt x="89" y="903"/>
                    <a:pt x="103" y="903"/>
                  </a:cubicBezTo>
                  <a:cubicBezTo>
                    <a:pt x="124" y="903"/>
                    <a:pt x="148" y="887"/>
                    <a:pt x="156" y="858"/>
                  </a:cubicBezTo>
                  <a:cubicBezTo>
                    <a:pt x="215" y="727"/>
                    <a:pt x="191" y="608"/>
                    <a:pt x="167" y="477"/>
                  </a:cubicBezTo>
                  <a:cubicBezTo>
                    <a:pt x="156" y="346"/>
                    <a:pt x="144" y="203"/>
                    <a:pt x="144" y="72"/>
                  </a:cubicBezTo>
                  <a:cubicBezTo>
                    <a:pt x="144" y="28"/>
                    <a:pt x="103" y="1"/>
                    <a:pt x="6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7" name="Google Shape;12597;p56"/>
            <p:cNvSpPr/>
            <p:nvPr/>
          </p:nvSpPr>
          <p:spPr>
            <a:xfrm>
              <a:off x="4040075" y="2442250"/>
              <a:ext cx="3600" cy="12750"/>
            </a:xfrm>
            <a:custGeom>
              <a:avLst/>
              <a:gdLst/>
              <a:ahLst/>
              <a:cxnLst/>
              <a:rect l="l" t="t" r="r" b="b"/>
              <a:pathLst>
                <a:path w="144" h="510" extrusionOk="0">
                  <a:moveTo>
                    <a:pt x="72" y="0"/>
                  </a:moveTo>
                  <a:cubicBezTo>
                    <a:pt x="42" y="0"/>
                    <a:pt x="12" y="18"/>
                    <a:pt x="12" y="54"/>
                  </a:cubicBezTo>
                  <a:cubicBezTo>
                    <a:pt x="12" y="209"/>
                    <a:pt x="1" y="352"/>
                    <a:pt x="36" y="483"/>
                  </a:cubicBezTo>
                  <a:cubicBezTo>
                    <a:pt x="48" y="500"/>
                    <a:pt x="60" y="509"/>
                    <a:pt x="70" y="509"/>
                  </a:cubicBezTo>
                  <a:cubicBezTo>
                    <a:pt x="81" y="509"/>
                    <a:pt x="90" y="500"/>
                    <a:pt x="96" y="483"/>
                  </a:cubicBezTo>
                  <a:cubicBezTo>
                    <a:pt x="143" y="340"/>
                    <a:pt x="132" y="209"/>
                    <a:pt x="132" y="54"/>
                  </a:cubicBezTo>
                  <a:cubicBezTo>
                    <a:pt x="132" y="18"/>
                    <a:pt x="102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8" name="Google Shape;12598;p56"/>
            <p:cNvSpPr/>
            <p:nvPr/>
          </p:nvSpPr>
          <p:spPr>
            <a:xfrm>
              <a:off x="4031150" y="2442700"/>
              <a:ext cx="6275" cy="15350"/>
            </a:xfrm>
            <a:custGeom>
              <a:avLst/>
              <a:gdLst/>
              <a:ahLst/>
              <a:cxnLst/>
              <a:rect l="l" t="t" r="r" b="b"/>
              <a:pathLst>
                <a:path w="251" h="614" extrusionOk="0">
                  <a:moveTo>
                    <a:pt x="112" y="0"/>
                  </a:moveTo>
                  <a:cubicBezTo>
                    <a:pt x="54" y="0"/>
                    <a:pt x="0" y="36"/>
                    <a:pt x="0" y="107"/>
                  </a:cubicBezTo>
                  <a:lnTo>
                    <a:pt x="0" y="393"/>
                  </a:lnTo>
                  <a:cubicBezTo>
                    <a:pt x="0" y="488"/>
                    <a:pt x="12" y="560"/>
                    <a:pt x="84" y="595"/>
                  </a:cubicBezTo>
                  <a:cubicBezTo>
                    <a:pt x="90" y="607"/>
                    <a:pt x="105" y="613"/>
                    <a:pt x="119" y="613"/>
                  </a:cubicBezTo>
                  <a:cubicBezTo>
                    <a:pt x="134" y="613"/>
                    <a:pt x="149" y="607"/>
                    <a:pt x="155" y="595"/>
                  </a:cubicBezTo>
                  <a:cubicBezTo>
                    <a:pt x="238" y="548"/>
                    <a:pt x="250" y="476"/>
                    <a:pt x="250" y="393"/>
                  </a:cubicBezTo>
                  <a:lnTo>
                    <a:pt x="250" y="107"/>
                  </a:lnTo>
                  <a:cubicBezTo>
                    <a:pt x="233" y="36"/>
                    <a:pt x="170" y="0"/>
                    <a:pt x="11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9" name="Google Shape;12599;p56"/>
            <p:cNvSpPr/>
            <p:nvPr/>
          </p:nvSpPr>
          <p:spPr>
            <a:xfrm>
              <a:off x="4020125" y="2441875"/>
              <a:ext cx="5550" cy="18175"/>
            </a:xfrm>
            <a:custGeom>
              <a:avLst/>
              <a:gdLst/>
              <a:ahLst/>
              <a:cxnLst/>
              <a:rect l="l" t="t" r="r" b="b"/>
              <a:pathLst>
                <a:path w="222" h="727" extrusionOk="0">
                  <a:moveTo>
                    <a:pt x="112" y="0"/>
                  </a:moveTo>
                  <a:cubicBezTo>
                    <a:pt x="57" y="0"/>
                    <a:pt x="1" y="39"/>
                    <a:pt x="1" y="117"/>
                  </a:cubicBezTo>
                  <a:lnTo>
                    <a:pt x="1" y="426"/>
                  </a:lnTo>
                  <a:cubicBezTo>
                    <a:pt x="1" y="521"/>
                    <a:pt x="1" y="605"/>
                    <a:pt x="48" y="700"/>
                  </a:cubicBezTo>
                  <a:cubicBezTo>
                    <a:pt x="66" y="718"/>
                    <a:pt x="90" y="727"/>
                    <a:pt x="112" y="727"/>
                  </a:cubicBezTo>
                  <a:cubicBezTo>
                    <a:pt x="135" y="727"/>
                    <a:pt x="156" y="718"/>
                    <a:pt x="168" y="700"/>
                  </a:cubicBezTo>
                  <a:cubicBezTo>
                    <a:pt x="215" y="605"/>
                    <a:pt x="215" y="533"/>
                    <a:pt x="215" y="426"/>
                  </a:cubicBezTo>
                  <a:lnTo>
                    <a:pt x="215" y="117"/>
                  </a:lnTo>
                  <a:cubicBezTo>
                    <a:pt x="221" y="39"/>
                    <a:pt x="168" y="0"/>
                    <a:pt x="11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0" name="Google Shape;12600;p56"/>
            <p:cNvSpPr/>
            <p:nvPr/>
          </p:nvSpPr>
          <p:spPr>
            <a:xfrm>
              <a:off x="4019250" y="2475275"/>
              <a:ext cx="3575" cy="8000"/>
            </a:xfrm>
            <a:custGeom>
              <a:avLst/>
              <a:gdLst/>
              <a:ahLst/>
              <a:cxnLst/>
              <a:rect l="l" t="t" r="r" b="b"/>
              <a:pathLst>
                <a:path w="143" h="320" extrusionOk="0">
                  <a:moveTo>
                    <a:pt x="76" y="1"/>
                  </a:moveTo>
                  <a:cubicBezTo>
                    <a:pt x="45" y="1"/>
                    <a:pt x="12" y="19"/>
                    <a:pt x="12" y="54"/>
                  </a:cubicBezTo>
                  <a:cubicBezTo>
                    <a:pt x="12" y="150"/>
                    <a:pt x="0" y="221"/>
                    <a:pt x="36" y="293"/>
                  </a:cubicBezTo>
                  <a:cubicBezTo>
                    <a:pt x="48" y="310"/>
                    <a:pt x="60" y="319"/>
                    <a:pt x="70" y="319"/>
                  </a:cubicBezTo>
                  <a:cubicBezTo>
                    <a:pt x="80" y="319"/>
                    <a:pt x="89" y="310"/>
                    <a:pt x="95" y="293"/>
                  </a:cubicBezTo>
                  <a:cubicBezTo>
                    <a:pt x="143" y="221"/>
                    <a:pt x="131" y="150"/>
                    <a:pt x="131" y="54"/>
                  </a:cubicBezTo>
                  <a:cubicBezTo>
                    <a:pt x="137" y="19"/>
                    <a:pt x="107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1" name="Google Shape;12601;p56"/>
            <p:cNvSpPr/>
            <p:nvPr/>
          </p:nvSpPr>
          <p:spPr>
            <a:xfrm>
              <a:off x="4030550" y="2475875"/>
              <a:ext cx="4800" cy="4575"/>
            </a:xfrm>
            <a:custGeom>
              <a:avLst/>
              <a:gdLst/>
              <a:ahLst/>
              <a:cxnLst/>
              <a:rect l="l" t="t" r="r" b="b"/>
              <a:pathLst>
                <a:path w="192" h="183" extrusionOk="0">
                  <a:moveTo>
                    <a:pt x="96" y="1"/>
                  </a:moveTo>
                  <a:cubicBezTo>
                    <a:pt x="48" y="1"/>
                    <a:pt x="1" y="30"/>
                    <a:pt x="24" y="90"/>
                  </a:cubicBezTo>
                  <a:cubicBezTo>
                    <a:pt x="36" y="126"/>
                    <a:pt x="36" y="150"/>
                    <a:pt x="60" y="173"/>
                  </a:cubicBezTo>
                  <a:cubicBezTo>
                    <a:pt x="72" y="179"/>
                    <a:pt x="84" y="182"/>
                    <a:pt x="94" y="182"/>
                  </a:cubicBezTo>
                  <a:cubicBezTo>
                    <a:pt x="105" y="182"/>
                    <a:pt x="114" y="179"/>
                    <a:pt x="120" y="173"/>
                  </a:cubicBezTo>
                  <a:cubicBezTo>
                    <a:pt x="143" y="138"/>
                    <a:pt x="155" y="126"/>
                    <a:pt x="167" y="90"/>
                  </a:cubicBezTo>
                  <a:cubicBezTo>
                    <a:pt x="191" y="30"/>
                    <a:pt x="143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2" name="Google Shape;12602;p56"/>
            <p:cNvSpPr/>
            <p:nvPr/>
          </p:nvSpPr>
          <p:spPr>
            <a:xfrm>
              <a:off x="4098400" y="2485825"/>
              <a:ext cx="13425" cy="24150"/>
            </a:xfrm>
            <a:custGeom>
              <a:avLst/>
              <a:gdLst/>
              <a:ahLst/>
              <a:cxnLst/>
              <a:rect l="l" t="t" r="r" b="b"/>
              <a:pathLst>
                <a:path w="537" h="966" extrusionOk="0">
                  <a:moveTo>
                    <a:pt x="106" y="0"/>
                  </a:moveTo>
                  <a:cubicBezTo>
                    <a:pt x="54" y="0"/>
                    <a:pt x="1" y="52"/>
                    <a:pt x="25" y="109"/>
                  </a:cubicBezTo>
                  <a:cubicBezTo>
                    <a:pt x="85" y="264"/>
                    <a:pt x="144" y="406"/>
                    <a:pt x="180" y="561"/>
                  </a:cubicBezTo>
                  <a:cubicBezTo>
                    <a:pt x="204" y="692"/>
                    <a:pt x="227" y="811"/>
                    <a:pt x="287" y="930"/>
                  </a:cubicBezTo>
                  <a:cubicBezTo>
                    <a:pt x="293" y="954"/>
                    <a:pt x="314" y="966"/>
                    <a:pt x="338" y="966"/>
                  </a:cubicBezTo>
                  <a:cubicBezTo>
                    <a:pt x="361" y="966"/>
                    <a:pt x="388" y="954"/>
                    <a:pt x="406" y="930"/>
                  </a:cubicBezTo>
                  <a:cubicBezTo>
                    <a:pt x="537" y="633"/>
                    <a:pt x="323" y="275"/>
                    <a:pt x="168" y="37"/>
                  </a:cubicBezTo>
                  <a:cubicBezTo>
                    <a:pt x="153" y="11"/>
                    <a:pt x="130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3" name="Google Shape;12603;p56"/>
            <p:cNvSpPr/>
            <p:nvPr/>
          </p:nvSpPr>
          <p:spPr>
            <a:xfrm>
              <a:off x="4093125" y="2487600"/>
              <a:ext cx="10075" cy="28450"/>
            </a:xfrm>
            <a:custGeom>
              <a:avLst/>
              <a:gdLst/>
              <a:ahLst/>
              <a:cxnLst/>
              <a:rect l="l" t="t" r="r" b="b"/>
              <a:pathLst>
                <a:path w="403" h="1138" extrusionOk="0">
                  <a:moveTo>
                    <a:pt x="101" y="0"/>
                  </a:moveTo>
                  <a:cubicBezTo>
                    <a:pt x="47" y="0"/>
                    <a:pt x="0" y="40"/>
                    <a:pt x="22" y="97"/>
                  </a:cubicBezTo>
                  <a:cubicBezTo>
                    <a:pt x="105" y="431"/>
                    <a:pt x="93" y="788"/>
                    <a:pt x="224" y="1097"/>
                  </a:cubicBezTo>
                  <a:cubicBezTo>
                    <a:pt x="230" y="1123"/>
                    <a:pt x="260" y="1138"/>
                    <a:pt x="288" y="1138"/>
                  </a:cubicBezTo>
                  <a:cubicBezTo>
                    <a:pt x="313" y="1138"/>
                    <a:pt x="338" y="1126"/>
                    <a:pt x="343" y="1097"/>
                  </a:cubicBezTo>
                  <a:cubicBezTo>
                    <a:pt x="403" y="740"/>
                    <a:pt x="319" y="395"/>
                    <a:pt x="200" y="62"/>
                  </a:cubicBezTo>
                  <a:cubicBezTo>
                    <a:pt x="176" y="18"/>
                    <a:pt x="137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4" name="Google Shape;12604;p56"/>
            <p:cNvSpPr/>
            <p:nvPr/>
          </p:nvSpPr>
          <p:spPr>
            <a:xfrm>
              <a:off x="4086500" y="2496575"/>
              <a:ext cx="5700" cy="19800"/>
            </a:xfrm>
            <a:custGeom>
              <a:avLst/>
              <a:gdLst/>
              <a:ahLst/>
              <a:cxnLst/>
              <a:rect l="l" t="t" r="r" b="b"/>
              <a:pathLst>
                <a:path w="228" h="792" extrusionOk="0">
                  <a:moveTo>
                    <a:pt x="72" y="0"/>
                  </a:moveTo>
                  <a:cubicBezTo>
                    <a:pt x="43" y="0"/>
                    <a:pt x="13" y="24"/>
                    <a:pt x="13" y="72"/>
                  </a:cubicBezTo>
                  <a:lnTo>
                    <a:pt x="13" y="441"/>
                  </a:lnTo>
                  <a:cubicBezTo>
                    <a:pt x="13" y="548"/>
                    <a:pt x="1" y="679"/>
                    <a:pt x="60" y="774"/>
                  </a:cubicBezTo>
                  <a:cubicBezTo>
                    <a:pt x="72" y="786"/>
                    <a:pt x="90" y="792"/>
                    <a:pt x="107" y="792"/>
                  </a:cubicBezTo>
                  <a:cubicBezTo>
                    <a:pt x="123" y="792"/>
                    <a:pt x="138" y="786"/>
                    <a:pt x="144" y="774"/>
                  </a:cubicBezTo>
                  <a:cubicBezTo>
                    <a:pt x="227" y="667"/>
                    <a:pt x="180" y="548"/>
                    <a:pt x="156" y="441"/>
                  </a:cubicBezTo>
                  <a:cubicBezTo>
                    <a:pt x="144" y="322"/>
                    <a:pt x="132" y="191"/>
                    <a:pt x="132" y="72"/>
                  </a:cubicBezTo>
                  <a:cubicBezTo>
                    <a:pt x="132" y="24"/>
                    <a:pt x="102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5" name="Google Shape;12605;p56"/>
            <p:cNvSpPr/>
            <p:nvPr/>
          </p:nvSpPr>
          <p:spPr>
            <a:xfrm>
              <a:off x="4076100" y="2504600"/>
              <a:ext cx="4775" cy="16100"/>
            </a:xfrm>
            <a:custGeom>
              <a:avLst/>
              <a:gdLst/>
              <a:ahLst/>
              <a:cxnLst/>
              <a:rect l="l" t="t" r="r" b="b"/>
              <a:pathLst>
                <a:path w="191" h="644" extrusionOk="0">
                  <a:moveTo>
                    <a:pt x="95" y="1"/>
                  </a:moveTo>
                  <a:cubicBezTo>
                    <a:pt x="54" y="1"/>
                    <a:pt x="12" y="24"/>
                    <a:pt x="12" y="72"/>
                  </a:cubicBezTo>
                  <a:lnTo>
                    <a:pt x="12" y="358"/>
                  </a:lnTo>
                  <a:cubicBezTo>
                    <a:pt x="12" y="453"/>
                    <a:pt x="0" y="525"/>
                    <a:pt x="48" y="608"/>
                  </a:cubicBezTo>
                  <a:cubicBezTo>
                    <a:pt x="60" y="632"/>
                    <a:pt x="81" y="644"/>
                    <a:pt x="100" y="644"/>
                  </a:cubicBezTo>
                  <a:cubicBezTo>
                    <a:pt x="119" y="644"/>
                    <a:pt x="137" y="632"/>
                    <a:pt x="143" y="608"/>
                  </a:cubicBezTo>
                  <a:cubicBezTo>
                    <a:pt x="191" y="536"/>
                    <a:pt x="179" y="453"/>
                    <a:pt x="179" y="358"/>
                  </a:cubicBezTo>
                  <a:lnTo>
                    <a:pt x="179" y="72"/>
                  </a:lnTo>
                  <a:cubicBezTo>
                    <a:pt x="179" y="24"/>
                    <a:pt x="137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6" name="Google Shape;12606;p56"/>
            <p:cNvSpPr/>
            <p:nvPr/>
          </p:nvSpPr>
          <p:spPr>
            <a:xfrm>
              <a:off x="4065075" y="2511675"/>
              <a:ext cx="5675" cy="9450"/>
            </a:xfrm>
            <a:custGeom>
              <a:avLst/>
              <a:gdLst/>
              <a:ahLst/>
              <a:cxnLst/>
              <a:rect l="l" t="t" r="r" b="b"/>
              <a:pathLst>
                <a:path w="227" h="378" extrusionOk="0">
                  <a:moveTo>
                    <a:pt x="142" y="0"/>
                  </a:moveTo>
                  <a:cubicBezTo>
                    <a:pt x="123" y="0"/>
                    <a:pt x="108" y="9"/>
                    <a:pt x="108" y="27"/>
                  </a:cubicBezTo>
                  <a:cubicBezTo>
                    <a:pt x="84" y="146"/>
                    <a:pt x="1" y="230"/>
                    <a:pt x="36" y="349"/>
                  </a:cubicBezTo>
                  <a:cubicBezTo>
                    <a:pt x="43" y="368"/>
                    <a:pt x="60" y="377"/>
                    <a:pt x="79" y="377"/>
                  </a:cubicBezTo>
                  <a:cubicBezTo>
                    <a:pt x="94" y="377"/>
                    <a:pt x="109" y="371"/>
                    <a:pt x="120" y="361"/>
                  </a:cubicBezTo>
                  <a:cubicBezTo>
                    <a:pt x="227" y="265"/>
                    <a:pt x="227" y="146"/>
                    <a:pt x="203" y="27"/>
                  </a:cubicBezTo>
                  <a:cubicBezTo>
                    <a:pt x="185" y="9"/>
                    <a:pt x="161" y="0"/>
                    <a:pt x="1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7" name="Google Shape;12607;p56"/>
            <p:cNvSpPr/>
            <p:nvPr/>
          </p:nvSpPr>
          <p:spPr>
            <a:xfrm>
              <a:off x="4049600" y="2515550"/>
              <a:ext cx="5825" cy="9375"/>
            </a:xfrm>
            <a:custGeom>
              <a:avLst/>
              <a:gdLst/>
              <a:ahLst/>
              <a:cxnLst/>
              <a:rect l="l" t="t" r="r" b="b"/>
              <a:pathLst>
                <a:path w="233" h="375" extrusionOk="0">
                  <a:moveTo>
                    <a:pt x="120" y="0"/>
                  </a:moveTo>
                  <a:cubicBezTo>
                    <a:pt x="63" y="0"/>
                    <a:pt x="6" y="33"/>
                    <a:pt x="12" y="98"/>
                  </a:cubicBezTo>
                  <a:lnTo>
                    <a:pt x="12" y="206"/>
                  </a:lnTo>
                  <a:cubicBezTo>
                    <a:pt x="1" y="253"/>
                    <a:pt x="1" y="277"/>
                    <a:pt x="1" y="325"/>
                  </a:cubicBezTo>
                  <a:cubicBezTo>
                    <a:pt x="1" y="345"/>
                    <a:pt x="27" y="375"/>
                    <a:pt x="50" y="375"/>
                  </a:cubicBezTo>
                  <a:cubicBezTo>
                    <a:pt x="53" y="375"/>
                    <a:pt x="57" y="374"/>
                    <a:pt x="60" y="372"/>
                  </a:cubicBezTo>
                  <a:cubicBezTo>
                    <a:pt x="191" y="337"/>
                    <a:pt x="227" y="218"/>
                    <a:pt x="227" y="98"/>
                  </a:cubicBezTo>
                  <a:cubicBezTo>
                    <a:pt x="233" y="33"/>
                    <a:pt x="176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8" name="Google Shape;12608;p56"/>
            <p:cNvSpPr/>
            <p:nvPr/>
          </p:nvSpPr>
          <p:spPr>
            <a:xfrm>
              <a:off x="4034125" y="2504750"/>
              <a:ext cx="7275" cy="7025"/>
            </a:xfrm>
            <a:custGeom>
              <a:avLst/>
              <a:gdLst/>
              <a:ahLst/>
              <a:cxnLst/>
              <a:rect l="l" t="t" r="r" b="b"/>
              <a:pathLst>
                <a:path w="291" h="281" extrusionOk="0">
                  <a:moveTo>
                    <a:pt x="120" y="1"/>
                  </a:moveTo>
                  <a:cubicBezTo>
                    <a:pt x="89" y="1"/>
                    <a:pt x="58" y="16"/>
                    <a:pt x="36" y="54"/>
                  </a:cubicBezTo>
                  <a:cubicBezTo>
                    <a:pt x="12" y="114"/>
                    <a:pt x="0" y="173"/>
                    <a:pt x="0" y="233"/>
                  </a:cubicBezTo>
                  <a:cubicBezTo>
                    <a:pt x="0" y="269"/>
                    <a:pt x="24" y="280"/>
                    <a:pt x="60" y="280"/>
                  </a:cubicBezTo>
                  <a:cubicBezTo>
                    <a:pt x="131" y="280"/>
                    <a:pt x="155" y="221"/>
                    <a:pt x="203" y="185"/>
                  </a:cubicBezTo>
                  <a:cubicBezTo>
                    <a:pt x="290" y="115"/>
                    <a:pt x="205" y="1"/>
                    <a:pt x="12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9" name="Google Shape;12609;p56"/>
            <p:cNvSpPr/>
            <p:nvPr/>
          </p:nvSpPr>
          <p:spPr>
            <a:xfrm>
              <a:off x="4024300" y="2496350"/>
              <a:ext cx="4775" cy="9250"/>
            </a:xfrm>
            <a:custGeom>
              <a:avLst/>
              <a:gdLst/>
              <a:ahLst/>
              <a:cxnLst/>
              <a:rect l="l" t="t" r="r" b="b"/>
              <a:pathLst>
                <a:path w="191" h="370" extrusionOk="0">
                  <a:moveTo>
                    <a:pt x="91" y="0"/>
                  </a:moveTo>
                  <a:cubicBezTo>
                    <a:pt x="48" y="0"/>
                    <a:pt x="6" y="27"/>
                    <a:pt x="12" y="81"/>
                  </a:cubicBezTo>
                  <a:cubicBezTo>
                    <a:pt x="12" y="188"/>
                    <a:pt x="1" y="271"/>
                    <a:pt x="60" y="343"/>
                  </a:cubicBezTo>
                  <a:cubicBezTo>
                    <a:pt x="66" y="360"/>
                    <a:pt x="81" y="369"/>
                    <a:pt x="96" y="369"/>
                  </a:cubicBezTo>
                  <a:cubicBezTo>
                    <a:pt x="111" y="369"/>
                    <a:pt x="126" y="360"/>
                    <a:pt x="131" y="343"/>
                  </a:cubicBezTo>
                  <a:cubicBezTo>
                    <a:pt x="191" y="259"/>
                    <a:pt x="179" y="164"/>
                    <a:pt x="179" y="81"/>
                  </a:cubicBezTo>
                  <a:cubicBezTo>
                    <a:pt x="179" y="27"/>
                    <a:pt x="134" y="0"/>
                    <a:pt x="9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0" name="Google Shape;12610;p56"/>
            <p:cNvSpPr/>
            <p:nvPr/>
          </p:nvSpPr>
          <p:spPr>
            <a:xfrm>
              <a:off x="4011200" y="2495300"/>
              <a:ext cx="19975" cy="22425"/>
            </a:xfrm>
            <a:custGeom>
              <a:avLst/>
              <a:gdLst/>
              <a:ahLst/>
              <a:cxnLst/>
              <a:rect l="l" t="t" r="r" b="b"/>
              <a:pathLst>
                <a:path w="799" h="897" extrusionOk="0">
                  <a:moveTo>
                    <a:pt x="600" y="0"/>
                  </a:moveTo>
                  <a:cubicBezTo>
                    <a:pt x="575" y="0"/>
                    <a:pt x="548" y="8"/>
                    <a:pt x="525" y="27"/>
                  </a:cubicBezTo>
                  <a:cubicBezTo>
                    <a:pt x="394" y="146"/>
                    <a:pt x="298" y="289"/>
                    <a:pt x="215" y="432"/>
                  </a:cubicBezTo>
                  <a:cubicBezTo>
                    <a:pt x="144" y="551"/>
                    <a:pt x="1" y="706"/>
                    <a:pt x="84" y="849"/>
                  </a:cubicBezTo>
                  <a:cubicBezTo>
                    <a:pt x="96" y="885"/>
                    <a:pt x="120" y="897"/>
                    <a:pt x="155" y="897"/>
                  </a:cubicBezTo>
                  <a:cubicBezTo>
                    <a:pt x="298" y="897"/>
                    <a:pt x="358" y="718"/>
                    <a:pt x="417" y="611"/>
                  </a:cubicBezTo>
                  <a:cubicBezTo>
                    <a:pt x="501" y="468"/>
                    <a:pt x="584" y="325"/>
                    <a:pt x="703" y="206"/>
                  </a:cubicBezTo>
                  <a:cubicBezTo>
                    <a:pt x="798" y="130"/>
                    <a:pt x="703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1" name="Google Shape;12611;p56"/>
            <p:cNvSpPr/>
            <p:nvPr/>
          </p:nvSpPr>
          <p:spPr>
            <a:xfrm>
              <a:off x="3929950" y="2501875"/>
              <a:ext cx="5075" cy="18775"/>
            </a:xfrm>
            <a:custGeom>
              <a:avLst/>
              <a:gdLst/>
              <a:ahLst/>
              <a:cxnLst/>
              <a:rect l="l" t="t" r="r" b="b"/>
              <a:pathLst>
                <a:path w="203" h="751" extrusionOk="0">
                  <a:moveTo>
                    <a:pt x="48" y="1"/>
                  </a:moveTo>
                  <a:cubicBezTo>
                    <a:pt x="24" y="1"/>
                    <a:pt x="0" y="13"/>
                    <a:pt x="0" y="38"/>
                  </a:cubicBezTo>
                  <a:cubicBezTo>
                    <a:pt x="0" y="157"/>
                    <a:pt x="0" y="288"/>
                    <a:pt x="24" y="407"/>
                  </a:cubicBezTo>
                  <a:cubicBezTo>
                    <a:pt x="36" y="526"/>
                    <a:pt x="60" y="645"/>
                    <a:pt x="131" y="741"/>
                  </a:cubicBezTo>
                  <a:cubicBezTo>
                    <a:pt x="138" y="747"/>
                    <a:pt x="146" y="750"/>
                    <a:pt x="155" y="750"/>
                  </a:cubicBezTo>
                  <a:cubicBezTo>
                    <a:pt x="178" y="750"/>
                    <a:pt x="203" y="731"/>
                    <a:pt x="203" y="705"/>
                  </a:cubicBezTo>
                  <a:cubicBezTo>
                    <a:pt x="203" y="598"/>
                    <a:pt x="155" y="503"/>
                    <a:pt x="143" y="395"/>
                  </a:cubicBezTo>
                  <a:cubicBezTo>
                    <a:pt x="119" y="276"/>
                    <a:pt x="95" y="145"/>
                    <a:pt x="95" y="26"/>
                  </a:cubicBezTo>
                  <a:cubicBezTo>
                    <a:pt x="90" y="10"/>
                    <a:pt x="69" y="1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2" name="Google Shape;12612;p56"/>
            <p:cNvSpPr/>
            <p:nvPr/>
          </p:nvSpPr>
          <p:spPr>
            <a:xfrm>
              <a:off x="3932575" y="2502150"/>
              <a:ext cx="7800" cy="23850"/>
            </a:xfrm>
            <a:custGeom>
              <a:avLst/>
              <a:gdLst/>
              <a:ahLst/>
              <a:cxnLst/>
              <a:rect l="l" t="t" r="r" b="b"/>
              <a:pathLst>
                <a:path w="312" h="954" extrusionOk="0">
                  <a:moveTo>
                    <a:pt x="73" y="0"/>
                  </a:moveTo>
                  <a:cubicBezTo>
                    <a:pt x="35" y="0"/>
                    <a:pt x="0" y="31"/>
                    <a:pt x="14" y="87"/>
                  </a:cubicBezTo>
                  <a:cubicBezTo>
                    <a:pt x="38" y="253"/>
                    <a:pt x="74" y="396"/>
                    <a:pt x="86" y="563"/>
                  </a:cubicBezTo>
                  <a:cubicBezTo>
                    <a:pt x="98" y="682"/>
                    <a:pt x="86" y="813"/>
                    <a:pt x="157" y="920"/>
                  </a:cubicBezTo>
                  <a:cubicBezTo>
                    <a:pt x="173" y="942"/>
                    <a:pt x="196" y="953"/>
                    <a:pt x="218" y="953"/>
                  </a:cubicBezTo>
                  <a:cubicBezTo>
                    <a:pt x="245" y="953"/>
                    <a:pt x="270" y="936"/>
                    <a:pt x="276" y="896"/>
                  </a:cubicBezTo>
                  <a:cubicBezTo>
                    <a:pt x="312" y="765"/>
                    <a:pt x="264" y="634"/>
                    <a:pt x="241" y="515"/>
                  </a:cubicBezTo>
                  <a:cubicBezTo>
                    <a:pt x="217" y="349"/>
                    <a:pt x="169" y="206"/>
                    <a:pt x="145" y="51"/>
                  </a:cubicBezTo>
                  <a:cubicBezTo>
                    <a:pt x="130" y="16"/>
                    <a:pt x="10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3" name="Google Shape;12613;p56"/>
            <p:cNvSpPr/>
            <p:nvPr/>
          </p:nvSpPr>
          <p:spPr>
            <a:xfrm>
              <a:off x="3936275" y="2504000"/>
              <a:ext cx="10650" cy="27350"/>
            </a:xfrm>
            <a:custGeom>
              <a:avLst/>
              <a:gdLst/>
              <a:ahLst/>
              <a:cxnLst/>
              <a:rect l="l" t="t" r="r" b="b"/>
              <a:pathLst>
                <a:path w="426" h="1094" extrusionOk="0">
                  <a:moveTo>
                    <a:pt x="125" y="0"/>
                  </a:moveTo>
                  <a:cubicBezTo>
                    <a:pt x="67" y="0"/>
                    <a:pt x="1" y="57"/>
                    <a:pt x="9" y="132"/>
                  </a:cubicBezTo>
                  <a:cubicBezTo>
                    <a:pt x="81" y="418"/>
                    <a:pt x="21" y="906"/>
                    <a:pt x="295" y="1084"/>
                  </a:cubicBezTo>
                  <a:cubicBezTo>
                    <a:pt x="301" y="1091"/>
                    <a:pt x="310" y="1094"/>
                    <a:pt x="320" y="1094"/>
                  </a:cubicBezTo>
                  <a:cubicBezTo>
                    <a:pt x="346" y="1094"/>
                    <a:pt x="378" y="1072"/>
                    <a:pt x="378" y="1037"/>
                  </a:cubicBezTo>
                  <a:cubicBezTo>
                    <a:pt x="426" y="894"/>
                    <a:pt x="366" y="715"/>
                    <a:pt x="343" y="549"/>
                  </a:cubicBezTo>
                  <a:cubicBezTo>
                    <a:pt x="307" y="370"/>
                    <a:pt x="259" y="203"/>
                    <a:pt x="188" y="37"/>
                  </a:cubicBezTo>
                  <a:cubicBezTo>
                    <a:pt x="173" y="11"/>
                    <a:pt x="150" y="0"/>
                    <a:pt x="12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4" name="Google Shape;12614;p56"/>
            <p:cNvSpPr/>
            <p:nvPr/>
          </p:nvSpPr>
          <p:spPr>
            <a:xfrm>
              <a:off x="3945125" y="2506450"/>
              <a:ext cx="10150" cy="34275"/>
            </a:xfrm>
            <a:custGeom>
              <a:avLst/>
              <a:gdLst/>
              <a:ahLst/>
              <a:cxnLst/>
              <a:rect l="l" t="t" r="r" b="b"/>
              <a:pathLst>
                <a:path w="406" h="1371" extrusionOk="0">
                  <a:moveTo>
                    <a:pt x="76" y="1"/>
                  </a:moveTo>
                  <a:cubicBezTo>
                    <a:pt x="42" y="1"/>
                    <a:pt x="0" y="30"/>
                    <a:pt x="0" y="81"/>
                  </a:cubicBezTo>
                  <a:cubicBezTo>
                    <a:pt x="0" y="331"/>
                    <a:pt x="12" y="582"/>
                    <a:pt x="24" y="832"/>
                  </a:cubicBezTo>
                  <a:cubicBezTo>
                    <a:pt x="48" y="1034"/>
                    <a:pt x="48" y="1236"/>
                    <a:pt x="203" y="1355"/>
                  </a:cubicBezTo>
                  <a:cubicBezTo>
                    <a:pt x="214" y="1366"/>
                    <a:pt x="227" y="1371"/>
                    <a:pt x="240" y="1371"/>
                  </a:cubicBezTo>
                  <a:cubicBezTo>
                    <a:pt x="270" y="1371"/>
                    <a:pt x="302" y="1348"/>
                    <a:pt x="310" y="1332"/>
                  </a:cubicBezTo>
                  <a:cubicBezTo>
                    <a:pt x="405" y="1153"/>
                    <a:pt x="322" y="915"/>
                    <a:pt x="298" y="712"/>
                  </a:cubicBezTo>
                  <a:cubicBezTo>
                    <a:pt x="262" y="474"/>
                    <a:pt x="239" y="260"/>
                    <a:pt x="120" y="34"/>
                  </a:cubicBezTo>
                  <a:cubicBezTo>
                    <a:pt x="115" y="11"/>
                    <a:pt x="97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5" name="Google Shape;12615;p56"/>
            <p:cNvSpPr/>
            <p:nvPr/>
          </p:nvSpPr>
          <p:spPr>
            <a:xfrm>
              <a:off x="3951675" y="2491950"/>
              <a:ext cx="6875" cy="21175"/>
            </a:xfrm>
            <a:custGeom>
              <a:avLst/>
              <a:gdLst/>
              <a:ahLst/>
              <a:cxnLst/>
              <a:rect l="l" t="t" r="r" b="b"/>
              <a:pathLst>
                <a:path w="275" h="847" extrusionOk="0">
                  <a:moveTo>
                    <a:pt x="98" y="0"/>
                  </a:moveTo>
                  <a:cubicBezTo>
                    <a:pt x="61" y="0"/>
                    <a:pt x="24" y="27"/>
                    <a:pt x="24" y="78"/>
                  </a:cubicBezTo>
                  <a:cubicBezTo>
                    <a:pt x="48" y="316"/>
                    <a:pt x="0" y="602"/>
                    <a:pt x="119" y="816"/>
                  </a:cubicBezTo>
                  <a:cubicBezTo>
                    <a:pt x="130" y="837"/>
                    <a:pt x="149" y="847"/>
                    <a:pt x="168" y="847"/>
                  </a:cubicBezTo>
                  <a:cubicBezTo>
                    <a:pt x="192" y="847"/>
                    <a:pt x="215" y="831"/>
                    <a:pt x="215" y="804"/>
                  </a:cubicBezTo>
                  <a:cubicBezTo>
                    <a:pt x="274" y="566"/>
                    <a:pt x="203" y="280"/>
                    <a:pt x="167" y="66"/>
                  </a:cubicBezTo>
                  <a:cubicBezTo>
                    <a:pt x="161" y="21"/>
                    <a:pt x="130" y="0"/>
                    <a:pt x="9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6" name="Google Shape;12616;p56"/>
            <p:cNvSpPr/>
            <p:nvPr/>
          </p:nvSpPr>
          <p:spPr>
            <a:xfrm>
              <a:off x="3955250" y="2490575"/>
              <a:ext cx="8950" cy="7800"/>
            </a:xfrm>
            <a:custGeom>
              <a:avLst/>
              <a:gdLst/>
              <a:ahLst/>
              <a:cxnLst/>
              <a:rect l="l" t="t" r="r" b="b"/>
              <a:pathLst>
                <a:path w="358" h="312" extrusionOk="0">
                  <a:moveTo>
                    <a:pt x="148" y="1"/>
                  </a:moveTo>
                  <a:cubicBezTo>
                    <a:pt x="72" y="1"/>
                    <a:pt x="0" y="85"/>
                    <a:pt x="72" y="181"/>
                  </a:cubicBezTo>
                  <a:cubicBezTo>
                    <a:pt x="131" y="252"/>
                    <a:pt x="191" y="300"/>
                    <a:pt x="274" y="312"/>
                  </a:cubicBezTo>
                  <a:cubicBezTo>
                    <a:pt x="298" y="312"/>
                    <a:pt x="310" y="312"/>
                    <a:pt x="322" y="276"/>
                  </a:cubicBezTo>
                  <a:cubicBezTo>
                    <a:pt x="357" y="181"/>
                    <a:pt x="274" y="145"/>
                    <a:pt x="250" y="74"/>
                  </a:cubicBezTo>
                  <a:cubicBezTo>
                    <a:pt x="226" y="22"/>
                    <a:pt x="187" y="1"/>
                    <a:pt x="14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7" name="Google Shape;12617;p56"/>
            <p:cNvSpPr/>
            <p:nvPr/>
          </p:nvSpPr>
          <p:spPr>
            <a:xfrm>
              <a:off x="4200800" y="2467500"/>
              <a:ext cx="9850" cy="29750"/>
            </a:xfrm>
            <a:custGeom>
              <a:avLst/>
              <a:gdLst/>
              <a:ahLst/>
              <a:cxnLst/>
              <a:rect l="l" t="t" r="r" b="b"/>
              <a:pathLst>
                <a:path w="394" h="1190" extrusionOk="0">
                  <a:moveTo>
                    <a:pt x="51" y="1"/>
                  </a:moveTo>
                  <a:cubicBezTo>
                    <a:pt x="24" y="1"/>
                    <a:pt x="1" y="19"/>
                    <a:pt x="1" y="56"/>
                  </a:cubicBezTo>
                  <a:cubicBezTo>
                    <a:pt x="1" y="413"/>
                    <a:pt x="1" y="830"/>
                    <a:pt x="144" y="1163"/>
                  </a:cubicBezTo>
                  <a:cubicBezTo>
                    <a:pt x="157" y="1181"/>
                    <a:pt x="176" y="1189"/>
                    <a:pt x="195" y="1189"/>
                  </a:cubicBezTo>
                  <a:cubicBezTo>
                    <a:pt x="225" y="1189"/>
                    <a:pt x="255" y="1169"/>
                    <a:pt x="263" y="1139"/>
                  </a:cubicBezTo>
                  <a:cubicBezTo>
                    <a:pt x="394" y="782"/>
                    <a:pt x="251" y="365"/>
                    <a:pt x="120" y="44"/>
                  </a:cubicBezTo>
                  <a:cubicBezTo>
                    <a:pt x="103" y="16"/>
                    <a:pt x="75" y="1"/>
                    <a:pt x="5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8" name="Google Shape;12618;p56"/>
            <p:cNvSpPr/>
            <p:nvPr/>
          </p:nvSpPr>
          <p:spPr>
            <a:xfrm>
              <a:off x="4191575" y="2448950"/>
              <a:ext cx="12825" cy="50700"/>
            </a:xfrm>
            <a:custGeom>
              <a:avLst/>
              <a:gdLst/>
              <a:ahLst/>
              <a:cxnLst/>
              <a:rect l="l" t="t" r="r" b="b"/>
              <a:pathLst>
                <a:path w="513" h="2028" extrusionOk="0">
                  <a:moveTo>
                    <a:pt x="191" y="0"/>
                  </a:moveTo>
                  <a:cubicBezTo>
                    <a:pt x="191" y="0"/>
                    <a:pt x="156" y="0"/>
                    <a:pt x="156" y="12"/>
                  </a:cubicBezTo>
                  <a:cubicBezTo>
                    <a:pt x="1" y="619"/>
                    <a:pt x="168" y="1393"/>
                    <a:pt x="334" y="1989"/>
                  </a:cubicBezTo>
                  <a:cubicBezTo>
                    <a:pt x="340" y="2015"/>
                    <a:pt x="357" y="2028"/>
                    <a:pt x="377" y="2028"/>
                  </a:cubicBezTo>
                  <a:cubicBezTo>
                    <a:pt x="401" y="2028"/>
                    <a:pt x="428" y="2009"/>
                    <a:pt x="441" y="1977"/>
                  </a:cubicBezTo>
                  <a:cubicBezTo>
                    <a:pt x="513" y="1346"/>
                    <a:pt x="298" y="619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9" name="Google Shape;12619;p56"/>
            <p:cNvSpPr/>
            <p:nvPr/>
          </p:nvSpPr>
          <p:spPr>
            <a:xfrm>
              <a:off x="4183250" y="2433175"/>
              <a:ext cx="13125" cy="66400"/>
            </a:xfrm>
            <a:custGeom>
              <a:avLst/>
              <a:gdLst/>
              <a:ahLst/>
              <a:cxnLst/>
              <a:rect l="l" t="t" r="r" b="b"/>
              <a:pathLst>
                <a:path w="525" h="2656" extrusionOk="0">
                  <a:moveTo>
                    <a:pt x="109" y="0"/>
                  </a:moveTo>
                  <a:cubicBezTo>
                    <a:pt x="90" y="0"/>
                    <a:pt x="72" y="12"/>
                    <a:pt x="72" y="36"/>
                  </a:cubicBezTo>
                  <a:cubicBezTo>
                    <a:pt x="0" y="869"/>
                    <a:pt x="36" y="1822"/>
                    <a:pt x="250" y="2620"/>
                  </a:cubicBezTo>
                  <a:cubicBezTo>
                    <a:pt x="256" y="2643"/>
                    <a:pt x="274" y="2655"/>
                    <a:pt x="292" y="2655"/>
                  </a:cubicBezTo>
                  <a:cubicBezTo>
                    <a:pt x="310" y="2655"/>
                    <a:pt x="328" y="2643"/>
                    <a:pt x="334" y="2620"/>
                  </a:cubicBezTo>
                  <a:cubicBezTo>
                    <a:pt x="524" y="1786"/>
                    <a:pt x="203" y="869"/>
                    <a:pt x="155" y="36"/>
                  </a:cubicBezTo>
                  <a:cubicBezTo>
                    <a:pt x="149" y="12"/>
                    <a:pt x="128" y="0"/>
                    <a:pt x="10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0" name="Google Shape;12620;p56"/>
            <p:cNvSpPr/>
            <p:nvPr/>
          </p:nvSpPr>
          <p:spPr>
            <a:xfrm>
              <a:off x="4170150" y="2436000"/>
              <a:ext cx="13425" cy="54500"/>
            </a:xfrm>
            <a:custGeom>
              <a:avLst/>
              <a:gdLst/>
              <a:ahLst/>
              <a:cxnLst/>
              <a:rect l="l" t="t" r="r" b="b"/>
              <a:pathLst>
                <a:path w="537" h="2180" extrusionOk="0">
                  <a:moveTo>
                    <a:pt x="237" y="0"/>
                  </a:moveTo>
                  <a:cubicBezTo>
                    <a:pt x="230" y="0"/>
                    <a:pt x="221" y="6"/>
                    <a:pt x="215" y="18"/>
                  </a:cubicBezTo>
                  <a:cubicBezTo>
                    <a:pt x="108" y="661"/>
                    <a:pt x="1" y="1495"/>
                    <a:pt x="191" y="2126"/>
                  </a:cubicBezTo>
                  <a:cubicBezTo>
                    <a:pt x="203" y="2161"/>
                    <a:pt x="233" y="2179"/>
                    <a:pt x="264" y="2179"/>
                  </a:cubicBezTo>
                  <a:cubicBezTo>
                    <a:pt x="295" y="2179"/>
                    <a:pt x="328" y="2161"/>
                    <a:pt x="346" y="2126"/>
                  </a:cubicBezTo>
                  <a:cubicBezTo>
                    <a:pt x="536" y="1495"/>
                    <a:pt x="370" y="649"/>
                    <a:pt x="251" y="18"/>
                  </a:cubicBezTo>
                  <a:cubicBezTo>
                    <a:pt x="251" y="6"/>
                    <a:pt x="245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1" name="Google Shape;12621;p56"/>
            <p:cNvSpPr/>
            <p:nvPr/>
          </p:nvSpPr>
          <p:spPr>
            <a:xfrm>
              <a:off x="4157950" y="2456300"/>
              <a:ext cx="7475" cy="28375"/>
            </a:xfrm>
            <a:custGeom>
              <a:avLst/>
              <a:gdLst/>
              <a:ahLst/>
              <a:cxnLst/>
              <a:rect l="l" t="t" r="r" b="b"/>
              <a:pathLst>
                <a:path w="299" h="1135" extrusionOk="0">
                  <a:moveTo>
                    <a:pt x="154" y="1"/>
                  </a:moveTo>
                  <a:cubicBezTo>
                    <a:pt x="102" y="1"/>
                    <a:pt x="48" y="34"/>
                    <a:pt x="48" y="99"/>
                  </a:cubicBezTo>
                  <a:cubicBezTo>
                    <a:pt x="48" y="278"/>
                    <a:pt x="24" y="480"/>
                    <a:pt x="24" y="659"/>
                  </a:cubicBezTo>
                  <a:cubicBezTo>
                    <a:pt x="24" y="802"/>
                    <a:pt x="0" y="968"/>
                    <a:pt x="84" y="1099"/>
                  </a:cubicBezTo>
                  <a:cubicBezTo>
                    <a:pt x="102" y="1123"/>
                    <a:pt x="125" y="1135"/>
                    <a:pt x="148" y="1135"/>
                  </a:cubicBezTo>
                  <a:cubicBezTo>
                    <a:pt x="170" y="1135"/>
                    <a:pt x="191" y="1123"/>
                    <a:pt x="203" y="1099"/>
                  </a:cubicBezTo>
                  <a:cubicBezTo>
                    <a:pt x="298" y="968"/>
                    <a:pt x="262" y="802"/>
                    <a:pt x="262" y="659"/>
                  </a:cubicBezTo>
                  <a:cubicBezTo>
                    <a:pt x="262" y="480"/>
                    <a:pt x="250" y="278"/>
                    <a:pt x="250" y="99"/>
                  </a:cubicBezTo>
                  <a:cubicBezTo>
                    <a:pt x="256" y="34"/>
                    <a:pt x="206" y="1"/>
                    <a:pt x="15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2" name="Google Shape;12622;p56"/>
            <p:cNvSpPr/>
            <p:nvPr/>
          </p:nvSpPr>
          <p:spPr>
            <a:xfrm>
              <a:off x="4150200" y="2476275"/>
              <a:ext cx="8900" cy="9225"/>
            </a:xfrm>
            <a:custGeom>
              <a:avLst/>
              <a:gdLst/>
              <a:ahLst/>
              <a:cxnLst/>
              <a:rect l="l" t="t" r="r" b="b"/>
              <a:pathLst>
                <a:path w="356" h="369" extrusionOk="0">
                  <a:moveTo>
                    <a:pt x="219" y="0"/>
                  </a:moveTo>
                  <a:cubicBezTo>
                    <a:pt x="194" y="0"/>
                    <a:pt x="168" y="12"/>
                    <a:pt x="144" y="38"/>
                  </a:cubicBezTo>
                  <a:cubicBezTo>
                    <a:pt x="96" y="74"/>
                    <a:pt x="60" y="122"/>
                    <a:pt x="25" y="181"/>
                  </a:cubicBezTo>
                  <a:cubicBezTo>
                    <a:pt x="1" y="253"/>
                    <a:pt x="25" y="300"/>
                    <a:pt x="72" y="360"/>
                  </a:cubicBezTo>
                  <a:cubicBezTo>
                    <a:pt x="78" y="366"/>
                    <a:pt x="93" y="369"/>
                    <a:pt x="108" y="369"/>
                  </a:cubicBezTo>
                  <a:cubicBezTo>
                    <a:pt x="123" y="369"/>
                    <a:pt x="138" y="366"/>
                    <a:pt x="144" y="360"/>
                  </a:cubicBezTo>
                  <a:cubicBezTo>
                    <a:pt x="203" y="300"/>
                    <a:pt x="239" y="241"/>
                    <a:pt x="275" y="181"/>
                  </a:cubicBezTo>
                  <a:cubicBezTo>
                    <a:pt x="355" y="101"/>
                    <a:pt x="295" y="0"/>
                    <a:pt x="21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3" name="Google Shape;12623;p56"/>
            <p:cNvSpPr/>
            <p:nvPr/>
          </p:nvSpPr>
          <p:spPr>
            <a:xfrm>
              <a:off x="4147825" y="248822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3" y="1"/>
                  </a:moveTo>
                  <a:cubicBezTo>
                    <a:pt x="1" y="1"/>
                    <a:pt x="1" y="13"/>
                    <a:pt x="13" y="13"/>
                  </a:cubicBezTo>
                  <a:cubicBezTo>
                    <a:pt x="36" y="13"/>
                    <a:pt x="36" y="1"/>
                    <a:pt x="1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4" name="Google Shape;12624;p56"/>
            <p:cNvSpPr/>
            <p:nvPr/>
          </p:nvSpPr>
          <p:spPr>
            <a:xfrm>
              <a:off x="4195750" y="2486650"/>
              <a:ext cx="8050" cy="21775"/>
            </a:xfrm>
            <a:custGeom>
              <a:avLst/>
              <a:gdLst/>
              <a:ahLst/>
              <a:cxnLst/>
              <a:rect l="l" t="t" r="r" b="b"/>
              <a:pathLst>
                <a:path w="322" h="871" extrusionOk="0">
                  <a:moveTo>
                    <a:pt x="55" y="1"/>
                  </a:moveTo>
                  <a:cubicBezTo>
                    <a:pt x="29" y="1"/>
                    <a:pt x="1" y="12"/>
                    <a:pt x="1" y="40"/>
                  </a:cubicBezTo>
                  <a:cubicBezTo>
                    <a:pt x="1" y="183"/>
                    <a:pt x="24" y="338"/>
                    <a:pt x="48" y="481"/>
                  </a:cubicBezTo>
                  <a:cubicBezTo>
                    <a:pt x="84" y="600"/>
                    <a:pt x="96" y="766"/>
                    <a:pt x="179" y="850"/>
                  </a:cubicBezTo>
                  <a:cubicBezTo>
                    <a:pt x="193" y="864"/>
                    <a:pt x="211" y="870"/>
                    <a:pt x="228" y="870"/>
                  </a:cubicBezTo>
                  <a:cubicBezTo>
                    <a:pt x="254" y="870"/>
                    <a:pt x="279" y="855"/>
                    <a:pt x="286" y="826"/>
                  </a:cubicBezTo>
                  <a:cubicBezTo>
                    <a:pt x="322" y="707"/>
                    <a:pt x="239" y="600"/>
                    <a:pt x="215" y="481"/>
                  </a:cubicBezTo>
                  <a:cubicBezTo>
                    <a:pt x="155" y="338"/>
                    <a:pt x="108" y="183"/>
                    <a:pt x="96" y="16"/>
                  </a:cubicBezTo>
                  <a:cubicBezTo>
                    <a:pt x="91" y="6"/>
                    <a:pt x="74" y="1"/>
                    <a:pt x="5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5" name="Google Shape;12625;p56"/>
            <p:cNvSpPr/>
            <p:nvPr/>
          </p:nvSpPr>
          <p:spPr>
            <a:xfrm>
              <a:off x="4196450" y="2477025"/>
              <a:ext cx="10925" cy="34000"/>
            </a:xfrm>
            <a:custGeom>
              <a:avLst/>
              <a:gdLst/>
              <a:ahLst/>
              <a:cxnLst/>
              <a:rect l="l" t="t" r="r" b="b"/>
              <a:pathLst>
                <a:path w="437" h="1360" extrusionOk="0">
                  <a:moveTo>
                    <a:pt x="80" y="0"/>
                  </a:moveTo>
                  <a:cubicBezTo>
                    <a:pt x="41" y="0"/>
                    <a:pt x="1" y="39"/>
                    <a:pt x="8" y="92"/>
                  </a:cubicBezTo>
                  <a:cubicBezTo>
                    <a:pt x="151" y="485"/>
                    <a:pt x="80" y="925"/>
                    <a:pt x="234" y="1318"/>
                  </a:cubicBezTo>
                  <a:cubicBezTo>
                    <a:pt x="241" y="1339"/>
                    <a:pt x="272" y="1359"/>
                    <a:pt x="301" y="1359"/>
                  </a:cubicBezTo>
                  <a:cubicBezTo>
                    <a:pt x="323" y="1359"/>
                    <a:pt x="343" y="1348"/>
                    <a:pt x="354" y="1318"/>
                  </a:cubicBezTo>
                  <a:cubicBezTo>
                    <a:pt x="437" y="901"/>
                    <a:pt x="318" y="401"/>
                    <a:pt x="139" y="44"/>
                  </a:cubicBezTo>
                  <a:cubicBezTo>
                    <a:pt x="126" y="13"/>
                    <a:pt x="103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6" name="Google Shape;12626;p56"/>
            <p:cNvSpPr/>
            <p:nvPr/>
          </p:nvSpPr>
          <p:spPr>
            <a:xfrm>
              <a:off x="4204675" y="2488625"/>
              <a:ext cx="14325" cy="28050"/>
            </a:xfrm>
            <a:custGeom>
              <a:avLst/>
              <a:gdLst/>
              <a:ahLst/>
              <a:cxnLst/>
              <a:rect l="l" t="t" r="r" b="b"/>
              <a:pathLst>
                <a:path w="573" h="1122" extrusionOk="0">
                  <a:moveTo>
                    <a:pt x="172" y="0"/>
                  </a:moveTo>
                  <a:cubicBezTo>
                    <a:pt x="88" y="0"/>
                    <a:pt x="1" y="69"/>
                    <a:pt x="36" y="175"/>
                  </a:cubicBezTo>
                  <a:cubicBezTo>
                    <a:pt x="96" y="330"/>
                    <a:pt x="144" y="497"/>
                    <a:pt x="167" y="640"/>
                  </a:cubicBezTo>
                  <a:cubicBezTo>
                    <a:pt x="203" y="794"/>
                    <a:pt x="215" y="949"/>
                    <a:pt x="298" y="1068"/>
                  </a:cubicBezTo>
                  <a:cubicBezTo>
                    <a:pt x="319" y="1105"/>
                    <a:pt x="350" y="1121"/>
                    <a:pt x="379" y="1121"/>
                  </a:cubicBezTo>
                  <a:cubicBezTo>
                    <a:pt x="416" y="1121"/>
                    <a:pt x="452" y="1096"/>
                    <a:pt x="465" y="1056"/>
                  </a:cubicBezTo>
                  <a:cubicBezTo>
                    <a:pt x="572" y="759"/>
                    <a:pt x="406" y="366"/>
                    <a:pt x="298" y="104"/>
                  </a:cubicBezTo>
                  <a:cubicBezTo>
                    <a:pt x="284" y="32"/>
                    <a:pt x="229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7" name="Google Shape;12627;p56"/>
            <p:cNvSpPr/>
            <p:nvPr/>
          </p:nvSpPr>
          <p:spPr>
            <a:xfrm>
              <a:off x="4221175" y="2512575"/>
              <a:ext cx="8025" cy="13950"/>
            </a:xfrm>
            <a:custGeom>
              <a:avLst/>
              <a:gdLst/>
              <a:ahLst/>
              <a:cxnLst/>
              <a:rect l="l" t="t" r="r" b="b"/>
              <a:pathLst>
                <a:path w="321" h="558" extrusionOk="0">
                  <a:moveTo>
                    <a:pt x="93" y="0"/>
                  </a:moveTo>
                  <a:cubicBezTo>
                    <a:pt x="47" y="0"/>
                    <a:pt x="1" y="38"/>
                    <a:pt x="7" y="98"/>
                  </a:cubicBezTo>
                  <a:cubicBezTo>
                    <a:pt x="31" y="170"/>
                    <a:pt x="55" y="265"/>
                    <a:pt x="103" y="337"/>
                  </a:cubicBezTo>
                  <a:cubicBezTo>
                    <a:pt x="150" y="432"/>
                    <a:pt x="174" y="467"/>
                    <a:pt x="246" y="551"/>
                  </a:cubicBezTo>
                  <a:cubicBezTo>
                    <a:pt x="254" y="555"/>
                    <a:pt x="265" y="557"/>
                    <a:pt x="277" y="557"/>
                  </a:cubicBezTo>
                  <a:cubicBezTo>
                    <a:pt x="300" y="557"/>
                    <a:pt x="321" y="547"/>
                    <a:pt x="305" y="515"/>
                  </a:cubicBezTo>
                  <a:cubicBezTo>
                    <a:pt x="293" y="444"/>
                    <a:pt x="293" y="384"/>
                    <a:pt x="269" y="313"/>
                  </a:cubicBezTo>
                  <a:cubicBezTo>
                    <a:pt x="234" y="229"/>
                    <a:pt x="210" y="146"/>
                    <a:pt x="174" y="75"/>
                  </a:cubicBezTo>
                  <a:cubicBezTo>
                    <a:pt x="164" y="23"/>
                    <a:pt x="129" y="0"/>
                    <a:pt x="9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8" name="Google Shape;12628;p56"/>
            <p:cNvSpPr/>
            <p:nvPr/>
          </p:nvSpPr>
          <p:spPr>
            <a:xfrm>
              <a:off x="4234000" y="2521000"/>
              <a:ext cx="7625" cy="14500"/>
            </a:xfrm>
            <a:custGeom>
              <a:avLst/>
              <a:gdLst/>
              <a:ahLst/>
              <a:cxnLst/>
              <a:rect l="l" t="t" r="r" b="b"/>
              <a:pathLst>
                <a:path w="305" h="580" extrusionOk="0">
                  <a:moveTo>
                    <a:pt x="135" y="1"/>
                  </a:moveTo>
                  <a:cubicBezTo>
                    <a:pt x="74" y="1"/>
                    <a:pt x="1" y="72"/>
                    <a:pt x="42" y="154"/>
                  </a:cubicBezTo>
                  <a:cubicBezTo>
                    <a:pt x="66" y="226"/>
                    <a:pt x="78" y="309"/>
                    <a:pt x="102" y="392"/>
                  </a:cubicBezTo>
                  <a:cubicBezTo>
                    <a:pt x="102" y="464"/>
                    <a:pt x="102" y="523"/>
                    <a:pt x="161" y="571"/>
                  </a:cubicBezTo>
                  <a:cubicBezTo>
                    <a:pt x="173" y="577"/>
                    <a:pt x="188" y="580"/>
                    <a:pt x="201" y="580"/>
                  </a:cubicBezTo>
                  <a:cubicBezTo>
                    <a:pt x="215" y="580"/>
                    <a:pt x="227" y="577"/>
                    <a:pt x="233" y="571"/>
                  </a:cubicBezTo>
                  <a:cubicBezTo>
                    <a:pt x="304" y="511"/>
                    <a:pt x="292" y="416"/>
                    <a:pt x="280" y="333"/>
                  </a:cubicBezTo>
                  <a:cubicBezTo>
                    <a:pt x="256" y="226"/>
                    <a:pt x="245" y="130"/>
                    <a:pt x="197" y="47"/>
                  </a:cubicBezTo>
                  <a:cubicBezTo>
                    <a:pt x="186" y="14"/>
                    <a:pt x="162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9" name="Google Shape;12629;p56"/>
            <p:cNvSpPr/>
            <p:nvPr/>
          </p:nvSpPr>
          <p:spPr>
            <a:xfrm>
              <a:off x="4243075" y="2533175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" y="1"/>
                  </a:moveTo>
                  <a:lnTo>
                    <a:pt x="1" y="24"/>
                  </a:lnTo>
                  <a:cubicBezTo>
                    <a:pt x="13" y="24"/>
                    <a:pt x="13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0" name="Google Shape;12630;p56"/>
            <p:cNvSpPr/>
            <p:nvPr/>
          </p:nvSpPr>
          <p:spPr>
            <a:xfrm>
              <a:off x="4421675" y="2342450"/>
              <a:ext cx="6275" cy="22250"/>
            </a:xfrm>
            <a:custGeom>
              <a:avLst/>
              <a:gdLst/>
              <a:ahLst/>
              <a:cxnLst/>
              <a:rect l="l" t="t" r="r" b="b"/>
              <a:pathLst>
                <a:path w="251" h="890" extrusionOk="0">
                  <a:moveTo>
                    <a:pt x="82" y="1"/>
                  </a:moveTo>
                  <a:cubicBezTo>
                    <a:pt x="40" y="1"/>
                    <a:pt x="0" y="24"/>
                    <a:pt x="0" y="69"/>
                  </a:cubicBezTo>
                  <a:cubicBezTo>
                    <a:pt x="0" y="224"/>
                    <a:pt x="12" y="355"/>
                    <a:pt x="36" y="510"/>
                  </a:cubicBezTo>
                  <a:cubicBezTo>
                    <a:pt x="48" y="629"/>
                    <a:pt x="48" y="748"/>
                    <a:pt x="108" y="855"/>
                  </a:cubicBezTo>
                  <a:cubicBezTo>
                    <a:pt x="119" y="878"/>
                    <a:pt x="143" y="889"/>
                    <a:pt x="167" y="889"/>
                  </a:cubicBezTo>
                  <a:cubicBezTo>
                    <a:pt x="194" y="889"/>
                    <a:pt x="220" y="875"/>
                    <a:pt x="227" y="843"/>
                  </a:cubicBezTo>
                  <a:cubicBezTo>
                    <a:pt x="250" y="724"/>
                    <a:pt x="227" y="605"/>
                    <a:pt x="215" y="486"/>
                  </a:cubicBezTo>
                  <a:cubicBezTo>
                    <a:pt x="191" y="355"/>
                    <a:pt x="179" y="224"/>
                    <a:pt x="179" y="93"/>
                  </a:cubicBezTo>
                  <a:cubicBezTo>
                    <a:pt x="179" y="30"/>
                    <a:pt x="129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1" name="Google Shape;12631;p56"/>
            <p:cNvSpPr/>
            <p:nvPr/>
          </p:nvSpPr>
          <p:spPr>
            <a:xfrm>
              <a:off x="4428175" y="2338975"/>
              <a:ext cx="12575" cy="52025"/>
            </a:xfrm>
            <a:custGeom>
              <a:avLst/>
              <a:gdLst/>
              <a:ahLst/>
              <a:cxnLst/>
              <a:rect l="l" t="t" r="r" b="b"/>
              <a:pathLst>
                <a:path w="503" h="2081" extrusionOk="0">
                  <a:moveTo>
                    <a:pt x="94" y="0"/>
                  </a:moveTo>
                  <a:cubicBezTo>
                    <a:pt x="48" y="0"/>
                    <a:pt x="1" y="54"/>
                    <a:pt x="26" y="113"/>
                  </a:cubicBezTo>
                  <a:cubicBezTo>
                    <a:pt x="169" y="446"/>
                    <a:pt x="133" y="851"/>
                    <a:pt x="145" y="1208"/>
                  </a:cubicBezTo>
                  <a:cubicBezTo>
                    <a:pt x="145" y="1458"/>
                    <a:pt x="86" y="1816"/>
                    <a:pt x="229" y="2042"/>
                  </a:cubicBezTo>
                  <a:cubicBezTo>
                    <a:pt x="250" y="2069"/>
                    <a:pt x="279" y="2081"/>
                    <a:pt x="306" y="2081"/>
                  </a:cubicBezTo>
                  <a:cubicBezTo>
                    <a:pt x="339" y="2081"/>
                    <a:pt x="370" y="2063"/>
                    <a:pt x="383" y="2030"/>
                  </a:cubicBezTo>
                  <a:cubicBezTo>
                    <a:pt x="502" y="1732"/>
                    <a:pt x="407" y="1256"/>
                    <a:pt x="383" y="923"/>
                  </a:cubicBezTo>
                  <a:cubicBezTo>
                    <a:pt x="359" y="613"/>
                    <a:pt x="300" y="303"/>
                    <a:pt x="145" y="30"/>
                  </a:cubicBezTo>
                  <a:cubicBezTo>
                    <a:pt x="131" y="9"/>
                    <a:pt x="113" y="0"/>
                    <a:pt x="9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2" name="Google Shape;12632;p56"/>
            <p:cNvSpPr/>
            <p:nvPr/>
          </p:nvSpPr>
          <p:spPr>
            <a:xfrm>
              <a:off x="4435625" y="2347275"/>
              <a:ext cx="12275" cy="56075"/>
            </a:xfrm>
            <a:custGeom>
              <a:avLst/>
              <a:gdLst/>
              <a:ahLst/>
              <a:cxnLst/>
              <a:rect l="l" t="t" r="r" b="b"/>
              <a:pathLst>
                <a:path w="491" h="2243" extrusionOk="0">
                  <a:moveTo>
                    <a:pt x="31" y="1"/>
                  </a:moveTo>
                  <a:cubicBezTo>
                    <a:pt x="13" y="1"/>
                    <a:pt x="0" y="16"/>
                    <a:pt x="14" y="43"/>
                  </a:cubicBezTo>
                  <a:cubicBezTo>
                    <a:pt x="73" y="448"/>
                    <a:pt x="97" y="853"/>
                    <a:pt x="109" y="1245"/>
                  </a:cubicBezTo>
                  <a:cubicBezTo>
                    <a:pt x="133" y="1567"/>
                    <a:pt x="97" y="1888"/>
                    <a:pt x="192" y="2198"/>
                  </a:cubicBezTo>
                  <a:cubicBezTo>
                    <a:pt x="198" y="2228"/>
                    <a:pt x="222" y="2243"/>
                    <a:pt x="248" y="2243"/>
                  </a:cubicBezTo>
                  <a:cubicBezTo>
                    <a:pt x="273" y="2243"/>
                    <a:pt x="300" y="2228"/>
                    <a:pt x="312" y="2198"/>
                  </a:cubicBezTo>
                  <a:cubicBezTo>
                    <a:pt x="490" y="1543"/>
                    <a:pt x="228" y="674"/>
                    <a:pt x="73" y="31"/>
                  </a:cubicBezTo>
                  <a:cubicBezTo>
                    <a:pt x="63" y="10"/>
                    <a:pt x="46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3" name="Google Shape;12633;p56"/>
            <p:cNvSpPr/>
            <p:nvPr/>
          </p:nvSpPr>
          <p:spPr>
            <a:xfrm>
              <a:off x="4442500" y="2347750"/>
              <a:ext cx="10450" cy="46875"/>
            </a:xfrm>
            <a:custGeom>
              <a:avLst/>
              <a:gdLst/>
              <a:ahLst/>
              <a:cxnLst/>
              <a:rect l="l" t="t" r="r" b="b"/>
              <a:pathLst>
                <a:path w="418" h="1875" extrusionOk="0">
                  <a:moveTo>
                    <a:pt x="37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08" y="333"/>
                    <a:pt x="108" y="714"/>
                    <a:pt x="120" y="1072"/>
                  </a:cubicBezTo>
                  <a:cubicBezTo>
                    <a:pt x="120" y="1322"/>
                    <a:pt x="84" y="1631"/>
                    <a:pt x="227" y="1857"/>
                  </a:cubicBezTo>
                  <a:cubicBezTo>
                    <a:pt x="238" y="1868"/>
                    <a:pt x="253" y="1874"/>
                    <a:pt x="268" y="1874"/>
                  </a:cubicBezTo>
                  <a:cubicBezTo>
                    <a:pt x="286" y="1874"/>
                    <a:pt x="304" y="1865"/>
                    <a:pt x="310" y="1846"/>
                  </a:cubicBezTo>
                  <a:cubicBezTo>
                    <a:pt x="418" y="1548"/>
                    <a:pt x="322" y="1143"/>
                    <a:pt x="298" y="834"/>
                  </a:cubicBezTo>
                  <a:cubicBezTo>
                    <a:pt x="275" y="536"/>
                    <a:pt x="179" y="250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4" name="Google Shape;12634;p56"/>
            <p:cNvSpPr/>
            <p:nvPr/>
          </p:nvSpPr>
          <p:spPr>
            <a:xfrm>
              <a:off x="4451425" y="2359725"/>
              <a:ext cx="12825" cy="24800"/>
            </a:xfrm>
            <a:custGeom>
              <a:avLst/>
              <a:gdLst/>
              <a:ahLst/>
              <a:cxnLst/>
              <a:rect l="l" t="t" r="r" b="b"/>
              <a:pathLst>
                <a:path w="513" h="992" extrusionOk="0">
                  <a:moveTo>
                    <a:pt x="5" y="0"/>
                  </a:moveTo>
                  <a:cubicBezTo>
                    <a:pt x="4" y="0"/>
                    <a:pt x="1" y="3"/>
                    <a:pt x="1" y="9"/>
                  </a:cubicBezTo>
                  <a:cubicBezTo>
                    <a:pt x="7" y="3"/>
                    <a:pt x="7" y="0"/>
                    <a:pt x="5" y="0"/>
                  </a:cubicBezTo>
                  <a:close/>
                  <a:moveTo>
                    <a:pt x="1" y="9"/>
                  </a:moveTo>
                  <a:cubicBezTo>
                    <a:pt x="96" y="176"/>
                    <a:pt x="168" y="366"/>
                    <a:pt x="215" y="545"/>
                  </a:cubicBezTo>
                  <a:cubicBezTo>
                    <a:pt x="251" y="676"/>
                    <a:pt x="275" y="855"/>
                    <a:pt x="370" y="974"/>
                  </a:cubicBezTo>
                  <a:cubicBezTo>
                    <a:pt x="383" y="987"/>
                    <a:pt x="398" y="992"/>
                    <a:pt x="412" y="992"/>
                  </a:cubicBezTo>
                  <a:cubicBezTo>
                    <a:pt x="436" y="992"/>
                    <a:pt x="458" y="977"/>
                    <a:pt x="465" y="962"/>
                  </a:cubicBezTo>
                  <a:cubicBezTo>
                    <a:pt x="513" y="795"/>
                    <a:pt x="406" y="569"/>
                    <a:pt x="346" y="426"/>
                  </a:cubicBezTo>
                  <a:cubicBezTo>
                    <a:pt x="275" y="235"/>
                    <a:pt x="180" y="93"/>
                    <a:pt x="1" y="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5" name="Google Shape;12635;p56"/>
            <p:cNvSpPr/>
            <p:nvPr/>
          </p:nvSpPr>
          <p:spPr>
            <a:xfrm>
              <a:off x="4463975" y="2377275"/>
              <a:ext cx="8925" cy="8050"/>
            </a:xfrm>
            <a:custGeom>
              <a:avLst/>
              <a:gdLst/>
              <a:ahLst/>
              <a:cxnLst/>
              <a:rect l="l" t="t" r="r" b="b"/>
              <a:pathLst>
                <a:path w="357" h="322" extrusionOk="0">
                  <a:moveTo>
                    <a:pt x="127" y="0"/>
                  </a:moveTo>
                  <a:cubicBezTo>
                    <a:pt x="51" y="0"/>
                    <a:pt x="0" y="112"/>
                    <a:pt x="82" y="153"/>
                  </a:cubicBezTo>
                  <a:cubicBezTo>
                    <a:pt x="142" y="188"/>
                    <a:pt x="142" y="260"/>
                    <a:pt x="190" y="307"/>
                  </a:cubicBezTo>
                  <a:cubicBezTo>
                    <a:pt x="203" y="314"/>
                    <a:pt x="221" y="321"/>
                    <a:pt x="238" y="321"/>
                  </a:cubicBezTo>
                  <a:cubicBezTo>
                    <a:pt x="251" y="321"/>
                    <a:pt x="263" y="317"/>
                    <a:pt x="273" y="307"/>
                  </a:cubicBezTo>
                  <a:cubicBezTo>
                    <a:pt x="356" y="200"/>
                    <a:pt x="261" y="57"/>
                    <a:pt x="166" y="10"/>
                  </a:cubicBezTo>
                  <a:cubicBezTo>
                    <a:pt x="152" y="3"/>
                    <a:pt x="139" y="0"/>
                    <a:pt x="12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6" name="Google Shape;12636;p56"/>
            <p:cNvSpPr/>
            <p:nvPr/>
          </p:nvSpPr>
          <p:spPr>
            <a:xfrm>
              <a:off x="4445200" y="2406600"/>
              <a:ext cx="9250" cy="7750"/>
            </a:xfrm>
            <a:custGeom>
              <a:avLst/>
              <a:gdLst/>
              <a:ahLst/>
              <a:cxnLst/>
              <a:rect l="l" t="t" r="r" b="b"/>
              <a:pathLst>
                <a:path w="370" h="310" extrusionOk="0">
                  <a:moveTo>
                    <a:pt x="211" y="0"/>
                  </a:moveTo>
                  <a:cubicBezTo>
                    <a:pt x="106" y="0"/>
                    <a:pt x="0" y="129"/>
                    <a:pt x="107" y="218"/>
                  </a:cubicBezTo>
                  <a:cubicBezTo>
                    <a:pt x="119" y="230"/>
                    <a:pt x="131" y="265"/>
                    <a:pt x="143" y="277"/>
                  </a:cubicBezTo>
                  <a:cubicBezTo>
                    <a:pt x="168" y="298"/>
                    <a:pt x="198" y="310"/>
                    <a:pt x="227" y="310"/>
                  </a:cubicBezTo>
                  <a:cubicBezTo>
                    <a:pt x="265" y="310"/>
                    <a:pt x="301" y="289"/>
                    <a:pt x="321" y="242"/>
                  </a:cubicBezTo>
                  <a:cubicBezTo>
                    <a:pt x="369" y="182"/>
                    <a:pt x="345" y="111"/>
                    <a:pt x="310" y="51"/>
                  </a:cubicBezTo>
                  <a:cubicBezTo>
                    <a:pt x="282" y="15"/>
                    <a:pt x="247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7" name="Google Shape;12637;p56"/>
            <p:cNvSpPr/>
            <p:nvPr/>
          </p:nvSpPr>
          <p:spPr>
            <a:xfrm>
              <a:off x="4447350" y="2407550"/>
              <a:ext cx="16325" cy="9275"/>
            </a:xfrm>
            <a:custGeom>
              <a:avLst/>
              <a:gdLst/>
              <a:ahLst/>
              <a:cxnLst/>
              <a:rect l="l" t="t" r="r" b="b"/>
              <a:pathLst>
                <a:path w="653" h="371" extrusionOk="0">
                  <a:moveTo>
                    <a:pt x="214" y="0"/>
                  </a:moveTo>
                  <a:cubicBezTo>
                    <a:pt x="175" y="0"/>
                    <a:pt x="134" y="4"/>
                    <a:pt x="93" y="13"/>
                  </a:cubicBezTo>
                  <a:cubicBezTo>
                    <a:pt x="1" y="25"/>
                    <a:pt x="20" y="169"/>
                    <a:pt x="95" y="169"/>
                  </a:cubicBezTo>
                  <a:cubicBezTo>
                    <a:pt x="98" y="169"/>
                    <a:pt x="101" y="168"/>
                    <a:pt x="104" y="168"/>
                  </a:cubicBezTo>
                  <a:cubicBezTo>
                    <a:pt x="135" y="164"/>
                    <a:pt x="165" y="161"/>
                    <a:pt x="193" y="161"/>
                  </a:cubicBezTo>
                  <a:cubicBezTo>
                    <a:pt x="314" y="161"/>
                    <a:pt x="406" y="206"/>
                    <a:pt x="474" y="323"/>
                  </a:cubicBezTo>
                  <a:cubicBezTo>
                    <a:pt x="509" y="370"/>
                    <a:pt x="533" y="370"/>
                    <a:pt x="581" y="370"/>
                  </a:cubicBezTo>
                  <a:cubicBezTo>
                    <a:pt x="616" y="370"/>
                    <a:pt x="628" y="358"/>
                    <a:pt x="640" y="323"/>
                  </a:cubicBezTo>
                  <a:cubicBezTo>
                    <a:pt x="652" y="299"/>
                    <a:pt x="652" y="251"/>
                    <a:pt x="640" y="239"/>
                  </a:cubicBezTo>
                  <a:cubicBezTo>
                    <a:pt x="533" y="84"/>
                    <a:pt x="387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8" name="Google Shape;12638;p56"/>
            <p:cNvSpPr/>
            <p:nvPr/>
          </p:nvSpPr>
          <p:spPr>
            <a:xfrm>
              <a:off x="4463650" y="2408325"/>
              <a:ext cx="5675" cy="15000"/>
            </a:xfrm>
            <a:custGeom>
              <a:avLst/>
              <a:gdLst/>
              <a:ahLst/>
              <a:cxnLst/>
              <a:rect l="l" t="t" r="r" b="b"/>
              <a:pathLst>
                <a:path w="227" h="600" extrusionOk="0">
                  <a:moveTo>
                    <a:pt x="54" y="0"/>
                  </a:moveTo>
                  <a:cubicBezTo>
                    <a:pt x="27" y="0"/>
                    <a:pt x="0" y="18"/>
                    <a:pt x="0" y="54"/>
                  </a:cubicBezTo>
                  <a:cubicBezTo>
                    <a:pt x="0" y="161"/>
                    <a:pt x="0" y="256"/>
                    <a:pt x="36" y="351"/>
                  </a:cubicBezTo>
                  <a:cubicBezTo>
                    <a:pt x="48" y="446"/>
                    <a:pt x="60" y="554"/>
                    <a:pt x="143" y="589"/>
                  </a:cubicBezTo>
                  <a:cubicBezTo>
                    <a:pt x="150" y="596"/>
                    <a:pt x="158" y="599"/>
                    <a:pt x="166" y="599"/>
                  </a:cubicBezTo>
                  <a:cubicBezTo>
                    <a:pt x="185" y="599"/>
                    <a:pt x="203" y="582"/>
                    <a:pt x="203" y="566"/>
                  </a:cubicBezTo>
                  <a:cubicBezTo>
                    <a:pt x="226" y="494"/>
                    <a:pt x="167" y="411"/>
                    <a:pt x="155" y="339"/>
                  </a:cubicBezTo>
                  <a:cubicBezTo>
                    <a:pt x="119" y="256"/>
                    <a:pt x="107" y="149"/>
                    <a:pt x="107" y="54"/>
                  </a:cubicBezTo>
                  <a:cubicBezTo>
                    <a:pt x="107" y="18"/>
                    <a:pt x="81" y="0"/>
                    <a:pt x="5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9" name="Google Shape;12639;p56"/>
            <p:cNvSpPr/>
            <p:nvPr/>
          </p:nvSpPr>
          <p:spPr>
            <a:xfrm>
              <a:off x="4468450" y="2404325"/>
              <a:ext cx="8600" cy="19725"/>
            </a:xfrm>
            <a:custGeom>
              <a:avLst/>
              <a:gdLst/>
              <a:ahLst/>
              <a:cxnLst/>
              <a:rect l="l" t="t" r="r" b="b"/>
              <a:pathLst>
                <a:path w="344" h="789" extrusionOk="0">
                  <a:moveTo>
                    <a:pt x="92" y="0"/>
                  </a:moveTo>
                  <a:cubicBezTo>
                    <a:pt x="46" y="0"/>
                    <a:pt x="1" y="36"/>
                    <a:pt x="22" y="95"/>
                  </a:cubicBezTo>
                  <a:cubicBezTo>
                    <a:pt x="46" y="214"/>
                    <a:pt x="82" y="356"/>
                    <a:pt x="94" y="476"/>
                  </a:cubicBezTo>
                  <a:cubicBezTo>
                    <a:pt x="106" y="595"/>
                    <a:pt x="106" y="678"/>
                    <a:pt x="177" y="773"/>
                  </a:cubicBezTo>
                  <a:cubicBezTo>
                    <a:pt x="192" y="783"/>
                    <a:pt x="209" y="789"/>
                    <a:pt x="225" y="789"/>
                  </a:cubicBezTo>
                  <a:cubicBezTo>
                    <a:pt x="248" y="789"/>
                    <a:pt x="270" y="777"/>
                    <a:pt x="284" y="749"/>
                  </a:cubicBezTo>
                  <a:cubicBezTo>
                    <a:pt x="344" y="654"/>
                    <a:pt x="296" y="559"/>
                    <a:pt x="284" y="440"/>
                  </a:cubicBezTo>
                  <a:cubicBezTo>
                    <a:pt x="261" y="309"/>
                    <a:pt x="213" y="190"/>
                    <a:pt x="165" y="47"/>
                  </a:cubicBezTo>
                  <a:cubicBezTo>
                    <a:pt x="151" y="15"/>
                    <a:pt x="122" y="0"/>
                    <a:pt x="9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0" name="Google Shape;12640;p56"/>
            <p:cNvSpPr/>
            <p:nvPr/>
          </p:nvSpPr>
          <p:spPr>
            <a:xfrm>
              <a:off x="4482000" y="2402525"/>
              <a:ext cx="7850" cy="19500"/>
            </a:xfrm>
            <a:custGeom>
              <a:avLst/>
              <a:gdLst/>
              <a:ahLst/>
              <a:cxnLst/>
              <a:rect l="l" t="t" r="r" b="b"/>
              <a:pathLst>
                <a:path w="314" h="780" extrusionOk="0">
                  <a:moveTo>
                    <a:pt x="48" y="1"/>
                  </a:moveTo>
                  <a:cubicBezTo>
                    <a:pt x="26" y="1"/>
                    <a:pt x="1" y="24"/>
                    <a:pt x="16" y="47"/>
                  </a:cubicBezTo>
                  <a:cubicBezTo>
                    <a:pt x="64" y="274"/>
                    <a:pt x="76" y="559"/>
                    <a:pt x="219" y="750"/>
                  </a:cubicBezTo>
                  <a:cubicBezTo>
                    <a:pt x="234" y="770"/>
                    <a:pt x="253" y="779"/>
                    <a:pt x="270" y="779"/>
                  </a:cubicBezTo>
                  <a:cubicBezTo>
                    <a:pt x="294" y="779"/>
                    <a:pt x="314" y="761"/>
                    <a:pt x="314" y="726"/>
                  </a:cubicBezTo>
                  <a:cubicBezTo>
                    <a:pt x="314" y="488"/>
                    <a:pt x="183" y="250"/>
                    <a:pt x="76" y="24"/>
                  </a:cubicBezTo>
                  <a:cubicBezTo>
                    <a:pt x="72" y="7"/>
                    <a:pt x="60" y="1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1" name="Google Shape;12641;p56"/>
            <p:cNvSpPr/>
            <p:nvPr/>
          </p:nvSpPr>
          <p:spPr>
            <a:xfrm>
              <a:off x="4495150" y="2404325"/>
              <a:ext cx="7500" cy="12800"/>
            </a:xfrm>
            <a:custGeom>
              <a:avLst/>
              <a:gdLst/>
              <a:ahLst/>
              <a:cxnLst/>
              <a:rect l="l" t="t" r="r" b="b"/>
              <a:pathLst>
                <a:path w="300" h="512" extrusionOk="0">
                  <a:moveTo>
                    <a:pt x="90" y="0"/>
                  </a:moveTo>
                  <a:cubicBezTo>
                    <a:pt x="47" y="0"/>
                    <a:pt x="0" y="39"/>
                    <a:pt x="14" y="95"/>
                  </a:cubicBezTo>
                  <a:cubicBezTo>
                    <a:pt x="38" y="190"/>
                    <a:pt x="74" y="273"/>
                    <a:pt x="97" y="356"/>
                  </a:cubicBezTo>
                  <a:cubicBezTo>
                    <a:pt x="133" y="428"/>
                    <a:pt x="157" y="499"/>
                    <a:pt x="252" y="511"/>
                  </a:cubicBezTo>
                  <a:cubicBezTo>
                    <a:pt x="264" y="511"/>
                    <a:pt x="288" y="511"/>
                    <a:pt x="288" y="487"/>
                  </a:cubicBezTo>
                  <a:cubicBezTo>
                    <a:pt x="300" y="416"/>
                    <a:pt x="276" y="368"/>
                    <a:pt x="252" y="309"/>
                  </a:cubicBezTo>
                  <a:cubicBezTo>
                    <a:pt x="205" y="237"/>
                    <a:pt x="169" y="142"/>
                    <a:pt x="157" y="71"/>
                  </a:cubicBezTo>
                  <a:cubicBezTo>
                    <a:pt x="152" y="21"/>
                    <a:pt x="122" y="0"/>
                    <a:pt x="9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2" name="Google Shape;12642;p56"/>
            <p:cNvSpPr/>
            <p:nvPr/>
          </p:nvSpPr>
          <p:spPr>
            <a:xfrm>
              <a:off x="4504350" y="2407250"/>
              <a:ext cx="4775" cy="4300"/>
            </a:xfrm>
            <a:custGeom>
              <a:avLst/>
              <a:gdLst/>
              <a:ahLst/>
              <a:cxnLst/>
              <a:rect l="l" t="t" r="r" b="b"/>
              <a:pathLst>
                <a:path w="191" h="172" extrusionOk="0">
                  <a:moveTo>
                    <a:pt x="47" y="1"/>
                  </a:moveTo>
                  <a:cubicBezTo>
                    <a:pt x="20" y="1"/>
                    <a:pt x="0" y="34"/>
                    <a:pt x="27" y="61"/>
                  </a:cubicBezTo>
                  <a:cubicBezTo>
                    <a:pt x="75" y="85"/>
                    <a:pt x="99" y="120"/>
                    <a:pt x="134" y="156"/>
                  </a:cubicBezTo>
                  <a:cubicBezTo>
                    <a:pt x="138" y="167"/>
                    <a:pt x="145" y="171"/>
                    <a:pt x="152" y="171"/>
                  </a:cubicBezTo>
                  <a:cubicBezTo>
                    <a:pt x="170" y="171"/>
                    <a:pt x="190" y="149"/>
                    <a:pt x="182" y="132"/>
                  </a:cubicBezTo>
                  <a:cubicBezTo>
                    <a:pt x="146" y="73"/>
                    <a:pt x="110" y="61"/>
                    <a:pt x="75" y="13"/>
                  </a:cubicBezTo>
                  <a:cubicBezTo>
                    <a:pt x="66" y="4"/>
                    <a:pt x="56" y="1"/>
                    <a:pt x="4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3" name="Google Shape;12643;p56"/>
            <p:cNvSpPr/>
            <p:nvPr/>
          </p:nvSpPr>
          <p:spPr>
            <a:xfrm>
              <a:off x="4556075" y="2495925"/>
              <a:ext cx="14450" cy="25675"/>
            </a:xfrm>
            <a:custGeom>
              <a:avLst/>
              <a:gdLst/>
              <a:ahLst/>
              <a:cxnLst/>
              <a:rect l="l" t="t" r="r" b="b"/>
              <a:pathLst>
                <a:path w="578" h="1027" extrusionOk="0">
                  <a:moveTo>
                    <a:pt x="182" y="0"/>
                  </a:moveTo>
                  <a:cubicBezTo>
                    <a:pt x="47" y="0"/>
                    <a:pt x="0" y="173"/>
                    <a:pt x="101" y="229"/>
                  </a:cubicBezTo>
                  <a:cubicBezTo>
                    <a:pt x="220" y="300"/>
                    <a:pt x="196" y="479"/>
                    <a:pt x="196" y="598"/>
                  </a:cubicBezTo>
                  <a:cubicBezTo>
                    <a:pt x="196" y="741"/>
                    <a:pt x="196" y="872"/>
                    <a:pt x="256" y="991"/>
                  </a:cubicBezTo>
                  <a:cubicBezTo>
                    <a:pt x="262" y="1014"/>
                    <a:pt x="286" y="1026"/>
                    <a:pt x="313" y="1026"/>
                  </a:cubicBezTo>
                  <a:cubicBezTo>
                    <a:pt x="339" y="1026"/>
                    <a:pt x="369" y="1014"/>
                    <a:pt x="387" y="991"/>
                  </a:cubicBezTo>
                  <a:cubicBezTo>
                    <a:pt x="518" y="705"/>
                    <a:pt x="577" y="157"/>
                    <a:pt x="208" y="2"/>
                  </a:cubicBezTo>
                  <a:cubicBezTo>
                    <a:pt x="199" y="1"/>
                    <a:pt x="191" y="0"/>
                    <a:pt x="18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4" name="Google Shape;12644;p56"/>
            <p:cNvSpPr/>
            <p:nvPr/>
          </p:nvSpPr>
          <p:spPr>
            <a:xfrm>
              <a:off x="4569900" y="2504600"/>
              <a:ext cx="7775" cy="22675"/>
            </a:xfrm>
            <a:custGeom>
              <a:avLst/>
              <a:gdLst/>
              <a:ahLst/>
              <a:cxnLst/>
              <a:rect l="l" t="t" r="r" b="b"/>
              <a:pathLst>
                <a:path w="311" h="907" extrusionOk="0">
                  <a:moveTo>
                    <a:pt x="85" y="0"/>
                  </a:moveTo>
                  <a:cubicBezTo>
                    <a:pt x="61" y="0"/>
                    <a:pt x="36" y="13"/>
                    <a:pt x="36" y="36"/>
                  </a:cubicBezTo>
                  <a:cubicBezTo>
                    <a:pt x="13" y="286"/>
                    <a:pt x="1" y="632"/>
                    <a:pt x="96" y="870"/>
                  </a:cubicBezTo>
                  <a:cubicBezTo>
                    <a:pt x="109" y="890"/>
                    <a:pt x="138" y="906"/>
                    <a:pt x="162" y="906"/>
                  </a:cubicBezTo>
                  <a:cubicBezTo>
                    <a:pt x="181" y="906"/>
                    <a:pt x="198" y="896"/>
                    <a:pt x="203" y="870"/>
                  </a:cubicBezTo>
                  <a:cubicBezTo>
                    <a:pt x="310" y="608"/>
                    <a:pt x="203" y="275"/>
                    <a:pt x="120" y="13"/>
                  </a:cubicBezTo>
                  <a:cubicBezTo>
                    <a:pt x="111" y="4"/>
                    <a:pt x="98" y="0"/>
                    <a:pt x="8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5" name="Google Shape;12645;p56"/>
            <p:cNvSpPr/>
            <p:nvPr/>
          </p:nvSpPr>
          <p:spPr>
            <a:xfrm>
              <a:off x="4575250" y="2507275"/>
              <a:ext cx="8975" cy="31000"/>
            </a:xfrm>
            <a:custGeom>
              <a:avLst/>
              <a:gdLst/>
              <a:ahLst/>
              <a:cxnLst/>
              <a:rect l="l" t="t" r="r" b="b"/>
              <a:pathLst>
                <a:path w="359" h="1240" extrusionOk="0">
                  <a:moveTo>
                    <a:pt x="107" y="0"/>
                  </a:moveTo>
                  <a:cubicBezTo>
                    <a:pt x="83" y="0"/>
                    <a:pt x="61" y="15"/>
                    <a:pt x="61" y="48"/>
                  </a:cubicBezTo>
                  <a:cubicBezTo>
                    <a:pt x="72" y="418"/>
                    <a:pt x="1" y="834"/>
                    <a:pt x="120" y="1203"/>
                  </a:cubicBezTo>
                  <a:cubicBezTo>
                    <a:pt x="126" y="1227"/>
                    <a:pt x="150" y="1239"/>
                    <a:pt x="174" y="1239"/>
                  </a:cubicBezTo>
                  <a:cubicBezTo>
                    <a:pt x="197" y="1239"/>
                    <a:pt x="221" y="1227"/>
                    <a:pt x="227" y="1203"/>
                  </a:cubicBezTo>
                  <a:cubicBezTo>
                    <a:pt x="358" y="834"/>
                    <a:pt x="275" y="406"/>
                    <a:pt x="156" y="25"/>
                  </a:cubicBezTo>
                  <a:cubicBezTo>
                    <a:pt x="145" y="9"/>
                    <a:pt x="126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6" name="Google Shape;12646;p56"/>
            <p:cNvSpPr/>
            <p:nvPr/>
          </p:nvSpPr>
          <p:spPr>
            <a:xfrm>
              <a:off x="4584200" y="2513725"/>
              <a:ext cx="6850" cy="27550"/>
            </a:xfrm>
            <a:custGeom>
              <a:avLst/>
              <a:gdLst/>
              <a:ahLst/>
              <a:cxnLst/>
              <a:rect l="l" t="t" r="r" b="b"/>
              <a:pathLst>
                <a:path w="274" h="1102" extrusionOk="0">
                  <a:moveTo>
                    <a:pt x="72" y="0"/>
                  </a:moveTo>
                  <a:cubicBezTo>
                    <a:pt x="39" y="0"/>
                    <a:pt x="0" y="21"/>
                    <a:pt x="0" y="64"/>
                  </a:cubicBezTo>
                  <a:lnTo>
                    <a:pt x="48" y="648"/>
                  </a:lnTo>
                  <a:cubicBezTo>
                    <a:pt x="60" y="802"/>
                    <a:pt x="48" y="957"/>
                    <a:pt x="131" y="1076"/>
                  </a:cubicBezTo>
                  <a:cubicBezTo>
                    <a:pt x="142" y="1093"/>
                    <a:pt x="156" y="1102"/>
                    <a:pt x="170" y="1102"/>
                  </a:cubicBezTo>
                  <a:cubicBezTo>
                    <a:pt x="186" y="1102"/>
                    <a:pt x="202" y="1090"/>
                    <a:pt x="214" y="1064"/>
                  </a:cubicBezTo>
                  <a:cubicBezTo>
                    <a:pt x="274" y="910"/>
                    <a:pt x="226" y="755"/>
                    <a:pt x="191" y="600"/>
                  </a:cubicBezTo>
                  <a:cubicBezTo>
                    <a:pt x="167" y="421"/>
                    <a:pt x="155" y="231"/>
                    <a:pt x="119" y="52"/>
                  </a:cubicBezTo>
                  <a:cubicBezTo>
                    <a:pt x="131" y="18"/>
                    <a:pt x="104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7" name="Google Shape;12647;p56"/>
            <p:cNvSpPr/>
            <p:nvPr/>
          </p:nvSpPr>
          <p:spPr>
            <a:xfrm>
              <a:off x="4591425" y="2522850"/>
              <a:ext cx="7800" cy="10350"/>
            </a:xfrm>
            <a:custGeom>
              <a:avLst/>
              <a:gdLst/>
              <a:ahLst/>
              <a:cxnLst/>
              <a:rect l="l" t="t" r="r" b="b"/>
              <a:pathLst>
                <a:path w="312" h="414" extrusionOk="0">
                  <a:moveTo>
                    <a:pt x="74" y="0"/>
                  </a:moveTo>
                  <a:cubicBezTo>
                    <a:pt x="36" y="0"/>
                    <a:pt x="1" y="40"/>
                    <a:pt x="9" y="80"/>
                  </a:cubicBezTo>
                  <a:cubicBezTo>
                    <a:pt x="21" y="199"/>
                    <a:pt x="56" y="318"/>
                    <a:pt x="128" y="390"/>
                  </a:cubicBezTo>
                  <a:cubicBezTo>
                    <a:pt x="144" y="406"/>
                    <a:pt x="166" y="414"/>
                    <a:pt x="189" y="414"/>
                  </a:cubicBezTo>
                  <a:cubicBezTo>
                    <a:pt x="248" y="414"/>
                    <a:pt x="312" y="363"/>
                    <a:pt x="295" y="295"/>
                  </a:cubicBezTo>
                  <a:cubicBezTo>
                    <a:pt x="247" y="199"/>
                    <a:pt x="176" y="116"/>
                    <a:pt x="128" y="33"/>
                  </a:cubicBezTo>
                  <a:cubicBezTo>
                    <a:pt x="112" y="9"/>
                    <a:pt x="93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8" name="Google Shape;12648;p56"/>
            <p:cNvSpPr/>
            <p:nvPr/>
          </p:nvSpPr>
          <p:spPr>
            <a:xfrm>
              <a:off x="4586275" y="2545225"/>
              <a:ext cx="4775" cy="14325"/>
            </a:xfrm>
            <a:custGeom>
              <a:avLst/>
              <a:gdLst/>
              <a:ahLst/>
              <a:cxnLst/>
              <a:rect l="l" t="t" r="r" b="b"/>
              <a:pathLst>
                <a:path w="191" h="573" extrusionOk="0">
                  <a:moveTo>
                    <a:pt x="96" y="1"/>
                  </a:moveTo>
                  <a:cubicBezTo>
                    <a:pt x="66" y="1"/>
                    <a:pt x="36" y="19"/>
                    <a:pt x="36" y="54"/>
                  </a:cubicBezTo>
                  <a:cubicBezTo>
                    <a:pt x="36" y="150"/>
                    <a:pt x="24" y="233"/>
                    <a:pt x="24" y="328"/>
                  </a:cubicBezTo>
                  <a:cubicBezTo>
                    <a:pt x="24" y="400"/>
                    <a:pt x="1" y="495"/>
                    <a:pt x="60" y="555"/>
                  </a:cubicBezTo>
                  <a:cubicBezTo>
                    <a:pt x="72" y="566"/>
                    <a:pt x="90" y="572"/>
                    <a:pt x="106" y="572"/>
                  </a:cubicBezTo>
                  <a:cubicBezTo>
                    <a:pt x="123" y="572"/>
                    <a:pt x="137" y="566"/>
                    <a:pt x="143" y="555"/>
                  </a:cubicBezTo>
                  <a:cubicBezTo>
                    <a:pt x="191" y="495"/>
                    <a:pt x="179" y="400"/>
                    <a:pt x="179" y="328"/>
                  </a:cubicBezTo>
                  <a:cubicBezTo>
                    <a:pt x="179" y="233"/>
                    <a:pt x="155" y="150"/>
                    <a:pt x="155" y="54"/>
                  </a:cubicBezTo>
                  <a:cubicBezTo>
                    <a:pt x="155" y="19"/>
                    <a:pt x="126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9" name="Google Shape;12649;p56"/>
            <p:cNvSpPr/>
            <p:nvPr/>
          </p:nvSpPr>
          <p:spPr>
            <a:xfrm>
              <a:off x="4589325" y="2548875"/>
              <a:ext cx="10975" cy="15950"/>
            </a:xfrm>
            <a:custGeom>
              <a:avLst/>
              <a:gdLst/>
              <a:ahLst/>
              <a:cxnLst/>
              <a:rect l="l" t="t" r="r" b="b"/>
              <a:pathLst>
                <a:path w="439" h="638" extrusionOk="0">
                  <a:moveTo>
                    <a:pt x="167" y="0"/>
                  </a:moveTo>
                  <a:cubicBezTo>
                    <a:pt x="87" y="0"/>
                    <a:pt x="0" y="97"/>
                    <a:pt x="57" y="194"/>
                  </a:cubicBezTo>
                  <a:cubicBezTo>
                    <a:pt x="117" y="325"/>
                    <a:pt x="117" y="492"/>
                    <a:pt x="212" y="611"/>
                  </a:cubicBezTo>
                  <a:cubicBezTo>
                    <a:pt x="230" y="629"/>
                    <a:pt x="248" y="638"/>
                    <a:pt x="264" y="638"/>
                  </a:cubicBezTo>
                  <a:cubicBezTo>
                    <a:pt x="280" y="638"/>
                    <a:pt x="295" y="629"/>
                    <a:pt x="307" y="611"/>
                  </a:cubicBezTo>
                  <a:cubicBezTo>
                    <a:pt x="438" y="444"/>
                    <a:pt x="331" y="242"/>
                    <a:pt x="260" y="75"/>
                  </a:cubicBezTo>
                  <a:cubicBezTo>
                    <a:pt x="240" y="22"/>
                    <a:pt x="204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0" name="Google Shape;12650;p56"/>
            <p:cNvSpPr/>
            <p:nvPr/>
          </p:nvSpPr>
          <p:spPr>
            <a:xfrm>
              <a:off x="4600875" y="2555525"/>
              <a:ext cx="10050" cy="10675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172" y="1"/>
                  </a:moveTo>
                  <a:cubicBezTo>
                    <a:pt x="81" y="1"/>
                    <a:pt x="0" y="119"/>
                    <a:pt x="83" y="202"/>
                  </a:cubicBezTo>
                  <a:cubicBezTo>
                    <a:pt x="143" y="262"/>
                    <a:pt x="167" y="333"/>
                    <a:pt x="214" y="393"/>
                  </a:cubicBezTo>
                  <a:cubicBezTo>
                    <a:pt x="235" y="416"/>
                    <a:pt x="259" y="426"/>
                    <a:pt x="283" y="426"/>
                  </a:cubicBezTo>
                  <a:cubicBezTo>
                    <a:pt x="343" y="426"/>
                    <a:pt x="401" y="362"/>
                    <a:pt x="393" y="285"/>
                  </a:cubicBezTo>
                  <a:cubicBezTo>
                    <a:pt x="381" y="178"/>
                    <a:pt x="309" y="107"/>
                    <a:pt x="250" y="35"/>
                  </a:cubicBezTo>
                  <a:cubicBezTo>
                    <a:pt x="226" y="11"/>
                    <a:pt x="198" y="1"/>
                    <a:pt x="17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1" name="Google Shape;12651;p56"/>
            <p:cNvSpPr/>
            <p:nvPr/>
          </p:nvSpPr>
          <p:spPr>
            <a:xfrm>
              <a:off x="4611425" y="2554975"/>
              <a:ext cx="7625" cy="11125"/>
            </a:xfrm>
            <a:custGeom>
              <a:avLst/>
              <a:gdLst/>
              <a:ahLst/>
              <a:cxnLst/>
              <a:rect l="l" t="t" r="r" b="b"/>
              <a:pathLst>
                <a:path w="305" h="445" extrusionOk="0">
                  <a:moveTo>
                    <a:pt x="146" y="1"/>
                  </a:moveTo>
                  <a:cubicBezTo>
                    <a:pt x="76" y="1"/>
                    <a:pt x="0" y="74"/>
                    <a:pt x="42" y="141"/>
                  </a:cubicBezTo>
                  <a:cubicBezTo>
                    <a:pt x="78" y="200"/>
                    <a:pt x="102" y="284"/>
                    <a:pt x="102" y="355"/>
                  </a:cubicBezTo>
                  <a:cubicBezTo>
                    <a:pt x="114" y="415"/>
                    <a:pt x="164" y="444"/>
                    <a:pt x="212" y="444"/>
                  </a:cubicBezTo>
                  <a:cubicBezTo>
                    <a:pt x="260" y="444"/>
                    <a:pt x="304" y="415"/>
                    <a:pt x="304" y="355"/>
                  </a:cubicBezTo>
                  <a:cubicBezTo>
                    <a:pt x="304" y="248"/>
                    <a:pt x="268" y="141"/>
                    <a:pt x="221" y="45"/>
                  </a:cubicBezTo>
                  <a:cubicBezTo>
                    <a:pt x="203" y="14"/>
                    <a:pt x="175" y="1"/>
                    <a:pt x="14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2" name="Google Shape;12652;p56"/>
            <p:cNvSpPr/>
            <p:nvPr/>
          </p:nvSpPr>
          <p:spPr>
            <a:xfrm>
              <a:off x="4619900" y="2548700"/>
              <a:ext cx="6825" cy="15650"/>
            </a:xfrm>
            <a:custGeom>
              <a:avLst/>
              <a:gdLst/>
              <a:ahLst/>
              <a:cxnLst/>
              <a:rect l="l" t="t" r="r" b="b"/>
              <a:pathLst>
                <a:path w="273" h="626" extrusionOk="0">
                  <a:moveTo>
                    <a:pt x="71" y="0"/>
                  </a:moveTo>
                  <a:cubicBezTo>
                    <a:pt x="44" y="0"/>
                    <a:pt x="12" y="24"/>
                    <a:pt x="1" y="70"/>
                  </a:cubicBezTo>
                  <a:cubicBezTo>
                    <a:pt x="1" y="249"/>
                    <a:pt x="25" y="511"/>
                    <a:pt x="180" y="618"/>
                  </a:cubicBezTo>
                  <a:cubicBezTo>
                    <a:pt x="190" y="623"/>
                    <a:pt x="200" y="625"/>
                    <a:pt x="210" y="625"/>
                  </a:cubicBezTo>
                  <a:cubicBezTo>
                    <a:pt x="245" y="625"/>
                    <a:pt x="272" y="596"/>
                    <a:pt x="263" y="558"/>
                  </a:cubicBezTo>
                  <a:cubicBezTo>
                    <a:pt x="239" y="475"/>
                    <a:pt x="203" y="416"/>
                    <a:pt x="168" y="332"/>
                  </a:cubicBezTo>
                  <a:cubicBezTo>
                    <a:pt x="144" y="249"/>
                    <a:pt x="120" y="154"/>
                    <a:pt x="120" y="82"/>
                  </a:cubicBezTo>
                  <a:cubicBezTo>
                    <a:pt x="126" y="27"/>
                    <a:pt x="101" y="0"/>
                    <a:pt x="7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3" name="Google Shape;12653;p56"/>
            <p:cNvSpPr/>
            <p:nvPr/>
          </p:nvSpPr>
          <p:spPr>
            <a:xfrm>
              <a:off x="4625275" y="2539875"/>
              <a:ext cx="8650" cy="24950"/>
            </a:xfrm>
            <a:custGeom>
              <a:avLst/>
              <a:gdLst/>
              <a:ahLst/>
              <a:cxnLst/>
              <a:rect l="l" t="t" r="r" b="b"/>
              <a:pathLst>
                <a:path w="346" h="998" extrusionOk="0">
                  <a:moveTo>
                    <a:pt x="87" y="1"/>
                  </a:moveTo>
                  <a:cubicBezTo>
                    <a:pt x="51" y="1"/>
                    <a:pt x="12" y="35"/>
                    <a:pt x="12" y="78"/>
                  </a:cubicBezTo>
                  <a:cubicBezTo>
                    <a:pt x="60" y="376"/>
                    <a:pt x="0" y="769"/>
                    <a:pt x="226" y="983"/>
                  </a:cubicBezTo>
                  <a:cubicBezTo>
                    <a:pt x="234" y="994"/>
                    <a:pt x="244" y="998"/>
                    <a:pt x="255" y="998"/>
                  </a:cubicBezTo>
                  <a:cubicBezTo>
                    <a:pt x="281" y="998"/>
                    <a:pt x="310" y="976"/>
                    <a:pt x="310" y="959"/>
                  </a:cubicBezTo>
                  <a:cubicBezTo>
                    <a:pt x="346" y="661"/>
                    <a:pt x="226" y="316"/>
                    <a:pt x="143" y="54"/>
                  </a:cubicBezTo>
                  <a:cubicBezTo>
                    <a:pt x="134" y="16"/>
                    <a:pt x="111" y="1"/>
                    <a:pt x="8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4" name="Google Shape;12654;p56"/>
            <p:cNvSpPr/>
            <p:nvPr/>
          </p:nvSpPr>
          <p:spPr>
            <a:xfrm>
              <a:off x="4635775" y="2543825"/>
              <a:ext cx="14525" cy="23850"/>
            </a:xfrm>
            <a:custGeom>
              <a:avLst/>
              <a:gdLst/>
              <a:ahLst/>
              <a:cxnLst/>
              <a:rect l="l" t="t" r="r" b="b"/>
              <a:pathLst>
                <a:path w="581" h="954" extrusionOk="0">
                  <a:moveTo>
                    <a:pt x="53" y="0"/>
                  </a:moveTo>
                  <a:cubicBezTo>
                    <a:pt x="28" y="0"/>
                    <a:pt x="0" y="26"/>
                    <a:pt x="9" y="51"/>
                  </a:cubicBezTo>
                  <a:cubicBezTo>
                    <a:pt x="116" y="337"/>
                    <a:pt x="68" y="670"/>
                    <a:pt x="259" y="920"/>
                  </a:cubicBezTo>
                  <a:cubicBezTo>
                    <a:pt x="284" y="937"/>
                    <a:pt x="315" y="954"/>
                    <a:pt x="344" y="954"/>
                  </a:cubicBezTo>
                  <a:cubicBezTo>
                    <a:pt x="356" y="954"/>
                    <a:pt x="367" y="951"/>
                    <a:pt x="378" y="944"/>
                  </a:cubicBezTo>
                  <a:cubicBezTo>
                    <a:pt x="580" y="884"/>
                    <a:pt x="390" y="634"/>
                    <a:pt x="354" y="527"/>
                  </a:cubicBezTo>
                  <a:cubicBezTo>
                    <a:pt x="283" y="337"/>
                    <a:pt x="235" y="158"/>
                    <a:pt x="80" y="15"/>
                  </a:cubicBezTo>
                  <a:cubicBezTo>
                    <a:pt x="73" y="5"/>
                    <a:pt x="63" y="0"/>
                    <a:pt x="5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5" name="Google Shape;12655;p56"/>
            <p:cNvSpPr/>
            <p:nvPr/>
          </p:nvSpPr>
          <p:spPr>
            <a:xfrm>
              <a:off x="4649075" y="2552725"/>
              <a:ext cx="9550" cy="12925"/>
            </a:xfrm>
            <a:custGeom>
              <a:avLst/>
              <a:gdLst/>
              <a:ahLst/>
              <a:cxnLst/>
              <a:rect l="l" t="t" r="r" b="b"/>
              <a:pathLst>
                <a:path w="382" h="517" extrusionOk="0">
                  <a:moveTo>
                    <a:pt x="14" y="1"/>
                  </a:moveTo>
                  <a:cubicBezTo>
                    <a:pt x="6" y="1"/>
                    <a:pt x="1" y="20"/>
                    <a:pt x="1" y="28"/>
                  </a:cubicBezTo>
                  <a:cubicBezTo>
                    <a:pt x="60" y="112"/>
                    <a:pt x="84" y="207"/>
                    <a:pt x="120" y="314"/>
                  </a:cubicBezTo>
                  <a:cubicBezTo>
                    <a:pt x="144" y="397"/>
                    <a:pt x="156" y="505"/>
                    <a:pt x="263" y="516"/>
                  </a:cubicBezTo>
                  <a:cubicBezTo>
                    <a:pt x="298" y="516"/>
                    <a:pt x="310" y="505"/>
                    <a:pt x="322" y="481"/>
                  </a:cubicBezTo>
                  <a:cubicBezTo>
                    <a:pt x="382" y="385"/>
                    <a:pt x="286" y="290"/>
                    <a:pt x="227" y="219"/>
                  </a:cubicBezTo>
                  <a:cubicBezTo>
                    <a:pt x="156" y="147"/>
                    <a:pt x="108" y="64"/>
                    <a:pt x="25" y="16"/>
                  </a:cubicBezTo>
                  <a:cubicBezTo>
                    <a:pt x="21" y="5"/>
                    <a:pt x="17" y="1"/>
                    <a:pt x="1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6" name="Google Shape;12656;p56"/>
            <p:cNvSpPr/>
            <p:nvPr/>
          </p:nvSpPr>
          <p:spPr>
            <a:xfrm>
              <a:off x="4661375" y="2555450"/>
              <a:ext cx="12725" cy="6925"/>
            </a:xfrm>
            <a:custGeom>
              <a:avLst/>
              <a:gdLst/>
              <a:ahLst/>
              <a:cxnLst/>
              <a:rect l="l" t="t" r="r" b="b"/>
              <a:pathLst>
                <a:path w="509" h="277" extrusionOk="0">
                  <a:moveTo>
                    <a:pt x="77" y="1"/>
                  </a:moveTo>
                  <a:cubicBezTo>
                    <a:pt x="35" y="1"/>
                    <a:pt x="1" y="41"/>
                    <a:pt x="33" y="62"/>
                  </a:cubicBezTo>
                  <a:cubicBezTo>
                    <a:pt x="68" y="146"/>
                    <a:pt x="128" y="205"/>
                    <a:pt x="211" y="229"/>
                  </a:cubicBezTo>
                  <a:cubicBezTo>
                    <a:pt x="247" y="241"/>
                    <a:pt x="295" y="276"/>
                    <a:pt x="342" y="276"/>
                  </a:cubicBezTo>
                  <a:cubicBezTo>
                    <a:pt x="390" y="276"/>
                    <a:pt x="426" y="265"/>
                    <a:pt x="473" y="265"/>
                  </a:cubicBezTo>
                  <a:cubicBezTo>
                    <a:pt x="509" y="265"/>
                    <a:pt x="509" y="217"/>
                    <a:pt x="509" y="205"/>
                  </a:cubicBezTo>
                  <a:cubicBezTo>
                    <a:pt x="485" y="169"/>
                    <a:pt x="473" y="146"/>
                    <a:pt x="449" y="110"/>
                  </a:cubicBezTo>
                  <a:cubicBezTo>
                    <a:pt x="414" y="86"/>
                    <a:pt x="366" y="62"/>
                    <a:pt x="330" y="50"/>
                  </a:cubicBezTo>
                  <a:cubicBezTo>
                    <a:pt x="283" y="38"/>
                    <a:pt x="247" y="3"/>
                    <a:pt x="211" y="3"/>
                  </a:cubicBezTo>
                  <a:lnTo>
                    <a:pt x="92" y="3"/>
                  </a:lnTo>
                  <a:cubicBezTo>
                    <a:pt x="87" y="1"/>
                    <a:pt x="82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7" name="Google Shape;12657;p56"/>
            <p:cNvSpPr/>
            <p:nvPr/>
          </p:nvSpPr>
          <p:spPr>
            <a:xfrm>
              <a:off x="4676425" y="2558375"/>
              <a:ext cx="6200" cy="4325"/>
            </a:xfrm>
            <a:custGeom>
              <a:avLst/>
              <a:gdLst/>
              <a:ahLst/>
              <a:cxnLst/>
              <a:rect l="l" t="t" r="r" b="b"/>
              <a:pathLst>
                <a:path w="248" h="173" extrusionOk="0">
                  <a:moveTo>
                    <a:pt x="106" y="0"/>
                  </a:moveTo>
                  <a:cubicBezTo>
                    <a:pt x="48" y="0"/>
                    <a:pt x="1" y="87"/>
                    <a:pt x="62" y="148"/>
                  </a:cubicBezTo>
                  <a:cubicBezTo>
                    <a:pt x="97" y="159"/>
                    <a:pt x="109" y="171"/>
                    <a:pt x="145" y="171"/>
                  </a:cubicBezTo>
                  <a:cubicBezTo>
                    <a:pt x="150" y="172"/>
                    <a:pt x="154" y="173"/>
                    <a:pt x="159" y="173"/>
                  </a:cubicBezTo>
                  <a:cubicBezTo>
                    <a:pt x="221" y="173"/>
                    <a:pt x="247" y="97"/>
                    <a:pt x="181" y="52"/>
                  </a:cubicBezTo>
                  <a:lnTo>
                    <a:pt x="169" y="40"/>
                  </a:lnTo>
                  <a:cubicBezTo>
                    <a:pt x="150" y="12"/>
                    <a:pt x="127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8" name="Google Shape;12658;p56"/>
            <p:cNvSpPr/>
            <p:nvPr/>
          </p:nvSpPr>
          <p:spPr>
            <a:xfrm>
              <a:off x="4582100" y="2559150"/>
              <a:ext cx="4800" cy="8725"/>
            </a:xfrm>
            <a:custGeom>
              <a:avLst/>
              <a:gdLst/>
              <a:ahLst/>
              <a:cxnLst/>
              <a:rect l="l" t="t" r="r" b="b"/>
              <a:pathLst>
                <a:path w="192" h="349" extrusionOk="0">
                  <a:moveTo>
                    <a:pt x="87" y="0"/>
                  </a:moveTo>
                  <a:cubicBezTo>
                    <a:pt x="48" y="0"/>
                    <a:pt x="13" y="27"/>
                    <a:pt x="13" y="81"/>
                  </a:cubicBezTo>
                  <a:cubicBezTo>
                    <a:pt x="13" y="152"/>
                    <a:pt x="1" y="271"/>
                    <a:pt x="60" y="331"/>
                  </a:cubicBezTo>
                  <a:cubicBezTo>
                    <a:pt x="66" y="343"/>
                    <a:pt x="81" y="349"/>
                    <a:pt x="96" y="349"/>
                  </a:cubicBezTo>
                  <a:cubicBezTo>
                    <a:pt x="111" y="349"/>
                    <a:pt x="126" y="343"/>
                    <a:pt x="132" y="331"/>
                  </a:cubicBezTo>
                  <a:cubicBezTo>
                    <a:pt x="191" y="271"/>
                    <a:pt x="179" y="152"/>
                    <a:pt x="179" y="81"/>
                  </a:cubicBezTo>
                  <a:cubicBezTo>
                    <a:pt x="168" y="27"/>
                    <a:pt x="126" y="0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9" name="Google Shape;12659;p56"/>
            <p:cNvSpPr/>
            <p:nvPr/>
          </p:nvSpPr>
          <p:spPr>
            <a:xfrm>
              <a:off x="4568725" y="2557800"/>
              <a:ext cx="7450" cy="10825"/>
            </a:xfrm>
            <a:custGeom>
              <a:avLst/>
              <a:gdLst/>
              <a:ahLst/>
              <a:cxnLst/>
              <a:rect l="l" t="t" r="r" b="b"/>
              <a:pathLst>
                <a:path w="298" h="433" extrusionOk="0">
                  <a:moveTo>
                    <a:pt x="185" y="1"/>
                  </a:moveTo>
                  <a:cubicBezTo>
                    <a:pt x="139" y="1"/>
                    <a:pt x="95" y="30"/>
                    <a:pt x="95" y="87"/>
                  </a:cubicBezTo>
                  <a:cubicBezTo>
                    <a:pt x="95" y="135"/>
                    <a:pt x="95" y="182"/>
                    <a:pt x="71" y="230"/>
                  </a:cubicBezTo>
                  <a:cubicBezTo>
                    <a:pt x="60" y="242"/>
                    <a:pt x="36" y="254"/>
                    <a:pt x="36" y="266"/>
                  </a:cubicBezTo>
                  <a:cubicBezTo>
                    <a:pt x="24" y="302"/>
                    <a:pt x="24" y="325"/>
                    <a:pt x="12" y="361"/>
                  </a:cubicBezTo>
                  <a:cubicBezTo>
                    <a:pt x="0" y="385"/>
                    <a:pt x="12" y="433"/>
                    <a:pt x="60" y="433"/>
                  </a:cubicBezTo>
                  <a:cubicBezTo>
                    <a:pt x="143" y="421"/>
                    <a:pt x="191" y="409"/>
                    <a:pt x="238" y="325"/>
                  </a:cubicBezTo>
                  <a:cubicBezTo>
                    <a:pt x="262" y="254"/>
                    <a:pt x="274" y="182"/>
                    <a:pt x="298" y="111"/>
                  </a:cubicBezTo>
                  <a:cubicBezTo>
                    <a:pt x="291" y="36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0" name="Google Shape;12660;p56"/>
            <p:cNvSpPr/>
            <p:nvPr/>
          </p:nvSpPr>
          <p:spPr>
            <a:xfrm>
              <a:off x="4558700" y="2564275"/>
              <a:ext cx="4375" cy="6775"/>
            </a:xfrm>
            <a:custGeom>
              <a:avLst/>
              <a:gdLst/>
              <a:ahLst/>
              <a:cxnLst/>
              <a:rect l="l" t="t" r="r" b="b"/>
              <a:pathLst>
                <a:path w="175" h="271" extrusionOk="0">
                  <a:moveTo>
                    <a:pt x="121" y="1"/>
                  </a:moveTo>
                  <a:cubicBezTo>
                    <a:pt x="94" y="1"/>
                    <a:pt x="68" y="19"/>
                    <a:pt x="68" y="54"/>
                  </a:cubicBezTo>
                  <a:cubicBezTo>
                    <a:pt x="68" y="114"/>
                    <a:pt x="68" y="162"/>
                    <a:pt x="32" y="209"/>
                  </a:cubicBezTo>
                  <a:cubicBezTo>
                    <a:pt x="0" y="230"/>
                    <a:pt x="25" y="271"/>
                    <a:pt x="48" y="271"/>
                  </a:cubicBezTo>
                  <a:cubicBezTo>
                    <a:pt x="50" y="271"/>
                    <a:pt x="53" y="270"/>
                    <a:pt x="56" y="269"/>
                  </a:cubicBezTo>
                  <a:cubicBezTo>
                    <a:pt x="151" y="233"/>
                    <a:pt x="163" y="126"/>
                    <a:pt x="175" y="54"/>
                  </a:cubicBezTo>
                  <a:cubicBezTo>
                    <a:pt x="175" y="19"/>
                    <a:pt x="148" y="1"/>
                    <a:pt x="12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1" name="Google Shape;12661;p56"/>
            <p:cNvSpPr/>
            <p:nvPr/>
          </p:nvSpPr>
          <p:spPr>
            <a:xfrm>
              <a:off x="4539250" y="2564475"/>
              <a:ext cx="12225" cy="13600"/>
            </a:xfrm>
            <a:custGeom>
              <a:avLst/>
              <a:gdLst/>
              <a:ahLst/>
              <a:cxnLst/>
              <a:rect l="l" t="t" r="r" b="b"/>
              <a:pathLst>
                <a:path w="489" h="544" extrusionOk="0">
                  <a:moveTo>
                    <a:pt x="366" y="0"/>
                  </a:moveTo>
                  <a:cubicBezTo>
                    <a:pt x="308" y="0"/>
                    <a:pt x="250" y="36"/>
                    <a:pt x="250" y="106"/>
                  </a:cubicBezTo>
                  <a:cubicBezTo>
                    <a:pt x="250" y="201"/>
                    <a:pt x="227" y="261"/>
                    <a:pt x="155" y="308"/>
                  </a:cubicBezTo>
                  <a:cubicBezTo>
                    <a:pt x="84" y="356"/>
                    <a:pt x="0" y="487"/>
                    <a:pt x="119" y="535"/>
                  </a:cubicBezTo>
                  <a:cubicBezTo>
                    <a:pt x="137" y="540"/>
                    <a:pt x="155" y="543"/>
                    <a:pt x="172" y="543"/>
                  </a:cubicBezTo>
                  <a:cubicBezTo>
                    <a:pt x="260" y="543"/>
                    <a:pt x="342" y="475"/>
                    <a:pt x="381" y="416"/>
                  </a:cubicBezTo>
                  <a:cubicBezTo>
                    <a:pt x="465" y="332"/>
                    <a:pt x="488" y="225"/>
                    <a:pt x="488" y="118"/>
                  </a:cubicBezTo>
                  <a:cubicBezTo>
                    <a:pt x="488" y="39"/>
                    <a:pt x="427" y="0"/>
                    <a:pt x="36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2" name="Google Shape;12662;p56"/>
            <p:cNvSpPr/>
            <p:nvPr/>
          </p:nvSpPr>
          <p:spPr>
            <a:xfrm>
              <a:off x="4533600" y="2576050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12" y="0"/>
                  </a:moveTo>
                  <a:cubicBezTo>
                    <a:pt x="0" y="0"/>
                    <a:pt x="0" y="12"/>
                    <a:pt x="12" y="12"/>
                  </a:cubicBezTo>
                  <a:cubicBezTo>
                    <a:pt x="36" y="12"/>
                    <a:pt x="36" y="0"/>
                    <a:pt x="1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3" name="Google Shape;12663;p56"/>
            <p:cNvSpPr/>
            <p:nvPr/>
          </p:nvSpPr>
          <p:spPr>
            <a:xfrm>
              <a:off x="4172825" y="2701350"/>
              <a:ext cx="4675" cy="13875"/>
            </a:xfrm>
            <a:custGeom>
              <a:avLst/>
              <a:gdLst/>
              <a:ahLst/>
              <a:cxnLst/>
              <a:rect l="l" t="t" r="r" b="b"/>
              <a:pathLst>
                <a:path w="187" h="555" extrusionOk="0">
                  <a:moveTo>
                    <a:pt x="108" y="1"/>
                  </a:moveTo>
                  <a:cubicBezTo>
                    <a:pt x="80" y="1"/>
                    <a:pt x="53" y="20"/>
                    <a:pt x="48" y="60"/>
                  </a:cubicBezTo>
                  <a:cubicBezTo>
                    <a:pt x="25" y="215"/>
                    <a:pt x="1" y="406"/>
                    <a:pt x="84" y="536"/>
                  </a:cubicBezTo>
                  <a:cubicBezTo>
                    <a:pt x="90" y="548"/>
                    <a:pt x="102" y="554"/>
                    <a:pt x="114" y="554"/>
                  </a:cubicBezTo>
                  <a:cubicBezTo>
                    <a:pt x="126" y="554"/>
                    <a:pt x="138" y="548"/>
                    <a:pt x="144" y="536"/>
                  </a:cubicBezTo>
                  <a:cubicBezTo>
                    <a:pt x="179" y="394"/>
                    <a:pt x="156" y="239"/>
                    <a:pt x="179" y="96"/>
                  </a:cubicBezTo>
                  <a:cubicBezTo>
                    <a:pt x="186" y="35"/>
                    <a:pt x="146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4" name="Google Shape;12664;p56"/>
            <p:cNvSpPr/>
            <p:nvPr/>
          </p:nvSpPr>
          <p:spPr>
            <a:xfrm>
              <a:off x="4176100" y="2705900"/>
              <a:ext cx="7175" cy="18175"/>
            </a:xfrm>
            <a:custGeom>
              <a:avLst/>
              <a:gdLst/>
              <a:ahLst/>
              <a:cxnLst/>
              <a:rect l="l" t="t" r="r" b="b"/>
              <a:pathLst>
                <a:path w="287" h="727" extrusionOk="0">
                  <a:moveTo>
                    <a:pt x="144" y="0"/>
                  </a:moveTo>
                  <a:cubicBezTo>
                    <a:pt x="114" y="0"/>
                    <a:pt x="84" y="15"/>
                    <a:pt x="72" y="45"/>
                  </a:cubicBezTo>
                  <a:cubicBezTo>
                    <a:pt x="60" y="164"/>
                    <a:pt x="36" y="283"/>
                    <a:pt x="36" y="402"/>
                  </a:cubicBezTo>
                  <a:cubicBezTo>
                    <a:pt x="36" y="509"/>
                    <a:pt x="1" y="628"/>
                    <a:pt x="96" y="700"/>
                  </a:cubicBezTo>
                  <a:cubicBezTo>
                    <a:pt x="108" y="718"/>
                    <a:pt x="126" y="727"/>
                    <a:pt x="144" y="727"/>
                  </a:cubicBezTo>
                  <a:cubicBezTo>
                    <a:pt x="161" y="727"/>
                    <a:pt x="179" y="718"/>
                    <a:pt x="191" y="700"/>
                  </a:cubicBezTo>
                  <a:cubicBezTo>
                    <a:pt x="286" y="628"/>
                    <a:pt x="251" y="497"/>
                    <a:pt x="251" y="402"/>
                  </a:cubicBezTo>
                  <a:cubicBezTo>
                    <a:pt x="251" y="283"/>
                    <a:pt x="227" y="164"/>
                    <a:pt x="215" y="45"/>
                  </a:cubicBezTo>
                  <a:cubicBezTo>
                    <a:pt x="203" y="15"/>
                    <a:pt x="173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5" name="Google Shape;12665;p56"/>
            <p:cNvSpPr/>
            <p:nvPr/>
          </p:nvSpPr>
          <p:spPr>
            <a:xfrm>
              <a:off x="4180575" y="2710150"/>
              <a:ext cx="7750" cy="21850"/>
            </a:xfrm>
            <a:custGeom>
              <a:avLst/>
              <a:gdLst/>
              <a:ahLst/>
              <a:cxnLst/>
              <a:rect l="l" t="t" r="r" b="b"/>
              <a:pathLst>
                <a:path w="310" h="874" extrusionOk="0">
                  <a:moveTo>
                    <a:pt x="103" y="1"/>
                  </a:moveTo>
                  <a:cubicBezTo>
                    <a:pt x="53" y="1"/>
                    <a:pt x="0" y="31"/>
                    <a:pt x="0" y="89"/>
                  </a:cubicBezTo>
                  <a:cubicBezTo>
                    <a:pt x="12" y="327"/>
                    <a:pt x="0" y="637"/>
                    <a:pt x="143" y="839"/>
                  </a:cubicBezTo>
                  <a:cubicBezTo>
                    <a:pt x="160" y="862"/>
                    <a:pt x="185" y="874"/>
                    <a:pt x="208" y="874"/>
                  </a:cubicBezTo>
                  <a:cubicBezTo>
                    <a:pt x="233" y="874"/>
                    <a:pt x="256" y="859"/>
                    <a:pt x="262" y="827"/>
                  </a:cubicBezTo>
                  <a:cubicBezTo>
                    <a:pt x="310" y="589"/>
                    <a:pt x="227" y="304"/>
                    <a:pt x="191" y="65"/>
                  </a:cubicBezTo>
                  <a:cubicBezTo>
                    <a:pt x="185" y="22"/>
                    <a:pt x="145" y="1"/>
                    <a:pt x="10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6" name="Google Shape;12666;p56"/>
            <p:cNvSpPr/>
            <p:nvPr/>
          </p:nvSpPr>
          <p:spPr>
            <a:xfrm>
              <a:off x="4190225" y="2717425"/>
              <a:ext cx="9425" cy="14800"/>
            </a:xfrm>
            <a:custGeom>
              <a:avLst/>
              <a:gdLst/>
              <a:ahLst/>
              <a:cxnLst/>
              <a:rect l="l" t="t" r="r" b="b"/>
              <a:pathLst>
                <a:path w="377" h="592" extrusionOk="0">
                  <a:moveTo>
                    <a:pt x="83" y="0"/>
                  </a:moveTo>
                  <a:cubicBezTo>
                    <a:pt x="39" y="0"/>
                    <a:pt x="0" y="46"/>
                    <a:pt x="31" y="108"/>
                  </a:cubicBezTo>
                  <a:cubicBezTo>
                    <a:pt x="79" y="191"/>
                    <a:pt x="126" y="286"/>
                    <a:pt x="150" y="370"/>
                  </a:cubicBezTo>
                  <a:cubicBezTo>
                    <a:pt x="186" y="453"/>
                    <a:pt x="186" y="536"/>
                    <a:pt x="257" y="584"/>
                  </a:cubicBezTo>
                  <a:cubicBezTo>
                    <a:pt x="267" y="589"/>
                    <a:pt x="279" y="592"/>
                    <a:pt x="290" y="592"/>
                  </a:cubicBezTo>
                  <a:cubicBezTo>
                    <a:pt x="307" y="592"/>
                    <a:pt x="322" y="586"/>
                    <a:pt x="329" y="572"/>
                  </a:cubicBezTo>
                  <a:cubicBezTo>
                    <a:pt x="376" y="477"/>
                    <a:pt x="317" y="394"/>
                    <a:pt x="281" y="310"/>
                  </a:cubicBezTo>
                  <a:cubicBezTo>
                    <a:pt x="257" y="227"/>
                    <a:pt x="210" y="132"/>
                    <a:pt x="150" y="48"/>
                  </a:cubicBezTo>
                  <a:cubicBezTo>
                    <a:pt x="133" y="14"/>
                    <a:pt x="107" y="0"/>
                    <a:pt x="8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7" name="Google Shape;12667;p56"/>
            <p:cNvSpPr/>
            <p:nvPr/>
          </p:nvSpPr>
          <p:spPr>
            <a:xfrm>
              <a:off x="4198800" y="2722450"/>
              <a:ext cx="6500" cy="6900"/>
            </a:xfrm>
            <a:custGeom>
              <a:avLst/>
              <a:gdLst/>
              <a:ahLst/>
              <a:cxnLst/>
              <a:rect l="l" t="t" r="r" b="b"/>
              <a:pathLst>
                <a:path w="260" h="276" extrusionOk="0">
                  <a:moveTo>
                    <a:pt x="106" y="1"/>
                  </a:moveTo>
                  <a:cubicBezTo>
                    <a:pt x="52" y="1"/>
                    <a:pt x="1" y="52"/>
                    <a:pt x="33" y="109"/>
                  </a:cubicBezTo>
                  <a:cubicBezTo>
                    <a:pt x="81" y="204"/>
                    <a:pt x="105" y="264"/>
                    <a:pt x="212" y="276"/>
                  </a:cubicBezTo>
                  <a:cubicBezTo>
                    <a:pt x="224" y="276"/>
                    <a:pt x="260" y="264"/>
                    <a:pt x="260" y="228"/>
                  </a:cubicBezTo>
                  <a:cubicBezTo>
                    <a:pt x="260" y="157"/>
                    <a:pt x="212" y="97"/>
                    <a:pt x="176" y="38"/>
                  </a:cubicBezTo>
                  <a:cubicBezTo>
                    <a:pt x="157" y="11"/>
                    <a:pt x="132" y="1"/>
                    <a:pt x="10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8" name="Google Shape;12668;p56"/>
            <p:cNvSpPr/>
            <p:nvPr/>
          </p:nvSpPr>
          <p:spPr>
            <a:xfrm>
              <a:off x="4213025" y="2725025"/>
              <a:ext cx="5975" cy="8800"/>
            </a:xfrm>
            <a:custGeom>
              <a:avLst/>
              <a:gdLst/>
              <a:ahLst/>
              <a:cxnLst/>
              <a:rect l="l" t="t" r="r" b="b"/>
              <a:pathLst>
                <a:path w="239" h="352" extrusionOk="0">
                  <a:moveTo>
                    <a:pt x="113" y="0"/>
                  </a:moveTo>
                  <a:cubicBezTo>
                    <a:pt x="69" y="0"/>
                    <a:pt x="24" y="30"/>
                    <a:pt x="24" y="90"/>
                  </a:cubicBezTo>
                  <a:cubicBezTo>
                    <a:pt x="24" y="161"/>
                    <a:pt x="0" y="351"/>
                    <a:pt x="119" y="351"/>
                  </a:cubicBezTo>
                  <a:cubicBezTo>
                    <a:pt x="238" y="351"/>
                    <a:pt x="202" y="149"/>
                    <a:pt x="202" y="90"/>
                  </a:cubicBezTo>
                  <a:cubicBezTo>
                    <a:pt x="202" y="30"/>
                    <a:pt x="158" y="0"/>
                    <a:pt x="11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9" name="Google Shape;12669;p56"/>
            <p:cNvSpPr/>
            <p:nvPr/>
          </p:nvSpPr>
          <p:spPr>
            <a:xfrm>
              <a:off x="4215650" y="2733450"/>
              <a:ext cx="9300" cy="6700"/>
            </a:xfrm>
            <a:custGeom>
              <a:avLst/>
              <a:gdLst/>
              <a:ahLst/>
              <a:cxnLst/>
              <a:rect l="l" t="t" r="r" b="b"/>
              <a:pathLst>
                <a:path w="372" h="268" extrusionOk="0">
                  <a:moveTo>
                    <a:pt x="184" y="1"/>
                  </a:moveTo>
                  <a:cubicBezTo>
                    <a:pt x="89" y="1"/>
                    <a:pt x="1" y="177"/>
                    <a:pt x="145" y="229"/>
                  </a:cubicBezTo>
                  <a:cubicBezTo>
                    <a:pt x="187" y="245"/>
                    <a:pt x="222" y="268"/>
                    <a:pt x="264" y="268"/>
                  </a:cubicBezTo>
                  <a:cubicBezTo>
                    <a:pt x="282" y="268"/>
                    <a:pt x="302" y="263"/>
                    <a:pt x="324" y="253"/>
                  </a:cubicBezTo>
                  <a:cubicBezTo>
                    <a:pt x="359" y="241"/>
                    <a:pt x="371" y="205"/>
                    <a:pt x="371" y="181"/>
                  </a:cubicBezTo>
                  <a:cubicBezTo>
                    <a:pt x="359" y="110"/>
                    <a:pt x="300" y="62"/>
                    <a:pt x="228" y="14"/>
                  </a:cubicBezTo>
                  <a:cubicBezTo>
                    <a:pt x="214" y="5"/>
                    <a:pt x="199" y="1"/>
                    <a:pt x="18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0" name="Google Shape;12670;p56"/>
            <p:cNvSpPr/>
            <p:nvPr/>
          </p:nvSpPr>
          <p:spPr>
            <a:xfrm>
              <a:off x="4227175" y="2737425"/>
              <a:ext cx="8825" cy="6825"/>
            </a:xfrm>
            <a:custGeom>
              <a:avLst/>
              <a:gdLst/>
              <a:ahLst/>
              <a:cxnLst/>
              <a:rect l="l" t="t" r="r" b="b"/>
              <a:pathLst>
                <a:path w="353" h="273" extrusionOk="0">
                  <a:moveTo>
                    <a:pt x="27" y="0"/>
                  </a:moveTo>
                  <a:cubicBezTo>
                    <a:pt x="14" y="0"/>
                    <a:pt x="1" y="17"/>
                    <a:pt x="17" y="34"/>
                  </a:cubicBezTo>
                  <a:cubicBezTo>
                    <a:pt x="41" y="94"/>
                    <a:pt x="41" y="165"/>
                    <a:pt x="77" y="213"/>
                  </a:cubicBezTo>
                  <a:cubicBezTo>
                    <a:pt x="98" y="256"/>
                    <a:pt x="130" y="272"/>
                    <a:pt x="162" y="272"/>
                  </a:cubicBezTo>
                  <a:cubicBezTo>
                    <a:pt x="255" y="272"/>
                    <a:pt x="353" y="132"/>
                    <a:pt x="220" y="70"/>
                  </a:cubicBezTo>
                  <a:cubicBezTo>
                    <a:pt x="160" y="34"/>
                    <a:pt x="101" y="34"/>
                    <a:pt x="41" y="10"/>
                  </a:cubicBezTo>
                  <a:cubicBezTo>
                    <a:pt x="38" y="3"/>
                    <a:pt x="32" y="0"/>
                    <a:pt x="2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1" name="Google Shape;12671;p56"/>
            <p:cNvSpPr/>
            <p:nvPr/>
          </p:nvSpPr>
          <p:spPr>
            <a:xfrm>
              <a:off x="4442500" y="2771625"/>
              <a:ext cx="6875" cy="16675"/>
            </a:xfrm>
            <a:custGeom>
              <a:avLst/>
              <a:gdLst/>
              <a:ahLst/>
              <a:cxnLst/>
              <a:rect l="l" t="t" r="r" b="b"/>
              <a:pathLst>
                <a:path w="275" h="667" extrusionOk="0">
                  <a:moveTo>
                    <a:pt x="198" y="1"/>
                  </a:moveTo>
                  <a:cubicBezTo>
                    <a:pt x="194" y="1"/>
                    <a:pt x="191" y="4"/>
                    <a:pt x="191" y="11"/>
                  </a:cubicBezTo>
                  <a:cubicBezTo>
                    <a:pt x="120" y="190"/>
                    <a:pt x="1" y="440"/>
                    <a:pt x="108" y="631"/>
                  </a:cubicBezTo>
                  <a:cubicBezTo>
                    <a:pt x="114" y="654"/>
                    <a:pt x="132" y="666"/>
                    <a:pt x="153" y="666"/>
                  </a:cubicBezTo>
                  <a:cubicBezTo>
                    <a:pt x="173" y="666"/>
                    <a:pt x="197" y="654"/>
                    <a:pt x="215" y="631"/>
                  </a:cubicBezTo>
                  <a:cubicBezTo>
                    <a:pt x="251" y="547"/>
                    <a:pt x="251" y="428"/>
                    <a:pt x="275" y="333"/>
                  </a:cubicBezTo>
                  <a:cubicBezTo>
                    <a:pt x="275" y="226"/>
                    <a:pt x="251" y="107"/>
                    <a:pt x="239" y="11"/>
                  </a:cubicBezTo>
                  <a:cubicBezTo>
                    <a:pt x="223" y="11"/>
                    <a:pt x="207" y="1"/>
                    <a:pt x="19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2" name="Google Shape;12672;p56"/>
            <p:cNvSpPr/>
            <p:nvPr/>
          </p:nvSpPr>
          <p:spPr>
            <a:xfrm>
              <a:off x="4448975" y="2767750"/>
              <a:ext cx="8150" cy="13925"/>
            </a:xfrm>
            <a:custGeom>
              <a:avLst/>
              <a:gdLst/>
              <a:ahLst/>
              <a:cxnLst/>
              <a:rect l="l" t="t" r="r" b="b"/>
              <a:pathLst>
                <a:path w="326" h="557" extrusionOk="0">
                  <a:moveTo>
                    <a:pt x="73" y="0"/>
                  </a:moveTo>
                  <a:cubicBezTo>
                    <a:pt x="40" y="0"/>
                    <a:pt x="0" y="37"/>
                    <a:pt x="16" y="83"/>
                  </a:cubicBezTo>
                  <a:cubicBezTo>
                    <a:pt x="39" y="178"/>
                    <a:pt x="39" y="262"/>
                    <a:pt x="39" y="357"/>
                  </a:cubicBezTo>
                  <a:cubicBezTo>
                    <a:pt x="39" y="428"/>
                    <a:pt x="51" y="500"/>
                    <a:pt x="111" y="547"/>
                  </a:cubicBezTo>
                  <a:cubicBezTo>
                    <a:pt x="117" y="553"/>
                    <a:pt x="129" y="556"/>
                    <a:pt x="141" y="556"/>
                  </a:cubicBezTo>
                  <a:cubicBezTo>
                    <a:pt x="153" y="556"/>
                    <a:pt x="164" y="553"/>
                    <a:pt x="170" y="547"/>
                  </a:cubicBezTo>
                  <a:cubicBezTo>
                    <a:pt x="325" y="440"/>
                    <a:pt x="170" y="155"/>
                    <a:pt x="111" y="35"/>
                  </a:cubicBezTo>
                  <a:cubicBezTo>
                    <a:pt x="107" y="11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3" name="Google Shape;12673;p56"/>
            <p:cNvSpPr/>
            <p:nvPr/>
          </p:nvSpPr>
          <p:spPr>
            <a:xfrm>
              <a:off x="4456475" y="2765225"/>
              <a:ext cx="8075" cy="21900"/>
            </a:xfrm>
            <a:custGeom>
              <a:avLst/>
              <a:gdLst/>
              <a:ahLst/>
              <a:cxnLst/>
              <a:rect l="l" t="t" r="r" b="b"/>
              <a:pathLst>
                <a:path w="323" h="876" extrusionOk="0">
                  <a:moveTo>
                    <a:pt x="87" y="1"/>
                  </a:moveTo>
                  <a:cubicBezTo>
                    <a:pt x="43" y="1"/>
                    <a:pt x="1" y="25"/>
                    <a:pt x="25" y="65"/>
                  </a:cubicBezTo>
                  <a:cubicBezTo>
                    <a:pt x="109" y="327"/>
                    <a:pt x="25" y="625"/>
                    <a:pt x="156" y="863"/>
                  </a:cubicBezTo>
                  <a:cubicBezTo>
                    <a:pt x="160" y="871"/>
                    <a:pt x="169" y="875"/>
                    <a:pt x="179" y="875"/>
                  </a:cubicBezTo>
                  <a:cubicBezTo>
                    <a:pt x="197" y="875"/>
                    <a:pt x="220" y="862"/>
                    <a:pt x="228" y="839"/>
                  </a:cubicBezTo>
                  <a:cubicBezTo>
                    <a:pt x="323" y="589"/>
                    <a:pt x="275" y="267"/>
                    <a:pt x="144" y="17"/>
                  </a:cubicBezTo>
                  <a:cubicBezTo>
                    <a:pt x="129" y="6"/>
                    <a:pt x="108" y="1"/>
                    <a:pt x="8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4" name="Google Shape;12674;p56"/>
            <p:cNvSpPr/>
            <p:nvPr/>
          </p:nvSpPr>
          <p:spPr>
            <a:xfrm>
              <a:off x="4465125" y="2764450"/>
              <a:ext cx="6575" cy="21575"/>
            </a:xfrm>
            <a:custGeom>
              <a:avLst/>
              <a:gdLst/>
              <a:ahLst/>
              <a:cxnLst/>
              <a:rect l="l" t="t" r="r" b="b"/>
              <a:pathLst>
                <a:path w="263" h="863" extrusionOk="0">
                  <a:moveTo>
                    <a:pt x="113" y="1"/>
                  </a:moveTo>
                  <a:cubicBezTo>
                    <a:pt x="74" y="1"/>
                    <a:pt x="29" y="34"/>
                    <a:pt x="36" y="84"/>
                  </a:cubicBezTo>
                  <a:cubicBezTo>
                    <a:pt x="72" y="334"/>
                    <a:pt x="1" y="608"/>
                    <a:pt x="155" y="846"/>
                  </a:cubicBezTo>
                  <a:cubicBezTo>
                    <a:pt x="161" y="857"/>
                    <a:pt x="173" y="863"/>
                    <a:pt x="187" y="863"/>
                  </a:cubicBezTo>
                  <a:cubicBezTo>
                    <a:pt x="203" y="863"/>
                    <a:pt x="220" y="854"/>
                    <a:pt x="227" y="834"/>
                  </a:cubicBezTo>
                  <a:cubicBezTo>
                    <a:pt x="263" y="572"/>
                    <a:pt x="239" y="298"/>
                    <a:pt x="167" y="48"/>
                  </a:cubicBezTo>
                  <a:cubicBezTo>
                    <a:pt x="163" y="15"/>
                    <a:pt x="139" y="1"/>
                    <a:pt x="11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5" name="Google Shape;12675;p56"/>
            <p:cNvSpPr/>
            <p:nvPr/>
          </p:nvSpPr>
          <p:spPr>
            <a:xfrm>
              <a:off x="4471200" y="2769975"/>
              <a:ext cx="11225" cy="16000"/>
            </a:xfrm>
            <a:custGeom>
              <a:avLst/>
              <a:gdLst/>
              <a:ahLst/>
              <a:cxnLst/>
              <a:rect l="l" t="t" r="r" b="b"/>
              <a:pathLst>
                <a:path w="449" h="640" extrusionOk="0">
                  <a:moveTo>
                    <a:pt x="121" y="1"/>
                  </a:moveTo>
                  <a:cubicBezTo>
                    <a:pt x="56" y="1"/>
                    <a:pt x="1" y="57"/>
                    <a:pt x="43" y="125"/>
                  </a:cubicBezTo>
                  <a:cubicBezTo>
                    <a:pt x="127" y="280"/>
                    <a:pt x="79" y="518"/>
                    <a:pt x="222" y="625"/>
                  </a:cubicBezTo>
                  <a:cubicBezTo>
                    <a:pt x="239" y="635"/>
                    <a:pt x="257" y="640"/>
                    <a:pt x="274" y="640"/>
                  </a:cubicBezTo>
                  <a:cubicBezTo>
                    <a:pt x="319" y="640"/>
                    <a:pt x="363" y="612"/>
                    <a:pt x="389" y="578"/>
                  </a:cubicBezTo>
                  <a:cubicBezTo>
                    <a:pt x="448" y="482"/>
                    <a:pt x="389" y="339"/>
                    <a:pt x="353" y="244"/>
                  </a:cubicBezTo>
                  <a:cubicBezTo>
                    <a:pt x="329" y="161"/>
                    <a:pt x="270" y="89"/>
                    <a:pt x="198" y="30"/>
                  </a:cubicBezTo>
                  <a:cubicBezTo>
                    <a:pt x="175" y="10"/>
                    <a:pt x="147" y="1"/>
                    <a:pt x="12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6" name="Google Shape;12676;p56"/>
            <p:cNvSpPr/>
            <p:nvPr/>
          </p:nvSpPr>
          <p:spPr>
            <a:xfrm>
              <a:off x="4484775" y="2773175"/>
              <a:ext cx="11325" cy="9275"/>
            </a:xfrm>
            <a:custGeom>
              <a:avLst/>
              <a:gdLst/>
              <a:ahLst/>
              <a:cxnLst/>
              <a:rect l="l" t="t" r="r" b="b"/>
              <a:pathLst>
                <a:path w="453" h="371" extrusionOk="0">
                  <a:moveTo>
                    <a:pt x="135" y="1"/>
                  </a:moveTo>
                  <a:cubicBezTo>
                    <a:pt x="55" y="1"/>
                    <a:pt x="1" y="145"/>
                    <a:pt x="96" y="188"/>
                  </a:cubicBezTo>
                  <a:cubicBezTo>
                    <a:pt x="143" y="199"/>
                    <a:pt x="155" y="223"/>
                    <a:pt x="167" y="259"/>
                  </a:cubicBezTo>
                  <a:cubicBezTo>
                    <a:pt x="203" y="295"/>
                    <a:pt x="215" y="330"/>
                    <a:pt x="274" y="366"/>
                  </a:cubicBezTo>
                  <a:cubicBezTo>
                    <a:pt x="284" y="369"/>
                    <a:pt x="293" y="371"/>
                    <a:pt x="300" y="371"/>
                  </a:cubicBezTo>
                  <a:cubicBezTo>
                    <a:pt x="322" y="371"/>
                    <a:pt x="337" y="360"/>
                    <a:pt x="346" y="342"/>
                  </a:cubicBezTo>
                  <a:cubicBezTo>
                    <a:pt x="453" y="211"/>
                    <a:pt x="286" y="45"/>
                    <a:pt x="167" y="9"/>
                  </a:cubicBezTo>
                  <a:cubicBezTo>
                    <a:pt x="156" y="3"/>
                    <a:pt x="14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7" name="Google Shape;12677;p56"/>
            <p:cNvSpPr/>
            <p:nvPr/>
          </p:nvSpPr>
          <p:spPr>
            <a:xfrm>
              <a:off x="4503525" y="2772800"/>
              <a:ext cx="8650" cy="5100"/>
            </a:xfrm>
            <a:custGeom>
              <a:avLst/>
              <a:gdLst/>
              <a:ahLst/>
              <a:cxnLst/>
              <a:rect l="l" t="t" r="r" b="b"/>
              <a:pathLst>
                <a:path w="346" h="204" extrusionOk="0">
                  <a:moveTo>
                    <a:pt x="120" y="0"/>
                  </a:moveTo>
                  <a:cubicBezTo>
                    <a:pt x="4" y="0"/>
                    <a:pt x="1" y="203"/>
                    <a:pt x="110" y="203"/>
                  </a:cubicBezTo>
                  <a:cubicBezTo>
                    <a:pt x="113" y="203"/>
                    <a:pt x="116" y="203"/>
                    <a:pt x="120" y="203"/>
                  </a:cubicBezTo>
                  <a:cubicBezTo>
                    <a:pt x="179" y="203"/>
                    <a:pt x="239" y="203"/>
                    <a:pt x="298" y="179"/>
                  </a:cubicBezTo>
                  <a:cubicBezTo>
                    <a:pt x="334" y="167"/>
                    <a:pt x="346" y="143"/>
                    <a:pt x="334" y="107"/>
                  </a:cubicBezTo>
                  <a:cubicBezTo>
                    <a:pt x="286" y="12"/>
                    <a:pt x="215" y="12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8" name="Google Shape;12678;p56"/>
            <p:cNvSpPr/>
            <p:nvPr/>
          </p:nvSpPr>
          <p:spPr>
            <a:xfrm>
              <a:off x="4519900" y="2774800"/>
              <a:ext cx="11825" cy="6025"/>
            </a:xfrm>
            <a:custGeom>
              <a:avLst/>
              <a:gdLst/>
              <a:ahLst/>
              <a:cxnLst/>
              <a:rect l="l" t="t" r="r" b="b"/>
              <a:pathLst>
                <a:path w="473" h="241" extrusionOk="0">
                  <a:moveTo>
                    <a:pt x="384" y="0"/>
                  </a:moveTo>
                  <a:cubicBezTo>
                    <a:pt x="376" y="0"/>
                    <a:pt x="367" y="1"/>
                    <a:pt x="358" y="4"/>
                  </a:cubicBezTo>
                  <a:cubicBezTo>
                    <a:pt x="239" y="15"/>
                    <a:pt x="143" y="87"/>
                    <a:pt x="48" y="123"/>
                  </a:cubicBezTo>
                  <a:cubicBezTo>
                    <a:pt x="0" y="134"/>
                    <a:pt x="0" y="194"/>
                    <a:pt x="48" y="206"/>
                  </a:cubicBezTo>
                  <a:cubicBezTo>
                    <a:pt x="100" y="227"/>
                    <a:pt x="164" y="241"/>
                    <a:pt x="227" y="241"/>
                  </a:cubicBezTo>
                  <a:cubicBezTo>
                    <a:pt x="306" y="241"/>
                    <a:pt x="382" y="218"/>
                    <a:pt x="429" y="158"/>
                  </a:cubicBezTo>
                  <a:cubicBezTo>
                    <a:pt x="472" y="104"/>
                    <a:pt x="466" y="0"/>
                    <a:pt x="38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9" name="Google Shape;12679;p56"/>
            <p:cNvSpPr/>
            <p:nvPr/>
          </p:nvSpPr>
          <p:spPr>
            <a:xfrm>
              <a:off x="4259450" y="3113975"/>
              <a:ext cx="4200" cy="8800"/>
            </a:xfrm>
            <a:custGeom>
              <a:avLst/>
              <a:gdLst/>
              <a:ahLst/>
              <a:cxnLst/>
              <a:rect l="l" t="t" r="r" b="b"/>
              <a:pathLst>
                <a:path w="168" h="352" extrusionOk="0">
                  <a:moveTo>
                    <a:pt x="84" y="1"/>
                  </a:moveTo>
                  <a:cubicBezTo>
                    <a:pt x="42" y="1"/>
                    <a:pt x="0" y="27"/>
                    <a:pt x="0" y="81"/>
                  </a:cubicBezTo>
                  <a:lnTo>
                    <a:pt x="0" y="272"/>
                  </a:lnTo>
                  <a:cubicBezTo>
                    <a:pt x="0" y="325"/>
                    <a:pt x="42" y="352"/>
                    <a:pt x="84" y="352"/>
                  </a:cubicBezTo>
                  <a:cubicBezTo>
                    <a:pt x="125" y="352"/>
                    <a:pt x="167" y="325"/>
                    <a:pt x="167" y="272"/>
                  </a:cubicBezTo>
                  <a:lnTo>
                    <a:pt x="167" y="81"/>
                  </a:lnTo>
                  <a:cubicBezTo>
                    <a:pt x="167" y="27"/>
                    <a:pt x="125" y="1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0" name="Google Shape;12680;p56"/>
            <p:cNvSpPr/>
            <p:nvPr/>
          </p:nvSpPr>
          <p:spPr>
            <a:xfrm>
              <a:off x="4262275" y="3109400"/>
              <a:ext cx="7325" cy="19050"/>
            </a:xfrm>
            <a:custGeom>
              <a:avLst/>
              <a:gdLst/>
              <a:ahLst/>
              <a:cxnLst/>
              <a:rect l="l" t="t" r="r" b="b"/>
              <a:pathLst>
                <a:path w="293" h="762" extrusionOk="0">
                  <a:moveTo>
                    <a:pt x="135" y="1"/>
                  </a:moveTo>
                  <a:cubicBezTo>
                    <a:pt x="68" y="1"/>
                    <a:pt x="0" y="59"/>
                    <a:pt x="7" y="157"/>
                  </a:cubicBezTo>
                  <a:cubicBezTo>
                    <a:pt x="42" y="324"/>
                    <a:pt x="18" y="490"/>
                    <a:pt x="42" y="645"/>
                  </a:cubicBezTo>
                  <a:cubicBezTo>
                    <a:pt x="48" y="722"/>
                    <a:pt x="105" y="761"/>
                    <a:pt x="160" y="761"/>
                  </a:cubicBezTo>
                  <a:cubicBezTo>
                    <a:pt x="215" y="761"/>
                    <a:pt x="268" y="722"/>
                    <a:pt x="268" y="645"/>
                  </a:cubicBezTo>
                  <a:cubicBezTo>
                    <a:pt x="292" y="466"/>
                    <a:pt x="268" y="312"/>
                    <a:pt x="257" y="133"/>
                  </a:cubicBezTo>
                  <a:cubicBezTo>
                    <a:pt x="246" y="41"/>
                    <a:pt x="191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1" name="Google Shape;12681;p56"/>
            <p:cNvSpPr/>
            <p:nvPr/>
          </p:nvSpPr>
          <p:spPr>
            <a:xfrm>
              <a:off x="4271350" y="3112450"/>
              <a:ext cx="4800" cy="15225"/>
            </a:xfrm>
            <a:custGeom>
              <a:avLst/>
              <a:gdLst/>
              <a:ahLst/>
              <a:cxnLst/>
              <a:rect l="l" t="t" r="r" b="b"/>
              <a:pathLst>
                <a:path w="192" h="609" extrusionOk="0">
                  <a:moveTo>
                    <a:pt x="66" y="1"/>
                  </a:moveTo>
                  <a:cubicBezTo>
                    <a:pt x="39" y="1"/>
                    <a:pt x="13" y="15"/>
                    <a:pt x="13" y="47"/>
                  </a:cubicBezTo>
                  <a:cubicBezTo>
                    <a:pt x="25" y="213"/>
                    <a:pt x="1" y="416"/>
                    <a:pt x="84" y="583"/>
                  </a:cubicBezTo>
                  <a:cubicBezTo>
                    <a:pt x="95" y="599"/>
                    <a:pt x="114" y="608"/>
                    <a:pt x="131" y="608"/>
                  </a:cubicBezTo>
                  <a:cubicBezTo>
                    <a:pt x="150" y="608"/>
                    <a:pt x="167" y="596"/>
                    <a:pt x="167" y="571"/>
                  </a:cubicBezTo>
                  <a:cubicBezTo>
                    <a:pt x="191" y="404"/>
                    <a:pt x="155" y="202"/>
                    <a:pt x="120" y="35"/>
                  </a:cubicBezTo>
                  <a:cubicBezTo>
                    <a:pt x="114" y="12"/>
                    <a:pt x="90" y="1"/>
                    <a:pt x="6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2" name="Google Shape;12682;p56"/>
            <p:cNvSpPr/>
            <p:nvPr/>
          </p:nvSpPr>
          <p:spPr>
            <a:xfrm>
              <a:off x="4279100" y="3104700"/>
              <a:ext cx="4475" cy="20125"/>
            </a:xfrm>
            <a:custGeom>
              <a:avLst/>
              <a:gdLst/>
              <a:ahLst/>
              <a:cxnLst/>
              <a:rect l="l" t="t" r="r" b="b"/>
              <a:pathLst>
                <a:path w="179" h="805" extrusionOk="0">
                  <a:moveTo>
                    <a:pt x="21" y="1"/>
                  </a:moveTo>
                  <a:cubicBezTo>
                    <a:pt x="11" y="1"/>
                    <a:pt x="0" y="10"/>
                    <a:pt x="0" y="23"/>
                  </a:cubicBezTo>
                  <a:cubicBezTo>
                    <a:pt x="36" y="166"/>
                    <a:pt x="36" y="297"/>
                    <a:pt x="36" y="452"/>
                  </a:cubicBezTo>
                  <a:cubicBezTo>
                    <a:pt x="36" y="571"/>
                    <a:pt x="24" y="678"/>
                    <a:pt x="60" y="774"/>
                  </a:cubicBezTo>
                  <a:cubicBezTo>
                    <a:pt x="66" y="793"/>
                    <a:pt x="83" y="805"/>
                    <a:pt x="100" y="805"/>
                  </a:cubicBezTo>
                  <a:cubicBezTo>
                    <a:pt x="116" y="805"/>
                    <a:pt x="132" y="796"/>
                    <a:pt x="143" y="774"/>
                  </a:cubicBezTo>
                  <a:cubicBezTo>
                    <a:pt x="179" y="535"/>
                    <a:pt x="119" y="226"/>
                    <a:pt x="36" y="23"/>
                  </a:cubicBezTo>
                  <a:cubicBezTo>
                    <a:pt x="36" y="7"/>
                    <a:pt x="29" y="1"/>
                    <a:pt x="2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3" name="Google Shape;12683;p56"/>
            <p:cNvSpPr/>
            <p:nvPr/>
          </p:nvSpPr>
          <p:spPr>
            <a:xfrm>
              <a:off x="4290100" y="3099500"/>
              <a:ext cx="4500" cy="24400"/>
            </a:xfrm>
            <a:custGeom>
              <a:avLst/>
              <a:gdLst/>
              <a:ahLst/>
              <a:cxnLst/>
              <a:rect l="l" t="t" r="r" b="b"/>
              <a:pathLst>
                <a:path w="180" h="976" extrusionOk="0">
                  <a:moveTo>
                    <a:pt x="64" y="1"/>
                  </a:moveTo>
                  <a:cubicBezTo>
                    <a:pt x="46" y="1"/>
                    <a:pt x="25" y="9"/>
                    <a:pt x="25" y="29"/>
                  </a:cubicBezTo>
                  <a:cubicBezTo>
                    <a:pt x="72" y="350"/>
                    <a:pt x="1" y="660"/>
                    <a:pt x="60" y="958"/>
                  </a:cubicBezTo>
                  <a:cubicBezTo>
                    <a:pt x="60" y="970"/>
                    <a:pt x="75" y="976"/>
                    <a:pt x="90" y="976"/>
                  </a:cubicBezTo>
                  <a:cubicBezTo>
                    <a:pt x="105" y="976"/>
                    <a:pt x="120" y="970"/>
                    <a:pt x="120" y="958"/>
                  </a:cubicBezTo>
                  <a:cubicBezTo>
                    <a:pt x="179" y="660"/>
                    <a:pt x="144" y="315"/>
                    <a:pt x="84" y="17"/>
                  </a:cubicBezTo>
                  <a:cubicBezTo>
                    <a:pt x="89" y="6"/>
                    <a:pt x="78" y="1"/>
                    <a:pt x="6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4" name="Google Shape;12684;p56"/>
            <p:cNvSpPr/>
            <p:nvPr/>
          </p:nvSpPr>
          <p:spPr>
            <a:xfrm>
              <a:off x="4295775" y="3095500"/>
              <a:ext cx="10125" cy="25675"/>
            </a:xfrm>
            <a:custGeom>
              <a:avLst/>
              <a:gdLst/>
              <a:ahLst/>
              <a:cxnLst/>
              <a:rect l="l" t="t" r="r" b="b"/>
              <a:pathLst>
                <a:path w="405" h="1027" extrusionOk="0">
                  <a:moveTo>
                    <a:pt x="174" y="1"/>
                  </a:moveTo>
                  <a:cubicBezTo>
                    <a:pt x="155" y="1"/>
                    <a:pt x="143" y="17"/>
                    <a:pt x="143" y="34"/>
                  </a:cubicBezTo>
                  <a:cubicBezTo>
                    <a:pt x="107" y="332"/>
                    <a:pt x="0" y="749"/>
                    <a:pt x="167" y="999"/>
                  </a:cubicBezTo>
                  <a:cubicBezTo>
                    <a:pt x="180" y="1012"/>
                    <a:pt x="210" y="1026"/>
                    <a:pt x="235" y="1026"/>
                  </a:cubicBezTo>
                  <a:cubicBezTo>
                    <a:pt x="253" y="1026"/>
                    <a:pt x="269" y="1019"/>
                    <a:pt x="274" y="999"/>
                  </a:cubicBezTo>
                  <a:cubicBezTo>
                    <a:pt x="405" y="713"/>
                    <a:pt x="321" y="284"/>
                    <a:pt x="202" y="10"/>
                  </a:cubicBezTo>
                  <a:cubicBezTo>
                    <a:pt x="192" y="3"/>
                    <a:pt x="183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5" name="Google Shape;12685;p56"/>
            <p:cNvSpPr/>
            <p:nvPr/>
          </p:nvSpPr>
          <p:spPr>
            <a:xfrm>
              <a:off x="4306350" y="3108150"/>
              <a:ext cx="8475" cy="13525"/>
            </a:xfrm>
            <a:custGeom>
              <a:avLst/>
              <a:gdLst/>
              <a:ahLst/>
              <a:cxnLst/>
              <a:rect l="l" t="t" r="r" b="b"/>
              <a:pathLst>
                <a:path w="339" h="541" extrusionOk="0">
                  <a:moveTo>
                    <a:pt x="110" y="1"/>
                  </a:moveTo>
                  <a:cubicBezTo>
                    <a:pt x="53" y="1"/>
                    <a:pt x="1" y="45"/>
                    <a:pt x="29" y="124"/>
                  </a:cubicBezTo>
                  <a:cubicBezTo>
                    <a:pt x="65" y="207"/>
                    <a:pt x="89" y="302"/>
                    <a:pt x="101" y="374"/>
                  </a:cubicBezTo>
                  <a:cubicBezTo>
                    <a:pt x="137" y="445"/>
                    <a:pt x="149" y="516"/>
                    <a:pt x="244" y="540"/>
                  </a:cubicBezTo>
                  <a:cubicBezTo>
                    <a:pt x="268" y="540"/>
                    <a:pt x="279" y="540"/>
                    <a:pt x="303" y="505"/>
                  </a:cubicBezTo>
                  <a:cubicBezTo>
                    <a:pt x="339" y="433"/>
                    <a:pt x="315" y="374"/>
                    <a:pt x="303" y="302"/>
                  </a:cubicBezTo>
                  <a:cubicBezTo>
                    <a:pt x="268" y="207"/>
                    <a:pt x="256" y="135"/>
                    <a:pt x="208" y="64"/>
                  </a:cubicBezTo>
                  <a:cubicBezTo>
                    <a:pt x="189" y="21"/>
                    <a:pt x="149" y="1"/>
                    <a:pt x="11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6" name="Google Shape;12686;p56"/>
            <p:cNvSpPr/>
            <p:nvPr/>
          </p:nvSpPr>
          <p:spPr>
            <a:xfrm>
              <a:off x="4323450" y="3116550"/>
              <a:ext cx="4475" cy="2475"/>
            </a:xfrm>
            <a:custGeom>
              <a:avLst/>
              <a:gdLst/>
              <a:ahLst/>
              <a:cxnLst/>
              <a:rect l="l" t="t" r="r" b="b"/>
              <a:pathLst>
                <a:path w="179" h="99" extrusionOk="0">
                  <a:moveTo>
                    <a:pt x="98" y="1"/>
                  </a:moveTo>
                  <a:cubicBezTo>
                    <a:pt x="81" y="1"/>
                    <a:pt x="64" y="2"/>
                    <a:pt x="48" y="2"/>
                  </a:cubicBezTo>
                  <a:cubicBezTo>
                    <a:pt x="0" y="2"/>
                    <a:pt x="0" y="97"/>
                    <a:pt x="48" y="97"/>
                  </a:cubicBezTo>
                  <a:cubicBezTo>
                    <a:pt x="60" y="97"/>
                    <a:pt x="76" y="98"/>
                    <a:pt x="92" y="98"/>
                  </a:cubicBezTo>
                  <a:cubicBezTo>
                    <a:pt x="126" y="98"/>
                    <a:pt x="163" y="93"/>
                    <a:pt x="179" y="61"/>
                  </a:cubicBezTo>
                  <a:lnTo>
                    <a:pt x="179" y="38"/>
                  </a:lnTo>
                  <a:cubicBezTo>
                    <a:pt x="163" y="6"/>
                    <a:pt x="131" y="1"/>
                    <a:pt x="9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7" name="Google Shape;12687;p56"/>
            <p:cNvSpPr/>
            <p:nvPr/>
          </p:nvSpPr>
          <p:spPr>
            <a:xfrm>
              <a:off x="4330600" y="3114400"/>
              <a:ext cx="7750" cy="4600"/>
            </a:xfrm>
            <a:custGeom>
              <a:avLst/>
              <a:gdLst/>
              <a:ahLst/>
              <a:cxnLst/>
              <a:rect l="l" t="t" r="r" b="b"/>
              <a:pathLst>
                <a:path w="310" h="184" extrusionOk="0">
                  <a:moveTo>
                    <a:pt x="94" y="1"/>
                  </a:moveTo>
                  <a:cubicBezTo>
                    <a:pt x="1" y="1"/>
                    <a:pt x="9" y="183"/>
                    <a:pt x="119" y="183"/>
                  </a:cubicBezTo>
                  <a:cubicBezTo>
                    <a:pt x="179" y="183"/>
                    <a:pt x="238" y="183"/>
                    <a:pt x="298" y="147"/>
                  </a:cubicBezTo>
                  <a:cubicBezTo>
                    <a:pt x="310" y="135"/>
                    <a:pt x="310" y="124"/>
                    <a:pt x="310" y="112"/>
                  </a:cubicBezTo>
                  <a:cubicBezTo>
                    <a:pt x="298" y="16"/>
                    <a:pt x="191" y="5"/>
                    <a:pt x="119" y="5"/>
                  </a:cubicBezTo>
                  <a:cubicBezTo>
                    <a:pt x="110" y="2"/>
                    <a:pt x="101" y="1"/>
                    <a:pt x="9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8" name="Google Shape;12688;p56"/>
            <p:cNvSpPr/>
            <p:nvPr/>
          </p:nvSpPr>
          <p:spPr>
            <a:xfrm>
              <a:off x="4244275" y="3116275"/>
              <a:ext cx="5975" cy="6350"/>
            </a:xfrm>
            <a:custGeom>
              <a:avLst/>
              <a:gdLst/>
              <a:ahLst/>
              <a:cxnLst/>
              <a:rect l="l" t="t" r="r" b="b"/>
              <a:pathLst>
                <a:path w="239" h="254" extrusionOk="0">
                  <a:moveTo>
                    <a:pt x="107" y="1"/>
                  </a:moveTo>
                  <a:cubicBezTo>
                    <a:pt x="48" y="1"/>
                    <a:pt x="0" y="96"/>
                    <a:pt x="24" y="168"/>
                  </a:cubicBezTo>
                  <a:cubicBezTo>
                    <a:pt x="48" y="191"/>
                    <a:pt x="60" y="227"/>
                    <a:pt x="84" y="239"/>
                  </a:cubicBezTo>
                  <a:cubicBezTo>
                    <a:pt x="97" y="249"/>
                    <a:pt x="112" y="254"/>
                    <a:pt x="128" y="254"/>
                  </a:cubicBezTo>
                  <a:cubicBezTo>
                    <a:pt x="166" y="254"/>
                    <a:pt x="203" y="226"/>
                    <a:pt x="203" y="191"/>
                  </a:cubicBezTo>
                  <a:lnTo>
                    <a:pt x="203" y="168"/>
                  </a:lnTo>
                  <a:cubicBezTo>
                    <a:pt x="238" y="96"/>
                    <a:pt x="203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9" name="Google Shape;12689;p56"/>
            <p:cNvSpPr/>
            <p:nvPr/>
          </p:nvSpPr>
          <p:spPr>
            <a:xfrm>
              <a:off x="4241875" y="3118225"/>
              <a:ext cx="6625" cy="5550"/>
            </a:xfrm>
            <a:custGeom>
              <a:avLst/>
              <a:gdLst/>
              <a:ahLst/>
              <a:cxnLst/>
              <a:rect l="l" t="t" r="r" b="b"/>
              <a:pathLst>
                <a:path w="265" h="222" extrusionOk="0">
                  <a:moveTo>
                    <a:pt x="224" y="1"/>
                  </a:moveTo>
                  <a:cubicBezTo>
                    <a:pt x="208" y="1"/>
                    <a:pt x="190" y="10"/>
                    <a:pt x="180" y="30"/>
                  </a:cubicBezTo>
                  <a:cubicBezTo>
                    <a:pt x="168" y="78"/>
                    <a:pt x="156" y="102"/>
                    <a:pt x="120" y="137"/>
                  </a:cubicBezTo>
                  <a:cubicBezTo>
                    <a:pt x="96" y="149"/>
                    <a:pt x="61" y="149"/>
                    <a:pt x="13" y="161"/>
                  </a:cubicBezTo>
                  <a:cubicBezTo>
                    <a:pt x="1" y="173"/>
                    <a:pt x="1" y="197"/>
                    <a:pt x="13" y="209"/>
                  </a:cubicBezTo>
                  <a:cubicBezTo>
                    <a:pt x="32" y="217"/>
                    <a:pt x="52" y="221"/>
                    <a:pt x="71" y="221"/>
                  </a:cubicBezTo>
                  <a:cubicBezTo>
                    <a:pt x="156" y="221"/>
                    <a:pt x="232" y="142"/>
                    <a:pt x="251" y="54"/>
                  </a:cubicBezTo>
                  <a:cubicBezTo>
                    <a:pt x="265" y="19"/>
                    <a:pt x="246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0" name="Google Shape;12690;p56"/>
            <p:cNvSpPr/>
            <p:nvPr/>
          </p:nvSpPr>
          <p:spPr>
            <a:xfrm>
              <a:off x="4224925" y="3120125"/>
              <a:ext cx="11100" cy="7800"/>
            </a:xfrm>
            <a:custGeom>
              <a:avLst/>
              <a:gdLst/>
              <a:ahLst/>
              <a:cxnLst/>
              <a:rect l="l" t="t" r="r" b="b"/>
              <a:pathLst>
                <a:path w="444" h="312" extrusionOk="0">
                  <a:moveTo>
                    <a:pt x="225" y="0"/>
                  </a:moveTo>
                  <a:cubicBezTo>
                    <a:pt x="194" y="0"/>
                    <a:pt x="162" y="11"/>
                    <a:pt x="131" y="37"/>
                  </a:cubicBezTo>
                  <a:cubicBezTo>
                    <a:pt x="0" y="73"/>
                    <a:pt x="12" y="311"/>
                    <a:pt x="179" y="311"/>
                  </a:cubicBezTo>
                  <a:cubicBezTo>
                    <a:pt x="227" y="311"/>
                    <a:pt x="262" y="287"/>
                    <a:pt x="310" y="264"/>
                  </a:cubicBezTo>
                  <a:cubicBezTo>
                    <a:pt x="443" y="178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1" name="Google Shape;12691;p56"/>
            <p:cNvSpPr/>
            <p:nvPr/>
          </p:nvSpPr>
          <p:spPr>
            <a:xfrm>
              <a:off x="4185675" y="1997250"/>
              <a:ext cx="5625" cy="11125"/>
            </a:xfrm>
            <a:custGeom>
              <a:avLst/>
              <a:gdLst/>
              <a:ahLst/>
              <a:cxnLst/>
              <a:rect l="l" t="t" r="r" b="b"/>
              <a:pathLst>
                <a:path w="225" h="445" extrusionOk="0">
                  <a:moveTo>
                    <a:pt x="88" y="1"/>
                  </a:moveTo>
                  <a:cubicBezTo>
                    <a:pt x="45" y="1"/>
                    <a:pt x="1" y="32"/>
                    <a:pt x="23" y="90"/>
                  </a:cubicBezTo>
                  <a:cubicBezTo>
                    <a:pt x="46" y="185"/>
                    <a:pt x="34" y="304"/>
                    <a:pt x="58" y="399"/>
                  </a:cubicBezTo>
                  <a:cubicBezTo>
                    <a:pt x="70" y="429"/>
                    <a:pt x="94" y="444"/>
                    <a:pt x="118" y="444"/>
                  </a:cubicBezTo>
                  <a:cubicBezTo>
                    <a:pt x="142" y="444"/>
                    <a:pt x="165" y="429"/>
                    <a:pt x="177" y="399"/>
                  </a:cubicBezTo>
                  <a:cubicBezTo>
                    <a:pt x="225" y="292"/>
                    <a:pt x="201" y="149"/>
                    <a:pt x="153" y="42"/>
                  </a:cubicBezTo>
                  <a:cubicBezTo>
                    <a:pt x="144" y="14"/>
                    <a:pt x="116" y="1"/>
                    <a:pt x="8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2" name="Google Shape;12692;p56"/>
            <p:cNvSpPr/>
            <p:nvPr/>
          </p:nvSpPr>
          <p:spPr>
            <a:xfrm>
              <a:off x="4191575" y="2002850"/>
              <a:ext cx="4200" cy="13000"/>
            </a:xfrm>
            <a:custGeom>
              <a:avLst/>
              <a:gdLst/>
              <a:ahLst/>
              <a:cxnLst/>
              <a:rect l="l" t="t" r="r" b="b"/>
              <a:pathLst>
                <a:path w="168" h="520" extrusionOk="0">
                  <a:moveTo>
                    <a:pt x="30" y="1"/>
                  </a:moveTo>
                  <a:cubicBezTo>
                    <a:pt x="13" y="1"/>
                    <a:pt x="1" y="7"/>
                    <a:pt x="1" y="21"/>
                  </a:cubicBezTo>
                  <a:cubicBezTo>
                    <a:pt x="25" y="116"/>
                    <a:pt x="37" y="199"/>
                    <a:pt x="48" y="271"/>
                  </a:cubicBezTo>
                  <a:cubicBezTo>
                    <a:pt x="48" y="354"/>
                    <a:pt x="37" y="425"/>
                    <a:pt x="84" y="497"/>
                  </a:cubicBezTo>
                  <a:cubicBezTo>
                    <a:pt x="91" y="510"/>
                    <a:pt x="101" y="519"/>
                    <a:pt x="113" y="519"/>
                  </a:cubicBezTo>
                  <a:cubicBezTo>
                    <a:pt x="122" y="519"/>
                    <a:pt x="133" y="513"/>
                    <a:pt x="144" y="497"/>
                  </a:cubicBezTo>
                  <a:cubicBezTo>
                    <a:pt x="168" y="425"/>
                    <a:pt x="156" y="354"/>
                    <a:pt x="144" y="271"/>
                  </a:cubicBezTo>
                  <a:cubicBezTo>
                    <a:pt x="132" y="187"/>
                    <a:pt x="96" y="92"/>
                    <a:pt x="72" y="9"/>
                  </a:cubicBezTo>
                  <a:cubicBezTo>
                    <a:pt x="57" y="4"/>
                    <a:pt x="43" y="1"/>
                    <a:pt x="3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3" name="Google Shape;12693;p56"/>
            <p:cNvSpPr/>
            <p:nvPr/>
          </p:nvSpPr>
          <p:spPr>
            <a:xfrm>
              <a:off x="4198425" y="1997150"/>
              <a:ext cx="7175" cy="17675"/>
            </a:xfrm>
            <a:custGeom>
              <a:avLst/>
              <a:gdLst/>
              <a:ahLst/>
              <a:cxnLst/>
              <a:rect l="l" t="t" r="r" b="b"/>
              <a:pathLst>
                <a:path w="287" h="707" extrusionOk="0">
                  <a:moveTo>
                    <a:pt x="44" y="1"/>
                  </a:moveTo>
                  <a:cubicBezTo>
                    <a:pt x="25" y="1"/>
                    <a:pt x="1" y="20"/>
                    <a:pt x="1" y="46"/>
                  </a:cubicBezTo>
                  <a:cubicBezTo>
                    <a:pt x="48" y="272"/>
                    <a:pt x="72" y="475"/>
                    <a:pt x="132" y="689"/>
                  </a:cubicBezTo>
                  <a:cubicBezTo>
                    <a:pt x="144" y="701"/>
                    <a:pt x="158" y="707"/>
                    <a:pt x="173" y="707"/>
                  </a:cubicBezTo>
                  <a:cubicBezTo>
                    <a:pt x="188" y="707"/>
                    <a:pt x="203" y="701"/>
                    <a:pt x="215" y="689"/>
                  </a:cubicBezTo>
                  <a:cubicBezTo>
                    <a:pt x="286" y="451"/>
                    <a:pt x="167" y="225"/>
                    <a:pt x="60" y="10"/>
                  </a:cubicBezTo>
                  <a:cubicBezTo>
                    <a:pt x="57" y="4"/>
                    <a:pt x="51" y="1"/>
                    <a:pt x="4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4" name="Google Shape;12694;p56"/>
            <p:cNvSpPr/>
            <p:nvPr/>
          </p:nvSpPr>
          <p:spPr>
            <a:xfrm>
              <a:off x="4206650" y="1993150"/>
              <a:ext cx="8175" cy="21400"/>
            </a:xfrm>
            <a:custGeom>
              <a:avLst/>
              <a:gdLst/>
              <a:ahLst/>
              <a:cxnLst/>
              <a:rect l="l" t="t" r="r" b="b"/>
              <a:pathLst>
                <a:path w="327" h="856" extrusionOk="0">
                  <a:moveTo>
                    <a:pt x="70" y="1"/>
                  </a:moveTo>
                  <a:cubicBezTo>
                    <a:pt x="40" y="1"/>
                    <a:pt x="1" y="38"/>
                    <a:pt x="17" y="87"/>
                  </a:cubicBezTo>
                  <a:cubicBezTo>
                    <a:pt x="124" y="325"/>
                    <a:pt x="88" y="611"/>
                    <a:pt x="196" y="825"/>
                  </a:cubicBezTo>
                  <a:cubicBezTo>
                    <a:pt x="201" y="846"/>
                    <a:pt x="217" y="856"/>
                    <a:pt x="234" y="856"/>
                  </a:cubicBezTo>
                  <a:cubicBezTo>
                    <a:pt x="256" y="856"/>
                    <a:pt x="279" y="840"/>
                    <a:pt x="279" y="813"/>
                  </a:cubicBezTo>
                  <a:cubicBezTo>
                    <a:pt x="327" y="563"/>
                    <a:pt x="219" y="242"/>
                    <a:pt x="100" y="28"/>
                  </a:cubicBezTo>
                  <a:cubicBezTo>
                    <a:pt x="97" y="9"/>
                    <a:pt x="84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5" name="Google Shape;12695;p56"/>
            <p:cNvSpPr/>
            <p:nvPr/>
          </p:nvSpPr>
          <p:spPr>
            <a:xfrm>
              <a:off x="4219625" y="1979200"/>
              <a:ext cx="9200" cy="36500"/>
            </a:xfrm>
            <a:custGeom>
              <a:avLst/>
              <a:gdLst/>
              <a:ahLst/>
              <a:cxnLst/>
              <a:rect l="l" t="t" r="r" b="b"/>
              <a:pathLst>
                <a:path w="368" h="1460" extrusionOk="0">
                  <a:moveTo>
                    <a:pt x="93" y="1"/>
                  </a:moveTo>
                  <a:cubicBezTo>
                    <a:pt x="47" y="1"/>
                    <a:pt x="0" y="40"/>
                    <a:pt x="22" y="97"/>
                  </a:cubicBezTo>
                  <a:cubicBezTo>
                    <a:pt x="81" y="336"/>
                    <a:pt x="93" y="586"/>
                    <a:pt x="105" y="836"/>
                  </a:cubicBezTo>
                  <a:cubicBezTo>
                    <a:pt x="117" y="1026"/>
                    <a:pt x="105" y="1229"/>
                    <a:pt x="177" y="1419"/>
                  </a:cubicBezTo>
                  <a:cubicBezTo>
                    <a:pt x="183" y="1444"/>
                    <a:pt x="212" y="1459"/>
                    <a:pt x="241" y="1459"/>
                  </a:cubicBezTo>
                  <a:cubicBezTo>
                    <a:pt x="266" y="1459"/>
                    <a:pt x="290" y="1447"/>
                    <a:pt x="296" y="1419"/>
                  </a:cubicBezTo>
                  <a:cubicBezTo>
                    <a:pt x="367" y="1002"/>
                    <a:pt x="272" y="478"/>
                    <a:pt x="165" y="62"/>
                  </a:cubicBezTo>
                  <a:cubicBezTo>
                    <a:pt x="155" y="19"/>
                    <a:pt x="124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6" name="Google Shape;12696;p56"/>
            <p:cNvSpPr/>
            <p:nvPr/>
          </p:nvSpPr>
          <p:spPr>
            <a:xfrm>
              <a:off x="4228500" y="1975900"/>
              <a:ext cx="10125" cy="42150"/>
            </a:xfrm>
            <a:custGeom>
              <a:avLst/>
              <a:gdLst/>
              <a:ahLst/>
              <a:cxnLst/>
              <a:rect l="l" t="t" r="r" b="b"/>
              <a:pathLst>
                <a:path w="405" h="1686" extrusionOk="0">
                  <a:moveTo>
                    <a:pt x="234" y="0"/>
                  </a:moveTo>
                  <a:cubicBezTo>
                    <a:pt x="206" y="0"/>
                    <a:pt x="179" y="21"/>
                    <a:pt x="179" y="63"/>
                  </a:cubicBezTo>
                  <a:cubicBezTo>
                    <a:pt x="155" y="539"/>
                    <a:pt x="0" y="1230"/>
                    <a:pt x="262" y="1670"/>
                  </a:cubicBezTo>
                  <a:cubicBezTo>
                    <a:pt x="272" y="1680"/>
                    <a:pt x="288" y="1686"/>
                    <a:pt x="304" y="1686"/>
                  </a:cubicBezTo>
                  <a:cubicBezTo>
                    <a:pt x="327" y="1686"/>
                    <a:pt x="350" y="1674"/>
                    <a:pt x="357" y="1646"/>
                  </a:cubicBezTo>
                  <a:cubicBezTo>
                    <a:pt x="405" y="1408"/>
                    <a:pt x="345" y="1146"/>
                    <a:pt x="334" y="908"/>
                  </a:cubicBezTo>
                  <a:cubicBezTo>
                    <a:pt x="322" y="622"/>
                    <a:pt x="298" y="337"/>
                    <a:pt x="298" y="63"/>
                  </a:cubicBezTo>
                  <a:cubicBezTo>
                    <a:pt x="292" y="21"/>
                    <a:pt x="262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7" name="Google Shape;12697;p56"/>
            <p:cNvSpPr/>
            <p:nvPr/>
          </p:nvSpPr>
          <p:spPr>
            <a:xfrm>
              <a:off x="4240175" y="1979200"/>
              <a:ext cx="12675" cy="37050"/>
            </a:xfrm>
            <a:custGeom>
              <a:avLst/>
              <a:gdLst/>
              <a:ahLst/>
              <a:cxnLst/>
              <a:rect l="l" t="t" r="r" b="b"/>
              <a:pathLst>
                <a:path w="507" h="1482" extrusionOk="0">
                  <a:moveTo>
                    <a:pt x="92" y="1"/>
                  </a:moveTo>
                  <a:cubicBezTo>
                    <a:pt x="36" y="1"/>
                    <a:pt x="1" y="68"/>
                    <a:pt x="45" y="121"/>
                  </a:cubicBezTo>
                  <a:cubicBezTo>
                    <a:pt x="176" y="288"/>
                    <a:pt x="152" y="574"/>
                    <a:pt x="164" y="776"/>
                  </a:cubicBezTo>
                  <a:cubicBezTo>
                    <a:pt x="176" y="967"/>
                    <a:pt x="176" y="1193"/>
                    <a:pt x="236" y="1383"/>
                  </a:cubicBezTo>
                  <a:cubicBezTo>
                    <a:pt x="260" y="1451"/>
                    <a:pt x="312" y="1482"/>
                    <a:pt x="363" y="1482"/>
                  </a:cubicBezTo>
                  <a:cubicBezTo>
                    <a:pt x="436" y="1482"/>
                    <a:pt x="507" y="1418"/>
                    <a:pt x="486" y="1312"/>
                  </a:cubicBezTo>
                  <a:cubicBezTo>
                    <a:pt x="426" y="919"/>
                    <a:pt x="474" y="300"/>
                    <a:pt x="152" y="26"/>
                  </a:cubicBezTo>
                  <a:cubicBezTo>
                    <a:pt x="131" y="8"/>
                    <a:pt x="111" y="1"/>
                    <a:pt x="9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8" name="Google Shape;12698;p56"/>
            <p:cNvSpPr/>
            <p:nvPr/>
          </p:nvSpPr>
          <p:spPr>
            <a:xfrm>
              <a:off x="4251325" y="1987550"/>
              <a:ext cx="15300" cy="28775"/>
            </a:xfrm>
            <a:custGeom>
              <a:avLst/>
              <a:gdLst/>
              <a:ahLst/>
              <a:cxnLst/>
              <a:rect l="l" t="t" r="r" b="b"/>
              <a:pathLst>
                <a:path w="612" h="1151" extrusionOk="0">
                  <a:moveTo>
                    <a:pt x="77" y="0"/>
                  </a:moveTo>
                  <a:cubicBezTo>
                    <a:pt x="38" y="0"/>
                    <a:pt x="1" y="23"/>
                    <a:pt x="16" y="61"/>
                  </a:cubicBezTo>
                  <a:cubicBezTo>
                    <a:pt x="40" y="311"/>
                    <a:pt x="40" y="549"/>
                    <a:pt x="123" y="799"/>
                  </a:cubicBezTo>
                  <a:cubicBezTo>
                    <a:pt x="144" y="903"/>
                    <a:pt x="246" y="1151"/>
                    <a:pt x="389" y="1151"/>
                  </a:cubicBezTo>
                  <a:cubicBezTo>
                    <a:pt x="411" y="1151"/>
                    <a:pt x="433" y="1145"/>
                    <a:pt x="456" y="1133"/>
                  </a:cubicBezTo>
                  <a:cubicBezTo>
                    <a:pt x="611" y="1037"/>
                    <a:pt x="445" y="835"/>
                    <a:pt x="397" y="740"/>
                  </a:cubicBezTo>
                  <a:cubicBezTo>
                    <a:pt x="290" y="502"/>
                    <a:pt x="266" y="263"/>
                    <a:pt x="135" y="25"/>
                  </a:cubicBezTo>
                  <a:cubicBezTo>
                    <a:pt x="122" y="8"/>
                    <a:pt x="99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9" name="Google Shape;12699;p56"/>
            <p:cNvSpPr/>
            <p:nvPr/>
          </p:nvSpPr>
          <p:spPr>
            <a:xfrm>
              <a:off x="4266600" y="2002650"/>
              <a:ext cx="8575" cy="7900"/>
            </a:xfrm>
            <a:custGeom>
              <a:avLst/>
              <a:gdLst/>
              <a:ahLst/>
              <a:cxnLst/>
              <a:rect l="l" t="t" r="r" b="b"/>
              <a:pathLst>
                <a:path w="343" h="316" extrusionOk="0">
                  <a:moveTo>
                    <a:pt x="34" y="0"/>
                  </a:moveTo>
                  <a:cubicBezTo>
                    <a:pt x="13" y="0"/>
                    <a:pt x="0" y="11"/>
                    <a:pt x="0" y="29"/>
                  </a:cubicBezTo>
                  <a:cubicBezTo>
                    <a:pt x="0" y="88"/>
                    <a:pt x="12" y="136"/>
                    <a:pt x="48" y="183"/>
                  </a:cubicBezTo>
                  <a:cubicBezTo>
                    <a:pt x="84" y="231"/>
                    <a:pt x="131" y="267"/>
                    <a:pt x="179" y="302"/>
                  </a:cubicBezTo>
                  <a:cubicBezTo>
                    <a:pt x="192" y="312"/>
                    <a:pt x="205" y="316"/>
                    <a:pt x="218" y="316"/>
                  </a:cubicBezTo>
                  <a:cubicBezTo>
                    <a:pt x="287" y="316"/>
                    <a:pt x="342" y="198"/>
                    <a:pt x="262" y="148"/>
                  </a:cubicBezTo>
                  <a:cubicBezTo>
                    <a:pt x="226" y="124"/>
                    <a:pt x="191" y="88"/>
                    <a:pt x="167" y="64"/>
                  </a:cubicBezTo>
                  <a:cubicBezTo>
                    <a:pt x="131" y="29"/>
                    <a:pt x="84" y="17"/>
                    <a:pt x="60" y="5"/>
                  </a:cubicBezTo>
                  <a:cubicBezTo>
                    <a:pt x="50" y="2"/>
                    <a:pt x="41" y="0"/>
                    <a:pt x="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0" name="Google Shape;12700;p56"/>
            <p:cNvSpPr/>
            <p:nvPr/>
          </p:nvSpPr>
          <p:spPr>
            <a:xfrm>
              <a:off x="4273750" y="2008850"/>
              <a:ext cx="8650" cy="4350"/>
            </a:xfrm>
            <a:custGeom>
              <a:avLst/>
              <a:gdLst/>
              <a:ahLst/>
              <a:cxnLst/>
              <a:rect l="l" t="t" r="r" b="b"/>
              <a:pathLst>
                <a:path w="346" h="174" extrusionOk="0">
                  <a:moveTo>
                    <a:pt x="158" y="1"/>
                  </a:moveTo>
                  <a:cubicBezTo>
                    <a:pt x="131" y="1"/>
                    <a:pt x="101" y="7"/>
                    <a:pt x="71" y="19"/>
                  </a:cubicBezTo>
                  <a:cubicBezTo>
                    <a:pt x="1" y="39"/>
                    <a:pt x="41" y="136"/>
                    <a:pt x="106" y="136"/>
                  </a:cubicBezTo>
                  <a:cubicBezTo>
                    <a:pt x="118" y="136"/>
                    <a:pt x="130" y="133"/>
                    <a:pt x="143" y="126"/>
                  </a:cubicBezTo>
                  <a:cubicBezTo>
                    <a:pt x="157" y="122"/>
                    <a:pt x="168" y="121"/>
                    <a:pt x="177" y="121"/>
                  </a:cubicBezTo>
                  <a:cubicBezTo>
                    <a:pt x="198" y="121"/>
                    <a:pt x="209" y="129"/>
                    <a:pt x="226" y="138"/>
                  </a:cubicBezTo>
                  <a:cubicBezTo>
                    <a:pt x="262" y="162"/>
                    <a:pt x="286" y="162"/>
                    <a:pt x="310" y="173"/>
                  </a:cubicBezTo>
                  <a:cubicBezTo>
                    <a:pt x="321" y="173"/>
                    <a:pt x="345" y="150"/>
                    <a:pt x="333" y="138"/>
                  </a:cubicBezTo>
                  <a:cubicBezTo>
                    <a:pt x="321" y="78"/>
                    <a:pt x="286" y="54"/>
                    <a:pt x="226" y="19"/>
                  </a:cubicBezTo>
                  <a:cubicBezTo>
                    <a:pt x="208" y="7"/>
                    <a:pt x="184" y="1"/>
                    <a:pt x="15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1" name="Google Shape;12701;p56"/>
            <p:cNvSpPr/>
            <p:nvPr/>
          </p:nvSpPr>
          <p:spPr>
            <a:xfrm>
              <a:off x="4132950" y="2174275"/>
              <a:ext cx="5375" cy="8800"/>
            </a:xfrm>
            <a:custGeom>
              <a:avLst/>
              <a:gdLst/>
              <a:ahLst/>
              <a:cxnLst/>
              <a:rect l="l" t="t" r="r" b="b"/>
              <a:pathLst>
                <a:path w="215" h="352" extrusionOk="0">
                  <a:moveTo>
                    <a:pt x="101" y="1"/>
                  </a:moveTo>
                  <a:cubicBezTo>
                    <a:pt x="72" y="1"/>
                    <a:pt x="42" y="16"/>
                    <a:pt x="36" y="45"/>
                  </a:cubicBezTo>
                  <a:cubicBezTo>
                    <a:pt x="12" y="105"/>
                    <a:pt x="0" y="153"/>
                    <a:pt x="0" y="212"/>
                  </a:cubicBezTo>
                  <a:cubicBezTo>
                    <a:pt x="0" y="272"/>
                    <a:pt x="36" y="295"/>
                    <a:pt x="60" y="343"/>
                  </a:cubicBezTo>
                  <a:cubicBezTo>
                    <a:pt x="66" y="349"/>
                    <a:pt x="81" y="352"/>
                    <a:pt x="96" y="352"/>
                  </a:cubicBezTo>
                  <a:cubicBezTo>
                    <a:pt x="110" y="352"/>
                    <a:pt x="125" y="349"/>
                    <a:pt x="131" y="343"/>
                  </a:cubicBezTo>
                  <a:cubicBezTo>
                    <a:pt x="167" y="295"/>
                    <a:pt x="215" y="272"/>
                    <a:pt x="191" y="212"/>
                  </a:cubicBezTo>
                  <a:cubicBezTo>
                    <a:pt x="191" y="153"/>
                    <a:pt x="167" y="93"/>
                    <a:pt x="167" y="45"/>
                  </a:cubicBezTo>
                  <a:cubicBezTo>
                    <a:pt x="161" y="16"/>
                    <a:pt x="131" y="1"/>
                    <a:pt x="10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2" name="Google Shape;12702;p56"/>
            <p:cNvSpPr/>
            <p:nvPr/>
          </p:nvSpPr>
          <p:spPr>
            <a:xfrm>
              <a:off x="4142400" y="2163150"/>
              <a:ext cx="5450" cy="14800"/>
            </a:xfrm>
            <a:custGeom>
              <a:avLst/>
              <a:gdLst/>
              <a:ahLst/>
              <a:cxnLst/>
              <a:rect l="l" t="t" r="r" b="b"/>
              <a:pathLst>
                <a:path w="218" h="592" extrusionOk="0">
                  <a:moveTo>
                    <a:pt x="106" y="1"/>
                  </a:moveTo>
                  <a:cubicBezTo>
                    <a:pt x="55" y="1"/>
                    <a:pt x="1" y="41"/>
                    <a:pt x="15" y="97"/>
                  </a:cubicBezTo>
                  <a:cubicBezTo>
                    <a:pt x="27" y="240"/>
                    <a:pt x="27" y="371"/>
                    <a:pt x="27" y="502"/>
                  </a:cubicBezTo>
                  <a:cubicBezTo>
                    <a:pt x="27" y="562"/>
                    <a:pt x="75" y="592"/>
                    <a:pt x="122" y="592"/>
                  </a:cubicBezTo>
                  <a:cubicBezTo>
                    <a:pt x="170" y="592"/>
                    <a:pt x="218" y="562"/>
                    <a:pt x="218" y="502"/>
                  </a:cubicBezTo>
                  <a:cubicBezTo>
                    <a:pt x="218" y="359"/>
                    <a:pt x="218" y="205"/>
                    <a:pt x="182" y="62"/>
                  </a:cubicBezTo>
                  <a:cubicBezTo>
                    <a:pt x="172" y="19"/>
                    <a:pt x="140" y="1"/>
                    <a:pt x="10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3" name="Google Shape;12703;p56"/>
            <p:cNvSpPr/>
            <p:nvPr/>
          </p:nvSpPr>
          <p:spPr>
            <a:xfrm>
              <a:off x="4149025" y="2157675"/>
              <a:ext cx="4775" cy="11950"/>
            </a:xfrm>
            <a:custGeom>
              <a:avLst/>
              <a:gdLst/>
              <a:ahLst/>
              <a:cxnLst/>
              <a:rect l="l" t="t" r="r" b="b"/>
              <a:pathLst>
                <a:path w="191" h="478" extrusionOk="0">
                  <a:moveTo>
                    <a:pt x="72" y="1"/>
                  </a:moveTo>
                  <a:cubicBezTo>
                    <a:pt x="42" y="1"/>
                    <a:pt x="12" y="19"/>
                    <a:pt x="12" y="55"/>
                  </a:cubicBezTo>
                  <a:cubicBezTo>
                    <a:pt x="12" y="186"/>
                    <a:pt x="0" y="340"/>
                    <a:pt x="60" y="459"/>
                  </a:cubicBezTo>
                  <a:cubicBezTo>
                    <a:pt x="66" y="471"/>
                    <a:pt x="81" y="477"/>
                    <a:pt x="95" y="477"/>
                  </a:cubicBezTo>
                  <a:cubicBezTo>
                    <a:pt x="110" y="477"/>
                    <a:pt x="125" y="471"/>
                    <a:pt x="131" y="459"/>
                  </a:cubicBezTo>
                  <a:cubicBezTo>
                    <a:pt x="191" y="340"/>
                    <a:pt x="131" y="186"/>
                    <a:pt x="131" y="55"/>
                  </a:cubicBezTo>
                  <a:cubicBezTo>
                    <a:pt x="131" y="19"/>
                    <a:pt x="101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4" name="Google Shape;12704;p56"/>
            <p:cNvSpPr/>
            <p:nvPr/>
          </p:nvSpPr>
          <p:spPr>
            <a:xfrm>
              <a:off x="4155275" y="2151450"/>
              <a:ext cx="5975" cy="16225"/>
            </a:xfrm>
            <a:custGeom>
              <a:avLst/>
              <a:gdLst/>
              <a:ahLst/>
              <a:cxnLst/>
              <a:rect l="l" t="t" r="r" b="b"/>
              <a:pathLst>
                <a:path w="239" h="649" extrusionOk="0">
                  <a:moveTo>
                    <a:pt x="88" y="1"/>
                  </a:moveTo>
                  <a:cubicBezTo>
                    <a:pt x="54" y="1"/>
                    <a:pt x="23" y="26"/>
                    <a:pt x="36" y="65"/>
                  </a:cubicBezTo>
                  <a:cubicBezTo>
                    <a:pt x="48" y="244"/>
                    <a:pt x="0" y="446"/>
                    <a:pt x="60" y="613"/>
                  </a:cubicBezTo>
                  <a:cubicBezTo>
                    <a:pt x="66" y="637"/>
                    <a:pt x="90" y="649"/>
                    <a:pt x="113" y="649"/>
                  </a:cubicBezTo>
                  <a:cubicBezTo>
                    <a:pt x="137" y="649"/>
                    <a:pt x="161" y="637"/>
                    <a:pt x="167" y="613"/>
                  </a:cubicBezTo>
                  <a:cubicBezTo>
                    <a:pt x="238" y="435"/>
                    <a:pt x="179" y="232"/>
                    <a:pt x="155" y="54"/>
                  </a:cubicBezTo>
                  <a:cubicBezTo>
                    <a:pt x="144" y="17"/>
                    <a:pt x="115" y="1"/>
                    <a:pt x="8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5" name="Google Shape;12705;p56"/>
            <p:cNvSpPr/>
            <p:nvPr/>
          </p:nvSpPr>
          <p:spPr>
            <a:xfrm>
              <a:off x="4163225" y="2146275"/>
              <a:ext cx="7550" cy="17650"/>
            </a:xfrm>
            <a:custGeom>
              <a:avLst/>
              <a:gdLst/>
              <a:ahLst/>
              <a:cxnLst/>
              <a:rect l="l" t="t" r="r" b="b"/>
              <a:pathLst>
                <a:path w="302" h="706" extrusionOk="0">
                  <a:moveTo>
                    <a:pt x="104" y="0"/>
                  </a:moveTo>
                  <a:cubicBezTo>
                    <a:pt x="55" y="0"/>
                    <a:pt x="1" y="39"/>
                    <a:pt x="16" y="106"/>
                  </a:cubicBezTo>
                  <a:cubicBezTo>
                    <a:pt x="39" y="225"/>
                    <a:pt x="51" y="344"/>
                    <a:pt x="51" y="463"/>
                  </a:cubicBezTo>
                  <a:cubicBezTo>
                    <a:pt x="51" y="558"/>
                    <a:pt x="63" y="642"/>
                    <a:pt x="147" y="701"/>
                  </a:cubicBezTo>
                  <a:cubicBezTo>
                    <a:pt x="154" y="705"/>
                    <a:pt x="162" y="706"/>
                    <a:pt x="170" y="706"/>
                  </a:cubicBezTo>
                  <a:cubicBezTo>
                    <a:pt x="189" y="706"/>
                    <a:pt x="210" y="698"/>
                    <a:pt x="218" y="689"/>
                  </a:cubicBezTo>
                  <a:cubicBezTo>
                    <a:pt x="301" y="630"/>
                    <a:pt x="278" y="511"/>
                    <a:pt x="266" y="403"/>
                  </a:cubicBezTo>
                  <a:cubicBezTo>
                    <a:pt x="242" y="284"/>
                    <a:pt x="206" y="165"/>
                    <a:pt x="170" y="46"/>
                  </a:cubicBezTo>
                  <a:cubicBezTo>
                    <a:pt x="161" y="15"/>
                    <a:pt x="134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6" name="Google Shape;12706;p56"/>
            <p:cNvSpPr/>
            <p:nvPr/>
          </p:nvSpPr>
          <p:spPr>
            <a:xfrm>
              <a:off x="4172525" y="2144250"/>
              <a:ext cx="5975" cy="15800"/>
            </a:xfrm>
            <a:custGeom>
              <a:avLst/>
              <a:gdLst/>
              <a:ahLst/>
              <a:cxnLst/>
              <a:rect l="l" t="t" r="r" b="b"/>
              <a:pathLst>
                <a:path w="239" h="632" extrusionOk="0">
                  <a:moveTo>
                    <a:pt x="46" y="0"/>
                  </a:moveTo>
                  <a:cubicBezTo>
                    <a:pt x="35" y="0"/>
                    <a:pt x="20" y="6"/>
                    <a:pt x="13" y="20"/>
                  </a:cubicBezTo>
                  <a:cubicBezTo>
                    <a:pt x="1" y="139"/>
                    <a:pt x="1" y="234"/>
                    <a:pt x="1" y="353"/>
                  </a:cubicBezTo>
                  <a:cubicBezTo>
                    <a:pt x="1" y="437"/>
                    <a:pt x="1" y="580"/>
                    <a:pt x="84" y="615"/>
                  </a:cubicBezTo>
                  <a:cubicBezTo>
                    <a:pt x="100" y="626"/>
                    <a:pt x="114" y="632"/>
                    <a:pt x="125" y="632"/>
                  </a:cubicBezTo>
                  <a:cubicBezTo>
                    <a:pt x="139" y="632"/>
                    <a:pt x="149" y="623"/>
                    <a:pt x="156" y="603"/>
                  </a:cubicBezTo>
                  <a:cubicBezTo>
                    <a:pt x="239" y="532"/>
                    <a:pt x="168" y="413"/>
                    <a:pt x="156" y="318"/>
                  </a:cubicBezTo>
                  <a:cubicBezTo>
                    <a:pt x="132" y="199"/>
                    <a:pt x="120" y="115"/>
                    <a:pt x="60" y="8"/>
                  </a:cubicBezTo>
                  <a:cubicBezTo>
                    <a:pt x="60" y="3"/>
                    <a:pt x="54" y="0"/>
                    <a:pt x="4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7" name="Google Shape;12707;p56"/>
            <p:cNvSpPr/>
            <p:nvPr/>
          </p:nvSpPr>
          <p:spPr>
            <a:xfrm>
              <a:off x="4180875" y="2141175"/>
              <a:ext cx="7150" cy="14600"/>
            </a:xfrm>
            <a:custGeom>
              <a:avLst/>
              <a:gdLst/>
              <a:ahLst/>
              <a:cxnLst/>
              <a:rect l="l" t="t" r="r" b="b"/>
              <a:pathLst>
                <a:path w="286" h="584" extrusionOk="0">
                  <a:moveTo>
                    <a:pt x="123" y="1"/>
                  </a:moveTo>
                  <a:cubicBezTo>
                    <a:pt x="67" y="1"/>
                    <a:pt x="10" y="53"/>
                    <a:pt x="24" y="131"/>
                  </a:cubicBezTo>
                  <a:cubicBezTo>
                    <a:pt x="36" y="262"/>
                    <a:pt x="0" y="429"/>
                    <a:pt x="84" y="548"/>
                  </a:cubicBezTo>
                  <a:cubicBezTo>
                    <a:pt x="95" y="572"/>
                    <a:pt x="116" y="584"/>
                    <a:pt x="139" y="584"/>
                  </a:cubicBezTo>
                  <a:cubicBezTo>
                    <a:pt x="161" y="584"/>
                    <a:pt x="185" y="572"/>
                    <a:pt x="203" y="548"/>
                  </a:cubicBezTo>
                  <a:cubicBezTo>
                    <a:pt x="286" y="417"/>
                    <a:pt x="238" y="226"/>
                    <a:pt x="215" y="84"/>
                  </a:cubicBezTo>
                  <a:cubicBezTo>
                    <a:pt x="200" y="25"/>
                    <a:pt x="162" y="1"/>
                    <a:pt x="12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8" name="Google Shape;12708;p56"/>
            <p:cNvSpPr/>
            <p:nvPr/>
          </p:nvSpPr>
          <p:spPr>
            <a:xfrm>
              <a:off x="4193375" y="2137300"/>
              <a:ext cx="4775" cy="14425"/>
            </a:xfrm>
            <a:custGeom>
              <a:avLst/>
              <a:gdLst/>
              <a:ahLst/>
              <a:cxnLst/>
              <a:rect l="l" t="t" r="r" b="b"/>
              <a:pathLst>
                <a:path w="191" h="577" extrusionOk="0">
                  <a:moveTo>
                    <a:pt x="64" y="0"/>
                  </a:moveTo>
                  <a:cubicBezTo>
                    <a:pt x="32" y="0"/>
                    <a:pt x="0" y="21"/>
                    <a:pt x="0" y="60"/>
                  </a:cubicBezTo>
                  <a:lnTo>
                    <a:pt x="0" y="358"/>
                  </a:lnTo>
                  <a:cubicBezTo>
                    <a:pt x="0" y="453"/>
                    <a:pt x="0" y="524"/>
                    <a:pt x="72" y="572"/>
                  </a:cubicBezTo>
                  <a:cubicBezTo>
                    <a:pt x="79" y="575"/>
                    <a:pt x="87" y="577"/>
                    <a:pt x="95" y="577"/>
                  </a:cubicBezTo>
                  <a:cubicBezTo>
                    <a:pt x="114" y="577"/>
                    <a:pt x="135" y="568"/>
                    <a:pt x="143" y="560"/>
                  </a:cubicBezTo>
                  <a:cubicBezTo>
                    <a:pt x="191" y="500"/>
                    <a:pt x="155" y="405"/>
                    <a:pt x="143" y="334"/>
                  </a:cubicBezTo>
                  <a:cubicBezTo>
                    <a:pt x="131" y="239"/>
                    <a:pt x="131" y="155"/>
                    <a:pt x="131" y="84"/>
                  </a:cubicBezTo>
                  <a:cubicBezTo>
                    <a:pt x="138" y="27"/>
                    <a:pt x="100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9" name="Google Shape;12709;p56"/>
            <p:cNvSpPr/>
            <p:nvPr/>
          </p:nvSpPr>
          <p:spPr>
            <a:xfrm>
              <a:off x="4203525" y="2135675"/>
              <a:ext cx="5650" cy="13175"/>
            </a:xfrm>
            <a:custGeom>
              <a:avLst/>
              <a:gdLst/>
              <a:ahLst/>
              <a:cxnLst/>
              <a:rect l="l" t="t" r="r" b="b"/>
              <a:pathLst>
                <a:path w="226" h="527" extrusionOk="0">
                  <a:moveTo>
                    <a:pt x="134" y="0"/>
                  </a:moveTo>
                  <a:cubicBezTo>
                    <a:pt x="74" y="0"/>
                    <a:pt x="1" y="51"/>
                    <a:pt x="23" y="125"/>
                  </a:cubicBezTo>
                  <a:cubicBezTo>
                    <a:pt x="47" y="244"/>
                    <a:pt x="23" y="411"/>
                    <a:pt x="106" y="518"/>
                  </a:cubicBezTo>
                  <a:cubicBezTo>
                    <a:pt x="112" y="524"/>
                    <a:pt x="124" y="527"/>
                    <a:pt x="136" y="527"/>
                  </a:cubicBezTo>
                  <a:cubicBezTo>
                    <a:pt x="148" y="527"/>
                    <a:pt x="160" y="524"/>
                    <a:pt x="166" y="518"/>
                  </a:cubicBezTo>
                  <a:cubicBezTo>
                    <a:pt x="225" y="458"/>
                    <a:pt x="225" y="399"/>
                    <a:pt x="225" y="304"/>
                  </a:cubicBezTo>
                  <a:cubicBezTo>
                    <a:pt x="225" y="232"/>
                    <a:pt x="213" y="149"/>
                    <a:pt x="201" y="65"/>
                  </a:cubicBezTo>
                  <a:cubicBezTo>
                    <a:pt x="201" y="20"/>
                    <a:pt x="170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0" name="Google Shape;12710;p56"/>
            <p:cNvSpPr/>
            <p:nvPr/>
          </p:nvSpPr>
          <p:spPr>
            <a:xfrm>
              <a:off x="4213725" y="2135275"/>
              <a:ext cx="5575" cy="10600"/>
            </a:xfrm>
            <a:custGeom>
              <a:avLst/>
              <a:gdLst/>
              <a:ahLst/>
              <a:cxnLst/>
              <a:rect l="l" t="t" r="r" b="b"/>
              <a:pathLst>
                <a:path w="223" h="424" extrusionOk="0">
                  <a:moveTo>
                    <a:pt x="87" y="0"/>
                  </a:moveTo>
                  <a:cubicBezTo>
                    <a:pt x="41" y="0"/>
                    <a:pt x="0" y="50"/>
                    <a:pt x="32" y="105"/>
                  </a:cubicBezTo>
                  <a:cubicBezTo>
                    <a:pt x="55" y="165"/>
                    <a:pt x="79" y="200"/>
                    <a:pt x="79" y="284"/>
                  </a:cubicBezTo>
                  <a:cubicBezTo>
                    <a:pt x="79" y="343"/>
                    <a:pt x="79" y="379"/>
                    <a:pt x="115" y="415"/>
                  </a:cubicBezTo>
                  <a:cubicBezTo>
                    <a:pt x="121" y="421"/>
                    <a:pt x="130" y="424"/>
                    <a:pt x="139" y="424"/>
                  </a:cubicBezTo>
                  <a:cubicBezTo>
                    <a:pt x="148" y="424"/>
                    <a:pt x="157" y="421"/>
                    <a:pt x="163" y="415"/>
                  </a:cubicBezTo>
                  <a:cubicBezTo>
                    <a:pt x="222" y="367"/>
                    <a:pt x="210" y="296"/>
                    <a:pt x="210" y="236"/>
                  </a:cubicBezTo>
                  <a:cubicBezTo>
                    <a:pt x="210" y="165"/>
                    <a:pt x="174" y="105"/>
                    <a:pt x="151" y="46"/>
                  </a:cubicBezTo>
                  <a:cubicBezTo>
                    <a:pt x="135" y="13"/>
                    <a:pt x="110" y="0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1" name="Google Shape;12711;p56"/>
            <p:cNvSpPr/>
            <p:nvPr/>
          </p:nvSpPr>
          <p:spPr>
            <a:xfrm>
              <a:off x="4222600" y="2132000"/>
              <a:ext cx="8625" cy="11425"/>
            </a:xfrm>
            <a:custGeom>
              <a:avLst/>
              <a:gdLst/>
              <a:ahLst/>
              <a:cxnLst/>
              <a:rect l="l" t="t" r="r" b="b"/>
              <a:pathLst>
                <a:path w="345" h="457" extrusionOk="0">
                  <a:moveTo>
                    <a:pt x="113" y="1"/>
                  </a:moveTo>
                  <a:cubicBezTo>
                    <a:pt x="55" y="1"/>
                    <a:pt x="1" y="46"/>
                    <a:pt x="22" y="117"/>
                  </a:cubicBezTo>
                  <a:cubicBezTo>
                    <a:pt x="46" y="212"/>
                    <a:pt x="105" y="308"/>
                    <a:pt x="153" y="415"/>
                  </a:cubicBezTo>
                  <a:cubicBezTo>
                    <a:pt x="171" y="444"/>
                    <a:pt x="197" y="457"/>
                    <a:pt x="224" y="457"/>
                  </a:cubicBezTo>
                  <a:cubicBezTo>
                    <a:pt x="283" y="457"/>
                    <a:pt x="344" y="394"/>
                    <a:pt x="320" y="320"/>
                  </a:cubicBezTo>
                  <a:cubicBezTo>
                    <a:pt x="272" y="224"/>
                    <a:pt x="224" y="153"/>
                    <a:pt x="212" y="70"/>
                  </a:cubicBezTo>
                  <a:cubicBezTo>
                    <a:pt x="193" y="21"/>
                    <a:pt x="153" y="1"/>
                    <a:pt x="11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2" name="Google Shape;12712;p56"/>
            <p:cNvSpPr/>
            <p:nvPr/>
          </p:nvSpPr>
          <p:spPr>
            <a:xfrm>
              <a:off x="4232250" y="2127375"/>
              <a:ext cx="8775" cy="14125"/>
            </a:xfrm>
            <a:custGeom>
              <a:avLst/>
              <a:gdLst/>
              <a:ahLst/>
              <a:cxnLst/>
              <a:rect l="l" t="t" r="r" b="b"/>
              <a:pathLst>
                <a:path w="351" h="565" extrusionOk="0">
                  <a:moveTo>
                    <a:pt x="115" y="1"/>
                  </a:moveTo>
                  <a:cubicBezTo>
                    <a:pt x="60" y="1"/>
                    <a:pt x="1" y="51"/>
                    <a:pt x="17" y="124"/>
                  </a:cubicBezTo>
                  <a:cubicBezTo>
                    <a:pt x="65" y="243"/>
                    <a:pt x="88" y="374"/>
                    <a:pt x="124" y="493"/>
                  </a:cubicBezTo>
                  <a:cubicBezTo>
                    <a:pt x="136" y="540"/>
                    <a:pt x="160" y="564"/>
                    <a:pt x="231" y="564"/>
                  </a:cubicBezTo>
                  <a:cubicBezTo>
                    <a:pt x="255" y="564"/>
                    <a:pt x="267" y="552"/>
                    <a:pt x="303" y="540"/>
                  </a:cubicBezTo>
                  <a:cubicBezTo>
                    <a:pt x="326" y="516"/>
                    <a:pt x="350" y="457"/>
                    <a:pt x="326" y="433"/>
                  </a:cubicBezTo>
                  <a:cubicBezTo>
                    <a:pt x="291" y="302"/>
                    <a:pt x="243" y="159"/>
                    <a:pt x="184" y="40"/>
                  </a:cubicBezTo>
                  <a:cubicBezTo>
                    <a:pt x="168" y="13"/>
                    <a:pt x="142" y="1"/>
                    <a:pt x="11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3" name="Google Shape;12713;p56"/>
            <p:cNvSpPr/>
            <p:nvPr/>
          </p:nvSpPr>
          <p:spPr>
            <a:xfrm>
              <a:off x="4240100" y="2127675"/>
              <a:ext cx="10450" cy="10850"/>
            </a:xfrm>
            <a:custGeom>
              <a:avLst/>
              <a:gdLst/>
              <a:ahLst/>
              <a:cxnLst/>
              <a:rect l="l" t="t" r="r" b="b"/>
              <a:pathLst>
                <a:path w="418" h="434" extrusionOk="0">
                  <a:moveTo>
                    <a:pt x="109" y="0"/>
                  </a:moveTo>
                  <a:cubicBezTo>
                    <a:pt x="45" y="0"/>
                    <a:pt x="0" y="87"/>
                    <a:pt x="48" y="135"/>
                  </a:cubicBezTo>
                  <a:cubicBezTo>
                    <a:pt x="132" y="207"/>
                    <a:pt x="120" y="373"/>
                    <a:pt x="251" y="433"/>
                  </a:cubicBezTo>
                  <a:cubicBezTo>
                    <a:pt x="274" y="433"/>
                    <a:pt x="298" y="433"/>
                    <a:pt x="310" y="421"/>
                  </a:cubicBezTo>
                  <a:cubicBezTo>
                    <a:pt x="417" y="290"/>
                    <a:pt x="274" y="88"/>
                    <a:pt x="155" y="16"/>
                  </a:cubicBezTo>
                  <a:cubicBezTo>
                    <a:pt x="139" y="5"/>
                    <a:pt x="123" y="0"/>
                    <a:pt x="10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4" name="Google Shape;12714;p56"/>
            <p:cNvSpPr/>
            <p:nvPr/>
          </p:nvSpPr>
          <p:spPr>
            <a:xfrm>
              <a:off x="4251375" y="2126550"/>
              <a:ext cx="11850" cy="13500"/>
            </a:xfrm>
            <a:custGeom>
              <a:avLst/>
              <a:gdLst/>
              <a:ahLst/>
              <a:cxnLst/>
              <a:rect l="l" t="t" r="r" b="b"/>
              <a:pathLst>
                <a:path w="474" h="540" extrusionOk="0">
                  <a:moveTo>
                    <a:pt x="139" y="1"/>
                  </a:moveTo>
                  <a:cubicBezTo>
                    <a:pt x="73" y="1"/>
                    <a:pt x="1" y="79"/>
                    <a:pt x="62" y="157"/>
                  </a:cubicBezTo>
                  <a:cubicBezTo>
                    <a:pt x="97" y="216"/>
                    <a:pt x="145" y="276"/>
                    <a:pt x="181" y="347"/>
                  </a:cubicBezTo>
                  <a:cubicBezTo>
                    <a:pt x="216" y="407"/>
                    <a:pt x="252" y="478"/>
                    <a:pt x="312" y="526"/>
                  </a:cubicBezTo>
                  <a:cubicBezTo>
                    <a:pt x="328" y="535"/>
                    <a:pt x="345" y="540"/>
                    <a:pt x="361" y="540"/>
                  </a:cubicBezTo>
                  <a:cubicBezTo>
                    <a:pt x="424" y="540"/>
                    <a:pt x="473" y="473"/>
                    <a:pt x="454" y="407"/>
                  </a:cubicBezTo>
                  <a:cubicBezTo>
                    <a:pt x="443" y="335"/>
                    <a:pt x="383" y="276"/>
                    <a:pt x="335" y="216"/>
                  </a:cubicBezTo>
                  <a:lnTo>
                    <a:pt x="204" y="37"/>
                  </a:lnTo>
                  <a:cubicBezTo>
                    <a:pt x="188" y="12"/>
                    <a:pt x="164" y="1"/>
                    <a:pt x="1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5" name="Google Shape;12715;p56"/>
            <p:cNvSpPr/>
            <p:nvPr/>
          </p:nvSpPr>
          <p:spPr>
            <a:xfrm>
              <a:off x="4265775" y="2127450"/>
              <a:ext cx="7700" cy="15100"/>
            </a:xfrm>
            <a:custGeom>
              <a:avLst/>
              <a:gdLst/>
              <a:ahLst/>
              <a:cxnLst/>
              <a:rect l="l" t="t" r="r" b="b"/>
              <a:pathLst>
                <a:path w="308" h="604" extrusionOk="0">
                  <a:moveTo>
                    <a:pt x="74" y="1"/>
                  </a:moveTo>
                  <a:cubicBezTo>
                    <a:pt x="46" y="1"/>
                    <a:pt x="0" y="37"/>
                    <a:pt x="9" y="73"/>
                  </a:cubicBezTo>
                  <a:cubicBezTo>
                    <a:pt x="45" y="156"/>
                    <a:pt x="57" y="252"/>
                    <a:pt x="81" y="359"/>
                  </a:cubicBezTo>
                  <a:cubicBezTo>
                    <a:pt x="93" y="442"/>
                    <a:pt x="93" y="561"/>
                    <a:pt x="164" y="597"/>
                  </a:cubicBezTo>
                  <a:cubicBezTo>
                    <a:pt x="177" y="601"/>
                    <a:pt x="189" y="604"/>
                    <a:pt x="199" y="604"/>
                  </a:cubicBezTo>
                  <a:cubicBezTo>
                    <a:pt x="216" y="604"/>
                    <a:pt x="228" y="596"/>
                    <a:pt x="236" y="573"/>
                  </a:cubicBezTo>
                  <a:cubicBezTo>
                    <a:pt x="307" y="502"/>
                    <a:pt x="271" y="371"/>
                    <a:pt x="236" y="275"/>
                  </a:cubicBezTo>
                  <a:cubicBezTo>
                    <a:pt x="212" y="180"/>
                    <a:pt x="152" y="85"/>
                    <a:pt x="93" y="13"/>
                  </a:cubicBezTo>
                  <a:cubicBezTo>
                    <a:pt x="90" y="5"/>
                    <a:pt x="83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6" name="Google Shape;12716;p56"/>
            <p:cNvSpPr/>
            <p:nvPr/>
          </p:nvSpPr>
          <p:spPr>
            <a:xfrm>
              <a:off x="4276325" y="2132525"/>
              <a:ext cx="6950" cy="11450"/>
            </a:xfrm>
            <a:custGeom>
              <a:avLst/>
              <a:gdLst/>
              <a:ahLst/>
              <a:cxnLst/>
              <a:rect l="l" t="t" r="r" b="b"/>
              <a:pathLst>
                <a:path w="278" h="458" extrusionOk="0">
                  <a:moveTo>
                    <a:pt x="30" y="0"/>
                  </a:moveTo>
                  <a:cubicBezTo>
                    <a:pt x="15" y="0"/>
                    <a:pt x="1" y="14"/>
                    <a:pt x="16" y="37"/>
                  </a:cubicBezTo>
                  <a:cubicBezTo>
                    <a:pt x="40" y="168"/>
                    <a:pt x="52" y="358"/>
                    <a:pt x="171" y="453"/>
                  </a:cubicBezTo>
                  <a:cubicBezTo>
                    <a:pt x="180" y="456"/>
                    <a:pt x="189" y="458"/>
                    <a:pt x="199" y="458"/>
                  </a:cubicBezTo>
                  <a:cubicBezTo>
                    <a:pt x="227" y="458"/>
                    <a:pt x="254" y="444"/>
                    <a:pt x="254" y="418"/>
                  </a:cubicBezTo>
                  <a:cubicBezTo>
                    <a:pt x="278" y="275"/>
                    <a:pt x="135" y="132"/>
                    <a:pt x="52" y="13"/>
                  </a:cubicBezTo>
                  <a:cubicBezTo>
                    <a:pt x="48" y="4"/>
                    <a:pt x="39" y="0"/>
                    <a:pt x="3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7" name="Google Shape;12717;p56"/>
            <p:cNvSpPr/>
            <p:nvPr/>
          </p:nvSpPr>
          <p:spPr>
            <a:xfrm>
              <a:off x="4285100" y="2135000"/>
              <a:ext cx="11875" cy="13525"/>
            </a:xfrm>
            <a:custGeom>
              <a:avLst/>
              <a:gdLst/>
              <a:ahLst/>
              <a:cxnLst/>
              <a:rect l="l" t="t" r="r" b="b"/>
              <a:pathLst>
                <a:path w="475" h="541" extrusionOk="0">
                  <a:moveTo>
                    <a:pt x="142" y="0"/>
                  </a:moveTo>
                  <a:cubicBezTo>
                    <a:pt x="66" y="0"/>
                    <a:pt x="1" y="100"/>
                    <a:pt x="58" y="176"/>
                  </a:cubicBezTo>
                  <a:cubicBezTo>
                    <a:pt x="106" y="211"/>
                    <a:pt x="129" y="259"/>
                    <a:pt x="153" y="319"/>
                  </a:cubicBezTo>
                  <a:cubicBezTo>
                    <a:pt x="177" y="390"/>
                    <a:pt x="165" y="473"/>
                    <a:pt x="225" y="509"/>
                  </a:cubicBezTo>
                  <a:cubicBezTo>
                    <a:pt x="250" y="528"/>
                    <a:pt x="279" y="541"/>
                    <a:pt x="304" y="541"/>
                  </a:cubicBezTo>
                  <a:cubicBezTo>
                    <a:pt x="326" y="541"/>
                    <a:pt x="345" y="531"/>
                    <a:pt x="356" y="509"/>
                  </a:cubicBezTo>
                  <a:cubicBezTo>
                    <a:pt x="475" y="378"/>
                    <a:pt x="320" y="128"/>
                    <a:pt x="201" y="21"/>
                  </a:cubicBezTo>
                  <a:cubicBezTo>
                    <a:pt x="182" y="7"/>
                    <a:pt x="162" y="0"/>
                    <a:pt x="1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8" name="Google Shape;12718;p56"/>
            <p:cNvSpPr/>
            <p:nvPr/>
          </p:nvSpPr>
          <p:spPr>
            <a:xfrm>
              <a:off x="4297350" y="2144650"/>
              <a:ext cx="5575" cy="6075"/>
            </a:xfrm>
            <a:custGeom>
              <a:avLst/>
              <a:gdLst/>
              <a:ahLst/>
              <a:cxnLst/>
              <a:rect l="l" t="t" r="r" b="b"/>
              <a:pathLst>
                <a:path w="223" h="243" extrusionOk="0">
                  <a:moveTo>
                    <a:pt x="98" y="1"/>
                  </a:moveTo>
                  <a:cubicBezTo>
                    <a:pt x="53" y="1"/>
                    <a:pt x="1" y="56"/>
                    <a:pt x="32" y="111"/>
                  </a:cubicBezTo>
                  <a:cubicBezTo>
                    <a:pt x="68" y="159"/>
                    <a:pt x="104" y="230"/>
                    <a:pt x="163" y="242"/>
                  </a:cubicBezTo>
                  <a:cubicBezTo>
                    <a:pt x="187" y="242"/>
                    <a:pt x="211" y="230"/>
                    <a:pt x="211" y="218"/>
                  </a:cubicBezTo>
                  <a:cubicBezTo>
                    <a:pt x="223" y="159"/>
                    <a:pt x="187" y="111"/>
                    <a:pt x="151" y="52"/>
                  </a:cubicBezTo>
                  <a:cubicBezTo>
                    <a:pt x="143" y="15"/>
                    <a:pt x="122" y="1"/>
                    <a:pt x="9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9" name="Google Shape;12719;p56"/>
            <p:cNvSpPr/>
            <p:nvPr/>
          </p:nvSpPr>
          <p:spPr>
            <a:xfrm>
              <a:off x="4162425" y="2066400"/>
              <a:ext cx="8650" cy="8675"/>
            </a:xfrm>
            <a:custGeom>
              <a:avLst/>
              <a:gdLst/>
              <a:ahLst/>
              <a:cxnLst/>
              <a:rect l="l" t="t" r="r" b="b"/>
              <a:pathLst>
                <a:path w="346" h="347" extrusionOk="0">
                  <a:moveTo>
                    <a:pt x="141" y="0"/>
                  </a:moveTo>
                  <a:cubicBezTo>
                    <a:pt x="120" y="0"/>
                    <a:pt x="98" y="5"/>
                    <a:pt x="71" y="15"/>
                  </a:cubicBezTo>
                  <a:cubicBezTo>
                    <a:pt x="24" y="27"/>
                    <a:pt x="0" y="86"/>
                    <a:pt x="24" y="134"/>
                  </a:cubicBezTo>
                  <a:cubicBezTo>
                    <a:pt x="60" y="181"/>
                    <a:pt x="83" y="205"/>
                    <a:pt x="119" y="241"/>
                  </a:cubicBezTo>
                  <a:cubicBezTo>
                    <a:pt x="167" y="277"/>
                    <a:pt x="202" y="277"/>
                    <a:pt x="238" y="324"/>
                  </a:cubicBezTo>
                  <a:cubicBezTo>
                    <a:pt x="250" y="340"/>
                    <a:pt x="265" y="346"/>
                    <a:pt x="280" y="346"/>
                  </a:cubicBezTo>
                  <a:cubicBezTo>
                    <a:pt x="313" y="346"/>
                    <a:pt x="345" y="317"/>
                    <a:pt x="345" y="277"/>
                  </a:cubicBezTo>
                  <a:cubicBezTo>
                    <a:pt x="345" y="205"/>
                    <a:pt x="345" y="134"/>
                    <a:pt x="274" y="74"/>
                  </a:cubicBezTo>
                  <a:cubicBezTo>
                    <a:pt x="231" y="31"/>
                    <a:pt x="194" y="0"/>
                    <a:pt x="14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0" name="Google Shape;12720;p56"/>
            <p:cNvSpPr/>
            <p:nvPr/>
          </p:nvSpPr>
          <p:spPr>
            <a:xfrm>
              <a:off x="4173750" y="2071200"/>
              <a:ext cx="9525" cy="11650"/>
            </a:xfrm>
            <a:custGeom>
              <a:avLst/>
              <a:gdLst/>
              <a:ahLst/>
              <a:cxnLst/>
              <a:rect l="l" t="t" r="r" b="b"/>
              <a:pathLst>
                <a:path w="381" h="466" extrusionOk="0">
                  <a:moveTo>
                    <a:pt x="95" y="1"/>
                  </a:moveTo>
                  <a:cubicBezTo>
                    <a:pt x="46" y="1"/>
                    <a:pt x="0" y="47"/>
                    <a:pt x="23" y="108"/>
                  </a:cubicBezTo>
                  <a:cubicBezTo>
                    <a:pt x="47" y="180"/>
                    <a:pt x="83" y="251"/>
                    <a:pt x="95" y="311"/>
                  </a:cubicBezTo>
                  <a:cubicBezTo>
                    <a:pt x="107" y="370"/>
                    <a:pt x="142" y="430"/>
                    <a:pt x="214" y="466"/>
                  </a:cubicBezTo>
                  <a:cubicBezTo>
                    <a:pt x="226" y="466"/>
                    <a:pt x="261" y="466"/>
                    <a:pt x="273" y="442"/>
                  </a:cubicBezTo>
                  <a:cubicBezTo>
                    <a:pt x="380" y="323"/>
                    <a:pt x="226" y="144"/>
                    <a:pt x="166" y="49"/>
                  </a:cubicBezTo>
                  <a:cubicBezTo>
                    <a:pt x="149" y="15"/>
                    <a:pt x="122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1" name="Google Shape;12721;p56"/>
            <p:cNvSpPr/>
            <p:nvPr/>
          </p:nvSpPr>
          <p:spPr>
            <a:xfrm>
              <a:off x="4184725" y="2078350"/>
              <a:ext cx="4200" cy="10575"/>
            </a:xfrm>
            <a:custGeom>
              <a:avLst/>
              <a:gdLst/>
              <a:ahLst/>
              <a:cxnLst/>
              <a:rect l="l" t="t" r="r" b="b"/>
              <a:pathLst>
                <a:path w="168" h="423" extrusionOk="0">
                  <a:moveTo>
                    <a:pt x="13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49" y="144"/>
                    <a:pt x="61" y="299"/>
                    <a:pt x="132" y="418"/>
                  </a:cubicBezTo>
                  <a:cubicBezTo>
                    <a:pt x="135" y="421"/>
                    <a:pt x="139" y="422"/>
                    <a:pt x="143" y="422"/>
                  </a:cubicBezTo>
                  <a:cubicBezTo>
                    <a:pt x="155" y="422"/>
                    <a:pt x="168" y="411"/>
                    <a:pt x="168" y="394"/>
                  </a:cubicBezTo>
                  <a:cubicBezTo>
                    <a:pt x="132" y="263"/>
                    <a:pt x="72" y="132"/>
                    <a:pt x="1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2" name="Google Shape;12722;p56"/>
            <p:cNvSpPr/>
            <p:nvPr/>
          </p:nvSpPr>
          <p:spPr>
            <a:xfrm>
              <a:off x="4192425" y="2083375"/>
              <a:ext cx="10200" cy="20425"/>
            </a:xfrm>
            <a:custGeom>
              <a:avLst/>
              <a:gdLst/>
              <a:ahLst/>
              <a:cxnLst/>
              <a:rect l="l" t="t" r="r" b="b"/>
              <a:pathLst>
                <a:path w="408" h="817" extrusionOk="0">
                  <a:moveTo>
                    <a:pt x="99" y="0"/>
                  </a:moveTo>
                  <a:cubicBezTo>
                    <a:pt x="50" y="0"/>
                    <a:pt x="1" y="41"/>
                    <a:pt x="14" y="110"/>
                  </a:cubicBezTo>
                  <a:cubicBezTo>
                    <a:pt x="62" y="240"/>
                    <a:pt x="74" y="371"/>
                    <a:pt x="110" y="526"/>
                  </a:cubicBezTo>
                  <a:cubicBezTo>
                    <a:pt x="134" y="633"/>
                    <a:pt x="181" y="764"/>
                    <a:pt x="288" y="812"/>
                  </a:cubicBezTo>
                  <a:cubicBezTo>
                    <a:pt x="294" y="815"/>
                    <a:pt x="302" y="816"/>
                    <a:pt x="310" y="816"/>
                  </a:cubicBezTo>
                  <a:cubicBezTo>
                    <a:pt x="334" y="816"/>
                    <a:pt x="363" y="803"/>
                    <a:pt x="372" y="776"/>
                  </a:cubicBezTo>
                  <a:cubicBezTo>
                    <a:pt x="407" y="657"/>
                    <a:pt x="348" y="550"/>
                    <a:pt x="312" y="455"/>
                  </a:cubicBezTo>
                  <a:cubicBezTo>
                    <a:pt x="264" y="336"/>
                    <a:pt x="241" y="193"/>
                    <a:pt x="181" y="74"/>
                  </a:cubicBezTo>
                  <a:cubicBezTo>
                    <a:pt x="171" y="23"/>
                    <a:pt x="135" y="0"/>
                    <a:pt x="9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3" name="Google Shape;12723;p56"/>
            <p:cNvSpPr/>
            <p:nvPr/>
          </p:nvSpPr>
          <p:spPr>
            <a:xfrm>
              <a:off x="4208375" y="2092500"/>
              <a:ext cx="7950" cy="20425"/>
            </a:xfrm>
            <a:custGeom>
              <a:avLst/>
              <a:gdLst/>
              <a:ahLst/>
              <a:cxnLst/>
              <a:rect l="l" t="t" r="r" b="b"/>
              <a:pathLst>
                <a:path w="318" h="817" extrusionOk="0">
                  <a:moveTo>
                    <a:pt x="67" y="1"/>
                  </a:moveTo>
                  <a:cubicBezTo>
                    <a:pt x="32" y="1"/>
                    <a:pt x="0" y="32"/>
                    <a:pt x="7" y="90"/>
                  </a:cubicBezTo>
                  <a:cubicBezTo>
                    <a:pt x="31" y="221"/>
                    <a:pt x="43" y="364"/>
                    <a:pt x="79" y="507"/>
                  </a:cubicBezTo>
                  <a:cubicBezTo>
                    <a:pt x="91" y="602"/>
                    <a:pt x="115" y="721"/>
                    <a:pt x="198" y="804"/>
                  </a:cubicBezTo>
                  <a:cubicBezTo>
                    <a:pt x="206" y="812"/>
                    <a:pt x="216" y="816"/>
                    <a:pt x="228" y="816"/>
                  </a:cubicBezTo>
                  <a:cubicBezTo>
                    <a:pt x="250" y="816"/>
                    <a:pt x="273" y="800"/>
                    <a:pt x="281" y="768"/>
                  </a:cubicBezTo>
                  <a:cubicBezTo>
                    <a:pt x="317" y="649"/>
                    <a:pt x="281" y="542"/>
                    <a:pt x="246" y="447"/>
                  </a:cubicBezTo>
                  <a:cubicBezTo>
                    <a:pt x="198" y="304"/>
                    <a:pt x="162" y="173"/>
                    <a:pt x="127" y="42"/>
                  </a:cubicBezTo>
                  <a:cubicBezTo>
                    <a:pt x="112" y="14"/>
                    <a:pt x="89" y="1"/>
                    <a:pt x="6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4" name="Google Shape;12724;p56"/>
            <p:cNvSpPr/>
            <p:nvPr/>
          </p:nvSpPr>
          <p:spPr>
            <a:xfrm>
              <a:off x="4216575" y="2105300"/>
              <a:ext cx="7775" cy="19950"/>
            </a:xfrm>
            <a:custGeom>
              <a:avLst/>
              <a:gdLst/>
              <a:ahLst/>
              <a:cxnLst/>
              <a:rect l="l" t="t" r="r" b="b"/>
              <a:pathLst>
                <a:path w="311" h="798" extrusionOk="0">
                  <a:moveTo>
                    <a:pt x="84" y="0"/>
                  </a:moveTo>
                  <a:cubicBezTo>
                    <a:pt x="69" y="0"/>
                    <a:pt x="55" y="6"/>
                    <a:pt x="49" y="18"/>
                  </a:cubicBezTo>
                  <a:cubicBezTo>
                    <a:pt x="1" y="137"/>
                    <a:pt x="1" y="256"/>
                    <a:pt x="13" y="376"/>
                  </a:cubicBezTo>
                  <a:cubicBezTo>
                    <a:pt x="13" y="495"/>
                    <a:pt x="13" y="626"/>
                    <a:pt x="84" y="733"/>
                  </a:cubicBezTo>
                  <a:cubicBezTo>
                    <a:pt x="98" y="778"/>
                    <a:pt x="134" y="798"/>
                    <a:pt x="174" y="798"/>
                  </a:cubicBezTo>
                  <a:cubicBezTo>
                    <a:pt x="238" y="798"/>
                    <a:pt x="311" y="747"/>
                    <a:pt x="311" y="673"/>
                  </a:cubicBezTo>
                  <a:cubicBezTo>
                    <a:pt x="311" y="554"/>
                    <a:pt x="251" y="447"/>
                    <a:pt x="227" y="352"/>
                  </a:cubicBezTo>
                  <a:cubicBezTo>
                    <a:pt x="191" y="245"/>
                    <a:pt x="168" y="125"/>
                    <a:pt x="120" y="18"/>
                  </a:cubicBezTo>
                  <a:cubicBezTo>
                    <a:pt x="114" y="6"/>
                    <a:pt x="99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5" name="Google Shape;12725;p56"/>
            <p:cNvSpPr/>
            <p:nvPr/>
          </p:nvSpPr>
          <p:spPr>
            <a:xfrm>
              <a:off x="4222050" y="2117175"/>
              <a:ext cx="4975" cy="8150"/>
            </a:xfrm>
            <a:custGeom>
              <a:avLst/>
              <a:gdLst/>
              <a:ahLst/>
              <a:cxnLst/>
              <a:rect l="l" t="t" r="r" b="b"/>
              <a:pathLst>
                <a:path w="199" h="326" extrusionOk="0">
                  <a:moveTo>
                    <a:pt x="49" y="0"/>
                  </a:moveTo>
                  <a:cubicBezTo>
                    <a:pt x="26" y="0"/>
                    <a:pt x="1" y="25"/>
                    <a:pt x="8" y="55"/>
                  </a:cubicBezTo>
                  <a:cubicBezTo>
                    <a:pt x="20" y="127"/>
                    <a:pt x="44" y="258"/>
                    <a:pt x="92" y="317"/>
                  </a:cubicBezTo>
                  <a:cubicBezTo>
                    <a:pt x="106" y="322"/>
                    <a:pt x="121" y="325"/>
                    <a:pt x="134" y="325"/>
                  </a:cubicBezTo>
                  <a:cubicBezTo>
                    <a:pt x="153" y="325"/>
                    <a:pt x="168" y="319"/>
                    <a:pt x="175" y="305"/>
                  </a:cubicBezTo>
                  <a:cubicBezTo>
                    <a:pt x="199" y="210"/>
                    <a:pt x="115" y="115"/>
                    <a:pt x="80" y="31"/>
                  </a:cubicBezTo>
                  <a:cubicBezTo>
                    <a:pt x="75" y="9"/>
                    <a:pt x="62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6" name="Google Shape;12726;p56"/>
            <p:cNvSpPr/>
            <p:nvPr/>
          </p:nvSpPr>
          <p:spPr>
            <a:xfrm>
              <a:off x="4232175" y="2095100"/>
              <a:ext cx="8250" cy="11600"/>
            </a:xfrm>
            <a:custGeom>
              <a:avLst/>
              <a:gdLst/>
              <a:ahLst/>
              <a:cxnLst/>
              <a:rect l="l" t="t" r="r" b="b"/>
              <a:pathLst>
                <a:path w="330" h="464" extrusionOk="0">
                  <a:moveTo>
                    <a:pt x="104" y="0"/>
                  </a:moveTo>
                  <a:cubicBezTo>
                    <a:pt x="53" y="0"/>
                    <a:pt x="1" y="46"/>
                    <a:pt x="8" y="117"/>
                  </a:cubicBezTo>
                  <a:cubicBezTo>
                    <a:pt x="20" y="188"/>
                    <a:pt x="20" y="283"/>
                    <a:pt x="32" y="355"/>
                  </a:cubicBezTo>
                  <a:cubicBezTo>
                    <a:pt x="54" y="409"/>
                    <a:pt x="85" y="464"/>
                    <a:pt x="154" y="464"/>
                  </a:cubicBezTo>
                  <a:cubicBezTo>
                    <a:pt x="161" y="464"/>
                    <a:pt x="167" y="463"/>
                    <a:pt x="175" y="462"/>
                  </a:cubicBezTo>
                  <a:cubicBezTo>
                    <a:pt x="329" y="426"/>
                    <a:pt x="210" y="164"/>
                    <a:pt x="187" y="69"/>
                  </a:cubicBezTo>
                  <a:cubicBezTo>
                    <a:pt x="172" y="21"/>
                    <a:pt x="138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7" name="Google Shape;12727;p56"/>
            <p:cNvSpPr/>
            <p:nvPr/>
          </p:nvSpPr>
          <p:spPr>
            <a:xfrm>
              <a:off x="4237200" y="2093000"/>
              <a:ext cx="7600" cy="10175"/>
            </a:xfrm>
            <a:custGeom>
              <a:avLst/>
              <a:gdLst/>
              <a:ahLst/>
              <a:cxnLst/>
              <a:rect l="l" t="t" r="r" b="b"/>
              <a:pathLst>
                <a:path w="304" h="407" extrusionOk="0">
                  <a:moveTo>
                    <a:pt x="121" y="0"/>
                  </a:moveTo>
                  <a:cubicBezTo>
                    <a:pt x="55" y="0"/>
                    <a:pt x="1" y="88"/>
                    <a:pt x="57" y="153"/>
                  </a:cubicBezTo>
                  <a:cubicBezTo>
                    <a:pt x="93" y="201"/>
                    <a:pt x="93" y="260"/>
                    <a:pt x="93" y="308"/>
                  </a:cubicBezTo>
                  <a:cubicBezTo>
                    <a:pt x="93" y="374"/>
                    <a:pt x="143" y="407"/>
                    <a:pt x="195" y="407"/>
                  </a:cubicBezTo>
                  <a:cubicBezTo>
                    <a:pt x="204" y="407"/>
                    <a:pt x="214" y="406"/>
                    <a:pt x="224" y="403"/>
                  </a:cubicBezTo>
                  <a:lnTo>
                    <a:pt x="224" y="403"/>
                  </a:lnTo>
                  <a:cubicBezTo>
                    <a:pt x="248" y="398"/>
                    <a:pt x="267" y="385"/>
                    <a:pt x="279" y="368"/>
                  </a:cubicBezTo>
                  <a:lnTo>
                    <a:pt x="279" y="368"/>
                  </a:lnTo>
                  <a:cubicBezTo>
                    <a:pt x="296" y="345"/>
                    <a:pt x="304" y="313"/>
                    <a:pt x="295" y="272"/>
                  </a:cubicBezTo>
                  <a:cubicBezTo>
                    <a:pt x="283" y="189"/>
                    <a:pt x="248" y="82"/>
                    <a:pt x="176" y="22"/>
                  </a:cubicBezTo>
                  <a:cubicBezTo>
                    <a:pt x="158" y="7"/>
                    <a:pt x="139" y="0"/>
                    <a:pt x="12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8" name="Google Shape;12728;p56"/>
            <p:cNvSpPr/>
            <p:nvPr/>
          </p:nvSpPr>
          <p:spPr>
            <a:xfrm>
              <a:off x="4245750" y="2087000"/>
              <a:ext cx="5100" cy="12350"/>
            </a:xfrm>
            <a:custGeom>
              <a:avLst/>
              <a:gdLst/>
              <a:ahLst/>
              <a:cxnLst/>
              <a:rect l="l" t="t" r="r" b="b"/>
              <a:pathLst>
                <a:path w="204" h="494" extrusionOk="0">
                  <a:moveTo>
                    <a:pt x="38" y="0"/>
                  </a:moveTo>
                  <a:cubicBezTo>
                    <a:pt x="19" y="0"/>
                    <a:pt x="1" y="12"/>
                    <a:pt x="1" y="36"/>
                  </a:cubicBezTo>
                  <a:cubicBezTo>
                    <a:pt x="1" y="131"/>
                    <a:pt x="13" y="215"/>
                    <a:pt x="13" y="310"/>
                  </a:cubicBezTo>
                  <a:cubicBezTo>
                    <a:pt x="13" y="381"/>
                    <a:pt x="25" y="453"/>
                    <a:pt x="84" y="488"/>
                  </a:cubicBezTo>
                  <a:cubicBezTo>
                    <a:pt x="94" y="492"/>
                    <a:pt x="102" y="493"/>
                    <a:pt x="110" y="493"/>
                  </a:cubicBezTo>
                  <a:cubicBezTo>
                    <a:pt x="132" y="493"/>
                    <a:pt x="147" y="482"/>
                    <a:pt x="156" y="465"/>
                  </a:cubicBezTo>
                  <a:cubicBezTo>
                    <a:pt x="203" y="405"/>
                    <a:pt x="179" y="334"/>
                    <a:pt x="156" y="274"/>
                  </a:cubicBezTo>
                  <a:cubicBezTo>
                    <a:pt x="132" y="203"/>
                    <a:pt x="96" y="107"/>
                    <a:pt x="84" y="36"/>
                  </a:cubicBezTo>
                  <a:cubicBezTo>
                    <a:pt x="78" y="12"/>
                    <a:pt x="57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9" name="Google Shape;12729;p56"/>
            <p:cNvSpPr/>
            <p:nvPr/>
          </p:nvSpPr>
          <p:spPr>
            <a:xfrm>
              <a:off x="4252100" y="2081825"/>
              <a:ext cx="8750" cy="16550"/>
            </a:xfrm>
            <a:custGeom>
              <a:avLst/>
              <a:gdLst/>
              <a:ahLst/>
              <a:cxnLst/>
              <a:rect l="l" t="t" r="r" b="b"/>
              <a:pathLst>
                <a:path w="350" h="662" extrusionOk="0">
                  <a:moveTo>
                    <a:pt x="121" y="1"/>
                  </a:moveTo>
                  <a:cubicBezTo>
                    <a:pt x="64" y="1"/>
                    <a:pt x="1" y="48"/>
                    <a:pt x="33" y="112"/>
                  </a:cubicBezTo>
                  <a:cubicBezTo>
                    <a:pt x="92" y="255"/>
                    <a:pt x="68" y="433"/>
                    <a:pt x="128" y="588"/>
                  </a:cubicBezTo>
                  <a:cubicBezTo>
                    <a:pt x="146" y="640"/>
                    <a:pt x="185" y="662"/>
                    <a:pt x="225" y="662"/>
                  </a:cubicBezTo>
                  <a:cubicBezTo>
                    <a:pt x="286" y="662"/>
                    <a:pt x="349" y="608"/>
                    <a:pt x="342" y="529"/>
                  </a:cubicBezTo>
                  <a:cubicBezTo>
                    <a:pt x="306" y="362"/>
                    <a:pt x="271" y="183"/>
                    <a:pt x="187" y="41"/>
                  </a:cubicBezTo>
                  <a:cubicBezTo>
                    <a:pt x="175" y="13"/>
                    <a:pt x="149" y="1"/>
                    <a:pt x="12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0" name="Google Shape;12730;p56"/>
            <p:cNvSpPr/>
            <p:nvPr/>
          </p:nvSpPr>
          <p:spPr>
            <a:xfrm>
              <a:off x="4261050" y="2080425"/>
              <a:ext cx="8675" cy="11625"/>
            </a:xfrm>
            <a:custGeom>
              <a:avLst/>
              <a:gdLst/>
              <a:ahLst/>
              <a:cxnLst/>
              <a:rect l="l" t="t" r="r" b="b"/>
              <a:pathLst>
                <a:path w="347" h="465" extrusionOk="0">
                  <a:moveTo>
                    <a:pt x="106" y="0"/>
                  </a:moveTo>
                  <a:cubicBezTo>
                    <a:pt x="55" y="0"/>
                    <a:pt x="1" y="44"/>
                    <a:pt x="8" y="108"/>
                  </a:cubicBezTo>
                  <a:cubicBezTo>
                    <a:pt x="20" y="216"/>
                    <a:pt x="67" y="347"/>
                    <a:pt x="151" y="430"/>
                  </a:cubicBezTo>
                  <a:cubicBezTo>
                    <a:pt x="168" y="454"/>
                    <a:pt x="192" y="464"/>
                    <a:pt x="217" y="464"/>
                  </a:cubicBezTo>
                  <a:cubicBezTo>
                    <a:pt x="279" y="464"/>
                    <a:pt x="346" y="402"/>
                    <a:pt x="329" y="335"/>
                  </a:cubicBezTo>
                  <a:cubicBezTo>
                    <a:pt x="282" y="239"/>
                    <a:pt x="222" y="156"/>
                    <a:pt x="186" y="61"/>
                  </a:cubicBezTo>
                  <a:cubicBezTo>
                    <a:pt x="172" y="19"/>
                    <a:pt x="140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1" name="Google Shape;12731;p56"/>
            <p:cNvSpPr/>
            <p:nvPr/>
          </p:nvSpPr>
          <p:spPr>
            <a:xfrm>
              <a:off x="4270000" y="2080225"/>
              <a:ext cx="9825" cy="8150"/>
            </a:xfrm>
            <a:custGeom>
              <a:avLst/>
              <a:gdLst/>
              <a:ahLst/>
              <a:cxnLst/>
              <a:rect l="l" t="t" r="r" b="b"/>
              <a:pathLst>
                <a:path w="393" h="326" extrusionOk="0">
                  <a:moveTo>
                    <a:pt x="136" y="0"/>
                  </a:moveTo>
                  <a:cubicBezTo>
                    <a:pt x="65" y="0"/>
                    <a:pt x="1" y="73"/>
                    <a:pt x="43" y="140"/>
                  </a:cubicBezTo>
                  <a:cubicBezTo>
                    <a:pt x="90" y="224"/>
                    <a:pt x="162" y="295"/>
                    <a:pt x="245" y="319"/>
                  </a:cubicBezTo>
                  <a:cubicBezTo>
                    <a:pt x="257" y="323"/>
                    <a:pt x="269" y="325"/>
                    <a:pt x="279" y="325"/>
                  </a:cubicBezTo>
                  <a:cubicBezTo>
                    <a:pt x="354" y="325"/>
                    <a:pt x="392" y="228"/>
                    <a:pt x="340" y="176"/>
                  </a:cubicBezTo>
                  <a:cubicBezTo>
                    <a:pt x="293" y="128"/>
                    <a:pt x="245" y="105"/>
                    <a:pt x="221" y="45"/>
                  </a:cubicBezTo>
                  <a:cubicBezTo>
                    <a:pt x="197" y="13"/>
                    <a:pt x="166" y="0"/>
                    <a:pt x="13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2" name="Google Shape;12732;p56"/>
            <p:cNvSpPr/>
            <p:nvPr/>
          </p:nvSpPr>
          <p:spPr>
            <a:xfrm>
              <a:off x="4281975" y="2083025"/>
              <a:ext cx="6375" cy="4625"/>
            </a:xfrm>
            <a:custGeom>
              <a:avLst/>
              <a:gdLst/>
              <a:ahLst/>
              <a:cxnLst/>
              <a:rect l="l" t="t" r="r" b="b"/>
              <a:pathLst>
                <a:path w="255" h="185" extrusionOk="0">
                  <a:moveTo>
                    <a:pt x="127" y="1"/>
                  </a:moveTo>
                  <a:cubicBezTo>
                    <a:pt x="0" y="1"/>
                    <a:pt x="3" y="185"/>
                    <a:pt x="136" y="185"/>
                  </a:cubicBezTo>
                  <a:cubicBezTo>
                    <a:pt x="144" y="185"/>
                    <a:pt x="151" y="184"/>
                    <a:pt x="159" y="183"/>
                  </a:cubicBezTo>
                  <a:lnTo>
                    <a:pt x="171" y="183"/>
                  </a:lnTo>
                  <a:cubicBezTo>
                    <a:pt x="254" y="171"/>
                    <a:pt x="254" y="16"/>
                    <a:pt x="171" y="4"/>
                  </a:cubicBezTo>
                  <a:lnTo>
                    <a:pt x="159" y="4"/>
                  </a:lnTo>
                  <a:cubicBezTo>
                    <a:pt x="147" y="2"/>
                    <a:pt x="137" y="1"/>
                    <a:pt x="12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3" name="Google Shape;12733;p56"/>
            <p:cNvSpPr/>
            <p:nvPr/>
          </p:nvSpPr>
          <p:spPr>
            <a:xfrm>
              <a:off x="4224625" y="2142275"/>
              <a:ext cx="7475" cy="19425"/>
            </a:xfrm>
            <a:custGeom>
              <a:avLst/>
              <a:gdLst/>
              <a:ahLst/>
              <a:cxnLst/>
              <a:rect l="l" t="t" r="r" b="b"/>
              <a:pathLst>
                <a:path w="299" h="777" extrusionOk="0">
                  <a:moveTo>
                    <a:pt x="29" y="1"/>
                  </a:moveTo>
                  <a:cubicBezTo>
                    <a:pt x="13" y="1"/>
                    <a:pt x="0" y="18"/>
                    <a:pt x="0" y="40"/>
                  </a:cubicBezTo>
                  <a:cubicBezTo>
                    <a:pt x="36" y="159"/>
                    <a:pt x="72" y="301"/>
                    <a:pt x="96" y="421"/>
                  </a:cubicBezTo>
                  <a:cubicBezTo>
                    <a:pt x="131" y="516"/>
                    <a:pt x="119" y="671"/>
                    <a:pt x="179" y="754"/>
                  </a:cubicBezTo>
                  <a:cubicBezTo>
                    <a:pt x="186" y="767"/>
                    <a:pt x="203" y="776"/>
                    <a:pt x="219" y="776"/>
                  </a:cubicBezTo>
                  <a:cubicBezTo>
                    <a:pt x="232" y="776"/>
                    <a:pt x="245" y="770"/>
                    <a:pt x="250" y="754"/>
                  </a:cubicBezTo>
                  <a:cubicBezTo>
                    <a:pt x="298" y="659"/>
                    <a:pt x="250" y="516"/>
                    <a:pt x="215" y="421"/>
                  </a:cubicBezTo>
                  <a:cubicBezTo>
                    <a:pt x="191" y="266"/>
                    <a:pt x="131" y="147"/>
                    <a:pt x="60" y="28"/>
                  </a:cubicBezTo>
                  <a:cubicBezTo>
                    <a:pt x="50" y="9"/>
                    <a:pt x="39" y="1"/>
                    <a:pt x="2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4" name="Google Shape;12734;p56"/>
            <p:cNvSpPr/>
            <p:nvPr/>
          </p:nvSpPr>
          <p:spPr>
            <a:xfrm>
              <a:off x="4228125" y="2138575"/>
              <a:ext cx="10500" cy="28800"/>
            </a:xfrm>
            <a:custGeom>
              <a:avLst/>
              <a:gdLst/>
              <a:ahLst/>
              <a:cxnLst/>
              <a:rect l="l" t="t" r="r" b="b"/>
              <a:pathLst>
                <a:path w="420" h="1152" extrusionOk="0">
                  <a:moveTo>
                    <a:pt x="122" y="0"/>
                  </a:moveTo>
                  <a:cubicBezTo>
                    <a:pt x="65" y="0"/>
                    <a:pt x="0" y="49"/>
                    <a:pt x="15" y="116"/>
                  </a:cubicBezTo>
                  <a:cubicBezTo>
                    <a:pt x="63" y="330"/>
                    <a:pt x="75" y="533"/>
                    <a:pt x="110" y="723"/>
                  </a:cubicBezTo>
                  <a:cubicBezTo>
                    <a:pt x="122" y="878"/>
                    <a:pt x="122" y="1021"/>
                    <a:pt x="241" y="1128"/>
                  </a:cubicBezTo>
                  <a:cubicBezTo>
                    <a:pt x="258" y="1145"/>
                    <a:pt x="276" y="1151"/>
                    <a:pt x="293" y="1151"/>
                  </a:cubicBezTo>
                  <a:cubicBezTo>
                    <a:pt x="324" y="1151"/>
                    <a:pt x="353" y="1128"/>
                    <a:pt x="360" y="1104"/>
                  </a:cubicBezTo>
                  <a:cubicBezTo>
                    <a:pt x="420" y="950"/>
                    <a:pt x="349" y="771"/>
                    <a:pt x="313" y="628"/>
                  </a:cubicBezTo>
                  <a:cubicBezTo>
                    <a:pt x="277" y="426"/>
                    <a:pt x="241" y="247"/>
                    <a:pt x="194" y="57"/>
                  </a:cubicBezTo>
                  <a:cubicBezTo>
                    <a:pt x="185" y="17"/>
                    <a:pt x="155" y="0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5" name="Google Shape;12735;p56"/>
            <p:cNvSpPr/>
            <p:nvPr/>
          </p:nvSpPr>
          <p:spPr>
            <a:xfrm>
              <a:off x="4233550" y="2145925"/>
              <a:ext cx="11050" cy="24975"/>
            </a:xfrm>
            <a:custGeom>
              <a:avLst/>
              <a:gdLst/>
              <a:ahLst/>
              <a:cxnLst/>
              <a:rect l="l" t="t" r="r" b="b"/>
              <a:pathLst>
                <a:path w="442" h="999" extrusionOk="0">
                  <a:moveTo>
                    <a:pt x="132" y="1"/>
                  </a:moveTo>
                  <a:cubicBezTo>
                    <a:pt x="96" y="1"/>
                    <a:pt x="72" y="13"/>
                    <a:pt x="72" y="36"/>
                  </a:cubicBezTo>
                  <a:cubicBezTo>
                    <a:pt x="13" y="286"/>
                    <a:pt x="1" y="644"/>
                    <a:pt x="84" y="882"/>
                  </a:cubicBezTo>
                  <a:cubicBezTo>
                    <a:pt x="110" y="961"/>
                    <a:pt x="177" y="998"/>
                    <a:pt x="244" y="998"/>
                  </a:cubicBezTo>
                  <a:cubicBezTo>
                    <a:pt x="329" y="998"/>
                    <a:pt x="416" y="940"/>
                    <a:pt x="429" y="834"/>
                  </a:cubicBezTo>
                  <a:cubicBezTo>
                    <a:pt x="441" y="548"/>
                    <a:pt x="346" y="179"/>
                    <a:pt x="13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6" name="Google Shape;12736;p56"/>
            <p:cNvSpPr/>
            <p:nvPr/>
          </p:nvSpPr>
          <p:spPr>
            <a:xfrm>
              <a:off x="4241300" y="2157750"/>
              <a:ext cx="7450" cy="15200"/>
            </a:xfrm>
            <a:custGeom>
              <a:avLst/>
              <a:gdLst/>
              <a:ahLst/>
              <a:cxnLst/>
              <a:rect l="l" t="t" r="r" b="b"/>
              <a:pathLst>
                <a:path w="298" h="608" extrusionOk="0">
                  <a:moveTo>
                    <a:pt x="50" y="1"/>
                  </a:moveTo>
                  <a:cubicBezTo>
                    <a:pt x="25" y="1"/>
                    <a:pt x="0" y="19"/>
                    <a:pt x="0" y="52"/>
                  </a:cubicBezTo>
                  <a:cubicBezTo>
                    <a:pt x="0" y="159"/>
                    <a:pt x="0" y="254"/>
                    <a:pt x="12" y="361"/>
                  </a:cubicBezTo>
                  <a:cubicBezTo>
                    <a:pt x="24" y="433"/>
                    <a:pt x="48" y="575"/>
                    <a:pt x="131" y="599"/>
                  </a:cubicBezTo>
                  <a:cubicBezTo>
                    <a:pt x="146" y="604"/>
                    <a:pt x="161" y="607"/>
                    <a:pt x="174" y="607"/>
                  </a:cubicBezTo>
                  <a:cubicBezTo>
                    <a:pt x="192" y="607"/>
                    <a:pt x="208" y="601"/>
                    <a:pt x="214" y="587"/>
                  </a:cubicBezTo>
                  <a:cubicBezTo>
                    <a:pt x="298" y="528"/>
                    <a:pt x="262" y="409"/>
                    <a:pt x="238" y="337"/>
                  </a:cubicBezTo>
                  <a:cubicBezTo>
                    <a:pt x="203" y="230"/>
                    <a:pt x="143" y="135"/>
                    <a:pt x="95" y="40"/>
                  </a:cubicBezTo>
                  <a:cubicBezTo>
                    <a:pt x="90" y="13"/>
                    <a:pt x="70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7" name="Google Shape;12737;p56"/>
            <p:cNvSpPr/>
            <p:nvPr/>
          </p:nvSpPr>
          <p:spPr>
            <a:xfrm>
              <a:off x="4248125" y="2172025"/>
              <a:ext cx="7175" cy="14500"/>
            </a:xfrm>
            <a:custGeom>
              <a:avLst/>
              <a:gdLst/>
              <a:ahLst/>
              <a:cxnLst/>
              <a:rect l="l" t="t" r="r" b="b"/>
              <a:pathLst>
                <a:path w="287" h="580" extrusionOk="0">
                  <a:moveTo>
                    <a:pt x="64" y="1"/>
                  </a:moveTo>
                  <a:cubicBezTo>
                    <a:pt x="31" y="1"/>
                    <a:pt x="1" y="36"/>
                    <a:pt x="25" y="76"/>
                  </a:cubicBezTo>
                  <a:cubicBezTo>
                    <a:pt x="96" y="243"/>
                    <a:pt x="108" y="421"/>
                    <a:pt x="227" y="564"/>
                  </a:cubicBezTo>
                  <a:cubicBezTo>
                    <a:pt x="234" y="575"/>
                    <a:pt x="243" y="579"/>
                    <a:pt x="251" y="579"/>
                  </a:cubicBezTo>
                  <a:cubicBezTo>
                    <a:pt x="269" y="579"/>
                    <a:pt x="287" y="557"/>
                    <a:pt x="287" y="540"/>
                  </a:cubicBezTo>
                  <a:cubicBezTo>
                    <a:pt x="287" y="362"/>
                    <a:pt x="203" y="183"/>
                    <a:pt x="108" y="28"/>
                  </a:cubicBezTo>
                  <a:cubicBezTo>
                    <a:pt x="97" y="9"/>
                    <a:pt x="80" y="1"/>
                    <a:pt x="6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8" name="Google Shape;12738;p56"/>
            <p:cNvSpPr/>
            <p:nvPr/>
          </p:nvSpPr>
          <p:spPr>
            <a:xfrm>
              <a:off x="4253875" y="2185675"/>
              <a:ext cx="8575" cy="11025"/>
            </a:xfrm>
            <a:custGeom>
              <a:avLst/>
              <a:gdLst/>
              <a:ahLst/>
              <a:cxnLst/>
              <a:rect l="l" t="t" r="r" b="b"/>
              <a:pathLst>
                <a:path w="343" h="441" extrusionOk="0">
                  <a:moveTo>
                    <a:pt x="111" y="1"/>
                  </a:moveTo>
                  <a:cubicBezTo>
                    <a:pt x="55" y="1"/>
                    <a:pt x="0" y="45"/>
                    <a:pt x="45" y="89"/>
                  </a:cubicBezTo>
                  <a:cubicBezTo>
                    <a:pt x="92" y="149"/>
                    <a:pt x="116" y="197"/>
                    <a:pt x="152" y="256"/>
                  </a:cubicBezTo>
                  <a:cubicBezTo>
                    <a:pt x="164" y="316"/>
                    <a:pt x="176" y="375"/>
                    <a:pt x="212" y="423"/>
                  </a:cubicBezTo>
                  <a:cubicBezTo>
                    <a:pt x="217" y="435"/>
                    <a:pt x="232" y="441"/>
                    <a:pt x="247" y="441"/>
                  </a:cubicBezTo>
                  <a:cubicBezTo>
                    <a:pt x="262" y="441"/>
                    <a:pt x="277" y="435"/>
                    <a:pt x="283" y="423"/>
                  </a:cubicBezTo>
                  <a:cubicBezTo>
                    <a:pt x="343" y="292"/>
                    <a:pt x="235" y="125"/>
                    <a:pt x="164" y="18"/>
                  </a:cubicBezTo>
                  <a:cubicBezTo>
                    <a:pt x="149" y="6"/>
                    <a:pt x="130" y="1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9" name="Google Shape;12739;p56"/>
            <p:cNvSpPr/>
            <p:nvPr/>
          </p:nvSpPr>
          <p:spPr>
            <a:xfrm>
              <a:off x="4300000" y="2152825"/>
              <a:ext cx="5600" cy="13600"/>
            </a:xfrm>
            <a:custGeom>
              <a:avLst/>
              <a:gdLst/>
              <a:ahLst/>
              <a:cxnLst/>
              <a:rect l="l" t="t" r="r" b="b"/>
              <a:pathLst>
                <a:path w="224" h="544" extrusionOk="0">
                  <a:moveTo>
                    <a:pt x="116" y="1"/>
                  </a:moveTo>
                  <a:cubicBezTo>
                    <a:pt x="59" y="1"/>
                    <a:pt x="0" y="47"/>
                    <a:pt x="22" y="118"/>
                  </a:cubicBezTo>
                  <a:cubicBezTo>
                    <a:pt x="33" y="189"/>
                    <a:pt x="33" y="272"/>
                    <a:pt x="33" y="356"/>
                  </a:cubicBezTo>
                  <a:cubicBezTo>
                    <a:pt x="33" y="427"/>
                    <a:pt x="45" y="475"/>
                    <a:pt x="93" y="534"/>
                  </a:cubicBezTo>
                  <a:cubicBezTo>
                    <a:pt x="99" y="540"/>
                    <a:pt x="114" y="543"/>
                    <a:pt x="129" y="543"/>
                  </a:cubicBezTo>
                  <a:cubicBezTo>
                    <a:pt x="144" y="543"/>
                    <a:pt x="158" y="540"/>
                    <a:pt x="164" y="534"/>
                  </a:cubicBezTo>
                  <a:cubicBezTo>
                    <a:pt x="224" y="475"/>
                    <a:pt x="224" y="415"/>
                    <a:pt x="224" y="320"/>
                  </a:cubicBezTo>
                  <a:cubicBezTo>
                    <a:pt x="224" y="237"/>
                    <a:pt x="212" y="141"/>
                    <a:pt x="200" y="70"/>
                  </a:cubicBezTo>
                  <a:cubicBezTo>
                    <a:pt x="190" y="22"/>
                    <a:pt x="154" y="1"/>
                    <a:pt x="11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0" name="Google Shape;12740;p56"/>
            <p:cNvSpPr/>
            <p:nvPr/>
          </p:nvSpPr>
          <p:spPr>
            <a:xfrm>
              <a:off x="4298150" y="2103125"/>
              <a:ext cx="5075" cy="16675"/>
            </a:xfrm>
            <a:custGeom>
              <a:avLst/>
              <a:gdLst/>
              <a:ahLst/>
              <a:cxnLst/>
              <a:rect l="l" t="t" r="r" b="b"/>
              <a:pathLst>
                <a:path w="203" h="667" extrusionOk="0">
                  <a:moveTo>
                    <a:pt x="84" y="1"/>
                  </a:moveTo>
                  <a:cubicBezTo>
                    <a:pt x="46" y="1"/>
                    <a:pt x="0" y="30"/>
                    <a:pt x="0" y="82"/>
                  </a:cubicBezTo>
                  <a:cubicBezTo>
                    <a:pt x="12" y="177"/>
                    <a:pt x="36" y="284"/>
                    <a:pt x="48" y="379"/>
                  </a:cubicBezTo>
                  <a:cubicBezTo>
                    <a:pt x="60" y="463"/>
                    <a:pt x="60" y="558"/>
                    <a:pt x="107" y="641"/>
                  </a:cubicBezTo>
                  <a:cubicBezTo>
                    <a:pt x="113" y="658"/>
                    <a:pt x="129" y="667"/>
                    <a:pt x="145" y="667"/>
                  </a:cubicBezTo>
                  <a:cubicBezTo>
                    <a:pt x="164" y="667"/>
                    <a:pt x="184" y="655"/>
                    <a:pt x="191" y="629"/>
                  </a:cubicBezTo>
                  <a:cubicBezTo>
                    <a:pt x="203" y="534"/>
                    <a:pt x="191" y="451"/>
                    <a:pt x="179" y="355"/>
                  </a:cubicBezTo>
                  <a:cubicBezTo>
                    <a:pt x="167" y="260"/>
                    <a:pt x="155" y="141"/>
                    <a:pt x="131" y="34"/>
                  </a:cubicBezTo>
                  <a:cubicBezTo>
                    <a:pt x="127" y="11"/>
                    <a:pt x="107" y="1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1" name="Google Shape;12741;p56"/>
            <p:cNvSpPr/>
            <p:nvPr/>
          </p:nvSpPr>
          <p:spPr>
            <a:xfrm>
              <a:off x="4301425" y="2122400"/>
              <a:ext cx="9550" cy="10025"/>
            </a:xfrm>
            <a:custGeom>
              <a:avLst/>
              <a:gdLst/>
              <a:ahLst/>
              <a:cxnLst/>
              <a:rect l="l" t="t" r="r" b="b"/>
              <a:pathLst>
                <a:path w="382" h="401" extrusionOk="0">
                  <a:moveTo>
                    <a:pt x="181" y="1"/>
                  </a:moveTo>
                  <a:cubicBezTo>
                    <a:pt x="150" y="1"/>
                    <a:pt x="120" y="9"/>
                    <a:pt x="95" y="25"/>
                  </a:cubicBezTo>
                  <a:cubicBezTo>
                    <a:pt x="24" y="61"/>
                    <a:pt x="0" y="156"/>
                    <a:pt x="48" y="227"/>
                  </a:cubicBezTo>
                  <a:cubicBezTo>
                    <a:pt x="79" y="290"/>
                    <a:pt x="139" y="400"/>
                    <a:pt x="226" y="400"/>
                  </a:cubicBezTo>
                  <a:cubicBezTo>
                    <a:pt x="238" y="400"/>
                    <a:pt x="250" y="398"/>
                    <a:pt x="262" y="394"/>
                  </a:cubicBezTo>
                  <a:cubicBezTo>
                    <a:pt x="298" y="382"/>
                    <a:pt x="322" y="334"/>
                    <a:pt x="334" y="299"/>
                  </a:cubicBezTo>
                  <a:cubicBezTo>
                    <a:pt x="381" y="227"/>
                    <a:pt x="346" y="156"/>
                    <a:pt x="322" y="84"/>
                  </a:cubicBezTo>
                  <a:cubicBezTo>
                    <a:pt x="298" y="30"/>
                    <a:pt x="239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2" name="Google Shape;12742;p56"/>
            <p:cNvSpPr/>
            <p:nvPr/>
          </p:nvSpPr>
          <p:spPr>
            <a:xfrm>
              <a:off x="4323775" y="2149275"/>
              <a:ext cx="3850" cy="6150"/>
            </a:xfrm>
            <a:custGeom>
              <a:avLst/>
              <a:gdLst/>
              <a:ahLst/>
              <a:cxnLst/>
              <a:rect l="l" t="t" r="r" b="b"/>
              <a:pathLst>
                <a:path w="154" h="246" extrusionOk="0">
                  <a:moveTo>
                    <a:pt x="65" y="0"/>
                  </a:moveTo>
                  <a:cubicBezTo>
                    <a:pt x="34" y="0"/>
                    <a:pt x="1" y="29"/>
                    <a:pt x="23" y="81"/>
                  </a:cubicBezTo>
                  <a:cubicBezTo>
                    <a:pt x="47" y="141"/>
                    <a:pt x="47" y="200"/>
                    <a:pt x="94" y="236"/>
                  </a:cubicBezTo>
                  <a:cubicBezTo>
                    <a:pt x="98" y="243"/>
                    <a:pt x="104" y="246"/>
                    <a:pt x="112" y="246"/>
                  </a:cubicBezTo>
                  <a:cubicBezTo>
                    <a:pt x="130" y="246"/>
                    <a:pt x="154" y="229"/>
                    <a:pt x="154" y="212"/>
                  </a:cubicBezTo>
                  <a:cubicBezTo>
                    <a:pt x="154" y="152"/>
                    <a:pt x="142" y="93"/>
                    <a:pt x="106" y="33"/>
                  </a:cubicBezTo>
                  <a:cubicBezTo>
                    <a:pt x="102" y="11"/>
                    <a:pt x="84" y="0"/>
                    <a:pt x="6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3" name="Google Shape;12743;p56"/>
            <p:cNvSpPr/>
            <p:nvPr/>
          </p:nvSpPr>
          <p:spPr>
            <a:xfrm>
              <a:off x="4329600" y="2146725"/>
              <a:ext cx="6675" cy="9350"/>
            </a:xfrm>
            <a:custGeom>
              <a:avLst/>
              <a:gdLst/>
              <a:ahLst/>
              <a:cxnLst/>
              <a:rect l="l" t="t" r="r" b="b"/>
              <a:pathLst>
                <a:path w="267" h="374" extrusionOk="0">
                  <a:moveTo>
                    <a:pt x="82" y="1"/>
                  </a:moveTo>
                  <a:cubicBezTo>
                    <a:pt x="37" y="1"/>
                    <a:pt x="1" y="54"/>
                    <a:pt x="28" y="100"/>
                  </a:cubicBezTo>
                  <a:cubicBezTo>
                    <a:pt x="52" y="183"/>
                    <a:pt x="64" y="243"/>
                    <a:pt x="88" y="314"/>
                  </a:cubicBezTo>
                  <a:cubicBezTo>
                    <a:pt x="88" y="338"/>
                    <a:pt x="111" y="373"/>
                    <a:pt x="147" y="373"/>
                  </a:cubicBezTo>
                  <a:lnTo>
                    <a:pt x="171" y="373"/>
                  </a:lnTo>
                  <a:cubicBezTo>
                    <a:pt x="183" y="373"/>
                    <a:pt x="207" y="373"/>
                    <a:pt x="219" y="350"/>
                  </a:cubicBezTo>
                  <a:lnTo>
                    <a:pt x="231" y="338"/>
                  </a:lnTo>
                  <a:cubicBezTo>
                    <a:pt x="242" y="326"/>
                    <a:pt x="266" y="278"/>
                    <a:pt x="266" y="254"/>
                  </a:cubicBezTo>
                  <a:cubicBezTo>
                    <a:pt x="231" y="159"/>
                    <a:pt x="183" y="88"/>
                    <a:pt x="123" y="16"/>
                  </a:cubicBezTo>
                  <a:cubicBezTo>
                    <a:pt x="110" y="5"/>
                    <a:pt x="96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4" name="Google Shape;12744;p56"/>
            <p:cNvSpPr/>
            <p:nvPr/>
          </p:nvSpPr>
          <p:spPr>
            <a:xfrm>
              <a:off x="4340125" y="2149725"/>
              <a:ext cx="7750" cy="12000"/>
            </a:xfrm>
            <a:custGeom>
              <a:avLst/>
              <a:gdLst/>
              <a:ahLst/>
              <a:cxnLst/>
              <a:rect l="l" t="t" r="r" b="b"/>
              <a:pathLst>
                <a:path w="310" h="480" extrusionOk="0">
                  <a:moveTo>
                    <a:pt x="109" y="0"/>
                  </a:moveTo>
                  <a:cubicBezTo>
                    <a:pt x="54" y="0"/>
                    <a:pt x="0" y="33"/>
                    <a:pt x="0" y="99"/>
                  </a:cubicBezTo>
                  <a:cubicBezTo>
                    <a:pt x="0" y="182"/>
                    <a:pt x="12" y="265"/>
                    <a:pt x="12" y="337"/>
                  </a:cubicBezTo>
                  <a:cubicBezTo>
                    <a:pt x="12" y="396"/>
                    <a:pt x="60" y="480"/>
                    <a:pt x="131" y="480"/>
                  </a:cubicBezTo>
                  <a:cubicBezTo>
                    <a:pt x="310" y="480"/>
                    <a:pt x="226" y="194"/>
                    <a:pt x="226" y="99"/>
                  </a:cubicBezTo>
                  <a:cubicBezTo>
                    <a:pt x="220" y="33"/>
                    <a:pt x="164" y="0"/>
                    <a:pt x="10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5" name="Google Shape;12745;p56"/>
            <p:cNvSpPr/>
            <p:nvPr/>
          </p:nvSpPr>
          <p:spPr>
            <a:xfrm>
              <a:off x="4348225" y="2153925"/>
              <a:ext cx="5900" cy="9075"/>
            </a:xfrm>
            <a:custGeom>
              <a:avLst/>
              <a:gdLst/>
              <a:ahLst/>
              <a:cxnLst/>
              <a:rect l="l" t="t" r="r" b="b"/>
              <a:pathLst>
                <a:path w="236" h="363" extrusionOk="0">
                  <a:moveTo>
                    <a:pt x="104" y="1"/>
                  </a:moveTo>
                  <a:cubicBezTo>
                    <a:pt x="57" y="1"/>
                    <a:pt x="1" y="52"/>
                    <a:pt x="33" y="109"/>
                  </a:cubicBezTo>
                  <a:cubicBezTo>
                    <a:pt x="69" y="157"/>
                    <a:pt x="69" y="193"/>
                    <a:pt x="81" y="252"/>
                  </a:cubicBezTo>
                  <a:cubicBezTo>
                    <a:pt x="81" y="276"/>
                    <a:pt x="117" y="312"/>
                    <a:pt x="128" y="336"/>
                  </a:cubicBezTo>
                  <a:cubicBezTo>
                    <a:pt x="134" y="353"/>
                    <a:pt x="146" y="362"/>
                    <a:pt x="158" y="362"/>
                  </a:cubicBezTo>
                  <a:cubicBezTo>
                    <a:pt x="170" y="362"/>
                    <a:pt x="182" y="353"/>
                    <a:pt x="188" y="336"/>
                  </a:cubicBezTo>
                  <a:cubicBezTo>
                    <a:pt x="212" y="288"/>
                    <a:pt x="236" y="264"/>
                    <a:pt x="212" y="205"/>
                  </a:cubicBezTo>
                  <a:cubicBezTo>
                    <a:pt x="200" y="145"/>
                    <a:pt x="188" y="85"/>
                    <a:pt x="152" y="38"/>
                  </a:cubicBezTo>
                  <a:cubicBezTo>
                    <a:pt x="145" y="12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6" name="Google Shape;12746;p56"/>
            <p:cNvSpPr/>
            <p:nvPr/>
          </p:nvSpPr>
          <p:spPr>
            <a:xfrm>
              <a:off x="4357675" y="2156725"/>
              <a:ext cx="4775" cy="10700"/>
            </a:xfrm>
            <a:custGeom>
              <a:avLst/>
              <a:gdLst/>
              <a:ahLst/>
              <a:cxnLst/>
              <a:rect l="l" t="t" r="r" b="b"/>
              <a:pathLst>
                <a:path w="191" h="428" extrusionOk="0">
                  <a:moveTo>
                    <a:pt x="39" y="0"/>
                  </a:moveTo>
                  <a:cubicBezTo>
                    <a:pt x="18" y="0"/>
                    <a:pt x="1" y="15"/>
                    <a:pt x="1" y="45"/>
                  </a:cubicBezTo>
                  <a:cubicBezTo>
                    <a:pt x="12" y="164"/>
                    <a:pt x="12" y="295"/>
                    <a:pt x="72" y="402"/>
                  </a:cubicBezTo>
                  <a:cubicBezTo>
                    <a:pt x="91" y="415"/>
                    <a:pt x="117" y="428"/>
                    <a:pt x="139" y="428"/>
                  </a:cubicBezTo>
                  <a:cubicBezTo>
                    <a:pt x="158" y="428"/>
                    <a:pt x="174" y="418"/>
                    <a:pt x="179" y="390"/>
                  </a:cubicBezTo>
                  <a:cubicBezTo>
                    <a:pt x="191" y="331"/>
                    <a:pt x="179" y="283"/>
                    <a:pt x="167" y="224"/>
                  </a:cubicBezTo>
                  <a:cubicBezTo>
                    <a:pt x="131" y="164"/>
                    <a:pt x="120" y="104"/>
                    <a:pt x="96" y="45"/>
                  </a:cubicBezTo>
                  <a:cubicBezTo>
                    <a:pt x="84" y="15"/>
                    <a:pt x="60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7" name="Google Shape;12747;p56"/>
            <p:cNvSpPr/>
            <p:nvPr/>
          </p:nvSpPr>
          <p:spPr>
            <a:xfrm>
              <a:off x="4365650" y="2159225"/>
              <a:ext cx="6625" cy="12250"/>
            </a:xfrm>
            <a:custGeom>
              <a:avLst/>
              <a:gdLst/>
              <a:ahLst/>
              <a:cxnLst/>
              <a:rect l="l" t="t" r="r" b="b"/>
              <a:pathLst>
                <a:path w="265" h="490" extrusionOk="0">
                  <a:moveTo>
                    <a:pt x="94" y="0"/>
                  </a:moveTo>
                  <a:cubicBezTo>
                    <a:pt x="49" y="0"/>
                    <a:pt x="0" y="41"/>
                    <a:pt x="15" y="100"/>
                  </a:cubicBezTo>
                  <a:cubicBezTo>
                    <a:pt x="27" y="195"/>
                    <a:pt x="27" y="338"/>
                    <a:pt x="74" y="421"/>
                  </a:cubicBezTo>
                  <a:cubicBezTo>
                    <a:pt x="86" y="466"/>
                    <a:pt x="129" y="490"/>
                    <a:pt x="171" y="490"/>
                  </a:cubicBezTo>
                  <a:cubicBezTo>
                    <a:pt x="218" y="490"/>
                    <a:pt x="265" y="460"/>
                    <a:pt x="265" y="397"/>
                  </a:cubicBezTo>
                  <a:cubicBezTo>
                    <a:pt x="253" y="278"/>
                    <a:pt x="205" y="147"/>
                    <a:pt x="158" y="52"/>
                  </a:cubicBezTo>
                  <a:cubicBezTo>
                    <a:pt x="149" y="16"/>
                    <a:pt x="122" y="0"/>
                    <a:pt x="9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8" name="Google Shape;12748;p56"/>
            <p:cNvSpPr/>
            <p:nvPr/>
          </p:nvSpPr>
          <p:spPr>
            <a:xfrm>
              <a:off x="4373550" y="2164425"/>
              <a:ext cx="6475" cy="10100"/>
            </a:xfrm>
            <a:custGeom>
              <a:avLst/>
              <a:gdLst/>
              <a:ahLst/>
              <a:cxnLst/>
              <a:rect l="l" t="t" r="r" b="b"/>
              <a:pathLst>
                <a:path w="259" h="404" extrusionOk="0">
                  <a:moveTo>
                    <a:pt x="38" y="1"/>
                  </a:moveTo>
                  <a:cubicBezTo>
                    <a:pt x="15" y="1"/>
                    <a:pt x="0" y="18"/>
                    <a:pt x="8" y="35"/>
                  </a:cubicBezTo>
                  <a:lnTo>
                    <a:pt x="8" y="142"/>
                  </a:lnTo>
                  <a:cubicBezTo>
                    <a:pt x="8" y="189"/>
                    <a:pt x="20" y="225"/>
                    <a:pt x="32" y="273"/>
                  </a:cubicBezTo>
                  <a:cubicBezTo>
                    <a:pt x="52" y="322"/>
                    <a:pt x="96" y="404"/>
                    <a:pt x="151" y="404"/>
                  </a:cubicBezTo>
                  <a:cubicBezTo>
                    <a:pt x="163" y="404"/>
                    <a:pt x="175" y="400"/>
                    <a:pt x="187" y="392"/>
                  </a:cubicBezTo>
                  <a:cubicBezTo>
                    <a:pt x="258" y="344"/>
                    <a:pt x="235" y="237"/>
                    <a:pt x="211" y="189"/>
                  </a:cubicBezTo>
                  <a:cubicBezTo>
                    <a:pt x="187" y="94"/>
                    <a:pt x="139" y="46"/>
                    <a:pt x="68" y="11"/>
                  </a:cubicBezTo>
                  <a:cubicBezTo>
                    <a:pt x="58" y="4"/>
                    <a:pt x="47" y="1"/>
                    <a:pt x="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9" name="Google Shape;12749;p56"/>
            <p:cNvSpPr/>
            <p:nvPr/>
          </p:nvSpPr>
          <p:spPr>
            <a:xfrm>
              <a:off x="4381200" y="2169250"/>
              <a:ext cx="4475" cy="9475"/>
            </a:xfrm>
            <a:custGeom>
              <a:avLst/>
              <a:gdLst/>
              <a:ahLst/>
              <a:cxnLst/>
              <a:rect l="l" t="t" r="r" b="b"/>
              <a:pathLst>
                <a:path w="179" h="379" extrusionOk="0">
                  <a:moveTo>
                    <a:pt x="32" y="0"/>
                  </a:moveTo>
                  <a:cubicBezTo>
                    <a:pt x="16" y="0"/>
                    <a:pt x="0" y="6"/>
                    <a:pt x="0" y="20"/>
                  </a:cubicBezTo>
                  <a:cubicBezTo>
                    <a:pt x="0" y="115"/>
                    <a:pt x="12" y="187"/>
                    <a:pt x="12" y="270"/>
                  </a:cubicBezTo>
                  <a:cubicBezTo>
                    <a:pt x="12" y="314"/>
                    <a:pt x="53" y="379"/>
                    <a:pt x="106" y="379"/>
                  </a:cubicBezTo>
                  <a:cubicBezTo>
                    <a:pt x="110" y="379"/>
                    <a:pt x="115" y="378"/>
                    <a:pt x="119" y="377"/>
                  </a:cubicBezTo>
                  <a:cubicBezTo>
                    <a:pt x="179" y="365"/>
                    <a:pt x="179" y="294"/>
                    <a:pt x="155" y="246"/>
                  </a:cubicBezTo>
                  <a:cubicBezTo>
                    <a:pt x="131" y="175"/>
                    <a:pt x="83" y="80"/>
                    <a:pt x="60" y="8"/>
                  </a:cubicBezTo>
                  <a:cubicBezTo>
                    <a:pt x="55" y="3"/>
                    <a:pt x="44" y="0"/>
                    <a:pt x="3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0" name="Google Shape;12750;p56"/>
            <p:cNvSpPr/>
            <p:nvPr/>
          </p:nvSpPr>
          <p:spPr>
            <a:xfrm>
              <a:off x="4341400" y="2122625"/>
              <a:ext cx="7075" cy="9675"/>
            </a:xfrm>
            <a:custGeom>
              <a:avLst/>
              <a:gdLst/>
              <a:ahLst/>
              <a:cxnLst/>
              <a:rect l="l" t="t" r="r" b="b"/>
              <a:pathLst>
                <a:path w="283" h="387" extrusionOk="0">
                  <a:moveTo>
                    <a:pt x="128" y="0"/>
                  </a:moveTo>
                  <a:cubicBezTo>
                    <a:pt x="64" y="0"/>
                    <a:pt x="1" y="48"/>
                    <a:pt x="32" y="111"/>
                  </a:cubicBezTo>
                  <a:cubicBezTo>
                    <a:pt x="56" y="171"/>
                    <a:pt x="56" y="230"/>
                    <a:pt x="68" y="314"/>
                  </a:cubicBezTo>
                  <a:cubicBezTo>
                    <a:pt x="83" y="364"/>
                    <a:pt x="125" y="387"/>
                    <a:pt x="167" y="387"/>
                  </a:cubicBezTo>
                  <a:cubicBezTo>
                    <a:pt x="224" y="387"/>
                    <a:pt x="282" y="346"/>
                    <a:pt x="282" y="278"/>
                  </a:cubicBezTo>
                  <a:cubicBezTo>
                    <a:pt x="282" y="194"/>
                    <a:pt x="247" y="111"/>
                    <a:pt x="211" y="40"/>
                  </a:cubicBezTo>
                  <a:cubicBezTo>
                    <a:pt x="191" y="12"/>
                    <a:pt x="159" y="0"/>
                    <a:pt x="1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1" name="Google Shape;12751;p56"/>
            <p:cNvSpPr/>
            <p:nvPr/>
          </p:nvSpPr>
          <p:spPr>
            <a:xfrm>
              <a:off x="4349650" y="2119200"/>
              <a:ext cx="7450" cy="8150"/>
            </a:xfrm>
            <a:custGeom>
              <a:avLst/>
              <a:gdLst/>
              <a:ahLst/>
              <a:cxnLst/>
              <a:rect l="l" t="t" r="r" b="b"/>
              <a:pathLst>
                <a:path w="298" h="326" extrusionOk="0">
                  <a:moveTo>
                    <a:pt x="124" y="1"/>
                  </a:moveTo>
                  <a:cubicBezTo>
                    <a:pt x="110" y="1"/>
                    <a:pt x="96" y="4"/>
                    <a:pt x="83" y="10"/>
                  </a:cubicBezTo>
                  <a:cubicBezTo>
                    <a:pt x="24" y="46"/>
                    <a:pt x="0" y="129"/>
                    <a:pt x="36" y="177"/>
                  </a:cubicBezTo>
                  <a:cubicBezTo>
                    <a:pt x="48" y="189"/>
                    <a:pt x="48" y="224"/>
                    <a:pt x="71" y="248"/>
                  </a:cubicBezTo>
                  <a:cubicBezTo>
                    <a:pt x="83" y="284"/>
                    <a:pt x="95" y="296"/>
                    <a:pt x="131" y="308"/>
                  </a:cubicBezTo>
                  <a:cubicBezTo>
                    <a:pt x="137" y="320"/>
                    <a:pt x="149" y="326"/>
                    <a:pt x="161" y="326"/>
                  </a:cubicBezTo>
                  <a:cubicBezTo>
                    <a:pt x="173" y="326"/>
                    <a:pt x="185" y="320"/>
                    <a:pt x="191" y="308"/>
                  </a:cubicBezTo>
                  <a:cubicBezTo>
                    <a:pt x="274" y="248"/>
                    <a:pt x="298" y="141"/>
                    <a:pt x="238" y="58"/>
                  </a:cubicBezTo>
                  <a:cubicBezTo>
                    <a:pt x="203" y="23"/>
                    <a:pt x="162" y="1"/>
                    <a:pt x="12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2" name="Google Shape;12752;p56"/>
            <p:cNvSpPr/>
            <p:nvPr/>
          </p:nvSpPr>
          <p:spPr>
            <a:xfrm>
              <a:off x="4309750" y="2132425"/>
              <a:ext cx="9250" cy="13900"/>
            </a:xfrm>
            <a:custGeom>
              <a:avLst/>
              <a:gdLst/>
              <a:ahLst/>
              <a:cxnLst/>
              <a:rect l="l" t="t" r="r" b="b"/>
              <a:pathLst>
                <a:path w="370" h="556" extrusionOk="0">
                  <a:moveTo>
                    <a:pt x="222" y="0"/>
                  </a:moveTo>
                  <a:cubicBezTo>
                    <a:pt x="162" y="0"/>
                    <a:pt x="108" y="42"/>
                    <a:pt x="108" y="124"/>
                  </a:cubicBezTo>
                  <a:cubicBezTo>
                    <a:pt x="108" y="255"/>
                    <a:pt x="1" y="362"/>
                    <a:pt x="24" y="493"/>
                  </a:cubicBezTo>
                  <a:cubicBezTo>
                    <a:pt x="24" y="529"/>
                    <a:pt x="60" y="541"/>
                    <a:pt x="84" y="553"/>
                  </a:cubicBezTo>
                  <a:cubicBezTo>
                    <a:pt x="97" y="555"/>
                    <a:pt x="110" y="556"/>
                    <a:pt x="122" y="556"/>
                  </a:cubicBezTo>
                  <a:cubicBezTo>
                    <a:pt x="317" y="556"/>
                    <a:pt x="370" y="293"/>
                    <a:pt x="370" y="136"/>
                  </a:cubicBezTo>
                  <a:cubicBezTo>
                    <a:pt x="352" y="45"/>
                    <a:pt x="284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3" name="Google Shape;12753;p56"/>
            <p:cNvSpPr/>
            <p:nvPr/>
          </p:nvSpPr>
          <p:spPr>
            <a:xfrm>
              <a:off x="4305675" y="2132100"/>
              <a:ext cx="7075" cy="7625"/>
            </a:xfrm>
            <a:custGeom>
              <a:avLst/>
              <a:gdLst/>
              <a:ahLst/>
              <a:cxnLst/>
              <a:rect l="l" t="t" r="r" b="b"/>
              <a:pathLst>
                <a:path w="283" h="305" extrusionOk="0">
                  <a:moveTo>
                    <a:pt x="173" y="0"/>
                  </a:moveTo>
                  <a:cubicBezTo>
                    <a:pt x="155" y="0"/>
                    <a:pt x="140" y="6"/>
                    <a:pt x="128" y="18"/>
                  </a:cubicBezTo>
                  <a:cubicBezTo>
                    <a:pt x="104" y="54"/>
                    <a:pt x="104" y="66"/>
                    <a:pt x="92" y="113"/>
                  </a:cubicBezTo>
                  <a:cubicBezTo>
                    <a:pt x="92" y="137"/>
                    <a:pt x="92" y="137"/>
                    <a:pt x="56" y="149"/>
                  </a:cubicBezTo>
                  <a:cubicBezTo>
                    <a:pt x="0" y="205"/>
                    <a:pt x="51" y="305"/>
                    <a:pt x="127" y="305"/>
                  </a:cubicBezTo>
                  <a:cubicBezTo>
                    <a:pt x="131" y="305"/>
                    <a:pt x="135" y="304"/>
                    <a:pt x="140" y="304"/>
                  </a:cubicBezTo>
                  <a:cubicBezTo>
                    <a:pt x="199" y="292"/>
                    <a:pt x="247" y="244"/>
                    <a:pt x="259" y="185"/>
                  </a:cubicBezTo>
                  <a:cubicBezTo>
                    <a:pt x="283" y="125"/>
                    <a:pt x="283" y="77"/>
                    <a:pt x="235" y="18"/>
                  </a:cubicBezTo>
                  <a:cubicBezTo>
                    <a:pt x="211" y="6"/>
                    <a:pt x="190" y="0"/>
                    <a:pt x="17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4" name="Google Shape;12754;p56"/>
            <p:cNvSpPr/>
            <p:nvPr/>
          </p:nvSpPr>
          <p:spPr>
            <a:xfrm>
              <a:off x="4287875" y="2166175"/>
              <a:ext cx="7625" cy="14675"/>
            </a:xfrm>
            <a:custGeom>
              <a:avLst/>
              <a:gdLst/>
              <a:ahLst/>
              <a:cxnLst/>
              <a:rect l="l" t="t" r="r" b="b"/>
              <a:pathLst>
                <a:path w="305" h="587" extrusionOk="0">
                  <a:moveTo>
                    <a:pt x="97" y="0"/>
                  </a:moveTo>
                  <a:cubicBezTo>
                    <a:pt x="46" y="0"/>
                    <a:pt x="0" y="33"/>
                    <a:pt x="6" y="96"/>
                  </a:cubicBezTo>
                  <a:cubicBezTo>
                    <a:pt x="18" y="191"/>
                    <a:pt x="18" y="262"/>
                    <a:pt x="18" y="357"/>
                  </a:cubicBezTo>
                  <a:cubicBezTo>
                    <a:pt x="18" y="429"/>
                    <a:pt x="42" y="500"/>
                    <a:pt x="90" y="560"/>
                  </a:cubicBezTo>
                  <a:cubicBezTo>
                    <a:pt x="102" y="578"/>
                    <a:pt x="120" y="587"/>
                    <a:pt x="137" y="587"/>
                  </a:cubicBezTo>
                  <a:cubicBezTo>
                    <a:pt x="155" y="587"/>
                    <a:pt x="173" y="578"/>
                    <a:pt x="185" y="560"/>
                  </a:cubicBezTo>
                  <a:cubicBezTo>
                    <a:pt x="304" y="441"/>
                    <a:pt x="245" y="238"/>
                    <a:pt x="209" y="84"/>
                  </a:cubicBezTo>
                  <a:cubicBezTo>
                    <a:pt x="192" y="27"/>
                    <a:pt x="143" y="0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5" name="Google Shape;12755;p56"/>
            <p:cNvSpPr/>
            <p:nvPr/>
          </p:nvSpPr>
          <p:spPr>
            <a:xfrm>
              <a:off x="4296350" y="2158000"/>
              <a:ext cx="6875" cy="17300"/>
            </a:xfrm>
            <a:custGeom>
              <a:avLst/>
              <a:gdLst/>
              <a:ahLst/>
              <a:cxnLst/>
              <a:rect l="l" t="t" r="r" b="b"/>
              <a:pathLst>
                <a:path w="275" h="692" extrusionOk="0">
                  <a:moveTo>
                    <a:pt x="145" y="0"/>
                  </a:moveTo>
                  <a:cubicBezTo>
                    <a:pt x="79" y="0"/>
                    <a:pt x="6" y="46"/>
                    <a:pt x="13" y="125"/>
                  </a:cubicBezTo>
                  <a:cubicBezTo>
                    <a:pt x="25" y="232"/>
                    <a:pt x="25" y="327"/>
                    <a:pt x="13" y="423"/>
                  </a:cubicBezTo>
                  <a:cubicBezTo>
                    <a:pt x="1" y="518"/>
                    <a:pt x="1" y="589"/>
                    <a:pt x="60" y="661"/>
                  </a:cubicBezTo>
                  <a:cubicBezTo>
                    <a:pt x="68" y="683"/>
                    <a:pt x="95" y="692"/>
                    <a:pt x="116" y="692"/>
                  </a:cubicBezTo>
                  <a:cubicBezTo>
                    <a:pt x="129" y="692"/>
                    <a:pt x="139" y="689"/>
                    <a:pt x="144" y="684"/>
                  </a:cubicBezTo>
                  <a:cubicBezTo>
                    <a:pt x="239" y="625"/>
                    <a:pt x="251" y="530"/>
                    <a:pt x="263" y="423"/>
                  </a:cubicBezTo>
                  <a:cubicBezTo>
                    <a:pt x="275" y="303"/>
                    <a:pt x="275" y="208"/>
                    <a:pt x="251" y="101"/>
                  </a:cubicBezTo>
                  <a:cubicBezTo>
                    <a:pt x="251" y="31"/>
                    <a:pt x="200" y="0"/>
                    <a:pt x="14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6" name="Google Shape;12756;p56"/>
            <p:cNvSpPr/>
            <p:nvPr/>
          </p:nvSpPr>
          <p:spPr>
            <a:xfrm>
              <a:off x="4250225" y="2280050"/>
              <a:ext cx="15800" cy="5650"/>
            </a:xfrm>
            <a:custGeom>
              <a:avLst/>
              <a:gdLst/>
              <a:ahLst/>
              <a:cxnLst/>
              <a:rect l="l" t="t" r="r" b="b"/>
              <a:pathLst>
                <a:path w="632" h="226" extrusionOk="0">
                  <a:moveTo>
                    <a:pt x="436" y="0"/>
                  </a:moveTo>
                  <a:cubicBezTo>
                    <a:pt x="372" y="0"/>
                    <a:pt x="314" y="5"/>
                    <a:pt x="250" y="5"/>
                  </a:cubicBezTo>
                  <a:cubicBezTo>
                    <a:pt x="167" y="5"/>
                    <a:pt x="108" y="5"/>
                    <a:pt x="24" y="89"/>
                  </a:cubicBezTo>
                  <a:cubicBezTo>
                    <a:pt x="0" y="113"/>
                    <a:pt x="0" y="160"/>
                    <a:pt x="24" y="172"/>
                  </a:cubicBezTo>
                  <a:cubicBezTo>
                    <a:pt x="82" y="213"/>
                    <a:pt x="134" y="226"/>
                    <a:pt x="188" y="226"/>
                  </a:cubicBezTo>
                  <a:cubicBezTo>
                    <a:pt x="212" y="226"/>
                    <a:pt x="237" y="223"/>
                    <a:pt x="262" y="220"/>
                  </a:cubicBezTo>
                  <a:cubicBezTo>
                    <a:pt x="369" y="208"/>
                    <a:pt x="453" y="172"/>
                    <a:pt x="560" y="124"/>
                  </a:cubicBezTo>
                  <a:cubicBezTo>
                    <a:pt x="631" y="113"/>
                    <a:pt x="596" y="5"/>
                    <a:pt x="536" y="5"/>
                  </a:cubicBezTo>
                  <a:cubicBezTo>
                    <a:pt x="500" y="1"/>
                    <a:pt x="467" y="0"/>
                    <a:pt x="43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7" name="Google Shape;12757;p56"/>
            <p:cNvSpPr/>
            <p:nvPr/>
          </p:nvSpPr>
          <p:spPr>
            <a:xfrm>
              <a:off x="4251050" y="2263325"/>
              <a:ext cx="14350" cy="9275"/>
            </a:xfrm>
            <a:custGeom>
              <a:avLst/>
              <a:gdLst/>
              <a:ahLst/>
              <a:cxnLst/>
              <a:rect l="l" t="t" r="r" b="b"/>
              <a:pathLst>
                <a:path w="574" h="371" extrusionOk="0">
                  <a:moveTo>
                    <a:pt x="479" y="1"/>
                  </a:moveTo>
                  <a:cubicBezTo>
                    <a:pt x="464" y="1"/>
                    <a:pt x="447" y="6"/>
                    <a:pt x="432" y="20"/>
                  </a:cubicBezTo>
                  <a:cubicBezTo>
                    <a:pt x="325" y="103"/>
                    <a:pt x="194" y="151"/>
                    <a:pt x="86" y="198"/>
                  </a:cubicBezTo>
                  <a:cubicBezTo>
                    <a:pt x="1" y="241"/>
                    <a:pt x="40" y="370"/>
                    <a:pt x="127" y="370"/>
                  </a:cubicBezTo>
                  <a:cubicBezTo>
                    <a:pt x="137" y="370"/>
                    <a:pt x="147" y="368"/>
                    <a:pt x="158" y="365"/>
                  </a:cubicBezTo>
                  <a:cubicBezTo>
                    <a:pt x="229" y="341"/>
                    <a:pt x="313" y="317"/>
                    <a:pt x="372" y="281"/>
                  </a:cubicBezTo>
                  <a:cubicBezTo>
                    <a:pt x="432" y="234"/>
                    <a:pt x="491" y="186"/>
                    <a:pt x="527" y="127"/>
                  </a:cubicBezTo>
                  <a:cubicBezTo>
                    <a:pt x="573" y="71"/>
                    <a:pt x="533" y="1"/>
                    <a:pt x="47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8" name="Google Shape;12758;p56"/>
            <p:cNvSpPr/>
            <p:nvPr/>
          </p:nvSpPr>
          <p:spPr>
            <a:xfrm>
              <a:off x="4252300" y="2252675"/>
              <a:ext cx="14700" cy="9925"/>
            </a:xfrm>
            <a:custGeom>
              <a:avLst/>
              <a:gdLst/>
              <a:ahLst/>
              <a:cxnLst/>
              <a:rect l="l" t="t" r="r" b="b"/>
              <a:pathLst>
                <a:path w="588" h="397" extrusionOk="0">
                  <a:moveTo>
                    <a:pt x="447" y="0"/>
                  </a:moveTo>
                  <a:cubicBezTo>
                    <a:pt x="427" y="0"/>
                    <a:pt x="408" y="9"/>
                    <a:pt x="394" y="29"/>
                  </a:cubicBezTo>
                  <a:cubicBezTo>
                    <a:pt x="334" y="88"/>
                    <a:pt x="275" y="148"/>
                    <a:pt x="203" y="184"/>
                  </a:cubicBezTo>
                  <a:cubicBezTo>
                    <a:pt x="144" y="196"/>
                    <a:pt x="1" y="255"/>
                    <a:pt x="84" y="350"/>
                  </a:cubicBezTo>
                  <a:cubicBezTo>
                    <a:pt x="113" y="384"/>
                    <a:pt x="151" y="397"/>
                    <a:pt x="189" y="397"/>
                  </a:cubicBezTo>
                  <a:cubicBezTo>
                    <a:pt x="245" y="397"/>
                    <a:pt x="304" y="371"/>
                    <a:pt x="346" y="350"/>
                  </a:cubicBezTo>
                  <a:cubicBezTo>
                    <a:pt x="441" y="303"/>
                    <a:pt x="501" y="231"/>
                    <a:pt x="560" y="148"/>
                  </a:cubicBezTo>
                  <a:cubicBezTo>
                    <a:pt x="587" y="85"/>
                    <a:pt x="511" y="0"/>
                    <a:pt x="44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9" name="Google Shape;12759;p56"/>
            <p:cNvSpPr/>
            <p:nvPr/>
          </p:nvSpPr>
          <p:spPr>
            <a:xfrm>
              <a:off x="4253800" y="2243200"/>
              <a:ext cx="12450" cy="7700"/>
            </a:xfrm>
            <a:custGeom>
              <a:avLst/>
              <a:gdLst/>
              <a:ahLst/>
              <a:cxnLst/>
              <a:rect l="l" t="t" r="r" b="b"/>
              <a:pathLst>
                <a:path w="498" h="308" extrusionOk="0">
                  <a:moveTo>
                    <a:pt x="307" y="1"/>
                  </a:moveTo>
                  <a:cubicBezTo>
                    <a:pt x="279" y="1"/>
                    <a:pt x="250" y="12"/>
                    <a:pt x="226" y="39"/>
                  </a:cubicBezTo>
                  <a:cubicBezTo>
                    <a:pt x="191" y="74"/>
                    <a:pt x="167" y="86"/>
                    <a:pt x="143" y="86"/>
                  </a:cubicBezTo>
                  <a:cubicBezTo>
                    <a:pt x="84" y="98"/>
                    <a:pt x="60" y="134"/>
                    <a:pt x="24" y="170"/>
                  </a:cubicBezTo>
                  <a:cubicBezTo>
                    <a:pt x="0" y="194"/>
                    <a:pt x="0" y="217"/>
                    <a:pt x="24" y="229"/>
                  </a:cubicBezTo>
                  <a:cubicBezTo>
                    <a:pt x="57" y="286"/>
                    <a:pt x="106" y="307"/>
                    <a:pt x="160" y="307"/>
                  </a:cubicBezTo>
                  <a:cubicBezTo>
                    <a:pt x="241" y="307"/>
                    <a:pt x="334" y="260"/>
                    <a:pt x="405" y="217"/>
                  </a:cubicBezTo>
                  <a:cubicBezTo>
                    <a:pt x="497" y="134"/>
                    <a:pt x="403" y="1"/>
                    <a:pt x="30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0" name="Google Shape;12760;p56"/>
            <p:cNvSpPr/>
            <p:nvPr/>
          </p:nvSpPr>
          <p:spPr>
            <a:xfrm>
              <a:off x="4253500" y="2233075"/>
              <a:ext cx="10575" cy="4975"/>
            </a:xfrm>
            <a:custGeom>
              <a:avLst/>
              <a:gdLst/>
              <a:ahLst/>
              <a:cxnLst/>
              <a:rect l="l" t="t" r="r" b="b"/>
              <a:pathLst>
                <a:path w="423" h="199" extrusionOk="0">
                  <a:moveTo>
                    <a:pt x="321" y="1"/>
                  </a:moveTo>
                  <a:cubicBezTo>
                    <a:pt x="314" y="1"/>
                    <a:pt x="306" y="1"/>
                    <a:pt x="298" y="3"/>
                  </a:cubicBezTo>
                  <a:cubicBezTo>
                    <a:pt x="250" y="15"/>
                    <a:pt x="191" y="27"/>
                    <a:pt x="155" y="27"/>
                  </a:cubicBezTo>
                  <a:cubicBezTo>
                    <a:pt x="96" y="39"/>
                    <a:pt x="72" y="39"/>
                    <a:pt x="36" y="87"/>
                  </a:cubicBezTo>
                  <a:cubicBezTo>
                    <a:pt x="0" y="98"/>
                    <a:pt x="0" y="146"/>
                    <a:pt x="36" y="158"/>
                  </a:cubicBezTo>
                  <a:cubicBezTo>
                    <a:pt x="63" y="185"/>
                    <a:pt x="96" y="198"/>
                    <a:pt x="136" y="198"/>
                  </a:cubicBezTo>
                  <a:cubicBezTo>
                    <a:pt x="150" y="198"/>
                    <a:pt x="164" y="197"/>
                    <a:pt x="179" y="194"/>
                  </a:cubicBezTo>
                  <a:cubicBezTo>
                    <a:pt x="238" y="170"/>
                    <a:pt x="298" y="158"/>
                    <a:pt x="346" y="146"/>
                  </a:cubicBezTo>
                  <a:cubicBezTo>
                    <a:pt x="423" y="124"/>
                    <a:pt x="408" y="1"/>
                    <a:pt x="32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1" name="Google Shape;12761;p56"/>
            <p:cNvSpPr/>
            <p:nvPr/>
          </p:nvSpPr>
          <p:spPr>
            <a:xfrm>
              <a:off x="4252900" y="2222825"/>
              <a:ext cx="11000" cy="5275"/>
            </a:xfrm>
            <a:custGeom>
              <a:avLst/>
              <a:gdLst/>
              <a:ahLst/>
              <a:cxnLst/>
              <a:rect l="l" t="t" r="r" b="b"/>
              <a:pathLst>
                <a:path w="440" h="211" extrusionOk="0">
                  <a:moveTo>
                    <a:pt x="336" y="0"/>
                  </a:moveTo>
                  <a:cubicBezTo>
                    <a:pt x="325" y="0"/>
                    <a:pt x="312" y="3"/>
                    <a:pt x="298" y="8"/>
                  </a:cubicBezTo>
                  <a:cubicBezTo>
                    <a:pt x="227" y="20"/>
                    <a:pt x="179" y="20"/>
                    <a:pt x="131" y="32"/>
                  </a:cubicBezTo>
                  <a:cubicBezTo>
                    <a:pt x="72" y="56"/>
                    <a:pt x="36" y="80"/>
                    <a:pt x="12" y="127"/>
                  </a:cubicBezTo>
                  <a:cubicBezTo>
                    <a:pt x="1" y="139"/>
                    <a:pt x="12" y="175"/>
                    <a:pt x="24" y="187"/>
                  </a:cubicBezTo>
                  <a:cubicBezTo>
                    <a:pt x="84" y="211"/>
                    <a:pt x="120" y="211"/>
                    <a:pt x="179" y="211"/>
                  </a:cubicBezTo>
                  <a:cubicBezTo>
                    <a:pt x="239" y="199"/>
                    <a:pt x="298" y="199"/>
                    <a:pt x="334" y="187"/>
                  </a:cubicBezTo>
                  <a:cubicBezTo>
                    <a:pt x="439" y="145"/>
                    <a:pt x="423" y="0"/>
                    <a:pt x="33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2" name="Google Shape;12762;p56"/>
            <p:cNvSpPr/>
            <p:nvPr/>
          </p:nvSpPr>
          <p:spPr>
            <a:xfrm>
              <a:off x="4250825" y="2214325"/>
              <a:ext cx="10225" cy="5225"/>
            </a:xfrm>
            <a:custGeom>
              <a:avLst/>
              <a:gdLst/>
              <a:ahLst/>
              <a:cxnLst/>
              <a:rect l="l" t="t" r="r" b="b"/>
              <a:pathLst>
                <a:path w="409" h="209" extrusionOk="0">
                  <a:moveTo>
                    <a:pt x="297" y="0"/>
                  </a:moveTo>
                  <a:cubicBezTo>
                    <a:pt x="290" y="0"/>
                    <a:pt x="282" y="1"/>
                    <a:pt x="274" y="3"/>
                  </a:cubicBezTo>
                  <a:cubicBezTo>
                    <a:pt x="226" y="15"/>
                    <a:pt x="167" y="15"/>
                    <a:pt x="119" y="39"/>
                  </a:cubicBezTo>
                  <a:cubicBezTo>
                    <a:pt x="84" y="39"/>
                    <a:pt x="48" y="39"/>
                    <a:pt x="12" y="75"/>
                  </a:cubicBezTo>
                  <a:cubicBezTo>
                    <a:pt x="0" y="110"/>
                    <a:pt x="0" y="134"/>
                    <a:pt x="12" y="170"/>
                  </a:cubicBezTo>
                  <a:cubicBezTo>
                    <a:pt x="41" y="199"/>
                    <a:pt x="84" y="208"/>
                    <a:pt x="130" y="208"/>
                  </a:cubicBezTo>
                  <a:cubicBezTo>
                    <a:pt x="196" y="208"/>
                    <a:pt x="267" y="189"/>
                    <a:pt x="310" y="182"/>
                  </a:cubicBezTo>
                  <a:cubicBezTo>
                    <a:pt x="409" y="127"/>
                    <a:pt x="386" y="0"/>
                    <a:pt x="29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3" name="Google Shape;12763;p56"/>
            <p:cNvSpPr/>
            <p:nvPr/>
          </p:nvSpPr>
          <p:spPr>
            <a:xfrm>
              <a:off x="4250825" y="2198675"/>
              <a:ext cx="12700" cy="7400"/>
            </a:xfrm>
            <a:custGeom>
              <a:avLst/>
              <a:gdLst/>
              <a:ahLst/>
              <a:cxnLst/>
              <a:rect l="l" t="t" r="r" b="b"/>
              <a:pathLst>
                <a:path w="508" h="296" extrusionOk="0">
                  <a:moveTo>
                    <a:pt x="357" y="0"/>
                  </a:moveTo>
                  <a:cubicBezTo>
                    <a:pt x="343" y="0"/>
                    <a:pt x="327" y="3"/>
                    <a:pt x="310" y="10"/>
                  </a:cubicBezTo>
                  <a:cubicBezTo>
                    <a:pt x="238" y="34"/>
                    <a:pt x="155" y="46"/>
                    <a:pt x="84" y="81"/>
                  </a:cubicBezTo>
                  <a:cubicBezTo>
                    <a:pt x="36" y="93"/>
                    <a:pt x="0" y="141"/>
                    <a:pt x="0" y="189"/>
                  </a:cubicBezTo>
                  <a:cubicBezTo>
                    <a:pt x="0" y="200"/>
                    <a:pt x="0" y="224"/>
                    <a:pt x="12" y="236"/>
                  </a:cubicBezTo>
                  <a:cubicBezTo>
                    <a:pt x="36" y="272"/>
                    <a:pt x="84" y="296"/>
                    <a:pt x="107" y="296"/>
                  </a:cubicBezTo>
                  <a:cubicBezTo>
                    <a:pt x="191" y="284"/>
                    <a:pt x="286" y="272"/>
                    <a:pt x="369" y="236"/>
                  </a:cubicBezTo>
                  <a:cubicBezTo>
                    <a:pt x="507" y="194"/>
                    <a:pt x="475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4" name="Google Shape;12764;p56"/>
            <p:cNvSpPr/>
            <p:nvPr/>
          </p:nvSpPr>
          <p:spPr>
            <a:xfrm>
              <a:off x="4250225" y="2193000"/>
              <a:ext cx="8050" cy="3375"/>
            </a:xfrm>
            <a:custGeom>
              <a:avLst/>
              <a:gdLst/>
              <a:ahLst/>
              <a:cxnLst/>
              <a:rect l="l" t="t" r="r" b="b"/>
              <a:pathLst>
                <a:path w="322" h="135" extrusionOk="0">
                  <a:moveTo>
                    <a:pt x="109" y="0"/>
                  </a:moveTo>
                  <a:cubicBezTo>
                    <a:pt x="70" y="0"/>
                    <a:pt x="34" y="8"/>
                    <a:pt x="12" y="35"/>
                  </a:cubicBezTo>
                  <a:cubicBezTo>
                    <a:pt x="0" y="58"/>
                    <a:pt x="0" y="82"/>
                    <a:pt x="12" y="94"/>
                  </a:cubicBezTo>
                  <a:cubicBezTo>
                    <a:pt x="39" y="127"/>
                    <a:pt x="84" y="135"/>
                    <a:pt x="130" y="135"/>
                  </a:cubicBezTo>
                  <a:cubicBezTo>
                    <a:pt x="168" y="135"/>
                    <a:pt x="207" y="130"/>
                    <a:pt x="238" y="130"/>
                  </a:cubicBezTo>
                  <a:cubicBezTo>
                    <a:pt x="242" y="130"/>
                    <a:pt x="246" y="131"/>
                    <a:pt x="249" y="131"/>
                  </a:cubicBezTo>
                  <a:cubicBezTo>
                    <a:pt x="322" y="131"/>
                    <a:pt x="318" y="11"/>
                    <a:pt x="238" y="11"/>
                  </a:cubicBezTo>
                  <a:cubicBezTo>
                    <a:pt x="206" y="11"/>
                    <a:pt x="156" y="0"/>
                    <a:pt x="10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5" name="Google Shape;12765;p56"/>
            <p:cNvSpPr/>
            <p:nvPr/>
          </p:nvSpPr>
          <p:spPr>
            <a:xfrm>
              <a:off x="4244275" y="2177250"/>
              <a:ext cx="12225" cy="8600"/>
            </a:xfrm>
            <a:custGeom>
              <a:avLst/>
              <a:gdLst/>
              <a:ahLst/>
              <a:cxnLst/>
              <a:rect l="l" t="t" r="r" b="b"/>
              <a:pathLst>
                <a:path w="489" h="344" extrusionOk="0">
                  <a:moveTo>
                    <a:pt x="238" y="1"/>
                  </a:moveTo>
                  <a:cubicBezTo>
                    <a:pt x="191" y="1"/>
                    <a:pt x="143" y="16"/>
                    <a:pt x="107" y="45"/>
                  </a:cubicBezTo>
                  <a:cubicBezTo>
                    <a:pt x="48" y="93"/>
                    <a:pt x="0" y="188"/>
                    <a:pt x="72" y="248"/>
                  </a:cubicBezTo>
                  <a:cubicBezTo>
                    <a:pt x="84" y="272"/>
                    <a:pt x="107" y="284"/>
                    <a:pt x="131" y="295"/>
                  </a:cubicBezTo>
                  <a:cubicBezTo>
                    <a:pt x="139" y="303"/>
                    <a:pt x="175" y="325"/>
                    <a:pt x="185" y="325"/>
                  </a:cubicBezTo>
                  <a:cubicBezTo>
                    <a:pt x="191" y="325"/>
                    <a:pt x="189" y="317"/>
                    <a:pt x="167" y="295"/>
                  </a:cubicBezTo>
                  <a:lnTo>
                    <a:pt x="167" y="295"/>
                  </a:lnTo>
                  <a:cubicBezTo>
                    <a:pt x="203" y="325"/>
                    <a:pt x="250" y="343"/>
                    <a:pt x="296" y="343"/>
                  </a:cubicBezTo>
                  <a:cubicBezTo>
                    <a:pt x="343" y="343"/>
                    <a:pt x="387" y="325"/>
                    <a:pt x="417" y="284"/>
                  </a:cubicBezTo>
                  <a:cubicBezTo>
                    <a:pt x="488" y="212"/>
                    <a:pt x="465" y="105"/>
                    <a:pt x="369" y="45"/>
                  </a:cubicBezTo>
                  <a:cubicBezTo>
                    <a:pt x="334" y="16"/>
                    <a:pt x="286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6" name="Google Shape;12766;p56"/>
            <p:cNvSpPr/>
            <p:nvPr/>
          </p:nvSpPr>
          <p:spPr>
            <a:xfrm>
              <a:off x="4241825" y="2167500"/>
              <a:ext cx="8175" cy="6375"/>
            </a:xfrm>
            <a:custGeom>
              <a:avLst/>
              <a:gdLst/>
              <a:ahLst/>
              <a:cxnLst/>
              <a:rect l="l" t="t" r="r" b="b"/>
              <a:pathLst>
                <a:path w="327" h="255" extrusionOk="0">
                  <a:moveTo>
                    <a:pt x="182" y="1"/>
                  </a:moveTo>
                  <a:cubicBezTo>
                    <a:pt x="170" y="1"/>
                    <a:pt x="158" y="3"/>
                    <a:pt x="146" y="7"/>
                  </a:cubicBezTo>
                  <a:cubicBezTo>
                    <a:pt x="48" y="18"/>
                    <a:pt x="0" y="157"/>
                    <a:pt x="82" y="191"/>
                  </a:cubicBezTo>
                  <a:lnTo>
                    <a:pt x="82" y="191"/>
                  </a:lnTo>
                  <a:cubicBezTo>
                    <a:pt x="100" y="234"/>
                    <a:pt x="145" y="255"/>
                    <a:pt x="191" y="255"/>
                  </a:cubicBezTo>
                  <a:cubicBezTo>
                    <a:pt x="259" y="255"/>
                    <a:pt x="326" y="209"/>
                    <a:pt x="301" y="126"/>
                  </a:cubicBezTo>
                  <a:cubicBezTo>
                    <a:pt x="291" y="47"/>
                    <a:pt x="240" y="1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7" name="Google Shape;12767;p56"/>
            <p:cNvSpPr/>
            <p:nvPr/>
          </p:nvSpPr>
          <p:spPr>
            <a:xfrm>
              <a:off x="4281175" y="2273300"/>
              <a:ext cx="13575" cy="13050"/>
            </a:xfrm>
            <a:custGeom>
              <a:avLst/>
              <a:gdLst/>
              <a:ahLst/>
              <a:cxnLst/>
              <a:rect l="l" t="t" r="r" b="b"/>
              <a:pathLst>
                <a:path w="543" h="522" extrusionOk="0">
                  <a:moveTo>
                    <a:pt x="427" y="1"/>
                  </a:moveTo>
                  <a:cubicBezTo>
                    <a:pt x="402" y="1"/>
                    <a:pt x="376" y="12"/>
                    <a:pt x="358" y="37"/>
                  </a:cubicBezTo>
                  <a:cubicBezTo>
                    <a:pt x="286" y="121"/>
                    <a:pt x="251" y="192"/>
                    <a:pt x="179" y="263"/>
                  </a:cubicBezTo>
                  <a:lnTo>
                    <a:pt x="84" y="359"/>
                  </a:lnTo>
                  <a:cubicBezTo>
                    <a:pt x="60" y="383"/>
                    <a:pt x="36" y="418"/>
                    <a:pt x="13" y="442"/>
                  </a:cubicBezTo>
                  <a:cubicBezTo>
                    <a:pt x="1" y="454"/>
                    <a:pt x="1" y="478"/>
                    <a:pt x="13" y="490"/>
                  </a:cubicBezTo>
                  <a:cubicBezTo>
                    <a:pt x="52" y="512"/>
                    <a:pt x="89" y="521"/>
                    <a:pt x="124" y="521"/>
                  </a:cubicBezTo>
                  <a:cubicBezTo>
                    <a:pt x="297" y="521"/>
                    <a:pt x="411" y="281"/>
                    <a:pt x="501" y="133"/>
                  </a:cubicBezTo>
                  <a:cubicBezTo>
                    <a:pt x="542" y="58"/>
                    <a:pt x="486" y="1"/>
                    <a:pt x="42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8" name="Google Shape;12768;p56"/>
            <p:cNvSpPr/>
            <p:nvPr/>
          </p:nvSpPr>
          <p:spPr>
            <a:xfrm>
              <a:off x="4281175" y="2260750"/>
              <a:ext cx="13025" cy="10225"/>
            </a:xfrm>
            <a:custGeom>
              <a:avLst/>
              <a:gdLst/>
              <a:ahLst/>
              <a:cxnLst/>
              <a:rect l="l" t="t" r="r" b="b"/>
              <a:pathLst>
                <a:path w="521" h="409" extrusionOk="0">
                  <a:moveTo>
                    <a:pt x="395" y="0"/>
                  </a:moveTo>
                  <a:cubicBezTo>
                    <a:pt x="363" y="0"/>
                    <a:pt x="330" y="15"/>
                    <a:pt x="310" y="51"/>
                  </a:cubicBezTo>
                  <a:cubicBezTo>
                    <a:pt x="274" y="111"/>
                    <a:pt x="251" y="158"/>
                    <a:pt x="191" y="170"/>
                  </a:cubicBezTo>
                  <a:cubicBezTo>
                    <a:pt x="155" y="182"/>
                    <a:pt x="132" y="182"/>
                    <a:pt x="96" y="206"/>
                  </a:cubicBezTo>
                  <a:cubicBezTo>
                    <a:pt x="72" y="218"/>
                    <a:pt x="60" y="242"/>
                    <a:pt x="24" y="254"/>
                  </a:cubicBezTo>
                  <a:cubicBezTo>
                    <a:pt x="1" y="277"/>
                    <a:pt x="1" y="337"/>
                    <a:pt x="24" y="349"/>
                  </a:cubicBezTo>
                  <a:cubicBezTo>
                    <a:pt x="60" y="384"/>
                    <a:pt x="96" y="408"/>
                    <a:pt x="143" y="408"/>
                  </a:cubicBezTo>
                  <a:cubicBezTo>
                    <a:pt x="191" y="408"/>
                    <a:pt x="251" y="384"/>
                    <a:pt x="298" y="349"/>
                  </a:cubicBezTo>
                  <a:cubicBezTo>
                    <a:pt x="382" y="289"/>
                    <a:pt x="441" y="218"/>
                    <a:pt x="489" y="111"/>
                  </a:cubicBezTo>
                  <a:cubicBezTo>
                    <a:pt x="520" y="56"/>
                    <a:pt x="458" y="0"/>
                    <a:pt x="39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9" name="Google Shape;12769;p56"/>
            <p:cNvSpPr/>
            <p:nvPr/>
          </p:nvSpPr>
          <p:spPr>
            <a:xfrm>
              <a:off x="4278500" y="2255875"/>
              <a:ext cx="10500" cy="7550"/>
            </a:xfrm>
            <a:custGeom>
              <a:avLst/>
              <a:gdLst/>
              <a:ahLst/>
              <a:cxnLst/>
              <a:rect l="l" t="t" r="r" b="b"/>
              <a:pathLst>
                <a:path w="420" h="302" extrusionOk="0">
                  <a:moveTo>
                    <a:pt x="199" y="0"/>
                  </a:moveTo>
                  <a:cubicBezTo>
                    <a:pt x="130" y="0"/>
                    <a:pt x="72" y="16"/>
                    <a:pt x="24" y="79"/>
                  </a:cubicBezTo>
                  <a:cubicBezTo>
                    <a:pt x="0" y="115"/>
                    <a:pt x="0" y="187"/>
                    <a:pt x="24" y="222"/>
                  </a:cubicBezTo>
                  <a:cubicBezTo>
                    <a:pt x="72" y="286"/>
                    <a:pt x="135" y="302"/>
                    <a:pt x="204" y="302"/>
                  </a:cubicBezTo>
                  <a:cubicBezTo>
                    <a:pt x="239" y="302"/>
                    <a:pt x="274" y="298"/>
                    <a:pt x="310" y="294"/>
                  </a:cubicBezTo>
                  <a:cubicBezTo>
                    <a:pt x="335" y="290"/>
                    <a:pt x="357" y="275"/>
                    <a:pt x="374" y="256"/>
                  </a:cubicBezTo>
                  <a:lnTo>
                    <a:pt x="374" y="256"/>
                  </a:lnTo>
                  <a:cubicBezTo>
                    <a:pt x="392" y="239"/>
                    <a:pt x="406" y="216"/>
                    <a:pt x="417" y="187"/>
                  </a:cubicBezTo>
                  <a:cubicBezTo>
                    <a:pt x="419" y="175"/>
                    <a:pt x="419" y="163"/>
                    <a:pt x="418" y="151"/>
                  </a:cubicBezTo>
                  <a:lnTo>
                    <a:pt x="418" y="151"/>
                  </a:lnTo>
                  <a:cubicBezTo>
                    <a:pt x="419" y="139"/>
                    <a:pt x="419" y="127"/>
                    <a:pt x="417" y="115"/>
                  </a:cubicBezTo>
                  <a:cubicBezTo>
                    <a:pt x="405" y="84"/>
                    <a:pt x="390" y="60"/>
                    <a:pt x="372" y="43"/>
                  </a:cubicBezTo>
                  <a:lnTo>
                    <a:pt x="372" y="43"/>
                  </a:lnTo>
                  <a:cubicBezTo>
                    <a:pt x="354" y="25"/>
                    <a:pt x="334" y="12"/>
                    <a:pt x="310" y="8"/>
                  </a:cubicBezTo>
                  <a:cubicBezTo>
                    <a:pt x="270" y="4"/>
                    <a:pt x="233" y="0"/>
                    <a:pt x="19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0" name="Google Shape;12770;p56"/>
            <p:cNvSpPr/>
            <p:nvPr/>
          </p:nvSpPr>
          <p:spPr>
            <a:xfrm>
              <a:off x="4277000" y="2245775"/>
              <a:ext cx="11125" cy="5800"/>
            </a:xfrm>
            <a:custGeom>
              <a:avLst/>
              <a:gdLst/>
              <a:ahLst/>
              <a:cxnLst/>
              <a:rect l="l" t="t" r="r" b="b"/>
              <a:pathLst>
                <a:path w="445" h="232" extrusionOk="0">
                  <a:moveTo>
                    <a:pt x="345" y="1"/>
                  </a:moveTo>
                  <a:cubicBezTo>
                    <a:pt x="334" y="1"/>
                    <a:pt x="323" y="3"/>
                    <a:pt x="310" y="7"/>
                  </a:cubicBezTo>
                  <a:cubicBezTo>
                    <a:pt x="263" y="43"/>
                    <a:pt x="203" y="55"/>
                    <a:pt x="144" y="67"/>
                  </a:cubicBezTo>
                  <a:cubicBezTo>
                    <a:pt x="84" y="67"/>
                    <a:pt x="60" y="91"/>
                    <a:pt x="13" y="126"/>
                  </a:cubicBezTo>
                  <a:cubicBezTo>
                    <a:pt x="1" y="150"/>
                    <a:pt x="1" y="174"/>
                    <a:pt x="13" y="186"/>
                  </a:cubicBezTo>
                  <a:cubicBezTo>
                    <a:pt x="48" y="221"/>
                    <a:pt x="79" y="231"/>
                    <a:pt x="113" y="231"/>
                  </a:cubicBezTo>
                  <a:cubicBezTo>
                    <a:pt x="137" y="231"/>
                    <a:pt x="162" y="226"/>
                    <a:pt x="191" y="221"/>
                  </a:cubicBezTo>
                  <a:cubicBezTo>
                    <a:pt x="251" y="198"/>
                    <a:pt x="322" y="174"/>
                    <a:pt x="382" y="126"/>
                  </a:cubicBezTo>
                  <a:cubicBezTo>
                    <a:pt x="444" y="95"/>
                    <a:pt x="416" y="1"/>
                    <a:pt x="34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1" name="Google Shape;12771;p56"/>
            <p:cNvSpPr/>
            <p:nvPr/>
          </p:nvSpPr>
          <p:spPr>
            <a:xfrm>
              <a:off x="4275525" y="2232275"/>
              <a:ext cx="15650" cy="8900"/>
            </a:xfrm>
            <a:custGeom>
              <a:avLst/>
              <a:gdLst/>
              <a:ahLst/>
              <a:cxnLst/>
              <a:rect l="l" t="t" r="r" b="b"/>
              <a:pathLst>
                <a:path w="626" h="356" extrusionOk="0">
                  <a:moveTo>
                    <a:pt x="284" y="1"/>
                  </a:moveTo>
                  <a:cubicBezTo>
                    <a:pt x="211" y="1"/>
                    <a:pt x="139" y="21"/>
                    <a:pt x="84" y="71"/>
                  </a:cubicBezTo>
                  <a:cubicBezTo>
                    <a:pt x="0" y="166"/>
                    <a:pt x="48" y="297"/>
                    <a:pt x="167" y="333"/>
                  </a:cubicBezTo>
                  <a:cubicBezTo>
                    <a:pt x="189" y="342"/>
                    <a:pt x="211" y="344"/>
                    <a:pt x="233" y="344"/>
                  </a:cubicBezTo>
                  <a:cubicBezTo>
                    <a:pt x="257" y="344"/>
                    <a:pt x="281" y="341"/>
                    <a:pt x="305" y="341"/>
                  </a:cubicBezTo>
                  <a:cubicBezTo>
                    <a:pt x="319" y="341"/>
                    <a:pt x="332" y="342"/>
                    <a:pt x="346" y="345"/>
                  </a:cubicBezTo>
                  <a:cubicBezTo>
                    <a:pt x="363" y="352"/>
                    <a:pt x="381" y="356"/>
                    <a:pt x="397" y="356"/>
                  </a:cubicBezTo>
                  <a:cubicBezTo>
                    <a:pt x="537" y="356"/>
                    <a:pt x="626" y="111"/>
                    <a:pt x="477" y="47"/>
                  </a:cubicBezTo>
                  <a:cubicBezTo>
                    <a:pt x="419" y="18"/>
                    <a:pt x="351" y="1"/>
                    <a:pt x="28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2" name="Google Shape;12772;p56"/>
            <p:cNvSpPr/>
            <p:nvPr/>
          </p:nvSpPr>
          <p:spPr>
            <a:xfrm>
              <a:off x="4279250" y="2222300"/>
              <a:ext cx="9575" cy="7575"/>
            </a:xfrm>
            <a:custGeom>
              <a:avLst/>
              <a:gdLst/>
              <a:ahLst/>
              <a:cxnLst/>
              <a:rect l="l" t="t" r="r" b="b"/>
              <a:pathLst>
                <a:path w="383" h="303" extrusionOk="0">
                  <a:moveTo>
                    <a:pt x="110" y="0"/>
                  </a:moveTo>
                  <a:cubicBezTo>
                    <a:pt x="56" y="0"/>
                    <a:pt x="0" y="47"/>
                    <a:pt x="18" y="101"/>
                  </a:cubicBezTo>
                  <a:cubicBezTo>
                    <a:pt x="30" y="196"/>
                    <a:pt x="78" y="256"/>
                    <a:pt x="149" y="291"/>
                  </a:cubicBezTo>
                  <a:cubicBezTo>
                    <a:pt x="166" y="299"/>
                    <a:pt x="182" y="302"/>
                    <a:pt x="197" y="302"/>
                  </a:cubicBezTo>
                  <a:cubicBezTo>
                    <a:pt x="306" y="302"/>
                    <a:pt x="383" y="141"/>
                    <a:pt x="268" y="89"/>
                  </a:cubicBezTo>
                  <a:cubicBezTo>
                    <a:pt x="220" y="77"/>
                    <a:pt x="209" y="29"/>
                    <a:pt x="161" y="17"/>
                  </a:cubicBezTo>
                  <a:cubicBezTo>
                    <a:pt x="146" y="6"/>
                    <a:pt x="128" y="0"/>
                    <a:pt x="11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3" name="Google Shape;12773;p56"/>
            <p:cNvSpPr/>
            <p:nvPr/>
          </p:nvSpPr>
          <p:spPr>
            <a:xfrm>
              <a:off x="4278200" y="2211125"/>
              <a:ext cx="8350" cy="6275"/>
            </a:xfrm>
            <a:custGeom>
              <a:avLst/>
              <a:gdLst/>
              <a:ahLst/>
              <a:cxnLst/>
              <a:rect l="l" t="t" r="r" b="b"/>
              <a:pathLst>
                <a:path w="334" h="251" extrusionOk="0">
                  <a:moveTo>
                    <a:pt x="179" y="0"/>
                  </a:moveTo>
                  <a:cubicBezTo>
                    <a:pt x="1" y="0"/>
                    <a:pt x="1" y="250"/>
                    <a:pt x="179" y="250"/>
                  </a:cubicBezTo>
                  <a:cubicBezTo>
                    <a:pt x="334" y="250"/>
                    <a:pt x="334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4" name="Google Shape;12774;p56"/>
            <p:cNvSpPr/>
            <p:nvPr/>
          </p:nvSpPr>
          <p:spPr>
            <a:xfrm>
              <a:off x="4287300" y="219207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172" y="0"/>
                  </a:moveTo>
                  <a:cubicBezTo>
                    <a:pt x="30" y="10"/>
                    <a:pt x="0" y="151"/>
                    <a:pt x="84" y="236"/>
                  </a:cubicBezTo>
                  <a:lnTo>
                    <a:pt x="84" y="236"/>
                  </a:lnTo>
                  <a:cubicBezTo>
                    <a:pt x="109" y="281"/>
                    <a:pt x="156" y="314"/>
                    <a:pt x="211" y="314"/>
                  </a:cubicBezTo>
                  <a:cubicBezTo>
                    <a:pt x="221" y="314"/>
                    <a:pt x="233" y="313"/>
                    <a:pt x="244" y="310"/>
                  </a:cubicBezTo>
                  <a:cubicBezTo>
                    <a:pt x="327" y="286"/>
                    <a:pt x="375" y="167"/>
                    <a:pt x="327" y="95"/>
                  </a:cubicBezTo>
                  <a:cubicBezTo>
                    <a:pt x="303" y="36"/>
                    <a:pt x="244" y="0"/>
                    <a:pt x="17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5" name="Google Shape;12775;p56"/>
            <p:cNvSpPr/>
            <p:nvPr/>
          </p:nvSpPr>
          <p:spPr>
            <a:xfrm>
              <a:off x="4631325" y="2978125"/>
              <a:ext cx="4975" cy="8275"/>
            </a:xfrm>
            <a:custGeom>
              <a:avLst/>
              <a:gdLst/>
              <a:ahLst/>
              <a:cxnLst/>
              <a:rect l="l" t="t" r="r" b="b"/>
              <a:pathLst>
                <a:path w="199" h="331" extrusionOk="0">
                  <a:moveTo>
                    <a:pt x="48" y="0"/>
                  </a:moveTo>
                  <a:cubicBezTo>
                    <a:pt x="25" y="0"/>
                    <a:pt x="1" y="21"/>
                    <a:pt x="8" y="50"/>
                  </a:cubicBezTo>
                  <a:cubicBezTo>
                    <a:pt x="44" y="145"/>
                    <a:pt x="56" y="264"/>
                    <a:pt x="127" y="324"/>
                  </a:cubicBezTo>
                  <a:cubicBezTo>
                    <a:pt x="139" y="328"/>
                    <a:pt x="151" y="331"/>
                    <a:pt x="162" y="331"/>
                  </a:cubicBezTo>
                  <a:cubicBezTo>
                    <a:pt x="183" y="331"/>
                    <a:pt x="199" y="320"/>
                    <a:pt x="199" y="288"/>
                  </a:cubicBezTo>
                  <a:cubicBezTo>
                    <a:pt x="199" y="193"/>
                    <a:pt x="127" y="98"/>
                    <a:pt x="80" y="26"/>
                  </a:cubicBezTo>
                  <a:cubicBezTo>
                    <a:pt x="75" y="8"/>
                    <a:pt x="62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6" name="Google Shape;12776;p56"/>
            <p:cNvSpPr/>
            <p:nvPr/>
          </p:nvSpPr>
          <p:spPr>
            <a:xfrm>
              <a:off x="4631600" y="2978450"/>
              <a:ext cx="8875" cy="4825"/>
            </a:xfrm>
            <a:custGeom>
              <a:avLst/>
              <a:gdLst/>
              <a:ahLst/>
              <a:cxnLst/>
              <a:rect l="l" t="t" r="r" b="b"/>
              <a:pathLst>
                <a:path w="355" h="193" extrusionOk="0">
                  <a:moveTo>
                    <a:pt x="37" y="0"/>
                  </a:moveTo>
                  <a:cubicBezTo>
                    <a:pt x="17" y="0"/>
                    <a:pt x="0" y="28"/>
                    <a:pt x="9" y="37"/>
                  </a:cubicBezTo>
                  <a:cubicBezTo>
                    <a:pt x="88" y="104"/>
                    <a:pt x="198" y="193"/>
                    <a:pt x="310" y="193"/>
                  </a:cubicBezTo>
                  <a:cubicBezTo>
                    <a:pt x="317" y="193"/>
                    <a:pt x="324" y="193"/>
                    <a:pt x="331" y="192"/>
                  </a:cubicBezTo>
                  <a:cubicBezTo>
                    <a:pt x="354" y="192"/>
                    <a:pt x="354" y="144"/>
                    <a:pt x="331" y="144"/>
                  </a:cubicBezTo>
                  <a:cubicBezTo>
                    <a:pt x="223" y="109"/>
                    <a:pt x="128" y="85"/>
                    <a:pt x="57" y="13"/>
                  </a:cubicBezTo>
                  <a:cubicBezTo>
                    <a:pt x="50" y="4"/>
                    <a:pt x="43" y="0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7" name="Google Shape;12777;p56"/>
            <p:cNvSpPr/>
            <p:nvPr/>
          </p:nvSpPr>
          <p:spPr>
            <a:xfrm>
              <a:off x="3586275" y="2361425"/>
              <a:ext cx="15675" cy="4225"/>
            </a:xfrm>
            <a:custGeom>
              <a:avLst/>
              <a:gdLst/>
              <a:ahLst/>
              <a:cxnLst/>
              <a:rect l="l" t="t" r="r" b="b"/>
              <a:pathLst>
                <a:path w="627" h="169" extrusionOk="0">
                  <a:moveTo>
                    <a:pt x="591" y="1"/>
                  </a:moveTo>
                  <a:cubicBezTo>
                    <a:pt x="400" y="25"/>
                    <a:pt x="210" y="48"/>
                    <a:pt x="55" y="84"/>
                  </a:cubicBezTo>
                  <a:cubicBezTo>
                    <a:pt x="0" y="106"/>
                    <a:pt x="16" y="169"/>
                    <a:pt x="57" y="169"/>
                  </a:cubicBezTo>
                  <a:cubicBezTo>
                    <a:pt x="60" y="169"/>
                    <a:pt x="63" y="168"/>
                    <a:pt x="67" y="167"/>
                  </a:cubicBezTo>
                  <a:cubicBezTo>
                    <a:pt x="246" y="108"/>
                    <a:pt x="436" y="120"/>
                    <a:pt x="603" y="48"/>
                  </a:cubicBezTo>
                  <a:cubicBezTo>
                    <a:pt x="627" y="25"/>
                    <a:pt x="603" y="1"/>
                    <a:pt x="59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8" name="Google Shape;12778;p56"/>
            <p:cNvSpPr/>
            <p:nvPr/>
          </p:nvSpPr>
          <p:spPr>
            <a:xfrm>
              <a:off x="3619775" y="2355125"/>
              <a:ext cx="45875" cy="6825"/>
            </a:xfrm>
            <a:custGeom>
              <a:avLst/>
              <a:gdLst/>
              <a:ahLst/>
              <a:cxnLst/>
              <a:rect l="l" t="t" r="r" b="b"/>
              <a:pathLst>
                <a:path w="1835" h="273" extrusionOk="0">
                  <a:moveTo>
                    <a:pt x="1469" y="0"/>
                  </a:moveTo>
                  <a:cubicBezTo>
                    <a:pt x="990" y="0"/>
                    <a:pt x="524" y="104"/>
                    <a:pt x="49" y="134"/>
                  </a:cubicBezTo>
                  <a:cubicBezTo>
                    <a:pt x="1" y="134"/>
                    <a:pt x="1" y="193"/>
                    <a:pt x="49" y="205"/>
                  </a:cubicBezTo>
                  <a:cubicBezTo>
                    <a:pt x="362" y="224"/>
                    <a:pt x="676" y="272"/>
                    <a:pt x="982" y="272"/>
                  </a:cubicBezTo>
                  <a:cubicBezTo>
                    <a:pt x="1258" y="272"/>
                    <a:pt x="1528" y="233"/>
                    <a:pt x="1787" y="98"/>
                  </a:cubicBezTo>
                  <a:cubicBezTo>
                    <a:pt x="1834" y="74"/>
                    <a:pt x="1811" y="15"/>
                    <a:pt x="1763" y="15"/>
                  </a:cubicBezTo>
                  <a:cubicBezTo>
                    <a:pt x="1665" y="5"/>
                    <a:pt x="1567" y="0"/>
                    <a:pt x="146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9" name="Google Shape;12779;p56"/>
            <p:cNvSpPr/>
            <p:nvPr/>
          </p:nvSpPr>
          <p:spPr>
            <a:xfrm>
              <a:off x="3586150" y="2348250"/>
              <a:ext cx="3300" cy="400"/>
            </a:xfrm>
            <a:custGeom>
              <a:avLst/>
              <a:gdLst/>
              <a:ahLst/>
              <a:cxnLst/>
              <a:rect l="l" t="t" r="r" b="b"/>
              <a:pathLst>
                <a:path w="132" h="16" extrusionOk="0">
                  <a:moveTo>
                    <a:pt x="7" y="1"/>
                  </a:moveTo>
                  <a:cubicBezTo>
                    <a:pt x="1" y="1"/>
                    <a:pt x="3" y="16"/>
                    <a:pt x="12" y="16"/>
                  </a:cubicBezTo>
                  <a:lnTo>
                    <a:pt x="120" y="16"/>
                  </a:lnTo>
                  <a:cubicBezTo>
                    <a:pt x="131" y="16"/>
                    <a:pt x="131" y="4"/>
                    <a:pt x="120" y="4"/>
                  </a:cubicBezTo>
                  <a:lnTo>
                    <a:pt x="12" y="4"/>
                  </a:lnTo>
                  <a:cubicBezTo>
                    <a:pt x="10" y="2"/>
                    <a:pt x="8" y="1"/>
                    <a:pt x="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0" name="Google Shape;12780;p56"/>
            <p:cNvSpPr/>
            <p:nvPr/>
          </p:nvSpPr>
          <p:spPr>
            <a:xfrm>
              <a:off x="3592100" y="2334175"/>
              <a:ext cx="18025" cy="6750"/>
            </a:xfrm>
            <a:custGeom>
              <a:avLst/>
              <a:gdLst/>
              <a:ahLst/>
              <a:cxnLst/>
              <a:rect l="l" t="t" r="r" b="b"/>
              <a:pathLst>
                <a:path w="721" h="270" extrusionOk="0">
                  <a:moveTo>
                    <a:pt x="681" y="1"/>
                  </a:moveTo>
                  <a:cubicBezTo>
                    <a:pt x="677" y="1"/>
                    <a:pt x="672" y="3"/>
                    <a:pt x="667" y="7"/>
                  </a:cubicBezTo>
                  <a:cubicBezTo>
                    <a:pt x="477" y="43"/>
                    <a:pt x="298" y="126"/>
                    <a:pt x="84" y="126"/>
                  </a:cubicBezTo>
                  <a:cubicBezTo>
                    <a:pt x="1" y="126"/>
                    <a:pt x="1" y="269"/>
                    <a:pt x="84" y="269"/>
                  </a:cubicBezTo>
                  <a:cubicBezTo>
                    <a:pt x="310" y="269"/>
                    <a:pt x="536" y="210"/>
                    <a:pt x="691" y="67"/>
                  </a:cubicBezTo>
                  <a:cubicBezTo>
                    <a:pt x="720" y="38"/>
                    <a:pt x="702" y="1"/>
                    <a:pt x="68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1" name="Google Shape;12781;p56"/>
            <p:cNvSpPr/>
            <p:nvPr/>
          </p:nvSpPr>
          <p:spPr>
            <a:xfrm>
              <a:off x="3581100" y="2307475"/>
              <a:ext cx="7775" cy="3075"/>
            </a:xfrm>
            <a:custGeom>
              <a:avLst/>
              <a:gdLst/>
              <a:ahLst/>
              <a:cxnLst/>
              <a:rect l="l" t="t" r="r" b="b"/>
              <a:pathLst>
                <a:path w="311" h="123" extrusionOk="0">
                  <a:moveTo>
                    <a:pt x="279" y="1"/>
                  </a:moveTo>
                  <a:cubicBezTo>
                    <a:pt x="273" y="1"/>
                    <a:pt x="266" y="5"/>
                    <a:pt x="262" y="16"/>
                  </a:cubicBezTo>
                  <a:cubicBezTo>
                    <a:pt x="203" y="63"/>
                    <a:pt x="119" y="63"/>
                    <a:pt x="60" y="63"/>
                  </a:cubicBezTo>
                  <a:cubicBezTo>
                    <a:pt x="52" y="60"/>
                    <a:pt x="46" y="59"/>
                    <a:pt x="40" y="59"/>
                  </a:cubicBezTo>
                  <a:cubicBezTo>
                    <a:pt x="1" y="59"/>
                    <a:pt x="6" y="123"/>
                    <a:pt x="48" y="123"/>
                  </a:cubicBezTo>
                  <a:cubicBezTo>
                    <a:pt x="143" y="123"/>
                    <a:pt x="214" y="99"/>
                    <a:pt x="286" y="39"/>
                  </a:cubicBezTo>
                  <a:cubicBezTo>
                    <a:pt x="311" y="23"/>
                    <a:pt x="295" y="1"/>
                    <a:pt x="27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2" name="Google Shape;12782;p56"/>
            <p:cNvSpPr/>
            <p:nvPr/>
          </p:nvSpPr>
          <p:spPr>
            <a:xfrm>
              <a:off x="3573225" y="2284125"/>
              <a:ext cx="11450" cy="4200"/>
            </a:xfrm>
            <a:custGeom>
              <a:avLst/>
              <a:gdLst/>
              <a:ahLst/>
              <a:cxnLst/>
              <a:rect l="l" t="t" r="r" b="b"/>
              <a:pathLst>
                <a:path w="458" h="168" extrusionOk="0">
                  <a:moveTo>
                    <a:pt x="288" y="1"/>
                  </a:moveTo>
                  <a:cubicBezTo>
                    <a:pt x="214" y="1"/>
                    <a:pt x="139" y="19"/>
                    <a:pt x="65" y="57"/>
                  </a:cubicBezTo>
                  <a:cubicBezTo>
                    <a:pt x="1" y="78"/>
                    <a:pt x="43" y="167"/>
                    <a:pt x="104" y="167"/>
                  </a:cubicBezTo>
                  <a:cubicBezTo>
                    <a:pt x="111" y="167"/>
                    <a:pt x="118" y="166"/>
                    <a:pt x="125" y="164"/>
                  </a:cubicBezTo>
                  <a:cubicBezTo>
                    <a:pt x="220" y="116"/>
                    <a:pt x="339" y="116"/>
                    <a:pt x="422" y="81"/>
                  </a:cubicBezTo>
                  <a:cubicBezTo>
                    <a:pt x="458" y="69"/>
                    <a:pt x="458" y="21"/>
                    <a:pt x="422" y="21"/>
                  </a:cubicBezTo>
                  <a:cubicBezTo>
                    <a:pt x="378" y="8"/>
                    <a:pt x="333" y="1"/>
                    <a:pt x="28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3" name="Google Shape;12783;p56"/>
            <p:cNvSpPr/>
            <p:nvPr/>
          </p:nvSpPr>
          <p:spPr>
            <a:xfrm>
              <a:off x="3570450" y="2208500"/>
              <a:ext cx="10375" cy="5550"/>
            </a:xfrm>
            <a:custGeom>
              <a:avLst/>
              <a:gdLst/>
              <a:ahLst/>
              <a:cxnLst/>
              <a:rect l="l" t="t" r="r" b="b"/>
              <a:pathLst>
                <a:path w="415" h="222" extrusionOk="0">
                  <a:moveTo>
                    <a:pt x="213" y="0"/>
                  </a:moveTo>
                  <a:cubicBezTo>
                    <a:pt x="190" y="0"/>
                    <a:pt x="169" y="3"/>
                    <a:pt x="152" y="10"/>
                  </a:cubicBezTo>
                  <a:lnTo>
                    <a:pt x="57" y="58"/>
                  </a:lnTo>
                  <a:cubicBezTo>
                    <a:pt x="45" y="69"/>
                    <a:pt x="33" y="69"/>
                    <a:pt x="33" y="93"/>
                  </a:cubicBezTo>
                  <a:cubicBezTo>
                    <a:pt x="9" y="117"/>
                    <a:pt x="9" y="129"/>
                    <a:pt x="9" y="165"/>
                  </a:cubicBezTo>
                  <a:cubicBezTo>
                    <a:pt x="1" y="200"/>
                    <a:pt x="24" y="222"/>
                    <a:pt x="46" y="222"/>
                  </a:cubicBezTo>
                  <a:cubicBezTo>
                    <a:pt x="54" y="222"/>
                    <a:pt x="63" y="219"/>
                    <a:pt x="69" y="212"/>
                  </a:cubicBezTo>
                  <a:cubicBezTo>
                    <a:pt x="93" y="188"/>
                    <a:pt x="117" y="177"/>
                    <a:pt x="128" y="177"/>
                  </a:cubicBezTo>
                  <a:cubicBezTo>
                    <a:pt x="164" y="165"/>
                    <a:pt x="176" y="165"/>
                    <a:pt x="212" y="165"/>
                  </a:cubicBezTo>
                  <a:cubicBezTo>
                    <a:pt x="271" y="141"/>
                    <a:pt x="331" y="129"/>
                    <a:pt x="390" y="105"/>
                  </a:cubicBezTo>
                  <a:cubicBezTo>
                    <a:pt x="414" y="93"/>
                    <a:pt x="414" y="58"/>
                    <a:pt x="390" y="46"/>
                  </a:cubicBezTo>
                  <a:cubicBezTo>
                    <a:pt x="347" y="20"/>
                    <a:pt x="274" y="0"/>
                    <a:pt x="21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4" name="Google Shape;12784;p56"/>
            <p:cNvSpPr/>
            <p:nvPr/>
          </p:nvSpPr>
          <p:spPr>
            <a:xfrm>
              <a:off x="3588275" y="2199075"/>
              <a:ext cx="11600" cy="6625"/>
            </a:xfrm>
            <a:custGeom>
              <a:avLst/>
              <a:gdLst/>
              <a:ahLst/>
              <a:cxnLst/>
              <a:rect l="l" t="t" r="r" b="b"/>
              <a:pathLst>
                <a:path w="464" h="265" extrusionOk="0">
                  <a:moveTo>
                    <a:pt x="374" y="1"/>
                  </a:moveTo>
                  <a:cubicBezTo>
                    <a:pt x="366" y="1"/>
                    <a:pt x="360" y="2"/>
                    <a:pt x="356" y="6"/>
                  </a:cubicBezTo>
                  <a:cubicBezTo>
                    <a:pt x="273" y="30"/>
                    <a:pt x="177" y="65"/>
                    <a:pt x="94" y="113"/>
                  </a:cubicBezTo>
                  <a:cubicBezTo>
                    <a:pt x="0" y="134"/>
                    <a:pt x="53" y="264"/>
                    <a:pt x="139" y="264"/>
                  </a:cubicBezTo>
                  <a:cubicBezTo>
                    <a:pt x="151" y="264"/>
                    <a:pt x="164" y="262"/>
                    <a:pt x="177" y="256"/>
                  </a:cubicBezTo>
                  <a:cubicBezTo>
                    <a:pt x="249" y="208"/>
                    <a:pt x="344" y="196"/>
                    <a:pt x="416" y="149"/>
                  </a:cubicBezTo>
                  <a:cubicBezTo>
                    <a:pt x="451" y="137"/>
                    <a:pt x="463" y="113"/>
                    <a:pt x="463" y="77"/>
                  </a:cubicBezTo>
                  <a:cubicBezTo>
                    <a:pt x="463" y="54"/>
                    <a:pt x="463" y="30"/>
                    <a:pt x="427" y="18"/>
                  </a:cubicBezTo>
                  <a:cubicBezTo>
                    <a:pt x="419" y="9"/>
                    <a:pt x="393" y="1"/>
                    <a:pt x="37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5" name="Google Shape;12785;p56"/>
            <p:cNvSpPr/>
            <p:nvPr/>
          </p:nvSpPr>
          <p:spPr>
            <a:xfrm>
              <a:off x="3578875" y="2170500"/>
              <a:ext cx="12550" cy="5025"/>
            </a:xfrm>
            <a:custGeom>
              <a:avLst/>
              <a:gdLst/>
              <a:ahLst/>
              <a:cxnLst/>
              <a:rect l="l" t="t" r="r" b="b"/>
              <a:pathLst>
                <a:path w="502" h="201" extrusionOk="0">
                  <a:moveTo>
                    <a:pt x="463" y="0"/>
                  </a:moveTo>
                  <a:cubicBezTo>
                    <a:pt x="458" y="0"/>
                    <a:pt x="452" y="2"/>
                    <a:pt x="446" y="6"/>
                  </a:cubicBezTo>
                  <a:cubicBezTo>
                    <a:pt x="315" y="18"/>
                    <a:pt x="172" y="42"/>
                    <a:pt x="53" y="89"/>
                  </a:cubicBezTo>
                  <a:cubicBezTo>
                    <a:pt x="0" y="121"/>
                    <a:pt x="42" y="200"/>
                    <a:pt x="94" y="200"/>
                  </a:cubicBezTo>
                  <a:cubicBezTo>
                    <a:pt x="100" y="200"/>
                    <a:pt x="106" y="199"/>
                    <a:pt x="113" y="196"/>
                  </a:cubicBezTo>
                  <a:cubicBezTo>
                    <a:pt x="232" y="137"/>
                    <a:pt x="375" y="149"/>
                    <a:pt x="482" y="65"/>
                  </a:cubicBezTo>
                  <a:cubicBezTo>
                    <a:pt x="502" y="45"/>
                    <a:pt x="488" y="0"/>
                    <a:pt x="46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6" name="Google Shape;12786;p56"/>
            <p:cNvSpPr/>
            <p:nvPr/>
          </p:nvSpPr>
          <p:spPr>
            <a:xfrm>
              <a:off x="3591225" y="2136200"/>
              <a:ext cx="4775" cy="525"/>
            </a:xfrm>
            <a:custGeom>
              <a:avLst/>
              <a:gdLst/>
              <a:ahLst/>
              <a:cxnLst/>
              <a:rect l="l" t="t" r="r" b="b"/>
              <a:pathLst>
                <a:path w="191" h="21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3" y="21"/>
                    <a:pt x="12" y="21"/>
                  </a:cubicBezTo>
                  <a:lnTo>
                    <a:pt x="179" y="21"/>
                  </a:lnTo>
                  <a:cubicBezTo>
                    <a:pt x="190" y="21"/>
                    <a:pt x="190" y="9"/>
                    <a:pt x="179" y="9"/>
                  </a:cubicBezTo>
                  <a:lnTo>
                    <a:pt x="12" y="9"/>
                  </a:lnTo>
                  <a:cubicBezTo>
                    <a:pt x="9" y="3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7" name="Google Shape;12787;p56"/>
            <p:cNvSpPr/>
            <p:nvPr/>
          </p:nvSpPr>
          <p:spPr>
            <a:xfrm>
              <a:off x="3610750" y="2091150"/>
              <a:ext cx="18575" cy="5175"/>
            </a:xfrm>
            <a:custGeom>
              <a:avLst/>
              <a:gdLst/>
              <a:ahLst/>
              <a:cxnLst/>
              <a:rect l="l" t="t" r="r" b="b"/>
              <a:pathLst>
                <a:path w="743" h="207" extrusionOk="0">
                  <a:moveTo>
                    <a:pt x="695" y="1"/>
                  </a:moveTo>
                  <a:cubicBezTo>
                    <a:pt x="481" y="25"/>
                    <a:pt x="290" y="37"/>
                    <a:pt x="88" y="84"/>
                  </a:cubicBezTo>
                  <a:cubicBezTo>
                    <a:pt x="1" y="95"/>
                    <a:pt x="34" y="206"/>
                    <a:pt x="95" y="206"/>
                  </a:cubicBezTo>
                  <a:cubicBezTo>
                    <a:pt x="100" y="206"/>
                    <a:pt x="106" y="205"/>
                    <a:pt x="112" y="203"/>
                  </a:cubicBezTo>
                  <a:cubicBezTo>
                    <a:pt x="302" y="156"/>
                    <a:pt x="529" y="156"/>
                    <a:pt x="707" y="60"/>
                  </a:cubicBezTo>
                  <a:cubicBezTo>
                    <a:pt x="743" y="49"/>
                    <a:pt x="719" y="1"/>
                    <a:pt x="69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8" name="Google Shape;12788;p56"/>
            <p:cNvSpPr/>
            <p:nvPr/>
          </p:nvSpPr>
          <p:spPr>
            <a:xfrm>
              <a:off x="3652525" y="2080425"/>
              <a:ext cx="22350" cy="6300"/>
            </a:xfrm>
            <a:custGeom>
              <a:avLst/>
              <a:gdLst/>
              <a:ahLst/>
              <a:cxnLst/>
              <a:rect l="l" t="t" r="r" b="b"/>
              <a:pathLst>
                <a:path w="894" h="252" extrusionOk="0">
                  <a:moveTo>
                    <a:pt x="817" y="0"/>
                  </a:moveTo>
                  <a:cubicBezTo>
                    <a:pt x="569" y="0"/>
                    <a:pt x="322" y="100"/>
                    <a:pt x="96" y="156"/>
                  </a:cubicBezTo>
                  <a:cubicBezTo>
                    <a:pt x="1" y="156"/>
                    <a:pt x="36" y="251"/>
                    <a:pt x="108" y="251"/>
                  </a:cubicBezTo>
                  <a:cubicBezTo>
                    <a:pt x="346" y="216"/>
                    <a:pt x="644" y="180"/>
                    <a:pt x="870" y="73"/>
                  </a:cubicBezTo>
                  <a:cubicBezTo>
                    <a:pt x="894" y="61"/>
                    <a:pt x="882" y="1"/>
                    <a:pt x="858" y="1"/>
                  </a:cubicBezTo>
                  <a:cubicBezTo>
                    <a:pt x="844" y="1"/>
                    <a:pt x="831" y="0"/>
                    <a:pt x="81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9" name="Google Shape;12789;p56"/>
            <p:cNvSpPr/>
            <p:nvPr/>
          </p:nvSpPr>
          <p:spPr>
            <a:xfrm>
              <a:off x="3679200" y="2055150"/>
              <a:ext cx="34375" cy="7825"/>
            </a:xfrm>
            <a:custGeom>
              <a:avLst/>
              <a:gdLst/>
              <a:ahLst/>
              <a:cxnLst/>
              <a:rect l="l" t="t" r="r" b="b"/>
              <a:pathLst>
                <a:path w="1375" h="313" extrusionOk="0">
                  <a:moveTo>
                    <a:pt x="1339" y="0"/>
                  </a:moveTo>
                  <a:cubicBezTo>
                    <a:pt x="922" y="36"/>
                    <a:pt x="481" y="96"/>
                    <a:pt x="89" y="179"/>
                  </a:cubicBezTo>
                  <a:cubicBezTo>
                    <a:pt x="1" y="190"/>
                    <a:pt x="24" y="313"/>
                    <a:pt x="94" y="313"/>
                  </a:cubicBezTo>
                  <a:cubicBezTo>
                    <a:pt x="100" y="313"/>
                    <a:pt x="106" y="312"/>
                    <a:pt x="112" y="310"/>
                  </a:cubicBezTo>
                  <a:cubicBezTo>
                    <a:pt x="517" y="226"/>
                    <a:pt x="981" y="238"/>
                    <a:pt x="1351" y="60"/>
                  </a:cubicBezTo>
                  <a:cubicBezTo>
                    <a:pt x="1374" y="48"/>
                    <a:pt x="1362" y="0"/>
                    <a:pt x="13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0" name="Google Shape;12790;p56"/>
            <p:cNvSpPr/>
            <p:nvPr/>
          </p:nvSpPr>
          <p:spPr>
            <a:xfrm>
              <a:off x="3702925" y="2036500"/>
              <a:ext cx="19425" cy="4500"/>
            </a:xfrm>
            <a:custGeom>
              <a:avLst/>
              <a:gdLst/>
              <a:ahLst/>
              <a:cxnLst/>
              <a:rect l="l" t="t" r="r" b="b"/>
              <a:pathLst>
                <a:path w="777" h="180" extrusionOk="0">
                  <a:moveTo>
                    <a:pt x="757" y="0"/>
                  </a:moveTo>
                  <a:cubicBezTo>
                    <a:pt x="753" y="0"/>
                    <a:pt x="750" y="2"/>
                    <a:pt x="747" y="8"/>
                  </a:cubicBezTo>
                  <a:cubicBezTo>
                    <a:pt x="593" y="68"/>
                    <a:pt x="427" y="116"/>
                    <a:pt x="261" y="116"/>
                  </a:cubicBezTo>
                  <a:cubicBezTo>
                    <a:pt x="197" y="116"/>
                    <a:pt x="132" y="108"/>
                    <a:pt x="68" y="91"/>
                  </a:cubicBezTo>
                  <a:cubicBezTo>
                    <a:pt x="64" y="91"/>
                    <a:pt x="59" y="90"/>
                    <a:pt x="55" y="90"/>
                  </a:cubicBezTo>
                  <a:cubicBezTo>
                    <a:pt x="7" y="90"/>
                    <a:pt x="0" y="152"/>
                    <a:pt x="44" y="163"/>
                  </a:cubicBezTo>
                  <a:cubicBezTo>
                    <a:pt x="103" y="174"/>
                    <a:pt x="161" y="179"/>
                    <a:pt x="218" y="179"/>
                  </a:cubicBezTo>
                  <a:cubicBezTo>
                    <a:pt x="405" y="179"/>
                    <a:pt x="586" y="123"/>
                    <a:pt x="759" y="32"/>
                  </a:cubicBezTo>
                  <a:cubicBezTo>
                    <a:pt x="777" y="23"/>
                    <a:pt x="767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1" name="Google Shape;12791;p56"/>
            <p:cNvSpPr/>
            <p:nvPr/>
          </p:nvSpPr>
          <p:spPr>
            <a:xfrm>
              <a:off x="3692700" y="2003950"/>
              <a:ext cx="25325" cy="4050"/>
            </a:xfrm>
            <a:custGeom>
              <a:avLst/>
              <a:gdLst/>
              <a:ahLst/>
              <a:cxnLst/>
              <a:rect l="l" t="t" r="r" b="b"/>
              <a:pathLst>
                <a:path w="1013" h="162" extrusionOk="0">
                  <a:moveTo>
                    <a:pt x="653" y="1"/>
                  </a:moveTo>
                  <a:cubicBezTo>
                    <a:pt x="467" y="1"/>
                    <a:pt x="275" y="24"/>
                    <a:pt x="96" y="24"/>
                  </a:cubicBezTo>
                  <a:cubicBezTo>
                    <a:pt x="1" y="24"/>
                    <a:pt x="1" y="143"/>
                    <a:pt x="96" y="143"/>
                  </a:cubicBezTo>
                  <a:cubicBezTo>
                    <a:pt x="272" y="143"/>
                    <a:pt x="457" y="161"/>
                    <a:pt x="640" y="161"/>
                  </a:cubicBezTo>
                  <a:cubicBezTo>
                    <a:pt x="754" y="161"/>
                    <a:pt x="867" y="154"/>
                    <a:pt x="977" y="131"/>
                  </a:cubicBezTo>
                  <a:cubicBezTo>
                    <a:pt x="1013" y="108"/>
                    <a:pt x="1013" y="48"/>
                    <a:pt x="977" y="36"/>
                  </a:cubicBezTo>
                  <a:cubicBezTo>
                    <a:pt x="875" y="9"/>
                    <a:pt x="765" y="1"/>
                    <a:pt x="65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2" name="Google Shape;12792;p56"/>
            <p:cNvSpPr/>
            <p:nvPr/>
          </p:nvSpPr>
          <p:spPr>
            <a:xfrm>
              <a:off x="3720550" y="2373050"/>
              <a:ext cx="18625" cy="5450"/>
            </a:xfrm>
            <a:custGeom>
              <a:avLst/>
              <a:gdLst/>
              <a:ahLst/>
              <a:cxnLst/>
              <a:rect l="l" t="t" r="r" b="b"/>
              <a:pathLst>
                <a:path w="745" h="218" extrusionOk="0">
                  <a:moveTo>
                    <a:pt x="685" y="0"/>
                  </a:moveTo>
                  <a:cubicBezTo>
                    <a:pt x="482" y="24"/>
                    <a:pt x="292" y="24"/>
                    <a:pt x="78" y="72"/>
                  </a:cubicBezTo>
                  <a:cubicBezTo>
                    <a:pt x="1" y="94"/>
                    <a:pt x="35" y="217"/>
                    <a:pt x="107" y="217"/>
                  </a:cubicBezTo>
                  <a:cubicBezTo>
                    <a:pt x="113" y="217"/>
                    <a:pt x="119" y="216"/>
                    <a:pt x="125" y="214"/>
                  </a:cubicBezTo>
                  <a:cubicBezTo>
                    <a:pt x="316" y="179"/>
                    <a:pt x="518" y="143"/>
                    <a:pt x="709" y="83"/>
                  </a:cubicBezTo>
                  <a:cubicBezTo>
                    <a:pt x="744" y="72"/>
                    <a:pt x="744" y="0"/>
                    <a:pt x="68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3" name="Google Shape;12793;p56"/>
            <p:cNvSpPr/>
            <p:nvPr/>
          </p:nvSpPr>
          <p:spPr>
            <a:xfrm>
              <a:off x="3639125" y="2327200"/>
              <a:ext cx="19975" cy="4200"/>
            </a:xfrm>
            <a:custGeom>
              <a:avLst/>
              <a:gdLst/>
              <a:ahLst/>
              <a:cxnLst/>
              <a:rect l="l" t="t" r="r" b="b"/>
              <a:pathLst>
                <a:path w="799" h="168" extrusionOk="0">
                  <a:moveTo>
                    <a:pt x="739" y="1"/>
                  </a:moveTo>
                  <a:cubicBezTo>
                    <a:pt x="525" y="12"/>
                    <a:pt x="298" y="48"/>
                    <a:pt x="96" y="48"/>
                  </a:cubicBezTo>
                  <a:cubicBezTo>
                    <a:pt x="1" y="48"/>
                    <a:pt x="1" y="167"/>
                    <a:pt x="96" y="167"/>
                  </a:cubicBezTo>
                  <a:cubicBezTo>
                    <a:pt x="141" y="167"/>
                    <a:pt x="186" y="168"/>
                    <a:pt x="230" y="168"/>
                  </a:cubicBezTo>
                  <a:cubicBezTo>
                    <a:pt x="408" y="168"/>
                    <a:pt x="579" y="160"/>
                    <a:pt x="751" y="84"/>
                  </a:cubicBezTo>
                  <a:cubicBezTo>
                    <a:pt x="799" y="72"/>
                    <a:pt x="799" y="1"/>
                    <a:pt x="7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4" name="Google Shape;12794;p56"/>
            <p:cNvSpPr/>
            <p:nvPr/>
          </p:nvSpPr>
          <p:spPr>
            <a:xfrm>
              <a:off x="3657600" y="2298625"/>
              <a:ext cx="1500" cy="325"/>
            </a:xfrm>
            <a:custGeom>
              <a:avLst/>
              <a:gdLst/>
              <a:ahLst/>
              <a:cxnLst/>
              <a:rect l="l" t="t" r="r" b="b"/>
              <a:pathLst>
                <a:path w="60" h="13" extrusionOk="0">
                  <a:moveTo>
                    <a:pt x="60" y="1"/>
                  </a:moveTo>
                  <a:cubicBezTo>
                    <a:pt x="24" y="1"/>
                    <a:pt x="12" y="1"/>
                    <a:pt x="0" y="12"/>
                  </a:cubicBezTo>
                  <a:lnTo>
                    <a:pt x="60" y="12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5" name="Google Shape;12795;p56"/>
            <p:cNvSpPr/>
            <p:nvPr/>
          </p:nvSpPr>
          <p:spPr>
            <a:xfrm>
              <a:off x="3790350" y="2380475"/>
              <a:ext cx="19950" cy="1825"/>
            </a:xfrm>
            <a:custGeom>
              <a:avLst/>
              <a:gdLst/>
              <a:ahLst/>
              <a:cxnLst/>
              <a:rect l="l" t="t" r="r" b="b"/>
              <a:pathLst>
                <a:path w="798" h="73" extrusionOk="0">
                  <a:moveTo>
                    <a:pt x="798" y="1"/>
                  </a:moveTo>
                  <a:cubicBezTo>
                    <a:pt x="536" y="13"/>
                    <a:pt x="262" y="13"/>
                    <a:pt x="0" y="72"/>
                  </a:cubicBezTo>
                  <a:cubicBezTo>
                    <a:pt x="262" y="25"/>
                    <a:pt x="536" y="13"/>
                    <a:pt x="798" y="13"/>
                  </a:cubicBezTo>
                  <a:lnTo>
                    <a:pt x="79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6" name="Google Shape;12796;p56"/>
            <p:cNvSpPr/>
            <p:nvPr/>
          </p:nvSpPr>
          <p:spPr>
            <a:xfrm>
              <a:off x="3806425" y="2378675"/>
              <a:ext cx="25625" cy="4475"/>
            </a:xfrm>
            <a:custGeom>
              <a:avLst/>
              <a:gdLst/>
              <a:ahLst/>
              <a:cxnLst/>
              <a:rect l="l" t="t" r="r" b="b"/>
              <a:pathLst>
                <a:path w="1025" h="179" extrusionOk="0">
                  <a:moveTo>
                    <a:pt x="400" y="1"/>
                  </a:moveTo>
                  <a:cubicBezTo>
                    <a:pt x="308" y="1"/>
                    <a:pt x="215" y="6"/>
                    <a:pt x="119" y="13"/>
                  </a:cubicBezTo>
                  <a:cubicBezTo>
                    <a:pt x="111" y="12"/>
                    <a:pt x="104" y="11"/>
                    <a:pt x="97" y="11"/>
                  </a:cubicBezTo>
                  <a:cubicBezTo>
                    <a:pt x="1" y="11"/>
                    <a:pt x="8" y="157"/>
                    <a:pt x="119" y="168"/>
                  </a:cubicBezTo>
                  <a:cubicBezTo>
                    <a:pt x="302" y="168"/>
                    <a:pt x="490" y="179"/>
                    <a:pt x="683" y="179"/>
                  </a:cubicBezTo>
                  <a:cubicBezTo>
                    <a:pt x="779" y="179"/>
                    <a:pt x="877" y="176"/>
                    <a:pt x="976" y="168"/>
                  </a:cubicBezTo>
                  <a:cubicBezTo>
                    <a:pt x="1012" y="168"/>
                    <a:pt x="1024" y="132"/>
                    <a:pt x="988" y="108"/>
                  </a:cubicBezTo>
                  <a:cubicBezTo>
                    <a:pt x="799" y="26"/>
                    <a:pt x="604" y="1"/>
                    <a:pt x="40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7" name="Google Shape;12797;p56"/>
            <p:cNvSpPr/>
            <p:nvPr/>
          </p:nvSpPr>
          <p:spPr>
            <a:xfrm>
              <a:off x="3816825" y="2386350"/>
              <a:ext cx="21175" cy="7550"/>
            </a:xfrm>
            <a:custGeom>
              <a:avLst/>
              <a:gdLst/>
              <a:ahLst/>
              <a:cxnLst/>
              <a:rect l="l" t="t" r="r" b="b"/>
              <a:pathLst>
                <a:path w="847" h="302" extrusionOk="0">
                  <a:moveTo>
                    <a:pt x="690" y="0"/>
                  </a:moveTo>
                  <a:cubicBezTo>
                    <a:pt x="624" y="0"/>
                    <a:pt x="562" y="20"/>
                    <a:pt x="489" y="28"/>
                  </a:cubicBezTo>
                  <a:cubicBezTo>
                    <a:pt x="370" y="63"/>
                    <a:pt x="251" y="75"/>
                    <a:pt x="120" y="87"/>
                  </a:cubicBezTo>
                  <a:cubicBezTo>
                    <a:pt x="1" y="123"/>
                    <a:pt x="1" y="302"/>
                    <a:pt x="132" y="302"/>
                  </a:cubicBezTo>
                  <a:cubicBezTo>
                    <a:pt x="334" y="302"/>
                    <a:pt x="668" y="302"/>
                    <a:pt x="810" y="135"/>
                  </a:cubicBezTo>
                  <a:cubicBezTo>
                    <a:pt x="846" y="99"/>
                    <a:pt x="834" y="28"/>
                    <a:pt x="787" y="16"/>
                  </a:cubicBezTo>
                  <a:cubicBezTo>
                    <a:pt x="753" y="4"/>
                    <a:pt x="721" y="0"/>
                    <a:pt x="69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8" name="Google Shape;12798;p56"/>
            <p:cNvSpPr/>
            <p:nvPr/>
          </p:nvSpPr>
          <p:spPr>
            <a:xfrm>
              <a:off x="3839450" y="2397100"/>
              <a:ext cx="22950" cy="7625"/>
            </a:xfrm>
            <a:custGeom>
              <a:avLst/>
              <a:gdLst/>
              <a:ahLst/>
              <a:cxnLst/>
              <a:rect l="l" t="t" r="r" b="b"/>
              <a:pathLst>
                <a:path w="918" h="305" extrusionOk="0">
                  <a:moveTo>
                    <a:pt x="691" y="1"/>
                  </a:moveTo>
                  <a:cubicBezTo>
                    <a:pt x="505" y="1"/>
                    <a:pt x="308" y="91"/>
                    <a:pt x="132" y="110"/>
                  </a:cubicBezTo>
                  <a:cubicBezTo>
                    <a:pt x="13" y="122"/>
                    <a:pt x="1" y="300"/>
                    <a:pt x="132" y="300"/>
                  </a:cubicBezTo>
                  <a:cubicBezTo>
                    <a:pt x="182" y="303"/>
                    <a:pt x="236" y="305"/>
                    <a:pt x="291" y="305"/>
                  </a:cubicBezTo>
                  <a:cubicBezTo>
                    <a:pt x="500" y="305"/>
                    <a:pt x="731" y="277"/>
                    <a:pt x="882" y="145"/>
                  </a:cubicBezTo>
                  <a:cubicBezTo>
                    <a:pt x="918" y="110"/>
                    <a:pt x="894" y="50"/>
                    <a:pt x="846" y="26"/>
                  </a:cubicBezTo>
                  <a:cubicBezTo>
                    <a:pt x="796" y="8"/>
                    <a:pt x="744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9" name="Google Shape;12799;p56"/>
            <p:cNvSpPr/>
            <p:nvPr/>
          </p:nvSpPr>
          <p:spPr>
            <a:xfrm>
              <a:off x="3850475" y="2408550"/>
              <a:ext cx="24725" cy="7875"/>
            </a:xfrm>
            <a:custGeom>
              <a:avLst/>
              <a:gdLst/>
              <a:ahLst/>
              <a:cxnLst/>
              <a:rect l="l" t="t" r="r" b="b"/>
              <a:pathLst>
                <a:path w="989" h="315" extrusionOk="0">
                  <a:moveTo>
                    <a:pt x="634" y="1"/>
                  </a:moveTo>
                  <a:cubicBezTo>
                    <a:pt x="474" y="1"/>
                    <a:pt x="306" y="25"/>
                    <a:pt x="155" y="33"/>
                  </a:cubicBezTo>
                  <a:cubicBezTo>
                    <a:pt x="0" y="45"/>
                    <a:pt x="0" y="307"/>
                    <a:pt x="167" y="307"/>
                  </a:cubicBezTo>
                  <a:cubicBezTo>
                    <a:pt x="256" y="307"/>
                    <a:pt x="358" y="314"/>
                    <a:pt x="460" y="314"/>
                  </a:cubicBezTo>
                  <a:cubicBezTo>
                    <a:pt x="644" y="314"/>
                    <a:pt x="830" y="290"/>
                    <a:pt x="953" y="152"/>
                  </a:cubicBezTo>
                  <a:cubicBezTo>
                    <a:pt x="988" y="128"/>
                    <a:pt x="977" y="68"/>
                    <a:pt x="929" y="45"/>
                  </a:cubicBezTo>
                  <a:cubicBezTo>
                    <a:pt x="839" y="12"/>
                    <a:pt x="738" y="1"/>
                    <a:pt x="63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0" name="Google Shape;12800;p56"/>
            <p:cNvSpPr/>
            <p:nvPr/>
          </p:nvSpPr>
          <p:spPr>
            <a:xfrm>
              <a:off x="3862375" y="2434600"/>
              <a:ext cx="16375" cy="6325"/>
            </a:xfrm>
            <a:custGeom>
              <a:avLst/>
              <a:gdLst/>
              <a:ahLst/>
              <a:cxnLst/>
              <a:rect l="l" t="t" r="r" b="b"/>
              <a:pathLst>
                <a:path w="655" h="253" extrusionOk="0">
                  <a:moveTo>
                    <a:pt x="627" y="1"/>
                  </a:moveTo>
                  <a:cubicBezTo>
                    <a:pt x="625" y="1"/>
                    <a:pt x="622" y="1"/>
                    <a:pt x="620" y="3"/>
                  </a:cubicBezTo>
                  <a:cubicBezTo>
                    <a:pt x="429" y="62"/>
                    <a:pt x="274" y="134"/>
                    <a:pt x="96" y="157"/>
                  </a:cubicBezTo>
                  <a:cubicBezTo>
                    <a:pt x="1" y="157"/>
                    <a:pt x="1" y="253"/>
                    <a:pt x="84" y="253"/>
                  </a:cubicBezTo>
                  <a:cubicBezTo>
                    <a:pt x="274" y="253"/>
                    <a:pt x="512" y="217"/>
                    <a:pt x="643" y="62"/>
                  </a:cubicBezTo>
                  <a:cubicBezTo>
                    <a:pt x="654" y="41"/>
                    <a:pt x="646" y="1"/>
                    <a:pt x="62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1" name="Google Shape;12801;p56"/>
            <p:cNvSpPr/>
            <p:nvPr/>
          </p:nvSpPr>
          <p:spPr>
            <a:xfrm>
              <a:off x="3857925" y="2465900"/>
              <a:ext cx="15775" cy="6350"/>
            </a:xfrm>
            <a:custGeom>
              <a:avLst/>
              <a:gdLst/>
              <a:ahLst/>
              <a:cxnLst/>
              <a:rect l="l" t="t" r="r" b="b"/>
              <a:pathLst>
                <a:path w="631" h="254" extrusionOk="0">
                  <a:moveTo>
                    <a:pt x="571" y="1"/>
                  </a:moveTo>
                  <a:cubicBezTo>
                    <a:pt x="433" y="65"/>
                    <a:pt x="284" y="110"/>
                    <a:pt x="143" y="110"/>
                  </a:cubicBezTo>
                  <a:cubicBezTo>
                    <a:pt x="127" y="110"/>
                    <a:pt x="111" y="109"/>
                    <a:pt x="95" y="108"/>
                  </a:cubicBezTo>
                  <a:cubicBezTo>
                    <a:pt x="7" y="119"/>
                    <a:pt x="0" y="253"/>
                    <a:pt x="76" y="253"/>
                  </a:cubicBezTo>
                  <a:cubicBezTo>
                    <a:pt x="82" y="253"/>
                    <a:pt x="88" y="253"/>
                    <a:pt x="95" y="251"/>
                  </a:cubicBezTo>
                  <a:cubicBezTo>
                    <a:pt x="286" y="239"/>
                    <a:pt x="452" y="168"/>
                    <a:pt x="595" y="48"/>
                  </a:cubicBezTo>
                  <a:cubicBezTo>
                    <a:pt x="631" y="37"/>
                    <a:pt x="595" y="1"/>
                    <a:pt x="57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2" name="Google Shape;12802;p56"/>
            <p:cNvSpPr/>
            <p:nvPr/>
          </p:nvSpPr>
          <p:spPr>
            <a:xfrm>
              <a:off x="3856125" y="2498050"/>
              <a:ext cx="22650" cy="6575"/>
            </a:xfrm>
            <a:custGeom>
              <a:avLst/>
              <a:gdLst/>
              <a:ahLst/>
              <a:cxnLst/>
              <a:rect l="l" t="t" r="r" b="b"/>
              <a:pathLst>
                <a:path w="906" h="263" extrusionOk="0">
                  <a:moveTo>
                    <a:pt x="870" y="1"/>
                  </a:moveTo>
                  <a:cubicBezTo>
                    <a:pt x="620" y="13"/>
                    <a:pt x="405" y="25"/>
                    <a:pt x="167" y="25"/>
                  </a:cubicBezTo>
                  <a:cubicBezTo>
                    <a:pt x="163" y="24"/>
                    <a:pt x="160" y="24"/>
                    <a:pt x="156" y="24"/>
                  </a:cubicBezTo>
                  <a:cubicBezTo>
                    <a:pt x="1" y="24"/>
                    <a:pt x="4" y="263"/>
                    <a:pt x="167" y="263"/>
                  </a:cubicBezTo>
                  <a:cubicBezTo>
                    <a:pt x="429" y="263"/>
                    <a:pt x="691" y="263"/>
                    <a:pt x="893" y="60"/>
                  </a:cubicBezTo>
                  <a:cubicBezTo>
                    <a:pt x="905" y="36"/>
                    <a:pt x="893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3" name="Google Shape;12803;p56"/>
            <p:cNvSpPr/>
            <p:nvPr/>
          </p:nvSpPr>
          <p:spPr>
            <a:xfrm>
              <a:off x="3893825" y="2489625"/>
              <a:ext cx="16800" cy="7050"/>
            </a:xfrm>
            <a:custGeom>
              <a:avLst/>
              <a:gdLst/>
              <a:ahLst/>
              <a:cxnLst/>
              <a:rect l="l" t="t" r="r" b="b"/>
              <a:pathLst>
                <a:path w="672" h="282" extrusionOk="0">
                  <a:moveTo>
                    <a:pt x="493" y="1"/>
                  </a:moveTo>
                  <a:cubicBezTo>
                    <a:pt x="354" y="1"/>
                    <a:pt x="182" y="89"/>
                    <a:pt x="88" y="123"/>
                  </a:cubicBezTo>
                  <a:cubicBezTo>
                    <a:pt x="0" y="167"/>
                    <a:pt x="23" y="281"/>
                    <a:pt x="111" y="281"/>
                  </a:cubicBezTo>
                  <a:cubicBezTo>
                    <a:pt x="118" y="281"/>
                    <a:pt x="127" y="280"/>
                    <a:pt x="136" y="278"/>
                  </a:cubicBezTo>
                  <a:cubicBezTo>
                    <a:pt x="219" y="242"/>
                    <a:pt x="326" y="231"/>
                    <a:pt x="409" y="219"/>
                  </a:cubicBezTo>
                  <a:cubicBezTo>
                    <a:pt x="493" y="195"/>
                    <a:pt x="576" y="195"/>
                    <a:pt x="636" y="135"/>
                  </a:cubicBezTo>
                  <a:cubicBezTo>
                    <a:pt x="671" y="112"/>
                    <a:pt x="671" y="76"/>
                    <a:pt x="636" y="52"/>
                  </a:cubicBezTo>
                  <a:cubicBezTo>
                    <a:pt x="598" y="15"/>
                    <a:pt x="548" y="1"/>
                    <a:pt x="49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4" name="Google Shape;12804;p56"/>
            <p:cNvSpPr/>
            <p:nvPr/>
          </p:nvSpPr>
          <p:spPr>
            <a:xfrm>
              <a:off x="3892300" y="2453675"/>
              <a:ext cx="21900" cy="8975"/>
            </a:xfrm>
            <a:custGeom>
              <a:avLst/>
              <a:gdLst/>
              <a:ahLst/>
              <a:cxnLst/>
              <a:rect l="l" t="t" r="r" b="b"/>
              <a:pathLst>
                <a:path w="876" h="359" extrusionOk="0">
                  <a:moveTo>
                    <a:pt x="648" y="1"/>
                  </a:moveTo>
                  <a:cubicBezTo>
                    <a:pt x="466" y="1"/>
                    <a:pt x="293" y="73"/>
                    <a:pt x="113" y="145"/>
                  </a:cubicBezTo>
                  <a:cubicBezTo>
                    <a:pt x="0" y="216"/>
                    <a:pt x="73" y="359"/>
                    <a:pt x="172" y="359"/>
                  </a:cubicBezTo>
                  <a:cubicBezTo>
                    <a:pt x="187" y="359"/>
                    <a:pt x="204" y="355"/>
                    <a:pt x="220" y="347"/>
                  </a:cubicBezTo>
                  <a:cubicBezTo>
                    <a:pt x="411" y="252"/>
                    <a:pt x="625" y="204"/>
                    <a:pt x="828" y="133"/>
                  </a:cubicBezTo>
                  <a:cubicBezTo>
                    <a:pt x="875" y="121"/>
                    <a:pt x="875" y="49"/>
                    <a:pt x="828" y="26"/>
                  </a:cubicBezTo>
                  <a:cubicBezTo>
                    <a:pt x="767" y="8"/>
                    <a:pt x="707" y="1"/>
                    <a:pt x="64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5" name="Google Shape;12805;p56"/>
            <p:cNvSpPr/>
            <p:nvPr/>
          </p:nvSpPr>
          <p:spPr>
            <a:xfrm>
              <a:off x="3899575" y="2385500"/>
              <a:ext cx="11275" cy="6025"/>
            </a:xfrm>
            <a:custGeom>
              <a:avLst/>
              <a:gdLst/>
              <a:ahLst/>
              <a:cxnLst/>
              <a:rect l="l" t="t" r="r" b="b"/>
              <a:pathLst>
                <a:path w="451" h="241" extrusionOk="0">
                  <a:moveTo>
                    <a:pt x="359" y="1"/>
                  </a:moveTo>
                  <a:cubicBezTo>
                    <a:pt x="355" y="1"/>
                    <a:pt x="351" y="1"/>
                    <a:pt x="346" y="2"/>
                  </a:cubicBezTo>
                  <a:cubicBezTo>
                    <a:pt x="287" y="14"/>
                    <a:pt x="215" y="14"/>
                    <a:pt x="156" y="14"/>
                  </a:cubicBezTo>
                  <a:cubicBezTo>
                    <a:pt x="1" y="14"/>
                    <a:pt x="1" y="240"/>
                    <a:pt x="144" y="240"/>
                  </a:cubicBezTo>
                  <a:cubicBezTo>
                    <a:pt x="239" y="240"/>
                    <a:pt x="358" y="228"/>
                    <a:pt x="418" y="109"/>
                  </a:cubicBezTo>
                  <a:cubicBezTo>
                    <a:pt x="451" y="65"/>
                    <a:pt x="412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6" name="Google Shape;12806;p56"/>
            <p:cNvSpPr/>
            <p:nvPr/>
          </p:nvSpPr>
          <p:spPr>
            <a:xfrm>
              <a:off x="3843925" y="2581625"/>
              <a:ext cx="21450" cy="8200"/>
            </a:xfrm>
            <a:custGeom>
              <a:avLst/>
              <a:gdLst/>
              <a:ahLst/>
              <a:cxnLst/>
              <a:rect l="l" t="t" r="r" b="b"/>
              <a:pathLst>
                <a:path w="858" h="328" extrusionOk="0">
                  <a:moveTo>
                    <a:pt x="580" y="1"/>
                  </a:moveTo>
                  <a:cubicBezTo>
                    <a:pt x="411" y="1"/>
                    <a:pt x="241" y="76"/>
                    <a:pt x="84" y="134"/>
                  </a:cubicBezTo>
                  <a:cubicBezTo>
                    <a:pt x="6" y="179"/>
                    <a:pt x="1" y="327"/>
                    <a:pt x="97" y="327"/>
                  </a:cubicBezTo>
                  <a:cubicBezTo>
                    <a:pt x="104" y="327"/>
                    <a:pt x="112" y="326"/>
                    <a:pt x="119" y="325"/>
                  </a:cubicBezTo>
                  <a:cubicBezTo>
                    <a:pt x="346" y="301"/>
                    <a:pt x="608" y="313"/>
                    <a:pt x="798" y="194"/>
                  </a:cubicBezTo>
                  <a:cubicBezTo>
                    <a:pt x="858" y="170"/>
                    <a:pt x="858" y="75"/>
                    <a:pt x="798" y="51"/>
                  </a:cubicBezTo>
                  <a:cubicBezTo>
                    <a:pt x="726" y="15"/>
                    <a:pt x="653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7" name="Google Shape;12807;p56"/>
            <p:cNvSpPr/>
            <p:nvPr/>
          </p:nvSpPr>
          <p:spPr>
            <a:xfrm>
              <a:off x="3865025" y="2572775"/>
              <a:ext cx="21775" cy="8950"/>
            </a:xfrm>
            <a:custGeom>
              <a:avLst/>
              <a:gdLst/>
              <a:ahLst/>
              <a:cxnLst/>
              <a:rect l="l" t="t" r="r" b="b"/>
              <a:pathLst>
                <a:path w="871" h="358" extrusionOk="0">
                  <a:moveTo>
                    <a:pt x="478" y="0"/>
                  </a:moveTo>
                  <a:cubicBezTo>
                    <a:pt x="359" y="0"/>
                    <a:pt x="228" y="48"/>
                    <a:pt x="121" y="107"/>
                  </a:cubicBezTo>
                  <a:cubicBezTo>
                    <a:pt x="1" y="162"/>
                    <a:pt x="80" y="326"/>
                    <a:pt x="186" y="326"/>
                  </a:cubicBezTo>
                  <a:cubicBezTo>
                    <a:pt x="196" y="326"/>
                    <a:pt x="206" y="325"/>
                    <a:pt x="216" y="322"/>
                  </a:cubicBezTo>
                  <a:cubicBezTo>
                    <a:pt x="335" y="310"/>
                    <a:pt x="871" y="357"/>
                    <a:pt x="787" y="119"/>
                  </a:cubicBezTo>
                  <a:cubicBezTo>
                    <a:pt x="752" y="0"/>
                    <a:pt x="573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8" name="Google Shape;12808;p56"/>
            <p:cNvSpPr/>
            <p:nvPr/>
          </p:nvSpPr>
          <p:spPr>
            <a:xfrm>
              <a:off x="3848375" y="2634400"/>
              <a:ext cx="18200" cy="3575"/>
            </a:xfrm>
            <a:custGeom>
              <a:avLst/>
              <a:gdLst/>
              <a:ahLst/>
              <a:cxnLst/>
              <a:rect l="l" t="t" r="r" b="b"/>
              <a:pathLst>
                <a:path w="728" h="143" extrusionOk="0">
                  <a:moveTo>
                    <a:pt x="525" y="1"/>
                  </a:moveTo>
                  <a:cubicBezTo>
                    <a:pt x="362" y="1"/>
                    <a:pt x="187" y="45"/>
                    <a:pt x="49" y="71"/>
                  </a:cubicBezTo>
                  <a:cubicBezTo>
                    <a:pt x="1" y="95"/>
                    <a:pt x="13" y="143"/>
                    <a:pt x="49" y="143"/>
                  </a:cubicBezTo>
                  <a:cubicBezTo>
                    <a:pt x="168" y="119"/>
                    <a:pt x="287" y="107"/>
                    <a:pt x="418" y="107"/>
                  </a:cubicBezTo>
                  <a:cubicBezTo>
                    <a:pt x="459" y="107"/>
                    <a:pt x="507" y="110"/>
                    <a:pt x="556" y="110"/>
                  </a:cubicBezTo>
                  <a:cubicBezTo>
                    <a:pt x="605" y="110"/>
                    <a:pt x="656" y="107"/>
                    <a:pt x="703" y="95"/>
                  </a:cubicBezTo>
                  <a:cubicBezTo>
                    <a:pt x="727" y="71"/>
                    <a:pt x="727" y="36"/>
                    <a:pt x="703" y="24"/>
                  </a:cubicBezTo>
                  <a:cubicBezTo>
                    <a:pt x="648" y="7"/>
                    <a:pt x="587" y="1"/>
                    <a:pt x="52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9" name="Google Shape;12809;p56"/>
            <p:cNvSpPr/>
            <p:nvPr/>
          </p:nvSpPr>
          <p:spPr>
            <a:xfrm>
              <a:off x="3906725" y="2605975"/>
              <a:ext cx="21150" cy="5550"/>
            </a:xfrm>
            <a:custGeom>
              <a:avLst/>
              <a:gdLst/>
              <a:ahLst/>
              <a:cxnLst/>
              <a:rect l="l" t="t" r="r" b="b"/>
              <a:pathLst>
                <a:path w="846" h="222" extrusionOk="0">
                  <a:moveTo>
                    <a:pt x="676" y="0"/>
                  </a:moveTo>
                  <a:cubicBezTo>
                    <a:pt x="467" y="0"/>
                    <a:pt x="240" y="54"/>
                    <a:pt x="48" y="125"/>
                  </a:cubicBezTo>
                  <a:cubicBezTo>
                    <a:pt x="1" y="160"/>
                    <a:pt x="36" y="220"/>
                    <a:pt x="72" y="220"/>
                  </a:cubicBezTo>
                  <a:cubicBezTo>
                    <a:pt x="132" y="220"/>
                    <a:pt x="199" y="222"/>
                    <a:pt x="267" y="222"/>
                  </a:cubicBezTo>
                  <a:cubicBezTo>
                    <a:pt x="456" y="222"/>
                    <a:pt x="662" y="209"/>
                    <a:pt x="810" y="113"/>
                  </a:cubicBezTo>
                  <a:cubicBezTo>
                    <a:pt x="834" y="89"/>
                    <a:pt x="846" y="6"/>
                    <a:pt x="786" y="6"/>
                  </a:cubicBezTo>
                  <a:cubicBezTo>
                    <a:pt x="750" y="2"/>
                    <a:pt x="714" y="0"/>
                    <a:pt x="67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0" name="Google Shape;12810;p56"/>
            <p:cNvSpPr/>
            <p:nvPr/>
          </p:nvSpPr>
          <p:spPr>
            <a:xfrm>
              <a:off x="3848675" y="2687325"/>
              <a:ext cx="22350" cy="3900"/>
            </a:xfrm>
            <a:custGeom>
              <a:avLst/>
              <a:gdLst/>
              <a:ahLst/>
              <a:cxnLst/>
              <a:rect l="l" t="t" r="r" b="b"/>
              <a:pathLst>
                <a:path w="894" h="156" extrusionOk="0">
                  <a:moveTo>
                    <a:pt x="396" y="0"/>
                  </a:moveTo>
                  <a:cubicBezTo>
                    <a:pt x="296" y="0"/>
                    <a:pt x="196" y="2"/>
                    <a:pt x="96" y="2"/>
                  </a:cubicBezTo>
                  <a:cubicBezTo>
                    <a:pt x="1" y="14"/>
                    <a:pt x="1" y="145"/>
                    <a:pt x="96" y="145"/>
                  </a:cubicBezTo>
                  <a:cubicBezTo>
                    <a:pt x="232" y="145"/>
                    <a:pt x="369" y="156"/>
                    <a:pt x="505" y="156"/>
                  </a:cubicBezTo>
                  <a:cubicBezTo>
                    <a:pt x="619" y="156"/>
                    <a:pt x="733" y="148"/>
                    <a:pt x="846" y="121"/>
                  </a:cubicBezTo>
                  <a:cubicBezTo>
                    <a:pt x="894" y="109"/>
                    <a:pt x="894" y="50"/>
                    <a:pt x="846" y="26"/>
                  </a:cubicBezTo>
                  <a:cubicBezTo>
                    <a:pt x="696" y="4"/>
                    <a:pt x="546" y="0"/>
                    <a:pt x="39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1" name="Google Shape;12811;p56"/>
            <p:cNvSpPr/>
            <p:nvPr/>
          </p:nvSpPr>
          <p:spPr>
            <a:xfrm>
              <a:off x="3906425" y="2683200"/>
              <a:ext cx="21150" cy="7025"/>
            </a:xfrm>
            <a:custGeom>
              <a:avLst/>
              <a:gdLst/>
              <a:ahLst/>
              <a:cxnLst/>
              <a:rect l="l" t="t" r="r" b="b"/>
              <a:pathLst>
                <a:path w="846" h="281" extrusionOk="0">
                  <a:moveTo>
                    <a:pt x="417" y="0"/>
                  </a:moveTo>
                  <a:cubicBezTo>
                    <a:pt x="286" y="12"/>
                    <a:pt x="167" y="60"/>
                    <a:pt x="24" y="108"/>
                  </a:cubicBezTo>
                  <a:cubicBezTo>
                    <a:pt x="1" y="119"/>
                    <a:pt x="1" y="167"/>
                    <a:pt x="24" y="167"/>
                  </a:cubicBezTo>
                  <a:cubicBezTo>
                    <a:pt x="167" y="215"/>
                    <a:pt x="263" y="250"/>
                    <a:pt x="417" y="274"/>
                  </a:cubicBezTo>
                  <a:cubicBezTo>
                    <a:pt x="452" y="278"/>
                    <a:pt x="488" y="280"/>
                    <a:pt x="525" y="280"/>
                  </a:cubicBezTo>
                  <a:cubicBezTo>
                    <a:pt x="616" y="280"/>
                    <a:pt x="710" y="265"/>
                    <a:pt x="786" y="215"/>
                  </a:cubicBezTo>
                  <a:cubicBezTo>
                    <a:pt x="846" y="179"/>
                    <a:pt x="846" y="108"/>
                    <a:pt x="786" y="60"/>
                  </a:cubicBezTo>
                  <a:cubicBezTo>
                    <a:pt x="679" y="0"/>
                    <a:pt x="536" y="0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2" name="Google Shape;12812;p56"/>
            <p:cNvSpPr/>
            <p:nvPr/>
          </p:nvSpPr>
          <p:spPr>
            <a:xfrm>
              <a:off x="3915650" y="2722125"/>
              <a:ext cx="22050" cy="7300"/>
            </a:xfrm>
            <a:custGeom>
              <a:avLst/>
              <a:gdLst/>
              <a:ahLst/>
              <a:cxnLst/>
              <a:rect l="l" t="t" r="r" b="b"/>
              <a:pathLst>
                <a:path w="882" h="292" extrusionOk="0">
                  <a:moveTo>
                    <a:pt x="513" y="0"/>
                  </a:moveTo>
                  <a:cubicBezTo>
                    <a:pt x="361" y="0"/>
                    <a:pt x="199" y="40"/>
                    <a:pt x="72" y="86"/>
                  </a:cubicBezTo>
                  <a:cubicBezTo>
                    <a:pt x="1" y="98"/>
                    <a:pt x="1" y="206"/>
                    <a:pt x="72" y="217"/>
                  </a:cubicBezTo>
                  <a:cubicBezTo>
                    <a:pt x="205" y="252"/>
                    <a:pt x="374" y="291"/>
                    <a:pt x="532" y="291"/>
                  </a:cubicBezTo>
                  <a:cubicBezTo>
                    <a:pt x="644" y="291"/>
                    <a:pt x="750" y="272"/>
                    <a:pt x="834" y="217"/>
                  </a:cubicBezTo>
                  <a:cubicBezTo>
                    <a:pt x="882" y="182"/>
                    <a:pt x="882" y="110"/>
                    <a:pt x="834" y="86"/>
                  </a:cubicBezTo>
                  <a:cubicBezTo>
                    <a:pt x="746" y="24"/>
                    <a:pt x="632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3" name="Google Shape;12813;p56"/>
            <p:cNvSpPr/>
            <p:nvPr/>
          </p:nvSpPr>
          <p:spPr>
            <a:xfrm>
              <a:off x="3931450" y="2750175"/>
              <a:ext cx="8925" cy="1900"/>
            </a:xfrm>
            <a:custGeom>
              <a:avLst/>
              <a:gdLst/>
              <a:ahLst/>
              <a:cxnLst/>
              <a:rect l="l" t="t" r="r" b="b"/>
              <a:pathLst>
                <a:path w="357" h="76" extrusionOk="0">
                  <a:moveTo>
                    <a:pt x="59" y="0"/>
                  </a:moveTo>
                  <a:cubicBezTo>
                    <a:pt x="6" y="0"/>
                    <a:pt x="0" y="76"/>
                    <a:pt x="42" y="76"/>
                  </a:cubicBezTo>
                  <a:cubicBezTo>
                    <a:pt x="47" y="76"/>
                    <a:pt x="53" y="74"/>
                    <a:pt x="59" y="72"/>
                  </a:cubicBezTo>
                  <a:cubicBezTo>
                    <a:pt x="143" y="72"/>
                    <a:pt x="238" y="60"/>
                    <a:pt x="321" y="60"/>
                  </a:cubicBezTo>
                  <a:cubicBezTo>
                    <a:pt x="357" y="60"/>
                    <a:pt x="357" y="12"/>
                    <a:pt x="321" y="12"/>
                  </a:cubicBezTo>
                  <a:cubicBezTo>
                    <a:pt x="238" y="12"/>
                    <a:pt x="143" y="0"/>
                    <a:pt x="5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4" name="Google Shape;12814;p56"/>
            <p:cNvSpPr/>
            <p:nvPr/>
          </p:nvSpPr>
          <p:spPr>
            <a:xfrm>
              <a:off x="3949450" y="2750650"/>
              <a:ext cx="21600" cy="5350"/>
            </a:xfrm>
            <a:custGeom>
              <a:avLst/>
              <a:gdLst/>
              <a:ahLst/>
              <a:cxnLst/>
              <a:rect l="l" t="t" r="r" b="b"/>
              <a:pathLst>
                <a:path w="864" h="214" extrusionOk="0">
                  <a:moveTo>
                    <a:pt x="669" y="0"/>
                  </a:moveTo>
                  <a:cubicBezTo>
                    <a:pt x="617" y="0"/>
                    <a:pt x="565" y="9"/>
                    <a:pt x="506" y="29"/>
                  </a:cubicBezTo>
                  <a:cubicBezTo>
                    <a:pt x="456" y="38"/>
                    <a:pt x="406" y="42"/>
                    <a:pt x="355" y="42"/>
                  </a:cubicBezTo>
                  <a:cubicBezTo>
                    <a:pt x="273" y="42"/>
                    <a:pt x="190" y="32"/>
                    <a:pt x="101" y="17"/>
                  </a:cubicBezTo>
                  <a:cubicBezTo>
                    <a:pt x="94" y="15"/>
                    <a:pt x="87" y="14"/>
                    <a:pt x="80" y="14"/>
                  </a:cubicBezTo>
                  <a:cubicBezTo>
                    <a:pt x="14" y="14"/>
                    <a:pt x="1" y="115"/>
                    <a:pt x="66" y="148"/>
                  </a:cubicBezTo>
                  <a:cubicBezTo>
                    <a:pt x="197" y="172"/>
                    <a:pt x="328" y="196"/>
                    <a:pt x="482" y="208"/>
                  </a:cubicBezTo>
                  <a:cubicBezTo>
                    <a:pt x="517" y="211"/>
                    <a:pt x="550" y="213"/>
                    <a:pt x="583" y="213"/>
                  </a:cubicBezTo>
                  <a:cubicBezTo>
                    <a:pt x="663" y="213"/>
                    <a:pt x="740" y="199"/>
                    <a:pt x="816" y="148"/>
                  </a:cubicBezTo>
                  <a:cubicBezTo>
                    <a:pt x="863" y="112"/>
                    <a:pt x="863" y="29"/>
                    <a:pt x="804" y="17"/>
                  </a:cubicBezTo>
                  <a:cubicBezTo>
                    <a:pt x="756" y="6"/>
                    <a:pt x="712" y="0"/>
                    <a:pt x="66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5" name="Google Shape;12815;p56"/>
            <p:cNvSpPr/>
            <p:nvPr/>
          </p:nvSpPr>
          <p:spPr>
            <a:xfrm>
              <a:off x="3977575" y="2709650"/>
              <a:ext cx="15200" cy="3075"/>
            </a:xfrm>
            <a:custGeom>
              <a:avLst/>
              <a:gdLst/>
              <a:ahLst/>
              <a:cxnLst/>
              <a:rect l="l" t="t" r="r" b="b"/>
              <a:pathLst>
                <a:path w="608" h="123" extrusionOk="0">
                  <a:moveTo>
                    <a:pt x="286" y="0"/>
                  </a:moveTo>
                  <a:cubicBezTo>
                    <a:pt x="219" y="0"/>
                    <a:pt x="150" y="2"/>
                    <a:pt x="84" y="2"/>
                  </a:cubicBezTo>
                  <a:cubicBezTo>
                    <a:pt x="80" y="2"/>
                    <a:pt x="76" y="1"/>
                    <a:pt x="73" y="1"/>
                  </a:cubicBezTo>
                  <a:cubicBezTo>
                    <a:pt x="0" y="1"/>
                    <a:pt x="4" y="121"/>
                    <a:pt x="84" y="121"/>
                  </a:cubicBezTo>
                  <a:cubicBezTo>
                    <a:pt x="139" y="121"/>
                    <a:pt x="196" y="122"/>
                    <a:pt x="252" y="122"/>
                  </a:cubicBezTo>
                  <a:cubicBezTo>
                    <a:pt x="365" y="122"/>
                    <a:pt x="476" y="117"/>
                    <a:pt x="572" y="85"/>
                  </a:cubicBezTo>
                  <a:cubicBezTo>
                    <a:pt x="607" y="74"/>
                    <a:pt x="607" y="26"/>
                    <a:pt x="572" y="26"/>
                  </a:cubicBezTo>
                  <a:cubicBezTo>
                    <a:pt x="486" y="4"/>
                    <a:pt x="387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6" name="Google Shape;12816;p56"/>
            <p:cNvSpPr/>
            <p:nvPr/>
          </p:nvSpPr>
          <p:spPr>
            <a:xfrm>
              <a:off x="3972500" y="2791850"/>
              <a:ext cx="11950" cy="4775"/>
            </a:xfrm>
            <a:custGeom>
              <a:avLst/>
              <a:gdLst/>
              <a:ahLst/>
              <a:cxnLst/>
              <a:rect l="l" t="t" r="r" b="b"/>
              <a:pathLst>
                <a:path w="478" h="191" extrusionOk="0">
                  <a:moveTo>
                    <a:pt x="239" y="0"/>
                  </a:moveTo>
                  <a:cubicBezTo>
                    <a:pt x="179" y="0"/>
                    <a:pt x="120" y="12"/>
                    <a:pt x="60" y="48"/>
                  </a:cubicBezTo>
                  <a:cubicBezTo>
                    <a:pt x="1" y="60"/>
                    <a:pt x="1" y="119"/>
                    <a:pt x="60" y="143"/>
                  </a:cubicBezTo>
                  <a:cubicBezTo>
                    <a:pt x="120" y="167"/>
                    <a:pt x="168" y="191"/>
                    <a:pt x="239" y="191"/>
                  </a:cubicBezTo>
                  <a:cubicBezTo>
                    <a:pt x="298" y="191"/>
                    <a:pt x="358" y="191"/>
                    <a:pt x="418" y="167"/>
                  </a:cubicBezTo>
                  <a:cubicBezTo>
                    <a:pt x="477" y="131"/>
                    <a:pt x="477" y="60"/>
                    <a:pt x="418" y="24"/>
                  </a:cubicBezTo>
                  <a:cubicBezTo>
                    <a:pt x="358" y="0"/>
                    <a:pt x="298" y="0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7" name="Google Shape;12817;p56"/>
            <p:cNvSpPr/>
            <p:nvPr/>
          </p:nvSpPr>
          <p:spPr>
            <a:xfrm>
              <a:off x="4025800" y="2793625"/>
              <a:ext cx="5975" cy="2700"/>
            </a:xfrm>
            <a:custGeom>
              <a:avLst/>
              <a:gdLst/>
              <a:ahLst/>
              <a:cxnLst/>
              <a:rect l="l" t="t" r="r" b="b"/>
              <a:pathLst>
                <a:path w="239" h="108" extrusionOk="0">
                  <a:moveTo>
                    <a:pt x="214" y="1"/>
                  </a:moveTo>
                  <a:cubicBezTo>
                    <a:pt x="155" y="1"/>
                    <a:pt x="107" y="48"/>
                    <a:pt x="48" y="48"/>
                  </a:cubicBezTo>
                  <a:cubicBezTo>
                    <a:pt x="0" y="48"/>
                    <a:pt x="0" y="108"/>
                    <a:pt x="48" y="108"/>
                  </a:cubicBezTo>
                  <a:cubicBezTo>
                    <a:pt x="107" y="96"/>
                    <a:pt x="155" y="60"/>
                    <a:pt x="214" y="48"/>
                  </a:cubicBezTo>
                  <a:cubicBezTo>
                    <a:pt x="238" y="48"/>
                    <a:pt x="226" y="1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8" name="Google Shape;12818;p56"/>
            <p:cNvSpPr/>
            <p:nvPr/>
          </p:nvSpPr>
          <p:spPr>
            <a:xfrm>
              <a:off x="4055375" y="2790050"/>
              <a:ext cx="6450" cy="1900"/>
            </a:xfrm>
            <a:custGeom>
              <a:avLst/>
              <a:gdLst/>
              <a:ahLst/>
              <a:cxnLst/>
              <a:rect l="l" t="t" r="r" b="b"/>
              <a:pathLst>
                <a:path w="258" h="76" extrusionOk="0">
                  <a:moveTo>
                    <a:pt x="246" y="1"/>
                  </a:moveTo>
                  <a:cubicBezTo>
                    <a:pt x="174" y="1"/>
                    <a:pt x="79" y="1"/>
                    <a:pt x="20" y="60"/>
                  </a:cubicBezTo>
                  <a:cubicBezTo>
                    <a:pt x="1" y="60"/>
                    <a:pt x="12" y="76"/>
                    <a:pt x="36" y="76"/>
                  </a:cubicBezTo>
                  <a:cubicBezTo>
                    <a:pt x="41" y="76"/>
                    <a:pt x="48" y="75"/>
                    <a:pt x="55" y="72"/>
                  </a:cubicBezTo>
                  <a:cubicBezTo>
                    <a:pt x="115" y="25"/>
                    <a:pt x="186" y="25"/>
                    <a:pt x="246" y="25"/>
                  </a:cubicBezTo>
                  <a:cubicBezTo>
                    <a:pt x="258" y="25"/>
                    <a:pt x="258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9" name="Google Shape;12819;p56"/>
            <p:cNvSpPr/>
            <p:nvPr/>
          </p:nvSpPr>
          <p:spPr>
            <a:xfrm>
              <a:off x="4012550" y="2811925"/>
              <a:ext cx="26350" cy="9225"/>
            </a:xfrm>
            <a:custGeom>
              <a:avLst/>
              <a:gdLst/>
              <a:ahLst/>
              <a:cxnLst/>
              <a:rect l="l" t="t" r="r" b="b"/>
              <a:pathLst>
                <a:path w="1054" h="369" extrusionOk="0">
                  <a:moveTo>
                    <a:pt x="870" y="1"/>
                  </a:moveTo>
                  <a:cubicBezTo>
                    <a:pt x="573" y="1"/>
                    <a:pt x="274" y="121"/>
                    <a:pt x="42" y="269"/>
                  </a:cubicBezTo>
                  <a:cubicBezTo>
                    <a:pt x="0" y="300"/>
                    <a:pt x="41" y="368"/>
                    <a:pt x="84" y="368"/>
                  </a:cubicBezTo>
                  <a:cubicBezTo>
                    <a:pt x="90" y="368"/>
                    <a:pt x="96" y="367"/>
                    <a:pt x="101" y="364"/>
                  </a:cubicBezTo>
                  <a:cubicBezTo>
                    <a:pt x="399" y="209"/>
                    <a:pt x="709" y="209"/>
                    <a:pt x="1006" y="90"/>
                  </a:cubicBezTo>
                  <a:cubicBezTo>
                    <a:pt x="1054" y="78"/>
                    <a:pt x="1018" y="7"/>
                    <a:pt x="982" y="7"/>
                  </a:cubicBezTo>
                  <a:cubicBezTo>
                    <a:pt x="945" y="3"/>
                    <a:pt x="908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0" name="Google Shape;12820;p56"/>
            <p:cNvSpPr/>
            <p:nvPr/>
          </p:nvSpPr>
          <p:spPr>
            <a:xfrm>
              <a:off x="4030275" y="2818600"/>
              <a:ext cx="37400" cy="12350"/>
            </a:xfrm>
            <a:custGeom>
              <a:avLst/>
              <a:gdLst/>
              <a:ahLst/>
              <a:cxnLst/>
              <a:rect l="l" t="t" r="r" b="b"/>
              <a:pathLst>
                <a:path w="1496" h="494" extrusionOk="0">
                  <a:moveTo>
                    <a:pt x="4" y="425"/>
                  </a:moveTo>
                  <a:cubicBezTo>
                    <a:pt x="1" y="425"/>
                    <a:pt x="4" y="430"/>
                    <a:pt x="12" y="430"/>
                  </a:cubicBezTo>
                  <a:cubicBezTo>
                    <a:pt x="8" y="426"/>
                    <a:pt x="5" y="425"/>
                    <a:pt x="4" y="425"/>
                  </a:cubicBezTo>
                  <a:close/>
                  <a:moveTo>
                    <a:pt x="1420" y="0"/>
                  </a:moveTo>
                  <a:cubicBezTo>
                    <a:pt x="1415" y="0"/>
                    <a:pt x="1410" y="1"/>
                    <a:pt x="1405" y="2"/>
                  </a:cubicBezTo>
                  <a:cubicBezTo>
                    <a:pt x="940" y="97"/>
                    <a:pt x="512" y="395"/>
                    <a:pt x="12" y="430"/>
                  </a:cubicBezTo>
                  <a:cubicBezTo>
                    <a:pt x="170" y="466"/>
                    <a:pt x="290" y="494"/>
                    <a:pt x="420" y="494"/>
                  </a:cubicBezTo>
                  <a:cubicBezTo>
                    <a:pt x="505" y="494"/>
                    <a:pt x="594" y="482"/>
                    <a:pt x="702" y="454"/>
                  </a:cubicBezTo>
                  <a:cubicBezTo>
                    <a:pt x="952" y="371"/>
                    <a:pt x="1238" y="252"/>
                    <a:pt x="1440" y="109"/>
                  </a:cubicBezTo>
                  <a:cubicBezTo>
                    <a:pt x="1495" y="65"/>
                    <a:pt x="1479" y="0"/>
                    <a:pt x="142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1" name="Google Shape;12821;p56"/>
            <p:cNvSpPr/>
            <p:nvPr/>
          </p:nvSpPr>
          <p:spPr>
            <a:xfrm>
              <a:off x="4080775" y="2839125"/>
              <a:ext cx="24800" cy="7675"/>
            </a:xfrm>
            <a:custGeom>
              <a:avLst/>
              <a:gdLst/>
              <a:ahLst/>
              <a:cxnLst/>
              <a:rect l="l" t="t" r="r" b="b"/>
              <a:pathLst>
                <a:path w="992" h="307" extrusionOk="0">
                  <a:moveTo>
                    <a:pt x="958" y="0"/>
                  </a:moveTo>
                  <a:cubicBezTo>
                    <a:pt x="954" y="0"/>
                    <a:pt x="949" y="1"/>
                    <a:pt x="944" y="2"/>
                  </a:cubicBezTo>
                  <a:cubicBezTo>
                    <a:pt x="647" y="26"/>
                    <a:pt x="349" y="86"/>
                    <a:pt x="63" y="193"/>
                  </a:cubicBezTo>
                  <a:cubicBezTo>
                    <a:pt x="0" y="203"/>
                    <a:pt x="30" y="306"/>
                    <a:pt x="86" y="306"/>
                  </a:cubicBezTo>
                  <a:cubicBezTo>
                    <a:pt x="94" y="306"/>
                    <a:pt x="102" y="304"/>
                    <a:pt x="111" y="300"/>
                  </a:cubicBezTo>
                  <a:cubicBezTo>
                    <a:pt x="397" y="181"/>
                    <a:pt x="670" y="133"/>
                    <a:pt x="956" y="62"/>
                  </a:cubicBezTo>
                  <a:cubicBezTo>
                    <a:pt x="988" y="41"/>
                    <a:pt x="991" y="0"/>
                    <a:pt x="95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2" name="Google Shape;12822;p56"/>
            <p:cNvSpPr/>
            <p:nvPr/>
          </p:nvSpPr>
          <p:spPr>
            <a:xfrm>
              <a:off x="4121125" y="2865050"/>
              <a:ext cx="8875" cy="3625"/>
            </a:xfrm>
            <a:custGeom>
              <a:avLst/>
              <a:gdLst/>
              <a:ahLst/>
              <a:cxnLst/>
              <a:rect l="l" t="t" r="r" b="b"/>
              <a:pathLst>
                <a:path w="355" h="145" extrusionOk="0">
                  <a:moveTo>
                    <a:pt x="83" y="1"/>
                  </a:moveTo>
                  <a:cubicBezTo>
                    <a:pt x="0" y="1"/>
                    <a:pt x="0" y="145"/>
                    <a:pt x="83" y="145"/>
                  </a:cubicBezTo>
                  <a:cubicBezTo>
                    <a:pt x="86" y="145"/>
                    <a:pt x="89" y="144"/>
                    <a:pt x="92" y="144"/>
                  </a:cubicBezTo>
                  <a:cubicBezTo>
                    <a:pt x="164" y="120"/>
                    <a:pt x="247" y="144"/>
                    <a:pt x="307" y="108"/>
                  </a:cubicBezTo>
                  <a:cubicBezTo>
                    <a:pt x="354" y="96"/>
                    <a:pt x="354" y="49"/>
                    <a:pt x="307" y="37"/>
                  </a:cubicBezTo>
                  <a:cubicBezTo>
                    <a:pt x="235" y="1"/>
                    <a:pt x="164" y="1"/>
                    <a:pt x="92" y="1"/>
                  </a:cubicBezTo>
                  <a:cubicBezTo>
                    <a:pt x="89" y="1"/>
                    <a:pt x="86" y="1"/>
                    <a:pt x="8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3" name="Google Shape;12823;p56"/>
            <p:cNvSpPr/>
            <p:nvPr/>
          </p:nvSpPr>
          <p:spPr>
            <a:xfrm>
              <a:off x="4155575" y="2864475"/>
              <a:ext cx="5975" cy="1800"/>
            </a:xfrm>
            <a:custGeom>
              <a:avLst/>
              <a:gdLst/>
              <a:ahLst/>
              <a:cxnLst/>
              <a:rect l="l" t="t" r="r" b="b"/>
              <a:pathLst>
                <a:path w="239" h="72" extrusionOk="0">
                  <a:moveTo>
                    <a:pt x="48" y="0"/>
                  </a:moveTo>
                  <a:cubicBezTo>
                    <a:pt x="0" y="0"/>
                    <a:pt x="0" y="72"/>
                    <a:pt x="48" y="72"/>
                  </a:cubicBezTo>
                  <a:cubicBezTo>
                    <a:pt x="107" y="72"/>
                    <a:pt x="155" y="72"/>
                    <a:pt x="214" y="60"/>
                  </a:cubicBezTo>
                  <a:cubicBezTo>
                    <a:pt x="238" y="60"/>
                    <a:pt x="238" y="12"/>
                    <a:pt x="214" y="12"/>
                  </a:cubicBezTo>
                  <a:cubicBezTo>
                    <a:pt x="155" y="12"/>
                    <a:pt x="107" y="12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4" name="Google Shape;12824;p56"/>
            <p:cNvSpPr/>
            <p:nvPr/>
          </p:nvSpPr>
          <p:spPr>
            <a:xfrm>
              <a:off x="4154075" y="2898625"/>
              <a:ext cx="10100" cy="4575"/>
            </a:xfrm>
            <a:custGeom>
              <a:avLst/>
              <a:gdLst/>
              <a:ahLst/>
              <a:cxnLst/>
              <a:rect l="l" t="t" r="r" b="b"/>
              <a:pathLst>
                <a:path w="404" h="183" extrusionOk="0">
                  <a:moveTo>
                    <a:pt x="388" y="0"/>
                  </a:moveTo>
                  <a:cubicBezTo>
                    <a:pt x="386" y="0"/>
                    <a:pt x="384" y="1"/>
                    <a:pt x="382" y="4"/>
                  </a:cubicBezTo>
                  <a:cubicBezTo>
                    <a:pt x="263" y="63"/>
                    <a:pt x="120" y="111"/>
                    <a:pt x="1" y="182"/>
                  </a:cubicBezTo>
                  <a:cubicBezTo>
                    <a:pt x="120" y="123"/>
                    <a:pt x="263" y="87"/>
                    <a:pt x="394" y="27"/>
                  </a:cubicBezTo>
                  <a:cubicBezTo>
                    <a:pt x="403" y="18"/>
                    <a:pt x="397" y="0"/>
                    <a:pt x="38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5" name="Google Shape;12825;p56"/>
            <p:cNvSpPr/>
            <p:nvPr/>
          </p:nvSpPr>
          <p:spPr>
            <a:xfrm>
              <a:off x="4163000" y="2910600"/>
              <a:ext cx="14925" cy="3300"/>
            </a:xfrm>
            <a:custGeom>
              <a:avLst/>
              <a:gdLst/>
              <a:ahLst/>
              <a:cxnLst/>
              <a:rect l="l" t="t" r="r" b="b"/>
              <a:pathLst>
                <a:path w="597" h="132" extrusionOk="0">
                  <a:moveTo>
                    <a:pt x="560" y="1"/>
                  </a:moveTo>
                  <a:cubicBezTo>
                    <a:pt x="443" y="9"/>
                    <a:pt x="331" y="18"/>
                    <a:pt x="220" y="18"/>
                  </a:cubicBezTo>
                  <a:cubicBezTo>
                    <a:pt x="175" y="18"/>
                    <a:pt x="129" y="16"/>
                    <a:pt x="84" y="13"/>
                  </a:cubicBezTo>
                  <a:cubicBezTo>
                    <a:pt x="1" y="13"/>
                    <a:pt x="1" y="132"/>
                    <a:pt x="84" y="132"/>
                  </a:cubicBezTo>
                  <a:cubicBezTo>
                    <a:pt x="239" y="120"/>
                    <a:pt x="418" y="120"/>
                    <a:pt x="572" y="48"/>
                  </a:cubicBezTo>
                  <a:cubicBezTo>
                    <a:pt x="596" y="25"/>
                    <a:pt x="572" y="1"/>
                    <a:pt x="56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6" name="Google Shape;12826;p56"/>
            <p:cNvSpPr/>
            <p:nvPr/>
          </p:nvSpPr>
          <p:spPr>
            <a:xfrm>
              <a:off x="4163100" y="2943300"/>
              <a:ext cx="19800" cy="11700"/>
            </a:xfrm>
            <a:custGeom>
              <a:avLst/>
              <a:gdLst/>
              <a:ahLst/>
              <a:cxnLst/>
              <a:rect l="l" t="t" r="r" b="b"/>
              <a:pathLst>
                <a:path w="792" h="468" extrusionOk="0">
                  <a:moveTo>
                    <a:pt x="712" y="1"/>
                  </a:moveTo>
                  <a:cubicBezTo>
                    <a:pt x="708" y="1"/>
                    <a:pt x="704" y="1"/>
                    <a:pt x="699" y="2"/>
                  </a:cubicBezTo>
                  <a:cubicBezTo>
                    <a:pt x="580" y="26"/>
                    <a:pt x="485" y="74"/>
                    <a:pt x="390" y="133"/>
                  </a:cubicBezTo>
                  <a:cubicBezTo>
                    <a:pt x="294" y="193"/>
                    <a:pt x="211" y="252"/>
                    <a:pt x="104" y="300"/>
                  </a:cubicBezTo>
                  <a:cubicBezTo>
                    <a:pt x="1" y="323"/>
                    <a:pt x="41" y="467"/>
                    <a:pt x="140" y="467"/>
                  </a:cubicBezTo>
                  <a:cubicBezTo>
                    <a:pt x="144" y="467"/>
                    <a:pt x="148" y="467"/>
                    <a:pt x="152" y="467"/>
                  </a:cubicBezTo>
                  <a:cubicBezTo>
                    <a:pt x="271" y="443"/>
                    <a:pt x="390" y="407"/>
                    <a:pt x="497" y="360"/>
                  </a:cubicBezTo>
                  <a:cubicBezTo>
                    <a:pt x="616" y="300"/>
                    <a:pt x="699" y="205"/>
                    <a:pt x="759" y="86"/>
                  </a:cubicBezTo>
                  <a:cubicBezTo>
                    <a:pt x="791" y="53"/>
                    <a:pt x="755" y="1"/>
                    <a:pt x="71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7" name="Google Shape;12827;p56"/>
            <p:cNvSpPr/>
            <p:nvPr/>
          </p:nvSpPr>
          <p:spPr>
            <a:xfrm>
              <a:off x="4179375" y="2978775"/>
              <a:ext cx="14900" cy="3975"/>
            </a:xfrm>
            <a:custGeom>
              <a:avLst/>
              <a:gdLst/>
              <a:ahLst/>
              <a:cxnLst/>
              <a:rect l="l" t="t" r="r" b="b"/>
              <a:pathLst>
                <a:path w="596" h="159" extrusionOk="0">
                  <a:moveTo>
                    <a:pt x="310" y="0"/>
                  </a:moveTo>
                  <a:cubicBezTo>
                    <a:pt x="227" y="0"/>
                    <a:pt x="132" y="12"/>
                    <a:pt x="48" y="24"/>
                  </a:cubicBezTo>
                  <a:cubicBezTo>
                    <a:pt x="1" y="36"/>
                    <a:pt x="1" y="131"/>
                    <a:pt x="48" y="131"/>
                  </a:cubicBezTo>
                  <a:cubicBezTo>
                    <a:pt x="116" y="141"/>
                    <a:pt x="191" y="158"/>
                    <a:pt x="261" y="158"/>
                  </a:cubicBezTo>
                  <a:cubicBezTo>
                    <a:pt x="278" y="158"/>
                    <a:pt x="294" y="157"/>
                    <a:pt x="310" y="155"/>
                  </a:cubicBezTo>
                  <a:cubicBezTo>
                    <a:pt x="394" y="155"/>
                    <a:pt x="489" y="155"/>
                    <a:pt x="572" y="119"/>
                  </a:cubicBezTo>
                  <a:cubicBezTo>
                    <a:pt x="596" y="96"/>
                    <a:pt x="596" y="60"/>
                    <a:pt x="572" y="36"/>
                  </a:cubicBezTo>
                  <a:cubicBezTo>
                    <a:pt x="513" y="0"/>
                    <a:pt x="405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8" name="Google Shape;12828;p56"/>
            <p:cNvSpPr/>
            <p:nvPr/>
          </p:nvSpPr>
          <p:spPr>
            <a:xfrm>
              <a:off x="4209150" y="2988275"/>
              <a:ext cx="8050" cy="4200"/>
            </a:xfrm>
            <a:custGeom>
              <a:avLst/>
              <a:gdLst/>
              <a:ahLst/>
              <a:cxnLst/>
              <a:rect l="l" t="t" r="r" b="b"/>
              <a:pathLst>
                <a:path w="322" h="168" extrusionOk="0">
                  <a:moveTo>
                    <a:pt x="97" y="1"/>
                  </a:moveTo>
                  <a:cubicBezTo>
                    <a:pt x="0" y="1"/>
                    <a:pt x="4" y="168"/>
                    <a:pt x="107" y="168"/>
                  </a:cubicBezTo>
                  <a:cubicBezTo>
                    <a:pt x="179" y="168"/>
                    <a:pt x="227" y="156"/>
                    <a:pt x="286" y="120"/>
                  </a:cubicBezTo>
                  <a:cubicBezTo>
                    <a:pt x="322" y="108"/>
                    <a:pt x="322" y="61"/>
                    <a:pt x="286" y="49"/>
                  </a:cubicBezTo>
                  <a:cubicBezTo>
                    <a:pt x="227" y="13"/>
                    <a:pt x="179" y="1"/>
                    <a:pt x="107" y="1"/>
                  </a:cubicBezTo>
                  <a:cubicBezTo>
                    <a:pt x="104" y="1"/>
                    <a:pt x="101" y="1"/>
                    <a:pt x="9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9" name="Google Shape;12829;p56"/>
            <p:cNvSpPr/>
            <p:nvPr/>
          </p:nvSpPr>
          <p:spPr>
            <a:xfrm>
              <a:off x="4159425" y="3015975"/>
              <a:ext cx="32175" cy="8950"/>
            </a:xfrm>
            <a:custGeom>
              <a:avLst/>
              <a:gdLst/>
              <a:ahLst/>
              <a:cxnLst/>
              <a:rect l="l" t="t" r="r" b="b"/>
              <a:pathLst>
                <a:path w="1287" h="358" extrusionOk="0">
                  <a:moveTo>
                    <a:pt x="1227" y="1"/>
                  </a:moveTo>
                  <a:cubicBezTo>
                    <a:pt x="1049" y="36"/>
                    <a:pt x="870" y="108"/>
                    <a:pt x="692" y="179"/>
                  </a:cubicBezTo>
                  <a:cubicBezTo>
                    <a:pt x="489" y="239"/>
                    <a:pt x="287" y="251"/>
                    <a:pt x="60" y="263"/>
                  </a:cubicBezTo>
                  <a:cubicBezTo>
                    <a:pt x="1" y="263"/>
                    <a:pt x="1" y="358"/>
                    <a:pt x="60" y="358"/>
                  </a:cubicBezTo>
                  <a:cubicBezTo>
                    <a:pt x="465" y="358"/>
                    <a:pt x="918" y="298"/>
                    <a:pt x="1263" y="72"/>
                  </a:cubicBezTo>
                  <a:cubicBezTo>
                    <a:pt x="1287" y="36"/>
                    <a:pt x="1275" y="1"/>
                    <a:pt x="122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0" name="Google Shape;12830;p56"/>
            <p:cNvSpPr/>
            <p:nvPr/>
          </p:nvSpPr>
          <p:spPr>
            <a:xfrm>
              <a:off x="4203775" y="3013725"/>
              <a:ext cx="17000" cy="6325"/>
            </a:xfrm>
            <a:custGeom>
              <a:avLst/>
              <a:gdLst/>
              <a:ahLst/>
              <a:cxnLst/>
              <a:rect l="l" t="t" r="r" b="b"/>
              <a:pathLst>
                <a:path w="680" h="253" extrusionOk="0">
                  <a:moveTo>
                    <a:pt x="384" y="1"/>
                  </a:moveTo>
                  <a:cubicBezTo>
                    <a:pt x="287" y="1"/>
                    <a:pt x="187" y="24"/>
                    <a:pt x="84" y="43"/>
                  </a:cubicBezTo>
                  <a:cubicBezTo>
                    <a:pt x="1" y="55"/>
                    <a:pt x="1" y="198"/>
                    <a:pt x="84" y="222"/>
                  </a:cubicBezTo>
                  <a:cubicBezTo>
                    <a:pt x="184" y="234"/>
                    <a:pt x="280" y="253"/>
                    <a:pt x="375" y="253"/>
                  </a:cubicBezTo>
                  <a:cubicBezTo>
                    <a:pt x="461" y="253"/>
                    <a:pt x="547" y="237"/>
                    <a:pt x="632" y="186"/>
                  </a:cubicBezTo>
                  <a:cubicBezTo>
                    <a:pt x="680" y="162"/>
                    <a:pt x="680" y="79"/>
                    <a:pt x="632" y="67"/>
                  </a:cubicBezTo>
                  <a:cubicBezTo>
                    <a:pt x="550" y="17"/>
                    <a:pt x="468" y="1"/>
                    <a:pt x="38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1" name="Google Shape;12831;p56"/>
            <p:cNvSpPr/>
            <p:nvPr/>
          </p:nvSpPr>
          <p:spPr>
            <a:xfrm>
              <a:off x="4143675" y="3074875"/>
              <a:ext cx="11625" cy="4250"/>
            </a:xfrm>
            <a:custGeom>
              <a:avLst/>
              <a:gdLst/>
              <a:ahLst/>
              <a:cxnLst/>
              <a:rect l="l" t="t" r="r" b="b"/>
              <a:pathLst>
                <a:path w="465" h="170" extrusionOk="0">
                  <a:moveTo>
                    <a:pt x="378" y="0"/>
                  </a:moveTo>
                  <a:cubicBezTo>
                    <a:pt x="276" y="0"/>
                    <a:pt x="190" y="38"/>
                    <a:pt x="95" y="38"/>
                  </a:cubicBezTo>
                  <a:cubicBezTo>
                    <a:pt x="4" y="38"/>
                    <a:pt x="0" y="169"/>
                    <a:pt x="84" y="169"/>
                  </a:cubicBezTo>
                  <a:cubicBezTo>
                    <a:pt x="88" y="169"/>
                    <a:pt x="91" y="169"/>
                    <a:pt x="95" y="169"/>
                  </a:cubicBezTo>
                  <a:cubicBezTo>
                    <a:pt x="214" y="157"/>
                    <a:pt x="321" y="109"/>
                    <a:pt x="417" y="97"/>
                  </a:cubicBezTo>
                  <a:cubicBezTo>
                    <a:pt x="464" y="85"/>
                    <a:pt x="464" y="26"/>
                    <a:pt x="417" y="2"/>
                  </a:cubicBezTo>
                  <a:cubicBezTo>
                    <a:pt x="403" y="1"/>
                    <a:pt x="390" y="0"/>
                    <a:pt x="37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2" name="Google Shape;12832;p56"/>
            <p:cNvSpPr/>
            <p:nvPr/>
          </p:nvSpPr>
          <p:spPr>
            <a:xfrm>
              <a:off x="4126400" y="3106750"/>
              <a:ext cx="16700" cy="6275"/>
            </a:xfrm>
            <a:custGeom>
              <a:avLst/>
              <a:gdLst/>
              <a:ahLst/>
              <a:cxnLst/>
              <a:rect l="l" t="t" r="r" b="b"/>
              <a:pathLst>
                <a:path w="668" h="251" extrusionOk="0">
                  <a:moveTo>
                    <a:pt x="429" y="1"/>
                  </a:moveTo>
                  <a:cubicBezTo>
                    <a:pt x="334" y="1"/>
                    <a:pt x="238" y="13"/>
                    <a:pt x="143" y="13"/>
                  </a:cubicBezTo>
                  <a:cubicBezTo>
                    <a:pt x="0" y="13"/>
                    <a:pt x="0" y="239"/>
                    <a:pt x="143" y="239"/>
                  </a:cubicBezTo>
                  <a:cubicBezTo>
                    <a:pt x="227" y="239"/>
                    <a:pt x="334" y="251"/>
                    <a:pt x="429" y="251"/>
                  </a:cubicBezTo>
                  <a:cubicBezTo>
                    <a:pt x="489" y="251"/>
                    <a:pt x="596" y="215"/>
                    <a:pt x="631" y="180"/>
                  </a:cubicBezTo>
                  <a:cubicBezTo>
                    <a:pt x="667" y="144"/>
                    <a:pt x="667" y="96"/>
                    <a:pt x="631" y="72"/>
                  </a:cubicBezTo>
                  <a:cubicBezTo>
                    <a:pt x="596" y="25"/>
                    <a:pt x="489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3" name="Google Shape;12833;p56"/>
            <p:cNvSpPr/>
            <p:nvPr/>
          </p:nvSpPr>
          <p:spPr>
            <a:xfrm>
              <a:off x="4169850" y="3099975"/>
              <a:ext cx="14900" cy="7275"/>
            </a:xfrm>
            <a:custGeom>
              <a:avLst/>
              <a:gdLst/>
              <a:ahLst/>
              <a:cxnLst/>
              <a:rect l="l" t="t" r="r" b="b"/>
              <a:pathLst>
                <a:path w="596" h="291" extrusionOk="0">
                  <a:moveTo>
                    <a:pt x="363" y="1"/>
                  </a:moveTo>
                  <a:cubicBezTo>
                    <a:pt x="259" y="1"/>
                    <a:pt x="148" y="35"/>
                    <a:pt x="72" y="70"/>
                  </a:cubicBezTo>
                  <a:cubicBezTo>
                    <a:pt x="13" y="105"/>
                    <a:pt x="1" y="177"/>
                    <a:pt x="24" y="236"/>
                  </a:cubicBezTo>
                  <a:cubicBezTo>
                    <a:pt x="49" y="277"/>
                    <a:pt x="91" y="290"/>
                    <a:pt x="134" y="290"/>
                  </a:cubicBezTo>
                  <a:cubicBezTo>
                    <a:pt x="153" y="290"/>
                    <a:pt x="173" y="288"/>
                    <a:pt x="191" y="284"/>
                  </a:cubicBezTo>
                  <a:cubicBezTo>
                    <a:pt x="310" y="224"/>
                    <a:pt x="477" y="284"/>
                    <a:pt x="560" y="177"/>
                  </a:cubicBezTo>
                  <a:cubicBezTo>
                    <a:pt x="596" y="141"/>
                    <a:pt x="596" y="105"/>
                    <a:pt x="560" y="70"/>
                  </a:cubicBezTo>
                  <a:cubicBezTo>
                    <a:pt x="510" y="19"/>
                    <a:pt x="438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4" name="Google Shape;12834;p56"/>
            <p:cNvSpPr/>
            <p:nvPr/>
          </p:nvSpPr>
          <p:spPr>
            <a:xfrm>
              <a:off x="4125900" y="3145475"/>
              <a:ext cx="34750" cy="6600"/>
            </a:xfrm>
            <a:custGeom>
              <a:avLst/>
              <a:gdLst/>
              <a:ahLst/>
              <a:cxnLst/>
              <a:rect l="l" t="t" r="r" b="b"/>
              <a:pathLst>
                <a:path w="1390" h="264" extrusionOk="0">
                  <a:moveTo>
                    <a:pt x="1051" y="1"/>
                  </a:moveTo>
                  <a:cubicBezTo>
                    <a:pt x="710" y="1"/>
                    <a:pt x="406" y="88"/>
                    <a:pt x="44" y="190"/>
                  </a:cubicBezTo>
                  <a:cubicBezTo>
                    <a:pt x="1" y="212"/>
                    <a:pt x="27" y="263"/>
                    <a:pt x="49" y="263"/>
                  </a:cubicBezTo>
                  <a:cubicBezTo>
                    <a:pt x="52" y="263"/>
                    <a:pt x="54" y="263"/>
                    <a:pt x="56" y="262"/>
                  </a:cubicBezTo>
                  <a:cubicBezTo>
                    <a:pt x="473" y="178"/>
                    <a:pt x="925" y="190"/>
                    <a:pt x="1354" y="95"/>
                  </a:cubicBezTo>
                  <a:cubicBezTo>
                    <a:pt x="1390" y="95"/>
                    <a:pt x="1390" y="35"/>
                    <a:pt x="1354" y="24"/>
                  </a:cubicBezTo>
                  <a:cubicBezTo>
                    <a:pt x="1249" y="8"/>
                    <a:pt x="1148" y="1"/>
                    <a:pt x="105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5" name="Google Shape;12835;p56"/>
            <p:cNvSpPr/>
            <p:nvPr/>
          </p:nvSpPr>
          <p:spPr>
            <a:xfrm>
              <a:off x="4154175" y="3159700"/>
              <a:ext cx="21875" cy="8425"/>
            </a:xfrm>
            <a:custGeom>
              <a:avLst/>
              <a:gdLst/>
              <a:ahLst/>
              <a:cxnLst/>
              <a:rect l="l" t="t" r="r" b="b"/>
              <a:pathLst>
                <a:path w="875" h="337" extrusionOk="0">
                  <a:moveTo>
                    <a:pt x="807" y="1"/>
                  </a:moveTo>
                  <a:cubicBezTo>
                    <a:pt x="803" y="1"/>
                    <a:pt x="799" y="1"/>
                    <a:pt x="794" y="2"/>
                  </a:cubicBezTo>
                  <a:cubicBezTo>
                    <a:pt x="556" y="62"/>
                    <a:pt x="318" y="133"/>
                    <a:pt x="92" y="193"/>
                  </a:cubicBezTo>
                  <a:cubicBezTo>
                    <a:pt x="1" y="216"/>
                    <a:pt x="30" y="336"/>
                    <a:pt x="126" y="336"/>
                  </a:cubicBezTo>
                  <a:cubicBezTo>
                    <a:pt x="130" y="336"/>
                    <a:pt x="135" y="336"/>
                    <a:pt x="140" y="336"/>
                  </a:cubicBezTo>
                  <a:cubicBezTo>
                    <a:pt x="390" y="276"/>
                    <a:pt x="628" y="240"/>
                    <a:pt x="830" y="98"/>
                  </a:cubicBezTo>
                  <a:cubicBezTo>
                    <a:pt x="874" y="65"/>
                    <a:pt x="857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6" name="Google Shape;12836;p56"/>
            <p:cNvSpPr/>
            <p:nvPr/>
          </p:nvSpPr>
          <p:spPr>
            <a:xfrm>
              <a:off x="4157650" y="3214225"/>
              <a:ext cx="31275" cy="4475"/>
            </a:xfrm>
            <a:custGeom>
              <a:avLst/>
              <a:gdLst/>
              <a:ahLst/>
              <a:cxnLst/>
              <a:rect l="l" t="t" r="r" b="b"/>
              <a:pathLst>
                <a:path w="1251" h="179" extrusionOk="0">
                  <a:moveTo>
                    <a:pt x="72" y="0"/>
                  </a:moveTo>
                  <a:cubicBezTo>
                    <a:pt x="1" y="0"/>
                    <a:pt x="1" y="119"/>
                    <a:pt x="72" y="131"/>
                  </a:cubicBezTo>
                  <a:cubicBezTo>
                    <a:pt x="358" y="140"/>
                    <a:pt x="644" y="178"/>
                    <a:pt x="940" y="178"/>
                  </a:cubicBezTo>
                  <a:cubicBezTo>
                    <a:pt x="1027" y="178"/>
                    <a:pt x="1114" y="175"/>
                    <a:pt x="1203" y="167"/>
                  </a:cubicBezTo>
                  <a:cubicBezTo>
                    <a:pt x="1251" y="167"/>
                    <a:pt x="1251" y="107"/>
                    <a:pt x="1203" y="83"/>
                  </a:cubicBezTo>
                  <a:cubicBezTo>
                    <a:pt x="834" y="48"/>
                    <a:pt x="453" y="0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7" name="Google Shape;12837;p56"/>
            <p:cNvSpPr/>
            <p:nvPr/>
          </p:nvSpPr>
          <p:spPr>
            <a:xfrm>
              <a:off x="4198450" y="3239825"/>
              <a:ext cx="16075" cy="4825"/>
            </a:xfrm>
            <a:custGeom>
              <a:avLst/>
              <a:gdLst/>
              <a:ahLst/>
              <a:cxnLst/>
              <a:rect l="l" t="t" r="r" b="b"/>
              <a:pathLst>
                <a:path w="643" h="193" extrusionOk="0">
                  <a:moveTo>
                    <a:pt x="393" y="0"/>
                  </a:moveTo>
                  <a:cubicBezTo>
                    <a:pt x="297" y="0"/>
                    <a:pt x="214" y="36"/>
                    <a:pt x="119" y="36"/>
                  </a:cubicBezTo>
                  <a:cubicBezTo>
                    <a:pt x="7" y="36"/>
                    <a:pt x="0" y="193"/>
                    <a:pt x="88" y="193"/>
                  </a:cubicBezTo>
                  <a:cubicBezTo>
                    <a:pt x="94" y="193"/>
                    <a:pt x="100" y="192"/>
                    <a:pt x="107" y="191"/>
                  </a:cubicBezTo>
                  <a:cubicBezTo>
                    <a:pt x="190" y="191"/>
                    <a:pt x="262" y="179"/>
                    <a:pt x="357" y="167"/>
                  </a:cubicBezTo>
                  <a:cubicBezTo>
                    <a:pt x="440" y="143"/>
                    <a:pt x="524" y="107"/>
                    <a:pt x="607" y="83"/>
                  </a:cubicBezTo>
                  <a:cubicBezTo>
                    <a:pt x="643" y="71"/>
                    <a:pt x="643" y="36"/>
                    <a:pt x="607" y="36"/>
                  </a:cubicBezTo>
                  <a:cubicBezTo>
                    <a:pt x="535" y="12"/>
                    <a:pt x="464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8" name="Google Shape;12838;p56"/>
            <p:cNvSpPr/>
            <p:nvPr/>
          </p:nvSpPr>
          <p:spPr>
            <a:xfrm>
              <a:off x="4219575" y="3236825"/>
              <a:ext cx="69675" cy="13425"/>
            </a:xfrm>
            <a:custGeom>
              <a:avLst/>
              <a:gdLst/>
              <a:ahLst/>
              <a:cxnLst/>
              <a:rect l="l" t="t" r="r" b="b"/>
              <a:pathLst>
                <a:path w="2787" h="537" extrusionOk="0">
                  <a:moveTo>
                    <a:pt x="2738" y="1"/>
                  </a:moveTo>
                  <a:cubicBezTo>
                    <a:pt x="1881" y="156"/>
                    <a:pt x="1000" y="299"/>
                    <a:pt x="119" y="358"/>
                  </a:cubicBezTo>
                  <a:cubicBezTo>
                    <a:pt x="24" y="370"/>
                    <a:pt x="0" y="537"/>
                    <a:pt x="119" y="537"/>
                  </a:cubicBezTo>
                  <a:cubicBezTo>
                    <a:pt x="1012" y="465"/>
                    <a:pt x="1881" y="227"/>
                    <a:pt x="2762" y="49"/>
                  </a:cubicBezTo>
                  <a:cubicBezTo>
                    <a:pt x="2786" y="49"/>
                    <a:pt x="2774" y="1"/>
                    <a:pt x="27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9" name="Google Shape;12839;p56"/>
            <p:cNvSpPr/>
            <p:nvPr/>
          </p:nvSpPr>
          <p:spPr>
            <a:xfrm>
              <a:off x="4254950" y="3267575"/>
              <a:ext cx="16125" cy="5550"/>
            </a:xfrm>
            <a:custGeom>
              <a:avLst/>
              <a:gdLst/>
              <a:ahLst/>
              <a:cxnLst/>
              <a:rect l="l" t="t" r="r" b="b"/>
              <a:pathLst>
                <a:path w="645" h="222" extrusionOk="0">
                  <a:moveTo>
                    <a:pt x="85" y="1"/>
                  </a:moveTo>
                  <a:cubicBezTo>
                    <a:pt x="10" y="1"/>
                    <a:pt x="0" y="131"/>
                    <a:pt x="73" y="152"/>
                  </a:cubicBezTo>
                  <a:cubicBezTo>
                    <a:pt x="169" y="188"/>
                    <a:pt x="252" y="200"/>
                    <a:pt x="347" y="212"/>
                  </a:cubicBezTo>
                  <a:cubicBezTo>
                    <a:pt x="375" y="219"/>
                    <a:pt x="400" y="222"/>
                    <a:pt x="423" y="222"/>
                  </a:cubicBezTo>
                  <a:cubicBezTo>
                    <a:pt x="480" y="222"/>
                    <a:pt x="530" y="205"/>
                    <a:pt x="597" y="188"/>
                  </a:cubicBezTo>
                  <a:cubicBezTo>
                    <a:pt x="645" y="164"/>
                    <a:pt x="645" y="93"/>
                    <a:pt x="597" y="81"/>
                  </a:cubicBezTo>
                  <a:cubicBezTo>
                    <a:pt x="526" y="45"/>
                    <a:pt x="466" y="33"/>
                    <a:pt x="371" y="33"/>
                  </a:cubicBezTo>
                  <a:cubicBezTo>
                    <a:pt x="288" y="33"/>
                    <a:pt x="216" y="21"/>
                    <a:pt x="121" y="9"/>
                  </a:cubicBezTo>
                  <a:cubicBezTo>
                    <a:pt x="108" y="3"/>
                    <a:pt x="96" y="1"/>
                    <a:pt x="8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0" name="Google Shape;12840;p56"/>
            <p:cNvSpPr/>
            <p:nvPr/>
          </p:nvSpPr>
          <p:spPr>
            <a:xfrm>
              <a:off x="4301425" y="327850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24" y="1"/>
                  </a:moveTo>
                  <a:cubicBezTo>
                    <a:pt x="0" y="1"/>
                    <a:pt x="0" y="25"/>
                    <a:pt x="24" y="25"/>
                  </a:cubicBezTo>
                  <a:cubicBezTo>
                    <a:pt x="36" y="25"/>
                    <a:pt x="36" y="1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1" name="Google Shape;12841;p56"/>
            <p:cNvSpPr/>
            <p:nvPr/>
          </p:nvSpPr>
          <p:spPr>
            <a:xfrm>
              <a:off x="4299875" y="3277700"/>
              <a:ext cx="11400" cy="5150"/>
            </a:xfrm>
            <a:custGeom>
              <a:avLst/>
              <a:gdLst/>
              <a:ahLst/>
              <a:cxnLst/>
              <a:rect l="l" t="t" r="r" b="b"/>
              <a:pathLst>
                <a:path w="456" h="206" extrusionOk="0">
                  <a:moveTo>
                    <a:pt x="73" y="0"/>
                  </a:moveTo>
                  <a:cubicBezTo>
                    <a:pt x="33" y="0"/>
                    <a:pt x="1" y="63"/>
                    <a:pt x="50" y="92"/>
                  </a:cubicBezTo>
                  <a:cubicBezTo>
                    <a:pt x="116" y="130"/>
                    <a:pt x="250" y="205"/>
                    <a:pt x="349" y="205"/>
                  </a:cubicBezTo>
                  <a:cubicBezTo>
                    <a:pt x="376" y="205"/>
                    <a:pt x="400" y="200"/>
                    <a:pt x="419" y="188"/>
                  </a:cubicBezTo>
                  <a:cubicBezTo>
                    <a:pt x="455" y="164"/>
                    <a:pt x="455" y="140"/>
                    <a:pt x="419" y="128"/>
                  </a:cubicBezTo>
                  <a:cubicBezTo>
                    <a:pt x="384" y="92"/>
                    <a:pt x="336" y="92"/>
                    <a:pt x="277" y="80"/>
                  </a:cubicBezTo>
                  <a:cubicBezTo>
                    <a:pt x="217" y="69"/>
                    <a:pt x="157" y="33"/>
                    <a:pt x="98" y="9"/>
                  </a:cubicBezTo>
                  <a:cubicBezTo>
                    <a:pt x="90" y="3"/>
                    <a:pt x="81" y="0"/>
                    <a:pt x="7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2" name="Google Shape;12842;p56"/>
            <p:cNvSpPr/>
            <p:nvPr/>
          </p:nvSpPr>
          <p:spPr>
            <a:xfrm>
              <a:off x="4317800" y="3309775"/>
              <a:ext cx="10425" cy="2700"/>
            </a:xfrm>
            <a:custGeom>
              <a:avLst/>
              <a:gdLst/>
              <a:ahLst/>
              <a:cxnLst/>
              <a:rect l="l" t="t" r="r" b="b"/>
              <a:pathLst>
                <a:path w="417" h="108" extrusionOk="0">
                  <a:moveTo>
                    <a:pt x="60" y="0"/>
                  </a:moveTo>
                  <a:cubicBezTo>
                    <a:pt x="0" y="0"/>
                    <a:pt x="0" y="107"/>
                    <a:pt x="60" y="107"/>
                  </a:cubicBezTo>
                  <a:cubicBezTo>
                    <a:pt x="167" y="107"/>
                    <a:pt x="286" y="95"/>
                    <a:pt x="393" y="71"/>
                  </a:cubicBezTo>
                  <a:cubicBezTo>
                    <a:pt x="417" y="71"/>
                    <a:pt x="417" y="36"/>
                    <a:pt x="393" y="36"/>
                  </a:cubicBezTo>
                  <a:cubicBezTo>
                    <a:pt x="286" y="12"/>
                    <a:pt x="167" y="12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3" name="Google Shape;12843;p56"/>
            <p:cNvSpPr/>
            <p:nvPr/>
          </p:nvSpPr>
          <p:spPr>
            <a:xfrm>
              <a:off x="4373750" y="3337950"/>
              <a:ext cx="31275" cy="2550"/>
            </a:xfrm>
            <a:custGeom>
              <a:avLst/>
              <a:gdLst/>
              <a:ahLst/>
              <a:cxnLst/>
              <a:rect l="l" t="t" r="r" b="b"/>
              <a:pathLst>
                <a:path w="1251" h="102" extrusionOk="0">
                  <a:moveTo>
                    <a:pt x="813" y="0"/>
                  </a:moveTo>
                  <a:cubicBezTo>
                    <a:pt x="548" y="0"/>
                    <a:pt x="278" y="16"/>
                    <a:pt x="24" y="16"/>
                  </a:cubicBezTo>
                  <a:cubicBezTo>
                    <a:pt x="0" y="40"/>
                    <a:pt x="0" y="76"/>
                    <a:pt x="24" y="76"/>
                  </a:cubicBezTo>
                  <a:cubicBezTo>
                    <a:pt x="286" y="76"/>
                    <a:pt x="559" y="102"/>
                    <a:pt x="821" y="102"/>
                  </a:cubicBezTo>
                  <a:cubicBezTo>
                    <a:pt x="952" y="102"/>
                    <a:pt x="1080" y="95"/>
                    <a:pt x="1203" y="76"/>
                  </a:cubicBezTo>
                  <a:cubicBezTo>
                    <a:pt x="1251" y="76"/>
                    <a:pt x="1251" y="16"/>
                    <a:pt x="1203" y="16"/>
                  </a:cubicBezTo>
                  <a:cubicBezTo>
                    <a:pt x="1076" y="4"/>
                    <a:pt x="945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4" name="Google Shape;12844;p56"/>
            <p:cNvSpPr/>
            <p:nvPr/>
          </p:nvSpPr>
          <p:spPr>
            <a:xfrm>
              <a:off x="4438350" y="3339225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24" y="1"/>
                  </a:moveTo>
                  <a:cubicBezTo>
                    <a:pt x="0" y="1"/>
                    <a:pt x="0" y="13"/>
                    <a:pt x="24" y="13"/>
                  </a:cubicBezTo>
                  <a:cubicBezTo>
                    <a:pt x="36" y="13"/>
                    <a:pt x="36" y="1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5" name="Google Shape;12845;p56"/>
            <p:cNvSpPr/>
            <p:nvPr/>
          </p:nvSpPr>
          <p:spPr>
            <a:xfrm>
              <a:off x="4455600" y="3335350"/>
              <a:ext cx="12825" cy="5700"/>
            </a:xfrm>
            <a:custGeom>
              <a:avLst/>
              <a:gdLst/>
              <a:ahLst/>
              <a:cxnLst/>
              <a:rect l="l" t="t" r="r" b="b"/>
              <a:pathLst>
                <a:path w="513" h="228" extrusionOk="0">
                  <a:moveTo>
                    <a:pt x="453" y="1"/>
                  </a:moveTo>
                  <a:cubicBezTo>
                    <a:pt x="394" y="1"/>
                    <a:pt x="346" y="37"/>
                    <a:pt x="275" y="49"/>
                  </a:cubicBezTo>
                  <a:cubicBezTo>
                    <a:pt x="215" y="60"/>
                    <a:pt x="144" y="96"/>
                    <a:pt x="84" y="96"/>
                  </a:cubicBezTo>
                  <a:cubicBezTo>
                    <a:pt x="1" y="96"/>
                    <a:pt x="1" y="227"/>
                    <a:pt x="84" y="227"/>
                  </a:cubicBezTo>
                  <a:cubicBezTo>
                    <a:pt x="155" y="227"/>
                    <a:pt x="239" y="215"/>
                    <a:pt x="310" y="180"/>
                  </a:cubicBezTo>
                  <a:cubicBezTo>
                    <a:pt x="382" y="156"/>
                    <a:pt x="453" y="144"/>
                    <a:pt x="501" y="84"/>
                  </a:cubicBezTo>
                  <a:cubicBezTo>
                    <a:pt x="513" y="49"/>
                    <a:pt x="489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6" name="Google Shape;12846;p56"/>
            <p:cNvSpPr/>
            <p:nvPr/>
          </p:nvSpPr>
          <p:spPr>
            <a:xfrm>
              <a:off x="4457775" y="3328975"/>
              <a:ext cx="6300" cy="4075"/>
            </a:xfrm>
            <a:custGeom>
              <a:avLst/>
              <a:gdLst/>
              <a:ahLst/>
              <a:cxnLst/>
              <a:rect l="l" t="t" r="r" b="b"/>
              <a:pathLst>
                <a:path w="252" h="163" extrusionOk="0">
                  <a:moveTo>
                    <a:pt x="183" y="0"/>
                  </a:moveTo>
                  <a:cubicBezTo>
                    <a:pt x="176" y="0"/>
                    <a:pt x="170" y="2"/>
                    <a:pt x="164" y="6"/>
                  </a:cubicBezTo>
                  <a:cubicBezTo>
                    <a:pt x="116" y="54"/>
                    <a:pt x="92" y="77"/>
                    <a:pt x="33" y="113"/>
                  </a:cubicBezTo>
                  <a:cubicBezTo>
                    <a:pt x="1" y="124"/>
                    <a:pt x="26" y="163"/>
                    <a:pt x="48" y="163"/>
                  </a:cubicBezTo>
                  <a:cubicBezTo>
                    <a:pt x="51" y="163"/>
                    <a:pt x="54" y="162"/>
                    <a:pt x="57" y="161"/>
                  </a:cubicBezTo>
                  <a:cubicBezTo>
                    <a:pt x="116" y="125"/>
                    <a:pt x="164" y="101"/>
                    <a:pt x="211" y="54"/>
                  </a:cubicBezTo>
                  <a:cubicBezTo>
                    <a:pt x="251" y="44"/>
                    <a:pt x="216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7" name="Google Shape;12847;p56"/>
            <p:cNvSpPr/>
            <p:nvPr/>
          </p:nvSpPr>
          <p:spPr>
            <a:xfrm>
              <a:off x="4439525" y="3330900"/>
              <a:ext cx="11500" cy="3150"/>
            </a:xfrm>
            <a:custGeom>
              <a:avLst/>
              <a:gdLst/>
              <a:ahLst/>
              <a:cxnLst/>
              <a:rect l="l" t="t" r="r" b="b"/>
              <a:pathLst>
                <a:path w="460" h="126" extrusionOk="0">
                  <a:moveTo>
                    <a:pt x="25" y="0"/>
                  </a:moveTo>
                  <a:cubicBezTo>
                    <a:pt x="1" y="0"/>
                    <a:pt x="1" y="48"/>
                    <a:pt x="25" y="48"/>
                  </a:cubicBezTo>
                  <a:cubicBezTo>
                    <a:pt x="144" y="96"/>
                    <a:pt x="298" y="96"/>
                    <a:pt x="417" y="119"/>
                  </a:cubicBezTo>
                  <a:cubicBezTo>
                    <a:pt x="423" y="123"/>
                    <a:pt x="429" y="125"/>
                    <a:pt x="433" y="125"/>
                  </a:cubicBezTo>
                  <a:cubicBezTo>
                    <a:pt x="456" y="125"/>
                    <a:pt x="459" y="84"/>
                    <a:pt x="429" y="84"/>
                  </a:cubicBezTo>
                  <a:cubicBezTo>
                    <a:pt x="298" y="48"/>
                    <a:pt x="167" y="24"/>
                    <a:pt x="2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8" name="Google Shape;12848;p56"/>
            <p:cNvSpPr/>
            <p:nvPr/>
          </p:nvSpPr>
          <p:spPr>
            <a:xfrm>
              <a:off x="4536275" y="3281475"/>
              <a:ext cx="32750" cy="1925"/>
            </a:xfrm>
            <a:custGeom>
              <a:avLst/>
              <a:gdLst/>
              <a:ahLst/>
              <a:cxnLst/>
              <a:rect l="l" t="t" r="r" b="b"/>
              <a:pathLst>
                <a:path w="1310" h="77" extrusionOk="0">
                  <a:moveTo>
                    <a:pt x="1310" y="1"/>
                  </a:moveTo>
                  <a:lnTo>
                    <a:pt x="1310" y="1"/>
                  </a:lnTo>
                  <a:cubicBezTo>
                    <a:pt x="1147" y="24"/>
                    <a:pt x="984" y="29"/>
                    <a:pt x="821" y="29"/>
                  </a:cubicBezTo>
                  <a:cubicBezTo>
                    <a:pt x="670" y="29"/>
                    <a:pt x="518" y="24"/>
                    <a:pt x="365" y="24"/>
                  </a:cubicBezTo>
                  <a:cubicBezTo>
                    <a:pt x="248" y="24"/>
                    <a:pt x="131" y="27"/>
                    <a:pt x="12" y="37"/>
                  </a:cubicBezTo>
                  <a:cubicBezTo>
                    <a:pt x="0" y="37"/>
                    <a:pt x="0" y="60"/>
                    <a:pt x="12" y="60"/>
                  </a:cubicBezTo>
                  <a:cubicBezTo>
                    <a:pt x="149" y="72"/>
                    <a:pt x="285" y="77"/>
                    <a:pt x="421" y="77"/>
                  </a:cubicBezTo>
                  <a:cubicBezTo>
                    <a:pt x="723" y="77"/>
                    <a:pt x="1022" y="50"/>
                    <a:pt x="131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9" name="Google Shape;12849;p56"/>
            <p:cNvSpPr/>
            <p:nvPr/>
          </p:nvSpPr>
          <p:spPr>
            <a:xfrm>
              <a:off x="4501450" y="3285950"/>
              <a:ext cx="4475" cy="1800"/>
            </a:xfrm>
            <a:custGeom>
              <a:avLst/>
              <a:gdLst/>
              <a:ahLst/>
              <a:cxnLst/>
              <a:rect l="l" t="t" r="r" b="b"/>
              <a:pathLst>
                <a:path w="179" h="72" extrusionOk="0">
                  <a:moveTo>
                    <a:pt x="131" y="1"/>
                  </a:moveTo>
                  <a:cubicBezTo>
                    <a:pt x="95" y="1"/>
                    <a:pt x="60" y="1"/>
                    <a:pt x="24" y="12"/>
                  </a:cubicBezTo>
                  <a:cubicBezTo>
                    <a:pt x="0" y="12"/>
                    <a:pt x="0" y="60"/>
                    <a:pt x="24" y="60"/>
                  </a:cubicBezTo>
                  <a:cubicBezTo>
                    <a:pt x="60" y="60"/>
                    <a:pt x="95" y="60"/>
                    <a:pt x="131" y="72"/>
                  </a:cubicBezTo>
                  <a:cubicBezTo>
                    <a:pt x="179" y="72"/>
                    <a:pt x="179" y="1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0" name="Google Shape;12850;p56"/>
            <p:cNvSpPr/>
            <p:nvPr/>
          </p:nvSpPr>
          <p:spPr>
            <a:xfrm>
              <a:off x="4563050" y="3265375"/>
              <a:ext cx="20175" cy="6100"/>
            </a:xfrm>
            <a:custGeom>
              <a:avLst/>
              <a:gdLst/>
              <a:ahLst/>
              <a:cxnLst/>
              <a:rect l="l" t="t" r="r" b="b"/>
              <a:pathLst>
                <a:path w="807" h="244" extrusionOk="0">
                  <a:moveTo>
                    <a:pt x="728" y="0"/>
                  </a:moveTo>
                  <a:cubicBezTo>
                    <a:pt x="724" y="0"/>
                    <a:pt x="719" y="1"/>
                    <a:pt x="715" y="2"/>
                  </a:cubicBezTo>
                  <a:cubicBezTo>
                    <a:pt x="596" y="50"/>
                    <a:pt x="477" y="97"/>
                    <a:pt x="358" y="109"/>
                  </a:cubicBezTo>
                  <a:cubicBezTo>
                    <a:pt x="251" y="121"/>
                    <a:pt x="144" y="145"/>
                    <a:pt x="48" y="169"/>
                  </a:cubicBezTo>
                  <a:cubicBezTo>
                    <a:pt x="1" y="181"/>
                    <a:pt x="13" y="240"/>
                    <a:pt x="60" y="240"/>
                  </a:cubicBezTo>
                  <a:cubicBezTo>
                    <a:pt x="82" y="242"/>
                    <a:pt x="104" y="243"/>
                    <a:pt x="126" y="243"/>
                  </a:cubicBezTo>
                  <a:cubicBezTo>
                    <a:pt x="336" y="243"/>
                    <a:pt x="569" y="148"/>
                    <a:pt x="763" y="62"/>
                  </a:cubicBezTo>
                  <a:cubicBezTo>
                    <a:pt x="806" y="51"/>
                    <a:pt x="771" y="0"/>
                    <a:pt x="7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1" name="Google Shape;12851;p56"/>
            <p:cNvSpPr/>
            <p:nvPr/>
          </p:nvSpPr>
          <p:spPr>
            <a:xfrm>
              <a:off x="4587175" y="3247525"/>
              <a:ext cx="17275" cy="3925"/>
            </a:xfrm>
            <a:custGeom>
              <a:avLst/>
              <a:gdLst/>
              <a:ahLst/>
              <a:cxnLst/>
              <a:rect l="l" t="t" r="r" b="b"/>
              <a:pathLst>
                <a:path w="691" h="157" extrusionOk="0">
                  <a:moveTo>
                    <a:pt x="455" y="1"/>
                  </a:moveTo>
                  <a:cubicBezTo>
                    <a:pt x="316" y="1"/>
                    <a:pt x="182" y="8"/>
                    <a:pt x="48" y="61"/>
                  </a:cubicBezTo>
                  <a:cubicBezTo>
                    <a:pt x="0" y="73"/>
                    <a:pt x="0" y="133"/>
                    <a:pt x="60" y="156"/>
                  </a:cubicBezTo>
                  <a:cubicBezTo>
                    <a:pt x="238" y="156"/>
                    <a:pt x="417" y="133"/>
                    <a:pt x="596" y="133"/>
                  </a:cubicBezTo>
                  <a:cubicBezTo>
                    <a:pt x="599" y="133"/>
                    <a:pt x="603" y="133"/>
                    <a:pt x="607" y="133"/>
                  </a:cubicBezTo>
                  <a:cubicBezTo>
                    <a:pt x="691" y="133"/>
                    <a:pt x="687" y="2"/>
                    <a:pt x="596" y="2"/>
                  </a:cubicBezTo>
                  <a:cubicBezTo>
                    <a:pt x="548" y="2"/>
                    <a:pt x="501" y="1"/>
                    <a:pt x="45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2" name="Google Shape;12852;p56"/>
            <p:cNvSpPr/>
            <p:nvPr/>
          </p:nvSpPr>
          <p:spPr>
            <a:xfrm>
              <a:off x="4613075" y="3224600"/>
              <a:ext cx="19950" cy="2150"/>
            </a:xfrm>
            <a:custGeom>
              <a:avLst/>
              <a:gdLst/>
              <a:ahLst/>
              <a:cxnLst/>
              <a:rect l="l" t="t" r="r" b="b"/>
              <a:pathLst>
                <a:path w="798" h="86" extrusionOk="0">
                  <a:moveTo>
                    <a:pt x="379" y="0"/>
                  </a:moveTo>
                  <a:cubicBezTo>
                    <a:pt x="257" y="0"/>
                    <a:pt x="135" y="11"/>
                    <a:pt x="24" y="49"/>
                  </a:cubicBezTo>
                  <a:cubicBezTo>
                    <a:pt x="0" y="49"/>
                    <a:pt x="12" y="85"/>
                    <a:pt x="24" y="85"/>
                  </a:cubicBezTo>
                  <a:cubicBezTo>
                    <a:pt x="274" y="85"/>
                    <a:pt x="536" y="49"/>
                    <a:pt x="786" y="49"/>
                  </a:cubicBezTo>
                  <a:cubicBezTo>
                    <a:pt x="798" y="26"/>
                    <a:pt x="798" y="14"/>
                    <a:pt x="786" y="14"/>
                  </a:cubicBezTo>
                  <a:cubicBezTo>
                    <a:pt x="659" y="14"/>
                    <a:pt x="518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3" name="Google Shape;12853;p56"/>
            <p:cNvSpPr/>
            <p:nvPr/>
          </p:nvSpPr>
          <p:spPr>
            <a:xfrm>
              <a:off x="4590300" y="3226350"/>
              <a:ext cx="8425" cy="4350"/>
            </a:xfrm>
            <a:custGeom>
              <a:avLst/>
              <a:gdLst/>
              <a:ahLst/>
              <a:cxnLst/>
              <a:rect l="l" t="t" r="r" b="b"/>
              <a:pathLst>
                <a:path w="337" h="174" extrusionOk="0">
                  <a:moveTo>
                    <a:pt x="305" y="1"/>
                  </a:moveTo>
                  <a:cubicBezTo>
                    <a:pt x="301" y="1"/>
                    <a:pt x="297" y="2"/>
                    <a:pt x="292" y="3"/>
                  </a:cubicBezTo>
                  <a:cubicBezTo>
                    <a:pt x="209" y="39"/>
                    <a:pt x="101" y="51"/>
                    <a:pt x="30" y="122"/>
                  </a:cubicBezTo>
                  <a:cubicBezTo>
                    <a:pt x="1" y="152"/>
                    <a:pt x="20" y="173"/>
                    <a:pt x="41" y="173"/>
                  </a:cubicBezTo>
                  <a:cubicBezTo>
                    <a:pt x="45" y="173"/>
                    <a:pt x="50" y="172"/>
                    <a:pt x="54" y="170"/>
                  </a:cubicBezTo>
                  <a:cubicBezTo>
                    <a:pt x="149" y="146"/>
                    <a:pt x="232" y="110"/>
                    <a:pt x="316" y="63"/>
                  </a:cubicBezTo>
                  <a:cubicBezTo>
                    <a:pt x="336" y="32"/>
                    <a:pt x="330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4" name="Google Shape;12854;p56"/>
            <p:cNvSpPr/>
            <p:nvPr/>
          </p:nvSpPr>
          <p:spPr>
            <a:xfrm>
              <a:off x="4572575" y="3233525"/>
              <a:ext cx="9175" cy="2150"/>
            </a:xfrm>
            <a:custGeom>
              <a:avLst/>
              <a:gdLst/>
              <a:ahLst/>
              <a:cxnLst/>
              <a:rect l="l" t="t" r="r" b="b"/>
              <a:pathLst>
                <a:path w="367" h="86" extrusionOk="0">
                  <a:moveTo>
                    <a:pt x="330" y="0"/>
                  </a:moveTo>
                  <a:cubicBezTo>
                    <a:pt x="327" y="0"/>
                    <a:pt x="325" y="1"/>
                    <a:pt x="322" y="2"/>
                  </a:cubicBezTo>
                  <a:cubicBezTo>
                    <a:pt x="227" y="26"/>
                    <a:pt x="144" y="38"/>
                    <a:pt x="37" y="38"/>
                  </a:cubicBezTo>
                  <a:cubicBezTo>
                    <a:pt x="1" y="38"/>
                    <a:pt x="1" y="85"/>
                    <a:pt x="37" y="85"/>
                  </a:cubicBezTo>
                  <a:cubicBezTo>
                    <a:pt x="144" y="85"/>
                    <a:pt x="227" y="85"/>
                    <a:pt x="334" y="62"/>
                  </a:cubicBezTo>
                  <a:cubicBezTo>
                    <a:pt x="366" y="40"/>
                    <a:pt x="351" y="0"/>
                    <a:pt x="33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5" name="Google Shape;12855;p56"/>
            <p:cNvSpPr/>
            <p:nvPr/>
          </p:nvSpPr>
          <p:spPr>
            <a:xfrm>
              <a:off x="4655925" y="3188525"/>
              <a:ext cx="24575" cy="4150"/>
            </a:xfrm>
            <a:custGeom>
              <a:avLst/>
              <a:gdLst/>
              <a:ahLst/>
              <a:cxnLst/>
              <a:rect l="l" t="t" r="r" b="b"/>
              <a:pathLst>
                <a:path w="983" h="166" extrusionOk="0">
                  <a:moveTo>
                    <a:pt x="944" y="0"/>
                  </a:moveTo>
                  <a:cubicBezTo>
                    <a:pt x="939" y="0"/>
                    <a:pt x="935" y="2"/>
                    <a:pt x="929" y="4"/>
                  </a:cubicBezTo>
                  <a:cubicBezTo>
                    <a:pt x="834" y="12"/>
                    <a:pt x="736" y="12"/>
                    <a:pt x="637" y="12"/>
                  </a:cubicBezTo>
                  <a:lnTo>
                    <a:pt x="637" y="12"/>
                  </a:lnTo>
                  <a:cubicBezTo>
                    <a:pt x="440" y="12"/>
                    <a:pt x="239" y="12"/>
                    <a:pt x="48" y="76"/>
                  </a:cubicBezTo>
                  <a:cubicBezTo>
                    <a:pt x="1" y="88"/>
                    <a:pt x="1" y="159"/>
                    <a:pt x="60" y="159"/>
                  </a:cubicBezTo>
                  <a:cubicBezTo>
                    <a:pt x="113" y="163"/>
                    <a:pt x="166" y="165"/>
                    <a:pt x="219" y="165"/>
                  </a:cubicBezTo>
                  <a:cubicBezTo>
                    <a:pt x="458" y="165"/>
                    <a:pt x="706" y="126"/>
                    <a:pt x="929" y="88"/>
                  </a:cubicBezTo>
                  <a:cubicBezTo>
                    <a:pt x="982" y="77"/>
                    <a:pt x="979" y="0"/>
                    <a:pt x="94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6" name="Google Shape;12856;p56"/>
            <p:cNvSpPr/>
            <p:nvPr/>
          </p:nvSpPr>
          <p:spPr>
            <a:xfrm>
              <a:off x="4656525" y="3186475"/>
              <a:ext cx="625" cy="675"/>
            </a:xfrm>
            <a:custGeom>
              <a:avLst/>
              <a:gdLst/>
              <a:ahLst/>
              <a:cxnLst/>
              <a:rect l="l" t="t" r="r" b="b"/>
              <a:pathLst>
                <a:path w="25" h="27" extrusionOk="0">
                  <a:moveTo>
                    <a:pt x="8" y="0"/>
                  </a:moveTo>
                  <a:cubicBezTo>
                    <a:pt x="1" y="0"/>
                    <a:pt x="2" y="27"/>
                    <a:pt x="12" y="27"/>
                  </a:cubicBezTo>
                  <a:cubicBezTo>
                    <a:pt x="24" y="27"/>
                    <a:pt x="24" y="3"/>
                    <a:pt x="12" y="3"/>
                  </a:cubicBezTo>
                  <a:cubicBezTo>
                    <a:pt x="11" y="1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7" name="Google Shape;12857;p56"/>
            <p:cNvSpPr/>
            <p:nvPr/>
          </p:nvSpPr>
          <p:spPr>
            <a:xfrm>
              <a:off x="4721125" y="3128125"/>
              <a:ext cx="32750" cy="7400"/>
            </a:xfrm>
            <a:custGeom>
              <a:avLst/>
              <a:gdLst/>
              <a:ahLst/>
              <a:cxnLst/>
              <a:rect l="l" t="t" r="r" b="b"/>
              <a:pathLst>
                <a:path w="1310" h="296" extrusionOk="0">
                  <a:moveTo>
                    <a:pt x="1157" y="0"/>
                  </a:moveTo>
                  <a:cubicBezTo>
                    <a:pt x="1016" y="0"/>
                    <a:pt x="885" y="21"/>
                    <a:pt x="738" y="51"/>
                  </a:cubicBezTo>
                  <a:cubicBezTo>
                    <a:pt x="512" y="75"/>
                    <a:pt x="274" y="87"/>
                    <a:pt x="60" y="170"/>
                  </a:cubicBezTo>
                  <a:cubicBezTo>
                    <a:pt x="24" y="182"/>
                    <a:pt x="0" y="277"/>
                    <a:pt x="60" y="289"/>
                  </a:cubicBezTo>
                  <a:cubicBezTo>
                    <a:pt x="100" y="293"/>
                    <a:pt x="140" y="295"/>
                    <a:pt x="181" y="295"/>
                  </a:cubicBezTo>
                  <a:cubicBezTo>
                    <a:pt x="358" y="295"/>
                    <a:pt x="540" y="258"/>
                    <a:pt x="714" y="229"/>
                  </a:cubicBezTo>
                  <a:cubicBezTo>
                    <a:pt x="917" y="194"/>
                    <a:pt x="1107" y="170"/>
                    <a:pt x="1286" y="87"/>
                  </a:cubicBezTo>
                  <a:cubicBezTo>
                    <a:pt x="1310" y="63"/>
                    <a:pt x="1298" y="15"/>
                    <a:pt x="1250" y="3"/>
                  </a:cubicBezTo>
                  <a:cubicBezTo>
                    <a:pt x="1219" y="1"/>
                    <a:pt x="1188" y="0"/>
                    <a:pt x="115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8" name="Google Shape;12858;p56"/>
            <p:cNvSpPr/>
            <p:nvPr/>
          </p:nvSpPr>
          <p:spPr>
            <a:xfrm>
              <a:off x="4765750" y="3105575"/>
              <a:ext cx="18500" cy="2875"/>
            </a:xfrm>
            <a:custGeom>
              <a:avLst/>
              <a:gdLst/>
              <a:ahLst/>
              <a:cxnLst/>
              <a:rect l="l" t="t" r="r" b="b"/>
              <a:pathLst>
                <a:path w="740" h="115" extrusionOk="0">
                  <a:moveTo>
                    <a:pt x="49" y="0"/>
                  </a:moveTo>
                  <a:cubicBezTo>
                    <a:pt x="1" y="0"/>
                    <a:pt x="1" y="60"/>
                    <a:pt x="37" y="60"/>
                  </a:cubicBezTo>
                  <a:cubicBezTo>
                    <a:pt x="151" y="100"/>
                    <a:pt x="273" y="114"/>
                    <a:pt x="399" y="114"/>
                  </a:cubicBezTo>
                  <a:cubicBezTo>
                    <a:pt x="495" y="114"/>
                    <a:pt x="593" y="106"/>
                    <a:pt x="692" y="96"/>
                  </a:cubicBezTo>
                  <a:cubicBezTo>
                    <a:pt x="739" y="84"/>
                    <a:pt x="739" y="24"/>
                    <a:pt x="692" y="24"/>
                  </a:cubicBezTo>
                  <a:cubicBezTo>
                    <a:pt x="465" y="12"/>
                    <a:pt x="251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9" name="Google Shape;12859;p56"/>
            <p:cNvSpPr/>
            <p:nvPr/>
          </p:nvSpPr>
          <p:spPr>
            <a:xfrm>
              <a:off x="4716650" y="3106900"/>
              <a:ext cx="35750" cy="3900"/>
            </a:xfrm>
            <a:custGeom>
              <a:avLst/>
              <a:gdLst/>
              <a:ahLst/>
              <a:cxnLst/>
              <a:rect l="l" t="t" r="r" b="b"/>
              <a:pathLst>
                <a:path w="1430" h="156" extrusionOk="0">
                  <a:moveTo>
                    <a:pt x="567" y="1"/>
                  </a:moveTo>
                  <a:cubicBezTo>
                    <a:pt x="399" y="1"/>
                    <a:pt x="229" y="8"/>
                    <a:pt x="60" y="31"/>
                  </a:cubicBezTo>
                  <a:cubicBezTo>
                    <a:pt x="0" y="31"/>
                    <a:pt x="0" y="114"/>
                    <a:pt x="60" y="126"/>
                  </a:cubicBezTo>
                  <a:cubicBezTo>
                    <a:pt x="220" y="149"/>
                    <a:pt x="386" y="156"/>
                    <a:pt x="553" y="156"/>
                  </a:cubicBezTo>
                  <a:cubicBezTo>
                    <a:pt x="821" y="156"/>
                    <a:pt x="1094" y="138"/>
                    <a:pt x="1358" y="138"/>
                  </a:cubicBezTo>
                  <a:cubicBezTo>
                    <a:pt x="1429" y="138"/>
                    <a:pt x="1429" y="19"/>
                    <a:pt x="1358" y="19"/>
                  </a:cubicBezTo>
                  <a:cubicBezTo>
                    <a:pt x="1101" y="19"/>
                    <a:pt x="836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0" name="Google Shape;12860;p56"/>
            <p:cNvSpPr/>
            <p:nvPr/>
          </p:nvSpPr>
          <p:spPr>
            <a:xfrm>
              <a:off x="4768450" y="3080825"/>
              <a:ext cx="13300" cy="3550"/>
            </a:xfrm>
            <a:custGeom>
              <a:avLst/>
              <a:gdLst/>
              <a:ahLst/>
              <a:cxnLst/>
              <a:rect l="l" t="t" r="r" b="b"/>
              <a:pathLst>
                <a:path w="532" h="142" extrusionOk="0">
                  <a:moveTo>
                    <a:pt x="477" y="1"/>
                  </a:moveTo>
                  <a:cubicBezTo>
                    <a:pt x="473" y="1"/>
                    <a:pt x="469" y="1"/>
                    <a:pt x="464" y="2"/>
                  </a:cubicBezTo>
                  <a:cubicBezTo>
                    <a:pt x="310" y="38"/>
                    <a:pt x="179" y="2"/>
                    <a:pt x="36" y="50"/>
                  </a:cubicBezTo>
                  <a:cubicBezTo>
                    <a:pt x="0" y="62"/>
                    <a:pt x="0" y="109"/>
                    <a:pt x="36" y="121"/>
                  </a:cubicBezTo>
                  <a:cubicBezTo>
                    <a:pt x="92" y="135"/>
                    <a:pt x="152" y="142"/>
                    <a:pt x="212" y="142"/>
                  </a:cubicBezTo>
                  <a:cubicBezTo>
                    <a:pt x="305" y="142"/>
                    <a:pt x="397" y="126"/>
                    <a:pt x="476" y="97"/>
                  </a:cubicBezTo>
                  <a:cubicBezTo>
                    <a:pt x="531" y="64"/>
                    <a:pt x="525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1" name="Google Shape;12861;p56"/>
            <p:cNvSpPr/>
            <p:nvPr/>
          </p:nvSpPr>
          <p:spPr>
            <a:xfrm>
              <a:off x="4750875" y="3053175"/>
              <a:ext cx="8925" cy="5100"/>
            </a:xfrm>
            <a:custGeom>
              <a:avLst/>
              <a:gdLst/>
              <a:ahLst/>
              <a:cxnLst/>
              <a:rect l="l" t="t" r="r" b="b"/>
              <a:pathLst>
                <a:path w="357" h="204" extrusionOk="0">
                  <a:moveTo>
                    <a:pt x="346" y="1"/>
                  </a:moveTo>
                  <a:cubicBezTo>
                    <a:pt x="350" y="5"/>
                    <a:pt x="353" y="6"/>
                    <a:pt x="354" y="6"/>
                  </a:cubicBezTo>
                  <a:cubicBezTo>
                    <a:pt x="357" y="6"/>
                    <a:pt x="354" y="1"/>
                    <a:pt x="346" y="1"/>
                  </a:cubicBezTo>
                  <a:close/>
                  <a:moveTo>
                    <a:pt x="346" y="1"/>
                  </a:moveTo>
                  <a:lnTo>
                    <a:pt x="346" y="1"/>
                  </a:lnTo>
                  <a:cubicBezTo>
                    <a:pt x="239" y="60"/>
                    <a:pt x="144" y="132"/>
                    <a:pt x="24" y="179"/>
                  </a:cubicBezTo>
                  <a:cubicBezTo>
                    <a:pt x="1" y="179"/>
                    <a:pt x="1" y="203"/>
                    <a:pt x="24" y="203"/>
                  </a:cubicBezTo>
                  <a:cubicBezTo>
                    <a:pt x="155" y="156"/>
                    <a:pt x="251" y="84"/>
                    <a:pt x="34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2" name="Google Shape;12862;p56"/>
            <p:cNvSpPr/>
            <p:nvPr/>
          </p:nvSpPr>
          <p:spPr>
            <a:xfrm>
              <a:off x="4751775" y="3015000"/>
              <a:ext cx="17725" cy="6725"/>
            </a:xfrm>
            <a:custGeom>
              <a:avLst/>
              <a:gdLst/>
              <a:ahLst/>
              <a:cxnLst/>
              <a:rect l="l" t="t" r="r" b="b"/>
              <a:pathLst>
                <a:path w="709" h="269" extrusionOk="0">
                  <a:moveTo>
                    <a:pt x="612" y="1"/>
                  </a:moveTo>
                  <a:cubicBezTo>
                    <a:pt x="606" y="1"/>
                    <a:pt x="601" y="2"/>
                    <a:pt x="596" y="4"/>
                  </a:cubicBezTo>
                  <a:cubicBezTo>
                    <a:pt x="489" y="40"/>
                    <a:pt x="381" y="63"/>
                    <a:pt x="286" y="75"/>
                  </a:cubicBezTo>
                  <a:cubicBezTo>
                    <a:pt x="191" y="99"/>
                    <a:pt x="119" y="75"/>
                    <a:pt x="48" y="123"/>
                  </a:cubicBezTo>
                  <a:cubicBezTo>
                    <a:pt x="0" y="147"/>
                    <a:pt x="0" y="206"/>
                    <a:pt x="48" y="230"/>
                  </a:cubicBezTo>
                  <a:cubicBezTo>
                    <a:pt x="94" y="258"/>
                    <a:pt x="145" y="269"/>
                    <a:pt x="199" y="269"/>
                  </a:cubicBezTo>
                  <a:cubicBezTo>
                    <a:pt x="354" y="269"/>
                    <a:pt x="528" y="176"/>
                    <a:pt x="643" y="123"/>
                  </a:cubicBezTo>
                  <a:cubicBezTo>
                    <a:pt x="708" y="101"/>
                    <a:pt x="665" y="1"/>
                    <a:pt x="61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3" name="Google Shape;12863;p56"/>
            <p:cNvSpPr/>
            <p:nvPr/>
          </p:nvSpPr>
          <p:spPr>
            <a:xfrm>
              <a:off x="4738975" y="2961500"/>
              <a:ext cx="21450" cy="6000"/>
            </a:xfrm>
            <a:custGeom>
              <a:avLst/>
              <a:gdLst/>
              <a:ahLst/>
              <a:cxnLst/>
              <a:rect l="l" t="t" r="r" b="b"/>
              <a:pathLst>
                <a:path w="858" h="240" extrusionOk="0">
                  <a:moveTo>
                    <a:pt x="798" y="1"/>
                  </a:moveTo>
                  <a:cubicBezTo>
                    <a:pt x="536" y="1"/>
                    <a:pt x="274" y="96"/>
                    <a:pt x="36" y="167"/>
                  </a:cubicBezTo>
                  <a:cubicBezTo>
                    <a:pt x="0" y="179"/>
                    <a:pt x="0" y="227"/>
                    <a:pt x="36" y="227"/>
                  </a:cubicBezTo>
                  <a:cubicBezTo>
                    <a:pt x="72" y="235"/>
                    <a:pt x="108" y="239"/>
                    <a:pt x="143" y="239"/>
                  </a:cubicBezTo>
                  <a:cubicBezTo>
                    <a:pt x="358" y="239"/>
                    <a:pt x="574" y="108"/>
                    <a:pt x="798" y="108"/>
                  </a:cubicBezTo>
                  <a:cubicBezTo>
                    <a:pt x="858" y="108"/>
                    <a:pt x="858" y="1"/>
                    <a:pt x="79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4" name="Google Shape;12864;p56"/>
            <p:cNvSpPr/>
            <p:nvPr/>
          </p:nvSpPr>
          <p:spPr>
            <a:xfrm>
              <a:off x="4718725" y="2961675"/>
              <a:ext cx="6275" cy="4625"/>
            </a:xfrm>
            <a:custGeom>
              <a:avLst/>
              <a:gdLst/>
              <a:ahLst/>
              <a:cxnLst/>
              <a:rect l="l" t="t" r="r" b="b"/>
              <a:pathLst>
                <a:path w="251" h="185" extrusionOk="0">
                  <a:moveTo>
                    <a:pt x="144" y="1"/>
                  </a:moveTo>
                  <a:cubicBezTo>
                    <a:pt x="103" y="1"/>
                    <a:pt x="65" y="25"/>
                    <a:pt x="48" y="65"/>
                  </a:cubicBezTo>
                  <a:cubicBezTo>
                    <a:pt x="37" y="101"/>
                    <a:pt x="25" y="113"/>
                    <a:pt x="13" y="149"/>
                  </a:cubicBezTo>
                  <a:cubicBezTo>
                    <a:pt x="1" y="172"/>
                    <a:pt x="13" y="184"/>
                    <a:pt x="37" y="184"/>
                  </a:cubicBezTo>
                  <a:cubicBezTo>
                    <a:pt x="60" y="178"/>
                    <a:pt x="84" y="178"/>
                    <a:pt x="105" y="178"/>
                  </a:cubicBezTo>
                  <a:cubicBezTo>
                    <a:pt x="126" y="178"/>
                    <a:pt x="144" y="178"/>
                    <a:pt x="156" y="172"/>
                  </a:cubicBezTo>
                  <a:cubicBezTo>
                    <a:pt x="215" y="160"/>
                    <a:pt x="251" y="65"/>
                    <a:pt x="203" y="18"/>
                  </a:cubicBezTo>
                  <a:cubicBezTo>
                    <a:pt x="184" y="6"/>
                    <a:pt x="164" y="1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5" name="Google Shape;12865;p56"/>
            <p:cNvSpPr/>
            <p:nvPr/>
          </p:nvSpPr>
          <p:spPr>
            <a:xfrm>
              <a:off x="4730050" y="2944250"/>
              <a:ext cx="23225" cy="2150"/>
            </a:xfrm>
            <a:custGeom>
              <a:avLst/>
              <a:gdLst/>
              <a:ahLst/>
              <a:cxnLst/>
              <a:rect l="l" t="t" r="r" b="b"/>
              <a:pathLst>
                <a:path w="929" h="86" extrusionOk="0">
                  <a:moveTo>
                    <a:pt x="893" y="0"/>
                  </a:moveTo>
                  <a:cubicBezTo>
                    <a:pt x="607" y="0"/>
                    <a:pt x="310" y="24"/>
                    <a:pt x="36" y="36"/>
                  </a:cubicBezTo>
                  <a:cubicBezTo>
                    <a:pt x="0" y="36"/>
                    <a:pt x="0" y="84"/>
                    <a:pt x="36" y="84"/>
                  </a:cubicBezTo>
                  <a:cubicBezTo>
                    <a:pt x="68" y="85"/>
                    <a:pt x="100" y="85"/>
                    <a:pt x="132" y="85"/>
                  </a:cubicBezTo>
                  <a:cubicBezTo>
                    <a:pt x="388" y="85"/>
                    <a:pt x="650" y="48"/>
                    <a:pt x="893" y="48"/>
                  </a:cubicBezTo>
                  <a:cubicBezTo>
                    <a:pt x="929" y="48"/>
                    <a:pt x="929" y="0"/>
                    <a:pt x="89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6" name="Google Shape;12866;p56"/>
            <p:cNvSpPr/>
            <p:nvPr/>
          </p:nvSpPr>
          <p:spPr>
            <a:xfrm>
              <a:off x="4714275" y="2884000"/>
              <a:ext cx="21150" cy="4225"/>
            </a:xfrm>
            <a:custGeom>
              <a:avLst/>
              <a:gdLst/>
              <a:ahLst/>
              <a:cxnLst/>
              <a:rect l="l" t="t" r="r" b="b"/>
              <a:pathLst>
                <a:path w="846" h="169" extrusionOk="0">
                  <a:moveTo>
                    <a:pt x="427" y="0"/>
                  </a:moveTo>
                  <a:cubicBezTo>
                    <a:pt x="295" y="0"/>
                    <a:pt x="162" y="8"/>
                    <a:pt x="36" y="41"/>
                  </a:cubicBezTo>
                  <a:cubicBezTo>
                    <a:pt x="0" y="53"/>
                    <a:pt x="0" y="112"/>
                    <a:pt x="36" y="124"/>
                  </a:cubicBezTo>
                  <a:cubicBezTo>
                    <a:pt x="143" y="160"/>
                    <a:pt x="262" y="169"/>
                    <a:pt x="383" y="169"/>
                  </a:cubicBezTo>
                  <a:cubicBezTo>
                    <a:pt x="503" y="169"/>
                    <a:pt x="625" y="160"/>
                    <a:pt x="738" y="160"/>
                  </a:cubicBezTo>
                  <a:cubicBezTo>
                    <a:pt x="842" y="160"/>
                    <a:pt x="845" y="5"/>
                    <a:pt x="749" y="5"/>
                  </a:cubicBezTo>
                  <a:cubicBezTo>
                    <a:pt x="746" y="5"/>
                    <a:pt x="742" y="5"/>
                    <a:pt x="738" y="5"/>
                  </a:cubicBezTo>
                  <a:cubicBezTo>
                    <a:pt x="638" y="5"/>
                    <a:pt x="533" y="0"/>
                    <a:pt x="42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7" name="Google Shape;12867;p56"/>
            <p:cNvSpPr/>
            <p:nvPr/>
          </p:nvSpPr>
          <p:spPr>
            <a:xfrm>
              <a:off x="4683300" y="2882025"/>
              <a:ext cx="17000" cy="3600"/>
            </a:xfrm>
            <a:custGeom>
              <a:avLst/>
              <a:gdLst/>
              <a:ahLst/>
              <a:cxnLst/>
              <a:rect l="l" t="t" r="r" b="b"/>
              <a:pathLst>
                <a:path w="680" h="144" extrusionOk="0">
                  <a:moveTo>
                    <a:pt x="656" y="1"/>
                  </a:moveTo>
                  <a:cubicBezTo>
                    <a:pt x="441" y="60"/>
                    <a:pt x="215" y="25"/>
                    <a:pt x="13" y="96"/>
                  </a:cubicBezTo>
                  <a:cubicBezTo>
                    <a:pt x="1" y="96"/>
                    <a:pt x="1" y="144"/>
                    <a:pt x="13" y="144"/>
                  </a:cubicBezTo>
                  <a:cubicBezTo>
                    <a:pt x="239" y="144"/>
                    <a:pt x="465" y="108"/>
                    <a:pt x="668" y="25"/>
                  </a:cubicBezTo>
                  <a:cubicBezTo>
                    <a:pt x="680" y="25"/>
                    <a:pt x="668" y="1"/>
                    <a:pt x="65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8" name="Google Shape;12868;p56"/>
            <p:cNvSpPr/>
            <p:nvPr/>
          </p:nvSpPr>
          <p:spPr>
            <a:xfrm>
              <a:off x="4659800" y="2849375"/>
              <a:ext cx="11950" cy="8575"/>
            </a:xfrm>
            <a:custGeom>
              <a:avLst/>
              <a:gdLst/>
              <a:ahLst/>
              <a:cxnLst/>
              <a:rect l="l" t="t" r="r" b="b"/>
              <a:pathLst>
                <a:path w="478" h="343" extrusionOk="0">
                  <a:moveTo>
                    <a:pt x="338" y="0"/>
                  </a:moveTo>
                  <a:cubicBezTo>
                    <a:pt x="298" y="0"/>
                    <a:pt x="256" y="24"/>
                    <a:pt x="238" y="80"/>
                  </a:cubicBezTo>
                  <a:cubicBezTo>
                    <a:pt x="215" y="176"/>
                    <a:pt x="119" y="247"/>
                    <a:pt x="24" y="283"/>
                  </a:cubicBezTo>
                  <a:cubicBezTo>
                    <a:pt x="0" y="307"/>
                    <a:pt x="12" y="342"/>
                    <a:pt x="48" y="342"/>
                  </a:cubicBezTo>
                  <a:cubicBezTo>
                    <a:pt x="203" y="342"/>
                    <a:pt x="346" y="307"/>
                    <a:pt x="417" y="152"/>
                  </a:cubicBezTo>
                  <a:cubicBezTo>
                    <a:pt x="477" y="69"/>
                    <a:pt x="409" y="0"/>
                    <a:pt x="3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9" name="Google Shape;12869;p56"/>
            <p:cNvSpPr/>
            <p:nvPr/>
          </p:nvSpPr>
          <p:spPr>
            <a:xfrm>
              <a:off x="4625275" y="2846900"/>
              <a:ext cx="8575" cy="4850"/>
            </a:xfrm>
            <a:custGeom>
              <a:avLst/>
              <a:gdLst/>
              <a:ahLst/>
              <a:cxnLst/>
              <a:rect l="l" t="t" r="r" b="b"/>
              <a:pathLst>
                <a:path w="343" h="194" extrusionOk="0">
                  <a:moveTo>
                    <a:pt x="224" y="0"/>
                  </a:moveTo>
                  <a:cubicBezTo>
                    <a:pt x="221" y="0"/>
                    <a:pt x="218" y="1"/>
                    <a:pt x="215" y="1"/>
                  </a:cubicBezTo>
                  <a:cubicBezTo>
                    <a:pt x="179" y="1"/>
                    <a:pt x="131" y="1"/>
                    <a:pt x="107" y="13"/>
                  </a:cubicBezTo>
                  <a:cubicBezTo>
                    <a:pt x="72" y="37"/>
                    <a:pt x="60" y="48"/>
                    <a:pt x="24" y="60"/>
                  </a:cubicBezTo>
                  <a:cubicBezTo>
                    <a:pt x="0" y="72"/>
                    <a:pt x="0" y="120"/>
                    <a:pt x="24" y="132"/>
                  </a:cubicBezTo>
                  <a:cubicBezTo>
                    <a:pt x="60" y="156"/>
                    <a:pt x="72" y="168"/>
                    <a:pt x="107" y="179"/>
                  </a:cubicBezTo>
                  <a:cubicBezTo>
                    <a:pt x="143" y="191"/>
                    <a:pt x="191" y="191"/>
                    <a:pt x="215" y="191"/>
                  </a:cubicBezTo>
                  <a:cubicBezTo>
                    <a:pt x="221" y="193"/>
                    <a:pt x="227" y="193"/>
                    <a:pt x="233" y="193"/>
                  </a:cubicBezTo>
                  <a:cubicBezTo>
                    <a:pt x="342" y="193"/>
                    <a:pt x="339" y="0"/>
                    <a:pt x="22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0" name="Google Shape;12870;p56"/>
            <p:cNvSpPr/>
            <p:nvPr/>
          </p:nvSpPr>
          <p:spPr>
            <a:xfrm>
              <a:off x="4604725" y="2823500"/>
              <a:ext cx="19075" cy="3200"/>
            </a:xfrm>
            <a:custGeom>
              <a:avLst/>
              <a:gdLst/>
              <a:ahLst/>
              <a:cxnLst/>
              <a:rect l="l" t="t" r="r" b="b"/>
              <a:pathLst>
                <a:path w="763" h="128" extrusionOk="0">
                  <a:moveTo>
                    <a:pt x="343" y="1"/>
                  </a:moveTo>
                  <a:cubicBezTo>
                    <a:pt x="238" y="1"/>
                    <a:pt x="136" y="10"/>
                    <a:pt x="36" y="32"/>
                  </a:cubicBezTo>
                  <a:cubicBezTo>
                    <a:pt x="1" y="32"/>
                    <a:pt x="1" y="91"/>
                    <a:pt x="36" y="103"/>
                  </a:cubicBezTo>
                  <a:cubicBezTo>
                    <a:pt x="126" y="121"/>
                    <a:pt x="213" y="127"/>
                    <a:pt x="298" y="127"/>
                  </a:cubicBezTo>
                  <a:cubicBezTo>
                    <a:pt x="438" y="127"/>
                    <a:pt x="574" y="111"/>
                    <a:pt x="715" y="103"/>
                  </a:cubicBezTo>
                  <a:cubicBezTo>
                    <a:pt x="763" y="91"/>
                    <a:pt x="763" y="32"/>
                    <a:pt x="715" y="32"/>
                  </a:cubicBezTo>
                  <a:cubicBezTo>
                    <a:pt x="588" y="13"/>
                    <a:pt x="46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1" name="Google Shape;12871;p56"/>
            <p:cNvSpPr/>
            <p:nvPr/>
          </p:nvSpPr>
          <p:spPr>
            <a:xfrm>
              <a:off x="4588650" y="2821550"/>
              <a:ext cx="15575" cy="6025"/>
            </a:xfrm>
            <a:custGeom>
              <a:avLst/>
              <a:gdLst/>
              <a:ahLst/>
              <a:cxnLst/>
              <a:rect l="l" t="t" r="r" b="b"/>
              <a:pathLst>
                <a:path w="623" h="241" extrusionOk="0">
                  <a:moveTo>
                    <a:pt x="464" y="1"/>
                  </a:moveTo>
                  <a:cubicBezTo>
                    <a:pt x="449" y="1"/>
                    <a:pt x="434" y="5"/>
                    <a:pt x="417" y="15"/>
                  </a:cubicBezTo>
                  <a:cubicBezTo>
                    <a:pt x="298" y="98"/>
                    <a:pt x="167" y="110"/>
                    <a:pt x="36" y="146"/>
                  </a:cubicBezTo>
                  <a:cubicBezTo>
                    <a:pt x="1" y="146"/>
                    <a:pt x="1" y="193"/>
                    <a:pt x="36" y="205"/>
                  </a:cubicBezTo>
                  <a:cubicBezTo>
                    <a:pt x="108" y="229"/>
                    <a:pt x="185" y="241"/>
                    <a:pt x="263" y="241"/>
                  </a:cubicBezTo>
                  <a:cubicBezTo>
                    <a:pt x="340" y="241"/>
                    <a:pt x="417" y="229"/>
                    <a:pt x="489" y="205"/>
                  </a:cubicBezTo>
                  <a:cubicBezTo>
                    <a:pt x="623" y="174"/>
                    <a:pt x="561" y="1"/>
                    <a:pt x="46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2" name="Google Shape;12872;p56"/>
            <p:cNvSpPr/>
            <p:nvPr/>
          </p:nvSpPr>
          <p:spPr>
            <a:xfrm>
              <a:off x="4597575" y="2806400"/>
              <a:ext cx="13050" cy="3925"/>
            </a:xfrm>
            <a:custGeom>
              <a:avLst/>
              <a:gdLst/>
              <a:ahLst/>
              <a:cxnLst/>
              <a:rect l="l" t="t" r="r" b="b"/>
              <a:pathLst>
                <a:path w="522" h="157" extrusionOk="0">
                  <a:moveTo>
                    <a:pt x="476" y="0"/>
                  </a:moveTo>
                  <a:cubicBezTo>
                    <a:pt x="472" y="0"/>
                    <a:pt x="469" y="1"/>
                    <a:pt x="465" y="2"/>
                  </a:cubicBezTo>
                  <a:cubicBezTo>
                    <a:pt x="322" y="25"/>
                    <a:pt x="168" y="61"/>
                    <a:pt x="37" y="121"/>
                  </a:cubicBezTo>
                  <a:cubicBezTo>
                    <a:pt x="1" y="133"/>
                    <a:pt x="25" y="156"/>
                    <a:pt x="49" y="156"/>
                  </a:cubicBezTo>
                  <a:cubicBezTo>
                    <a:pt x="191" y="156"/>
                    <a:pt x="346" y="109"/>
                    <a:pt x="477" y="61"/>
                  </a:cubicBezTo>
                  <a:cubicBezTo>
                    <a:pt x="521" y="61"/>
                    <a:pt x="514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3" name="Google Shape;12873;p56"/>
            <p:cNvSpPr/>
            <p:nvPr/>
          </p:nvSpPr>
          <p:spPr>
            <a:xfrm>
              <a:off x="4591625" y="2790275"/>
              <a:ext cx="9850" cy="7075"/>
            </a:xfrm>
            <a:custGeom>
              <a:avLst/>
              <a:gdLst/>
              <a:ahLst/>
              <a:cxnLst/>
              <a:rect l="l" t="t" r="r" b="b"/>
              <a:pathLst>
                <a:path w="394" h="283" extrusionOk="0">
                  <a:moveTo>
                    <a:pt x="197" y="1"/>
                  </a:moveTo>
                  <a:cubicBezTo>
                    <a:pt x="153" y="1"/>
                    <a:pt x="108" y="16"/>
                    <a:pt x="60" y="39"/>
                  </a:cubicBezTo>
                  <a:cubicBezTo>
                    <a:pt x="1" y="63"/>
                    <a:pt x="1" y="158"/>
                    <a:pt x="60" y="182"/>
                  </a:cubicBezTo>
                  <a:cubicBezTo>
                    <a:pt x="96" y="194"/>
                    <a:pt x="120" y="230"/>
                    <a:pt x="144" y="242"/>
                  </a:cubicBezTo>
                  <a:cubicBezTo>
                    <a:pt x="175" y="267"/>
                    <a:pt x="210" y="282"/>
                    <a:pt x="244" y="282"/>
                  </a:cubicBezTo>
                  <a:cubicBezTo>
                    <a:pt x="275" y="282"/>
                    <a:pt x="306" y="270"/>
                    <a:pt x="334" y="242"/>
                  </a:cubicBezTo>
                  <a:cubicBezTo>
                    <a:pt x="394" y="182"/>
                    <a:pt x="394" y="99"/>
                    <a:pt x="334" y="51"/>
                  </a:cubicBezTo>
                  <a:cubicBezTo>
                    <a:pt x="287" y="16"/>
                    <a:pt x="242" y="1"/>
                    <a:pt x="19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4" name="Google Shape;12874;p56"/>
            <p:cNvSpPr/>
            <p:nvPr/>
          </p:nvSpPr>
          <p:spPr>
            <a:xfrm>
              <a:off x="4603550" y="2748650"/>
              <a:ext cx="16325" cy="5000"/>
            </a:xfrm>
            <a:custGeom>
              <a:avLst/>
              <a:gdLst/>
              <a:ahLst/>
              <a:cxnLst/>
              <a:rect l="l" t="t" r="r" b="b"/>
              <a:pathLst>
                <a:path w="653" h="200" extrusionOk="0">
                  <a:moveTo>
                    <a:pt x="593" y="1"/>
                  </a:moveTo>
                  <a:cubicBezTo>
                    <a:pt x="590" y="1"/>
                    <a:pt x="587" y="1"/>
                    <a:pt x="583" y="2"/>
                  </a:cubicBezTo>
                  <a:cubicBezTo>
                    <a:pt x="476" y="37"/>
                    <a:pt x="393" y="61"/>
                    <a:pt x="286" y="73"/>
                  </a:cubicBezTo>
                  <a:cubicBezTo>
                    <a:pt x="202" y="97"/>
                    <a:pt x="119" y="73"/>
                    <a:pt x="36" y="109"/>
                  </a:cubicBezTo>
                  <a:cubicBezTo>
                    <a:pt x="0" y="121"/>
                    <a:pt x="0" y="168"/>
                    <a:pt x="36" y="180"/>
                  </a:cubicBezTo>
                  <a:cubicBezTo>
                    <a:pt x="64" y="194"/>
                    <a:pt x="94" y="199"/>
                    <a:pt x="125" y="199"/>
                  </a:cubicBezTo>
                  <a:cubicBezTo>
                    <a:pt x="174" y="199"/>
                    <a:pt x="228" y="188"/>
                    <a:pt x="286" y="180"/>
                  </a:cubicBezTo>
                  <a:cubicBezTo>
                    <a:pt x="393" y="168"/>
                    <a:pt x="512" y="121"/>
                    <a:pt x="619" y="73"/>
                  </a:cubicBezTo>
                  <a:cubicBezTo>
                    <a:pt x="653" y="73"/>
                    <a:pt x="634" y="1"/>
                    <a:pt x="59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5" name="Google Shape;12875;p56"/>
            <p:cNvSpPr/>
            <p:nvPr/>
          </p:nvSpPr>
          <p:spPr>
            <a:xfrm>
              <a:off x="4600850" y="2732925"/>
              <a:ext cx="16750" cy="6850"/>
            </a:xfrm>
            <a:custGeom>
              <a:avLst/>
              <a:gdLst/>
              <a:ahLst/>
              <a:cxnLst/>
              <a:rect l="l" t="t" r="r" b="b"/>
              <a:pathLst>
                <a:path w="670" h="274" extrusionOk="0">
                  <a:moveTo>
                    <a:pt x="625" y="1"/>
                  </a:moveTo>
                  <a:cubicBezTo>
                    <a:pt x="616" y="1"/>
                    <a:pt x="607" y="4"/>
                    <a:pt x="596" y="12"/>
                  </a:cubicBezTo>
                  <a:cubicBezTo>
                    <a:pt x="418" y="131"/>
                    <a:pt x="227" y="155"/>
                    <a:pt x="37" y="226"/>
                  </a:cubicBezTo>
                  <a:cubicBezTo>
                    <a:pt x="1" y="250"/>
                    <a:pt x="1" y="274"/>
                    <a:pt x="37" y="274"/>
                  </a:cubicBezTo>
                  <a:cubicBezTo>
                    <a:pt x="251" y="274"/>
                    <a:pt x="465" y="190"/>
                    <a:pt x="632" y="71"/>
                  </a:cubicBezTo>
                  <a:cubicBezTo>
                    <a:pt x="669" y="43"/>
                    <a:pt x="655" y="1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6" name="Google Shape;12876;p56"/>
            <p:cNvSpPr/>
            <p:nvPr/>
          </p:nvSpPr>
          <p:spPr>
            <a:xfrm>
              <a:off x="4633000" y="2683450"/>
              <a:ext cx="12525" cy="3950"/>
            </a:xfrm>
            <a:custGeom>
              <a:avLst/>
              <a:gdLst/>
              <a:ahLst/>
              <a:cxnLst/>
              <a:rect l="l" t="t" r="r" b="b"/>
              <a:pathLst>
                <a:path w="501" h="158" extrusionOk="0">
                  <a:moveTo>
                    <a:pt x="146" y="1"/>
                  </a:moveTo>
                  <a:cubicBezTo>
                    <a:pt x="109" y="1"/>
                    <a:pt x="72" y="6"/>
                    <a:pt x="25" y="38"/>
                  </a:cubicBezTo>
                  <a:cubicBezTo>
                    <a:pt x="1" y="50"/>
                    <a:pt x="1" y="98"/>
                    <a:pt x="25" y="121"/>
                  </a:cubicBezTo>
                  <a:cubicBezTo>
                    <a:pt x="96" y="157"/>
                    <a:pt x="144" y="157"/>
                    <a:pt x="203" y="157"/>
                  </a:cubicBezTo>
                  <a:lnTo>
                    <a:pt x="418" y="157"/>
                  </a:lnTo>
                  <a:cubicBezTo>
                    <a:pt x="501" y="145"/>
                    <a:pt x="501" y="26"/>
                    <a:pt x="418" y="2"/>
                  </a:cubicBezTo>
                  <a:lnTo>
                    <a:pt x="203" y="2"/>
                  </a:lnTo>
                  <a:cubicBezTo>
                    <a:pt x="183" y="2"/>
                    <a:pt x="165" y="1"/>
                    <a:pt x="14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7" name="Google Shape;12877;p56"/>
            <p:cNvSpPr/>
            <p:nvPr/>
          </p:nvSpPr>
          <p:spPr>
            <a:xfrm>
              <a:off x="4576750" y="2690350"/>
              <a:ext cx="32475" cy="7325"/>
            </a:xfrm>
            <a:custGeom>
              <a:avLst/>
              <a:gdLst/>
              <a:ahLst/>
              <a:cxnLst/>
              <a:rect l="l" t="t" r="r" b="b"/>
              <a:pathLst>
                <a:path w="1299" h="293" extrusionOk="0">
                  <a:moveTo>
                    <a:pt x="1263" y="0"/>
                  </a:moveTo>
                  <a:cubicBezTo>
                    <a:pt x="1048" y="0"/>
                    <a:pt x="786" y="12"/>
                    <a:pt x="572" y="48"/>
                  </a:cubicBezTo>
                  <a:cubicBezTo>
                    <a:pt x="370" y="72"/>
                    <a:pt x="179" y="107"/>
                    <a:pt x="36" y="203"/>
                  </a:cubicBezTo>
                  <a:cubicBezTo>
                    <a:pt x="1" y="226"/>
                    <a:pt x="1" y="286"/>
                    <a:pt x="48" y="286"/>
                  </a:cubicBezTo>
                  <a:cubicBezTo>
                    <a:pt x="80" y="290"/>
                    <a:pt x="112" y="292"/>
                    <a:pt x="144" y="292"/>
                  </a:cubicBezTo>
                  <a:cubicBezTo>
                    <a:pt x="287" y="292"/>
                    <a:pt x="423" y="251"/>
                    <a:pt x="560" y="203"/>
                  </a:cubicBezTo>
                  <a:cubicBezTo>
                    <a:pt x="810" y="131"/>
                    <a:pt x="1001" y="60"/>
                    <a:pt x="1263" y="48"/>
                  </a:cubicBezTo>
                  <a:cubicBezTo>
                    <a:pt x="1298" y="48"/>
                    <a:pt x="1298" y="0"/>
                    <a:pt x="126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8" name="Google Shape;12878;p56"/>
            <p:cNvSpPr/>
            <p:nvPr/>
          </p:nvSpPr>
          <p:spPr>
            <a:xfrm>
              <a:off x="4650575" y="2671600"/>
              <a:ext cx="10725" cy="3675"/>
            </a:xfrm>
            <a:custGeom>
              <a:avLst/>
              <a:gdLst/>
              <a:ahLst/>
              <a:cxnLst/>
              <a:rect l="l" t="t" r="r" b="b"/>
              <a:pathLst>
                <a:path w="429" h="147" extrusionOk="0">
                  <a:moveTo>
                    <a:pt x="191" y="0"/>
                  </a:moveTo>
                  <a:cubicBezTo>
                    <a:pt x="131" y="0"/>
                    <a:pt x="72" y="24"/>
                    <a:pt x="24" y="60"/>
                  </a:cubicBezTo>
                  <a:cubicBezTo>
                    <a:pt x="0" y="95"/>
                    <a:pt x="24" y="131"/>
                    <a:pt x="60" y="131"/>
                  </a:cubicBezTo>
                  <a:cubicBezTo>
                    <a:pt x="115" y="131"/>
                    <a:pt x="176" y="147"/>
                    <a:pt x="235" y="147"/>
                  </a:cubicBezTo>
                  <a:cubicBezTo>
                    <a:pt x="265" y="147"/>
                    <a:pt x="294" y="143"/>
                    <a:pt x="322" y="131"/>
                  </a:cubicBezTo>
                  <a:cubicBezTo>
                    <a:pt x="357" y="119"/>
                    <a:pt x="429" y="60"/>
                    <a:pt x="369" y="36"/>
                  </a:cubicBezTo>
                  <a:lnTo>
                    <a:pt x="369" y="36"/>
                  </a:lnTo>
                  <a:cubicBezTo>
                    <a:pt x="369" y="32"/>
                    <a:pt x="366" y="29"/>
                    <a:pt x="360" y="25"/>
                  </a:cubicBezTo>
                  <a:lnTo>
                    <a:pt x="360" y="25"/>
                  </a:lnTo>
                  <a:cubicBezTo>
                    <a:pt x="356" y="22"/>
                    <a:pt x="352" y="21"/>
                    <a:pt x="348" y="21"/>
                  </a:cubicBezTo>
                  <a:cubicBezTo>
                    <a:pt x="347" y="21"/>
                    <a:pt x="345" y="21"/>
                    <a:pt x="343" y="22"/>
                  </a:cubicBezTo>
                  <a:lnTo>
                    <a:pt x="343" y="22"/>
                  </a:lnTo>
                  <a:cubicBezTo>
                    <a:pt x="321" y="0"/>
                    <a:pt x="309" y="0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9" name="Google Shape;12879;p56"/>
            <p:cNvSpPr/>
            <p:nvPr/>
          </p:nvSpPr>
          <p:spPr>
            <a:xfrm>
              <a:off x="4686700" y="2665050"/>
              <a:ext cx="10325" cy="1850"/>
            </a:xfrm>
            <a:custGeom>
              <a:avLst/>
              <a:gdLst/>
              <a:ahLst/>
              <a:cxnLst/>
              <a:rect l="l" t="t" r="r" b="b"/>
              <a:pathLst>
                <a:path w="413" h="74" extrusionOk="0">
                  <a:moveTo>
                    <a:pt x="389" y="0"/>
                  </a:moveTo>
                  <a:cubicBezTo>
                    <a:pt x="270" y="0"/>
                    <a:pt x="127" y="0"/>
                    <a:pt x="32" y="24"/>
                  </a:cubicBezTo>
                  <a:cubicBezTo>
                    <a:pt x="1" y="45"/>
                    <a:pt x="5" y="74"/>
                    <a:pt x="30" y="74"/>
                  </a:cubicBezTo>
                  <a:cubicBezTo>
                    <a:pt x="34" y="74"/>
                    <a:pt x="39" y="73"/>
                    <a:pt x="44" y="72"/>
                  </a:cubicBezTo>
                  <a:cubicBezTo>
                    <a:pt x="163" y="48"/>
                    <a:pt x="282" y="48"/>
                    <a:pt x="401" y="48"/>
                  </a:cubicBezTo>
                  <a:cubicBezTo>
                    <a:pt x="402" y="49"/>
                    <a:pt x="403" y="49"/>
                    <a:pt x="404" y="49"/>
                  </a:cubicBezTo>
                  <a:cubicBezTo>
                    <a:pt x="412" y="49"/>
                    <a:pt x="410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0" name="Google Shape;12880;p56"/>
            <p:cNvSpPr/>
            <p:nvPr/>
          </p:nvSpPr>
          <p:spPr>
            <a:xfrm>
              <a:off x="4708325" y="2660550"/>
              <a:ext cx="8950" cy="3875"/>
            </a:xfrm>
            <a:custGeom>
              <a:avLst/>
              <a:gdLst/>
              <a:ahLst/>
              <a:cxnLst/>
              <a:rect l="l" t="t" r="r" b="b"/>
              <a:pathLst>
                <a:path w="358" h="155" extrusionOk="0">
                  <a:moveTo>
                    <a:pt x="272" y="1"/>
                  </a:moveTo>
                  <a:cubicBezTo>
                    <a:pt x="269" y="1"/>
                    <a:pt x="266" y="1"/>
                    <a:pt x="262" y="2"/>
                  </a:cubicBezTo>
                  <a:cubicBezTo>
                    <a:pt x="179" y="2"/>
                    <a:pt x="60" y="2"/>
                    <a:pt x="12" y="85"/>
                  </a:cubicBezTo>
                  <a:cubicBezTo>
                    <a:pt x="0" y="109"/>
                    <a:pt x="12" y="144"/>
                    <a:pt x="36" y="144"/>
                  </a:cubicBezTo>
                  <a:cubicBezTo>
                    <a:pt x="52" y="152"/>
                    <a:pt x="64" y="155"/>
                    <a:pt x="74" y="155"/>
                  </a:cubicBezTo>
                  <a:cubicBezTo>
                    <a:pt x="95" y="155"/>
                    <a:pt x="111" y="144"/>
                    <a:pt x="143" y="144"/>
                  </a:cubicBezTo>
                  <a:lnTo>
                    <a:pt x="262" y="144"/>
                  </a:lnTo>
                  <a:cubicBezTo>
                    <a:pt x="354" y="144"/>
                    <a:pt x="357" y="1"/>
                    <a:pt x="27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1" name="Google Shape;12881;p56"/>
            <p:cNvSpPr/>
            <p:nvPr/>
          </p:nvSpPr>
          <p:spPr>
            <a:xfrm>
              <a:off x="4730050" y="2660475"/>
              <a:ext cx="16325" cy="2950"/>
            </a:xfrm>
            <a:custGeom>
              <a:avLst/>
              <a:gdLst/>
              <a:ahLst/>
              <a:cxnLst/>
              <a:rect l="l" t="t" r="r" b="b"/>
              <a:pathLst>
                <a:path w="653" h="118" extrusionOk="0">
                  <a:moveTo>
                    <a:pt x="242" y="1"/>
                  </a:moveTo>
                  <a:cubicBezTo>
                    <a:pt x="173" y="1"/>
                    <a:pt x="105" y="7"/>
                    <a:pt x="36" y="28"/>
                  </a:cubicBezTo>
                  <a:cubicBezTo>
                    <a:pt x="0" y="52"/>
                    <a:pt x="0" y="76"/>
                    <a:pt x="36" y="88"/>
                  </a:cubicBezTo>
                  <a:cubicBezTo>
                    <a:pt x="99" y="109"/>
                    <a:pt x="169" y="118"/>
                    <a:pt x="240" y="118"/>
                  </a:cubicBezTo>
                  <a:cubicBezTo>
                    <a:pt x="373" y="118"/>
                    <a:pt x="511" y="87"/>
                    <a:pt x="619" y="40"/>
                  </a:cubicBezTo>
                  <a:cubicBezTo>
                    <a:pt x="623" y="42"/>
                    <a:pt x="627" y="42"/>
                    <a:pt x="630" y="42"/>
                  </a:cubicBezTo>
                  <a:cubicBezTo>
                    <a:pt x="652" y="42"/>
                    <a:pt x="641" y="5"/>
                    <a:pt x="619" y="5"/>
                  </a:cubicBezTo>
                  <a:cubicBezTo>
                    <a:pt x="582" y="9"/>
                    <a:pt x="545" y="10"/>
                    <a:pt x="509" y="10"/>
                  </a:cubicBezTo>
                  <a:cubicBezTo>
                    <a:pt x="418" y="10"/>
                    <a:pt x="330" y="1"/>
                    <a:pt x="24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2" name="Google Shape;12882;p56"/>
            <p:cNvSpPr/>
            <p:nvPr/>
          </p:nvSpPr>
          <p:spPr>
            <a:xfrm>
              <a:off x="4752075" y="2668250"/>
              <a:ext cx="17275" cy="2475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73" y="0"/>
                  </a:moveTo>
                  <a:cubicBezTo>
                    <a:pt x="125" y="0"/>
                    <a:pt x="78" y="3"/>
                    <a:pt x="36" y="15"/>
                  </a:cubicBezTo>
                  <a:cubicBezTo>
                    <a:pt x="0" y="39"/>
                    <a:pt x="0" y="75"/>
                    <a:pt x="36" y="75"/>
                  </a:cubicBezTo>
                  <a:cubicBezTo>
                    <a:pt x="119" y="98"/>
                    <a:pt x="215" y="98"/>
                    <a:pt x="310" y="98"/>
                  </a:cubicBezTo>
                  <a:lnTo>
                    <a:pt x="631" y="98"/>
                  </a:lnTo>
                  <a:cubicBezTo>
                    <a:pt x="691" y="98"/>
                    <a:pt x="691" y="3"/>
                    <a:pt x="631" y="3"/>
                  </a:cubicBezTo>
                  <a:lnTo>
                    <a:pt x="310" y="3"/>
                  </a:lnTo>
                  <a:cubicBezTo>
                    <a:pt x="268" y="3"/>
                    <a:pt x="221" y="0"/>
                    <a:pt x="17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3" name="Google Shape;12883;p56"/>
            <p:cNvSpPr/>
            <p:nvPr/>
          </p:nvSpPr>
          <p:spPr>
            <a:xfrm>
              <a:off x="4804150" y="2684900"/>
              <a:ext cx="11050" cy="3675"/>
            </a:xfrm>
            <a:custGeom>
              <a:avLst/>
              <a:gdLst/>
              <a:ahLst/>
              <a:cxnLst/>
              <a:rect l="l" t="t" r="r" b="b"/>
              <a:pathLst>
                <a:path w="442" h="147" extrusionOk="0">
                  <a:moveTo>
                    <a:pt x="327" y="20"/>
                  </a:moveTo>
                  <a:cubicBezTo>
                    <a:pt x="331" y="20"/>
                    <a:pt x="331" y="26"/>
                    <a:pt x="316" y="27"/>
                  </a:cubicBezTo>
                  <a:lnTo>
                    <a:pt x="316" y="27"/>
                  </a:lnTo>
                  <a:cubicBezTo>
                    <a:pt x="320" y="22"/>
                    <a:pt x="324" y="20"/>
                    <a:pt x="327" y="20"/>
                  </a:cubicBezTo>
                  <a:close/>
                  <a:moveTo>
                    <a:pt x="330" y="1"/>
                  </a:moveTo>
                  <a:cubicBezTo>
                    <a:pt x="313" y="1"/>
                    <a:pt x="298" y="12"/>
                    <a:pt x="287" y="28"/>
                  </a:cubicBezTo>
                  <a:lnTo>
                    <a:pt x="287" y="28"/>
                  </a:lnTo>
                  <a:cubicBezTo>
                    <a:pt x="251" y="28"/>
                    <a:pt x="227" y="28"/>
                    <a:pt x="179" y="40"/>
                  </a:cubicBezTo>
                  <a:cubicBezTo>
                    <a:pt x="160" y="40"/>
                    <a:pt x="136" y="38"/>
                    <a:pt x="111" y="38"/>
                  </a:cubicBezTo>
                  <a:cubicBezTo>
                    <a:pt x="73" y="38"/>
                    <a:pt x="34" y="42"/>
                    <a:pt x="13" y="63"/>
                  </a:cubicBezTo>
                  <a:cubicBezTo>
                    <a:pt x="1" y="87"/>
                    <a:pt x="1" y="99"/>
                    <a:pt x="13" y="111"/>
                  </a:cubicBezTo>
                  <a:cubicBezTo>
                    <a:pt x="49" y="147"/>
                    <a:pt x="120" y="123"/>
                    <a:pt x="168" y="147"/>
                  </a:cubicBezTo>
                  <a:lnTo>
                    <a:pt x="322" y="147"/>
                  </a:lnTo>
                  <a:cubicBezTo>
                    <a:pt x="430" y="123"/>
                    <a:pt x="441" y="40"/>
                    <a:pt x="346" y="4"/>
                  </a:cubicBezTo>
                  <a:cubicBezTo>
                    <a:pt x="341" y="2"/>
                    <a:pt x="335" y="1"/>
                    <a:pt x="33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4" name="Google Shape;12884;p56"/>
            <p:cNvSpPr/>
            <p:nvPr/>
          </p:nvSpPr>
          <p:spPr>
            <a:xfrm>
              <a:off x="4831250" y="2673175"/>
              <a:ext cx="8650" cy="2600"/>
            </a:xfrm>
            <a:custGeom>
              <a:avLst/>
              <a:gdLst/>
              <a:ahLst/>
              <a:cxnLst/>
              <a:rect l="l" t="t" r="r" b="b"/>
              <a:pathLst>
                <a:path w="346" h="104" extrusionOk="0">
                  <a:moveTo>
                    <a:pt x="187" y="1"/>
                  </a:moveTo>
                  <a:cubicBezTo>
                    <a:pt x="132" y="1"/>
                    <a:pt x="81" y="12"/>
                    <a:pt x="36" y="44"/>
                  </a:cubicBezTo>
                  <a:cubicBezTo>
                    <a:pt x="0" y="56"/>
                    <a:pt x="24" y="104"/>
                    <a:pt x="60" y="104"/>
                  </a:cubicBezTo>
                  <a:cubicBezTo>
                    <a:pt x="155" y="80"/>
                    <a:pt x="262" y="56"/>
                    <a:pt x="346" y="44"/>
                  </a:cubicBezTo>
                  <a:cubicBezTo>
                    <a:pt x="346" y="32"/>
                    <a:pt x="346" y="20"/>
                    <a:pt x="334" y="20"/>
                  </a:cubicBezTo>
                  <a:cubicBezTo>
                    <a:pt x="284" y="9"/>
                    <a:pt x="234" y="1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5" name="Google Shape;12885;p56"/>
            <p:cNvSpPr/>
            <p:nvPr/>
          </p:nvSpPr>
          <p:spPr>
            <a:xfrm>
              <a:off x="4838150" y="2662075"/>
              <a:ext cx="6525" cy="3075"/>
            </a:xfrm>
            <a:custGeom>
              <a:avLst/>
              <a:gdLst/>
              <a:ahLst/>
              <a:cxnLst/>
              <a:rect l="l" t="t" r="r" b="b"/>
              <a:pathLst>
                <a:path w="261" h="123" extrusionOk="0">
                  <a:moveTo>
                    <a:pt x="260" y="0"/>
                  </a:moveTo>
                  <a:lnTo>
                    <a:pt x="260" y="0"/>
                  </a:lnTo>
                  <a:cubicBezTo>
                    <a:pt x="177" y="48"/>
                    <a:pt x="105" y="60"/>
                    <a:pt x="10" y="107"/>
                  </a:cubicBezTo>
                  <a:cubicBezTo>
                    <a:pt x="1" y="107"/>
                    <a:pt x="6" y="122"/>
                    <a:pt x="15" y="122"/>
                  </a:cubicBezTo>
                  <a:cubicBezTo>
                    <a:pt x="17" y="122"/>
                    <a:pt x="20" y="122"/>
                    <a:pt x="22" y="119"/>
                  </a:cubicBezTo>
                  <a:cubicBezTo>
                    <a:pt x="105" y="83"/>
                    <a:pt x="189" y="6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6" name="Google Shape;12886;p56"/>
            <p:cNvSpPr/>
            <p:nvPr/>
          </p:nvSpPr>
          <p:spPr>
            <a:xfrm>
              <a:off x="4836300" y="2623950"/>
              <a:ext cx="13425" cy="4500"/>
            </a:xfrm>
            <a:custGeom>
              <a:avLst/>
              <a:gdLst/>
              <a:ahLst/>
              <a:cxnLst/>
              <a:rect l="l" t="t" r="r" b="b"/>
              <a:pathLst>
                <a:path w="537" h="180" extrusionOk="0">
                  <a:moveTo>
                    <a:pt x="453" y="0"/>
                  </a:moveTo>
                  <a:cubicBezTo>
                    <a:pt x="449" y="0"/>
                    <a:pt x="445" y="1"/>
                    <a:pt x="441" y="1"/>
                  </a:cubicBezTo>
                  <a:cubicBezTo>
                    <a:pt x="310" y="1"/>
                    <a:pt x="144" y="37"/>
                    <a:pt x="25" y="108"/>
                  </a:cubicBezTo>
                  <a:cubicBezTo>
                    <a:pt x="1" y="120"/>
                    <a:pt x="13" y="180"/>
                    <a:pt x="36" y="180"/>
                  </a:cubicBezTo>
                  <a:cubicBezTo>
                    <a:pt x="179" y="180"/>
                    <a:pt x="298" y="144"/>
                    <a:pt x="429" y="144"/>
                  </a:cubicBezTo>
                  <a:cubicBezTo>
                    <a:pt x="532" y="121"/>
                    <a:pt x="536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7" name="Google Shape;12887;p56"/>
            <p:cNvSpPr/>
            <p:nvPr/>
          </p:nvSpPr>
          <p:spPr>
            <a:xfrm>
              <a:off x="4827075" y="2607600"/>
              <a:ext cx="18475" cy="5625"/>
            </a:xfrm>
            <a:custGeom>
              <a:avLst/>
              <a:gdLst/>
              <a:ahLst/>
              <a:cxnLst/>
              <a:rect l="l" t="t" r="r" b="b"/>
              <a:pathLst>
                <a:path w="739" h="225" extrusionOk="0">
                  <a:moveTo>
                    <a:pt x="620" y="0"/>
                  </a:moveTo>
                  <a:cubicBezTo>
                    <a:pt x="513" y="24"/>
                    <a:pt x="394" y="36"/>
                    <a:pt x="286" y="48"/>
                  </a:cubicBezTo>
                  <a:cubicBezTo>
                    <a:pt x="203" y="60"/>
                    <a:pt x="96" y="60"/>
                    <a:pt x="36" y="143"/>
                  </a:cubicBezTo>
                  <a:cubicBezTo>
                    <a:pt x="1" y="167"/>
                    <a:pt x="24" y="203"/>
                    <a:pt x="48" y="215"/>
                  </a:cubicBezTo>
                  <a:cubicBezTo>
                    <a:pt x="78" y="222"/>
                    <a:pt x="107" y="225"/>
                    <a:pt x="137" y="225"/>
                  </a:cubicBezTo>
                  <a:cubicBezTo>
                    <a:pt x="203" y="225"/>
                    <a:pt x="268" y="211"/>
                    <a:pt x="334" y="203"/>
                  </a:cubicBezTo>
                  <a:cubicBezTo>
                    <a:pt x="441" y="167"/>
                    <a:pt x="548" y="155"/>
                    <a:pt x="667" y="119"/>
                  </a:cubicBezTo>
                  <a:cubicBezTo>
                    <a:pt x="739" y="107"/>
                    <a:pt x="691" y="0"/>
                    <a:pt x="62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8" name="Google Shape;12888;p56"/>
            <p:cNvSpPr/>
            <p:nvPr/>
          </p:nvSpPr>
          <p:spPr>
            <a:xfrm>
              <a:off x="4817250" y="2613250"/>
              <a:ext cx="4775" cy="975"/>
            </a:xfrm>
            <a:custGeom>
              <a:avLst/>
              <a:gdLst/>
              <a:ahLst/>
              <a:cxnLst/>
              <a:rect l="l" t="t" r="r" b="b"/>
              <a:pathLst>
                <a:path w="191" h="39" extrusionOk="0">
                  <a:moveTo>
                    <a:pt x="13" y="0"/>
                  </a:moveTo>
                  <a:cubicBezTo>
                    <a:pt x="1" y="0"/>
                    <a:pt x="1" y="36"/>
                    <a:pt x="13" y="36"/>
                  </a:cubicBezTo>
                  <a:lnTo>
                    <a:pt x="167" y="36"/>
                  </a:lnTo>
                  <a:cubicBezTo>
                    <a:pt x="170" y="37"/>
                    <a:pt x="172" y="38"/>
                    <a:pt x="175" y="38"/>
                  </a:cubicBezTo>
                  <a:cubicBezTo>
                    <a:pt x="191" y="38"/>
                    <a:pt x="189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9" name="Google Shape;12889;p56"/>
            <p:cNvSpPr/>
            <p:nvPr/>
          </p:nvSpPr>
          <p:spPr>
            <a:xfrm>
              <a:off x="4821725" y="2598375"/>
              <a:ext cx="7750" cy="1575"/>
            </a:xfrm>
            <a:custGeom>
              <a:avLst/>
              <a:gdLst/>
              <a:ahLst/>
              <a:cxnLst/>
              <a:rect l="l" t="t" r="r" b="b"/>
              <a:pathLst>
                <a:path w="310" h="63" extrusionOk="0">
                  <a:moveTo>
                    <a:pt x="310" y="0"/>
                  </a:moveTo>
                  <a:cubicBezTo>
                    <a:pt x="203" y="0"/>
                    <a:pt x="119" y="0"/>
                    <a:pt x="12" y="36"/>
                  </a:cubicBezTo>
                  <a:cubicBezTo>
                    <a:pt x="2" y="36"/>
                    <a:pt x="1" y="62"/>
                    <a:pt x="15" y="62"/>
                  </a:cubicBezTo>
                  <a:cubicBezTo>
                    <a:pt x="18" y="62"/>
                    <a:pt x="21" y="61"/>
                    <a:pt x="24" y="60"/>
                  </a:cubicBezTo>
                  <a:cubicBezTo>
                    <a:pt x="119" y="36"/>
                    <a:pt x="227" y="12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0" name="Google Shape;12890;p56"/>
            <p:cNvSpPr/>
            <p:nvPr/>
          </p:nvSpPr>
          <p:spPr>
            <a:xfrm>
              <a:off x="4811000" y="2589150"/>
              <a:ext cx="14025" cy="3575"/>
            </a:xfrm>
            <a:custGeom>
              <a:avLst/>
              <a:gdLst/>
              <a:ahLst/>
              <a:cxnLst/>
              <a:rect l="l" t="t" r="r" b="b"/>
              <a:pathLst>
                <a:path w="561" h="143" extrusionOk="0">
                  <a:moveTo>
                    <a:pt x="513" y="0"/>
                  </a:moveTo>
                  <a:cubicBezTo>
                    <a:pt x="370" y="71"/>
                    <a:pt x="191" y="107"/>
                    <a:pt x="25" y="107"/>
                  </a:cubicBezTo>
                  <a:cubicBezTo>
                    <a:pt x="1" y="107"/>
                    <a:pt x="1" y="143"/>
                    <a:pt x="25" y="143"/>
                  </a:cubicBezTo>
                  <a:cubicBezTo>
                    <a:pt x="203" y="143"/>
                    <a:pt x="382" y="119"/>
                    <a:pt x="537" y="48"/>
                  </a:cubicBezTo>
                  <a:cubicBezTo>
                    <a:pt x="560" y="24"/>
                    <a:pt x="548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1" name="Google Shape;12891;p56"/>
            <p:cNvSpPr/>
            <p:nvPr/>
          </p:nvSpPr>
          <p:spPr>
            <a:xfrm>
              <a:off x="4798500" y="2584675"/>
              <a:ext cx="12825" cy="3300"/>
            </a:xfrm>
            <a:custGeom>
              <a:avLst/>
              <a:gdLst/>
              <a:ahLst/>
              <a:cxnLst/>
              <a:rect l="l" t="t" r="r" b="b"/>
              <a:pathLst>
                <a:path w="513" h="132" extrusionOk="0">
                  <a:moveTo>
                    <a:pt x="477" y="0"/>
                  </a:moveTo>
                  <a:cubicBezTo>
                    <a:pt x="334" y="48"/>
                    <a:pt x="167" y="72"/>
                    <a:pt x="24" y="120"/>
                  </a:cubicBezTo>
                  <a:cubicBezTo>
                    <a:pt x="1" y="120"/>
                    <a:pt x="24" y="131"/>
                    <a:pt x="24" y="131"/>
                  </a:cubicBezTo>
                  <a:cubicBezTo>
                    <a:pt x="167" y="108"/>
                    <a:pt x="334" y="72"/>
                    <a:pt x="477" y="24"/>
                  </a:cubicBezTo>
                  <a:cubicBezTo>
                    <a:pt x="513" y="24"/>
                    <a:pt x="513" y="0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2" name="Google Shape;12892;p56"/>
            <p:cNvSpPr/>
            <p:nvPr/>
          </p:nvSpPr>
          <p:spPr>
            <a:xfrm>
              <a:off x="4794050" y="2574150"/>
              <a:ext cx="11025" cy="7325"/>
            </a:xfrm>
            <a:custGeom>
              <a:avLst/>
              <a:gdLst/>
              <a:ahLst/>
              <a:cxnLst/>
              <a:rect l="l" t="t" r="r" b="b"/>
              <a:pathLst>
                <a:path w="441" h="293" extrusionOk="0">
                  <a:moveTo>
                    <a:pt x="416" y="0"/>
                  </a:moveTo>
                  <a:cubicBezTo>
                    <a:pt x="412" y="0"/>
                    <a:pt x="408" y="2"/>
                    <a:pt x="405" y="5"/>
                  </a:cubicBezTo>
                  <a:cubicBezTo>
                    <a:pt x="298" y="136"/>
                    <a:pt x="167" y="207"/>
                    <a:pt x="24" y="255"/>
                  </a:cubicBezTo>
                  <a:cubicBezTo>
                    <a:pt x="3" y="255"/>
                    <a:pt x="0" y="292"/>
                    <a:pt x="25" y="292"/>
                  </a:cubicBezTo>
                  <a:cubicBezTo>
                    <a:pt x="28" y="292"/>
                    <a:pt x="32" y="292"/>
                    <a:pt x="36" y="290"/>
                  </a:cubicBezTo>
                  <a:cubicBezTo>
                    <a:pt x="202" y="243"/>
                    <a:pt x="333" y="171"/>
                    <a:pt x="441" y="29"/>
                  </a:cubicBezTo>
                  <a:cubicBezTo>
                    <a:pt x="441" y="11"/>
                    <a:pt x="428" y="0"/>
                    <a:pt x="41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3" name="Google Shape;12893;p56"/>
            <p:cNvSpPr/>
            <p:nvPr/>
          </p:nvSpPr>
          <p:spPr>
            <a:xfrm>
              <a:off x="4791650" y="2550150"/>
              <a:ext cx="18775" cy="4775"/>
            </a:xfrm>
            <a:custGeom>
              <a:avLst/>
              <a:gdLst/>
              <a:ahLst/>
              <a:cxnLst/>
              <a:rect l="l" t="t" r="r" b="b"/>
              <a:pathLst>
                <a:path w="751" h="191" extrusionOk="0">
                  <a:moveTo>
                    <a:pt x="691" y="0"/>
                  </a:moveTo>
                  <a:cubicBezTo>
                    <a:pt x="572" y="0"/>
                    <a:pt x="453" y="12"/>
                    <a:pt x="334" y="24"/>
                  </a:cubicBezTo>
                  <a:cubicBezTo>
                    <a:pt x="227" y="36"/>
                    <a:pt x="108" y="60"/>
                    <a:pt x="25" y="131"/>
                  </a:cubicBezTo>
                  <a:cubicBezTo>
                    <a:pt x="1" y="143"/>
                    <a:pt x="25" y="191"/>
                    <a:pt x="60" y="191"/>
                  </a:cubicBezTo>
                  <a:cubicBezTo>
                    <a:pt x="156" y="191"/>
                    <a:pt x="251" y="143"/>
                    <a:pt x="334" y="131"/>
                  </a:cubicBezTo>
                  <a:cubicBezTo>
                    <a:pt x="453" y="96"/>
                    <a:pt x="572" y="96"/>
                    <a:pt x="691" y="84"/>
                  </a:cubicBezTo>
                  <a:cubicBezTo>
                    <a:pt x="751" y="84"/>
                    <a:pt x="751" y="0"/>
                    <a:pt x="69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4" name="Google Shape;12894;p56"/>
            <p:cNvSpPr/>
            <p:nvPr/>
          </p:nvSpPr>
          <p:spPr>
            <a:xfrm>
              <a:off x="4797025" y="2533850"/>
              <a:ext cx="11675" cy="4300"/>
            </a:xfrm>
            <a:custGeom>
              <a:avLst/>
              <a:gdLst/>
              <a:ahLst/>
              <a:cxnLst/>
              <a:rect l="l" t="t" r="r" b="b"/>
              <a:pathLst>
                <a:path w="467" h="172" extrusionOk="0">
                  <a:moveTo>
                    <a:pt x="409" y="1"/>
                  </a:moveTo>
                  <a:cubicBezTo>
                    <a:pt x="401" y="1"/>
                    <a:pt x="391" y="3"/>
                    <a:pt x="381" y="9"/>
                  </a:cubicBezTo>
                  <a:cubicBezTo>
                    <a:pt x="274" y="69"/>
                    <a:pt x="155" y="69"/>
                    <a:pt x="36" y="93"/>
                  </a:cubicBezTo>
                  <a:cubicBezTo>
                    <a:pt x="0" y="93"/>
                    <a:pt x="0" y="140"/>
                    <a:pt x="36" y="152"/>
                  </a:cubicBezTo>
                  <a:cubicBezTo>
                    <a:pt x="81" y="165"/>
                    <a:pt x="126" y="171"/>
                    <a:pt x="171" y="171"/>
                  </a:cubicBezTo>
                  <a:cubicBezTo>
                    <a:pt x="256" y="171"/>
                    <a:pt x="339" y="147"/>
                    <a:pt x="417" y="93"/>
                  </a:cubicBezTo>
                  <a:cubicBezTo>
                    <a:pt x="466" y="63"/>
                    <a:pt x="450" y="1"/>
                    <a:pt x="40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5" name="Google Shape;12895;p56"/>
            <p:cNvSpPr/>
            <p:nvPr/>
          </p:nvSpPr>
          <p:spPr>
            <a:xfrm>
              <a:off x="4795000" y="2523950"/>
              <a:ext cx="11875" cy="5500"/>
            </a:xfrm>
            <a:custGeom>
              <a:avLst/>
              <a:gdLst/>
              <a:ahLst/>
              <a:cxnLst/>
              <a:rect l="l" t="t" r="r" b="b"/>
              <a:pathLst>
                <a:path w="475" h="220" extrusionOk="0">
                  <a:moveTo>
                    <a:pt x="438" y="1"/>
                  </a:moveTo>
                  <a:cubicBezTo>
                    <a:pt x="295" y="48"/>
                    <a:pt x="129" y="72"/>
                    <a:pt x="10" y="191"/>
                  </a:cubicBezTo>
                  <a:cubicBezTo>
                    <a:pt x="1" y="209"/>
                    <a:pt x="5" y="220"/>
                    <a:pt x="12" y="220"/>
                  </a:cubicBezTo>
                  <a:cubicBezTo>
                    <a:pt x="15" y="220"/>
                    <a:pt x="18" y="218"/>
                    <a:pt x="22" y="215"/>
                  </a:cubicBezTo>
                  <a:cubicBezTo>
                    <a:pt x="141" y="108"/>
                    <a:pt x="307" y="72"/>
                    <a:pt x="462" y="36"/>
                  </a:cubicBezTo>
                  <a:cubicBezTo>
                    <a:pt x="474" y="36"/>
                    <a:pt x="474" y="1"/>
                    <a:pt x="4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6" name="Google Shape;12896;p56"/>
            <p:cNvSpPr/>
            <p:nvPr/>
          </p:nvSpPr>
          <p:spPr>
            <a:xfrm>
              <a:off x="4759800" y="2529875"/>
              <a:ext cx="27025" cy="5575"/>
            </a:xfrm>
            <a:custGeom>
              <a:avLst/>
              <a:gdLst/>
              <a:ahLst/>
              <a:cxnLst/>
              <a:rect l="l" t="t" r="r" b="b"/>
              <a:pathLst>
                <a:path w="1081" h="223" extrusionOk="0">
                  <a:moveTo>
                    <a:pt x="1043" y="0"/>
                  </a:moveTo>
                  <a:cubicBezTo>
                    <a:pt x="1041" y="0"/>
                    <a:pt x="1039" y="1"/>
                    <a:pt x="1037" y="2"/>
                  </a:cubicBezTo>
                  <a:cubicBezTo>
                    <a:pt x="858" y="49"/>
                    <a:pt x="680" y="73"/>
                    <a:pt x="477" y="97"/>
                  </a:cubicBezTo>
                  <a:cubicBezTo>
                    <a:pt x="346" y="109"/>
                    <a:pt x="179" y="97"/>
                    <a:pt x="48" y="133"/>
                  </a:cubicBezTo>
                  <a:cubicBezTo>
                    <a:pt x="13" y="156"/>
                    <a:pt x="1" y="216"/>
                    <a:pt x="48" y="216"/>
                  </a:cubicBezTo>
                  <a:cubicBezTo>
                    <a:pt x="76" y="221"/>
                    <a:pt x="105" y="223"/>
                    <a:pt x="133" y="223"/>
                  </a:cubicBezTo>
                  <a:cubicBezTo>
                    <a:pt x="251" y="223"/>
                    <a:pt x="372" y="190"/>
                    <a:pt x="477" y="180"/>
                  </a:cubicBezTo>
                  <a:cubicBezTo>
                    <a:pt x="680" y="156"/>
                    <a:pt x="858" y="121"/>
                    <a:pt x="1037" y="61"/>
                  </a:cubicBezTo>
                  <a:cubicBezTo>
                    <a:pt x="1080" y="50"/>
                    <a:pt x="1064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7" name="Google Shape;12897;p56"/>
            <p:cNvSpPr/>
            <p:nvPr/>
          </p:nvSpPr>
          <p:spPr>
            <a:xfrm>
              <a:off x="4729750" y="2538525"/>
              <a:ext cx="19375" cy="5100"/>
            </a:xfrm>
            <a:custGeom>
              <a:avLst/>
              <a:gdLst/>
              <a:ahLst/>
              <a:cxnLst/>
              <a:rect l="l" t="t" r="r" b="b"/>
              <a:pathLst>
                <a:path w="775" h="204" extrusionOk="0">
                  <a:moveTo>
                    <a:pt x="774" y="1"/>
                  </a:moveTo>
                  <a:lnTo>
                    <a:pt x="774" y="1"/>
                  </a:lnTo>
                  <a:cubicBezTo>
                    <a:pt x="524" y="84"/>
                    <a:pt x="286" y="144"/>
                    <a:pt x="36" y="168"/>
                  </a:cubicBezTo>
                  <a:cubicBezTo>
                    <a:pt x="0" y="168"/>
                    <a:pt x="0" y="203"/>
                    <a:pt x="36" y="203"/>
                  </a:cubicBezTo>
                  <a:cubicBezTo>
                    <a:pt x="286" y="203"/>
                    <a:pt x="536" y="120"/>
                    <a:pt x="77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8" name="Google Shape;12898;p56"/>
            <p:cNvSpPr/>
            <p:nvPr/>
          </p:nvSpPr>
          <p:spPr>
            <a:xfrm>
              <a:off x="4728250" y="2530200"/>
              <a:ext cx="14925" cy="4200"/>
            </a:xfrm>
            <a:custGeom>
              <a:avLst/>
              <a:gdLst/>
              <a:ahLst/>
              <a:cxnLst/>
              <a:rect l="l" t="t" r="r" b="b"/>
              <a:pathLst>
                <a:path w="597" h="168" extrusionOk="0">
                  <a:moveTo>
                    <a:pt x="584" y="1"/>
                  </a:moveTo>
                  <a:cubicBezTo>
                    <a:pt x="406" y="84"/>
                    <a:pt x="215" y="143"/>
                    <a:pt x="13" y="143"/>
                  </a:cubicBezTo>
                  <a:cubicBezTo>
                    <a:pt x="1" y="143"/>
                    <a:pt x="1" y="167"/>
                    <a:pt x="13" y="167"/>
                  </a:cubicBezTo>
                  <a:cubicBezTo>
                    <a:pt x="215" y="167"/>
                    <a:pt x="406" y="96"/>
                    <a:pt x="596" y="24"/>
                  </a:cubicBezTo>
                  <a:lnTo>
                    <a:pt x="58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9" name="Google Shape;12899;p56"/>
            <p:cNvSpPr/>
            <p:nvPr/>
          </p:nvSpPr>
          <p:spPr>
            <a:xfrm>
              <a:off x="4721775" y="2526925"/>
              <a:ext cx="15150" cy="5425"/>
            </a:xfrm>
            <a:custGeom>
              <a:avLst/>
              <a:gdLst/>
              <a:ahLst/>
              <a:cxnLst/>
              <a:rect l="l" t="t" r="r" b="b"/>
              <a:pathLst>
                <a:path w="606" h="217" extrusionOk="0">
                  <a:moveTo>
                    <a:pt x="510" y="1"/>
                  </a:moveTo>
                  <a:cubicBezTo>
                    <a:pt x="355" y="13"/>
                    <a:pt x="153" y="48"/>
                    <a:pt x="22" y="167"/>
                  </a:cubicBezTo>
                  <a:cubicBezTo>
                    <a:pt x="0" y="178"/>
                    <a:pt x="17" y="217"/>
                    <a:pt x="46" y="217"/>
                  </a:cubicBezTo>
                  <a:cubicBezTo>
                    <a:pt x="50" y="217"/>
                    <a:pt x="53" y="216"/>
                    <a:pt x="57" y="215"/>
                  </a:cubicBezTo>
                  <a:cubicBezTo>
                    <a:pt x="183" y="186"/>
                    <a:pt x="301" y="149"/>
                    <a:pt x="424" y="149"/>
                  </a:cubicBezTo>
                  <a:cubicBezTo>
                    <a:pt x="452" y="149"/>
                    <a:pt x="481" y="151"/>
                    <a:pt x="510" y="155"/>
                  </a:cubicBezTo>
                  <a:cubicBezTo>
                    <a:pt x="605" y="155"/>
                    <a:pt x="605" y="1"/>
                    <a:pt x="51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0" name="Google Shape;12900;p56"/>
            <p:cNvSpPr/>
            <p:nvPr/>
          </p:nvSpPr>
          <p:spPr>
            <a:xfrm>
              <a:off x="4660100" y="2520975"/>
              <a:ext cx="60975" cy="6000"/>
            </a:xfrm>
            <a:custGeom>
              <a:avLst/>
              <a:gdLst/>
              <a:ahLst/>
              <a:cxnLst/>
              <a:rect l="l" t="t" r="r" b="b"/>
              <a:pathLst>
                <a:path w="2439" h="240" extrusionOk="0">
                  <a:moveTo>
                    <a:pt x="2417" y="1"/>
                  </a:moveTo>
                  <a:cubicBezTo>
                    <a:pt x="1608" y="108"/>
                    <a:pt x="822" y="215"/>
                    <a:pt x="24" y="227"/>
                  </a:cubicBezTo>
                  <a:cubicBezTo>
                    <a:pt x="0" y="227"/>
                    <a:pt x="0" y="239"/>
                    <a:pt x="24" y="239"/>
                  </a:cubicBezTo>
                  <a:cubicBezTo>
                    <a:pt x="69" y="239"/>
                    <a:pt x="115" y="240"/>
                    <a:pt x="160" y="240"/>
                  </a:cubicBezTo>
                  <a:cubicBezTo>
                    <a:pt x="914" y="240"/>
                    <a:pt x="1677" y="149"/>
                    <a:pt x="2429" y="36"/>
                  </a:cubicBezTo>
                  <a:cubicBezTo>
                    <a:pt x="2430" y="38"/>
                    <a:pt x="2431" y="38"/>
                    <a:pt x="2432" y="38"/>
                  </a:cubicBezTo>
                  <a:cubicBezTo>
                    <a:pt x="2438" y="38"/>
                    <a:pt x="2428" y="1"/>
                    <a:pt x="241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1" name="Google Shape;12901;p56"/>
            <p:cNvSpPr/>
            <p:nvPr/>
          </p:nvSpPr>
          <p:spPr>
            <a:xfrm>
              <a:off x="4679150" y="2498875"/>
              <a:ext cx="10025" cy="5150"/>
            </a:xfrm>
            <a:custGeom>
              <a:avLst/>
              <a:gdLst/>
              <a:ahLst/>
              <a:cxnLst/>
              <a:rect l="l" t="t" r="r" b="b"/>
              <a:pathLst>
                <a:path w="401" h="206" extrusionOk="0">
                  <a:moveTo>
                    <a:pt x="327" y="0"/>
                  </a:moveTo>
                  <a:cubicBezTo>
                    <a:pt x="321" y="0"/>
                    <a:pt x="316" y="1"/>
                    <a:pt x="310" y="3"/>
                  </a:cubicBezTo>
                  <a:cubicBezTo>
                    <a:pt x="215" y="39"/>
                    <a:pt x="119" y="87"/>
                    <a:pt x="36" y="146"/>
                  </a:cubicBezTo>
                  <a:cubicBezTo>
                    <a:pt x="0" y="158"/>
                    <a:pt x="12" y="206"/>
                    <a:pt x="60" y="206"/>
                  </a:cubicBezTo>
                  <a:cubicBezTo>
                    <a:pt x="167" y="170"/>
                    <a:pt x="250" y="146"/>
                    <a:pt x="357" y="111"/>
                  </a:cubicBezTo>
                  <a:cubicBezTo>
                    <a:pt x="400" y="89"/>
                    <a:pt x="376" y="0"/>
                    <a:pt x="32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2" name="Google Shape;12902;p56"/>
            <p:cNvSpPr/>
            <p:nvPr/>
          </p:nvSpPr>
          <p:spPr>
            <a:xfrm>
              <a:off x="4670500" y="2501625"/>
              <a:ext cx="2425" cy="2400"/>
            </a:xfrm>
            <a:custGeom>
              <a:avLst/>
              <a:gdLst/>
              <a:ahLst/>
              <a:cxnLst/>
              <a:rect l="l" t="t" r="r" b="b"/>
              <a:pathLst>
                <a:path w="97" h="96" extrusionOk="0">
                  <a:moveTo>
                    <a:pt x="96" y="1"/>
                  </a:moveTo>
                  <a:lnTo>
                    <a:pt x="25" y="72"/>
                  </a:lnTo>
                  <a:cubicBezTo>
                    <a:pt x="1" y="96"/>
                    <a:pt x="25" y="96"/>
                    <a:pt x="37" y="96"/>
                  </a:cubicBezTo>
                  <a:cubicBezTo>
                    <a:pt x="49" y="60"/>
                    <a:pt x="84" y="48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3" name="Google Shape;12903;p56"/>
            <p:cNvSpPr/>
            <p:nvPr/>
          </p:nvSpPr>
          <p:spPr>
            <a:xfrm>
              <a:off x="4655625" y="2490475"/>
              <a:ext cx="22850" cy="5250"/>
            </a:xfrm>
            <a:custGeom>
              <a:avLst/>
              <a:gdLst/>
              <a:ahLst/>
              <a:cxnLst/>
              <a:rect l="l" t="t" r="r" b="b"/>
              <a:pathLst>
                <a:path w="914" h="210" extrusionOk="0">
                  <a:moveTo>
                    <a:pt x="173" y="1"/>
                  </a:moveTo>
                  <a:cubicBezTo>
                    <a:pt x="132" y="1"/>
                    <a:pt x="90" y="2"/>
                    <a:pt x="48" y="6"/>
                  </a:cubicBezTo>
                  <a:cubicBezTo>
                    <a:pt x="1" y="6"/>
                    <a:pt x="1" y="66"/>
                    <a:pt x="36" y="78"/>
                  </a:cubicBezTo>
                  <a:cubicBezTo>
                    <a:pt x="275" y="161"/>
                    <a:pt x="525" y="185"/>
                    <a:pt x="775" y="208"/>
                  </a:cubicBezTo>
                  <a:cubicBezTo>
                    <a:pt x="778" y="209"/>
                    <a:pt x="782" y="209"/>
                    <a:pt x="786" y="209"/>
                  </a:cubicBezTo>
                  <a:cubicBezTo>
                    <a:pt x="873" y="209"/>
                    <a:pt x="914" y="78"/>
                    <a:pt x="822" y="78"/>
                  </a:cubicBezTo>
                  <a:cubicBezTo>
                    <a:pt x="612" y="47"/>
                    <a:pt x="393" y="1"/>
                    <a:pt x="17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4" name="Google Shape;12904;p56"/>
            <p:cNvSpPr/>
            <p:nvPr/>
          </p:nvSpPr>
          <p:spPr>
            <a:xfrm>
              <a:off x="4630350" y="2476625"/>
              <a:ext cx="11025" cy="2500"/>
            </a:xfrm>
            <a:custGeom>
              <a:avLst/>
              <a:gdLst/>
              <a:ahLst/>
              <a:cxnLst/>
              <a:rect l="l" t="t" r="r" b="b"/>
              <a:pathLst>
                <a:path w="441" h="100" extrusionOk="0">
                  <a:moveTo>
                    <a:pt x="404" y="0"/>
                  </a:moveTo>
                  <a:cubicBezTo>
                    <a:pt x="273" y="36"/>
                    <a:pt x="143" y="48"/>
                    <a:pt x="23" y="84"/>
                  </a:cubicBezTo>
                  <a:cubicBezTo>
                    <a:pt x="4" y="84"/>
                    <a:pt x="1" y="99"/>
                    <a:pt x="12" y="99"/>
                  </a:cubicBezTo>
                  <a:cubicBezTo>
                    <a:pt x="15" y="99"/>
                    <a:pt x="19" y="98"/>
                    <a:pt x="23" y="96"/>
                  </a:cubicBezTo>
                  <a:cubicBezTo>
                    <a:pt x="154" y="60"/>
                    <a:pt x="285" y="48"/>
                    <a:pt x="404" y="24"/>
                  </a:cubicBezTo>
                  <a:cubicBezTo>
                    <a:pt x="440" y="24"/>
                    <a:pt x="416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5" name="Google Shape;12905;p56"/>
            <p:cNvSpPr/>
            <p:nvPr/>
          </p:nvSpPr>
          <p:spPr>
            <a:xfrm>
              <a:off x="4612475" y="2457275"/>
              <a:ext cx="20250" cy="5025"/>
            </a:xfrm>
            <a:custGeom>
              <a:avLst/>
              <a:gdLst/>
              <a:ahLst/>
              <a:cxnLst/>
              <a:rect l="l" t="t" r="r" b="b"/>
              <a:pathLst>
                <a:path w="810" h="201" extrusionOk="0">
                  <a:moveTo>
                    <a:pt x="727" y="1"/>
                  </a:moveTo>
                  <a:cubicBezTo>
                    <a:pt x="619" y="1"/>
                    <a:pt x="512" y="24"/>
                    <a:pt x="393" y="36"/>
                  </a:cubicBezTo>
                  <a:cubicBezTo>
                    <a:pt x="274" y="48"/>
                    <a:pt x="155" y="48"/>
                    <a:pt x="36" y="108"/>
                  </a:cubicBezTo>
                  <a:cubicBezTo>
                    <a:pt x="0" y="120"/>
                    <a:pt x="24" y="155"/>
                    <a:pt x="48" y="167"/>
                  </a:cubicBezTo>
                  <a:cubicBezTo>
                    <a:pt x="98" y="191"/>
                    <a:pt x="154" y="200"/>
                    <a:pt x="211" y="200"/>
                  </a:cubicBezTo>
                  <a:cubicBezTo>
                    <a:pt x="383" y="200"/>
                    <a:pt x="575" y="120"/>
                    <a:pt x="727" y="120"/>
                  </a:cubicBezTo>
                  <a:cubicBezTo>
                    <a:pt x="810" y="120"/>
                    <a:pt x="810" y="1"/>
                    <a:pt x="72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6" name="Google Shape;12906;p56"/>
            <p:cNvSpPr/>
            <p:nvPr/>
          </p:nvSpPr>
          <p:spPr>
            <a:xfrm>
              <a:off x="4600850" y="2458000"/>
              <a:ext cx="14000" cy="6275"/>
            </a:xfrm>
            <a:custGeom>
              <a:avLst/>
              <a:gdLst/>
              <a:ahLst/>
              <a:cxnLst/>
              <a:rect l="l" t="t" r="r" b="b"/>
              <a:pathLst>
                <a:path w="560" h="251" extrusionOk="0">
                  <a:moveTo>
                    <a:pt x="419" y="0"/>
                  </a:moveTo>
                  <a:cubicBezTo>
                    <a:pt x="407" y="0"/>
                    <a:pt x="395" y="3"/>
                    <a:pt x="382" y="7"/>
                  </a:cubicBezTo>
                  <a:cubicBezTo>
                    <a:pt x="275" y="31"/>
                    <a:pt x="108" y="7"/>
                    <a:pt x="37" y="91"/>
                  </a:cubicBezTo>
                  <a:cubicBezTo>
                    <a:pt x="1" y="126"/>
                    <a:pt x="1" y="150"/>
                    <a:pt x="37" y="186"/>
                  </a:cubicBezTo>
                  <a:cubicBezTo>
                    <a:pt x="74" y="234"/>
                    <a:pt x="134" y="251"/>
                    <a:pt x="201" y="251"/>
                  </a:cubicBezTo>
                  <a:cubicBezTo>
                    <a:pt x="284" y="251"/>
                    <a:pt x="375" y="224"/>
                    <a:pt x="441" y="198"/>
                  </a:cubicBezTo>
                  <a:cubicBezTo>
                    <a:pt x="559" y="176"/>
                    <a:pt x="523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7" name="Google Shape;12907;p56"/>
            <p:cNvSpPr/>
            <p:nvPr/>
          </p:nvSpPr>
          <p:spPr>
            <a:xfrm>
              <a:off x="4599975" y="2446275"/>
              <a:ext cx="22350" cy="4775"/>
            </a:xfrm>
            <a:custGeom>
              <a:avLst/>
              <a:gdLst/>
              <a:ahLst/>
              <a:cxnLst/>
              <a:rect l="l" t="t" r="r" b="b"/>
              <a:pathLst>
                <a:path w="894" h="191" extrusionOk="0">
                  <a:moveTo>
                    <a:pt x="881" y="0"/>
                  </a:moveTo>
                  <a:cubicBezTo>
                    <a:pt x="804" y="6"/>
                    <a:pt x="729" y="6"/>
                    <a:pt x="655" y="6"/>
                  </a:cubicBezTo>
                  <a:cubicBezTo>
                    <a:pt x="581" y="6"/>
                    <a:pt x="506" y="6"/>
                    <a:pt x="429" y="12"/>
                  </a:cubicBezTo>
                  <a:cubicBezTo>
                    <a:pt x="298" y="24"/>
                    <a:pt x="167" y="60"/>
                    <a:pt x="24" y="119"/>
                  </a:cubicBezTo>
                  <a:cubicBezTo>
                    <a:pt x="0" y="131"/>
                    <a:pt x="12" y="191"/>
                    <a:pt x="36" y="191"/>
                  </a:cubicBezTo>
                  <a:cubicBezTo>
                    <a:pt x="155" y="191"/>
                    <a:pt x="274" y="167"/>
                    <a:pt x="405" y="131"/>
                  </a:cubicBezTo>
                  <a:cubicBezTo>
                    <a:pt x="560" y="107"/>
                    <a:pt x="715" y="48"/>
                    <a:pt x="881" y="12"/>
                  </a:cubicBezTo>
                  <a:cubicBezTo>
                    <a:pt x="893" y="12"/>
                    <a:pt x="893" y="0"/>
                    <a:pt x="88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8" name="Google Shape;12908;p56"/>
            <p:cNvSpPr/>
            <p:nvPr/>
          </p:nvSpPr>
          <p:spPr>
            <a:xfrm>
              <a:off x="4589250" y="2433475"/>
              <a:ext cx="2400" cy="675"/>
            </a:xfrm>
            <a:custGeom>
              <a:avLst/>
              <a:gdLst/>
              <a:ahLst/>
              <a:cxnLst/>
              <a:rect l="l" t="t" r="r" b="b"/>
              <a:pathLst>
                <a:path w="96" h="27" extrusionOk="0">
                  <a:moveTo>
                    <a:pt x="12" y="0"/>
                  </a:moveTo>
                  <a:cubicBezTo>
                    <a:pt x="1" y="0"/>
                    <a:pt x="1" y="24"/>
                    <a:pt x="12" y="24"/>
                  </a:cubicBezTo>
                  <a:lnTo>
                    <a:pt x="84" y="24"/>
                  </a:lnTo>
                  <a:cubicBezTo>
                    <a:pt x="86" y="26"/>
                    <a:pt x="87" y="26"/>
                    <a:pt x="88" y="26"/>
                  </a:cubicBezTo>
                  <a:cubicBezTo>
                    <a:pt x="96" y="26"/>
                    <a:pt x="94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9" name="Google Shape;12909;p56"/>
            <p:cNvSpPr/>
            <p:nvPr/>
          </p:nvSpPr>
          <p:spPr>
            <a:xfrm>
              <a:off x="4535075" y="2391050"/>
              <a:ext cx="30150" cy="7650"/>
            </a:xfrm>
            <a:custGeom>
              <a:avLst/>
              <a:gdLst/>
              <a:ahLst/>
              <a:cxnLst/>
              <a:rect l="l" t="t" r="r" b="b"/>
              <a:pathLst>
                <a:path w="1206" h="306" extrusionOk="0">
                  <a:moveTo>
                    <a:pt x="1122" y="1"/>
                  </a:moveTo>
                  <a:cubicBezTo>
                    <a:pt x="1114" y="1"/>
                    <a:pt x="1105" y="2"/>
                    <a:pt x="1096" y="6"/>
                  </a:cubicBezTo>
                  <a:cubicBezTo>
                    <a:pt x="763" y="114"/>
                    <a:pt x="358" y="54"/>
                    <a:pt x="48" y="209"/>
                  </a:cubicBezTo>
                  <a:cubicBezTo>
                    <a:pt x="1" y="233"/>
                    <a:pt x="36" y="304"/>
                    <a:pt x="84" y="304"/>
                  </a:cubicBezTo>
                  <a:cubicBezTo>
                    <a:pt x="107" y="305"/>
                    <a:pt x="131" y="305"/>
                    <a:pt x="156" y="305"/>
                  </a:cubicBezTo>
                  <a:cubicBezTo>
                    <a:pt x="466" y="305"/>
                    <a:pt x="845" y="237"/>
                    <a:pt x="1132" y="137"/>
                  </a:cubicBezTo>
                  <a:cubicBezTo>
                    <a:pt x="1206" y="116"/>
                    <a:pt x="1186" y="1"/>
                    <a:pt x="112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0" name="Google Shape;12910;p56"/>
            <p:cNvSpPr/>
            <p:nvPr/>
          </p:nvSpPr>
          <p:spPr>
            <a:xfrm>
              <a:off x="4504725" y="2395625"/>
              <a:ext cx="8575" cy="4225"/>
            </a:xfrm>
            <a:custGeom>
              <a:avLst/>
              <a:gdLst/>
              <a:ahLst/>
              <a:cxnLst/>
              <a:rect l="l" t="t" r="r" b="b"/>
              <a:pathLst>
                <a:path w="343" h="169" extrusionOk="0">
                  <a:moveTo>
                    <a:pt x="275" y="0"/>
                  </a:moveTo>
                  <a:cubicBezTo>
                    <a:pt x="271" y="0"/>
                    <a:pt x="266" y="1"/>
                    <a:pt x="262" y="2"/>
                  </a:cubicBezTo>
                  <a:cubicBezTo>
                    <a:pt x="179" y="50"/>
                    <a:pt x="84" y="62"/>
                    <a:pt x="12" y="121"/>
                  </a:cubicBezTo>
                  <a:cubicBezTo>
                    <a:pt x="0" y="133"/>
                    <a:pt x="12" y="169"/>
                    <a:pt x="48" y="169"/>
                  </a:cubicBezTo>
                  <a:cubicBezTo>
                    <a:pt x="131" y="145"/>
                    <a:pt x="226" y="109"/>
                    <a:pt x="310" y="62"/>
                  </a:cubicBezTo>
                  <a:cubicBezTo>
                    <a:pt x="342" y="51"/>
                    <a:pt x="316" y="0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1" name="Google Shape;12911;p56"/>
            <p:cNvSpPr/>
            <p:nvPr/>
          </p:nvSpPr>
          <p:spPr>
            <a:xfrm>
              <a:off x="4518100" y="2370925"/>
              <a:ext cx="12450" cy="4525"/>
            </a:xfrm>
            <a:custGeom>
              <a:avLst/>
              <a:gdLst/>
              <a:ahLst/>
              <a:cxnLst/>
              <a:rect l="l" t="t" r="r" b="b"/>
              <a:pathLst>
                <a:path w="498" h="181" extrusionOk="0">
                  <a:moveTo>
                    <a:pt x="428" y="1"/>
                  </a:moveTo>
                  <a:cubicBezTo>
                    <a:pt x="425" y="1"/>
                    <a:pt x="421" y="1"/>
                    <a:pt x="418" y="2"/>
                  </a:cubicBezTo>
                  <a:cubicBezTo>
                    <a:pt x="275" y="49"/>
                    <a:pt x="144" y="85"/>
                    <a:pt x="25" y="145"/>
                  </a:cubicBezTo>
                  <a:cubicBezTo>
                    <a:pt x="1" y="157"/>
                    <a:pt x="13" y="180"/>
                    <a:pt x="37" y="180"/>
                  </a:cubicBezTo>
                  <a:cubicBezTo>
                    <a:pt x="180" y="168"/>
                    <a:pt x="311" y="121"/>
                    <a:pt x="442" y="97"/>
                  </a:cubicBezTo>
                  <a:cubicBezTo>
                    <a:pt x="498" y="86"/>
                    <a:pt x="480" y="1"/>
                    <a:pt x="42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2" name="Google Shape;12912;p56"/>
            <p:cNvSpPr/>
            <p:nvPr/>
          </p:nvSpPr>
          <p:spPr>
            <a:xfrm>
              <a:off x="4507400" y="2341550"/>
              <a:ext cx="14925" cy="6625"/>
            </a:xfrm>
            <a:custGeom>
              <a:avLst/>
              <a:gdLst/>
              <a:ahLst/>
              <a:cxnLst/>
              <a:rect l="l" t="t" r="r" b="b"/>
              <a:pathLst>
                <a:path w="597" h="265" extrusionOk="0">
                  <a:moveTo>
                    <a:pt x="539" y="0"/>
                  </a:moveTo>
                  <a:cubicBezTo>
                    <a:pt x="530" y="0"/>
                    <a:pt x="521" y="3"/>
                    <a:pt x="512" y="10"/>
                  </a:cubicBezTo>
                  <a:cubicBezTo>
                    <a:pt x="441" y="70"/>
                    <a:pt x="358" y="93"/>
                    <a:pt x="250" y="129"/>
                  </a:cubicBezTo>
                  <a:cubicBezTo>
                    <a:pt x="155" y="141"/>
                    <a:pt x="84" y="153"/>
                    <a:pt x="12" y="200"/>
                  </a:cubicBezTo>
                  <a:cubicBezTo>
                    <a:pt x="0" y="212"/>
                    <a:pt x="0" y="248"/>
                    <a:pt x="12" y="260"/>
                  </a:cubicBezTo>
                  <a:cubicBezTo>
                    <a:pt x="33" y="263"/>
                    <a:pt x="54" y="264"/>
                    <a:pt x="75" y="264"/>
                  </a:cubicBezTo>
                  <a:cubicBezTo>
                    <a:pt x="237" y="264"/>
                    <a:pt x="411" y="188"/>
                    <a:pt x="548" y="93"/>
                  </a:cubicBezTo>
                  <a:cubicBezTo>
                    <a:pt x="596" y="55"/>
                    <a:pt x="574" y="0"/>
                    <a:pt x="5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3" name="Google Shape;12913;p56"/>
            <p:cNvSpPr/>
            <p:nvPr/>
          </p:nvSpPr>
          <p:spPr>
            <a:xfrm>
              <a:off x="4492875" y="2313425"/>
              <a:ext cx="13650" cy="9675"/>
            </a:xfrm>
            <a:custGeom>
              <a:avLst/>
              <a:gdLst/>
              <a:ahLst/>
              <a:cxnLst/>
              <a:rect l="l" t="t" r="r" b="b"/>
              <a:pathLst>
                <a:path w="546" h="387" extrusionOk="0">
                  <a:moveTo>
                    <a:pt x="274" y="0"/>
                  </a:moveTo>
                  <a:cubicBezTo>
                    <a:pt x="139" y="0"/>
                    <a:pt x="0" y="73"/>
                    <a:pt x="10" y="242"/>
                  </a:cubicBezTo>
                  <a:cubicBezTo>
                    <a:pt x="10" y="266"/>
                    <a:pt x="22" y="302"/>
                    <a:pt x="57" y="302"/>
                  </a:cubicBezTo>
                  <a:cubicBezTo>
                    <a:pt x="93" y="325"/>
                    <a:pt x="141" y="337"/>
                    <a:pt x="188" y="337"/>
                  </a:cubicBezTo>
                  <a:lnTo>
                    <a:pt x="200" y="337"/>
                  </a:lnTo>
                  <a:cubicBezTo>
                    <a:pt x="212" y="337"/>
                    <a:pt x="212" y="361"/>
                    <a:pt x="236" y="361"/>
                  </a:cubicBezTo>
                  <a:cubicBezTo>
                    <a:pt x="268" y="379"/>
                    <a:pt x="302" y="387"/>
                    <a:pt x="335" y="387"/>
                  </a:cubicBezTo>
                  <a:cubicBezTo>
                    <a:pt x="412" y="387"/>
                    <a:pt x="481" y="341"/>
                    <a:pt x="498" y="266"/>
                  </a:cubicBezTo>
                  <a:cubicBezTo>
                    <a:pt x="546" y="182"/>
                    <a:pt x="486" y="40"/>
                    <a:pt x="379" y="16"/>
                  </a:cubicBezTo>
                  <a:cubicBezTo>
                    <a:pt x="346" y="6"/>
                    <a:pt x="310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4" name="Google Shape;12914;p56"/>
            <p:cNvSpPr/>
            <p:nvPr/>
          </p:nvSpPr>
          <p:spPr>
            <a:xfrm>
              <a:off x="4466925" y="2292775"/>
              <a:ext cx="20825" cy="7300"/>
            </a:xfrm>
            <a:custGeom>
              <a:avLst/>
              <a:gdLst/>
              <a:ahLst/>
              <a:cxnLst/>
              <a:rect l="l" t="t" r="r" b="b"/>
              <a:pathLst>
                <a:path w="833" h="292" extrusionOk="0">
                  <a:moveTo>
                    <a:pt x="704" y="1"/>
                  </a:moveTo>
                  <a:cubicBezTo>
                    <a:pt x="692" y="1"/>
                    <a:pt x="680" y="3"/>
                    <a:pt x="667" y="8"/>
                  </a:cubicBezTo>
                  <a:cubicBezTo>
                    <a:pt x="560" y="32"/>
                    <a:pt x="453" y="80"/>
                    <a:pt x="345" y="92"/>
                  </a:cubicBezTo>
                  <a:cubicBezTo>
                    <a:pt x="262" y="116"/>
                    <a:pt x="155" y="92"/>
                    <a:pt x="72" y="127"/>
                  </a:cubicBezTo>
                  <a:cubicBezTo>
                    <a:pt x="24" y="139"/>
                    <a:pt x="0" y="199"/>
                    <a:pt x="48" y="235"/>
                  </a:cubicBezTo>
                  <a:cubicBezTo>
                    <a:pt x="110" y="276"/>
                    <a:pt x="187" y="292"/>
                    <a:pt x="269" y="292"/>
                  </a:cubicBezTo>
                  <a:cubicBezTo>
                    <a:pt x="422" y="292"/>
                    <a:pt x="595" y="238"/>
                    <a:pt x="726" y="199"/>
                  </a:cubicBezTo>
                  <a:cubicBezTo>
                    <a:pt x="832" y="156"/>
                    <a:pt x="797" y="1"/>
                    <a:pt x="70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5" name="Google Shape;12915;p56"/>
            <p:cNvSpPr/>
            <p:nvPr/>
          </p:nvSpPr>
          <p:spPr>
            <a:xfrm>
              <a:off x="4450850" y="2238850"/>
              <a:ext cx="11025" cy="6550"/>
            </a:xfrm>
            <a:custGeom>
              <a:avLst/>
              <a:gdLst/>
              <a:ahLst/>
              <a:cxnLst/>
              <a:rect l="l" t="t" r="r" b="b"/>
              <a:pathLst>
                <a:path w="441" h="262" extrusionOk="0">
                  <a:moveTo>
                    <a:pt x="308" y="0"/>
                  </a:moveTo>
                  <a:cubicBezTo>
                    <a:pt x="256" y="0"/>
                    <a:pt x="201" y="40"/>
                    <a:pt x="184" y="95"/>
                  </a:cubicBezTo>
                  <a:lnTo>
                    <a:pt x="184" y="95"/>
                  </a:lnTo>
                  <a:cubicBezTo>
                    <a:pt x="171" y="98"/>
                    <a:pt x="153" y="109"/>
                    <a:pt x="143" y="129"/>
                  </a:cubicBezTo>
                  <a:cubicBezTo>
                    <a:pt x="95" y="141"/>
                    <a:pt x="72" y="165"/>
                    <a:pt x="24" y="189"/>
                  </a:cubicBezTo>
                  <a:cubicBezTo>
                    <a:pt x="12" y="189"/>
                    <a:pt x="0" y="225"/>
                    <a:pt x="24" y="225"/>
                  </a:cubicBezTo>
                  <a:cubicBezTo>
                    <a:pt x="40" y="233"/>
                    <a:pt x="57" y="235"/>
                    <a:pt x="75" y="235"/>
                  </a:cubicBezTo>
                  <a:cubicBezTo>
                    <a:pt x="110" y="235"/>
                    <a:pt x="147" y="225"/>
                    <a:pt x="179" y="225"/>
                  </a:cubicBezTo>
                  <a:lnTo>
                    <a:pt x="214" y="225"/>
                  </a:lnTo>
                  <a:cubicBezTo>
                    <a:pt x="221" y="225"/>
                    <a:pt x="226" y="224"/>
                    <a:pt x="229" y="224"/>
                  </a:cubicBezTo>
                  <a:lnTo>
                    <a:pt x="229" y="224"/>
                  </a:lnTo>
                  <a:cubicBezTo>
                    <a:pt x="249" y="242"/>
                    <a:pt x="273" y="254"/>
                    <a:pt x="297" y="259"/>
                  </a:cubicBezTo>
                  <a:lnTo>
                    <a:pt x="297" y="259"/>
                  </a:lnTo>
                  <a:cubicBezTo>
                    <a:pt x="295" y="257"/>
                    <a:pt x="294" y="255"/>
                    <a:pt x="292" y="253"/>
                  </a:cubicBezTo>
                  <a:lnTo>
                    <a:pt x="292" y="253"/>
                  </a:lnTo>
                  <a:cubicBezTo>
                    <a:pt x="297" y="252"/>
                    <a:pt x="303" y="251"/>
                    <a:pt x="310" y="248"/>
                  </a:cubicBezTo>
                  <a:cubicBezTo>
                    <a:pt x="369" y="225"/>
                    <a:pt x="441" y="201"/>
                    <a:pt x="429" y="129"/>
                  </a:cubicBezTo>
                  <a:cubicBezTo>
                    <a:pt x="429" y="82"/>
                    <a:pt x="393" y="46"/>
                    <a:pt x="369" y="22"/>
                  </a:cubicBezTo>
                  <a:cubicBezTo>
                    <a:pt x="351" y="7"/>
                    <a:pt x="330" y="0"/>
                    <a:pt x="308" y="0"/>
                  </a:cubicBezTo>
                  <a:close/>
                  <a:moveTo>
                    <a:pt x="297" y="259"/>
                  </a:moveTo>
                  <a:cubicBezTo>
                    <a:pt x="297" y="259"/>
                    <a:pt x="297" y="260"/>
                    <a:pt x="298" y="260"/>
                  </a:cubicBezTo>
                  <a:cubicBezTo>
                    <a:pt x="300" y="260"/>
                    <a:pt x="302" y="260"/>
                    <a:pt x="304" y="260"/>
                  </a:cubicBezTo>
                  <a:lnTo>
                    <a:pt x="304" y="260"/>
                  </a:lnTo>
                  <a:cubicBezTo>
                    <a:pt x="301" y="260"/>
                    <a:pt x="299" y="259"/>
                    <a:pt x="297" y="259"/>
                  </a:cubicBezTo>
                  <a:close/>
                  <a:moveTo>
                    <a:pt x="381" y="248"/>
                  </a:moveTo>
                  <a:cubicBezTo>
                    <a:pt x="348" y="248"/>
                    <a:pt x="326" y="258"/>
                    <a:pt x="304" y="260"/>
                  </a:cubicBezTo>
                  <a:lnTo>
                    <a:pt x="304" y="260"/>
                  </a:lnTo>
                  <a:cubicBezTo>
                    <a:pt x="310" y="261"/>
                    <a:pt x="317" y="262"/>
                    <a:pt x="324" y="262"/>
                  </a:cubicBezTo>
                  <a:cubicBezTo>
                    <a:pt x="344" y="262"/>
                    <a:pt x="364" y="257"/>
                    <a:pt x="381" y="24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6" name="Google Shape;12916;p56"/>
            <p:cNvSpPr/>
            <p:nvPr/>
          </p:nvSpPr>
          <p:spPr>
            <a:xfrm>
              <a:off x="4448750" y="2236325"/>
              <a:ext cx="9425" cy="6675"/>
            </a:xfrm>
            <a:custGeom>
              <a:avLst/>
              <a:gdLst/>
              <a:ahLst/>
              <a:cxnLst/>
              <a:rect l="l" t="t" r="r" b="b"/>
              <a:pathLst>
                <a:path w="377" h="267" extrusionOk="0">
                  <a:moveTo>
                    <a:pt x="226" y="1"/>
                  </a:moveTo>
                  <a:cubicBezTo>
                    <a:pt x="211" y="1"/>
                    <a:pt x="195" y="6"/>
                    <a:pt x="179" y="16"/>
                  </a:cubicBezTo>
                  <a:cubicBezTo>
                    <a:pt x="120" y="64"/>
                    <a:pt x="25" y="123"/>
                    <a:pt x="1" y="195"/>
                  </a:cubicBezTo>
                  <a:cubicBezTo>
                    <a:pt x="1" y="230"/>
                    <a:pt x="25" y="266"/>
                    <a:pt x="60" y="266"/>
                  </a:cubicBezTo>
                  <a:cubicBezTo>
                    <a:pt x="144" y="266"/>
                    <a:pt x="203" y="230"/>
                    <a:pt x="275" y="195"/>
                  </a:cubicBezTo>
                  <a:cubicBezTo>
                    <a:pt x="376" y="154"/>
                    <a:pt x="313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7" name="Google Shape;12917;p56"/>
            <p:cNvSpPr/>
            <p:nvPr/>
          </p:nvSpPr>
          <p:spPr>
            <a:xfrm>
              <a:off x="4426125" y="2173650"/>
              <a:ext cx="17600" cy="7425"/>
            </a:xfrm>
            <a:custGeom>
              <a:avLst/>
              <a:gdLst/>
              <a:ahLst/>
              <a:cxnLst/>
              <a:rect l="l" t="t" r="r" b="b"/>
              <a:pathLst>
                <a:path w="704" h="297" extrusionOk="0">
                  <a:moveTo>
                    <a:pt x="532" y="1"/>
                  </a:moveTo>
                  <a:cubicBezTo>
                    <a:pt x="345" y="1"/>
                    <a:pt x="143" y="66"/>
                    <a:pt x="37" y="201"/>
                  </a:cubicBezTo>
                  <a:cubicBezTo>
                    <a:pt x="1" y="237"/>
                    <a:pt x="13" y="297"/>
                    <a:pt x="72" y="297"/>
                  </a:cubicBezTo>
                  <a:cubicBezTo>
                    <a:pt x="120" y="297"/>
                    <a:pt x="168" y="297"/>
                    <a:pt x="227" y="273"/>
                  </a:cubicBezTo>
                  <a:cubicBezTo>
                    <a:pt x="287" y="261"/>
                    <a:pt x="346" y="237"/>
                    <a:pt x="382" y="213"/>
                  </a:cubicBezTo>
                  <a:cubicBezTo>
                    <a:pt x="477" y="189"/>
                    <a:pt x="561" y="142"/>
                    <a:pt x="668" y="118"/>
                  </a:cubicBezTo>
                  <a:cubicBezTo>
                    <a:pt x="703" y="118"/>
                    <a:pt x="703" y="23"/>
                    <a:pt x="656" y="11"/>
                  </a:cubicBezTo>
                  <a:cubicBezTo>
                    <a:pt x="616" y="4"/>
                    <a:pt x="574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8" name="Google Shape;12918;p56"/>
            <p:cNvSpPr/>
            <p:nvPr/>
          </p:nvSpPr>
          <p:spPr>
            <a:xfrm>
              <a:off x="4432375" y="2136400"/>
              <a:ext cx="21775" cy="5050"/>
            </a:xfrm>
            <a:custGeom>
              <a:avLst/>
              <a:gdLst/>
              <a:ahLst/>
              <a:cxnLst/>
              <a:rect l="l" t="t" r="r" b="b"/>
              <a:pathLst>
                <a:path w="871" h="202" extrusionOk="0">
                  <a:moveTo>
                    <a:pt x="751" y="1"/>
                  </a:moveTo>
                  <a:cubicBezTo>
                    <a:pt x="608" y="1"/>
                    <a:pt x="477" y="1"/>
                    <a:pt x="346" y="13"/>
                  </a:cubicBezTo>
                  <a:cubicBezTo>
                    <a:pt x="239" y="24"/>
                    <a:pt x="132" y="13"/>
                    <a:pt x="49" y="84"/>
                  </a:cubicBezTo>
                  <a:cubicBezTo>
                    <a:pt x="1" y="120"/>
                    <a:pt x="37" y="179"/>
                    <a:pt x="84" y="191"/>
                  </a:cubicBezTo>
                  <a:cubicBezTo>
                    <a:pt x="112" y="199"/>
                    <a:pt x="144" y="202"/>
                    <a:pt x="178" y="202"/>
                  </a:cubicBezTo>
                  <a:cubicBezTo>
                    <a:pt x="246" y="202"/>
                    <a:pt x="322" y="191"/>
                    <a:pt x="394" y="191"/>
                  </a:cubicBezTo>
                  <a:lnTo>
                    <a:pt x="727" y="191"/>
                  </a:lnTo>
                  <a:cubicBezTo>
                    <a:pt x="858" y="179"/>
                    <a:pt x="870" y="1"/>
                    <a:pt x="75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9" name="Google Shape;12919;p56"/>
            <p:cNvSpPr/>
            <p:nvPr/>
          </p:nvSpPr>
          <p:spPr>
            <a:xfrm>
              <a:off x="4438950" y="2120000"/>
              <a:ext cx="18200" cy="10500"/>
            </a:xfrm>
            <a:custGeom>
              <a:avLst/>
              <a:gdLst/>
              <a:ahLst/>
              <a:cxnLst/>
              <a:rect l="l" t="t" r="r" b="b"/>
              <a:pathLst>
                <a:path w="728" h="420" extrusionOk="0">
                  <a:moveTo>
                    <a:pt x="577" y="0"/>
                  </a:moveTo>
                  <a:cubicBezTo>
                    <a:pt x="555" y="0"/>
                    <a:pt x="532" y="8"/>
                    <a:pt x="512" y="26"/>
                  </a:cubicBezTo>
                  <a:cubicBezTo>
                    <a:pt x="381" y="180"/>
                    <a:pt x="190" y="216"/>
                    <a:pt x="24" y="335"/>
                  </a:cubicBezTo>
                  <a:cubicBezTo>
                    <a:pt x="2" y="357"/>
                    <a:pt x="0" y="420"/>
                    <a:pt x="28" y="420"/>
                  </a:cubicBezTo>
                  <a:cubicBezTo>
                    <a:pt x="30" y="420"/>
                    <a:pt x="33" y="419"/>
                    <a:pt x="36" y="419"/>
                  </a:cubicBezTo>
                  <a:cubicBezTo>
                    <a:pt x="262" y="395"/>
                    <a:pt x="488" y="299"/>
                    <a:pt x="643" y="157"/>
                  </a:cubicBezTo>
                  <a:cubicBezTo>
                    <a:pt x="727" y="100"/>
                    <a:pt x="657" y="0"/>
                    <a:pt x="57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0" name="Google Shape;12920;p56"/>
            <p:cNvSpPr/>
            <p:nvPr/>
          </p:nvSpPr>
          <p:spPr>
            <a:xfrm>
              <a:off x="4460375" y="2102175"/>
              <a:ext cx="4475" cy="4325"/>
            </a:xfrm>
            <a:custGeom>
              <a:avLst/>
              <a:gdLst/>
              <a:ahLst/>
              <a:cxnLst/>
              <a:rect l="l" t="t" r="r" b="b"/>
              <a:pathLst>
                <a:path w="179" h="173" extrusionOk="0">
                  <a:moveTo>
                    <a:pt x="82" y="0"/>
                  </a:moveTo>
                  <a:cubicBezTo>
                    <a:pt x="42" y="0"/>
                    <a:pt x="0" y="38"/>
                    <a:pt x="0" y="84"/>
                  </a:cubicBezTo>
                  <a:cubicBezTo>
                    <a:pt x="0" y="128"/>
                    <a:pt x="40" y="173"/>
                    <a:pt x="80" y="173"/>
                  </a:cubicBezTo>
                  <a:cubicBezTo>
                    <a:pt x="93" y="173"/>
                    <a:pt x="107" y="167"/>
                    <a:pt x="119" y="155"/>
                  </a:cubicBezTo>
                  <a:lnTo>
                    <a:pt x="167" y="120"/>
                  </a:lnTo>
                  <a:cubicBezTo>
                    <a:pt x="179" y="96"/>
                    <a:pt x="179" y="72"/>
                    <a:pt x="167" y="60"/>
                  </a:cubicBezTo>
                  <a:lnTo>
                    <a:pt x="119" y="12"/>
                  </a:lnTo>
                  <a:cubicBezTo>
                    <a:pt x="108" y="4"/>
                    <a:pt x="95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1" name="Google Shape;12921;p56"/>
            <p:cNvSpPr/>
            <p:nvPr/>
          </p:nvSpPr>
          <p:spPr>
            <a:xfrm>
              <a:off x="4496375" y="2094625"/>
              <a:ext cx="28750" cy="6125"/>
            </a:xfrm>
            <a:custGeom>
              <a:avLst/>
              <a:gdLst/>
              <a:ahLst/>
              <a:cxnLst/>
              <a:rect l="l" t="t" r="r" b="b"/>
              <a:pathLst>
                <a:path w="1150" h="245" extrusionOk="0">
                  <a:moveTo>
                    <a:pt x="1088" y="1"/>
                  </a:moveTo>
                  <a:cubicBezTo>
                    <a:pt x="1083" y="1"/>
                    <a:pt x="1078" y="2"/>
                    <a:pt x="1072" y="5"/>
                  </a:cubicBezTo>
                  <a:cubicBezTo>
                    <a:pt x="918" y="29"/>
                    <a:pt x="739" y="76"/>
                    <a:pt x="560" y="100"/>
                  </a:cubicBezTo>
                  <a:cubicBezTo>
                    <a:pt x="491" y="114"/>
                    <a:pt x="424" y="117"/>
                    <a:pt x="357" y="117"/>
                  </a:cubicBezTo>
                  <a:cubicBezTo>
                    <a:pt x="303" y="117"/>
                    <a:pt x="250" y="115"/>
                    <a:pt x="197" y="115"/>
                  </a:cubicBezTo>
                  <a:cubicBezTo>
                    <a:pt x="147" y="115"/>
                    <a:pt x="98" y="117"/>
                    <a:pt x="48" y="124"/>
                  </a:cubicBezTo>
                  <a:cubicBezTo>
                    <a:pt x="1" y="124"/>
                    <a:pt x="1" y="183"/>
                    <a:pt x="37" y="195"/>
                  </a:cubicBezTo>
                  <a:cubicBezTo>
                    <a:pt x="122" y="230"/>
                    <a:pt x="215" y="244"/>
                    <a:pt x="311" y="244"/>
                  </a:cubicBezTo>
                  <a:cubicBezTo>
                    <a:pt x="574" y="244"/>
                    <a:pt x="861" y="141"/>
                    <a:pt x="1096" y="88"/>
                  </a:cubicBezTo>
                  <a:cubicBezTo>
                    <a:pt x="1149" y="78"/>
                    <a:pt x="1127" y="1"/>
                    <a:pt x="108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2" name="Google Shape;12922;p56"/>
            <p:cNvSpPr/>
            <p:nvPr/>
          </p:nvSpPr>
          <p:spPr>
            <a:xfrm>
              <a:off x="4498775" y="2103650"/>
              <a:ext cx="24125" cy="3475"/>
            </a:xfrm>
            <a:custGeom>
              <a:avLst/>
              <a:gdLst/>
              <a:ahLst/>
              <a:cxnLst/>
              <a:rect l="l" t="t" r="r" b="b"/>
              <a:pathLst>
                <a:path w="965" h="139" extrusionOk="0">
                  <a:moveTo>
                    <a:pt x="223" y="0"/>
                  </a:moveTo>
                  <a:cubicBezTo>
                    <a:pt x="164" y="0"/>
                    <a:pt x="105" y="6"/>
                    <a:pt x="48" y="25"/>
                  </a:cubicBezTo>
                  <a:cubicBezTo>
                    <a:pt x="0" y="37"/>
                    <a:pt x="0" y="96"/>
                    <a:pt x="48" y="120"/>
                  </a:cubicBezTo>
                  <a:cubicBezTo>
                    <a:pt x="104" y="134"/>
                    <a:pt x="165" y="139"/>
                    <a:pt x="229" y="139"/>
                  </a:cubicBezTo>
                  <a:cubicBezTo>
                    <a:pt x="327" y="139"/>
                    <a:pt x="430" y="127"/>
                    <a:pt x="524" y="120"/>
                  </a:cubicBezTo>
                  <a:cubicBezTo>
                    <a:pt x="667" y="96"/>
                    <a:pt x="822" y="72"/>
                    <a:pt x="953" y="37"/>
                  </a:cubicBezTo>
                  <a:cubicBezTo>
                    <a:pt x="964" y="37"/>
                    <a:pt x="964" y="25"/>
                    <a:pt x="953" y="25"/>
                  </a:cubicBezTo>
                  <a:cubicBezTo>
                    <a:pt x="798" y="25"/>
                    <a:pt x="643" y="13"/>
                    <a:pt x="488" y="13"/>
                  </a:cubicBezTo>
                  <a:cubicBezTo>
                    <a:pt x="403" y="13"/>
                    <a:pt x="312" y="0"/>
                    <a:pt x="22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3" name="Google Shape;12923;p56"/>
            <p:cNvSpPr/>
            <p:nvPr/>
          </p:nvSpPr>
          <p:spPr>
            <a:xfrm>
              <a:off x="4510675" y="2110550"/>
              <a:ext cx="12225" cy="2175"/>
            </a:xfrm>
            <a:custGeom>
              <a:avLst/>
              <a:gdLst/>
              <a:ahLst/>
              <a:cxnLst/>
              <a:rect l="l" t="t" r="r" b="b"/>
              <a:pathLst>
                <a:path w="489" h="87" extrusionOk="0">
                  <a:moveTo>
                    <a:pt x="90" y="0"/>
                  </a:moveTo>
                  <a:cubicBezTo>
                    <a:pt x="66" y="0"/>
                    <a:pt x="44" y="3"/>
                    <a:pt x="24" y="11"/>
                  </a:cubicBezTo>
                  <a:cubicBezTo>
                    <a:pt x="0" y="35"/>
                    <a:pt x="0" y="58"/>
                    <a:pt x="24" y="70"/>
                  </a:cubicBezTo>
                  <a:cubicBezTo>
                    <a:pt x="44" y="82"/>
                    <a:pt x="66" y="86"/>
                    <a:pt x="90" y="86"/>
                  </a:cubicBezTo>
                  <a:cubicBezTo>
                    <a:pt x="138" y="86"/>
                    <a:pt x="191" y="70"/>
                    <a:pt x="238" y="70"/>
                  </a:cubicBezTo>
                  <a:cubicBezTo>
                    <a:pt x="310" y="70"/>
                    <a:pt x="381" y="58"/>
                    <a:pt x="477" y="58"/>
                  </a:cubicBezTo>
                  <a:cubicBezTo>
                    <a:pt x="488" y="58"/>
                    <a:pt x="488" y="35"/>
                    <a:pt x="477" y="35"/>
                  </a:cubicBezTo>
                  <a:cubicBezTo>
                    <a:pt x="405" y="35"/>
                    <a:pt x="322" y="11"/>
                    <a:pt x="238" y="11"/>
                  </a:cubicBezTo>
                  <a:cubicBezTo>
                    <a:pt x="191" y="11"/>
                    <a:pt x="138" y="0"/>
                    <a:pt x="9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4" name="Google Shape;12924;p56"/>
            <p:cNvSpPr/>
            <p:nvPr/>
          </p:nvSpPr>
          <p:spPr>
            <a:xfrm>
              <a:off x="4516325" y="2118375"/>
              <a:ext cx="7225" cy="1975"/>
            </a:xfrm>
            <a:custGeom>
              <a:avLst/>
              <a:gdLst/>
              <a:ahLst/>
              <a:cxnLst/>
              <a:rect l="l" t="t" r="r" b="b"/>
              <a:pathLst>
                <a:path w="289" h="79" extrusionOk="0">
                  <a:moveTo>
                    <a:pt x="253" y="1"/>
                  </a:moveTo>
                  <a:cubicBezTo>
                    <a:pt x="248" y="1"/>
                    <a:pt x="243" y="3"/>
                    <a:pt x="239" y="7"/>
                  </a:cubicBezTo>
                  <a:cubicBezTo>
                    <a:pt x="179" y="31"/>
                    <a:pt x="96" y="31"/>
                    <a:pt x="24" y="31"/>
                  </a:cubicBezTo>
                  <a:cubicBezTo>
                    <a:pt x="1" y="31"/>
                    <a:pt x="1" y="79"/>
                    <a:pt x="24" y="79"/>
                  </a:cubicBezTo>
                  <a:cubicBezTo>
                    <a:pt x="96" y="79"/>
                    <a:pt x="179" y="79"/>
                    <a:pt x="251" y="43"/>
                  </a:cubicBezTo>
                  <a:cubicBezTo>
                    <a:pt x="289" y="33"/>
                    <a:pt x="273" y="1"/>
                    <a:pt x="25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5" name="Google Shape;12925;p56"/>
            <p:cNvSpPr/>
            <p:nvPr/>
          </p:nvSpPr>
          <p:spPr>
            <a:xfrm>
              <a:off x="4529125" y="2138200"/>
              <a:ext cx="10450" cy="2700"/>
            </a:xfrm>
            <a:custGeom>
              <a:avLst/>
              <a:gdLst/>
              <a:ahLst/>
              <a:cxnLst/>
              <a:rect l="l" t="t" r="r" b="b"/>
              <a:pathLst>
                <a:path w="418" h="108" extrusionOk="0">
                  <a:moveTo>
                    <a:pt x="191" y="0"/>
                  </a:moveTo>
                  <a:cubicBezTo>
                    <a:pt x="131" y="0"/>
                    <a:pt x="96" y="0"/>
                    <a:pt x="36" y="12"/>
                  </a:cubicBezTo>
                  <a:cubicBezTo>
                    <a:pt x="1" y="24"/>
                    <a:pt x="1" y="72"/>
                    <a:pt x="36" y="83"/>
                  </a:cubicBezTo>
                  <a:cubicBezTo>
                    <a:pt x="96" y="107"/>
                    <a:pt x="143" y="107"/>
                    <a:pt x="191" y="107"/>
                  </a:cubicBezTo>
                  <a:cubicBezTo>
                    <a:pt x="262" y="107"/>
                    <a:pt x="310" y="83"/>
                    <a:pt x="382" y="83"/>
                  </a:cubicBezTo>
                  <a:cubicBezTo>
                    <a:pt x="417" y="72"/>
                    <a:pt x="417" y="24"/>
                    <a:pt x="382" y="12"/>
                  </a:cubicBezTo>
                  <a:cubicBezTo>
                    <a:pt x="310" y="12"/>
                    <a:pt x="262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6" name="Google Shape;12926;p56"/>
            <p:cNvSpPr/>
            <p:nvPr/>
          </p:nvSpPr>
          <p:spPr>
            <a:xfrm>
              <a:off x="4534775" y="2146825"/>
              <a:ext cx="2125" cy="1800"/>
            </a:xfrm>
            <a:custGeom>
              <a:avLst/>
              <a:gdLst/>
              <a:ahLst/>
              <a:cxnLst/>
              <a:rect l="l" t="t" r="r" b="b"/>
              <a:pathLst>
                <a:path w="85" h="72" extrusionOk="0">
                  <a:moveTo>
                    <a:pt x="48" y="0"/>
                  </a:moveTo>
                  <a:cubicBezTo>
                    <a:pt x="1" y="0"/>
                    <a:pt x="1" y="72"/>
                    <a:pt x="48" y="72"/>
                  </a:cubicBezTo>
                  <a:cubicBezTo>
                    <a:pt x="84" y="72"/>
                    <a:pt x="84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7" name="Google Shape;12927;p56"/>
            <p:cNvSpPr/>
            <p:nvPr/>
          </p:nvSpPr>
          <p:spPr>
            <a:xfrm>
              <a:off x="4539250" y="2159250"/>
              <a:ext cx="4350" cy="3375"/>
            </a:xfrm>
            <a:custGeom>
              <a:avLst/>
              <a:gdLst/>
              <a:ahLst/>
              <a:cxnLst/>
              <a:rect l="l" t="t" r="r" b="b"/>
              <a:pathLst>
                <a:path w="174" h="135" extrusionOk="0">
                  <a:moveTo>
                    <a:pt x="116" y="0"/>
                  </a:moveTo>
                  <a:cubicBezTo>
                    <a:pt x="94" y="0"/>
                    <a:pt x="72" y="12"/>
                    <a:pt x="72" y="39"/>
                  </a:cubicBezTo>
                  <a:lnTo>
                    <a:pt x="36" y="75"/>
                  </a:lnTo>
                  <a:cubicBezTo>
                    <a:pt x="0" y="99"/>
                    <a:pt x="0" y="134"/>
                    <a:pt x="48" y="134"/>
                  </a:cubicBezTo>
                  <a:cubicBezTo>
                    <a:pt x="107" y="134"/>
                    <a:pt x="155" y="111"/>
                    <a:pt x="167" y="51"/>
                  </a:cubicBezTo>
                  <a:cubicBezTo>
                    <a:pt x="174" y="18"/>
                    <a:pt x="144" y="0"/>
                    <a:pt x="11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8" name="Google Shape;12928;p56"/>
            <p:cNvSpPr/>
            <p:nvPr/>
          </p:nvSpPr>
          <p:spPr>
            <a:xfrm>
              <a:off x="4577350" y="2177250"/>
              <a:ext cx="9475" cy="5650"/>
            </a:xfrm>
            <a:custGeom>
              <a:avLst/>
              <a:gdLst/>
              <a:ahLst/>
              <a:cxnLst/>
              <a:rect l="l" t="t" r="r" b="b"/>
              <a:pathLst>
                <a:path w="379" h="226" extrusionOk="0">
                  <a:moveTo>
                    <a:pt x="123" y="0"/>
                  </a:moveTo>
                  <a:cubicBezTo>
                    <a:pt x="103" y="0"/>
                    <a:pt x="82" y="3"/>
                    <a:pt x="60" y="10"/>
                  </a:cubicBezTo>
                  <a:cubicBezTo>
                    <a:pt x="12" y="34"/>
                    <a:pt x="0" y="93"/>
                    <a:pt x="36" y="105"/>
                  </a:cubicBezTo>
                  <a:cubicBezTo>
                    <a:pt x="72" y="117"/>
                    <a:pt x="84" y="153"/>
                    <a:pt x="119" y="165"/>
                  </a:cubicBezTo>
                  <a:lnTo>
                    <a:pt x="203" y="212"/>
                  </a:lnTo>
                  <a:cubicBezTo>
                    <a:pt x="218" y="221"/>
                    <a:pt x="233" y="226"/>
                    <a:pt x="247" y="226"/>
                  </a:cubicBezTo>
                  <a:cubicBezTo>
                    <a:pt x="323" y="226"/>
                    <a:pt x="378" y="108"/>
                    <a:pt x="298" y="57"/>
                  </a:cubicBezTo>
                  <a:cubicBezTo>
                    <a:pt x="228" y="22"/>
                    <a:pt x="178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9" name="Google Shape;12929;p56"/>
            <p:cNvSpPr/>
            <p:nvPr/>
          </p:nvSpPr>
          <p:spPr>
            <a:xfrm>
              <a:off x="4577950" y="2153000"/>
              <a:ext cx="7800" cy="5250"/>
            </a:xfrm>
            <a:custGeom>
              <a:avLst/>
              <a:gdLst/>
              <a:ahLst/>
              <a:cxnLst/>
              <a:rect l="l" t="t" r="r" b="b"/>
              <a:pathLst>
                <a:path w="312" h="210" extrusionOk="0">
                  <a:moveTo>
                    <a:pt x="184" y="0"/>
                  </a:moveTo>
                  <a:cubicBezTo>
                    <a:pt x="175" y="0"/>
                    <a:pt x="165" y="1"/>
                    <a:pt x="155" y="3"/>
                  </a:cubicBezTo>
                  <a:cubicBezTo>
                    <a:pt x="95" y="15"/>
                    <a:pt x="48" y="27"/>
                    <a:pt x="12" y="75"/>
                  </a:cubicBezTo>
                  <a:cubicBezTo>
                    <a:pt x="0" y="87"/>
                    <a:pt x="0" y="122"/>
                    <a:pt x="12" y="134"/>
                  </a:cubicBezTo>
                  <a:cubicBezTo>
                    <a:pt x="48" y="182"/>
                    <a:pt x="95" y="194"/>
                    <a:pt x="155" y="206"/>
                  </a:cubicBezTo>
                  <a:cubicBezTo>
                    <a:pt x="165" y="208"/>
                    <a:pt x="175" y="209"/>
                    <a:pt x="184" y="209"/>
                  </a:cubicBezTo>
                  <a:cubicBezTo>
                    <a:pt x="312" y="209"/>
                    <a:pt x="312" y="0"/>
                    <a:pt x="18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0" name="Google Shape;12930;p56"/>
            <p:cNvSpPr/>
            <p:nvPr/>
          </p:nvSpPr>
          <p:spPr>
            <a:xfrm>
              <a:off x="4578525" y="2114225"/>
              <a:ext cx="9675" cy="4650"/>
            </a:xfrm>
            <a:custGeom>
              <a:avLst/>
              <a:gdLst/>
              <a:ahLst/>
              <a:cxnLst/>
              <a:rect l="l" t="t" r="r" b="b"/>
              <a:pathLst>
                <a:path w="387" h="186" extrusionOk="0">
                  <a:moveTo>
                    <a:pt x="257" y="1"/>
                  </a:moveTo>
                  <a:cubicBezTo>
                    <a:pt x="248" y="1"/>
                    <a:pt x="238" y="3"/>
                    <a:pt x="227" y="7"/>
                  </a:cubicBezTo>
                  <a:cubicBezTo>
                    <a:pt x="203" y="19"/>
                    <a:pt x="156" y="19"/>
                    <a:pt x="120" y="30"/>
                  </a:cubicBezTo>
                  <a:lnTo>
                    <a:pt x="37" y="78"/>
                  </a:lnTo>
                  <a:cubicBezTo>
                    <a:pt x="1" y="90"/>
                    <a:pt x="1" y="138"/>
                    <a:pt x="37" y="149"/>
                  </a:cubicBezTo>
                  <a:cubicBezTo>
                    <a:pt x="90" y="173"/>
                    <a:pt x="135" y="185"/>
                    <a:pt x="180" y="185"/>
                  </a:cubicBezTo>
                  <a:cubicBezTo>
                    <a:pt x="224" y="185"/>
                    <a:pt x="269" y="173"/>
                    <a:pt x="322" y="149"/>
                  </a:cubicBezTo>
                  <a:cubicBezTo>
                    <a:pt x="386" y="118"/>
                    <a:pt x="336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1" name="Google Shape;12931;p56"/>
            <p:cNvSpPr/>
            <p:nvPr/>
          </p:nvSpPr>
          <p:spPr>
            <a:xfrm>
              <a:off x="4577950" y="2084475"/>
              <a:ext cx="3125" cy="2375"/>
            </a:xfrm>
            <a:custGeom>
              <a:avLst/>
              <a:gdLst/>
              <a:ahLst/>
              <a:cxnLst/>
              <a:rect l="l" t="t" r="r" b="b"/>
              <a:pathLst>
                <a:path w="125" h="95" extrusionOk="0">
                  <a:moveTo>
                    <a:pt x="80" y="1"/>
                  </a:moveTo>
                  <a:cubicBezTo>
                    <a:pt x="74" y="1"/>
                    <a:pt x="67" y="2"/>
                    <a:pt x="60" y="6"/>
                  </a:cubicBezTo>
                  <a:cubicBezTo>
                    <a:pt x="48" y="6"/>
                    <a:pt x="48" y="18"/>
                    <a:pt x="24" y="18"/>
                  </a:cubicBezTo>
                  <a:cubicBezTo>
                    <a:pt x="0" y="30"/>
                    <a:pt x="0" y="77"/>
                    <a:pt x="24" y="77"/>
                  </a:cubicBezTo>
                  <a:cubicBezTo>
                    <a:pt x="48" y="77"/>
                    <a:pt x="48" y="89"/>
                    <a:pt x="60" y="89"/>
                  </a:cubicBezTo>
                  <a:cubicBezTo>
                    <a:pt x="67" y="93"/>
                    <a:pt x="74" y="95"/>
                    <a:pt x="80" y="95"/>
                  </a:cubicBezTo>
                  <a:cubicBezTo>
                    <a:pt x="124" y="95"/>
                    <a:pt x="124" y="1"/>
                    <a:pt x="8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2" name="Google Shape;12932;p56"/>
            <p:cNvSpPr/>
            <p:nvPr/>
          </p:nvSpPr>
          <p:spPr>
            <a:xfrm>
              <a:off x="4521375" y="2057825"/>
              <a:ext cx="24150" cy="4450"/>
            </a:xfrm>
            <a:custGeom>
              <a:avLst/>
              <a:gdLst/>
              <a:ahLst/>
              <a:cxnLst/>
              <a:rect l="l" t="t" r="r" b="b"/>
              <a:pathLst>
                <a:path w="966" h="178" extrusionOk="0">
                  <a:moveTo>
                    <a:pt x="870" y="0"/>
                  </a:moveTo>
                  <a:cubicBezTo>
                    <a:pt x="584" y="12"/>
                    <a:pt x="299" y="24"/>
                    <a:pt x="37" y="84"/>
                  </a:cubicBezTo>
                  <a:cubicBezTo>
                    <a:pt x="1" y="84"/>
                    <a:pt x="1" y="143"/>
                    <a:pt x="37" y="143"/>
                  </a:cubicBezTo>
                  <a:cubicBezTo>
                    <a:pt x="156" y="170"/>
                    <a:pt x="280" y="178"/>
                    <a:pt x="406" y="178"/>
                  </a:cubicBezTo>
                  <a:cubicBezTo>
                    <a:pt x="558" y="178"/>
                    <a:pt x="714" y="167"/>
                    <a:pt x="870" y="167"/>
                  </a:cubicBezTo>
                  <a:cubicBezTo>
                    <a:pt x="965" y="167"/>
                    <a:pt x="965" y="0"/>
                    <a:pt x="87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3" name="Google Shape;12933;p56"/>
            <p:cNvSpPr/>
            <p:nvPr/>
          </p:nvSpPr>
          <p:spPr>
            <a:xfrm>
              <a:off x="4510425" y="2055400"/>
              <a:ext cx="5275" cy="4025"/>
            </a:xfrm>
            <a:custGeom>
              <a:avLst/>
              <a:gdLst/>
              <a:ahLst/>
              <a:cxnLst/>
              <a:rect l="l" t="t" r="r" b="b"/>
              <a:pathLst>
                <a:path w="211" h="161" extrusionOk="0">
                  <a:moveTo>
                    <a:pt x="153" y="0"/>
                  </a:moveTo>
                  <a:cubicBezTo>
                    <a:pt x="149" y="0"/>
                    <a:pt x="145" y="1"/>
                    <a:pt x="141" y="2"/>
                  </a:cubicBezTo>
                  <a:cubicBezTo>
                    <a:pt x="94" y="50"/>
                    <a:pt x="58" y="74"/>
                    <a:pt x="10" y="121"/>
                  </a:cubicBezTo>
                  <a:cubicBezTo>
                    <a:pt x="1" y="141"/>
                    <a:pt x="15" y="160"/>
                    <a:pt x="27" y="160"/>
                  </a:cubicBezTo>
                  <a:cubicBezTo>
                    <a:pt x="29" y="160"/>
                    <a:pt x="32" y="159"/>
                    <a:pt x="34" y="157"/>
                  </a:cubicBezTo>
                  <a:cubicBezTo>
                    <a:pt x="82" y="109"/>
                    <a:pt x="141" y="97"/>
                    <a:pt x="189" y="50"/>
                  </a:cubicBezTo>
                  <a:cubicBezTo>
                    <a:pt x="210" y="39"/>
                    <a:pt x="184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4" name="Google Shape;12934;p56"/>
            <p:cNvSpPr/>
            <p:nvPr/>
          </p:nvSpPr>
          <p:spPr>
            <a:xfrm>
              <a:off x="4458400" y="2051575"/>
              <a:ext cx="49325" cy="15950"/>
            </a:xfrm>
            <a:custGeom>
              <a:avLst/>
              <a:gdLst/>
              <a:ahLst/>
              <a:cxnLst/>
              <a:rect l="l" t="t" r="r" b="b"/>
              <a:pathLst>
                <a:path w="1973" h="638" extrusionOk="0">
                  <a:moveTo>
                    <a:pt x="1960" y="0"/>
                  </a:moveTo>
                  <a:cubicBezTo>
                    <a:pt x="1341" y="298"/>
                    <a:pt x="663" y="369"/>
                    <a:pt x="20" y="596"/>
                  </a:cubicBezTo>
                  <a:cubicBezTo>
                    <a:pt x="0" y="605"/>
                    <a:pt x="4" y="638"/>
                    <a:pt x="19" y="638"/>
                  </a:cubicBezTo>
                  <a:cubicBezTo>
                    <a:pt x="23" y="638"/>
                    <a:pt x="27" y="636"/>
                    <a:pt x="32" y="631"/>
                  </a:cubicBezTo>
                  <a:cubicBezTo>
                    <a:pt x="686" y="453"/>
                    <a:pt x="1365" y="322"/>
                    <a:pt x="1972" y="12"/>
                  </a:cubicBezTo>
                  <a:cubicBezTo>
                    <a:pt x="1972" y="12"/>
                    <a:pt x="1972" y="0"/>
                    <a:pt x="196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5" name="Google Shape;12935;p56"/>
            <p:cNvSpPr/>
            <p:nvPr/>
          </p:nvSpPr>
          <p:spPr>
            <a:xfrm>
              <a:off x="4458575" y="2044825"/>
              <a:ext cx="23075" cy="7875"/>
            </a:xfrm>
            <a:custGeom>
              <a:avLst/>
              <a:gdLst/>
              <a:ahLst/>
              <a:cxnLst/>
              <a:rect l="l" t="t" r="r" b="b"/>
              <a:pathLst>
                <a:path w="923" h="315" extrusionOk="0">
                  <a:moveTo>
                    <a:pt x="834" y="1"/>
                  </a:moveTo>
                  <a:cubicBezTo>
                    <a:pt x="823" y="1"/>
                    <a:pt x="811" y="3"/>
                    <a:pt x="798" y="8"/>
                  </a:cubicBezTo>
                  <a:cubicBezTo>
                    <a:pt x="667" y="92"/>
                    <a:pt x="525" y="116"/>
                    <a:pt x="370" y="128"/>
                  </a:cubicBezTo>
                  <a:cubicBezTo>
                    <a:pt x="251" y="151"/>
                    <a:pt x="132" y="151"/>
                    <a:pt x="25" y="211"/>
                  </a:cubicBezTo>
                  <a:cubicBezTo>
                    <a:pt x="1" y="223"/>
                    <a:pt x="1" y="282"/>
                    <a:pt x="36" y="294"/>
                  </a:cubicBezTo>
                  <a:cubicBezTo>
                    <a:pt x="82" y="309"/>
                    <a:pt x="128" y="315"/>
                    <a:pt x="174" y="315"/>
                  </a:cubicBezTo>
                  <a:cubicBezTo>
                    <a:pt x="272" y="315"/>
                    <a:pt x="372" y="290"/>
                    <a:pt x="477" y="282"/>
                  </a:cubicBezTo>
                  <a:cubicBezTo>
                    <a:pt x="620" y="247"/>
                    <a:pt x="763" y="211"/>
                    <a:pt x="882" y="128"/>
                  </a:cubicBezTo>
                  <a:cubicBezTo>
                    <a:pt x="922" y="77"/>
                    <a:pt x="894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6" name="Google Shape;12936;p56"/>
            <p:cNvSpPr/>
            <p:nvPr/>
          </p:nvSpPr>
          <p:spPr>
            <a:xfrm>
              <a:off x="4425550" y="2050975"/>
              <a:ext cx="18175" cy="6125"/>
            </a:xfrm>
            <a:custGeom>
              <a:avLst/>
              <a:gdLst/>
              <a:ahLst/>
              <a:cxnLst/>
              <a:rect l="l" t="t" r="r" b="b"/>
              <a:pathLst>
                <a:path w="727" h="245" extrusionOk="0">
                  <a:moveTo>
                    <a:pt x="679" y="1"/>
                  </a:moveTo>
                  <a:cubicBezTo>
                    <a:pt x="560" y="36"/>
                    <a:pt x="441" y="60"/>
                    <a:pt x="334" y="96"/>
                  </a:cubicBezTo>
                  <a:cubicBezTo>
                    <a:pt x="238" y="120"/>
                    <a:pt x="131" y="120"/>
                    <a:pt x="24" y="167"/>
                  </a:cubicBezTo>
                  <a:cubicBezTo>
                    <a:pt x="0" y="179"/>
                    <a:pt x="12" y="239"/>
                    <a:pt x="36" y="239"/>
                  </a:cubicBezTo>
                  <a:cubicBezTo>
                    <a:pt x="53" y="243"/>
                    <a:pt x="70" y="244"/>
                    <a:pt x="87" y="244"/>
                  </a:cubicBezTo>
                  <a:cubicBezTo>
                    <a:pt x="177" y="244"/>
                    <a:pt x="267" y="197"/>
                    <a:pt x="357" y="167"/>
                  </a:cubicBezTo>
                  <a:cubicBezTo>
                    <a:pt x="464" y="120"/>
                    <a:pt x="572" y="84"/>
                    <a:pt x="691" y="48"/>
                  </a:cubicBezTo>
                  <a:cubicBezTo>
                    <a:pt x="726" y="36"/>
                    <a:pt x="715" y="1"/>
                    <a:pt x="67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7" name="Google Shape;12937;p56"/>
            <p:cNvSpPr/>
            <p:nvPr/>
          </p:nvSpPr>
          <p:spPr>
            <a:xfrm>
              <a:off x="4423150" y="2038775"/>
              <a:ext cx="18625" cy="3600"/>
            </a:xfrm>
            <a:custGeom>
              <a:avLst/>
              <a:gdLst/>
              <a:ahLst/>
              <a:cxnLst/>
              <a:rect l="l" t="t" r="r" b="b"/>
              <a:pathLst>
                <a:path w="745" h="144" extrusionOk="0">
                  <a:moveTo>
                    <a:pt x="715" y="0"/>
                  </a:moveTo>
                  <a:cubicBezTo>
                    <a:pt x="489" y="24"/>
                    <a:pt x="239" y="24"/>
                    <a:pt x="37" y="108"/>
                  </a:cubicBezTo>
                  <a:cubicBezTo>
                    <a:pt x="1" y="119"/>
                    <a:pt x="1" y="143"/>
                    <a:pt x="37" y="143"/>
                  </a:cubicBezTo>
                  <a:cubicBezTo>
                    <a:pt x="251" y="143"/>
                    <a:pt x="489" y="72"/>
                    <a:pt x="715" y="24"/>
                  </a:cubicBezTo>
                  <a:cubicBezTo>
                    <a:pt x="720" y="26"/>
                    <a:pt x="724" y="27"/>
                    <a:pt x="727" y="27"/>
                  </a:cubicBezTo>
                  <a:cubicBezTo>
                    <a:pt x="744" y="27"/>
                    <a:pt x="725" y="0"/>
                    <a:pt x="71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8" name="Google Shape;12938;p56"/>
            <p:cNvSpPr/>
            <p:nvPr/>
          </p:nvSpPr>
          <p:spPr>
            <a:xfrm>
              <a:off x="4405000" y="2034875"/>
              <a:ext cx="15425" cy="4275"/>
            </a:xfrm>
            <a:custGeom>
              <a:avLst/>
              <a:gdLst/>
              <a:ahLst/>
              <a:cxnLst/>
              <a:rect l="l" t="t" r="r" b="b"/>
              <a:pathLst>
                <a:path w="617" h="171" extrusionOk="0">
                  <a:moveTo>
                    <a:pt x="590" y="0"/>
                  </a:moveTo>
                  <a:cubicBezTo>
                    <a:pt x="588" y="0"/>
                    <a:pt x="586" y="1"/>
                    <a:pt x="584" y="2"/>
                  </a:cubicBezTo>
                  <a:cubicBezTo>
                    <a:pt x="477" y="25"/>
                    <a:pt x="382" y="37"/>
                    <a:pt x="286" y="61"/>
                  </a:cubicBezTo>
                  <a:cubicBezTo>
                    <a:pt x="191" y="85"/>
                    <a:pt x="96" y="85"/>
                    <a:pt x="24" y="121"/>
                  </a:cubicBezTo>
                  <a:cubicBezTo>
                    <a:pt x="1" y="145"/>
                    <a:pt x="13" y="168"/>
                    <a:pt x="36" y="168"/>
                  </a:cubicBezTo>
                  <a:cubicBezTo>
                    <a:pt x="49" y="170"/>
                    <a:pt x="62" y="171"/>
                    <a:pt x="75" y="171"/>
                  </a:cubicBezTo>
                  <a:cubicBezTo>
                    <a:pt x="154" y="171"/>
                    <a:pt x="226" y="141"/>
                    <a:pt x="298" y="121"/>
                  </a:cubicBezTo>
                  <a:cubicBezTo>
                    <a:pt x="382" y="109"/>
                    <a:pt x="489" y="85"/>
                    <a:pt x="584" y="61"/>
                  </a:cubicBezTo>
                  <a:cubicBezTo>
                    <a:pt x="617" y="50"/>
                    <a:pt x="610" y="0"/>
                    <a:pt x="59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9" name="Google Shape;12939;p56"/>
            <p:cNvSpPr/>
            <p:nvPr/>
          </p:nvSpPr>
          <p:spPr>
            <a:xfrm>
              <a:off x="4380600" y="2030150"/>
              <a:ext cx="21150" cy="5400"/>
            </a:xfrm>
            <a:custGeom>
              <a:avLst/>
              <a:gdLst/>
              <a:ahLst/>
              <a:cxnLst/>
              <a:rect l="l" t="t" r="r" b="b"/>
              <a:pathLst>
                <a:path w="846" h="216" extrusionOk="0">
                  <a:moveTo>
                    <a:pt x="738" y="0"/>
                  </a:moveTo>
                  <a:cubicBezTo>
                    <a:pt x="500" y="24"/>
                    <a:pt x="262" y="60"/>
                    <a:pt x="36" y="155"/>
                  </a:cubicBezTo>
                  <a:cubicBezTo>
                    <a:pt x="0" y="167"/>
                    <a:pt x="24" y="214"/>
                    <a:pt x="48" y="214"/>
                  </a:cubicBezTo>
                  <a:cubicBezTo>
                    <a:pt x="65" y="215"/>
                    <a:pt x="83" y="216"/>
                    <a:pt x="100" y="216"/>
                  </a:cubicBezTo>
                  <a:cubicBezTo>
                    <a:pt x="309" y="216"/>
                    <a:pt x="519" y="155"/>
                    <a:pt x="738" y="155"/>
                  </a:cubicBezTo>
                  <a:cubicBezTo>
                    <a:pt x="846" y="155"/>
                    <a:pt x="846" y="0"/>
                    <a:pt x="7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0" name="Google Shape;12940;p56"/>
            <p:cNvSpPr/>
            <p:nvPr/>
          </p:nvSpPr>
          <p:spPr>
            <a:xfrm>
              <a:off x="4372250" y="2011675"/>
              <a:ext cx="12075" cy="6700"/>
            </a:xfrm>
            <a:custGeom>
              <a:avLst/>
              <a:gdLst/>
              <a:ahLst/>
              <a:cxnLst/>
              <a:rect l="l" t="t" r="r" b="b"/>
              <a:pathLst>
                <a:path w="483" h="268" extrusionOk="0">
                  <a:moveTo>
                    <a:pt x="391" y="0"/>
                  </a:moveTo>
                  <a:cubicBezTo>
                    <a:pt x="373" y="0"/>
                    <a:pt x="357" y="7"/>
                    <a:pt x="346" y="25"/>
                  </a:cubicBezTo>
                  <a:cubicBezTo>
                    <a:pt x="299" y="84"/>
                    <a:pt x="251" y="120"/>
                    <a:pt x="191" y="132"/>
                  </a:cubicBezTo>
                  <a:cubicBezTo>
                    <a:pt x="132" y="168"/>
                    <a:pt x="84" y="180"/>
                    <a:pt x="25" y="203"/>
                  </a:cubicBezTo>
                  <a:cubicBezTo>
                    <a:pt x="1" y="227"/>
                    <a:pt x="13" y="263"/>
                    <a:pt x="49" y="263"/>
                  </a:cubicBezTo>
                  <a:cubicBezTo>
                    <a:pt x="68" y="266"/>
                    <a:pt x="88" y="267"/>
                    <a:pt x="108" y="267"/>
                  </a:cubicBezTo>
                  <a:cubicBezTo>
                    <a:pt x="242" y="267"/>
                    <a:pt x="372" y="199"/>
                    <a:pt x="465" y="84"/>
                  </a:cubicBezTo>
                  <a:cubicBezTo>
                    <a:pt x="482" y="42"/>
                    <a:pt x="433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1" name="Google Shape;12941;p56"/>
            <p:cNvSpPr/>
            <p:nvPr/>
          </p:nvSpPr>
          <p:spPr>
            <a:xfrm>
              <a:off x="4371975" y="2008700"/>
              <a:ext cx="9250" cy="1225"/>
            </a:xfrm>
            <a:custGeom>
              <a:avLst/>
              <a:gdLst/>
              <a:ahLst/>
              <a:cxnLst/>
              <a:rect l="l" t="t" r="r" b="b"/>
              <a:pathLst>
                <a:path w="370" h="49" extrusionOk="0">
                  <a:moveTo>
                    <a:pt x="369" y="1"/>
                  </a:moveTo>
                  <a:cubicBezTo>
                    <a:pt x="250" y="1"/>
                    <a:pt x="131" y="1"/>
                    <a:pt x="12" y="25"/>
                  </a:cubicBezTo>
                  <a:cubicBezTo>
                    <a:pt x="0" y="25"/>
                    <a:pt x="12" y="49"/>
                    <a:pt x="12" y="49"/>
                  </a:cubicBezTo>
                  <a:cubicBezTo>
                    <a:pt x="131" y="13"/>
                    <a:pt x="250" y="13"/>
                    <a:pt x="3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2" name="Google Shape;12942;p56"/>
            <p:cNvSpPr/>
            <p:nvPr/>
          </p:nvSpPr>
          <p:spPr>
            <a:xfrm>
              <a:off x="4374050" y="1998300"/>
              <a:ext cx="12825" cy="6275"/>
            </a:xfrm>
            <a:custGeom>
              <a:avLst/>
              <a:gdLst/>
              <a:ahLst/>
              <a:cxnLst/>
              <a:rect l="l" t="t" r="r" b="b"/>
              <a:pathLst>
                <a:path w="513" h="251" extrusionOk="0">
                  <a:moveTo>
                    <a:pt x="417" y="0"/>
                  </a:moveTo>
                  <a:cubicBezTo>
                    <a:pt x="286" y="0"/>
                    <a:pt x="96" y="60"/>
                    <a:pt x="12" y="179"/>
                  </a:cubicBezTo>
                  <a:cubicBezTo>
                    <a:pt x="0" y="203"/>
                    <a:pt x="12" y="250"/>
                    <a:pt x="60" y="250"/>
                  </a:cubicBezTo>
                  <a:cubicBezTo>
                    <a:pt x="119" y="238"/>
                    <a:pt x="167" y="226"/>
                    <a:pt x="227" y="179"/>
                  </a:cubicBezTo>
                  <a:cubicBezTo>
                    <a:pt x="286" y="143"/>
                    <a:pt x="346" y="119"/>
                    <a:pt x="417" y="119"/>
                  </a:cubicBezTo>
                  <a:cubicBezTo>
                    <a:pt x="421" y="120"/>
                    <a:pt x="425" y="120"/>
                    <a:pt x="429" y="120"/>
                  </a:cubicBezTo>
                  <a:cubicBezTo>
                    <a:pt x="512" y="120"/>
                    <a:pt x="508" y="0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3" name="Google Shape;12943;p56"/>
            <p:cNvSpPr/>
            <p:nvPr/>
          </p:nvSpPr>
          <p:spPr>
            <a:xfrm>
              <a:off x="4366900" y="1981625"/>
              <a:ext cx="16975" cy="4100"/>
            </a:xfrm>
            <a:custGeom>
              <a:avLst/>
              <a:gdLst/>
              <a:ahLst/>
              <a:cxnLst/>
              <a:rect l="l" t="t" r="r" b="b"/>
              <a:pathLst>
                <a:path w="679" h="164" extrusionOk="0">
                  <a:moveTo>
                    <a:pt x="596" y="0"/>
                  </a:moveTo>
                  <a:cubicBezTo>
                    <a:pt x="501" y="0"/>
                    <a:pt x="405" y="0"/>
                    <a:pt x="298" y="12"/>
                  </a:cubicBezTo>
                  <a:cubicBezTo>
                    <a:pt x="215" y="24"/>
                    <a:pt x="108" y="24"/>
                    <a:pt x="36" y="72"/>
                  </a:cubicBezTo>
                  <a:cubicBezTo>
                    <a:pt x="1" y="84"/>
                    <a:pt x="1" y="143"/>
                    <a:pt x="48" y="155"/>
                  </a:cubicBezTo>
                  <a:cubicBezTo>
                    <a:pt x="65" y="161"/>
                    <a:pt x="83" y="163"/>
                    <a:pt x="102" y="163"/>
                  </a:cubicBezTo>
                  <a:cubicBezTo>
                    <a:pt x="160" y="163"/>
                    <a:pt x="223" y="140"/>
                    <a:pt x="286" y="131"/>
                  </a:cubicBezTo>
                  <a:lnTo>
                    <a:pt x="596" y="84"/>
                  </a:lnTo>
                  <a:cubicBezTo>
                    <a:pt x="601" y="84"/>
                    <a:pt x="605" y="85"/>
                    <a:pt x="610" y="85"/>
                  </a:cubicBezTo>
                  <a:cubicBezTo>
                    <a:pt x="679" y="85"/>
                    <a:pt x="674" y="0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4" name="Google Shape;12944;p56"/>
            <p:cNvSpPr/>
            <p:nvPr/>
          </p:nvSpPr>
          <p:spPr>
            <a:xfrm>
              <a:off x="4373750" y="1965675"/>
              <a:ext cx="25425" cy="5600"/>
            </a:xfrm>
            <a:custGeom>
              <a:avLst/>
              <a:gdLst/>
              <a:ahLst/>
              <a:cxnLst/>
              <a:rect l="l" t="t" r="r" b="b"/>
              <a:pathLst>
                <a:path w="1017" h="224" extrusionOk="0">
                  <a:moveTo>
                    <a:pt x="619" y="1"/>
                  </a:moveTo>
                  <a:cubicBezTo>
                    <a:pt x="568" y="1"/>
                    <a:pt x="516" y="3"/>
                    <a:pt x="465" y="7"/>
                  </a:cubicBezTo>
                  <a:cubicBezTo>
                    <a:pt x="322" y="19"/>
                    <a:pt x="167" y="19"/>
                    <a:pt x="48" y="115"/>
                  </a:cubicBezTo>
                  <a:cubicBezTo>
                    <a:pt x="0" y="138"/>
                    <a:pt x="12" y="222"/>
                    <a:pt x="72" y="222"/>
                  </a:cubicBezTo>
                  <a:cubicBezTo>
                    <a:pt x="83" y="223"/>
                    <a:pt x="94" y="223"/>
                    <a:pt x="105" y="223"/>
                  </a:cubicBezTo>
                  <a:cubicBezTo>
                    <a:pt x="215" y="223"/>
                    <a:pt x="335" y="174"/>
                    <a:pt x="465" y="174"/>
                  </a:cubicBezTo>
                  <a:cubicBezTo>
                    <a:pt x="503" y="167"/>
                    <a:pt x="543" y="164"/>
                    <a:pt x="583" y="164"/>
                  </a:cubicBezTo>
                  <a:cubicBezTo>
                    <a:pt x="679" y="164"/>
                    <a:pt x="780" y="181"/>
                    <a:pt x="882" y="198"/>
                  </a:cubicBezTo>
                  <a:cubicBezTo>
                    <a:pt x="888" y="200"/>
                    <a:pt x="895" y="200"/>
                    <a:pt x="901" y="200"/>
                  </a:cubicBezTo>
                  <a:cubicBezTo>
                    <a:pt x="983" y="200"/>
                    <a:pt x="1017" y="65"/>
                    <a:pt x="917" y="43"/>
                  </a:cubicBezTo>
                  <a:cubicBezTo>
                    <a:pt x="822" y="11"/>
                    <a:pt x="721" y="1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5" name="Google Shape;12945;p56"/>
            <p:cNvSpPr/>
            <p:nvPr/>
          </p:nvSpPr>
          <p:spPr>
            <a:xfrm>
              <a:off x="4392800" y="1960275"/>
              <a:ext cx="7625" cy="3025"/>
            </a:xfrm>
            <a:custGeom>
              <a:avLst/>
              <a:gdLst/>
              <a:ahLst/>
              <a:cxnLst/>
              <a:rect l="l" t="t" r="r" b="b"/>
              <a:pathLst>
                <a:path w="305" h="121" extrusionOk="0">
                  <a:moveTo>
                    <a:pt x="87" y="1"/>
                  </a:moveTo>
                  <a:cubicBezTo>
                    <a:pt x="60" y="1"/>
                    <a:pt x="35" y="6"/>
                    <a:pt x="12" y="21"/>
                  </a:cubicBezTo>
                  <a:cubicBezTo>
                    <a:pt x="0" y="33"/>
                    <a:pt x="0" y="57"/>
                    <a:pt x="12" y="81"/>
                  </a:cubicBezTo>
                  <a:cubicBezTo>
                    <a:pt x="84" y="104"/>
                    <a:pt x="155" y="92"/>
                    <a:pt x="239" y="116"/>
                  </a:cubicBezTo>
                  <a:cubicBezTo>
                    <a:pt x="243" y="119"/>
                    <a:pt x="247" y="121"/>
                    <a:pt x="252" y="121"/>
                  </a:cubicBezTo>
                  <a:cubicBezTo>
                    <a:pt x="282" y="121"/>
                    <a:pt x="304" y="55"/>
                    <a:pt x="262" y="45"/>
                  </a:cubicBezTo>
                  <a:cubicBezTo>
                    <a:pt x="213" y="28"/>
                    <a:pt x="147" y="1"/>
                    <a:pt x="8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6" name="Google Shape;12946;p56"/>
            <p:cNvSpPr/>
            <p:nvPr/>
          </p:nvSpPr>
          <p:spPr>
            <a:xfrm>
              <a:off x="4384475" y="1953775"/>
              <a:ext cx="23825" cy="5925"/>
            </a:xfrm>
            <a:custGeom>
              <a:avLst/>
              <a:gdLst/>
              <a:ahLst/>
              <a:cxnLst/>
              <a:rect l="l" t="t" r="r" b="b"/>
              <a:pathLst>
                <a:path w="953" h="237" extrusionOk="0">
                  <a:moveTo>
                    <a:pt x="454" y="0"/>
                  </a:moveTo>
                  <a:cubicBezTo>
                    <a:pt x="304" y="0"/>
                    <a:pt x="157" y="31"/>
                    <a:pt x="48" y="102"/>
                  </a:cubicBezTo>
                  <a:cubicBezTo>
                    <a:pt x="0" y="126"/>
                    <a:pt x="0" y="198"/>
                    <a:pt x="60" y="221"/>
                  </a:cubicBezTo>
                  <a:cubicBezTo>
                    <a:pt x="99" y="232"/>
                    <a:pt x="139" y="237"/>
                    <a:pt x="179" y="237"/>
                  </a:cubicBezTo>
                  <a:cubicBezTo>
                    <a:pt x="271" y="237"/>
                    <a:pt x="365" y="214"/>
                    <a:pt x="464" y="198"/>
                  </a:cubicBezTo>
                  <a:cubicBezTo>
                    <a:pt x="607" y="174"/>
                    <a:pt x="786" y="138"/>
                    <a:pt x="941" y="126"/>
                  </a:cubicBezTo>
                  <a:cubicBezTo>
                    <a:pt x="953" y="126"/>
                    <a:pt x="953" y="126"/>
                    <a:pt x="941" y="114"/>
                  </a:cubicBezTo>
                  <a:cubicBezTo>
                    <a:pt x="812" y="43"/>
                    <a:pt x="631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7" name="Google Shape;12947;p56"/>
            <p:cNvSpPr/>
            <p:nvPr/>
          </p:nvSpPr>
          <p:spPr>
            <a:xfrm>
              <a:off x="4315400" y="1948000"/>
              <a:ext cx="102725" cy="9475"/>
            </a:xfrm>
            <a:custGeom>
              <a:avLst/>
              <a:gdLst/>
              <a:ahLst/>
              <a:cxnLst/>
              <a:rect l="l" t="t" r="r" b="b"/>
              <a:pathLst>
                <a:path w="4109" h="379" extrusionOk="0">
                  <a:moveTo>
                    <a:pt x="4061" y="0"/>
                  </a:moveTo>
                  <a:cubicBezTo>
                    <a:pt x="3710" y="54"/>
                    <a:pt x="3358" y="57"/>
                    <a:pt x="3009" y="57"/>
                  </a:cubicBezTo>
                  <a:cubicBezTo>
                    <a:pt x="2965" y="57"/>
                    <a:pt x="2921" y="57"/>
                    <a:pt x="2878" y="57"/>
                  </a:cubicBezTo>
                  <a:cubicBezTo>
                    <a:pt x="2572" y="57"/>
                    <a:pt x="2267" y="59"/>
                    <a:pt x="1965" y="95"/>
                  </a:cubicBezTo>
                  <a:cubicBezTo>
                    <a:pt x="1322" y="155"/>
                    <a:pt x="679" y="214"/>
                    <a:pt x="60" y="274"/>
                  </a:cubicBezTo>
                  <a:cubicBezTo>
                    <a:pt x="1" y="274"/>
                    <a:pt x="1" y="369"/>
                    <a:pt x="60" y="369"/>
                  </a:cubicBezTo>
                  <a:cubicBezTo>
                    <a:pt x="154" y="376"/>
                    <a:pt x="247" y="379"/>
                    <a:pt x="341" y="379"/>
                  </a:cubicBezTo>
                  <a:cubicBezTo>
                    <a:pt x="929" y="379"/>
                    <a:pt x="1523" y="262"/>
                    <a:pt x="2108" y="191"/>
                  </a:cubicBezTo>
                  <a:cubicBezTo>
                    <a:pt x="2763" y="119"/>
                    <a:pt x="3430" y="179"/>
                    <a:pt x="4073" y="60"/>
                  </a:cubicBezTo>
                  <a:cubicBezTo>
                    <a:pt x="4108" y="60"/>
                    <a:pt x="4085" y="0"/>
                    <a:pt x="40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8" name="Google Shape;12948;p56"/>
            <p:cNvSpPr/>
            <p:nvPr/>
          </p:nvSpPr>
          <p:spPr>
            <a:xfrm>
              <a:off x="4398150" y="1943675"/>
              <a:ext cx="25925" cy="3175"/>
            </a:xfrm>
            <a:custGeom>
              <a:avLst/>
              <a:gdLst/>
              <a:ahLst/>
              <a:cxnLst/>
              <a:rect l="l" t="t" r="r" b="b"/>
              <a:pathLst>
                <a:path w="1037" h="127" extrusionOk="0">
                  <a:moveTo>
                    <a:pt x="496" y="0"/>
                  </a:moveTo>
                  <a:cubicBezTo>
                    <a:pt x="340" y="0"/>
                    <a:pt x="185" y="6"/>
                    <a:pt x="36" y="30"/>
                  </a:cubicBezTo>
                  <a:cubicBezTo>
                    <a:pt x="1" y="30"/>
                    <a:pt x="1" y="102"/>
                    <a:pt x="36" y="102"/>
                  </a:cubicBezTo>
                  <a:cubicBezTo>
                    <a:pt x="160" y="121"/>
                    <a:pt x="284" y="126"/>
                    <a:pt x="408" y="126"/>
                  </a:cubicBezTo>
                  <a:cubicBezTo>
                    <a:pt x="594" y="126"/>
                    <a:pt x="779" y="114"/>
                    <a:pt x="965" y="114"/>
                  </a:cubicBezTo>
                  <a:cubicBezTo>
                    <a:pt x="1037" y="114"/>
                    <a:pt x="1037" y="6"/>
                    <a:pt x="965" y="6"/>
                  </a:cubicBezTo>
                  <a:cubicBezTo>
                    <a:pt x="810" y="6"/>
                    <a:pt x="653" y="0"/>
                    <a:pt x="49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9" name="Google Shape;12949;p56"/>
            <p:cNvSpPr/>
            <p:nvPr/>
          </p:nvSpPr>
          <p:spPr>
            <a:xfrm>
              <a:off x="4389825" y="1937600"/>
              <a:ext cx="30675" cy="3650"/>
            </a:xfrm>
            <a:custGeom>
              <a:avLst/>
              <a:gdLst/>
              <a:ahLst/>
              <a:cxnLst/>
              <a:rect l="l" t="t" r="r" b="b"/>
              <a:pathLst>
                <a:path w="1227" h="146" extrusionOk="0">
                  <a:moveTo>
                    <a:pt x="541" y="1"/>
                  </a:moveTo>
                  <a:cubicBezTo>
                    <a:pt x="372" y="1"/>
                    <a:pt x="203" y="7"/>
                    <a:pt x="36" y="23"/>
                  </a:cubicBezTo>
                  <a:cubicBezTo>
                    <a:pt x="0" y="23"/>
                    <a:pt x="0" y="83"/>
                    <a:pt x="36" y="83"/>
                  </a:cubicBezTo>
                  <a:cubicBezTo>
                    <a:pt x="405" y="130"/>
                    <a:pt x="786" y="118"/>
                    <a:pt x="1155" y="142"/>
                  </a:cubicBezTo>
                  <a:cubicBezTo>
                    <a:pt x="1162" y="144"/>
                    <a:pt x="1168" y="145"/>
                    <a:pt x="1173" y="145"/>
                  </a:cubicBezTo>
                  <a:cubicBezTo>
                    <a:pt x="1226" y="145"/>
                    <a:pt x="1220" y="45"/>
                    <a:pt x="1155" y="23"/>
                  </a:cubicBezTo>
                  <a:cubicBezTo>
                    <a:pt x="953" y="10"/>
                    <a:pt x="747" y="1"/>
                    <a:pt x="54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0" name="Google Shape;12950;p56"/>
            <p:cNvSpPr/>
            <p:nvPr/>
          </p:nvSpPr>
          <p:spPr>
            <a:xfrm>
              <a:off x="4270750" y="1935775"/>
              <a:ext cx="137850" cy="12525"/>
            </a:xfrm>
            <a:custGeom>
              <a:avLst/>
              <a:gdLst/>
              <a:ahLst/>
              <a:cxnLst/>
              <a:rect l="l" t="t" r="r" b="b"/>
              <a:pathLst>
                <a:path w="5514" h="501" extrusionOk="0">
                  <a:moveTo>
                    <a:pt x="5490" y="1"/>
                  </a:moveTo>
                  <a:cubicBezTo>
                    <a:pt x="3692" y="96"/>
                    <a:pt x="1811" y="25"/>
                    <a:pt x="37" y="418"/>
                  </a:cubicBezTo>
                  <a:cubicBezTo>
                    <a:pt x="1" y="430"/>
                    <a:pt x="13" y="501"/>
                    <a:pt x="60" y="501"/>
                  </a:cubicBezTo>
                  <a:cubicBezTo>
                    <a:pt x="1870" y="406"/>
                    <a:pt x="3704" y="287"/>
                    <a:pt x="5502" y="60"/>
                  </a:cubicBezTo>
                  <a:cubicBezTo>
                    <a:pt x="5513" y="49"/>
                    <a:pt x="5513" y="1"/>
                    <a:pt x="549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1" name="Google Shape;12951;p56"/>
            <p:cNvSpPr/>
            <p:nvPr/>
          </p:nvSpPr>
          <p:spPr>
            <a:xfrm>
              <a:off x="4777425" y="2607000"/>
              <a:ext cx="3250" cy="1600"/>
            </a:xfrm>
            <a:custGeom>
              <a:avLst/>
              <a:gdLst/>
              <a:ahLst/>
              <a:cxnLst/>
              <a:rect l="l" t="t" r="r" b="b"/>
              <a:pathLst>
                <a:path w="130" h="64" extrusionOk="0">
                  <a:moveTo>
                    <a:pt x="105" y="0"/>
                  </a:moveTo>
                  <a:cubicBezTo>
                    <a:pt x="58" y="0"/>
                    <a:pt x="46" y="12"/>
                    <a:pt x="10" y="24"/>
                  </a:cubicBezTo>
                  <a:cubicBezTo>
                    <a:pt x="1" y="44"/>
                    <a:pt x="7" y="63"/>
                    <a:pt x="29" y="63"/>
                  </a:cubicBezTo>
                  <a:cubicBezTo>
                    <a:pt x="34" y="63"/>
                    <a:pt x="39" y="62"/>
                    <a:pt x="46" y="60"/>
                  </a:cubicBezTo>
                  <a:cubicBezTo>
                    <a:pt x="54" y="52"/>
                    <a:pt x="74" y="38"/>
                    <a:pt x="93" y="38"/>
                  </a:cubicBezTo>
                  <a:cubicBezTo>
                    <a:pt x="101" y="38"/>
                    <a:pt x="110" y="41"/>
                    <a:pt x="117" y="48"/>
                  </a:cubicBezTo>
                  <a:cubicBezTo>
                    <a:pt x="129" y="48"/>
                    <a:pt x="129" y="0"/>
                    <a:pt x="10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2" name="Google Shape;12952;p56"/>
            <p:cNvSpPr/>
            <p:nvPr/>
          </p:nvSpPr>
          <p:spPr>
            <a:xfrm>
              <a:off x="4767550" y="2578725"/>
              <a:ext cx="4175" cy="1250"/>
            </a:xfrm>
            <a:custGeom>
              <a:avLst/>
              <a:gdLst/>
              <a:ahLst/>
              <a:cxnLst/>
              <a:rect l="l" t="t" r="r" b="b"/>
              <a:pathLst>
                <a:path w="167" h="50" extrusionOk="0">
                  <a:moveTo>
                    <a:pt x="36" y="0"/>
                  </a:moveTo>
                  <a:cubicBezTo>
                    <a:pt x="0" y="0"/>
                    <a:pt x="0" y="48"/>
                    <a:pt x="36" y="48"/>
                  </a:cubicBezTo>
                  <a:lnTo>
                    <a:pt x="143" y="48"/>
                  </a:lnTo>
                  <a:cubicBezTo>
                    <a:pt x="145" y="49"/>
                    <a:pt x="147" y="50"/>
                    <a:pt x="149" y="50"/>
                  </a:cubicBezTo>
                  <a:cubicBezTo>
                    <a:pt x="167" y="50"/>
                    <a:pt x="165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3" name="Google Shape;12953;p56"/>
            <p:cNvSpPr/>
            <p:nvPr/>
          </p:nvSpPr>
          <p:spPr>
            <a:xfrm>
              <a:off x="4644325" y="2658800"/>
              <a:ext cx="13400" cy="5625"/>
            </a:xfrm>
            <a:custGeom>
              <a:avLst/>
              <a:gdLst/>
              <a:ahLst/>
              <a:cxnLst/>
              <a:rect l="l" t="t" r="r" b="b"/>
              <a:pathLst>
                <a:path w="536" h="225" extrusionOk="0">
                  <a:moveTo>
                    <a:pt x="393" y="0"/>
                  </a:moveTo>
                  <a:cubicBezTo>
                    <a:pt x="322" y="0"/>
                    <a:pt x="262" y="12"/>
                    <a:pt x="191" y="24"/>
                  </a:cubicBezTo>
                  <a:cubicBezTo>
                    <a:pt x="119" y="36"/>
                    <a:pt x="84" y="72"/>
                    <a:pt x="24" y="119"/>
                  </a:cubicBezTo>
                  <a:cubicBezTo>
                    <a:pt x="0" y="143"/>
                    <a:pt x="12" y="191"/>
                    <a:pt x="36" y="203"/>
                  </a:cubicBezTo>
                  <a:cubicBezTo>
                    <a:pt x="77" y="211"/>
                    <a:pt x="112" y="225"/>
                    <a:pt x="150" y="225"/>
                  </a:cubicBezTo>
                  <a:cubicBezTo>
                    <a:pt x="167" y="225"/>
                    <a:pt x="184" y="222"/>
                    <a:pt x="203" y="214"/>
                  </a:cubicBezTo>
                  <a:cubicBezTo>
                    <a:pt x="262" y="203"/>
                    <a:pt x="322" y="203"/>
                    <a:pt x="381" y="203"/>
                  </a:cubicBezTo>
                  <a:cubicBezTo>
                    <a:pt x="536" y="203"/>
                    <a:pt x="536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4" name="Google Shape;12954;p56"/>
            <p:cNvSpPr/>
            <p:nvPr/>
          </p:nvSpPr>
          <p:spPr>
            <a:xfrm>
              <a:off x="4566325" y="2744950"/>
              <a:ext cx="10150" cy="3500"/>
            </a:xfrm>
            <a:custGeom>
              <a:avLst/>
              <a:gdLst/>
              <a:ahLst/>
              <a:cxnLst/>
              <a:rect l="l" t="t" r="r" b="b"/>
              <a:pathLst>
                <a:path w="406" h="140" extrusionOk="0">
                  <a:moveTo>
                    <a:pt x="170" y="1"/>
                  </a:moveTo>
                  <a:cubicBezTo>
                    <a:pt x="120" y="1"/>
                    <a:pt x="72" y="7"/>
                    <a:pt x="37" y="31"/>
                  </a:cubicBezTo>
                  <a:cubicBezTo>
                    <a:pt x="1" y="43"/>
                    <a:pt x="1" y="90"/>
                    <a:pt x="37" y="102"/>
                  </a:cubicBezTo>
                  <a:cubicBezTo>
                    <a:pt x="92" y="134"/>
                    <a:pt x="158" y="139"/>
                    <a:pt x="224" y="139"/>
                  </a:cubicBezTo>
                  <a:cubicBezTo>
                    <a:pt x="257" y="139"/>
                    <a:pt x="291" y="138"/>
                    <a:pt x="322" y="138"/>
                  </a:cubicBezTo>
                  <a:cubicBezTo>
                    <a:pt x="406" y="138"/>
                    <a:pt x="406" y="7"/>
                    <a:pt x="322" y="7"/>
                  </a:cubicBezTo>
                  <a:cubicBezTo>
                    <a:pt x="275" y="7"/>
                    <a:pt x="221" y="1"/>
                    <a:pt x="17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5" name="Google Shape;12955;p56"/>
            <p:cNvSpPr/>
            <p:nvPr/>
          </p:nvSpPr>
          <p:spPr>
            <a:xfrm>
              <a:off x="4662175" y="2894500"/>
              <a:ext cx="12425" cy="2800"/>
            </a:xfrm>
            <a:custGeom>
              <a:avLst/>
              <a:gdLst/>
              <a:ahLst/>
              <a:cxnLst/>
              <a:rect l="l" t="t" r="r" b="b"/>
              <a:pathLst>
                <a:path w="497" h="112" extrusionOk="0">
                  <a:moveTo>
                    <a:pt x="440" y="1"/>
                  </a:moveTo>
                  <a:cubicBezTo>
                    <a:pt x="437" y="1"/>
                    <a:pt x="433" y="1"/>
                    <a:pt x="429" y="2"/>
                  </a:cubicBezTo>
                  <a:cubicBezTo>
                    <a:pt x="358" y="14"/>
                    <a:pt x="274" y="14"/>
                    <a:pt x="203" y="14"/>
                  </a:cubicBezTo>
                  <a:cubicBezTo>
                    <a:pt x="143" y="14"/>
                    <a:pt x="84" y="14"/>
                    <a:pt x="24" y="38"/>
                  </a:cubicBezTo>
                  <a:cubicBezTo>
                    <a:pt x="1" y="49"/>
                    <a:pt x="1" y="97"/>
                    <a:pt x="24" y="97"/>
                  </a:cubicBezTo>
                  <a:cubicBezTo>
                    <a:pt x="54" y="109"/>
                    <a:pt x="93" y="112"/>
                    <a:pt x="132" y="112"/>
                  </a:cubicBezTo>
                  <a:cubicBezTo>
                    <a:pt x="170" y="112"/>
                    <a:pt x="209" y="109"/>
                    <a:pt x="239" y="109"/>
                  </a:cubicBezTo>
                  <a:cubicBezTo>
                    <a:pt x="310" y="109"/>
                    <a:pt x="382" y="97"/>
                    <a:pt x="441" y="73"/>
                  </a:cubicBezTo>
                  <a:cubicBezTo>
                    <a:pt x="497" y="73"/>
                    <a:pt x="490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6" name="Google Shape;12956;p56"/>
            <p:cNvSpPr/>
            <p:nvPr/>
          </p:nvSpPr>
          <p:spPr>
            <a:xfrm>
              <a:off x="4683025" y="2955225"/>
              <a:ext cx="9725" cy="3675"/>
            </a:xfrm>
            <a:custGeom>
              <a:avLst/>
              <a:gdLst/>
              <a:ahLst/>
              <a:cxnLst/>
              <a:rect l="l" t="t" r="r" b="b"/>
              <a:pathLst>
                <a:path w="389" h="147" extrusionOk="0">
                  <a:moveTo>
                    <a:pt x="300" y="1"/>
                  </a:moveTo>
                  <a:cubicBezTo>
                    <a:pt x="295" y="1"/>
                    <a:pt x="291" y="1"/>
                    <a:pt x="286" y="2"/>
                  </a:cubicBezTo>
                  <a:cubicBezTo>
                    <a:pt x="226" y="14"/>
                    <a:pt x="191" y="14"/>
                    <a:pt x="131" y="14"/>
                  </a:cubicBezTo>
                  <a:cubicBezTo>
                    <a:pt x="83" y="14"/>
                    <a:pt x="36" y="14"/>
                    <a:pt x="12" y="49"/>
                  </a:cubicBezTo>
                  <a:cubicBezTo>
                    <a:pt x="0" y="61"/>
                    <a:pt x="0" y="85"/>
                    <a:pt x="12" y="109"/>
                  </a:cubicBezTo>
                  <a:cubicBezTo>
                    <a:pt x="40" y="137"/>
                    <a:pt x="83" y="147"/>
                    <a:pt x="129" y="147"/>
                  </a:cubicBezTo>
                  <a:cubicBezTo>
                    <a:pt x="200" y="147"/>
                    <a:pt x="278" y="123"/>
                    <a:pt x="322" y="109"/>
                  </a:cubicBezTo>
                  <a:cubicBezTo>
                    <a:pt x="389" y="86"/>
                    <a:pt x="372" y="1"/>
                    <a:pt x="30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7" name="Google Shape;12957;p56"/>
            <p:cNvSpPr/>
            <p:nvPr/>
          </p:nvSpPr>
          <p:spPr>
            <a:xfrm>
              <a:off x="4663975" y="3007650"/>
              <a:ext cx="13900" cy="8600"/>
            </a:xfrm>
            <a:custGeom>
              <a:avLst/>
              <a:gdLst/>
              <a:ahLst/>
              <a:cxnLst/>
              <a:rect l="l" t="t" r="r" b="b"/>
              <a:pathLst>
                <a:path w="556" h="344" extrusionOk="0">
                  <a:moveTo>
                    <a:pt x="418" y="11"/>
                  </a:moveTo>
                  <a:cubicBezTo>
                    <a:pt x="413" y="11"/>
                    <a:pt x="409" y="11"/>
                    <a:pt x="405" y="12"/>
                  </a:cubicBezTo>
                  <a:cubicBezTo>
                    <a:pt x="286" y="36"/>
                    <a:pt x="143" y="0"/>
                    <a:pt x="60" y="107"/>
                  </a:cubicBezTo>
                  <a:cubicBezTo>
                    <a:pt x="12" y="143"/>
                    <a:pt x="0" y="238"/>
                    <a:pt x="60" y="286"/>
                  </a:cubicBezTo>
                  <a:cubicBezTo>
                    <a:pt x="104" y="327"/>
                    <a:pt x="150" y="343"/>
                    <a:pt x="197" y="343"/>
                  </a:cubicBezTo>
                  <a:cubicBezTo>
                    <a:pt x="301" y="343"/>
                    <a:pt x="406" y="261"/>
                    <a:pt x="488" y="179"/>
                  </a:cubicBezTo>
                  <a:cubicBezTo>
                    <a:pt x="556" y="111"/>
                    <a:pt x="495" y="11"/>
                    <a:pt x="418" y="1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8" name="Google Shape;12958;p56"/>
            <p:cNvSpPr/>
            <p:nvPr/>
          </p:nvSpPr>
          <p:spPr>
            <a:xfrm>
              <a:off x="4659800" y="3096100"/>
              <a:ext cx="6650" cy="4775"/>
            </a:xfrm>
            <a:custGeom>
              <a:avLst/>
              <a:gdLst/>
              <a:ahLst/>
              <a:cxnLst/>
              <a:rect l="l" t="t" r="r" b="b"/>
              <a:pathLst>
                <a:path w="266" h="191" extrusionOk="0">
                  <a:moveTo>
                    <a:pt x="134" y="1"/>
                  </a:moveTo>
                  <a:cubicBezTo>
                    <a:pt x="110" y="1"/>
                    <a:pt x="83" y="14"/>
                    <a:pt x="60" y="46"/>
                  </a:cubicBezTo>
                  <a:cubicBezTo>
                    <a:pt x="48" y="70"/>
                    <a:pt x="24" y="70"/>
                    <a:pt x="12" y="82"/>
                  </a:cubicBezTo>
                  <a:cubicBezTo>
                    <a:pt x="0" y="105"/>
                    <a:pt x="0" y="141"/>
                    <a:pt x="12" y="153"/>
                  </a:cubicBezTo>
                  <a:cubicBezTo>
                    <a:pt x="31" y="179"/>
                    <a:pt x="57" y="190"/>
                    <a:pt x="87" y="190"/>
                  </a:cubicBezTo>
                  <a:cubicBezTo>
                    <a:pt x="112" y="190"/>
                    <a:pt x="139" y="182"/>
                    <a:pt x="167" y="165"/>
                  </a:cubicBezTo>
                  <a:cubicBezTo>
                    <a:pt x="266" y="120"/>
                    <a:pt x="209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9" name="Google Shape;12959;p56"/>
            <p:cNvSpPr/>
            <p:nvPr/>
          </p:nvSpPr>
          <p:spPr>
            <a:xfrm>
              <a:off x="4446975" y="3278800"/>
              <a:ext cx="19575" cy="8075"/>
            </a:xfrm>
            <a:custGeom>
              <a:avLst/>
              <a:gdLst/>
              <a:ahLst/>
              <a:cxnLst/>
              <a:rect l="l" t="t" r="r" b="b"/>
              <a:pathLst>
                <a:path w="783" h="323" extrusionOk="0">
                  <a:moveTo>
                    <a:pt x="619" y="0"/>
                  </a:moveTo>
                  <a:cubicBezTo>
                    <a:pt x="615" y="0"/>
                    <a:pt x="611" y="0"/>
                    <a:pt x="608" y="1"/>
                  </a:cubicBezTo>
                  <a:cubicBezTo>
                    <a:pt x="554" y="13"/>
                    <a:pt x="503" y="19"/>
                    <a:pt x="453" y="19"/>
                  </a:cubicBezTo>
                  <a:cubicBezTo>
                    <a:pt x="402" y="19"/>
                    <a:pt x="352" y="13"/>
                    <a:pt x="298" y="1"/>
                  </a:cubicBezTo>
                  <a:cubicBezTo>
                    <a:pt x="191" y="1"/>
                    <a:pt x="108" y="1"/>
                    <a:pt x="36" y="96"/>
                  </a:cubicBezTo>
                  <a:cubicBezTo>
                    <a:pt x="0" y="144"/>
                    <a:pt x="0" y="179"/>
                    <a:pt x="36" y="227"/>
                  </a:cubicBezTo>
                  <a:cubicBezTo>
                    <a:pt x="108" y="322"/>
                    <a:pt x="215" y="322"/>
                    <a:pt x="310" y="322"/>
                  </a:cubicBezTo>
                  <a:cubicBezTo>
                    <a:pt x="417" y="298"/>
                    <a:pt x="536" y="287"/>
                    <a:pt x="643" y="275"/>
                  </a:cubicBezTo>
                  <a:cubicBezTo>
                    <a:pt x="783" y="228"/>
                    <a:pt x="763" y="0"/>
                    <a:pt x="61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0" name="Google Shape;12960;p56"/>
            <p:cNvSpPr/>
            <p:nvPr/>
          </p:nvSpPr>
          <p:spPr>
            <a:xfrm>
              <a:off x="4351725" y="3275125"/>
              <a:ext cx="13125" cy="12025"/>
            </a:xfrm>
            <a:custGeom>
              <a:avLst/>
              <a:gdLst/>
              <a:ahLst/>
              <a:cxnLst/>
              <a:rect l="l" t="t" r="r" b="b"/>
              <a:pathLst>
                <a:path w="525" h="481" extrusionOk="0">
                  <a:moveTo>
                    <a:pt x="285" y="0"/>
                  </a:moveTo>
                  <a:cubicBezTo>
                    <a:pt x="246" y="0"/>
                    <a:pt x="206" y="9"/>
                    <a:pt x="167" y="29"/>
                  </a:cubicBezTo>
                  <a:cubicBezTo>
                    <a:pt x="119" y="53"/>
                    <a:pt x="96" y="76"/>
                    <a:pt x="60" y="124"/>
                  </a:cubicBezTo>
                  <a:cubicBezTo>
                    <a:pt x="0" y="195"/>
                    <a:pt x="0" y="303"/>
                    <a:pt x="60" y="362"/>
                  </a:cubicBezTo>
                  <a:cubicBezTo>
                    <a:pt x="96" y="386"/>
                    <a:pt x="119" y="422"/>
                    <a:pt x="167" y="445"/>
                  </a:cubicBezTo>
                  <a:cubicBezTo>
                    <a:pt x="209" y="470"/>
                    <a:pt x="253" y="481"/>
                    <a:pt x="295" y="481"/>
                  </a:cubicBezTo>
                  <a:cubicBezTo>
                    <a:pt x="418" y="481"/>
                    <a:pt x="524" y="385"/>
                    <a:pt x="524" y="243"/>
                  </a:cubicBezTo>
                  <a:cubicBezTo>
                    <a:pt x="524" y="97"/>
                    <a:pt x="413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1" name="Google Shape;12961;p56"/>
            <p:cNvSpPr/>
            <p:nvPr/>
          </p:nvSpPr>
          <p:spPr>
            <a:xfrm>
              <a:off x="4201100" y="3199000"/>
              <a:ext cx="10650" cy="5475"/>
            </a:xfrm>
            <a:custGeom>
              <a:avLst/>
              <a:gdLst/>
              <a:ahLst/>
              <a:cxnLst/>
              <a:rect l="l" t="t" r="r" b="b"/>
              <a:pathLst>
                <a:path w="426" h="219" extrusionOk="0">
                  <a:moveTo>
                    <a:pt x="284" y="0"/>
                  </a:moveTo>
                  <a:cubicBezTo>
                    <a:pt x="278" y="0"/>
                    <a:pt x="270" y="1"/>
                    <a:pt x="263" y="2"/>
                  </a:cubicBezTo>
                  <a:cubicBezTo>
                    <a:pt x="168" y="2"/>
                    <a:pt x="84" y="2"/>
                    <a:pt x="13" y="73"/>
                  </a:cubicBezTo>
                  <a:cubicBezTo>
                    <a:pt x="1" y="97"/>
                    <a:pt x="1" y="133"/>
                    <a:pt x="13" y="145"/>
                  </a:cubicBezTo>
                  <a:cubicBezTo>
                    <a:pt x="60" y="208"/>
                    <a:pt x="113" y="219"/>
                    <a:pt x="171" y="219"/>
                  </a:cubicBezTo>
                  <a:cubicBezTo>
                    <a:pt x="201" y="219"/>
                    <a:pt x="231" y="216"/>
                    <a:pt x="263" y="216"/>
                  </a:cubicBezTo>
                  <a:cubicBezTo>
                    <a:pt x="267" y="216"/>
                    <a:pt x="270" y="217"/>
                    <a:pt x="274" y="217"/>
                  </a:cubicBezTo>
                  <a:cubicBezTo>
                    <a:pt x="422" y="217"/>
                    <a:pt x="426" y="0"/>
                    <a:pt x="28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2" name="Google Shape;12962;p56"/>
            <p:cNvSpPr/>
            <p:nvPr/>
          </p:nvSpPr>
          <p:spPr>
            <a:xfrm>
              <a:off x="4215550" y="2921025"/>
              <a:ext cx="4775" cy="4350"/>
            </a:xfrm>
            <a:custGeom>
              <a:avLst/>
              <a:gdLst/>
              <a:ahLst/>
              <a:cxnLst/>
              <a:rect l="l" t="t" r="r" b="b"/>
              <a:pathLst>
                <a:path w="191" h="174" extrusionOk="0">
                  <a:moveTo>
                    <a:pt x="96" y="0"/>
                  </a:moveTo>
                  <a:cubicBezTo>
                    <a:pt x="48" y="0"/>
                    <a:pt x="0" y="36"/>
                    <a:pt x="18" y="108"/>
                  </a:cubicBezTo>
                  <a:lnTo>
                    <a:pt x="18" y="120"/>
                  </a:lnTo>
                  <a:cubicBezTo>
                    <a:pt x="24" y="155"/>
                    <a:pt x="60" y="173"/>
                    <a:pt x="96" y="173"/>
                  </a:cubicBezTo>
                  <a:cubicBezTo>
                    <a:pt x="131" y="173"/>
                    <a:pt x="167" y="155"/>
                    <a:pt x="173" y="120"/>
                  </a:cubicBezTo>
                  <a:lnTo>
                    <a:pt x="173" y="108"/>
                  </a:lnTo>
                  <a:cubicBezTo>
                    <a:pt x="191" y="36"/>
                    <a:pt x="143" y="0"/>
                    <a:pt x="9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3" name="Google Shape;12963;p56"/>
            <p:cNvSpPr/>
            <p:nvPr/>
          </p:nvSpPr>
          <p:spPr>
            <a:xfrm>
              <a:off x="4128775" y="2815950"/>
              <a:ext cx="2400" cy="925"/>
            </a:xfrm>
            <a:custGeom>
              <a:avLst/>
              <a:gdLst/>
              <a:ahLst/>
              <a:cxnLst/>
              <a:rect l="l" t="t" r="r" b="b"/>
              <a:pathLst>
                <a:path w="96" h="37" extrusionOk="0">
                  <a:moveTo>
                    <a:pt x="24" y="1"/>
                  </a:moveTo>
                  <a:cubicBezTo>
                    <a:pt x="1" y="1"/>
                    <a:pt x="1" y="36"/>
                    <a:pt x="24" y="36"/>
                  </a:cubicBezTo>
                  <a:lnTo>
                    <a:pt x="84" y="36"/>
                  </a:lnTo>
                  <a:cubicBezTo>
                    <a:pt x="96" y="36"/>
                    <a:pt x="96" y="1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4" name="Google Shape;12964;p56"/>
            <p:cNvSpPr/>
            <p:nvPr/>
          </p:nvSpPr>
          <p:spPr>
            <a:xfrm>
              <a:off x="4110625" y="2785550"/>
              <a:ext cx="9125" cy="4225"/>
            </a:xfrm>
            <a:custGeom>
              <a:avLst/>
              <a:gdLst/>
              <a:ahLst/>
              <a:cxnLst/>
              <a:rect l="l" t="t" r="r" b="b"/>
              <a:pathLst>
                <a:path w="365" h="169" extrusionOk="0">
                  <a:moveTo>
                    <a:pt x="297" y="1"/>
                  </a:moveTo>
                  <a:cubicBezTo>
                    <a:pt x="294" y="1"/>
                    <a:pt x="290" y="1"/>
                    <a:pt x="286" y="2"/>
                  </a:cubicBezTo>
                  <a:cubicBezTo>
                    <a:pt x="215" y="26"/>
                    <a:pt x="60" y="14"/>
                    <a:pt x="12" y="109"/>
                  </a:cubicBezTo>
                  <a:cubicBezTo>
                    <a:pt x="0" y="133"/>
                    <a:pt x="12" y="169"/>
                    <a:pt x="48" y="169"/>
                  </a:cubicBezTo>
                  <a:cubicBezTo>
                    <a:pt x="96" y="169"/>
                    <a:pt x="119" y="145"/>
                    <a:pt x="167" y="133"/>
                  </a:cubicBezTo>
                  <a:cubicBezTo>
                    <a:pt x="215" y="121"/>
                    <a:pt x="250" y="121"/>
                    <a:pt x="298" y="97"/>
                  </a:cubicBezTo>
                  <a:cubicBezTo>
                    <a:pt x="365" y="75"/>
                    <a:pt x="348" y="1"/>
                    <a:pt x="29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5" name="Google Shape;12965;p56"/>
            <p:cNvSpPr/>
            <p:nvPr/>
          </p:nvSpPr>
          <p:spPr>
            <a:xfrm>
              <a:off x="4038875" y="2754150"/>
              <a:ext cx="11050" cy="6400"/>
            </a:xfrm>
            <a:custGeom>
              <a:avLst/>
              <a:gdLst/>
              <a:ahLst/>
              <a:cxnLst/>
              <a:rect l="l" t="t" r="r" b="b"/>
              <a:pathLst>
                <a:path w="442" h="256" extrusionOk="0">
                  <a:moveTo>
                    <a:pt x="166" y="1"/>
                  </a:moveTo>
                  <a:cubicBezTo>
                    <a:pt x="128" y="1"/>
                    <a:pt x="92" y="10"/>
                    <a:pt x="60" y="32"/>
                  </a:cubicBezTo>
                  <a:cubicBezTo>
                    <a:pt x="1" y="79"/>
                    <a:pt x="1" y="151"/>
                    <a:pt x="60" y="210"/>
                  </a:cubicBezTo>
                  <a:cubicBezTo>
                    <a:pt x="94" y="243"/>
                    <a:pt x="136" y="256"/>
                    <a:pt x="180" y="256"/>
                  </a:cubicBezTo>
                  <a:cubicBezTo>
                    <a:pt x="248" y="256"/>
                    <a:pt x="320" y="227"/>
                    <a:pt x="370" y="198"/>
                  </a:cubicBezTo>
                  <a:cubicBezTo>
                    <a:pt x="441" y="163"/>
                    <a:pt x="441" y="79"/>
                    <a:pt x="370" y="56"/>
                  </a:cubicBezTo>
                  <a:cubicBezTo>
                    <a:pt x="303" y="26"/>
                    <a:pt x="231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6" name="Google Shape;12966;p56"/>
            <p:cNvSpPr/>
            <p:nvPr/>
          </p:nvSpPr>
          <p:spPr>
            <a:xfrm>
              <a:off x="3988275" y="2667725"/>
              <a:ext cx="7175" cy="3600"/>
            </a:xfrm>
            <a:custGeom>
              <a:avLst/>
              <a:gdLst/>
              <a:ahLst/>
              <a:cxnLst/>
              <a:rect l="l" t="t" r="r" b="b"/>
              <a:pathLst>
                <a:path w="287" h="144" extrusionOk="0">
                  <a:moveTo>
                    <a:pt x="191" y="0"/>
                  </a:moveTo>
                  <a:cubicBezTo>
                    <a:pt x="132" y="12"/>
                    <a:pt x="72" y="12"/>
                    <a:pt x="13" y="36"/>
                  </a:cubicBezTo>
                  <a:cubicBezTo>
                    <a:pt x="1" y="60"/>
                    <a:pt x="1" y="84"/>
                    <a:pt x="13" y="96"/>
                  </a:cubicBezTo>
                  <a:cubicBezTo>
                    <a:pt x="72" y="131"/>
                    <a:pt x="132" y="131"/>
                    <a:pt x="191" y="143"/>
                  </a:cubicBezTo>
                  <a:cubicBezTo>
                    <a:pt x="287" y="143"/>
                    <a:pt x="287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7" name="Google Shape;12967;p56"/>
            <p:cNvSpPr/>
            <p:nvPr/>
          </p:nvSpPr>
          <p:spPr>
            <a:xfrm>
              <a:off x="3967750" y="2594475"/>
              <a:ext cx="6575" cy="4025"/>
            </a:xfrm>
            <a:custGeom>
              <a:avLst/>
              <a:gdLst/>
              <a:ahLst/>
              <a:cxnLst/>
              <a:rect l="l" t="t" r="r" b="b"/>
              <a:pathLst>
                <a:path w="263" h="161" extrusionOk="0">
                  <a:moveTo>
                    <a:pt x="153" y="0"/>
                  </a:moveTo>
                  <a:cubicBezTo>
                    <a:pt x="134" y="0"/>
                    <a:pt x="113" y="11"/>
                    <a:pt x="96" y="37"/>
                  </a:cubicBezTo>
                  <a:cubicBezTo>
                    <a:pt x="72" y="73"/>
                    <a:pt x="48" y="85"/>
                    <a:pt x="36" y="97"/>
                  </a:cubicBezTo>
                  <a:cubicBezTo>
                    <a:pt x="0" y="109"/>
                    <a:pt x="12" y="156"/>
                    <a:pt x="48" y="156"/>
                  </a:cubicBezTo>
                  <a:cubicBezTo>
                    <a:pt x="61" y="159"/>
                    <a:pt x="74" y="161"/>
                    <a:pt x="88" y="161"/>
                  </a:cubicBezTo>
                  <a:cubicBezTo>
                    <a:pt x="126" y="161"/>
                    <a:pt x="165" y="150"/>
                    <a:pt x="191" y="132"/>
                  </a:cubicBezTo>
                  <a:cubicBezTo>
                    <a:pt x="262" y="97"/>
                    <a:pt x="213" y="0"/>
                    <a:pt x="15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8" name="Google Shape;12968;p56"/>
            <p:cNvSpPr/>
            <p:nvPr/>
          </p:nvSpPr>
          <p:spPr>
            <a:xfrm>
              <a:off x="3952375" y="2444000"/>
              <a:ext cx="6175" cy="5675"/>
            </a:xfrm>
            <a:custGeom>
              <a:avLst/>
              <a:gdLst/>
              <a:ahLst/>
              <a:cxnLst/>
              <a:rect l="l" t="t" r="r" b="b"/>
              <a:pathLst>
                <a:path w="247" h="227" extrusionOk="0">
                  <a:moveTo>
                    <a:pt x="119" y="1"/>
                  </a:moveTo>
                  <a:cubicBezTo>
                    <a:pt x="66" y="1"/>
                    <a:pt x="11" y="42"/>
                    <a:pt x="20" y="103"/>
                  </a:cubicBezTo>
                  <a:cubicBezTo>
                    <a:pt x="21" y="102"/>
                    <a:pt x="21" y="102"/>
                    <a:pt x="22" y="101"/>
                  </a:cubicBezTo>
                  <a:lnTo>
                    <a:pt x="22" y="101"/>
                  </a:lnTo>
                  <a:cubicBezTo>
                    <a:pt x="1" y="151"/>
                    <a:pt x="14" y="213"/>
                    <a:pt x="68" y="222"/>
                  </a:cubicBezTo>
                  <a:cubicBezTo>
                    <a:pt x="80" y="225"/>
                    <a:pt x="94" y="227"/>
                    <a:pt x="108" y="227"/>
                  </a:cubicBezTo>
                  <a:cubicBezTo>
                    <a:pt x="145" y="227"/>
                    <a:pt x="181" y="216"/>
                    <a:pt x="199" y="198"/>
                  </a:cubicBezTo>
                  <a:cubicBezTo>
                    <a:pt x="246" y="139"/>
                    <a:pt x="246" y="43"/>
                    <a:pt x="175" y="20"/>
                  </a:cubicBezTo>
                  <a:cubicBezTo>
                    <a:pt x="159" y="7"/>
                    <a:pt x="139" y="1"/>
                    <a:pt x="1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9" name="Google Shape;12969;p56"/>
            <p:cNvSpPr/>
            <p:nvPr/>
          </p:nvSpPr>
          <p:spPr>
            <a:xfrm>
              <a:off x="3796300" y="2355775"/>
              <a:ext cx="5075" cy="2700"/>
            </a:xfrm>
            <a:custGeom>
              <a:avLst/>
              <a:gdLst/>
              <a:ahLst/>
              <a:cxnLst/>
              <a:rect l="l" t="t" r="r" b="b"/>
              <a:pathLst>
                <a:path w="203" h="108" extrusionOk="0">
                  <a:moveTo>
                    <a:pt x="131" y="1"/>
                  </a:moveTo>
                  <a:cubicBezTo>
                    <a:pt x="84" y="1"/>
                    <a:pt x="60" y="1"/>
                    <a:pt x="12" y="36"/>
                  </a:cubicBezTo>
                  <a:cubicBezTo>
                    <a:pt x="0" y="48"/>
                    <a:pt x="0" y="72"/>
                    <a:pt x="12" y="72"/>
                  </a:cubicBezTo>
                  <a:cubicBezTo>
                    <a:pt x="60" y="96"/>
                    <a:pt x="84" y="108"/>
                    <a:pt x="131" y="108"/>
                  </a:cubicBezTo>
                  <a:cubicBezTo>
                    <a:pt x="203" y="108"/>
                    <a:pt x="203" y="1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0" name="Google Shape;12970;p56"/>
            <p:cNvSpPr/>
            <p:nvPr/>
          </p:nvSpPr>
          <p:spPr>
            <a:xfrm>
              <a:off x="3759675" y="2339275"/>
              <a:ext cx="6275" cy="4700"/>
            </a:xfrm>
            <a:custGeom>
              <a:avLst/>
              <a:gdLst/>
              <a:ahLst/>
              <a:cxnLst/>
              <a:rect l="l" t="t" r="r" b="b"/>
              <a:pathLst>
                <a:path w="251" h="188" extrusionOk="0">
                  <a:moveTo>
                    <a:pt x="148" y="0"/>
                  </a:moveTo>
                  <a:cubicBezTo>
                    <a:pt x="134" y="0"/>
                    <a:pt x="120" y="5"/>
                    <a:pt x="108" y="18"/>
                  </a:cubicBezTo>
                  <a:cubicBezTo>
                    <a:pt x="60" y="65"/>
                    <a:pt x="1" y="101"/>
                    <a:pt x="48" y="172"/>
                  </a:cubicBezTo>
                  <a:cubicBezTo>
                    <a:pt x="54" y="184"/>
                    <a:pt x="69" y="187"/>
                    <a:pt x="84" y="187"/>
                  </a:cubicBezTo>
                  <a:cubicBezTo>
                    <a:pt x="99" y="187"/>
                    <a:pt x="114" y="184"/>
                    <a:pt x="120" y="184"/>
                  </a:cubicBezTo>
                  <a:cubicBezTo>
                    <a:pt x="156" y="172"/>
                    <a:pt x="168" y="161"/>
                    <a:pt x="203" y="125"/>
                  </a:cubicBezTo>
                  <a:cubicBezTo>
                    <a:pt x="251" y="78"/>
                    <a:pt x="200" y="0"/>
                    <a:pt x="14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1" name="Google Shape;12971;p56"/>
            <p:cNvSpPr/>
            <p:nvPr/>
          </p:nvSpPr>
          <p:spPr>
            <a:xfrm>
              <a:off x="3643300" y="2285075"/>
              <a:ext cx="10200" cy="4350"/>
            </a:xfrm>
            <a:custGeom>
              <a:avLst/>
              <a:gdLst/>
              <a:ahLst/>
              <a:cxnLst/>
              <a:rect l="l" t="t" r="r" b="b"/>
              <a:pathLst>
                <a:path w="408" h="174" extrusionOk="0">
                  <a:moveTo>
                    <a:pt x="329" y="1"/>
                  </a:moveTo>
                  <a:cubicBezTo>
                    <a:pt x="320" y="1"/>
                    <a:pt x="309" y="3"/>
                    <a:pt x="298" y="7"/>
                  </a:cubicBezTo>
                  <a:cubicBezTo>
                    <a:pt x="215" y="31"/>
                    <a:pt x="120" y="43"/>
                    <a:pt x="36" y="90"/>
                  </a:cubicBezTo>
                  <a:cubicBezTo>
                    <a:pt x="12" y="102"/>
                    <a:pt x="1" y="138"/>
                    <a:pt x="36" y="150"/>
                  </a:cubicBezTo>
                  <a:cubicBezTo>
                    <a:pt x="70" y="167"/>
                    <a:pt x="106" y="173"/>
                    <a:pt x="142" y="173"/>
                  </a:cubicBezTo>
                  <a:cubicBezTo>
                    <a:pt x="207" y="173"/>
                    <a:pt x="273" y="153"/>
                    <a:pt x="334" y="138"/>
                  </a:cubicBezTo>
                  <a:cubicBezTo>
                    <a:pt x="407" y="106"/>
                    <a:pt x="398" y="1"/>
                    <a:pt x="32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2" name="Google Shape;12972;p56"/>
            <p:cNvSpPr/>
            <p:nvPr/>
          </p:nvSpPr>
          <p:spPr>
            <a:xfrm>
              <a:off x="3658475" y="2255625"/>
              <a:ext cx="2500" cy="1950"/>
            </a:xfrm>
            <a:custGeom>
              <a:avLst/>
              <a:gdLst/>
              <a:ahLst/>
              <a:cxnLst/>
              <a:rect l="l" t="t" r="r" b="b"/>
              <a:pathLst>
                <a:path w="100" h="78" extrusionOk="0">
                  <a:moveTo>
                    <a:pt x="95" y="1"/>
                  </a:moveTo>
                  <a:cubicBezTo>
                    <a:pt x="92" y="1"/>
                    <a:pt x="88" y="2"/>
                    <a:pt x="84" y="6"/>
                  </a:cubicBezTo>
                  <a:cubicBezTo>
                    <a:pt x="100" y="6"/>
                    <a:pt x="100" y="1"/>
                    <a:pt x="95" y="1"/>
                  </a:cubicBezTo>
                  <a:close/>
                  <a:moveTo>
                    <a:pt x="84" y="6"/>
                  </a:moveTo>
                  <a:cubicBezTo>
                    <a:pt x="60" y="30"/>
                    <a:pt x="36" y="54"/>
                    <a:pt x="1" y="66"/>
                  </a:cubicBezTo>
                  <a:lnTo>
                    <a:pt x="1" y="78"/>
                  </a:lnTo>
                  <a:cubicBezTo>
                    <a:pt x="48" y="66"/>
                    <a:pt x="60" y="30"/>
                    <a:pt x="84" y="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3" name="Google Shape;12973;p56"/>
            <p:cNvSpPr/>
            <p:nvPr/>
          </p:nvSpPr>
          <p:spPr>
            <a:xfrm>
              <a:off x="3618000" y="2147675"/>
              <a:ext cx="14450" cy="6425"/>
            </a:xfrm>
            <a:custGeom>
              <a:avLst/>
              <a:gdLst/>
              <a:ahLst/>
              <a:cxnLst/>
              <a:rect l="l" t="t" r="r" b="b"/>
              <a:pathLst>
                <a:path w="578" h="257" extrusionOk="0">
                  <a:moveTo>
                    <a:pt x="414" y="0"/>
                  </a:moveTo>
                  <a:cubicBezTo>
                    <a:pt x="408" y="0"/>
                    <a:pt x="401" y="1"/>
                    <a:pt x="393" y="2"/>
                  </a:cubicBezTo>
                  <a:cubicBezTo>
                    <a:pt x="334" y="26"/>
                    <a:pt x="251" y="26"/>
                    <a:pt x="191" y="38"/>
                  </a:cubicBezTo>
                  <a:cubicBezTo>
                    <a:pt x="120" y="50"/>
                    <a:pt x="72" y="62"/>
                    <a:pt x="36" y="121"/>
                  </a:cubicBezTo>
                  <a:cubicBezTo>
                    <a:pt x="0" y="157"/>
                    <a:pt x="12" y="216"/>
                    <a:pt x="60" y="228"/>
                  </a:cubicBezTo>
                  <a:cubicBezTo>
                    <a:pt x="99" y="248"/>
                    <a:pt x="131" y="257"/>
                    <a:pt x="164" y="257"/>
                  </a:cubicBezTo>
                  <a:cubicBezTo>
                    <a:pt x="191" y="257"/>
                    <a:pt x="218" y="251"/>
                    <a:pt x="251" y="240"/>
                  </a:cubicBezTo>
                  <a:cubicBezTo>
                    <a:pt x="334" y="228"/>
                    <a:pt x="393" y="228"/>
                    <a:pt x="465" y="216"/>
                  </a:cubicBezTo>
                  <a:cubicBezTo>
                    <a:pt x="577" y="183"/>
                    <a:pt x="530" y="0"/>
                    <a:pt x="41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4" name="Google Shape;12974;p56"/>
            <p:cNvSpPr/>
            <p:nvPr/>
          </p:nvSpPr>
          <p:spPr>
            <a:xfrm>
              <a:off x="3706775" y="2109925"/>
              <a:ext cx="3525" cy="1325"/>
            </a:xfrm>
            <a:custGeom>
              <a:avLst/>
              <a:gdLst/>
              <a:ahLst/>
              <a:cxnLst/>
              <a:rect l="l" t="t" r="r" b="b"/>
              <a:pathLst>
                <a:path w="141" h="53" extrusionOk="0">
                  <a:moveTo>
                    <a:pt x="129" y="0"/>
                  </a:moveTo>
                  <a:cubicBezTo>
                    <a:pt x="81" y="0"/>
                    <a:pt x="57" y="0"/>
                    <a:pt x="9" y="24"/>
                  </a:cubicBezTo>
                  <a:cubicBezTo>
                    <a:pt x="1" y="41"/>
                    <a:pt x="5" y="52"/>
                    <a:pt x="12" y="52"/>
                  </a:cubicBezTo>
                  <a:cubicBezTo>
                    <a:pt x="15" y="52"/>
                    <a:pt x="18" y="51"/>
                    <a:pt x="21" y="48"/>
                  </a:cubicBezTo>
                  <a:cubicBezTo>
                    <a:pt x="57" y="12"/>
                    <a:pt x="81" y="12"/>
                    <a:pt x="129" y="12"/>
                  </a:cubicBezTo>
                  <a:cubicBezTo>
                    <a:pt x="140" y="12"/>
                    <a:pt x="140" y="0"/>
                    <a:pt x="12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5" name="Google Shape;12975;p56"/>
            <p:cNvSpPr/>
            <p:nvPr/>
          </p:nvSpPr>
          <p:spPr>
            <a:xfrm>
              <a:off x="3742725" y="2062350"/>
              <a:ext cx="6275" cy="5900"/>
            </a:xfrm>
            <a:custGeom>
              <a:avLst/>
              <a:gdLst/>
              <a:ahLst/>
              <a:cxnLst/>
              <a:rect l="l" t="t" r="r" b="b"/>
              <a:pathLst>
                <a:path w="251" h="236" extrusionOk="0">
                  <a:moveTo>
                    <a:pt x="72" y="93"/>
                  </a:moveTo>
                  <a:cubicBezTo>
                    <a:pt x="67" y="103"/>
                    <a:pt x="64" y="113"/>
                    <a:pt x="62" y="122"/>
                  </a:cubicBezTo>
                  <a:lnTo>
                    <a:pt x="62" y="122"/>
                  </a:lnTo>
                  <a:cubicBezTo>
                    <a:pt x="61" y="120"/>
                    <a:pt x="61" y="119"/>
                    <a:pt x="60" y="117"/>
                  </a:cubicBezTo>
                  <a:cubicBezTo>
                    <a:pt x="60" y="117"/>
                    <a:pt x="60" y="93"/>
                    <a:pt x="72" y="93"/>
                  </a:cubicBezTo>
                  <a:close/>
                  <a:moveTo>
                    <a:pt x="60" y="141"/>
                  </a:moveTo>
                  <a:cubicBezTo>
                    <a:pt x="60" y="142"/>
                    <a:pt x="60" y="144"/>
                    <a:pt x="60" y="145"/>
                  </a:cubicBezTo>
                  <a:lnTo>
                    <a:pt x="60" y="145"/>
                  </a:lnTo>
                  <a:cubicBezTo>
                    <a:pt x="60" y="148"/>
                    <a:pt x="60" y="151"/>
                    <a:pt x="60" y="153"/>
                  </a:cubicBezTo>
                  <a:lnTo>
                    <a:pt x="60" y="141"/>
                  </a:lnTo>
                  <a:close/>
                  <a:moveTo>
                    <a:pt x="72" y="187"/>
                  </a:moveTo>
                  <a:lnTo>
                    <a:pt x="72" y="187"/>
                  </a:lnTo>
                  <a:cubicBezTo>
                    <a:pt x="72" y="188"/>
                    <a:pt x="73" y="190"/>
                    <a:pt x="74" y="191"/>
                  </a:cubicBezTo>
                  <a:lnTo>
                    <a:pt x="74" y="191"/>
                  </a:lnTo>
                  <a:cubicBezTo>
                    <a:pt x="73" y="190"/>
                    <a:pt x="72" y="189"/>
                    <a:pt x="72" y="189"/>
                  </a:cubicBezTo>
                  <a:cubicBezTo>
                    <a:pt x="72" y="188"/>
                    <a:pt x="72" y="187"/>
                    <a:pt x="72" y="187"/>
                  </a:cubicBezTo>
                  <a:close/>
                  <a:moveTo>
                    <a:pt x="121" y="0"/>
                  </a:moveTo>
                  <a:cubicBezTo>
                    <a:pt x="99" y="0"/>
                    <a:pt x="78" y="7"/>
                    <a:pt x="60" y="22"/>
                  </a:cubicBezTo>
                  <a:cubicBezTo>
                    <a:pt x="12" y="69"/>
                    <a:pt x="0" y="177"/>
                    <a:pt x="72" y="200"/>
                  </a:cubicBezTo>
                  <a:cubicBezTo>
                    <a:pt x="88" y="211"/>
                    <a:pt x="97" y="217"/>
                    <a:pt x="98" y="217"/>
                  </a:cubicBezTo>
                  <a:cubicBezTo>
                    <a:pt x="99" y="217"/>
                    <a:pt x="99" y="217"/>
                    <a:pt x="98" y="216"/>
                  </a:cubicBezTo>
                  <a:lnTo>
                    <a:pt x="98" y="216"/>
                  </a:lnTo>
                  <a:cubicBezTo>
                    <a:pt x="115" y="228"/>
                    <a:pt x="137" y="235"/>
                    <a:pt x="158" y="235"/>
                  </a:cubicBezTo>
                  <a:cubicBezTo>
                    <a:pt x="189" y="235"/>
                    <a:pt x="220" y="221"/>
                    <a:pt x="238" y="189"/>
                  </a:cubicBezTo>
                  <a:cubicBezTo>
                    <a:pt x="250" y="141"/>
                    <a:pt x="250" y="117"/>
                    <a:pt x="238" y="81"/>
                  </a:cubicBezTo>
                  <a:cubicBezTo>
                    <a:pt x="214" y="32"/>
                    <a:pt x="167" y="0"/>
                    <a:pt x="12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6" name="Google Shape;12976;p56"/>
            <p:cNvSpPr/>
            <p:nvPr/>
          </p:nvSpPr>
          <p:spPr>
            <a:xfrm>
              <a:off x="3806725" y="1994950"/>
              <a:ext cx="11600" cy="3675"/>
            </a:xfrm>
            <a:custGeom>
              <a:avLst/>
              <a:gdLst/>
              <a:ahLst/>
              <a:cxnLst/>
              <a:rect l="l" t="t" r="r" b="b"/>
              <a:pathLst>
                <a:path w="464" h="147" extrusionOk="0">
                  <a:moveTo>
                    <a:pt x="387" y="1"/>
                  </a:moveTo>
                  <a:cubicBezTo>
                    <a:pt x="381" y="1"/>
                    <a:pt x="375" y="2"/>
                    <a:pt x="369" y="3"/>
                  </a:cubicBezTo>
                  <a:cubicBezTo>
                    <a:pt x="250" y="3"/>
                    <a:pt x="143" y="27"/>
                    <a:pt x="48" y="63"/>
                  </a:cubicBezTo>
                  <a:cubicBezTo>
                    <a:pt x="0" y="75"/>
                    <a:pt x="0" y="134"/>
                    <a:pt x="48" y="134"/>
                  </a:cubicBezTo>
                  <a:cubicBezTo>
                    <a:pt x="92" y="143"/>
                    <a:pt x="132" y="145"/>
                    <a:pt x="172" y="145"/>
                  </a:cubicBezTo>
                  <a:cubicBezTo>
                    <a:pt x="215" y="145"/>
                    <a:pt x="256" y="143"/>
                    <a:pt x="298" y="143"/>
                  </a:cubicBezTo>
                  <a:cubicBezTo>
                    <a:pt x="321" y="143"/>
                    <a:pt x="345" y="143"/>
                    <a:pt x="369" y="146"/>
                  </a:cubicBezTo>
                  <a:cubicBezTo>
                    <a:pt x="458" y="146"/>
                    <a:pt x="464" y="1"/>
                    <a:pt x="38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7" name="Google Shape;12977;p56"/>
            <p:cNvSpPr/>
            <p:nvPr/>
          </p:nvSpPr>
          <p:spPr>
            <a:xfrm>
              <a:off x="3872500" y="1977100"/>
              <a:ext cx="23050" cy="6900"/>
            </a:xfrm>
            <a:custGeom>
              <a:avLst/>
              <a:gdLst/>
              <a:ahLst/>
              <a:cxnLst/>
              <a:rect l="l" t="t" r="r" b="b"/>
              <a:pathLst>
                <a:path w="922" h="276" extrusionOk="0">
                  <a:moveTo>
                    <a:pt x="795" y="1"/>
                  </a:moveTo>
                  <a:cubicBezTo>
                    <a:pt x="789" y="1"/>
                    <a:pt x="782" y="1"/>
                    <a:pt x="774" y="3"/>
                  </a:cubicBezTo>
                  <a:cubicBezTo>
                    <a:pt x="536" y="27"/>
                    <a:pt x="274" y="74"/>
                    <a:pt x="48" y="181"/>
                  </a:cubicBezTo>
                  <a:cubicBezTo>
                    <a:pt x="0" y="193"/>
                    <a:pt x="12" y="265"/>
                    <a:pt x="60" y="265"/>
                  </a:cubicBezTo>
                  <a:cubicBezTo>
                    <a:pt x="99" y="273"/>
                    <a:pt x="140" y="276"/>
                    <a:pt x="181" y="276"/>
                  </a:cubicBezTo>
                  <a:cubicBezTo>
                    <a:pt x="388" y="276"/>
                    <a:pt x="611" y="191"/>
                    <a:pt x="810" y="181"/>
                  </a:cubicBezTo>
                  <a:cubicBezTo>
                    <a:pt x="922" y="159"/>
                    <a:pt x="897" y="1"/>
                    <a:pt x="79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8" name="Google Shape;12978;p56"/>
            <p:cNvSpPr/>
            <p:nvPr/>
          </p:nvSpPr>
          <p:spPr>
            <a:xfrm>
              <a:off x="3895125" y="1998600"/>
              <a:ext cx="11425" cy="4850"/>
            </a:xfrm>
            <a:custGeom>
              <a:avLst/>
              <a:gdLst/>
              <a:ahLst/>
              <a:cxnLst/>
              <a:rect l="l" t="t" r="r" b="b"/>
              <a:pathLst>
                <a:path w="457" h="194" extrusionOk="0">
                  <a:moveTo>
                    <a:pt x="203" y="0"/>
                  </a:moveTo>
                  <a:cubicBezTo>
                    <a:pt x="143" y="0"/>
                    <a:pt x="84" y="12"/>
                    <a:pt x="36" y="24"/>
                  </a:cubicBezTo>
                  <a:cubicBezTo>
                    <a:pt x="0" y="48"/>
                    <a:pt x="0" y="83"/>
                    <a:pt x="36" y="107"/>
                  </a:cubicBezTo>
                  <a:cubicBezTo>
                    <a:pt x="72" y="119"/>
                    <a:pt x="143" y="143"/>
                    <a:pt x="179" y="167"/>
                  </a:cubicBezTo>
                  <a:cubicBezTo>
                    <a:pt x="226" y="179"/>
                    <a:pt x="274" y="179"/>
                    <a:pt x="310" y="191"/>
                  </a:cubicBezTo>
                  <a:cubicBezTo>
                    <a:pt x="318" y="192"/>
                    <a:pt x="326" y="193"/>
                    <a:pt x="333" y="193"/>
                  </a:cubicBezTo>
                  <a:cubicBezTo>
                    <a:pt x="423" y="193"/>
                    <a:pt x="456" y="70"/>
                    <a:pt x="357" y="48"/>
                  </a:cubicBezTo>
                  <a:cubicBezTo>
                    <a:pt x="322" y="24"/>
                    <a:pt x="250" y="12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9" name="Google Shape;12979;p56"/>
            <p:cNvSpPr/>
            <p:nvPr/>
          </p:nvSpPr>
          <p:spPr>
            <a:xfrm>
              <a:off x="4179375" y="2613250"/>
              <a:ext cx="26525" cy="5675"/>
            </a:xfrm>
            <a:custGeom>
              <a:avLst/>
              <a:gdLst/>
              <a:ahLst/>
              <a:cxnLst/>
              <a:rect l="l" t="t" r="r" b="b"/>
              <a:pathLst>
                <a:path w="1061" h="227" extrusionOk="0">
                  <a:moveTo>
                    <a:pt x="344" y="0"/>
                  </a:moveTo>
                  <a:cubicBezTo>
                    <a:pt x="240" y="0"/>
                    <a:pt x="139" y="14"/>
                    <a:pt x="48" y="48"/>
                  </a:cubicBezTo>
                  <a:cubicBezTo>
                    <a:pt x="1" y="60"/>
                    <a:pt x="1" y="120"/>
                    <a:pt x="48" y="155"/>
                  </a:cubicBezTo>
                  <a:cubicBezTo>
                    <a:pt x="191" y="203"/>
                    <a:pt x="349" y="209"/>
                    <a:pt x="508" y="209"/>
                  </a:cubicBezTo>
                  <a:cubicBezTo>
                    <a:pt x="561" y="209"/>
                    <a:pt x="614" y="208"/>
                    <a:pt x="667" y="208"/>
                  </a:cubicBezTo>
                  <a:cubicBezTo>
                    <a:pt x="773" y="208"/>
                    <a:pt x="878" y="211"/>
                    <a:pt x="977" y="227"/>
                  </a:cubicBezTo>
                  <a:cubicBezTo>
                    <a:pt x="1037" y="227"/>
                    <a:pt x="1060" y="131"/>
                    <a:pt x="1001" y="120"/>
                  </a:cubicBezTo>
                  <a:cubicBezTo>
                    <a:pt x="806" y="63"/>
                    <a:pt x="567" y="0"/>
                    <a:pt x="34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0" name="Google Shape;12980;p56"/>
            <p:cNvSpPr/>
            <p:nvPr/>
          </p:nvSpPr>
          <p:spPr>
            <a:xfrm>
              <a:off x="4165975" y="2578550"/>
              <a:ext cx="12025" cy="8125"/>
            </a:xfrm>
            <a:custGeom>
              <a:avLst/>
              <a:gdLst/>
              <a:ahLst/>
              <a:cxnLst/>
              <a:rect l="l" t="t" r="r" b="b"/>
              <a:pathLst>
                <a:path w="481" h="325" extrusionOk="0">
                  <a:moveTo>
                    <a:pt x="298" y="0"/>
                  </a:moveTo>
                  <a:cubicBezTo>
                    <a:pt x="260" y="0"/>
                    <a:pt x="218" y="19"/>
                    <a:pt x="179" y="67"/>
                  </a:cubicBezTo>
                  <a:cubicBezTo>
                    <a:pt x="156" y="91"/>
                    <a:pt x="120" y="126"/>
                    <a:pt x="108" y="150"/>
                  </a:cubicBezTo>
                  <a:cubicBezTo>
                    <a:pt x="96" y="186"/>
                    <a:pt x="84" y="198"/>
                    <a:pt x="49" y="210"/>
                  </a:cubicBezTo>
                  <a:cubicBezTo>
                    <a:pt x="1" y="234"/>
                    <a:pt x="25" y="305"/>
                    <a:pt x="60" y="317"/>
                  </a:cubicBezTo>
                  <a:cubicBezTo>
                    <a:pt x="82" y="322"/>
                    <a:pt x="104" y="324"/>
                    <a:pt x="126" y="324"/>
                  </a:cubicBezTo>
                  <a:cubicBezTo>
                    <a:pt x="210" y="324"/>
                    <a:pt x="292" y="288"/>
                    <a:pt x="358" y="222"/>
                  </a:cubicBezTo>
                  <a:cubicBezTo>
                    <a:pt x="480" y="143"/>
                    <a:pt x="404" y="0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1" name="Google Shape;12981;p56"/>
            <p:cNvSpPr/>
            <p:nvPr/>
          </p:nvSpPr>
          <p:spPr>
            <a:xfrm>
              <a:off x="4470475" y="2623700"/>
              <a:ext cx="16550" cy="7125"/>
            </a:xfrm>
            <a:custGeom>
              <a:avLst/>
              <a:gdLst/>
              <a:ahLst/>
              <a:cxnLst/>
              <a:rect l="l" t="t" r="r" b="b"/>
              <a:pathLst>
                <a:path w="662" h="285" extrusionOk="0">
                  <a:moveTo>
                    <a:pt x="493" y="0"/>
                  </a:moveTo>
                  <a:cubicBezTo>
                    <a:pt x="477" y="0"/>
                    <a:pt x="460" y="4"/>
                    <a:pt x="442" y="11"/>
                  </a:cubicBezTo>
                  <a:cubicBezTo>
                    <a:pt x="382" y="47"/>
                    <a:pt x="311" y="59"/>
                    <a:pt x="239" y="71"/>
                  </a:cubicBezTo>
                  <a:cubicBezTo>
                    <a:pt x="180" y="94"/>
                    <a:pt x="120" y="106"/>
                    <a:pt x="49" y="130"/>
                  </a:cubicBezTo>
                  <a:cubicBezTo>
                    <a:pt x="1" y="154"/>
                    <a:pt x="1" y="225"/>
                    <a:pt x="49" y="237"/>
                  </a:cubicBezTo>
                  <a:cubicBezTo>
                    <a:pt x="120" y="249"/>
                    <a:pt x="203" y="285"/>
                    <a:pt x="275" y="285"/>
                  </a:cubicBezTo>
                  <a:cubicBezTo>
                    <a:pt x="370" y="285"/>
                    <a:pt x="453" y="249"/>
                    <a:pt x="537" y="202"/>
                  </a:cubicBezTo>
                  <a:cubicBezTo>
                    <a:pt x="662" y="160"/>
                    <a:pt x="605" y="0"/>
                    <a:pt x="49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2" name="Google Shape;12982;p56"/>
            <p:cNvSpPr/>
            <p:nvPr/>
          </p:nvSpPr>
          <p:spPr>
            <a:xfrm>
              <a:off x="4424650" y="2496575"/>
              <a:ext cx="2400" cy="1800"/>
            </a:xfrm>
            <a:custGeom>
              <a:avLst/>
              <a:gdLst/>
              <a:ahLst/>
              <a:cxnLst/>
              <a:rect l="l" t="t" r="r" b="b"/>
              <a:pathLst>
                <a:path w="96" h="72" extrusionOk="0">
                  <a:moveTo>
                    <a:pt x="48" y="0"/>
                  </a:moveTo>
                  <a:cubicBezTo>
                    <a:pt x="0" y="12"/>
                    <a:pt x="0" y="72"/>
                    <a:pt x="48" y="72"/>
                  </a:cubicBezTo>
                  <a:cubicBezTo>
                    <a:pt x="96" y="72"/>
                    <a:pt x="96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3" name="Google Shape;12983;p56"/>
            <p:cNvSpPr/>
            <p:nvPr/>
          </p:nvSpPr>
          <p:spPr>
            <a:xfrm>
              <a:off x="4320775" y="2316975"/>
              <a:ext cx="15800" cy="7550"/>
            </a:xfrm>
            <a:custGeom>
              <a:avLst/>
              <a:gdLst/>
              <a:ahLst/>
              <a:cxnLst/>
              <a:rect l="l" t="t" r="r" b="b"/>
              <a:pathLst>
                <a:path w="632" h="302" extrusionOk="0">
                  <a:moveTo>
                    <a:pt x="548" y="1"/>
                  </a:moveTo>
                  <a:cubicBezTo>
                    <a:pt x="527" y="1"/>
                    <a:pt x="504" y="13"/>
                    <a:pt x="488" y="40"/>
                  </a:cubicBezTo>
                  <a:cubicBezTo>
                    <a:pt x="420" y="158"/>
                    <a:pt x="263" y="187"/>
                    <a:pt x="130" y="187"/>
                  </a:cubicBezTo>
                  <a:cubicBezTo>
                    <a:pt x="101" y="187"/>
                    <a:pt x="73" y="185"/>
                    <a:pt x="48" y="183"/>
                  </a:cubicBezTo>
                  <a:cubicBezTo>
                    <a:pt x="12" y="183"/>
                    <a:pt x="0" y="231"/>
                    <a:pt x="36" y="243"/>
                  </a:cubicBezTo>
                  <a:cubicBezTo>
                    <a:pt x="109" y="284"/>
                    <a:pt x="177" y="302"/>
                    <a:pt x="258" y="302"/>
                  </a:cubicBezTo>
                  <a:cubicBezTo>
                    <a:pt x="295" y="302"/>
                    <a:pt x="336" y="298"/>
                    <a:pt x="381" y="291"/>
                  </a:cubicBezTo>
                  <a:cubicBezTo>
                    <a:pt x="476" y="255"/>
                    <a:pt x="560" y="195"/>
                    <a:pt x="607" y="112"/>
                  </a:cubicBezTo>
                  <a:cubicBezTo>
                    <a:pt x="631" y="48"/>
                    <a:pt x="591" y="1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4" name="Google Shape;12984;p56"/>
            <p:cNvSpPr/>
            <p:nvPr/>
          </p:nvSpPr>
          <p:spPr>
            <a:xfrm>
              <a:off x="4063900" y="2105150"/>
              <a:ext cx="4750" cy="675"/>
            </a:xfrm>
            <a:custGeom>
              <a:avLst/>
              <a:gdLst/>
              <a:ahLst/>
              <a:cxnLst/>
              <a:rect l="l" t="t" r="r" b="b"/>
              <a:pathLst>
                <a:path w="190" h="27" extrusionOk="0">
                  <a:moveTo>
                    <a:pt x="12" y="1"/>
                  </a:moveTo>
                  <a:cubicBezTo>
                    <a:pt x="0" y="1"/>
                    <a:pt x="0" y="24"/>
                    <a:pt x="12" y="24"/>
                  </a:cubicBezTo>
                  <a:lnTo>
                    <a:pt x="155" y="24"/>
                  </a:lnTo>
                  <a:cubicBezTo>
                    <a:pt x="160" y="26"/>
                    <a:pt x="164" y="27"/>
                    <a:pt x="168" y="27"/>
                  </a:cubicBezTo>
                  <a:cubicBezTo>
                    <a:pt x="190" y="27"/>
                    <a:pt x="185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5" name="Google Shape;12985;p56"/>
            <p:cNvSpPr/>
            <p:nvPr/>
          </p:nvSpPr>
          <p:spPr>
            <a:xfrm>
              <a:off x="4109850" y="2027425"/>
              <a:ext cx="14725" cy="6975"/>
            </a:xfrm>
            <a:custGeom>
              <a:avLst/>
              <a:gdLst/>
              <a:ahLst/>
              <a:cxnLst/>
              <a:rect l="l" t="t" r="r" b="b"/>
              <a:pathLst>
                <a:path w="589" h="279" extrusionOk="0">
                  <a:moveTo>
                    <a:pt x="532" y="0"/>
                  </a:moveTo>
                  <a:cubicBezTo>
                    <a:pt x="528" y="0"/>
                    <a:pt x="524" y="1"/>
                    <a:pt x="519" y="2"/>
                  </a:cubicBezTo>
                  <a:cubicBezTo>
                    <a:pt x="365" y="85"/>
                    <a:pt x="186" y="145"/>
                    <a:pt x="31" y="228"/>
                  </a:cubicBezTo>
                  <a:cubicBezTo>
                    <a:pt x="0" y="249"/>
                    <a:pt x="14" y="278"/>
                    <a:pt x="34" y="278"/>
                  </a:cubicBezTo>
                  <a:cubicBezTo>
                    <a:pt x="37" y="278"/>
                    <a:pt x="40" y="277"/>
                    <a:pt x="43" y="276"/>
                  </a:cubicBezTo>
                  <a:cubicBezTo>
                    <a:pt x="222" y="216"/>
                    <a:pt x="389" y="145"/>
                    <a:pt x="567" y="73"/>
                  </a:cubicBezTo>
                  <a:cubicBezTo>
                    <a:pt x="589" y="52"/>
                    <a:pt x="571" y="0"/>
                    <a:pt x="53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6" name="Google Shape;12986;p56"/>
            <p:cNvSpPr/>
            <p:nvPr/>
          </p:nvSpPr>
          <p:spPr>
            <a:xfrm>
              <a:off x="3919575" y="2238550"/>
              <a:ext cx="8500" cy="8425"/>
            </a:xfrm>
            <a:custGeom>
              <a:avLst/>
              <a:gdLst/>
              <a:ahLst/>
              <a:cxnLst/>
              <a:rect l="l" t="t" r="r" b="b"/>
              <a:pathLst>
                <a:path w="340" h="337" extrusionOk="0">
                  <a:moveTo>
                    <a:pt x="195" y="0"/>
                  </a:moveTo>
                  <a:cubicBezTo>
                    <a:pt x="140" y="0"/>
                    <a:pt x="88" y="33"/>
                    <a:pt x="82" y="105"/>
                  </a:cubicBezTo>
                  <a:lnTo>
                    <a:pt x="82" y="105"/>
                  </a:lnTo>
                  <a:cubicBezTo>
                    <a:pt x="82" y="105"/>
                    <a:pt x="82" y="106"/>
                    <a:pt x="82" y="106"/>
                  </a:cubicBezTo>
                  <a:cubicBezTo>
                    <a:pt x="70" y="118"/>
                    <a:pt x="70" y="129"/>
                    <a:pt x="58" y="153"/>
                  </a:cubicBezTo>
                  <a:lnTo>
                    <a:pt x="10" y="237"/>
                  </a:lnTo>
                  <a:cubicBezTo>
                    <a:pt x="0" y="278"/>
                    <a:pt x="16" y="337"/>
                    <a:pt x="59" y="337"/>
                  </a:cubicBezTo>
                  <a:cubicBezTo>
                    <a:pt x="66" y="337"/>
                    <a:pt x="74" y="335"/>
                    <a:pt x="82" y="332"/>
                  </a:cubicBezTo>
                  <a:cubicBezTo>
                    <a:pt x="129" y="320"/>
                    <a:pt x="189" y="320"/>
                    <a:pt x="237" y="284"/>
                  </a:cubicBezTo>
                  <a:cubicBezTo>
                    <a:pt x="272" y="260"/>
                    <a:pt x="320" y="213"/>
                    <a:pt x="320" y="153"/>
                  </a:cubicBezTo>
                  <a:cubicBezTo>
                    <a:pt x="340" y="55"/>
                    <a:pt x="266" y="0"/>
                    <a:pt x="19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7" name="Google Shape;12987;p56"/>
            <p:cNvSpPr/>
            <p:nvPr/>
          </p:nvSpPr>
          <p:spPr>
            <a:xfrm>
              <a:off x="3997500" y="2290600"/>
              <a:ext cx="7175" cy="2100"/>
            </a:xfrm>
            <a:custGeom>
              <a:avLst/>
              <a:gdLst/>
              <a:ahLst/>
              <a:cxnLst/>
              <a:rect l="l" t="t" r="r" b="b"/>
              <a:pathLst>
                <a:path w="287" h="84" extrusionOk="0">
                  <a:moveTo>
                    <a:pt x="239" y="0"/>
                  </a:moveTo>
                  <a:cubicBezTo>
                    <a:pt x="168" y="0"/>
                    <a:pt x="96" y="24"/>
                    <a:pt x="37" y="24"/>
                  </a:cubicBezTo>
                  <a:cubicBezTo>
                    <a:pt x="1" y="24"/>
                    <a:pt x="1" y="60"/>
                    <a:pt x="37" y="60"/>
                  </a:cubicBezTo>
                  <a:cubicBezTo>
                    <a:pt x="108" y="60"/>
                    <a:pt x="180" y="83"/>
                    <a:pt x="239" y="83"/>
                  </a:cubicBezTo>
                  <a:cubicBezTo>
                    <a:pt x="287" y="83"/>
                    <a:pt x="287" y="0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8" name="Google Shape;12988;p56"/>
            <p:cNvSpPr/>
            <p:nvPr/>
          </p:nvSpPr>
          <p:spPr>
            <a:xfrm>
              <a:off x="4402925" y="2865725"/>
              <a:ext cx="4475" cy="3525"/>
            </a:xfrm>
            <a:custGeom>
              <a:avLst/>
              <a:gdLst/>
              <a:ahLst/>
              <a:cxnLst/>
              <a:rect l="l" t="t" r="r" b="b"/>
              <a:pathLst>
                <a:path w="179" h="141" extrusionOk="0">
                  <a:moveTo>
                    <a:pt x="125" y="1"/>
                  </a:moveTo>
                  <a:cubicBezTo>
                    <a:pt x="113" y="1"/>
                    <a:pt x="101" y="4"/>
                    <a:pt x="96" y="10"/>
                  </a:cubicBezTo>
                  <a:cubicBezTo>
                    <a:pt x="84" y="34"/>
                    <a:pt x="84" y="34"/>
                    <a:pt x="36" y="57"/>
                  </a:cubicBezTo>
                  <a:cubicBezTo>
                    <a:pt x="0" y="69"/>
                    <a:pt x="0" y="117"/>
                    <a:pt x="36" y="129"/>
                  </a:cubicBezTo>
                  <a:cubicBezTo>
                    <a:pt x="54" y="135"/>
                    <a:pt x="75" y="141"/>
                    <a:pt x="96" y="141"/>
                  </a:cubicBezTo>
                  <a:cubicBezTo>
                    <a:pt x="116" y="141"/>
                    <a:pt x="137" y="135"/>
                    <a:pt x="155" y="117"/>
                  </a:cubicBezTo>
                  <a:cubicBezTo>
                    <a:pt x="179" y="81"/>
                    <a:pt x="167" y="34"/>
                    <a:pt x="155" y="10"/>
                  </a:cubicBezTo>
                  <a:cubicBezTo>
                    <a:pt x="149" y="4"/>
                    <a:pt x="137" y="1"/>
                    <a:pt x="12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9" name="Google Shape;12989;p56"/>
            <p:cNvSpPr/>
            <p:nvPr/>
          </p:nvSpPr>
          <p:spPr>
            <a:xfrm>
              <a:off x="4486850" y="2865950"/>
              <a:ext cx="14925" cy="4200"/>
            </a:xfrm>
            <a:custGeom>
              <a:avLst/>
              <a:gdLst/>
              <a:ahLst/>
              <a:cxnLst/>
              <a:rect l="l" t="t" r="r" b="b"/>
              <a:pathLst>
                <a:path w="597" h="168" extrusionOk="0">
                  <a:moveTo>
                    <a:pt x="489" y="1"/>
                  </a:moveTo>
                  <a:cubicBezTo>
                    <a:pt x="346" y="1"/>
                    <a:pt x="191" y="1"/>
                    <a:pt x="48" y="25"/>
                  </a:cubicBezTo>
                  <a:cubicBezTo>
                    <a:pt x="1" y="48"/>
                    <a:pt x="1" y="120"/>
                    <a:pt x="48" y="132"/>
                  </a:cubicBezTo>
                  <a:cubicBezTo>
                    <a:pt x="191" y="168"/>
                    <a:pt x="346" y="168"/>
                    <a:pt x="489" y="168"/>
                  </a:cubicBezTo>
                  <a:cubicBezTo>
                    <a:pt x="596" y="156"/>
                    <a:pt x="596" y="1"/>
                    <a:pt x="48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0" name="Google Shape;12990;p56"/>
            <p:cNvSpPr/>
            <p:nvPr/>
          </p:nvSpPr>
          <p:spPr>
            <a:xfrm>
              <a:off x="4271350" y="3001975"/>
              <a:ext cx="10650" cy="7500"/>
            </a:xfrm>
            <a:custGeom>
              <a:avLst/>
              <a:gdLst/>
              <a:ahLst/>
              <a:cxnLst/>
              <a:rect l="l" t="t" r="r" b="b"/>
              <a:pathLst>
                <a:path w="426" h="300" extrusionOk="0">
                  <a:moveTo>
                    <a:pt x="249" y="1"/>
                  </a:moveTo>
                  <a:cubicBezTo>
                    <a:pt x="245" y="1"/>
                    <a:pt x="242" y="1"/>
                    <a:pt x="239" y="1"/>
                  </a:cubicBezTo>
                  <a:cubicBezTo>
                    <a:pt x="176" y="1"/>
                    <a:pt x="113" y="21"/>
                    <a:pt x="75" y="68"/>
                  </a:cubicBezTo>
                  <a:lnTo>
                    <a:pt x="75" y="68"/>
                  </a:lnTo>
                  <a:cubicBezTo>
                    <a:pt x="66" y="74"/>
                    <a:pt x="57" y="78"/>
                    <a:pt x="48" y="96"/>
                  </a:cubicBezTo>
                  <a:cubicBezTo>
                    <a:pt x="1" y="120"/>
                    <a:pt x="1" y="180"/>
                    <a:pt x="48" y="215"/>
                  </a:cubicBezTo>
                  <a:cubicBezTo>
                    <a:pt x="55" y="222"/>
                    <a:pt x="62" y="225"/>
                    <a:pt x="70" y="229"/>
                  </a:cubicBezTo>
                  <a:lnTo>
                    <a:pt x="70" y="229"/>
                  </a:lnTo>
                  <a:cubicBezTo>
                    <a:pt x="106" y="283"/>
                    <a:pt x="172" y="299"/>
                    <a:pt x="239" y="299"/>
                  </a:cubicBezTo>
                  <a:cubicBezTo>
                    <a:pt x="245" y="299"/>
                    <a:pt x="252" y="300"/>
                    <a:pt x="258" y="300"/>
                  </a:cubicBezTo>
                  <a:cubicBezTo>
                    <a:pt x="426" y="300"/>
                    <a:pt x="423" y="1"/>
                    <a:pt x="24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1" name="Google Shape;12991;p56"/>
            <p:cNvSpPr/>
            <p:nvPr/>
          </p:nvSpPr>
          <p:spPr>
            <a:xfrm>
              <a:off x="4280275" y="28231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3" y="0"/>
                  </a:moveTo>
                  <a:cubicBezTo>
                    <a:pt x="1" y="0"/>
                    <a:pt x="1" y="12"/>
                    <a:pt x="13" y="12"/>
                  </a:cubicBezTo>
                  <a:cubicBezTo>
                    <a:pt x="25" y="12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2" name="Google Shape;12992;p56"/>
            <p:cNvSpPr/>
            <p:nvPr/>
          </p:nvSpPr>
          <p:spPr>
            <a:xfrm>
              <a:off x="4078175" y="2634975"/>
              <a:ext cx="11325" cy="7500"/>
            </a:xfrm>
            <a:custGeom>
              <a:avLst/>
              <a:gdLst/>
              <a:ahLst/>
              <a:cxnLst/>
              <a:rect l="l" t="t" r="r" b="b"/>
              <a:pathLst>
                <a:path w="453" h="300" extrusionOk="0">
                  <a:moveTo>
                    <a:pt x="298" y="1"/>
                  </a:moveTo>
                  <a:cubicBezTo>
                    <a:pt x="239" y="13"/>
                    <a:pt x="191" y="13"/>
                    <a:pt x="143" y="36"/>
                  </a:cubicBezTo>
                  <a:lnTo>
                    <a:pt x="48" y="84"/>
                  </a:lnTo>
                  <a:cubicBezTo>
                    <a:pt x="1" y="120"/>
                    <a:pt x="1" y="179"/>
                    <a:pt x="48" y="203"/>
                  </a:cubicBezTo>
                  <a:lnTo>
                    <a:pt x="143" y="251"/>
                  </a:lnTo>
                  <a:cubicBezTo>
                    <a:pt x="203" y="274"/>
                    <a:pt x="227" y="298"/>
                    <a:pt x="298" y="298"/>
                  </a:cubicBezTo>
                  <a:cubicBezTo>
                    <a:pt x="304" y="299"/>
                    <a:pt x="309" y="299"/>
                    <a:pt x="314" y="299"/>
                  </a:cubicBezTo>
                  <a:cubicBezTo>
                    <a:pt x="400" y="299"/>
                    <a:pt x="453" y="211"/>
                    <a:pt x="453" y="143"/>
                  </a:cubicBezTo>
                  <a:cubicBezTo>
                    <a:pt x="453" y="84"/>
                    <a:pt x="393" y="1"/>
                    <a:pt x="29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3" name="Google Shape;12993;p56"/>
            <p:cNvSpPr/>
            <p:nvPr/>
          </p:nvSpPr>
          <p:spPr>
            <a:xfrm>
              <a:off x="4098125" y="237542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2" y="0"/>
                  </a:moveTo>
                  <a:cubicBezTo>
                    <a:pt x="0" y="0"/>
                    <a:pt x="0" y="24"/>
                    <a:pt x="12" y="24"/>
                  </a:cubicBezTo>
                  <a:cubicBezTo>
                    <a:pt x="24" y="24"/>
                    <a:pt x="24" y="0"/>
                    <a:pt x="1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4" name="Google Shape;12994;p56"/>
            <p:cNvSpPr/>
            <p:nvPr/>
          </p:nvSpPr>
          <p:spPr>
            <a:xfrm>
              <a:off x="4110925" y="2323950"/>
              <a:ext cx="13075" cy="6750"/>
            </a:xfrm>
            <a:custGeom>
              <a:avLst/>
              <a:gdLst/>
              <a:ahLst/>
              <a:cxnLst/>
              <a:rect l="l" t="t" r="r" b="b"/>
              <a:pathLst>
                <a:path w="523" h="270" extrusionOk="0">
                  <a:moveTo>
                    <a:pt x="427" y="0"/>
                  </a:moveTo>
                  <a:cubicBezTo>
                    <a:pt x="416" y="0"/>
                    <a:pt x="405" y="4"/>
                    <a:pt x="393" y="12"/>
                  </a:cubicBezTo>
                  <a:cubicBezTo>
                    <a:pt x="274" y="71"/>
                    <a:pt x="179" y="131"/>
                    <a:pt x="48" y="178"/>
                  </a:cubicBezTo>
                  <a:cubicBezTo>
                    <a:pt x="0" y="190"/>
                    <a:pt x="0" y="250"/>
                    <a:pt x="48" y="262"/>
                  </a:cubicBezTo>
                  <a:cubicBezTo>
                    <a:pt x="71" y="267"/>
                    <a:pt x="93" y="269"/>
                    <a:pt x="115" y="269"/>
                  </a:cubicBezTo>
                  <a:cubicBezTo>
                    <a:pt x="239" y="269"/>
                    <a:pt x="341" y="191"/>
                    <a:pt x="453" y="131"/>
                  </a:cubicBezTo>
                  <a:cubicBezTo>
                    <a:pt x="523" y="91"/>
                    <a:pt x="484" y="0"/>
                    <a:pt x="42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5" name="Google Shape;12995;p56"/>
            <p:cNvSpPr/>
            <p:nvPr/>
          </p:nvSpPr>
          <p:spPr>
            <a:xfrm>
              <a:off x="4152300" y="2266725"/>
              <a:ext cx="5500" cy="3175"/>
            </a:xfrm>
            <a:custGeom>
              <a:avLst/>
              <a:gdLst/>
              <a:ahLst/>
              <a:cxnLst/>
              <a:rect l="l" t="t" r="r" b="b"/>
              <a:pathLst>
                <a:path w="220" h="127" extrusionOk="0">
                  <a:moveTo>
                    <a:pt x="128" y="0"/>
                  </a:moveTo>
                  <a:cubicBezTo>
                    <a:pt x="122" y="0"/>
                    <a:pt x="115" y="1"/>
                    <a:pt x="107" y="3"/>
                  </a:cubicBezTo>
                  <a:cubicBezTo>
                    <a:pt x="72" y="26"/>
                    <a:pt x="48" y="26"/>
                    <a:pt x="12" y="38"/>
                  </a:cubicBezTo>
                  <a:cubicBezTo>
                    <a:pt x="0" y="50"/>
                    <a:pt x="0" y="86"/>
                    <a:pt x="12" y="98"/>
                  </a:cubicBezTo>
                  <a:cubicBezTo>
                    <a:pt x="36" y="110"/>
                    <a:pt x="72" y="122"/>
                    <a:pt x="107" y="122"/>
                  </a:cubicBezTo>
                  <a:cubicBezTo>
                    <a:pt x="118" y="125"/>
                    <a:pt x="128" y="126"/>
                    <a:pt x="137" y="126"/>
                  </a:cubicBezTo>
                  <a:cubicBezTo>
                    <a:pt x="219" y="126"/>
                    <a:pt x="216" y="0"/>
                    <a:pt x="1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6" name="Google Shape;12996;p56"/>
            <p:cNvSpPr/>
            <p:nvPr/>
          </p:nvSpPr>
          <p:spPr>
            <a:xfrm>
              <a:off x="4304100" y="2038475"/>
              <a:ext cx="22650" cy="4525"/>
            </a:xfrm>
            <a:custGeom>
              <a:avLst/>
              <a:gdLst/>
              <a:ahLst/>
              <a:cxnLst/>
              <a:rect l="l" t="t" r="r" b="b"/>
              <a:pathLst>
                <a:path w="906" h="181" extrusionOk="0">
                  <a:moveTo>
                    <a:pt x="786" y="1"/>
                  </a:moveTo>
                  <a:cubicBezTo>
                    <a:pt x="548" y="1"/>
                    <a:pt x="298" y="1"/>
                    <a:pt x="60" y="24"/>
                  </a:cubicBezTo>
                  <a:cubicBezTo>
                    <a:pt x="0" y="48"/>
                    <a:pt x="0" y="131"/>
                    <a:pt x="60" y="143"/>
                  </a:cubicBezTo>
                  <a:cubicBezTo>
                    <a:pt x="219" y="175"/>
                    <a:pt x="383" y="180"/>
                    <a:pt x="545" y="180"/>
                  </a:cubicBezTo>
                  <a:cubicBezTo>
                    <a:pt x="626" y="180"/>
                    <a:pt x="707" y="179"/>
                    <a:pt x="786" y="179"/>
                  </a:cubicBezTo>
                  <a:cubicBezTo>
                    <a:pt x="790" y="179"/>
                    <a:pt x="793" y="180"/>
                    <a:pt x="797" y="180"/>
                  </a:cubicBezTo>
                  <a:cubicBezTo>
                    <a:pt x="905" y="180"/>
                    <a:pt x="902" y="1"/>
                    <a:pt x="78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7" name="Google Shape;12997;p56"/>
            <p:cNvSpPr/>
            <p:nvPr/>
          </p:nvSpPr>
          <p:spPr>
            <a:xfrm>
              <a:off x="4102875" y="2108425"/>
              <a:ext cx="16100" cy="7475"/>
            </a:xfrm>
            <a:custGeom>
              <a:avLst/>
              <a:gdLst/>
              <a:ahLst/>
              <a:cxnLst/>
              <a:rect l="l" t="t" r="r" b="b"/>
              <a:pathLst>
                <a:path w="644" h="299" extrusionOk="0">
                  <a:moveTo>
                    <a:pt x="96" y="0"/>
                  </a:moveTo>
                  <a:cubicBezTo>
                    <a:pt x="36" y="0"/>
                    <a:pt x="1" y="60"/>
                    <a:pt x="13" y="120"/>
                  </a:cubicBezTo>
                  <a:cubicBezTo>
                    <a:pt x="55" y="289"/>
                    <a:pt x="257" y="298"/>
                    <a:pt x="410" y="298"/>
                  </a:cubicBezTo>
                  <a:cubicBezTo>
                    <a:pt x="430" y="298"/>
                    <a:pt x="448" y="298"/>
                    <a:pt x="465" y="298"/>
                  </a:cubicBezTo>
                  <a:cubicBezTo>
                    <a:pt x="469" y="298"/>
                    <a:pt x="472" y="299"/>
                    <a:pt x="476" y="299"/>
                  </a:cubicBezTo>
                  <a:cubicBezTo>
                    <a:pt x="644" y="299"/>
                    <a:pt x="640" y="24"/>
                    <a:pt x="465" y="24"/>
                  </a:cubicBezTo>
                  <a:cubicBezTo>
                    <a:pt x="346" y="24"/>
                    <a:pt x="227" y="12"/>
                    <a:pt x="9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8" name="Google Shape;12998;p56"/>
            <p:cNvSpPr/>
            <p:nvPr/>
          </p:nvSpPr>
          <p:spPr>
            <a:xfrm>
              <a:off x="4396675" y="2494475"/>
              <a:ext cx="8350" cy="5975"/>
            </a:xfrm>
            <a:custGeom>
              <a:avLst/>
              <a:gdLst/>
              <a:ahLst/>
              <a:cxnLst/>
              <a:rect l="l" t="t" r="r" b="b"/>
              <a:pathLst>
                <a:path w="334" h="239" extrusionOk="0">
                  <a:moveTo>
                    <a:pt x="167" y="1"/>
                  </a:moveTo>
                  <a:cubicBezTo>
                    <a:pt x="0" y="1"/>
                    <a:pt x="0" y="239"/>
                    <a:pt x="167" y="239"/>
                  </a:cubicBezTo>
                  <a:cubicBezTo>
                    <a:pt x="334" y="239"/>
                    <a:pt x="334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9" name="Google Shape;12999;p56"/>
            <p:cNvSpPr/>
            <p:nvPr/>
          </p:nvSpPr>
          <p:spPr>
            <a:xfrm>
              <a:off x="3745100" y="2567475"/>
              <a:ext cx="14025" cy="6825"/>
            </a:xfrm>
            <a:custGeom>
              <a:avLst/>
              <a:gdLst/>
              <a:ahLst/>
              <a:cxnLst/>
              <a:rect l="l" t="t" r="r" b="b"/>
              <a:pathLst>
                <a:path w="561" h="273" extrusionOk="0">
                  <a:moveTo>
                    <a:pt x="389" y="0"/>
                  </a:moveTo>
                  <a:cubicBezTo>
                    <a:pt x="345" y="0"/>
                    <a:pt x="304" y="13"/>
                    <a:pt x="262" y="34"/>
                  </a:cubicBezTo>
                  <a:cubicBezTo>
                    <a:pt x="191" y="57"/>
                    <a:pt x="0" y="93"/>
                    <a:pt x="24" y="200"/>
                  </a:cubicBezTo>
                  <a:cubicBezTo>
                    <a:pt x="30" y="255"/>
                    <a:pt x="71" y="272"/>
                    <a:pt x="120" y="272"/>
                  </a:cubicBezTo>
                  <a:cubicBezTo>
                    <a:pt x="178" y="272"/>
                    <a:pt x="248" y="249"/>
                    <a:pt x="286" y="236"/>
                  </a:cubicBezTo>
                  <a:cubicBezTo>
                    <a:pt x="334" y="224"/>
                    <a:pt x="393" y="212"/>
                    <a:pt x="441" y="200"/>
                  </a:cubicBezTo>
                  <a:cubicBezTo>
                    <a:pt x="465" y="176"/>
                    <a:pt x="477" y="153"/>
                    <a:pt x="512" y="141"/>
                  </a:cubicBezTo>
                  <a:cubicBezTo>
                    <a:pt x="560" y="105"/>
                    <a:pt x="548" y="34"/>
                    <a:pt x="489" y="22"/>
                  </a:cubicBezTo>
                  <a:cubicBezTo>
                    <a:pt x="454" y="7"/>
                    <a:pt x="421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0" name="Google Shape;13000;p56"/>
            <p:cNvSpPr/>
            <p:nvPr/>
          </p:nvSpPr>
          <p:spPr>
            <a:xfrm>
              <a:off x="3738850" y="2559650"/>
              <a:ext cx="21650" cy="8675"/>
            </a:xfrm>
            <a:custGeom>
              <a:avLst/>
              <a:gdLst/>
              <a:ahLst/>
              <a:cxnLst/>
              <a:rect l="l" t="t" r="r" b="b"/>
              <a:pathLst>
                <a:path w="866" h="347" extrusionOk="0">
                  <a:moveTo>
                    <a:pt x="806" y="0"/>
                  </a:moveTo>
                  <a:cubicBezTo>
                    <a:pt x="804" y="0"/>
                    <a:pt x="801" y="0"/>
                    <a:pt x="798" y="1"/>
                  </a:cubicBezTo>
                  <a:cubicBezTo>
                    <a:pt x="500" y="49"/>
                    <a:pt x="274" y="132"/>
                    <a:pt x="24" y="299"/>
                  </a:cubicBezTo>
                  <a:cubicBezTo>
                    <a:pt x="0" y="311"/>
                    <a:pt x="24" y="347"/>
                    <a:pt x="36" y="347"/>
                  </a:cubicBezTo>
                  <a:cubicBezTo>
                    <a:pt x="298" y="275"/>
                    <a:pt x="560" y="168"/>
                    <a:pt x="822" y="97"/>
                  </a:cubicBezTo>
                  <a:cubicBezTo>
                    <a:pt x="866" y="64"/>
                    <a:pt x="839" y="0"/>
                    <a:pt x="80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1" name="Google Shape;13001;p56"/>
            <p:cNvSpPr/>
            <p:nvPr/>
          </p:nvSpPr>
          <p:spPr>
            <a:xfrm>
              <a:off x="3743325" y="2540625"/>
              <a:ext cx="13400" cy="3675"/>
            </a:xfrm>
            <a:custGeom>
              <a:avLst/>
              <a:gdLst/>
              <a:ahLst/>
              <a:cxnLst/>
              <a:rect l="l" t="t" r="r" b="b"/>
              <a:pathLst>
                <a:path w="536" h="147" extrusionOk="0">
                  <a:moveTo>
                    <a:pt x="452" y="0"/>
                  </a:moveTo>
                  <a:cubicBezTo>
                    <a:pt x="298" y="0"/>
                    <a:pt x="167" y="24"/>
                    <a:pt x="36" y="60"/>
                  </a:cubicBezTo>
                  <a:cubicBezTo>
                    <a:pt x="0" y="84"/>
                    <a:pt x="0" y="119"/>
                    <a:pt x="36" y="119"/>
                  </a:cubicBezTo>
                  <a:cubicBezTo>
                    <a:pt x="91" y="140"/>
                    <a:pt x="146" y="147"/>
                    <a:pt x="204" y="147"/>
                  </a:cubicBezTo>
                  <a:cubicBezTo>
                    <a:pt x="282" y="147"/>
                    <a:pt x="363" y="133"/>
                    <a:pt x="452" y="119"/>
                  </a:cubicBezTo>
                  <a:cubicBezTo>
                    <a:pt x="459" y="121"/>
                    <a:pt x="465" y="122"/>
                    <a:pt x="470" y="122"/>
                  </a:cubicBezTo>
                  <a:cubicBezTo>
                    <a:pt x="535" y="122"/>
                    <a:pt x="529" y="0"/>
                    <a:pt x="45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2" name="Google Shape;13002;p56"/>
            <p:cNvSpPr/>
            <p:nvPr/>
          </p:nvSpPr>
          <p:spPr>
            <a:xfrm>
              <a:off x="3721000" y="2542975"/>
              <a:ext cx="11525" cy="2725"/>
            </a:xfrm>
            <a:custGeom>
              <a:avLst/>
              <a:gdLst/>
              <a:ahLst/>
              <a:cxnLst/>
              <a:rect l="l" t="t" r="r" b="b"/>
              <a:pathLst>
                <a:path w="461" h="109" extrusionOk="0">
                  <a:moveTo>
                    <a:pt x="415" y="0"/>
                  </a:moveTo>
                  <a:cubicBezTo>
                    <a:pt x="412" y="0"/>
                    <a:pt x="409" y="1"/>
                    <a:pt x="405" y="2"/>
                  </a:cubicBezTo>
                  <a:cubicBezTo>
                    <a:pt x="286" y="25"/>
                    <a:pt x="155" y="25"/>
                    <a:pt x="36" y="61"/>
                  </a:cubicBezTo>
                  <a:cubicBezTo>
                    <a:pt x="0" y="73"/>
                    <a:pt x="0" y="109"/>
                    <a:pt x="36" y="109"/>
                  </a:cubicBezTo>
                  <a:cubicBezTo>
                    <a:pt x="167" y="109"/>
                    <a:pt x="286" y="85"/>
                    <a:pt x="417" y="61"/>
                  </a:cubicBezTo>
                  <a:cubicBezTo>
                    <a:pt x="461" y="61"/>
                    <a:pt x="454" y="0"/>
                    <a:pt x="41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3" name="Google Shape;13003;p56"/>
            <p:cNvSpPr/>
            <p:nvPr/>
          </p:nvSpPr>
          <p:spPr>
            <a:xfrm>
              <a:off x="3733200" y="2520100"/>
              <a:ext cx="10825" cy="4050"/>
            </a:xfrm>
            <a:custGeom>
              <a:avLst/>
              <a:gdLst/>
              <a:ahLst/>
              <a:cxnLst/>
              <a:rect l="l" t="t" r="r" b="b"/>
              <a:pathLst>
                <a:path w="433" h="162" extrusionOk="0">
                  <a:moveTo>
                    <a:pt x="387" y="1"/>
                  </a:moveTo>
                  <a:cubicBezTo>
                    <a:pt x="381" y="1"/>
                    <a:pt x="374" y="4"/>
                    <a:pt x="369" y="12"/>
                  </a:cubicBezTo>
                  <a:cubicBezTo>
                    <a:pt x="262" y="83"/>
                    <a:pt x="155" y="95"/>
                    <a:pt x="36" y="95"/>
                  </a:cubicBezTo>
                  <a:cubicBezTo>
                    <a:pt x="0" y="95"/>
                    <a:pt x="0" y="143"/>
                    <a:pt x="36" y="143"/>
                  </a:cubicBezTo>
                  <a:cubicBezTo>
                    <a:pt x="72" y="156"/>
                    <a:pt x="109" y="162"/>
                    <a:pt x="145" y="162"/>
                  </a:cubicBezTo>
                  <a:cubicBezTo>
                    <a:pt x="238" y="162"/>
                    <a:pt x="328" y="123"/>
                    <a:pt x="405" y="71"/>
                  </a:cubicBezTo>
                  <a:cubicBezTo>
                    <a:pt x="433" y="43"/>
                    <a:pt x="410" y="1"/>
                    <a:pt x="38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4" name="Google Shape;13004;p56"/>
            <p:cNvSpPr/>
            <p:nvPr/>
          </p:nvSpPr>
          <p:spPr>
            <a:xfrm>
              <a:off x="3731400" y="2499800"/>
              <a:ext cx="10950" cy="3650"/>
            </a:xfrm>
            <a:custGeom>
              <a:avLst/>
              <a:gdLst/>
              <a:ahLst/>
              <a:cxnLst/>
              <a:rect l="l" t="t" r="r" b="b"/>
              <a:pathLst>
                <a:path w="438" h="146" extrusionOk="0">
                  <a:moveTo>
                    <a:pt x="357" y="1"/>
                  </a:moveTo>
                  <a:cubicBezTo>
                    <a:pt x="353" y="1"/>
                    <a:pt x="350" y="1"/>
                    <a:pt x="346" y="2"/>
                  </a:cubicBezTo>
                  <a:cubicBezTo>
                    <a:pt x="239" y="50"/>
                    <a:pt x="144" y="62"/>
                    <a:pt x="36" y="86"/>
                  </a:cubicBezTo>
                  <a:cubicBezTo>
                    <a:pt x="1" y="109"/>
                    <a:pt x="1" y="133"/>
                    <a:pt x="36" y="133"/>
                  </a:cubicBezTo>
                  <a:cubicBezTo>
                    <a:pt x="65" y="142"/>
                    <a:pt x="93" y="145"/>
                    <a:pt x="122" y="145"/>
                  </a:cubicBezTo>
                  <a:cubicBezTo>
                    <a:pt x="212" y="145"/>
                    <a:pt x="303" y="107"/>
                    <a:pt x="394" y="62"/>
                  </a:cubicBezTo>
                  <a:cubicBezTo>
                    <a:pt x="438" y="62"/>
                    <a:pt x="400" y="1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5" name="Google Shape;13005;p56"/>
            <p:cNvSpPr/>
            <p:nvPr/>
          </p:nvSpPr>
          <p:spPr>
            <a:xfrm>
              <a:off x="3710275" y="2490025"/>
              <a:ext cx="22600" cy="5900"/>
            </a:xfrm>
            <a:custGeom>
              <a:avLst/>
              <a:gdLst/>
              <a:ahLst/>
              <a:cxnLst/>
              <a:rect l="l" t="t" r="r" b="b"/>
              <a:pathLst>
                <a:path w="904" h="236" extrusionOk="0">
                  <a:moveTo>
                    <a:pt x="834" y="0"/>
                  </a:moveTo>
                  <a:cubicBezTo>
                    <a:pt x="691" y="24"/>
                    <a:pt x="548" y="36"/>
                    <a:pt x="417" y="60"/>
                  </a:cubicBezTo>
                  <a:cubicBezTo>
                    <a:pt x="286" y="84"/>
                    <a:pt x="119" y="84"/>
                    <a:pt x="12" y="155"/>
                  </a:cubicBezTo>
                  <a:cubicBezTo>
                    <a:pt x="0" y="167"/>
                    <a:pt x="0" y="203"/>
                    <a:pt x="12" y="203"/>
                  </a:cubicBezTo>
                  <a:cubicBezTo>
                    <a:pt x="56" y="227"/>
                    <a:pt x="103" y="235"/>
                    <a:pt x="152" y="235"/>
                  </a:cubicBezTo>
                  <a:cubicBezTo>
                    <a:pt x="223" y="235"/>
                    <a:pt x="299" y="217"/>
                    <a:pt x="370" y="203"/>
                  </a:cubicBezTo>
                  <a:cubicBezTo>
                    <a:pt x="536" y="167"/>
                    <a:pt x="691" y="107"/>
                    <a:pt x="846" y="84"/>
                  </a:cubicBezTo>
                  <a:cubicBezTo>
                    <a:pt x="849" y="84"/>
                    <a:pt x="853" y="85"/>
                    <a:pt x="856" y="85"/>
                  </a:cubicBezTo>
                  <a:cubicBezTo>
                    <a:pt x="904" y="85"/>
                    <a:pt x="890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6" name="Google Shape;13006;p56"/>
            <p:cNvSpPr/>
            <p:nvPr/>
          </p:nvSpPr>
          <p:spPr>
            <a:xfrm>
              <a:off x="3699350" y="2477450"/>
              <a:ext cx="9025" cy="3800"/>
            </a:xfrm>
            <a:custGeom>
              <a:avLst/>
              <a:gdLst/>
              <a:ahLst/>
              <a:cxnLst/>
              <a:rect l="l" t="t" r="r" b="b"/>
              <a:pathLst>
                <a:path w="361" h="152" extrusionOk="0">
                  <a:moveTo>
                    <a:pt x="332" y="1"/>
                  </a:moveTo>
                  <a:cubicBezTo>
                    <a:pt x="328" y="1"/>
                    <a:pt x="323" y="2"/>
                    <a:pt x="318" y="3"/>
                  </a:cubicBezTo>
                  <a:cubicBezTo>
                    <a:pt x="235" y="63"/>
                    <a:pt x="128" y="75"/>
                    <a:pt x="21" y="110"/>
                  </a:cubicBezTo>
                  <a:cubicBezTo>
                    <a:pt x="1" y="110"/>
                    <a:pt x="6" y="152"/>
                    <a:pt x="22" y="152"/>
                  </a:cubicBezTo>
                  <a:cubicBezTo>
                    <a:pt x="25" y="152"/>
                    <a:pt x="29" y="150"/>
                    <a:pt x="33" y="146"/>
                  </a:cubicBezTo>
                  <a:cubicBezTo>
                    <a:pt x="140" y="122"/>
                    <a:pt x="247" y="87"/>
                    <a:pt x="330" y="27"/>
                  </a:cubicBezTo>
                  <a:cubicBezTo>
                    <a:pt x="361" y="27"/>
                    <a:pt x="357" y="1"/>
                    <a:pt x="33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7" name="Google Shape;13007;p56"/>
            <p:cNvSpPr/>
            <p:nvPr/>
          </p:nvSpPr>
          <p:spPr>
            <a:xfrm>
              <a:off x="3682900" y="2475125"/>
              <a:ext cx="5975" cy="625"/>
            </a:xfrm>
            <a:custGeom>
              <a:avLst/>
              <a:gdLst/>
              <a:ahLst/>
              <a:cxnLst/>
              <a:rect l="l" t="t" r="r" b="b"/>
              <a:pathLst>
                <a:path w="239" h="25" extrusionOk="0">
                  <a:moveTo>
                    <a:pt x="12" y="1"/>
                  </a:moveTo>
                  <a:cubicBezTo>
                    <a:pt x="0" y="1"/>
                    <a:pt x="0" y="25"/>
                    <a:pt x="12" y="25"/>
                  </a:cubicBezTo>
                  <a:lnTo>
                    <a:pt x="214" y="25"/>
                  </a:lnTo>
                  <a:cubicBezTo>
                    <a:pt x="238" y="25"/>
                    <a:pt x="238" y="1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8" name="Google Shape;13008;p56"/>
            <p:cNvSpPr/>
            <p:nvPr/>
          </p:nvSpPr>
          <p:spPr>
            <a:xfrm>
              <a:off x="3642100" y="2492075"/>
              <a:ext cx="7850" cy="4825"/>
            </a:xfrm>
            <a:custGeom>
              <a:avLst/>
              <a:gdLst/>
              <a:ahLst/>
              <a:cxnLst/>
              <a:rect l="l" t="t" r="r" b="b"/>
              <a:pathLst>
                <a:path w="314" h="193" extrusionOk="0">
                  <a:moveTo>
                    <a:pt x="267" y="1"/>
                  </a:moveTo>
                  <a:cubicBezTo>
                    <a:pt x="258" y="1"/>
                    <a:pt x="248" y="5"/>
                    <a:pt x="239" y="14"/>
                  </a:cubicBezTo>
                  <a:cubicBezTo>
                    <a:pt x="179" y="73"/>
                    <a:pt x="96" y="97"/>
                    <a:pt x="37" y="144"/>
                  </a:cubicBezTo>
                  <a:cubicBezTo>
                    <a:pt x="1" y="156"/>
                    <a:pt x="37" y="192"/>
                    <a:pt x="60" y="192"/>
                  </a:cubicBezTo>
                  <a:cubicBezTo>
                    <a:pt x="144" y="156"/>
                    <a:pt x="227" y="121"/>
                    <a:pt x="287" y="61"/>
                  </a:cubicBezTo>
                  <a:cubicBezTo>
                    <a:pt x="313" y="34"/>
                    <a:pt x="293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9" name="Google Shape;13009;p56"/>
            <p:cNvSpPr/>
            <p:nvPr/>
          </p:nvSpPr>
          <p:spPr>
            <a:xfrm>
              <a:off x="3640025" y="2509375"/>
              <a:ext cx="13125" cy="6350"/>
            </a:xfrm>
            <a:custGeom>
              <a:avLst/>
              <a:gdLst/>
              <a:ahLst/>
              <a:cxnLst/>
              <a:rect l="l" t="t" r="r" b="b"/>
              <a:pathLst>
                <a:path w="525" h="254" extrusionOk="0">
                  <a:moveTo>
                    <a:pt x="405" y="0"/>
                  </a:moveTo>
                  <a:cubicBezTo>
                    <a:pt x="262" y="0"/>
                    <a:pt x="60" y="0"/>
                    <a:pt x="12" y="155"/>
                  </a:cubicBezTo>
                  <a:cubicBezTo>
                    <a:pt x="1" y="179"/>
                    <a:pt x="24" y="226"/>
                    <a:pt x="60" y="238"/>
                  </a:cubicBezTo>
                  <a:cubicBezTo>
                    <a:pt x="79" y="250"/>
                    <a:pt x="97" y="254"/>
                    <a:pt x="114" y="254"/>
                  </a:cubicBezTo>
                  <a:cubicBezTo>
                    <a:pt x="151" y="254"/>
                    <a:pt x="186" y="235"/>
                    <a:pt x="227" y="226"/>
                  </a:cubicBezTo>
                  <a:cubicBezTo>
                    <a:pt x="286" y="214"/>
                    <a:pt x="334" y="203"/>
                    <a:pt x="405" y="203"/>
                  </a:cubicBezTo>
                  <a:cubicBezTo>
                    <a:pt x="524" y="167"/>
                    <a:pt x="524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0" name="Google Shape;13010;p56"/>
            <p:cNvSpPr/>
            <p:nvPr/>
          </p:nvSpPr>
          <p:spPr>
            <a:xfrm>
              <a:off x="3623950" y="2560575"/>
              <a:ext cx="22650" cy="7725"/>
            </a:xfrm>
            <a:custGeom>
              <a:avLst/>
              <a:gdLst/>
              <a:ahLst/>
              <a:cxnLst/>
              <a:rect l="l" t="t" r="r" b="b"/>
              <a:pathLst>
                <a:path w="906" h="309" extrusionOk="0">
                  <a:moveTo>
                    <a:pt x="834" y="0"/>
                  </a:moveTo>
                  <a:cubicBezTo>
                    <a:pt x="691" y="0"/>
                    <a:pt x="536" y="24"/>
                    <a:pt x="405" y="36"/>
                  </a:cubicBezTo>
                  <a:cubicBezTo>
                    <a:pt x="274" y="60"/>
                    <a:pt x="132" y="71"/>
                    <a:pt x="48" y="179"/>
                  </a:cubicBezTo>
                  <a:cubicBezTo>
                    <a:pt x="1" y="214"/>
                    <a:pt x="36" y="262"/>
                    <a:pt x="72" y="298"/>
                  </a:cubicBezTo>
                  <a:cubicBezTo>
                    <a:pt x="98" y="306"/>
                    <a:pt x="125" y="309"/>
                    <a:pt x="151" y="309"/>
                  </a:cubicBezTo>
                  <a:cubicBezTo>
                    <a:pt x="244" y="309"/>
                    <a:pt x="336" y="269"/>
                    <a:pt x="429" y="250"/>
                  </a:cubicBezTo>
                  <a:cubicBezTo>
                    <a:pt x="584" y="202"/>
                    <a:pt x="715" y="155"/>
                    <a:pt x="870" y="131"/>
                  </a:cubicBezTo>
                  <a:cubicBezTo>
                    <a:pt x="905" y="95"/>
                    <a:pt x="894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1" name="Google Shape;13011;p56"/>
            <p:cNvSpPr/>
            <p:nvPr/>
          </p:nvSpPr>
          <p:spPr>
            <a:xfrm>
              <a:off x="3625450" y="2552975"/>
              <a:ext cx="12900" cy="4475"/>
            </a:xfrm>
            <a:custGeom>
              <a:avLst/>
              <a:gdLst/>
              <a:ahLst/>
              <a:cxnLst/>
              <a:rect l="l" t="t" r="r" b="b"/>
              <a:pathLst>
                <a:path w="516" h="179" extrusionOk="0">
                  <a:moveTo>
                    <a:pt x="432" y="0"/>
                  </a:moveTo>
                  <a:cubicBezTo>
                    <a:pt x="424" y="0"/>
                    <a:pt x="415" y="2"/>
                    <a:pt x="405" y="6"/>
                  </a:cubicBezTo>
                  <a:cubicBezTo>
                    <a:pt x="286" y="30"/>
                    <a:pt x="131" y="30"/>
                    <a:pt x="36" y="90"/>
                  </a:cubicBezTo>
                  <a:cubicBezTo>
                    <a:pt x="0" y="102"/>
                    <a:pt x="0" y="149"/>
                    <a:pt x="36" y="149"/>
                  </a:cubicBezTo>
                  <a:cubicBezTo>
                    <a:pt x="82" y="170"/>
                    <a:pt x="130" y="178"/>
                    <a:pt x="179" y="178"/>
                  </a:cubicBezTo>
                  <a:cubicBezTo>
                    <a:pt x="268" y="178"/>
                    <a:pt x="360" y="153"/>
                    <a:pt x="453" y="137"/>
                  </a:cubicBezTo>
                  <a:cubicBezTo>
                    <a:pt x="516" y="106"/>
                    <a:pt x="495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2" name="Google Shape;13012;p56"/>
            <p:cNvSpPr/>
            <p:nvPr/>
          </p:nvSpPr>
          <p:spPr>
            <a:xfrm>
              <a:off x="3647475" y="2591825"/>
              <a:ext cx="16675" cy="4275"/>
            </a:xfrm>
            <a:custGeom>
              <a:avLst/>
              <a:gdLst/>
              <a:ahLst/>
              <a:cxnLst/>
              <a:rect l="l" t="t" r="r" b="b"/>
              <a:pathLst>
                <a:path w="667" h="171" extrusionOk="0">
                  <a:moveTo>
                    <a:pt x="607" y="0"/>
                  </a:moveTo>
                  <a:cubicBezTo>
                    <a:pt x="500" y="0"/>
                    <a:pt x="381" y="0"/>
                    <a:pt x="286" y="12"/>
                  </a:cubicBezTo>
                  <a:cubicBezTo>
                    <a:pt x="191" y="12"/>
                    <a:pt x="95" y="12"/>
                    <a:pt x="24" y="72"/>
                  </a:cubicBezTo>
                  <a:cubicBezTo>
                    <a:pt x="0" y="95"/>
                    <a:pt x="12" y="143"/>
                    <a:pt x="36" y="155"/>
                  </a:cubicBezTo>
                  <a:cubicBezTo>
                    <a:pt x="62" y="166"/>
                    <a:pt x="89" y="170"/>
                    <a:pt x="115" y="170"/>
                  </a:cubicBezTo>
                  <a:cubicBezTo>
                    <a:pt x="172" y="170"/>
                    <a:pt x="229" y="151"/>
                    <a:pt x="286" y="143"/>
                  </a:cubicBezTo>
                  <a:lnTo>
                    <a:pt x="596" y="95"/>
                  </a:lnTo>
                  <a:cubicBezTo>
                    <a:pt x="667" y="84"/>
                    <a:pt x="667" y="0"/>
                    <a:pt x="60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3" name="Google Shape;13013;p56"/>
            <p:cNvSpPr/>
            <p:nvPr/>
          </p:nvSpPr>
          <p:spPr>
            <a:xfrm>
              <a:off x="3656400" y="2597500"/>
              <a:ext cx="8950" cy="4475"/>
            </a:xfrm>
            <a:custGeom>
              <a:avLst/>
              <a:gdLst/>
              <a:ahLst/>
              <a:cxnLst/>
              <a:rect l="l" t="t" r="r" b="b"/>
              <a:pathLst>
                <a:path w="358" h="179" extrusionOk="0">
                  <a:moveTo>
                    <a:pt x="164" y="1"/>
                  </a:moveTo>
                  <a:cubicBezTo>
                    <a:pt x="150" y="1"/>
                    <a:pt x="135" y="3"/>
                    <a:pt x="119" y="11"/>
                  </a:cubicBezTo>
                  <a:cubicBezTo>
                    <a:pt x="72" y="11"/>
                    <a:pt x="48" y="35"/>
                    <a:pt x="12" y="71"/>
                  </a:cubicBezTo>
                  <a:cubicBezTo>
                    <a:pt x="0" y="83"/>
                    <a:pt x="0" y="107"/>
                    <a:pt x="12" y="130"/>
                  </a:cubicBezTo>
                  <a:cubicBezTo>
                    <a:pt x="48" y="154"/>
                    <a:pt x="72" y="166"/>
                    <a:pt x="119" y="178"/>
                  </a:cubicBezTo>
                  <a:lnTo>
                    <a:pt x="250" y="178"/>
                  </a:lnTo>
                  <a:cubicBezTo>
                    <a:pt x="358" y="154"/>
                    <a:pt x="358" y="11"/>
                    <a:pt x="250" y="11"/>
                  </a:cubicBezTo>
                  <a:cubicBezTo>
                    <a:pt x="219" y="11"/>
                    <a:pt x="192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4" name="Google Shape;13014;p56"/>
            <p:cNvSpPr/>
            <p:nvPr/>
          </p:nvSpPr>
          <p:spPr>
            <a:xfrm>
              <a:off x="3669800" y="2606825"/>
              <a:ext cx="9025" cy="3625"/>
            </a:xfrm>
            <a:custGeom>
              <a:avLst/>
              <a:gdLst/>
              <a:ahLst/>
              <a:cxnLst/>
              <a:rect l="l" t="t" r="r" b="b"/>
              <a:pathLst>
                <a:path w="361" h="145" extrusionOk="0">
                  <a:moveTo>
                    <a:pt x="291" y="1"/>
                  </a:moveTo>
                  <a:cubicBezTo>
                    <a:pt x="282" y="1"/>
                    <a:pt x="273" y="3"/>
                    <a:pt x="262" y="7"/>
                  </a:cubicBezTo>
                  <a:cubicBezTo>
                    <a:pt x="191" y="31"/>
                    <a:pt x="119" y="31"/>
                    <a:pt x="24" y="67"/>
                  </a:cubicBezTo>
                  <a:cubicBezTo>
                    <a:pt x="0" y="67"/>
                    <a:pt x="0" y="115"/>
                    <a:pt x="24" y="126"/>
                  </a:cubicBezTo>
                  <a:cubicBezTo>
                    <a:pt x="72" y="138"/>
                    <a:pt x="116" y="144"/>
                    <a:pt x="161" y="144"/>
                  </a:cubicBezTo>
                  <a:cubicBezTo>
                    <a:pt x="206" y="144"/>
                    <a:pt x="250" y="138"/>
                    <a:pt x="298" y="126"/>
                  </a:cubicBezTo>
                  <a:cubicBezTo>
                    <a:pt x="360" y="95"/>
                    <a:pt x="350" y="1"/>
                    <a:pt x="29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5" name="Google Shape;13015;p56"/>
            <p:cNvSpPr/>
            <p:nvPr/>
          </p:nvSpPr>
          <p:spPr>
            <a:xfrm>
              <a:off x="3668300" y="2612125"/>
              <a:ext cx="9100" cy="6700"/>
            </a:xfrm>
            <a:custGeom>
              <a:avLst/>
              <a:gdLst/>
              <a:ahLst/>
              <a:cxnLst/>
              <a:rect l="l" t="t" r="r" b="b"/>
              <a:pathLst>
                <a:path w="364" h="268" extrusionOk="0">
                  <a:moveTo>
                    <a:pt x="204" y="0"/>
                  </a:moveTo>
                  <a:cubicBezTo>
                    <a:pt x="170" y="0"/>
                    <a:pt x="138" y="17"/>
                    <a:pt x="120" y="57"/>
                  </a:cubicBezTo>
                  <a:cubicBezTo>
                    <a:pt x="108" y="81"/>
                    <a:pt x="84" y="81"/>
                    <a:pt x="72" y="81"/>
                  </a:cubicBezTo>
                  <a:cubicBezTo>
                    <a:pt x="48" y="93"/>
                    <a:pt x="24" y="117"/>
                    <a:pt x="13" y="141"/>
                  </a:cubicBezTo>
                  <a:cubicBezTo>
                    <a:pt x="1" y="153"/>
                    <a:pt x="1" y="176"/>
                    <a:pt x="13" y="188"/>
                  </a:cubicBezTo>
                  <a:cubicBezTo>
                    <a:pt x="43" y="244"/>
                    <a:pt x="91" y="268"/>
                    <a:pt x="142" y="268"/>
                  </a:cubicBezTo>
                  <a:cubicBezTo>
                    <a:pt x="209" y="268"/>
                    <a:pt x="281" y="226"/>
                    <a:pt x="322" y="165"/>
                  </a:cubicBezTo>
                  <a:cubicBezTo>
                    <a:pt x="363" y="82"/>
                    <a:pt x="280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6" name="Google Shape;13016;p56"/>
            <p:cNvSpPr/>
            <p:nvPr/>
          </p:nvSpPr>
          <p:spPr>
            <a:xfrm>
              <a:off x="3660225" y="1994275"/>
              <a:ext cx="17325" cy="31500"/>
            </a:xfrm>
            <a:custGeom>
              <a:avLst/>
              <a:gdLst/>
              <a:ahLst/>
              <a:cxnLst/>
              <a:rect l="l" t="t" r="r" b="b"/>
              <a:pathLst>
                <a:path w="693" h="1260" extrusionOk="0">
                  <a:moveTo>
                    <a:pt x="120" y="0"/>
                  </a:moveTo>
                  <a:cubicBezTo>
                    <a:pt x="56" y="0"/>
                    <a:pt x="0" y="109"/>
                    <a:pt x="74" y="161"/>
                  </a:cubicBezTo>
                  <a:cubicBezTo>
                    <a:pt x="252" y="292"/>
                    <a:pt x="347" y="471"/>
                    <a:pt x="395" y="697"/>
                  </a:cubicBezTo>
                  <a:cubicBezTo>
                    <a:pt x="431" y="876"/>
                    <a:pt x="383" y="1042"/>
                    <a:pt x="395" y="1221"/>
                  </a:cubicBezTo>
                  <a:cubicBezTo>
                    <a:pt x="395" y="1242"/>
                    <a:pt x="417" y="1259"/>
                    <a:pt x="436" y="1259"/>
                  </a:cubicBezTo>
                  <a:cubicBezTo>
                    <a:pt x="449" y="1259"/>
                    <a:pt x="462" y="1252"/>
                    <a:pt x="467" y="1233"/>
                  </a:cubicBezTo>
                  <a:cubicBezTo>
                    <a:pt x="693" y="816"/>
                    <a:pt x="502" y="292"/>
                    <a:pt x="145" y="6"/>
                  </a:cubicBezTo>
                  <a:cubicBezTo>
                    <a:pt x="137" y="2"/>
                    <a:pt x="128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7" name="Google Shape;13017;p56"/>
            <p:cNvSpPr/>
            <p:nvPr/>
          </p:nvSpPr>
          <p:spPr>
            <a:xfrm>
              <a:off x="3596125" y="2029650"/>
              <a:ext cx="70200" cy="46850"/>
            </a:xfrm>
            <a:custGeom>
              <a:avLst/>
              <a:gdLst/>
              <a:ahLst/>
              <a:cxnLst/>
              <a:rect l="l" t="t" r="r" b="b"/>
              <a:pathLst>
                <a:path w="2808" h="1874" extrusionOk="0">
                  <a:moveTo>
                    <a:pt x="2774" y="0"/>
                  </a:moveTo>
                  <a:cubicBezTo>
                    <a:pt x="2768" y="0"/>
                    <a:pt x="2762" y="3"/>
                    <a:pt x="2757" y="8"/>
                  </a:cubicBezTo>
                  <a:cubicBezTo>
                    <a:pt x="1983" y="794"/>
                    <a:pt x="673" y="961"/>
                    <a:pt x="18" y="1842"/>
                  </a:cubicBezTo>
                  <a:cubicBezTo>
                    <a:pt x="0" y="1851"/>
                    <a:pt x="16" y="1874"/>
                    <a:pt x="30" y="1874"/>
                  </a:cubicBezTo>
                  <a:cubicBezTo>
                    <a:pt x="35" y="1874"/>
                    <a:pt x="39" y="1871"/>
                    <a:pt x="42" y="1866"/>
                  </a:cubicBezTo>
                  <a:cubicBezTo>
                    <a:pt x="530" y="1592"/>
                    <a:pt x="1030" y="1270"/>
                    <a:pt x="1518" y="996"/>
                  </a:cubicBezTo>
                  <a:cubicBezTo>
                    <a:pt x="1995" y="723"/>
                    <a:pt x="2423" y="437"/>
                    <a:pt x="2780" y="44"/>
                  </a:cubicBezTo>
                  <a:cubicBezTo>
                    <a:pt x="2808" y="26"/>
                    <a:pt x="2793" y="0"/>
                    <a:pt x="277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8" name="Google Shape;13018;p56"/>
            <p:cNvSpPr/>
            <p:nvPr/>
          </p:nvSpPr>
          <p:spPr>
            <a:xfrm>
              <a:off x="3552950" y="2090475"/>
              <a:ext cx="25750" cy="22625"/>
            </a:xfrm>
            <a:custGeom>
              <a:avLst/>
              <a:gdLst/>
              <a:ahLst/>
              <a:cxnLst/>
              <a:rect l="l" t="t" r="r" b="b"/>
              <a:pathLst>
                <a:path w="1030" h="905" extrusionOk="0">
                  <a:moveTo>
                    <a:pt x="1018" y="1"/>
                  </a:moveTo>
                  <a:cubicBezTo>
                    <a:pt x="1016" y="1"/>
                    <a:pt x="1012" y="2"/>
                    <a:pt x="1007" y="4"/>
                  </a:cubicBezTo>
                  <a:cubicBezTo>
                    <a:pt x="650" y="183"/>
                    <a:pt x="174" y="480"/>
                    <a:pt x="19" y="849"/>
                  </a:cubicBezTo>
                  <a:cubicBezTo>
                    <a:pt x="0" y="877"/>
                    <a:pt x="18" y="905"/>
                    <a:pt x="37" y="905"/>
                  </a:cubicBezTo>
                  <a:cubicBezTo>
                    <a:pt x="43" y="905"/>
                    <a:pt x="49" y="902"/>
                    <a:pt x="55" y="897"/>
                  </a:cubicBezTo>
                  <a:cubicBezTo>
                    <a:pt x="221" y="790"/>
                    <a:pt x="340" y="623"/>
                    <a:pt x="471" y="480"/>
                  </a:cubicBezTo>
                  <a:cubicBezTo>
                    <a:pt x="638" y="302"/>
                    <a:pt x="817" y="147"/>
                    <a:pt x="1007" y="16"/>
                  </a:cubicBezTo>
                  <a:cubicBezTo>
                    <a:pt x="1026" y="16"/>
                    <a:pt x="1030" y="1"/>
                    <a:pt x="10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9" name="Google Shape;13019;p56"/>
            <p:cNvSpPr/>
            <p:nvPr/>
          </p:nvSpPr>
          <p:spPr>
            <a:xfrm>
              <a:off x="3538525" y="2131575"/>
              <a:ext cx="10750" cy="139325"/>
            </a:xfrm>
            <a:custGeom>
              <a:avLst/>
              <a:gdLst/>
              <a:ahLst/>
              <a:cxnLst/>
              <a:rect l="l" t="t" r="r" b="b"/>
              <a:pathLst>
                <a:path w="430" h="5573" extrusionOk="0">
                  <a:moveTo>
                    <a:pt x="245" y="0"/>
                  </a:moveTo>
                  <a:cubicBezTo>
                    <a:pt x="230" y="0"/>
                    <a:pt x="215" y="9"/>
                    <a:pt x="215" y="27"/>
                  </a:cubicBezTo>
                  <a:cubicBezTo>
                    <a:pt x="1" y="932"/>
                    <a:pt x="1" y="1872"/>
                    <a:pt x="60" y="2789"/>
                  </a:cubicBezTo>
                  <a:cubicBezTo>
                    <a:pt x="120" y="3706"/>
                    <a:pt x="36" y="4670"/>
                    <a:pt x="179" y="5563"/>
                  </a:cubicBezTo>
                  <a:cubicBezTo>
                    <a:pt x="179" y="5569"/>
                    <a:pt x="185" y="5572"/>
                    <a:pt x="192" y="5572"/>
                  </a:cubicBezTo>
                  <a:cubicBezTo>
                    <a:pt x="200" y="5572"/>
                    <a:pt x="209" y="5569"/>
                    <a:pt x="215" y="5563"/>
                  </a:cubicBezTo>
                  <a:cubicBezTo>
                    <a:pt x="429" y="4730"/>
                    <a:pt x="227" y="3777"/>
                    <a:pt x="191" y="2932"/>
                  </a:cubicBezTo>
                  <a:cubicBezTo>
                    <a:pt x="143" y="1956"/>
                    <a:pt x="155" y="991"/>
                    <a:pt x="274" y="27"/>
                  </a:cubicBezTo>
                  <a:cubicBezTo>
                    <a:pt x="274" y="9"/>
                    <a:pt x="259" y="0"/>
                    <a:pt x="24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0" name="Google Shape;13020;p56"/>
            <p:cNvSpPr/>
            <p:nvPr/>
          </p:nvSpPr>
          <p:spPr>
            <a:xfrm>
              <a:off x="3543300" y="2286725"/>
              <a:ext cx="300" cy="5300"/>
            </a:xfrm>
            <a:custGeom>
              <a:avLst/>
              <a:gdLst/>
              <a:ahLst/>
              <a:cxnLst/>
              <a:rect l="l" t="t" r="r" b="b"/>
              <a:pathLst>
                <a:path w="12" h="212" extrusionOk="0">
                  <a:moveTo>
                    <a:pt x="0" y="0"/>
                  </a:moveTo>
                  <a:lnTo>
                    <a:pt x="0" y="203"/>
                  </a:lnTo>
                  <a:cubicBezTo>
                    <a:pt x="0" y="209"/>
                    <a:pt x="3" y="212"/>
                    <a:pt x="6" y="212"/>
                  </a:cubicBezTo>
                  <a:cubicBezTo>
                    <a:pt x="9" y="212"/>
                    <a:pt x="12" y="209"/>
                    <a:pt x="12" y="203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1" name="Google Shape;13021;p56"/>
            <p:cNvSpPr/>
            <p:nvPr/>
          </p:nvSpPr>
          <p:spPr>
            <a:xfrm>
              <a:off x="3541950" y="2304125"/>
              <a:ext cx="2700" cy="4800"/>
            </a:xfrm>
            <a:custGeom>
              <a:avLst/>
              <a:gdLst/>
              <a:ahLst/>
              <a:cxnLst/>
              <a:rect l="l" t="t" r="r" b="b"/>
              <a:pathLst>
                <a:path w="108" h="192" extrusionOk="0">
                  <a:moveTo>
                    <a:pt x="54" y="1"/>
                  </a:moveTo>
                  <a:cubicBezTo>
                    <a:pt x="27" y="1"/>
                    <a:pt x="0" y="19"/>
                    <a:pt x="6" y="54"/>
                  </a:cubicBezTo>
                  <a:cubicBezTo>
                    <a:pt x="6" y="102"/>
                    <a:pt x="6" y="150"/>
                    <a:pt x="18" y="173"/>
                  </a:cubicBezTo>
                  <a:cubicBezTo>
                    <a:pt x="30" y="185"/>
                    <a:pt x="42" y="191"/>
                    <a:pt x="53" y="191"/>
                  </a:cubicBezTo>
                  <a:cubicBezTo>
                    <a:pt x="63" y="191"/>
                    <a:pt x="72" y="185"/>
                    <a:pt x="78" y="173"/>
                  </a:cubicBezTo>
                  <a:cubicBezTo>
                    <a:pt x="102" y="138"/>
                    <a:pt x="102" y="102"/>
                    <a:pt x="102" y="54"/>
                  </a:cubicBezTo>
                  <a:cubicBezTo>
                    <a:pt x="108" y="19"/>
                    <a:pt x="81" y="1"/>
                    <a:pt x="5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2" name="Google Shape;13022;p56"/>
            <p:cNvSpPr/>
            <p:nvPr/>
          </p:nvSpPr>
          <p:spPr>
            <a:xfrm>
              <a:off x="3542100" y="2325875"/>
              <a:ext cx="40200" cy="61300"/>
            </a:xfrm>
            <a:custGeom>
              <a:avLst/>
              <a:gdLst/>
              <a:ahLst/>
              <a:cxnLst/>
              <a:rect l="l" t="t" r="r" b="b"/>
              <a:pathLst>
                <a:path w="1608" h="2452" extrusionOk="0">
                  <a:moveTo>
                    <a:pt x="60" y="1"/>
                  </a:moveTo>
                  <a:cubicBezTo>
                    <a:pt x="32" y="1"/>
                    <a:pt x="0" y="22"/>
                    <a:pt x="0" y="54"/>
                  </a:cubicBezTo>
                  <a:cubicBezTo>
                    <a:pt x="185" y="884"/>
                    <a:pt x="247" y="2452"/>
                    <a:pt x="1430" y="2452"/>
                  </a:cubicBezTo>
                  <a:cubicBezTo>
                    <a:pt x="1468" y="2452"/>
                    <a:pt x="1508" y="2450"/>
                    <a:pt x="1548" y="2447"/>
                  </a:cubicBezTo>
                  <a:cubicBezTo>
                    <a:pt x="1596" y="2447"/>
                    <a:pt x="1608" y="2375"/>
                    <a:pt x="1560" y="2363"/>
                  </a:cubicBezTo>
                  <a:cubicBezTo>
                    <a:pt x="965" y="2161"/>
                    <a:pt x="643" y="1959"/>
                    <a:pt x="429" y="1351"/>
                  </a:cubicBezTo>
                  <a:cubicBezTo>
                    <a:pt x="286" y="911"/>
                    <a:pt x="227" y="470"/>
                    <a:pt x="96" y="18"/>
                  </a:cubicBezTo>
                  <a:cubicBezTo>
                    <a:pt x="88" y="6"/>
                    <a:pt x="74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3" name="Google Shape;13023;p56"/>
            <p:cNvSpPr/>
            <p:nvPr/>
          </p:nvSpPr>
          <p:spPr>
            <a:xfrm>
              <a:off x="3644450" y="1995025"/>
              <a:ext cx="14950" cy="17800"/>
            </a:xfrm>
            <a:custGeom>
              <a:avLst/>
              <a:gdLst/>
              <a:ahLst/>
              <a:cxnLst/>
              <a:rect l="l" t="t" r="r" b="b"/>
              <a:pathLst>
                <a:path w="598" h="712" extrusionOk="0">
                  <a:moveTo>
                    <a:pt x="89" y="0"/>
                  </a:moveTo>
                  <a:cubicBezTo>
                    <a:pt x="41" y="0"/>
                    <a:pt x="1" y="78"/>
                    <a:pt x="50" y="107"/>
                  </a:cubicBezTo>
                  <a:cubicBezTo>
                    <a:pt x="145" y="203"/>
                    <a:pt x="240" y="310"/>
                    <a:pt x="312" y="405"/>
                  </a:cubicBezTo>
                  <a:cubicBezTo>
                    <a:pt x="347" y="453"/>
                    <a:pt x="359" y="512"/>
                    <a:pt x="383" y="560"/>
                  </a:cubicBezTo>
                  <a:lnTo>
                    <a:pt x="478" y="691"/>
                  </a:lnTo>
                  <a:cubicBezTo>
                    <a:pt x="486" y="706"/>
                    <a:pt x="495" y="711"/>
                    <a:pt x="506" y="711"/>
                  </a:cubicBezTo>
                  <a:cubicBezTo>
                    <a:pt x="528" y="711"/>
                    <a:pt x="554" y="683"/>
                    <a:pt x="562" y="667"/>
                  </a:cubicBezTo>
                  <a:cubicBezTo>
                    <a:pt x="597" y="393"/>
                    <a:pt x="324" y="155"/>
                    <a:pt x="121" y="12"/>
                  </a:cubicBezTo>
                  <a:cubicBezTo>
                    <a:pt x="111" y="4"/>
                    <a:pt x="100" y="0"/>
                    <a:pt x="8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4" name="Google Shape;13024;p56"/>
            <p:cNvSpPr/>
            <p:nvPr/>
          </p:nvSpPr>
          <p:spPr>
            <a:xfrm>
              <a:off x="3628175" y="2035500"/>
              <a:ext cx="15450" cy="11675"/>
            </a:xfrm>
            <a:custGeom>
              <a:avLst/>
              <a:gdLst/>
              <a:ahLst/>
              <a:cxnLst/>
              <a:rect l="l" t="t" r="r" b="b"/>
              <a:pathLst>
                <a:path w="618" h="467" extrusionOk="0">
                  <a:moveTo>
                    <a:pt x="617" y="0"/>
                  </a:moveTo>
                  <a:lnTo>
                    <a:pt x="617" y="0"/>
                  </a:lnTo>
                  <a:cubicBezTo>
                    <a:pt x="463" y="179"/>
                    <a:pt x="248" y="322"/>
                    <a:pt x="22" y="417"/>
                  </a:cubicBezTo>
                  <a:cubicBezTo>
                    <a:pt x="1" y="428"/>
                    <a:pt x="8" y="467"/>
                    <a:pt x="35" y="467"/>
                  </a:cubicBezTo>
                  <a:cubicBezTo>
                    <a:pt x="38" y="467"/>
                    <a:pt x="42" y="466"/>
                    <a:pt x="46" y="465"/>
                  </a:cubicBezTo>
                  <a:cubicBezTo>
                    <a:pt x="308" y="417"/>
                    <a:pt x="522" y="239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5" name="Google Shape;13025;p56"/>
            <p:cNvSpPr/>
            <p:nvPr/>
          </p:nvSpPr>
          <p:spPr>
            <a:xfrm>
              <a:off x="3563900" y="2080700"/>
              <a:ext cx="9750" cy="6675"/>
            </a:xfrm>
            <a:custGeom>
              <a:avLst/>
              <a:gdLst/>
              <a:ahLst/>
              <a:cxnLst/>
              <a:rect l="l" t="t" r="r" b="b"/>
              <a:pathLst>
                <a:path w="390" h="267" extrusionOk="0">
                  <a:moveTo>
                    <a:pt x="359" y="0"/>
                  </a:moveTo>
                  <a:cubicBezTo>
                    <a:pt x="358" y="0"/>
                    <a:pt x="356" y="1"/>
                    <a:pt x="355" y="2"/>
                  </a:cubicBezTo>
                  <a:cubicBezTo>
                    <a:pt x="236" y="62"/>
                    <a:pt x="140" y="157"/>
                    <a:pt x="21" y="217"/>
                  </a:cubicBezTo>
                  <a:cubicBezTo>
                    <a:pt x="0" y="227"/>
                    <a:pt x="17" y="266"/>
                    <a:pt x="46" y="266"/>
                  </a:cubicBezTo>
                  <a:cubicBezTo>
                    <a:pt x="49" y="266"/>
                    <a:pt x="53" y="265"/>
                    <a:pt x="57" y="264"/>
                  </a:cubicBezTo>
                  <a:cubicBezTo>
                    <a:pt x="176" y="205"/>
                    <a:pt x="259" y="97"/>
                    <a:pt x="379" y="38"/>
                  </a:cubicBezTo>
                  <a:cubicBezTo>
                    <a:pt x="389" y="38"/>
                    <a:pt x="371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6" name="Google Shape;13026;p56"/>
            <p:cNvSpPr/>
            <p:nvPr/>
          </p:nvSpPr>
          <p:spPr>
            <a:xfrm>
              <a:off x="3604100" y="2029125"/>
              <a:ext cx="12275" cy="10025"/>
            </a:xfrm>
            <a:custGeom>
              <a:avLst/>
              <a:gdLst/>
              <a:ahLst/>
              <a:cxnLst/>
              <a:rect l="l" t="t" r="r" b="b"/>
              <a:pathLst>
                <a:path w="491" h="401" extrusionOk="0">
                  <a:moveTo>
                    <a:pt x="417" y="0"/>
                  </a:moveTo>
                  <a:cubicBezTo>
                    <a:pt x="404" y="0"/>
                    <a:pt x="390" y="5"/>
                    <a:pt x="378" y="17"/>
                  </a:cubicBezTo>
                  <a:cubicBezTo>
                    <a:pt x="259" y="136"/>
                    <a:pt x="140" y="232"/>
                    <a:pt x="21" y="339"/>
                  </a:cubicBezTo>
                  <a:cubicBezTo>
                    <a:pt x="0" y="370"/>
                    <a:pt x="24" y="401"/>
                    <a:pt x="54" y="401"/>
                  </a:cubicBezTo>
                  <a:cubicBezTo>
                    <a:pt x="59" y="401"/>
                    <a:pt x="64" y="400"/>
                    <a:pt x="68" y="398"/>
                  </a:cubicBezTo>
                  <a:cubicBezTo>
                    <a:pt x="211" y="327"/>
                    <a:pt x="330" y="208"/>
                    <a:pt x="473" y="89"/>
                  </a:cubicBezTo>
                  <a:cubicBezTo>
                    <a:pt x="491" y="44"/>
                    <a:pt x="456" y="0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7" name="Google Shape;13027;p56"/>
            <p:cNvSpPr/>
            <p:nvPr/>
          </p:nvSpPr>
          <p:spPr>
            <a:xfrm>
              <a:off x="3510850" y="2126700"/>
              <a:ext cx="8650" cy="56750"/>
            </a:xfrm>
            <a:custGeom>
              <a:avLst/>
              <a:gdLst/>
              <a:ahLst/>
              <a:cxnLst/>
              <a:rect l="l" t="t" r="r" b="b"/>
              <a:pathLst>
                <a:path w="346" h="2270" extrusionOk="0">
                  <a:moveTo>
                    <a:pt x="331" y="1"/>
                  </a:moveTo>
                  <a:cubicBezTo>
                    <a:pt x="326" y="1"/>
                    <a:pt x="319" y="3"/>
                    <a:pt x="310" y="8"/>
                  </a:cubicBezTo>
                  <a:cubicBezTo>
                    <a:pt x="0" y="746"/>
                    <a:pt x="95" y="1496"/>
                    <a:pt x="107" y="2270"/>
                  </a:cubicBezTo>
                  <a:lnTo>
                    <a:pt x="119" y="2270"/>
                  </a:lnTo>
                  <a:cubicBezTo>
                    <a:pt x="119" y="1520"/>
                    <a:pt x="48" y="746"/>
                    <a:pt x="346" y="31"/>
                  </a:cubicBezTo>
                  <a:cubicBezTo>
                    <a:pt x="346" y="9"/>
                    <a:pt x="341" y="1"/>
                    <a:pt x="33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8" name="Google Shape;13028;p56"/>
            <p:cNvSpPr/>
            <p:nvPr/>
          </p:nvSpPr>
          <p:spPr>
            <a:xfrm>
              <a:off x="3509650" y="2260525"/>
              <a:ext cx="5375" cy="17000"/>
            </a:xfrm>
            <a:custGeom>
              <a:avLst/>
              <a:gdLst/>
              <a:ahLst/>
              <a:cxnLst/>
              <a:rect l="l" t="t" r="r" b="b"/>
              <a:pathLst>
                <a:path w="215" h="680" extrusionOk="0">
                  <a:moveTo>
                    <a:pt x="114" y="1"/>
                  </a:moveTo>
                  <a:cubicBezTo>
                    <a:pt x="99" y="1"/>
                    <a:pt x="84" y="12"/>
                    <a:pt x="84" y="36"/>
                  </a:cubicBezTo>
                  <a:cubicBezTo>
                    <a:pt x="60" y="227"/>
                    <a:pt x="1" y="453"/>
                    <a:pt x="60" y="644"/>
                  </a:cubicBezTo>
                  <a:cubicBezTo>
                    <a:pt x="72" y="667"/>
                    <a:pt x="93" y="679"/>
                    <a:pt x="112" y="679"/>
                  </a:cubicBezTo>
                  <a:cubicBezTo>
                    <a:pt x="132" y="679"/>
                    <a:pt x="149" y="667"/>
                    <a:pt x="155" y="644"/>
                  </a:cubicBezTo>
                  <a:cubicBezTo>
                    <a:pt x="215" y="453"/>
                    <a:pt x="155" y="227"/>
                    <a:pt x="143" y="36"/>
                  </a:cubicBezTo>
                  <a:cubicBezTo>
                    <a:pt x="143" y="12"/>
                    <a:pt x="129" y="1"/>
                    <a:pt x="11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9" name="Google Shape;13029;p56"/>
            <p:cNvSpPr/>
            <p:nvPr/>
          </p:nvSpPr>
          <p:spPr>
            <a:xfrm>
              <a:off x="3513525" y="2306675"/>
              <a:ext cx="625" cy="300"/>
            </a:xfrm>
            <a:custGeom>
              <a:avLst/>
              <a:gdLst/>
              <a:ahLst/>
              <a:cxnLst/>
              <a:rect l="l" t="t" r="r" b="b"/>
              <a:pathLst>
                <a:path w="25" h="12" extrusionOk="0">
                  <a:moveTo>
                    <a:pt x="12" y="0"/>
                  </a:moveTo>
                  <a:cubicBezTo>
                    <a:pt x="0" y="0"/>
                    <a:pt x="0" y="12"/>
                    <a:pt x="12" y="12"/>
                  </a:cubicBezTo>
                  <a:cubicBezTo>
                    <a:pt x="24" y="12"/>
                    <a:pt x="24" y="0"/>
                    <a:pt x="1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0" name="Google Shape;13030;p56"/>
            <p:cNvSpPr/>
            <p:nvPr/>
          </p:nvSpPr>
          <p:spPr>
            <a:xfrm>
              <a:off x="3523950" y="2346600"/>
              <a:ext cx="15400" cy="22950"/>
            </a:xfrm>
            <a:custGeom>
              <a:avLst/>
              <a:gdLst/>
              <a:ahLst/>
              <a:cxnLst/>
              <a:rect l="l" t="t" r="r" b="b"/>
              <a:pathLst>
                <a:path w="616" h="918" extrusionOk="0">
                  <a:moveTo>
                    <a:pt x="18" y="0"/>
                  </a:moveTo>
                  <a:cubicBezTo>
                    <a:pt x="11" y="0"/>
                    <a:pt x="0" y="14"/>
                    <a:pt x="0" y="22"/>
                  </a:cubicBezTo>
                  <a:cubicBezTo>
                    <a:pt x="72" y="177"/>
                    <a:pt x="143" y="320"/>
                    <a:pt x="238" y="475"/>
                  </a:cubicBezTo>
                  <a:cubicBezTo>
                    <a:pt x="310" y="618"/>
                    <a:pt x="405" y="784"/>
                    <a:pt x="524" y="903"/>
                  </a:cubicBezTo>
                  <a:cubicBezTo>
                    <a:pt x="531" y="913"/>
                    <a:pt x="541" y="918"/>
                    <a:pt x="553" y="918"/>
                  </a:cubicBezTo>
                  <a:cubicBezTo>
                    <a:pt x="582" y="918"/>
                    <a:pt x="616" y="890"/>
                    <a:pt x="607" y="856"/>
                  </a:cubicBezTo>
                  <a:cubicBezTo>
                    <a:pt x="548" y="689"/>
                    <a:pt x="429" y="558"/>
                    <a:pt x="322" y="427"/>
                  </a:cubicBezTo>
                  <a:cubicBezTo>
                    <a:pt x="226" y="296"/>
                    <a:pt x="131" y="141"/>
                    <a:pt x="24" y="10"/>
                  </a:cubicBezTo>
                  <a:cubicBezTo>
                    <a:pt x="24" y="3"/>
                    <a:pt x="22" y="0"/>
                    <a:pt x="1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1" name="Google Shape;13031;p56"/>
            <p:cNvSpPr/>
            <p:nvPr/>
          </p:nvSpPr>
          <p:spPr>
            <a:xfrm>
              <a:off x="3592100" y="2389400"/>
              <a:ext cx="31875" cy="15075"/>
            </a:xfrm>
            <a:custGeom>
              <a:avLst/>
              <a:gdLst/>
              <a:ahLst/>
              <a:cxnLst/>
              <a:rect l="l" t="t" r="r" b="b"/>
              <a:pathLst>
                <a:path w="1275" h="603" extrusionOk="0">
                  <a:moveTo>
                    <a:pt x="84" y="1"/>
                  </a:moveTo>
                  <a:cubicBezTo>
                    <a:pt x="36" y="1"/>
                    <a:pt x="1" y="72"/>
                    <a:pt x="36" y="120"/>
                  </a:cubicBezTo>
                  <a:cubicBezTo>
                    <a:pt x="239" y="263"/>
                    <a:pt x="441" y="382"/>
                    <a:pt x="667" y="489"/>
                  </a:cubicBezTo>
                  <a:cubicBezTo>
                    <a:pt x="789" y="546"/>
                    <a:pt x="917" y="603"/>
                    <a:pt x="1046" y="603"/>
                  </a:cubicBezTo>
                  <a:cubicBezTo>
                    <a:pt x="1106" y="603"/>
                    <a:pt x="1167" y="591"/>
                    <a:pt x="1227" y="561"/>
                  </a:cubicBezTo>
                  <a:cubicBezTo>
                    <a:pt x="1275" y="549"/>
                    <a:pt x="1275" y="489"/>
                    <a:pt x="1251" y="441"/>
                  </a:cubicBezTo>
                  <a:cubicBezTo>
                    <a:pt x="1108" y="275"/>
                    <a:pt x="906" y="251"/>
                    <a:pt x="715" y="168"/>
                  </a:cubicBezTo>
                  <a:cubicBezTo>
                    <a:pt x="489" y="84"/>
                    <a:pt x="322" y="13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2" name="Google Shape;13032;p56"/>
            <p:cNvSpPr/>
            <p:nvPr/>
          </p:nvSpPr>
          <p:spPr>
            <a:xfrm>
              <a:off x="3635550" y="2402850"/>
              <a:ext cx="89925" cy="6350"/>
            </a:xfrm>
            <a:custGeom>
              <a:avLst/>
              <a:gdLst/>
              <a:ahLst/>
              <a:cxnLst/>
              <a:rect l="l" t="t" r="r" b="b"/>
              <a:pathLst>
                <a:path w="3597" h="254" extrusionOk="0">
                  <a:moveTo>
                    <a:pt x="2423" y="1"/>
                  </a:moveTo>
                  <a:cubicBezTo>
                    <a:pt x="1818" y="1"/>
                    <a:pt x="1215" y="50"/>
                    <a:pt x="609" y="50"/>
                  </a:cubicBezTo>
                  <a:cubicBezTo>
                    <a:pt x="430" y="50"/>
                    <a:pt x="251" y="45"/>
                    <a:pt x="72" y="34"/>
                  </a:cubicBezTo>
                  <a:cubicBezTo>
                    <a:pt x="13" y="34"/>
                    <a:pt x="1" y="142"/>
                    <a:pt x="60" y="142"/>
                  </a:cubicBezTo>
                  <a:cubicBezTo>
                    <a:pt x="624" y="223"/>
                    <a:pt x="1191" y="253"/>
                    <a:pt x="1758" y="253"/>
                  </a:cubicBezTo>
                  <a:cubicBezTo>
                    <a:pt x="2352" y="253"/>
                    <a:pt x="2946" y="220"/>
                    <a:pt x="3537" y="177"/>
                  </a:cubicBezTo>
                  <a:cubicBezTo>
                    <a:pt x="3585" y="177"/>
                    <a:pt x="3597" y="94"/>
                    <a:pt x="3561" y="82"/>
                  </a:cubicBezTo>
                  <a:cubicBezTo>
                    <a:pt x="3181" y="20"/>
                    <a:pt x="2802" y="1"/>
                    <a:pt x="242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3" name="Google Shape;13033;p56"/>
            <p:cNvSpPr/>
            <p:nvPr/>
          </p:nvSpPr>
          <p:spPr>
            <a:xfrm>
              <a:off x="3712950" y="2397750"/>
              <a:ext cx="41700" cy="4925"/>
            </a:xfrm>
            <a:custGeom>
              <a:avLst/>
              <a:gdLst/>
              <a:ahLst/>
              <a:cxnLst/>
              <a:rect l="l" t="t" r="r" b="b"/>
              <a:pathLst>
                <a:path w="1668" h="197" extrusionOk="0">
                  <a:moveTo>
                    <a:pt x="12" y="0"/>
                  </a:moveTo>
                  <a:cubicBezTo>
                    <a:pt x="1" y="0"/>
                    <a:pt x="1" y="36"/>
                    <a:pt x="12" y="36"/>
                  </a:cubicBezTo>
                  <a:cubicBezTo>
                    <a:pt x="298" y="60"/>
                    <a:pt x="596" y="107"/>
                    <a:pt x="882" y="143"/>
                  </a:cubicBezTo>
                  <a:cubicBezTo>
                    <a:pt x="1055" y="161"/>
                    <a:pt x="1235" y="197"/>
                    <a:pt x="1412" y="197"/>
                  </a:cubicBezTo>
                  <a:cubicBezTo>
                    <a:pt x="1478" y="197"/>
                    <a:pt x="1543" y="192"/>
                    <a:pt x="1608" y="179"/>
                  </a:cubicBezTo>
                  <a:cubicBezTo>
                    <a:pt x="1667" y="167"/>
                    <a:pt x="1644" y="96"/>
                    <a:pt x="1608" y="84"/>
                  </a:cubicBezTo>
                  <a:cubicBezTo>
                    <a:pt x="1469" y="33"/>
                    <a:pt x="1317" y="26"/>
                    <a:pt x="1165" y="26"/>
                  </a:cubicBezTo>
                  <a:cubicBezTo>
                    <a:pt x="1115" y="26"/>
                    <a:pt x="1065" y="27"/>
                    <a:pt x="1016" y="27"/>
                  </a:cubicBezTo>
                  <a:cubicBezTo>
                    <a:pt x="970" y="27"/>
                    <a:pt x="926" y="26"/>
                    <a:pt x="882" y="24"/>
                  </a:cubicBezTo>
                  <a:cubicBezTo>
                    <a:pt x="596" y="0"/>
                    <a:pt x="298" y="0"/>
                    <a:pt x="1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4" name="Google Shape;13034;p56"/>
            <p:cNvSpPr/>
            <p:nvPr/>
          </p:nvSpPr>
          <p:spPr>
            <a:xfrm>
              <a:off x="3778750" y="2406625"/>
              <a:ext cx="61325" cy="53425"/>
            </a:xfrm>
            <a:custGeom>
              <a:avLst/>
              <a:gdLst/>
              <a:ahLst/>
              <a:cxnLst/>
              <a:rect l="l" t="t" r="r" b="b"/>
              <a:pathLst>
                <a:path w="2453" h="2137" extrusionOk="0">
                  <a:moveTo>
                    <a:pt x="27" y="1"/>
                  </a:moveTo>
                  <a:cubicBezTo>
                    <a:pt x="0" y="1"/>
                    <a:pt x="3" y="50"/>
                    <a:pt x="36" y="50"/>
                  </a:cubicBezTo>
                  <a:cubicBezTo>
                    <a:pt x="548" y="86"/>
                    <a:pt x="1250" y="348"/>
                    <a:pt x="1595" y="765"/>
                  </a:cubicBezTo>
                  <a:cubicBezTo>
                    <a:pt x="1762" y="979"/>
                    <a:pt x="1893" y="1217"/>
                    <a:pt x="1976" y="1467"/>
                  </a:cubicBezTo>
                  <a:cubicBezTo>
                    <a:pt x="2036" y="1669"/>
                    <a:pt x="2036" y="1896"/>
                    <a:pt x="2131" y="2110"/>
                  </a:cubicBezTo>
                  <a:cubicBezTo>
                    <a:pt x="2137" y="2128"/>
                    <a:pt x="2158" y="2137"/>
                    <a:pt x="2180" y="2137"/>
                  </a:cubicBezTo>
                  <a:cubicBezTo>
                    <a:pt x="2203" y="2137"/>
                    <a:pt x="2226" y="2128"/>
                    <a:pt x="2238" y="2110"/>
                  </a:cubicBezTo>
                  <a:cubicBezTo>
                    <a:pt x="2453" y="1598"/>
                    <a:pt x="2024" y="979"/>
                    <a:pt x="1655" y="645"/>
                  </a:cubicBezTo>
                  <a:cubicBezTo>
                    <a:pt x="1143" y="205"/>
                    <a:pt x="702" y="3"/>
                    <a:pt x="36" y="3"/>
                  </a:cubicBezTo>
                  <a:cubicBezTo>
                    <a:pt x="32" y="1"/>
                    <a:pt x="29" y="1"/>
                    <a:pt x="2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5" name="Google Shape;13035;p56"/>
            <p:cNvSpPr/>
            <p:nvPr/>
          </p:nvSpPr>
          <p:spPr>
            <a:xfrm>
              <a:off x="3832950" y="2419150"/>
              <a:ext cx="10700" cy="42175"/>
            </a:xfrm>
            <a:custGeom>
              <a:avLst/>
              <a:gdLst/>
              <a:ahLst/>
              <a:cxnLst/>
              <a:rect l="l" t="t" r="r" b="b"/>
              <a:pathLst>
                <a:path w="428" h="1687" extrusionOk="0">
                  <a:moveTo>
                    <a:pt x="90" y="1"/>
                  </a:moveTo>
                  <a:cubicBezTo>
                    <a:pt x="45" y="1"/>
                    <a:pt x="1" y="43"/>
                    <a:pt x="35" y="85"/>
                  </a:cubicBezTo>
                  <a:cubicBezTo>
                    <a:pt x="380" y="561"/>
                    <a:pt x="249" y="1133"/>
                    <a:pt x="213" y="1668"/>
                  </a:cubicBezTo>
                  <a:cubicBezTo>
                    <a:pt x="213" y="1680"/>
                    <a:pt x="225" y="1686"/>
                    <a:pt x="237" y="1686"/>
                  </a:cubicBezTo>
                  <a:cubicBezTo>
                    <a:pt x="249" y="1686"/>
                    <a:pt x="261" y="1680"/>
                    <a:pt x="261" y="1668"/>
                  </a:cubicBezTo>
                  <a:cubicBezTo>
                    <a:pt x="285" y="1347"/>
                    <a:pt x="427" y="1073"/>
                    <a:pt x="404" y="752"/>
                  </a:cubicBezTo>
                  <a:cubicBezTo>
                    <a:pt x="404" y="478"/>
                    <a:pt x="308" y="252"/>
                    <a:pt x="142" y="25"/>
                  </a:cubicBezTo>
                  <a:cubicBezTo>
                    <a:pt x="128" y="8"/>
                    <a:pt x="109" y="1"/>
                    <a:pt x="9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6" name="Google Shape;13036;p56"/>
            <p:cNvSpPr/>
            <p:nvPr/>
          </p:nvSpPr>
          <p:spPr>
            <a:xfrm>
              <a:off x="3820700" y="2463050"/>
              <a:ext cx="17875" cy="134750"/>
            </a:xfrm>
            <a:custGeom>
              <a:avLst/>
              <a:gdLst/>
              <a:ahLst/>
              <a:cxnLst/>
              <a:rect l="l" t="t" r="r" b="b"/>
              <a:pathLst>
                <a:path w="715" h="5390" extrusionOk="0">
                  <a:moveTo>
                    <a:pt x="687" y="1"/>
                  </a:moveTo>
                  <a:cubicBezTo>
                    <a:pt x="682" y="1"/>
                    <a:pt x="679" y="3"/>
                    <a:pt x="679" y="8"/>
                  </a:cubicBezTo>
                  <a:cubicBezTo>
                    <a:pt x="108" y="1734"/>
                    <a:pt x="1" y="3556"/>
                    <a:pt x="24" y="5354"/>
                  </a:cubicBezTo>
                  <a:cubicBezTo>
                    <a:pt x="24" y="5377"/>
                    <a:pt x="39" y="5389"/>
                    <a:pt x="56" y="5389"/>
                  </a:cubicBezTo>
                  <a:cubicBezTo>
                    <a:pt x="72" y="5389"/>
                    <a:pt x="90" y="5377"/>
                    <a:pt x="96" y="5354"/>
                  </a:cubicBezTo>
                  <a:cubicBezTo>
                    <a:pt x="108" y="3568"/>
                    <a:pt x="203" y="1734"/>
                    <a:pt x="715" y="32"/>
                  </a:cubicBezTo>
                  <a:cubicBezTo>
                    <a:pt x="707" y="9"/>
                    <a:pt x="695" y="1"/>
                    <a:pt x="68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7" name="Google Shape;13037;p56"/>
            <p:cNvSpPr/>
            <p:nvPr/>
          </p:nvSpPr>
          <p:spPr>
            <a:xfrm>
              <a:off x="3820400" y="2549900"/>
              <a:ext cx="12225" cy="81375"/>
            </a:xfrm>
            <a:custGeom>
              <a:avLst/>
              <a:gdLst/>
              <a:ahLst/>
              <a:cxnLst/>
              <a:rect l="l" t="t" r="r" b="b"/>
              <a:pathLst>
                <a:path w="489" h="3255" extrusionOk="0">
                  <a:moveTo>
                    <a:pt x="471" y="0"/>
                  </a:moveTo>
                  <a:cubicBezTo>
                    <a:pt x="467" y="0"/>
                    <a:pt x="465" y="3"/>
                    <a:pt x="465" y="10"/>
                  </a:cubicBezTo>
                  <a:cubicBezTo>
                    <a:pt x="191" y="1106"/>
                    <a:pt x="1" y="2106"/>
                    <a:pt x="36" y="3237"/>
                  </a:cubicBezTo>
                  <a:cubicBezTo>
                    <a:pt x="36" y="3249"/>
                    <a:pt x="45" y="3255"/>
                    <a:pt x="54" y="3255"/>
                  </a:cubicBezTo>
                  <a:cubicBezTo>
                    <a:pt x="63" y="3255"/>
                    <a:pt x="72" y="3249"/>
                    <a:pt x="72" y="3237"/>
                  </a:cubicBezTo>
                  <a:cubicBezTo>
                    <a:pt x="120" y="2165"/>
                    <a:pt x="334" y="1082"/>
                    <a:pt x="489" y="22"/>
                  </a:cubicBezTo>
                  <a:cubicBezTo>
                    <a:pt x="489" y="14"/>
                    <a:pt x="478" y="0"/>
                    <a:pt x="47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8" name="Google Shape;13038;p56"/>
            <p:cNvSpPr/>
            <p:nvPr/>
          </p:nvSpPr>
          <p:spPr>
            <a:xfrm>
              <a:off x="3820400" y="2647600"/>
              <a:ext cx="10450" cy="46875"/>
            </a:xfrm>
            <a:custGeom>
              <a:avLst/>
              <a:gdLst/>
              <a:ahLst/>
              <a:cxnLst/>
              <a:rect l="l" t="t" r="r" b="b"/>
              <a:pathLst>
                <a:path w="418" h="1875" extrusionOk="0">
                  <a:moveTo>
                    <a:pt x="10" y="0"/>
                  </a:moveTo>
                  <a:cubicBezTo>
                    <a:pt x="6" y="0"/>
                    <a:pt x="1" y="3"/>
                    <a:pt x="1" y="8"/>
                  </a:cubicBezTo>
                  <a:cubicBezTo>
                    <a:pt x="1" y="591"/>
                    <a:pt x="72" y="1341"/>
                    <a:pt x="346" y="1853"/>
                  </a:cubicBezTo>
                  <a:cubicBezTo>
                    <a:pt x="351" y="1868"/>
                    <a:pt x="362" y="1875"/>
                    <a:pt x="374" y="1875"/>
                  </a:cubicBezTo>
                  <a:cubicBezTo>
                    <a:pt x="389" y="1875"/>
                    <a:pt x="406" y="1862"/>
                    <a:pt x="406" y="1841"/>
                  </a:cubicBezTo>
                  <a:cubicBezTo>
                    <a:pt x="417" y="1579"/>
                    <a:pt x="298" y="1293"/>
                    <a:pt x="215" y="1043"/>
                  </a:cubicBezTo>
                  <a:cubicBezTo>
                    <a:pt x="108" y="698"/>
                    <a:pt x="25" y="389"/>
                    <a:pt x="13" y="31"/>
                  </a:cubicBezTo>
                  <a:cubicBezTo>
                    <a:pt x="28" y="9"/>
                    <a:pt x="19" y="0"/>
                    <a:pt x="1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9" name="Google Shape;13039;p56"/>
            <p:cNvSpPr/>
            <p:nvPr/>
          </p:nvSpPr>
          <p:spPr>
            <a:xfrm>
              <a:off x="3819650" y="2699475"/>
              <a:ext cx="25400" cy="35675"/>
            </a:xfrm>
            <a:custGeom>
              <a:avLst/>
              <a:gdLst/>
              <a:ahLst/>
              <a:cxnLst/>
              <a:rect l="l" t="t" r="r" b="b"/>
              <a:pathLst>
                <a:path w="1016" h="1427" extrusionOk="0">
                  <a:moveTo>
                    <a:pt x="127" y="0"/>
                  </a:moveTo>
                  <a:cubicBezTo>
                    <a:pt x="65" y="0"/>
                    <a:pt x="1" y="65"/>
                    <a:pt x="43" y="123"/>
                  </a:cubicBezTo>
                  <a:cubicBezTo>
                    <a:pt x="281" y="552"/>
                    <a:pt x="519" y="1123"/>
                    <a:pt x="912" y="1421"/>
                  </a:cubicBezTo>
                  <a:cubicBezTo>
                    <a:pt x="917" y="1425"/>
                    <a:pt x="924" y="1427"/>
                    <a:pt x="931" y="1427"/>
                  </a:cubicBezTo>
                  <a:cubicBezTo>
                    <a:pt x="968" y="1427"/>
                    <a:pt x="1015" y="1380"/>
                    <a:pt x="995" y="1350"/>
                  </a:cubicBezTo>
                  <a:cubicBezTo>
                    <a:pt x="936" y="1112"/>
                    <a:pt x="781" y="897"/>
                    <a:pt x="638" y="707"/>
                  </a:cubicBezTo>
                  <a:lnTo>
                    <a:pt x="197" y="40"/>
                  </a:lnTo>
                  <a:cubicBezTo>
                    <a:pt x="180" y="12"/>
                    <a:pt x="154" y="0"/>
                    <a:pt x="12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0" name="Google Shape;13040;p56"/>
            <p:cNvSpPr/>
            <p:nvPr/>
          </p:nvSpPr>
          <p:spPr>
            <a:xfrm>
              <a:off x="3854300" y="2742900"/>
              <a:ext cx="36325" cy="27875"/>
            </a:xfrm>
            <a:custGeom>
              <a:avLst/>
              <a:gdLst/>
              <a:ahLst/>
              <a:cxnLst/>
              <a:rect l="l" t="t" r="r" b="b"/>
              <a:pathLst>
                <a:path w="1453" h="1115" extrusionOk="0">
                  <a:moveTo>
                    <a:pt x="133" y="1"/>
                  </a:moveTo>
                  <a:cubicBezTo>
                    <a:pt x="21" y="1"/>
                    <a:pt x="1" y="152"/>
                    <a:pt x="109" y="184"/>
                  </a:cubicBezTo>
                  <a:cubicBezTo>
                    <a:pt x="371" y="291"/>
                    <a:pt x="597" y="470"/>
                    <a:pt x="824" y="672"/>
                  </a:cubicBezTo>
                  <a:cubicBezTo>
                    <a:pt x="978" y="827"/>
                    <a:pt x="1121" y="1018"/>
                    <a:pt x="1336" y="1113"/>
                  </a:cubicBezTo>
                  <a:cubicBezTo>
                    <a:pt x="1341" y="1114"/>
                    <a:pt x="1346" y="1114"/>
                    <a:pt x="1351" y="1114"/>
                  </a:cubicBezTo>
                  <a:cubicBezTo>
                    <a:pt x="1405" y="1114"/>
                    <a:pt x="1453" y="1061"/>
                    <a:pt x="1431" y="1018"/>
                  </a:cubicBezTo>
                  <a:cubicBezTo>
                    <a:pt x="1336" y="768"/>
                    <a:pt x="1062" y="577"/>
                    <a:pt x="847" y="410"/>
                  </a:cubicBezTo>
                  <a:cubicBezTo>
                    <a:pt x="645" y="244"/>
                    <a:pt x="419" y="101"/>
                    <a:pt x="169" y="6"/>
                  </a:cubicBezTo>
                  <a:cubicBezTo>
                    <a:pt x="156" y="2"/>
                    <a:pt x="144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1" name="Google Shape;13041;p56"/>
            <p:cNvSpPr/>
            <p:nvPr/>
          </p:nvSpPr>
          <p:spPr>
            <a:xfrm>
              <a:off x="3900650" y="2769275"/>
              <a:ext cx="48800" cy="47175"/>
            </a:xfrm>
            <a:custGeom>
              <a:avLst/>
              <a:gdLst/>
              <a:ahLst/>
              <a:cxnLst/>
              <a:rect l="l" t="t" r="r" b="b"/>
              <a:pathLst>
                <a:path w="1952" h="1887" extrusionOk="0">
                  <a:moveTo>
                    <a:pt x="21" y="1"/>
                  </a:moveTo>
                  <a:cubicBezTo>
                    <a:pt x="2" y="1"/>
                    <a:pt x="0" y="20"/>
                    <a:pt x="17" y="46"/>
                  </a:cubicBezTo>
                  <a:cubicBezTo>
                    <a:pt x="410" y="284"/>
                    <a:pt x="720" y="582"/>
                    <a:pt x="1029" y="915"/>
                  </a:cubicBezTo>
                  <a:cubicBezTo>
                    <a:pt x="1184" y="1082"/>
                    <a:pt x="1327" y="1237"/>
                    <a:pt x="1470" y="1403"/>
                  </a:cubicBezTo>
                  <a:cubicBezTo>
                    <a:pt x="1577" y="1558"/>
                    <a:pt x="1672" y="1737"/>
                    <a:pt x="1815" y="1868"/>
                  </a:cubicBezTo>
                  <a:cubicBezTo>
                    <a:pt x="1832" y="1881"/>
                    <a:pt x="1850" y="1887"/>
                    <a:pt x="1868" y="1887"/>
                  </a:cubicBezTo>
                  <a:cubicBezTo>
                    <a:pt x="1913" y="1887"/>
                    <a:pt x="1951" y="1848"/>
                    <a:pt x="1934" y="1796"/>
                  </a:cubicBezTo>
                  <a:cubicBezTo>
                    <a:pt x="1851" y="1427"/>
                    <a:pt x="1458" y="1022"/>
                    <a:pt x="1196" y="772"/>
                  </a:cubicBezTo>
                  <a:cubicBezTo>
                    <a:pt x="863" y="451"/>
                    <a:pt x="470" y="189"/>
                    <a:pt x="53" y="10"/>
                  </a:cubicBezTo>
                  <a:cubicBezTo>
                    <a:pt x="40" y="4"/>
                    <a:pt x="29" y="1"/>
                    <a:pt x="2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2" name="Google Shape;13042;p56"/>
            <p:cNvSpPr/>
            <p:nvPr/>
          </p:nvSpPr>
          <p:spPr>
            <a:xfrm>
              <a:off x="3953300" y="2826325"/>
              <a:ext cx="137125" cy="65425"/>
            </a:xfrm>
            <a:custGeom>
              <a:avLst/>
              <a:gdLst/>
              <a:ahLst/>
              <a:cxnLst/>
              <a:rect l="l" t="t" r="r" b="b"/>
              <a:pathLst>
                <a:path w="5485" h="2617" extrusionOk="0">
                  <a:moveTo>
                    <a:pt x="201" y="1"/>
                  </a:moveTo>
                  <a:cubicBezTo>
                    <a:pt x="75" y="1"/>
                    <a:pt x="1" y="193"/>
                    <a:pt x="150" y="252"/>
                  </a:cubicBezTo>
                  <a:cubicBezTo>
                    <a:pt x="936" y="598"/>
                    <a:pt x="1590" y="1193"/>
                    <a:pt x="2400" y="1550"/>
                  </a:cubicBezTo>
                  <a:cubicBezTo>
                    <a:pt x="3352" y="1967"/>
                    <a:pt x="4365" y="2312"/>
                    <a:pt x="5353" y="2610"/>
                  </a:cubicBezTo>
                  <a:cubicBezTo>
                    <a:pt x="5365" y="2614"/>
                    <a:pt x="5376" y="2616"/>
                    <a:pt x="5387" y="2616"/>
                  </a:cubicBezTo>
                  <a:cubicBezTo>
                    <a:pt x="5458" y="2616"/>
                    <a:pt x="5485" y="2520"/>
                    <a:pt x="5412" y="2479"/>
                  </a:cubicBezTo>
                  <a:cubicBezTo>
                    <a:pt x="4603" y="1943"/>
                    <a:pt x="3603" y="1812"/>
                    <a:pt x="2710" y="1431"/>
                  </a:cubicBezTo>
                  <a:cubicBezTo>
                    <a:pt x="1817" y="1062"/>
                    <a:pt x="1114" y="479"/>
                    <a:pt x="281" y="26"/>
                  </a:cubicBezTo>
                  <a:cubicBezTo>
                    <a:pt x="253" y="8"/>
                    <a:pt x="226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3" name="Google Shape;13043;p56"/>
            <p:cNvSpPr/>
            <p:nvPr/>
          </p:nvSpPr>
          <p:spPr>
            <a:xfrm>
              <a:off x="4071750" y="2869100"/>
              <a:ext cx="61425" cy="45775"/>
            </a:xfrm>
            <a:custGeom>
              <a:avLst/>
              <a:gdLst/>
              <a:ahLst/>
              <a:cxnLst/>
              <a:rect l="l" t="t" r="r" b="b"/>
              <a:pathLst>
                <a:path w="2457" h="1831" extrusionOk="0">
                  <a:moveTo>
                    <a:pt x="41" y="1"/>
                  </a:moveTo>
                  <a:cubicBezTo>
                    <a:pt x="14" y="1"/>
                    <a:pt x="1" y="55"/>
                    <a:pt x="31" y="65"/>
                  </a:cubicBezTo>
                  <a:cubicBezTo>
                    <a:pt x="960" y="482"/>
                    <a:pt x="1674" y="1125"/>
                    <a:pt x="2389" y="1816"/>
                  </a:cubicBezTo>
                  <a:cubicBezTo>
                    <a:pt x="2396" y="1826"/>
                    <a:pt x="2405" y="1831"/>
                    <a:pt x="2415" y="1831"/>
                  </a:cubicBezTo>
                  <a:cubicBezTo>
                    <a:pt x="2436" y="1831"/>
                    <a:pt x="2457" y="1808"/>
                    <a:pt x="2448" y="1792"/>
                  </a:cubicBezTo>
                  <a:cubicBezTo>
                    <a:pt x="2258" y="804"/>
                    <a:pt x="912" y="244"/>
                    <a:pt x="55" y="6"/>
                  </a:cubicBezTo>
                  <a:cubicBezTo>
                    <a:pt x="50" y="2"/>
                    <a:pt x="45" y="1"/>
                    <a:pt x="4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4" name="Google Shape;13044;p56"/>
            <p:cNvSpPr/>
            <p:nvPr/>
          </p:nvSpPr>
          <p:spPr>
            <a:xfrm>
              <a:off x="4137400" y="29269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3" y="1"/>
                  </a:moveTo>
                  <a:cubicBezTo>
                    <a:pt x="1" y="1"/>
                    <a:pt x="1" y="13"/>
                    <a:pt x="13" y="13"/>
                  </a:cubicBezTo>
                  <a:cubicBezTo>
                    <a:pt x="25" y="13"/>
                    <a:pt x="25" y="1"/>
                    <a:pt x="1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5" name="Google Shape;13045;p56"/>
            <p:cNvSpPr/>
            <p:nvPr/>
          </p:nvSpPr>
          <p:spPr>
            <a:xfrm>
              <a:off x="4140100" y="2935600"/>
              <a:ext cx="11625" cy="43225"/>
            </a:xfrm>
            <a:custGeom>
              <a:avLst/>
              <a:gdLst/>
              <a:ahLst/>
              <a:cxnLst/>
              <a:rect l="l" t="t" r="r" b="b"/>
              <a:pathLst>
                <a:path w="465" h="1729" extrusionOk="0">
                  <a:moveTo>
                    <a:pt x="12" y="1"/>
                  </a:moveTo>
                  <a:cubicBezTo>
                    <a:pt x="12" y="1"/>
                    <a:pt x="0" y="13"/>
                    <a:pt x="0" y="25"/>
                  </a:cubicBezTo>
                  <a:cubicBezTo>
                    <a:pt x="262" y="572"/>
                    <a:pt x="191" y="1156"/>
                    <a:pt x="369" y="1703"/>
                  </a:cubicBezTo>
                  <a:cubicBezTo>
                    <a:pt x="375" y="1720"/>
                    <a:pt x="388" y="1729"/>
                    <a:pt x="400" y="1729"/>
                  </a:cubicBezTo>
                  <a:cubicBezTo>
                    <a:pt x="415" y="1729"/>
                    <a:pt x="429" y="1717"/>
                    <a:pt x="429" y="1692"/>
                  </a:cubicBezTo>
                  <a:cubicBezTo>
                    <a:pt x="464" y="1132"/>
                    <a:pt x="298" y="489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6" name="Google Shape;13046;p56"/>
            <p:cNvSpPr/>
            <p:nvPr/>
          </p:nvSpPr>
          <p:spPr>
            <a:xfrm>
              <a:off x="4124050" y="2921850"/>
              <a:ext cx="17850" cy="68625"/>
            </a:xfrm>
            <a:custGeom>
              <a:avLst/>
              <a:gdLst/>
              <a:ahLst/>
              <a:cxnLst/>
              <a:rect l="l" t="t" r="r" b="b"/>
              <a:pathLst>
                <a:path w="714" h="2745" extrusionOk="0">
                  <a:moveTo>
                    <a:pt x="52" y="1"/>
                  </a:moveTo>
                  <a:cubicBezTo>
                    <a:pt x="35" y="1"/>
                    <a:pt x="1" y="29"/>
                    <a:pt x="11" y="39"/>
                  </a:cubicBezTo>
                  <a:cubicBezTo>
                    <a:pt x="511" y="872"/>
                    <a:pt x="297" y="1813"/>
                    <a:pt x="475" y="2718"/>
                  </a:cubicBezTo>
                  <a:cubicBezTo>
                    <a:pt x="475" y="2736"/>
                    <a:pt x="490" y="2745"/>
                    <a:pt x="505" y="2745"/>
                  </a:cubicBezTo>
                  <a:cubicBezTo>
                    <a:pt x="520" y="2745"/>
                    <a:pt x="535" y="2736"/>
                    <a:pt x="535" y="2718"/>
                  </a:cubicBezTo>
                  <a:cubicBezTo>
                    <a:pt x="713" y="1825"/>
                    <a:pt x="702" y="729"/>
                    <a:pt x="59" y="3"/>
                  </a:cubicBezTo>
                  <a:cubicBezTo>
                    <a:pt x="57" y="2"/>
                    <a:pt x="55" y="1"/>
                    <a:pt x="5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7" name="Google Shape;13047;p56"/>
            <p:cNvSpPr/>
            <p:nvPr/>
          </p:nvSpPr>
          <p:spPr>
            <a:xfrm>
              <a:off x="4114575" y="3025250"/>
              <a:ext cx="11950" cy="30725"/>
            </a:xfrm>
            <a:custGeom>
              <a:avLst/>
              <a:gdLst/>
              <a:ahLst/>
              <a:cxnLst/>
              <a:rect l="l" t="t" r="r" b="b"/>
              <a:pathLst>
                <a:path w="478" h="1229" extrusionOk="0">
                  <a:moveTo>
                    <a:pt x="453" y="0"/>
                  </a:moveTo>
                  <a:cubicBezTo>
                    <a:pt x="447" y="0"/>
                    <a:pt x="441" y="3"/>
                    <a:pt x="438" y="11"/>
                  </a:cubicBezTo>
                  <a:cubicBezTo>
                    <a:pt x="176" y="368"/>
                    <a:pt x="223" y="832"/>
                    <a:pt x="9" y="1189"/>
                  </a:cubicBezTo>
                  <a:cubicBezTo>
                    <a:pt x="1" y="1206"/>
                    <a:pt x="16" y="1228"/>
                    <a:pt x="29" y="1228"/>
                  </a:cubicBezTo>
                  <a:cubicBezTo>
                    <a:pt x="35" y="1228"/>
                    <a:pt x="41" y="1224"/>
                    <a:pt x="45" y="1213"/>
                  </a:cubicBezTo>
                  <a:cubicBezTo>
                    <a:pt x="271" y="844"/>
                    <a:pt x="211" y="380"/>
                    <a:pt x="461" y="22"/>
                  </a:cubicBezTo>
                  <a:cubicBezTo>
                    <a:pt x="478" y="14"/>
                    <a:pt x="466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8" name="Google Shape;13048;p56"/>
            <p:cNvSpPr/>
            <p:nvPr/>
          </p:nvSpPr>
          <p:spPr>
            <a:xfrm>
              <a:off x="4112575" y="3022700"/>
              <a:ext cx="29625" cy="44875"/>
            </a:xfrm>
            <a:custGeom>
              <a:avLst/>
              <a:gdLst/>
              <a:ahLst/>
              <a:cxnLst/>
              <a:rect l="l" t="t" r="r" b="b"/>
              <a:pathLst>
                <a:path w="1185" h="1795" extrusionOk="0">
                  <a:moveTo>
                    <a:pt x="1176" y="0"/>
                  </a:moveTo>
                  <a:cubicBezTo>
                    <a:pt x="1174" y="0"/>
                    <a:pt x="1172" y="1"/>
                    <a:pt x="1172" y="5"/>
                  </a:cubicBezTo>
                  <a:cubicBezTo>
                    <a:pt x="863" y="636"/>
                    <a:pt x="280" y="1113"/>
                    <a:pt x="18" y="1756"/>
                  </a:cubicBezTo>
                  <a:cubicBezTo>
                    <a:pt x="1" y="1772"/>
                    <a:pt x="13" y="1795"/>
                    <a:pt x="30" y="1795"/>
                  </a:cubicBezTo>
                  <a:cubicBezTo>
                    <a:pt x="38" y="1795"/>
                    <a:pt x="46" y="1790"/>
                    <a:pt x="53" y="1779"/>
                  </a:cubicBezTo>
                  <a:cubicBezTo>
                    <a:pt x="506" y="1244"/>
                    <a:pt x="994" y="684"/>
                    <a:pt x="1184" y="5"/>
                  </a:cubicBezTo>
                  <a:cubicBezTo>
                    <a:pt x="1184" y="5"/>
                    <a:pt x="1179" y="0"/>
                    <a:pt x="117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9" name="Google Shape;13049;p56"/>
            <p:cNvSpPr/>
            <p:nvPr/>
          </p:nvSpPr>
          <p:spPr>
            <a:xfrm>
              <a:off x="4097225" y="3089675"/>
              <a:ext cx="4200" cy="8475"/>
            </a:xfrm>
            <a:custGeom>
              <a:avLst/>
              <a:gdLst/>
              <a:ahLst/>
              <a:cxnLst/>
              <a:rect l="l" t="t" r="r" b="b"/>
              <a:pathLst>
                <a:path w="168" h="339" extrusionOk="0">
                  <a:moveTo>
                    <a:pt x="148" y="1"/>
                  </a:moveTo>
                  <a:cubicBezTo>
                    <a:pt x="136" y="1"/>
                    <a:pt x="125" y="9"/>
                    <a:pt x="132" y="29"/>
                  </a:cubicBezTo>
                  <a:cubicBezTo>
                    <a:pt x="147" y="44"/>
                    <a:pt x="145" y="73"/>
                    <a:pt x="136" y="104"/>
                  </a:cubicBezTo>
                  <a:lnTo>
                    <a:pt x="136" y="104"/>
                  </a:lnTo>
                  <a:cubicBezTo>
                    <a:pt x="152" y="71"/>
                    <a:pt x="134" y="39"/>
                    <a:pt x="167" y="17"/>
                  </a:cubicBezTo>
                  <a:cubicBezTo>
                    <a:pt x="167" y="7"/>
                    <a:pt x="158" y="1"/>
                    <a:pt x="148" y="1"/>
                  </a:cubicBezTo>
                  <a:close/>
                  <a:moveTo>
                    <a:pt x="136" y="104"/>
                  </a:moveTo>
                  <a:cubicBezTo>
                    <a:pt x="135" y="107"/>
                    <a:pt x="133" y="110"/>
                    <a:pt x="132" y="112"/>
                  </a:cubicBezTo>
                  <a:cubicBezTo>
                    <a:pt x="122" y="130"/>
                    <a:pt x="120" y="149"/>
                    <a:pt x="115" y="167"/>
                  </a:cubicBezTo>
                  <a:lnTo>
                    <a:pt x="115" y="167"/>
                  </a:lnTo>
                  <a:cubicBezTo>
                    <a:pt x="122" y="147"/>
                    <a:pt x="131" y="125"/>
                    <a:pt x="136" y="104"/>
                  </a:cubicBezTo>
                  <a:close/>
                  <a:moveTo>
                    <a:pt x="115" y="167"/>
                  </a:moveTo>
                  <a:cubicBezTo>
                    <a:pt x="113" y="172"/>
                    <a:pt x="111" y="177"/>
                    <a:pt x="109" y="182"/>
                  </a:cubicBezTo>
                  <a:lnTo>
                    <a:pt x="109" y="182"/>
                  </a:lnTo>
                  <a:cubicBezTo>
                    <a:pt x="111" y="177"/>
                    <a:pt x="113" y="172"/>
                    <a:pt x="115" y="167"/>
                  </a:cubicBezTo>
                  <a:close/>
                  <a:moveTo>
                    <a:pt x="109" y="182"/>
                  </a:moveTo>
                  <a:cubicBezTo>
                    <a:pt x="108" y="183"/>
                    <a:pt x="108" y="183"/>
                    <a:pt x="108" y="184"/>
                  </a:cubicBezTo>
                  <a:cubicBezTo>
                    <a:pt x="94" y="206"/>
                    <a:pt x="82" y="227"/>
                    <a:pt x="70" y="247"/>
                  </a:cubicBezTo>
                  <a:lnTo>
                    <a:pt x="70" y="247"/>
                  </a:lnTo>
                  <a:cubicBezTo>
                    <a:pt x="79" y="237"/>
                    <a:pt x="87" y="228"/>
                    <a:pt x="96" y="220"/>
                  </a:cubicBezTo>
                  <a:cubicBezTo>
                    <a:pt x="98" y="209"/>
                    <a:pt x="103" y="196"/>
                    <a:pt x="109" y="182"/>
                  </a:cubicBezTo>
                  <a:close/>
                  <a:moveTo>
                    <a:pt x="70" y="247"/>
                  </a:moveTo>
                  <a:lnTo>
                    <a:pt x="70" y="247"/>
                  </a:lnTo>
                  <a:cubicBezTo>
                    <a:pt x="44" y="277"/>
                    <a:pt x="19" y="311"/>
                    <a:pt x="1" y="339"/>
                  </a:cubicBezTo>
                  <a:cubicBezTo>
                    <a:pt x="30" y="309"/>
                    <a:pt x="51" y="279"/>
                    <a:pt x="70" y="24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0" name="Google Shape;13050;p56"/>
            <p:cNvSpPr/>
            <p:nvPr/>
          </p:nvSpPr>
          <p:spPr>
            <a:xfrm>
              <a:off x="4096025" y="3111300"/>
              <a:ext cx="775" cy="1300"/>
            </a:xfrm>
            <a:custGeom>
              <a:avLst/>
              <a:gdLst/>
              <a:ahLst/>
              <a:cxnLst/>
              <a:rect l="l" t="t" r="r" b="b"/>
              <a:pathLst>
                <a:path w="31" h="52" extrusionOk="0">
                  <a:moveTo>
                    <a:pt x="17" y="1"/>
                  </a:moveTo>
                  <a:cubicBezTo>
                    <a:pt x="10" y="1"/>
                    <a:pt x="1" y="4"/>
                    <a:pt x="1" y="9"/>
                  </a:cubicBezTo>
                  <a:lnTo>
                    <a:pt x="1" y="33"/>
                  </a:lnTo>
                  <a:cubicBezTo>
                    <a:pt x="1" y="45"/>
                    <a:pt x="7" y="51"/>
                    <a:pt x="13" y="51"/>
                  </a:cubicBezTo>
                  <a:cubicBezTo>
                    <a:pt x="19" y="51"/>
                    <a:pt x="25" y="45"/>
                    <a:pt x="25" y="33"/>
                  </a:cubicBezTo>
                  <a:lnTo>
                    <a:pt x="25" y="9"/>
                  </a:lnTo>
                  <a:cubicBezTo>
                    <a:pt x="31" y="4"/>
                    <a:pt x="25" y="1"/>
                    <a:pt x="1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1" name="Google Shape;13051;p56"/>
            <p:cNvSpPr/>
            <p:nvPr/>
          </p:nvSpPr>
          <p:spPr>
            <a:xfrm>
              <a:off x="4093950" y="3143475"/>
              <a:ext cx="8950" cy="45100"/>
            </a:xfrm>
            <a:custGeom>
              <a:avLst/>
              <a:gdLst/>
              <a:ahLst/>
              <a:cxnLst/>
              <a:rect l="l" t="t" r="r" b="b"/>
              <a:pathLst>
                <a:path w="358" h="1804" extrusionOk="0">
                  <a:moveTo>
                    <a:pt x="144" y="1"/>
                  </a:moveTo>
                  <a:cubicBezTo>
                    <a:pt x="136" y="1"/>
                    <a:pt x="132" y="6"/>
                    <a:pt x="132" y="20"/>
                  </a:cubicBezTo>
                  <a:cubicBezTo>
                    <a:pt x="132" y="592"/>
                    <a:pt x="1" y="1247"/>
                    <a:pt x="298" y="1782"/>
                  </a:cubicBezTo>
                  <a:cubicBezTo>
                    <a:pt x="303" y="1796"/>
                    <a:pt x="313" y="1803"/>
                    <a:pt x="324" y="1803"/>
                  </a:cubicBezTo>
                  <a:cubicBezTo>
                    <a:pt x="340" y="1803"/>
                    <a:pt x="358" y="1787"/>
                    <a:pt x="358" y="1759"/>
                  </a:cubicBezTo>
                  <a:cubicBezTo>
                    <a:pt x="263" y="1175"/>
                    <a:pt x="143" y="604"/>
                    <a:pt x="167" y="8"/>
                  </a:cubicBezTo>
                  <a:cubicBezTo>
                    <a:pt x="157" y="3"/>
                    <a:pt x="150" y="1"/>
                    <a:pt x="14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2" name="Google Shape;13052;p56"/>
            <p:cNvSpPr/>
            <p:nvPr/>
          </p:nvSpPr>
          <p:spPr>
            <a:xfrm>
              <a:off x="4104075" y="3123100"/>
              <a:ext cx="11725" cy="67725"/>
            </a:xfrm>
            <a:custGeom>
              <a:avLst/>
              <a:gdLst/>
              <a:ahLst/>
              <a:cxnLst/>
              <a:rect l="l" t="t" r="r" b="b"/>
              <a:pathLst>
                <a:path w="469" h="2709" extrusionOk="0">
                  <a:moveTo>
                    <a:pt x="164" y="0"/>
                  </a:moveTo>
                  <a:cubicBezTo>
                    <a:pt x="148" y="0"/>
                    <a:pt x="131" y="12"/>
                    <a:pt x="131" y="38"/>
                  </a:cubicBezTo>
                  <a:cubicBezTo>
                    <a:pt x="96" y="919"/>
                    <a:pt x="0" y="1859"/>
                    <a:pt x="369" y="2681"/>
                  </a:cubicBezTo>
                  <a:cubicBezTo>
                    <a:pt x="377" y="2700"/>
                    <a:pt x="391" y="2708"/>
                    <a:pt x="406" y="2708"/>
                  </a:cubicBezTo>
                  <a:cubicBezTo>
                    <a:pt x="436" y="2708"/>
                    <a:pt x="469" y="2673"/>
                    <a:pt x="453" y="2633"/>
                  </a:cubicBezTo>
                  <a:cubicBezTo>
                    <a:pt x="250" y="1752"/>
                    <a:pt x="203" y="919"/>
                    <a:pt x="191" y="26"/>
                  </a:cubicBezTo>
                  <a:cubicBezTo>
                    <a:pt x="191" y="9"/>
                    <a:pt x="178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3" name="Google Shape;13053;p56"/>
            <p:cNvSpPr/>
            <p:nvPr/>
          </p:nvSpPr>
          <p:spPr>
            <a:xfrm>
              <a:off x="4078775" y="3141475"/>
              <a:ext cx="15075" cy="50600"/>
            </a:xfrm>
            <a:custGeom>
              <a:avLst/>
              <a:gdLst/>
              <a:ahLst/>
              <a:cxnLst/>
              <a:rect l="l" t="t" r="r" b="b"/>
              <a:pathLst>
                <a:path w="603" h="2024" extrusionOk="0">
                  <a:moveTo>
                    <a:pt x="27" y="0"/>
                  </a:moveTo>
                  <a:cubicBezTo>
                    <a:pt x="19" y="0"/>
                    <a:pt x="12" y="6"/>
                    <a:pt x="12" y="17"/>
                  </a:cubicBezTo>
                  <a:cubicBezTo>
                    <a:pt x="0" y="648"/>
                    <a:pt x="72" y="1541"/>
                    <a:pt x="548" y="2017"/>
                  </a:cubicBezTo>
                  <a:cubicBezTo>
                    <a:pt x="553" y="2022"/>
                    <a:pt x="558" y="2024"/>
                    <a:pt x="563" y="2024"/>
                  </a:cubicBezTo>
                  <a:cubicBezTo>
                    <a:pt x="584" y="2024"/>
                    <a:pt x="603" y="1991"/>
                    <a:pt x="584" y="1981"/>
                  </a:cubicBezTo>
                  <a:cubicBezTo>
                    <a:pt x="155" y="1386"/>
                    <a:pt x="12" y="767"/>
                    <a:pt x="48" y="29"/>
                  </a:cubicBezTo>
                  <a:cubicBezTo>
                    <a:pt x="48" y="9"/>
                    <a:pt x="37" y="0"/>
                    <a:pt x="2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4" name="Google Shape;13054;p56"/>
            <p:cNvSpPr/>
            <p:nvPr/>
          </p:nvSpPr>
          <p:spPr>
            <a:xfrm>
              <a:off x="4125550" y="3212625"/>
              <a:ext cx="30525" cy="27300"/>
            </a:xfrm>
            <a:custGeom>
              <a:avLst/>
              <a:gdLst/>
              <a:ahLst/>
              <a:cxnLst/>
              <a:rect l="l" t="t" r="r" b="b"/>
              <a:pathLst>
                <a:path w="1221" h="1092" extrusionOk="0">
                  <a:moveTo>
                    <a:pt x="90" y="0"/>
                  </a:moveTo>
                  <a:cubicBezTo>
                    <a:pt x="36" y="0"/>
                    <a:pt x="0" y="87"/>
                    <a:pt x="58" y="136"/>
                  </a:cubicBezTo>
                  <a:cubicBezTo>
                    <a:pt x="272" y="302"/>
                    <a:pt x="463" y="481"/>
                    <a:pt x="653" y="659"/>
                  </a:cubicBezTo>
                  <a:cubicBezTo>
                    <a:pt x="820" y="802"/>
                    <a:pt x="951" y="969"/>
                    <a:pt x="1142" y="1088"/>
                  </a:cubicBezTo>
                  <a:cubicBezTo>
                    <a:pt x="1148" y="1090"/>
                    <a:pt x="1154" y="1091"/>
                    <a:pt x="1161" y="1091"/>
                  </a:cubicBezTo>
                  <a:cubicBezTo>
                    <a:pt x="1192" y="1091"/>
                    <a:pt x="1221" y="1068"/>
                    <a:pt x="1201" y="1029"/>
                  </a:cubicBezTo>
                  <a:cubicBezTo>
                    <a:pt x="1082" y="826"/>
                    <a:pt x="892" y="659"/>
                    <a:pt x="713" y="493"/>
                  </a:cubicBezTo>
                  <a:cubicBezTo>
                    <a:pt x="523" y="326"/>
                    <a:pt x="332" y="159"/>
                    <a:pt x="130" y="16"/>
                  </a:cubicBezTo>
                  <a:cubicBezTo>
                    <a:pt x="116" y="5"/>
                    <a:pt x="102" y="0"/>
                    <a:pt x="9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5" name="Google Shape;13055;p56"/>
            <p:cNvSpPr/>
            <p:nvPr/>
          </p:nvSpPr>
          <p:spPr>
            <a:xfrm>
              <a:off x="4170525" y="3252000"/>
              <a:ext cx="130075" cy="78850"/>
            </a:xfrm>
            <a:custGeom>
              <a:avLst/>
              <a:gdLst/>
              <a:ahLst/>
              <a:cxnLst/>
              <a:rect l="l" t="t" r="r" b="b"/>
              <a:pathLst>
                <a:path w="5203" h="3154" extrusionOk="0">
                  <a:moveTo>
                    <a:pt x="84" y="0"/>
                  </a:moveTo>
                  <a:cubicBezTo>
                    <a:pt x="30" y="0"/>
                    <a:pt x="0" y="109"/>
                    <a:pt x="57" y="120"/>
                  </a:cubicBezTo>
                  <a:cubicBezTo>
                    <a:pt x="1926" y="787"/>
                    <a:pt x="3343" y="2299"/>
                    <a:pt x="5105" y="3144"/>
                  </a:cubicBezTo>
                  <a:cubicBezTo>
                    <a:pt x="5116" y="3151"/>
                    <a:pt x="5125" y="3153"/>
                    <a:pt x="5134" y="3153"/>
                  </a:cubicBezTo>
                  <a:cubicBezTo>
                    <a:pt x="5178" y="3153"/>
                    <a:pt x="5202" y="3093"/>
                    <a:pt x="5153" y="3073"/>
                  </a:cubicBezTo>
                  <a:cubicBezTo>
                    <a:pt x="4260" y="2513"/>
                    <a:pt x="3426" y="1894"/>
                    <a:pt x="2522" y="1347"/>
                  </a:cubicBezTo>
                  <a:cubicBezTo>
                    <a:pt x="1724" y="870"/>
                    <a:pt x="962" y="299"/>
                    <a:pt x="93" y="1"/>
                  </a:cubicBezTo>
                  <a:cubicBezTo>
                    <a:pt x="90" y="1"/>
                    <a:pt x="87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6" name="Google Shape;13056;p56"/>
            <p:cNvSpPr/>
            <p:nvPr/>
          </p:nvSpPr>
          <p:spPr>
            <a:xfrm>
              <a:off x="4118750" y="3217175"/>
              <a:ext cx="40900" cy="40375"/>
            </a:xfrm>
            <a:custGeom>
              <a:avLst/>
              <a:gdLst/>
              <a:ahLst/>
              <a:cxnLst/>
              <a:rect l="l" t="t" r="r" b="b"/>
              <a:pathLst>
                <a:path w="1636" h="1615" extrusionOk="0">
                  <a:moveTo>
                    <a:pt x="121" y="0"/>
                  </a:moveTo>
                  <a:cubicBezTo>
                    <a:pt x="58" y="0"/>
                    <a:pt x="1" y="72"/>
                    <a:pt x="68" y="120"/>
                  </a:cubicBezTo>
                  <a:cubicBezTo>
                    <a:pt x="628" y="549"/>
                    <a:pt x="961" y="1239"/>
                    <a:pt x="1568" y="1609"/>
                  </a:cubicBezTo>
                  <a:cubicBezTo>
                    <a:pt x="1572" y="1612"/>
                    <a:pt x="1577" y="1614"/>
                    <a:pt x="1581" y="1614"/>
                  </a:cubicBezTo>
                  <a:cubicBezTo>
                    <a:pt x="1606" y="1614"/>
                    <a:pt x="1636" y="1569"/>
                    <a:pt x="1616" y="1549"/>
                  </a:cubicBezTo>
                  <a:cubicBezTo>
                    <a:pt x="1104" y="1061"/>
                    <a:pt x="723" y="442"/>
                    <a:pt x="163" y="13"/>
                  </a:cubicBezTo>
                  <a:cubicBezTo>
                    <a:pt x="150" y="4"/>
                    <a:pt x="135" y="0"/>
                    <a:pt x="12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7" name="Google Shape;13057;p56"/>
            <p:cNvSpPr/>
            <p:nvPr/>
          </p:nvSpPr>
          <p:spPr>
            <a:xfrm>
              <a:off x="4172625" y="3271000"/>
              <a:ext cx="8725" cy="6550"/>
            </a:xfrm>
            <a:custGeom>
              <a:avLst/>
              <a:gdLst/>
              <a:ahLst/>
              <a:cxnLst/>
              <a:rect l="l" t="t" r="r" b="b"/>
              <a:pathLst>
                <a:path w="349" h="262" extrusionOk="0">
                  <a:moveTo>
                    <a:pt x="42" y="1"/>
                  </a:moveTo>
                  <a:cubicBezTo>
                    <a:pt x="15" y="1"/>
                    <a:pt x="0" y="30"/>
                    <a:pt x="21" y="51"/>
                  </a:cubicBezTo>
                  <a:cubicBezTo>
                    <a:pt x="128" y="110"/>
                    <a:pt x="211" y="170"/>
                    <a:pt x="306" y="253"/>
                  </a:cubicBezTo>
                  <a:cubicBezTo>
                    <a:pt x="309" y="259"/>
                    <a:pt x="313" y="261"/>
                    <a:pt x="318" y="261"/>
                  </a:cubicBezTo>
                  <a:cubicBezTo>
                    <a:pt x="332" y="261"/>
                    <a:pt x="348" y="238"/>
                    <a:pt x="330" y="229"/>
                  </a:cubicBezTo>
                  <a:cubicBezTo>
                    <a:pt x="247" y="134"/>
                    <a:pt x="140" y="75"/>
                    <a:pt x="56" y="3"/>
                  </a:cubicBezTo>
                  <a:cubicBezTo>
                    <a:pt x="51" y="2"/>
                    <a:pt x="47" y="1"/>
                    <a:pt x="4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8" name="Google Shape;13058;p56"/>
            <p:cNvSpPr/>
            <p:nvPr/>
          </p:nvSpPr>
          <p:spPr>
            <a:xfrm>
              <a:off x="4207650" y="3293675"/>
              <a:ext cx="6150" cy="3200"/>
            </a:xfrm>
            <a:custGeom>
              <a:avLst/>
              <a:gdLst/>
              <a:ahLst/>
              <a:cxnLst/>
              <a:rect l="l" t="t" r="r" b="b"/>
              <a:pathLst>
                <a:path w="246" h="128" extrusionOk="0">
                  <a:moveTo>
                    <a:pt x="42" y="0"/>
                  </a:moveTo>
                  <a:cubicBezTo>
                    <a:pt x="1" y="0"/>
                    <a:pt x="4" y="108"/>
                    <a:pt x="60" y="108"/>
                  </a:cubicBezTo>
                  <a:cubicBezTo>
                    <a:pt x="108" y="108"/>
                    <a:pt x="156" y="108"/>
                    <a:pt x="179" y="120"/>
                  </a:cubicBezTo>
                  <a:cubicBezTo>
                    <a:pt x="188" y="126"/>
                    <a:pt x="196" y="128"/>
                    <a:pt x="204" y="128"/>
                  </a:cubicBezTo>
                  <a:cubicBezTo>
                    <a:pt x="228" y="128"/>
                    <a:pt x="245" y="103"/>
                    <a:pt x="227" y="84"/>
                  </a:cubicBezTo>
                  <a:cubicBezTo>
                    <a:pt x="179" y="25"/>
                    <a:pt x="120" y="25"/>
                    <a:pt x="48" y="1"/>
                  </a:cubicBezTo>
                  <a:cubicBezTo>
                    <a:pt x="46" y="1"/>
                    <a:pt x="44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9" name="Google Shape;13059;p56"/>
            <p:cNvSpPr/>
            <p:nvPr/>
          </p:nvSpPr>
          <p:spPr>
            <a:xfrm>
              <a:off x="4233850" y="3304425"/>
              <a:ext cx="9550" cy="5075"/>
            </a:xfrm>
            <a:custGeom>
              <a:avLst/>
              <a:gdLst/>
              <a:ahLst/>
              <a:cxnLst/>
              <a:rect l="l" t="t" r="r" b="b"/>
              <a:pathLst>
                <a:path w="382" h="203" extrusionOk="0">
                  <a:moveTo>
                    <a:pt x="86" y="0"/>
                  </a:moveTo>
                  <a:cubicBezTo>
                    <a:pt x="32" y="0"/>
                    <a:pt x="0" y="87"/>
                    <a:pt x="60" y="107"/>
                  </a:cubicBezTo>
                  <a:cubicBezTo>
                    <a:pt x="143" y="154"/>
                    <a:pt x="251" y="202"/>
                    <a:pt x="346" y="202"/>
                  </a:cubicBezTo>
                  <a:cubicBezTo>
                    <a:pt x="370" y="202"/>
                    <a:pt x="382" y="154"/>
                    <a:pt x="370" y="143"/>
                  </a:cubicBezTo>
                  <a:cubicBezTo>
                    <a:pt x="310" y="71"/>
                    <a:pt x="203" y="47"/>
                    <a:pt x="120" y="12"/>
                  </a:cubicBezTo>
                  <a:cubicBezTo>
                    <a:pt x="108" y="4"/>
                    <a:pt x="96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0" name="Google Shape;13060;p56"/>
            <p:cNvSpPr/>
            <p:nvPr/>
          </p:nvSpPr>
          <p:spPr>
            <a:xfrm>
              <a:off x="4258000" y="3318575"/>
              <a:ext cx="8025" cy="5500"/>
            </a:xfrm>
            <a:custGeom>
              <a:avLst/>
              <a:gdLst/>
              <a:ahLst/>
              <a:cxnLst/>
              <a:rect l="l" t="t" r="r" b="b"/>
              <a:pathLst>
                <a:path w="321" h="220" extrusionOk="0">
                  <a:moveTo>
                    <a:pt x="79" y="1"/>
                  </a:moveTo>
                  <a:cubicBezTo>
                    <a:pt x="28" y="1"/>
                    <a:pt x="1" y="84"/>
                    <a:pt x="58" y="112"/>
                  </a:cubicBezTo>
                  <a:cubicBezTo>
                    <a:pt x="106" y="124"/>
                    <a:pt x="130" y="136"/>
                    <a:pt x="178" y="172"/>
                  </a:cubicBezTo>
                  <a:cubicBezTo>
                    <a:pt x="213" y="184"/>
                    <a:pt x="225" y="196"/>
                    <a:pt x="261" y="220"/>
                  </a:cubicBezTo>
                  <a:cubicBezTo>
                    <a:pt x="297" y="220"/>
                    <a:pt x="320" y="196"/>
                    <a:pt x="308" y="172"/>
                  </a:cubicBezTo>
                  <a:cubicBezTo>
                    <a:pt x="285" y="100"/>
                    <a:pt x="189" y="53"/>
                    <a:pt x="118" y="17"/>
                  </a:cubicBezTo>
                  <a:cubicBezTo>
                    <a:pt x="104" y="6"/>
                    <a:pt x="91" y="1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1" name="Google Shape;13061;p56"/>
            <p:cNvSpPr/>
            <p:nvPr/>
          </p:nvSpPr>
          <p:spPr>
            <a:xfrm>
              <a:off x="4283650" y="3334500"/>
              <a:ext cx="9325" cy="5550"/>
            </a:xfrm>
            <a:custGeom>
              <a:avLst/>
              <a:gdLst/>
              <a:ahLst/>
              <a:cxnLst/>
              <a:rect l="l" t="t" r="r" b="b"/>
              <a:pathLst>
                <a:path w="373" h="222" extrusionOk="0">
                  <a:moveTo>
                    <a:pt x="100" y="1"/>
                  </a:moveTo>
                  <a:cubicBezTo>
                    <a:pt x="30" y="1"/>
                    <a:pt x="1" y="102"/>
                    <a:pt x="92" y="142"/>
                  </a:cubicBezTo>
                  <a:cubicBezTo>
                    <a:pt x="116" y="154"/>
                    <a:pt x="164" y="154"/>
                    <a:pt x="199" y="178"/>
                  </a:cubicBezTo>
                  <a:cubicBezTo>
                    <a:pt x="235" y="190"/>
                    <a:pt x="271" y="202"/>
                    <a:pt x="318" y="214"/>
                  </a:cubicBezTo>
                  <a:cubicBezTo>
                    <a:pt x="324" y="219"/>
                    <a:pt x="330" y="221"/>
                    <a:pt x="336" y="221"/>
                  </a:cubicBezTo>
                  <a:cubicBezTo>
                    <a:pt x="356" y="221"/>
                    <a:pt x="372" y="196"/>
                    <a:pt x="354" y="178"/>
                  </a:cubicBezTo>
                  <a:cubicBezTo>
                    <a:pt x="330" y="71"/>
                    <a:pt x="223" y="59"/>
                    <a:pt x="140" y="11"/>
                  </a:cubicBezTo>
                  <a:cubicBezTo>
                    <a:pt x="125" y="4"/>
                    <a:pt x="112" y="1"/>
                    <a:pt x="10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2" name="Google Shape;13062;p56"/>
            <p:cNvSpPr/>
            <p:nvPr/>
          </p:nvSpPr>
          <p:spPr>
            <a:xfrm>
              <a:off x="4308375" y="3348125"/>
              <a:ext cx="9150" cy="2150"/>
            </a:xfrm>
            <a:custGeom>
              <a:avLst/>
              <a:gdLst/>
              <a:ahLst/>
              <a:cxnLst/>
              <a:rect l="l" t="t" r="r" b="b"/>
              <a:pathLst>
                <a:path w="366" h="86" extrusionOk="0">
                  <a:moveTo>
                    <a:pt x="46" y="0"/>
                  </a:moveTo>
                  <a:cubicBezTo>
                    <a:pt x="16" y="0"/>
                    <a:pt x="0" y="51"/>
                    <a:pt x="44" y="61"/>
                  </a:cubicBezTo>
                  <a:cubicBezTo>
                    <a:pt x="139" y="85"/>
                    <a:pt x="234" y="85"/>
                    <a:pt x="341" y="85"/>
                  </a:cubicBezTo>
                  <a:cubicBezTo>
                    <a:pt x="365" y="85"/>
                    <a:pt x="365" y="50"/>
                    <a:pt x="341" y="50"/>
                  </a:cubicBezTo>
                  <a:cubicBezTo>
                    <a:pt x="246" y="50"/>
                    <a:pt x="139" y="26"/>
                    <a:pt x="56" y="2"/>
                  </a:cubicBezTo>
                  <a:cubicBezTo>
                    <a:pt x="52" y="1"/>
                    <a:pt x="49" y="0"/>
                    <a:pt x="4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3" name="Google Shape;13063;p56"/>
            <p:cNvSpPr/>
            <p:nvPr/>
          </p:nvSpPr>
          <p:spPr>
            <a:xfrm>
              <a:off x="4333075" y="3345150"/>
              <a:ext cx="85050" cy="21775"/>
            </a:xfrm>
            <a:custGeom>
              <a:avLst/>
              <a:gdLst/>
              <a:ahLst/>
              <a:cxnLst/>
              <a:rect l="l" t="t" r="r" b="b"/>
              <a:pathLst>
                <a:path w="3402" h="871" extrusionOk="0">
                  <a:moveTo>
                    <a:pt x="67" y="0"/>
                  </a:moveTo>
                  <a:cubicBezTo>
                    <a:pt x="26" y="0"/>
                    <a:pt x="1" y="52"/>
                    <a:pt x="44" y="73"/>
                  </a:cubicBezTo>
                  <a:cubicBezTo>
                    <a:pt x="544" y="442"/>
                    <a:pt x="1080" y="621"/>
                    <a:pt x="1687" y="728"/>
                  </a:cubicBezTo>
                  <a:cubicBezTo>
                    <a:pt x="2044" y="792"/>
                    <a:pt x="2428" y="871"/>
                    <a:pt x="2799" y="871"/>
                  </a:cubicBezTo>
                  <a:cubicBezTo>
                    <a:pt x="2985" y="871"/>
                    <a:pt x="3167" y="851"/>
                    <a:pt x="3342" y="800"/>
                  </a:cubicBezTo>
                  <a:cubicBezTo>
                    <a:pt x="3401" y="788"/>
                    <a:pt x="3378" y="704"/>
                    <a:pt x="3318" y="704"/>
                  </a:cubicBezTo>
                  <a:cubicBezTo>
                    <a:pt x="3265" y="707"/>
                    <a:pt x="3213" y="708"/>
                    <a:pt x="3159" y="708"/>
                  </a:cubicBezTo>
                  <a:cubicBezTo>
                    <a:pt x="2134" y="708"/>
                    <a:pt x="1053" y="285"/>
                    <a:pt x="80" y="2"/>
                  </a:cubicBezTo>
                  <a:cubicBezTo>
                    <a:pt x="75" y="1"/>
                    <a:pt x="71" y="0"/>
                    <a:pt x="6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4" name="Google Shape;13064;p56"/>
            <p:cNvSpPr/>
            <p:nvPr/>
          </p:nvSpPr>
          <p:spPr>
            <a:xfrm>
              <a:off x="4452625" y="3342425"/>
              <a:ext cx="50825" cy="25800"/>
            </a:xfrm>
            <a:custGeom>
              <a:avLst/>
              <a:gdLst/>
              <a:ahLst/>
              <a:cxnLst/>
              <a:rect l="l" t="t" r="r" b="b"/>
              <a:pathLst>
                <a:path w="2033" h="1032" extrusionOk="0">
                  <a:moveTo>
                    <a:pt x="1968" y="1"/>
                  </a:moveTo>
                  <a:cubicBezTo>
                    <a:pt x="1962" y="1"/>
                    <a:pt x="1957" y="2"/>
                    <a:pt x="1953" y="4"/>
                  </a:cubicBezTo>
                  <a:cubicBezTo>
                    <a:pt x="1656" y="135"/>
                    <a:pt x="1429" y="397"/>
                    <a:pt x="1156" y="551"/>
                  </a:cubicBezTo>
                  <a:cubicBezTo>
                    <a:pt x="856" y="762"/>
                    <a:pt x="525" y="911"/>
                    <a:pt x="154" y="911"/>
                  </a:cubicBezTo>
                  <a:cubicBezTo>
                    <a:pt x="127" y="911"/>
                    <a:pt x="100" y="910"/>
                    <a:pt x="72" y="909"/>
                  </a:cubicBezTo>
                  <a:cubicBezTo>
                    <a:pt x="69" y="908"/>
                    <a:pt x="66" y="908"/>
                    <a:pt x="63" y="908"/>
                  </a:cubicBezTo>
                  <a:cubicBezTo>
                    <a:pt x="1" y="908"/>
                    <a:pt x="4" y="1028"/>
                    <a:pt x="72" y="1028"/>
                  </a:cubicBezTo>
                  <a:cubicBezTo>
                    <a:pt x="106" y="1030"/>
                    <a:pt x="141" y="1031"/>
                    <a:pt x="176" y="1031"/>
                  </a:cubicBezTo>
                  <a:cubicBezTo>
                    <a:pt x="848" y="1031"/>
                    <a:pt x="1651" y="606"/>
                    <a:pt x="2013" y="63"/>
                  </a:cubicBezTo>
                  <a:cubicBezTo>
                    <a:pt x="2032" y="24"/>
                    <a:pt x="1995" y="1"/>
                    <a:pt x="196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5" name="Google Shape;13065;p56"/>
            <p:cNvSpPr/>
            <p:nvPr/>
          </p:nvSpPr>
          <p:spPr>
            <a:xfrm>
              <a:off x="4535725" y="3301100"/>
              <a:ext cx="48725" cy="28850"/>
            </a:xfrm>
            <a:custGeom>
              <a:avLst/>
              <a:gdLst/>
              <a:ahLst/>
              <a:cxnLst/>
              <a:rect l="l" t="t" r="r" b="b"/>
              <a:pathLst>
                <a:path w="1949" h="1154" extrusionOk="0">
                  <a:moveTo>
                    <a:pt x="1869" y="0"/>
                  </a:moveTo>
                  <a:cubicBezTo>
                    <a:pt x="1865" y="0"/>
                    <a:pt x="1860" y="1"/>
                    <a:pt x="1856" y="2"/>
                  </a:cubicBezTo>
                  <a:cubicBezTo>
                    <a:pt x="1213" y="168"/>
                    <a:pt x="689" y="526"/>
                    <a:pt x="141" y="859"/>
                  </a:cubicBezTo>
                  <a:cubicBezTo>
                    <a:pt x="0" y="960"/>
                    <a:pt x="89" y="1154"/>
                    <a:pt x="228" y="1154"/>
                  </a:cubicBezTo>
                  <a:cubicBezTo>
                    <a:pt x="253" y="1154"/>
                    <a:pt x="280" y="1148"/>
                    <a:pt x="308" y="1133"/>
                  </a:cubicBezTo>
                  <a:cubicBezTo>
                    <a:pt x="891" y="859"/>
                    <a:pt x="1463" y="597"/>
                    <a:pt x="1915" y="109"/>
                  </a:cubicBezTo>
                  <a:cubicBezTo>
                    <a:pt x="1948" y="65"/>
                    <a:pt x="1920" y="0"/>
                    <a:pt x="186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6" name="Google Shape;13066;p56"/>
            <p:cNvSpPr/>
            <p:nvPr/>
          </p:nvSpPr>
          <p:spPr>
            <a:xfrm>
              <a:off x="4589925" y="3294575"/>
              <a:ext cx="3225" cy="2725"/>
            </a:xfrm>
            <a:custGeom>
              <a:avLst/>
              <a:gdLst/>
              <a:ahLst/>
              <a:cxnLst/>
              <a:rect l="l" t="t" r="r" b="b"/>
              <a:pathLst>
                <a:path w="129" h="109" extrusionOk="0">
                  <a:moveTo>
                    <a:pt x="60" y="0"/>
                  </a:moveTo>
                  <a:cubicBezTo>
                    <a:pt x="0" y="0"/>
                    <a:pt x="0" y="109"/>
                    <a:pt x="60" y="109"/>
                  </a:cubicBezTo>
                  <a:cubicBezTo>
                    <a:pt x="63" y="109"/>
                    <a:pt x="66" y="108"/>
                    <a:pt x="69" y="108"/>
                  </a:cubicBezTo>
                  <a:cubicBezTo>
                    <a:pt x="81" y="108"/>
                    <a:pt x="105" y="108"/>
                    <a:pt x="105" y="84"/>
                  </a:cubicBezTo>
                  <a:cubicBezTo>
                    <a:pt x="128" y="72"/>
                    <a:pt x="128" y="25"/>
                    <a:pt x="105" y="13"/>
                  </a:cubicBezTo>
                  <a:cubicBezTo>
                    <a:pt x="93" y="13"/>
                    <a:pt x="69" y="13"/>
                    <a:pt x="69" y="1"/>
                  </a:cubicBezTo>
                  <a:cubicBezTo>
                    <a:pt x="66" y="0"/>
                    <a:pt x="63" y="0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7" name="Google Shape;13067;p56"/>
            <p:cNvSpPr/>
            <p:nvPr/>
          </p:nvSpPr>
          <p:spPr>
            <a:xfrm>
              <a:off x="4591050" y="3295775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12" y="0"/>
                  </a:moveTo>
                  <a:cubicBezTo>
                    <a:pt x="0" y="0"/>
                    <a:pt x="0" y="12"/>
                    <a:pt x="12" y="12"/>
                  </a:cubicBezTo>
                  <a:cubicBezTo>
                    <a:pt x="24" y="12"/>
                    <a:pt x="24" y="0"/>
                    <a:pt x="1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8" name="Google Shape;13068;p56"/>
            <p:cNvSpPr/>
            <p:nvPr/>
          </p:nvSpPr>
          <p:spPr>
            <a:xfrm>
              <a:off x="4614575" y="3279875"/>
              <a:ext cx="300" cy="150"/>
            </a:xfrm>
            <a:custGeom>
              <a:avLst/>
              <a:gdLst/>
              <a:ahLst/>
              <a:cxnLst/>
              <a:rect l="l" t="t" r="r" b="b"/>
              <a:pathLst>
                <a:path w="12" h="6" extrusionOk="0">
                  <a:moveTo>
                    <a:pt x="4" y="0"/>
                  </a:moveTo>
                  <a:cubicBezTo>
                    <a:pt x="1" y="0"/>
                    <a:pt x="4" y="5"/>
                    <a:pt x="12" y="5"/>
                  </a:cubicBezTo>
                  <a:cubicBezTo>
                    <a:pt x="8" y="1"/>
                    <a:pt x="5" y="0"/>
                    <a:pt x="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9" name="Google Shape;13069;p56"/>
            <p:cNvSpPr/>
            <p:nvPr/>
          </p:nvSpPr>
          <p:spPr>
            <a:xfrm>
              <a:off x="4629825" y="3179625"/>
              <a:ext cx="102550" cy="82000"/>
            </a:xfrm>
            <a:custGeom>
              <a:avLst/>
              <a:gdLst/>
              <a:ahLst/>
              <a:cxnLst/>
              <a:rect l="l" t="t" r="r" b="b"/>
              <a:pathLst>
                <a:path w="4102" h="3280" extrusionOk="0">
                  <a:moveTo>
                    <a:pt x="4057" y="0"/>
                  </a:moveTo>
                  <a:cubicBezTo>
                    <a:pt x="4048" y="0"/>
                    <a:pt x="4040" y="5"/>
                    <a:pt x="4033" y="15"/>
                  </a:cubicBezTo>
                  <a:cubicBezTo>
                    <a:pt x="3390" y="515"/>
                    <a:pt x="2747" y="1015"/>
                    <a:pt x="2092" y="1503"/>
                  </a:cubicBezTo>
                  <a:cubicBezTo>
                    <a:pt x="1378" y="2051"/>
                    <a:pt x="783" y="2741"/>
                    <a:pt x="21" y="3241"/>
                  </a:cubicBezTo>
                  <a:cubicBezTo>
                    <a:pt x="0" y="3252"/>
                    <a:pt x="15" y="3280"/>
                    <a:pt x="42" y="3280"/>
                  </a:cubicBezTo>
                  <a:cubicBezTo>
                    <a:pt x="47" y="3280"/>
                    <a:pt x="51" y="3279"/>
                    <a:pt x="56" y="3277"/>
                  </a:cubicBezTo>
                  <a:cubicBezTo>
                    <a:pt x="949" y="2765"/>
                    <a:pt x="1652" y="2087"/>
                    <a:pt x="2461" y="1503"/>
                  </a:cubicBezTo>
                  <a:cubicBezTo>
                    <a:pt x="3033" y="1098"/>
                    <a:pt x="3795" y="717"/>
                    <a:pt x="4093" y="63"/>
                  </a:cubicBezTo>
                  <a:cubicBezTo>
                    <a:pt x="4101" y="28"/>
                    <a:pt x="4079" y="0"/>
                    <a:pt x="405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0" name="Google Shape;13070;p56"/>
            <p:cNvSpPr/>
            <p:nvPr/>
          </p:nvSpPr>
          <p:spPr>
            <a:xfrm>
              <a:off x="4749825" y="3137300"/>
              <a:ext cx="33750" cy="21625"/>
            </a:xfrm>
            <a:custGeom>
              <a:avLst/>
              <a:gdLst/>
              <a:ahLst/>
              <a:cxnLst/>
              <a:rect l="l" t="t" r="r" b="b"/>
              <a:pathLst>
                <a:path w="1350" h="865" extrusionOk="0">
                  <a:moveTo>
                    <a:pt x="1338" y="1"/>
                  </a:moveTo>
                  <a:cubicBezTo>
                    <a:pt x="1335" y="1"/>
                    <a:pt x="1332" y="2"/>
                    <a:pt x="1329" y="5"/>
                  </a:cubicBezTo>
                  <a:cubicBezTo>
                    <a:pt x="1138" y="184"/>
                    <a:pt x="876" y="303"/>
                    <a:pt x="674" y="458"/>
                  </a:cubicBezTo>
                  <a:cubicBezTo>
                    <a:pt x="459" y="589"/>
                    <a:pt x="257" y="708"/>
                    <a:pt x="43" y="827"/>
                  </a:cubicBezTo>
                  <a:cubicBezTo>
                    <a:pt x="0" y="827"/>
                    <a:pt x="14" y="864"/>
                    <a:pt x="35" y="864"/>
                  </a:cubicBezTo>
                  <a:cubicBezTo>
                    <a:pt x="37" y="864"/>
                    <a:pt x="40" y="864"/>
                    <a:pt x="43" y="863"/>
                  </a:cubicBezTo>
                  <a:cubicBezTo>
                    <a:pt x="305" y="755"/>
                    <a:pt x="555" y="636"/>
                    <a:pt x="793" y="517"/>
                  </a:cubicBezTo>
                  <a:cubicBezTo>
                    <a:pt x="1019" y="398"/>
                    <a:pt x="1174" y="220"/>
                    <a:pt x="1340" y="29"/>
                  </a:cubicBezTo>
                  <a:cubicBezTo>
                    <a:pt x="1349" y="12"/>
                    <a:pt x="1345" y="1"/>
                    <a:pt x="13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1" name="Google Shape;13071;p56"/>
            <p:cNvSpPr/>
            <p:nvPr/>
          </p:nvSpPr>
          <p:spPr>
            <a:xfrm>
              <a:off x="4788150" y="3131775"/>
              <a:ext cx="5925" cy="4175"/>
            </a:xfrm>
            <a:custGeom>
              <a:avLst/>
              <a:gdLst/>
              <a:ahLst/>
              <a:cxnLst/>
              <a:rect l="l" t="t" r="r" b="b"/>
              <a:pathLst>
                <a:path w="237" h="167" extrusionOk="0">
                  <a:moveTo>
                    <a:pt x="6" y="161"/>
                  </a:moveTo>
                  <a:cubicBezTo>
                    <a:pt x="1" y="161"/>
                    <a:pt x="6" y="167"/>
                    <a:pt x="22" y="167"/>
                  </a:cubicBezTo>
                  <a:cubicBezTo>
                    <a:pt x="14" y="163"/>
                    <a:pt x="9" y="161"/>
                    <a:pt x="6" y="161"/>
                  </a:cubicBezTo>
                  <a:close/>
                  <a:moveTo>
                    <a:pt x="212" y="0"/>
                  </a:moveTo>
                  <a:cubicBezTo>
                    <a:pt x="153" y="48"/>
                    <a:pt x="81" y="107"/>
                    <a:pt x="22" y="167"/>
                  </a:cubicBezTo>
                  <a:cubicBezTo>
                    <a:pt x="93" y="131"/>
                    <a:pt x="153" y="60"/>
                    <a:pt x="224" y="24"/>
                  </a:cubicBezTo>
                  <a:cubicBezTo>
                    <a:pt x="236" y="24"/>
                    <a:pt x="224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2" name="Google Shape;13072;p56"/>
            <p:cNvSpPr/>
            <p:nvPr/>
          </p:nvSpPr>
          <p:spPr>
            <a:xfrm>
              <a:off x="4803950" y="3124375"/>
              <a:ext cx="2825" cy="1825"/>
            </a:xfrm>
            <a:custGeom>
              <a:avLst/>
              <a:gdLst/>
              <a:ahLst/>
              <a:cxnLst/>
              <a:rect l="l" t="t" r="r" b="b"/>
              <a:pathLst>
                <a:path w="113" h="73" extrusionOk="0">
                  <a:moveTo>
                    <a:pt x="99" y="0"/>
                  </a:moveTo>
                  <a:cubicBezTo>
                    <a:pt x="94" y="0"/>
                    <a:pt x="88" y="3"/>
                    <a:pt x="80" y="10"/>
                  </a:cubicBezTo>
                  <a:cubicBezTo>
                    <a:pt x="68" y="22"/>
                    <a:pt x="45" y="34"/>
                    <a:pt x="21" y="34"/>
                  </a:cubicBezTo>
                  <a:cubicBezTo>
                    <a:pt x="0" y="44"/>
                    <a:pt x="6" y="72"/>
                    <a:pt x="16" y="72"/>
                  </a:cubicBezTo>
                  <a:cubicBezTo>
                    <a:pt x="17" y="72"/>
                    <a:pt x="19" y="72"/>
                    <a:pt x="21" y="70"/>
                  </a:cubicBezTo>
                  <a:cubicBezTo>
                    <a:pt x="57" y="70"/>
                    <a:pt x="80" y="46"/>
                    <a:pt x="104" y="22"/>
                  </a:cubicBezTo>
                  <a:cubicBezTo>
                    <a:pt x="112" y="14"/>
                    <a:pt x="109" y="0"/>
                    <a:pt x="9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3" name="Google Shape;13073;p56"/>
            <p:cNvSpPr/>
            <p:nvPr/>
          </p:nvSpPr>
          <p:spPr>
            <a:xfrm>
              <a:off x="4811300" y="3116775"/>
              <a:ext cx="1725" cy="1325"/>
            </a:xfrm>
            <a:custGeom>
              <a:avLst/>
              <a:gdLst/>
              <a:ahLst/>
              <a:cxnLst/>
              <a:rect l="l" t="t" r="r" b="b"/>
              <a:pathLst>
                <a:path w="69" h="53" extrusionOk="0">
                  <a:moveTo>
                    <a:pt x="57" y="0"/>
                  </a:moveTo>
                  <a:cubicBezTo>
                    <a:pt x="55" y="0"/>
                    <a:pt x="51" y="2"/>
                    <a:pt x="48" y="5"/>
                  </a:cubicBezTo>
                  <a:lnTo>
                    <a:pt x="13" y="40"/>
                  </a:lnTo>
                  <a:cubicBezTo>
                    <a:pt x="1" y="40"/>
                    <a:pt x="13" y="52"/>
                    <a:pt x="24" y="52"/>
                  </a:cubicBezTo>
                  <a:lnTo>
                    <a:pt x="60" y="29"/>
                  </a:lnTo>
                  <a:cubicBezTo>
                    <a:pt x="69" y="11"/>
                    <a:pt x="65" y="0"/>
                    <a:pt x="5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4" name="Google Shape;13074;p56"/>
            <p:cNvSpPr/>
            <p:nvPr/>
          </p:nvSpPr>
          <p:spPr>
            <a:xfrm>
              <a:off x="4813175" y="3080450"/>
              <a:ext cx="8275" cy="19725"/>
            </a:xfrm>
            <a:custGeom>
              <a:avLst/>
              <a:gdLst/>
              <a:ahLst/>
              <a:cxnLst/>
              <a:rect l="l" t="t" r="r" b="b"/>
              <a:pathLst>
                <a:path w="331" h="789" extrusionOk="0">
                  <a:moveTo>
                    <a:pt x="42" y="1"/>
                  </a:moveTo>
                  <a:cubicBezTo>
                    <a:pt x="25" y="1"/>
                    <a:pt x="0" y="14"/>
                    <a:pt x="9" y="41"/>
                  </a:cubicBezTo>
                  <a:cubicBezTo>
                    <a:pt x="69" y="303"/>
                    <a:pt x="247" y="517"/>
                    <a:pt x="283" y="779"/>
                  </a:cubicBezTo>
                  <a:cubicBezTo>
                    <a:pt x="283" y="785"/>
                    <a:pt x="289" y="788"/>
                    <a:pt x="295" y="788"/>
                  </a:cubicBezTo>
                  <a:cubicBezTo>
                    <a:pt x="301" y="788"/>
                    <a:pt x="307" y="785"/>
                    <a:pt x="307" y="779"/>
                  </a:cubicBezTo>
                  <a:cubicBezTo>
                    <a:pt x="330" y="517"/>
                    <a:pt x="247" y="196"/>
                    <a:pt x="57" y="5"/>
                  </a:cubicBezTo>
                  <a:cubicBezTo>
                    <a:pt x="54" y="2"/>
                    <a:pt x="48" y="1"/>
                    <a:pt x="4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5" name="Google Shape;13075;p56"/>
            <p:cNvSpPr/>
            <p:nvPr/>
          </p:nvSpPr>
          <p:spPr>
            <a:xfrm>
              <a:off x="4728500" y="3153550"/>
              <a:ext cx="62125" cy="50500"/>
            </a:xfrm>
            <a:custGeom>
              <a:avLst/>
              <a:gdLst/>
              <a:ahLst/>
              <a:cxnLst/>
              <a:rect l="l" t="t" r="r" b="b"/>
              <a:pathLst>
                <a:path w="2485" h="2020" extrusionOk="0">
                  <a:moveTo>
                    <a:pt x="2428" y="1"/>
                  </a:moveTo>
                  <a:cubicBezTo>
                    <a:pt x="2419" y="1"/>
                    <a:pt x="2411" y="4"/>
                    <a:pt x="2408" y="10"/>
                  </a:cubicBezTo>
                  <a:cubicBezTo>
                    <a:pt x="1836" y="903"/>
                    <a:pt x="765" y="1284"/>
                    <a:pt x="27" y="1975"/>
                  </a:cubicBezTo>
                  <a:cubicBezTo>
                    <a:pt x="1" y="2000"/>
                    <a:pt x="18" y="2020"/>
                    <a:pt x="35" y="2020"/>
                  </a:cubicBezTo>
                  <a:cubicBezTo>
                    <a:pt x="41" y="2020"/>
                    <a:pt x="47" y="2017"/>
                    <a:pt x="50" y="2010"/>
                  </a:cubicBezTo>
                  <a:cubicBezTo>
                    <a:pt x="836" y="1367"/>
                    <a:pt x="1896" y="927"/>
                    <a:pt x="2467" y="46"/>
                  </a:cubicBezTo>
                  <a:cubicBezTo>
                    <a:pt x="2484" y="20"/>
                    <a:pt x="2452" y="1"/>
                    <a:pt x="242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6" name="Google Shape;13076;p56"/>
            <p:cNvSpPr/>
            <p:nvPr/>
          </p:nvSpPr>
          <p:spPr>
            <a:xfrm>
              <a:off x="4652100" y="3250225"/>
              <a:ext cx="14850" cy="11400"/>
            </a:xfrm>
            <a:custGeom>
              <a:avLst/>
              <a:gdLst/>
              <a:ahLst/>
              <a:cxnLst/>
              <a:rect l="l" t="t" r="r" b="b"/>
              <a:pathLst>
                <a:path w="594" h="456" extrusionOk="0">
                  <a:moveTo>
                    <a:pt x="507" y="1"/>
                  </a:moveTo>
                  <a:cubicBezTo>
                    <a:pt x="496" y="1"/>
                    <a:pt x="485" y="4"/>
                    <a:pt x="475" y="13"/>
                  </a:cubicBezTo>
                  <a:cubicBezTo>
                    <a:pt x="308" y="132"/>
                    <a:pt x="142" y="239"/>
                    <a:pt x="11" y="406"/>
                  </a:cubicBezTo>
                  <a:cubicBezTo>
                    <a:pt x="0" y="426"/>
                    <a:pt x="17" y="456"/>
                    <a:pt x="44" y="456"/>
                  </a:cubicBezTo>
                  <a:cubicBezTo>
                    <a:pt x="49" y="456"/>
                    <a:pt x="53" y="455"/>
                    <a:pt x="58" y="453"/>
                  </a:cubicBezTo>
                  <a:cubicBezTo>
                    <a:pt x="225" y="334"/>
                    <a:pt x="380" y="227"/>
                    <a:pt x="535" y="120"/>
                  </a:cubicBezTo>
                  <a:cubicBezTo>
                    <a:pt x="594" y="8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7" name="Google Shape;13077;p56"/>
            <p:cNvSpPr/>
            <p:nvPr/>
          </p:nvSpPr>
          <p:spPr>
            <a:xfrm>
              <a:off x="4521525" y="3337700"/>
              <a:ext cx="35825" cy="19450"/>
            </a:xfrm>
            <a:custGeom>
              <a:avLst/>
              <a:gdLst/>
              <a:ahLst/>
              <a:cxnLst/>
              <a:rect l="l" t="t" r="r" b="b"/>
              <a:pathLst>
                <a:path w="1433" h="778" extrusionOk="0">
                  <a:moveTo>
                    <a:pt x="1375" y="1"/>
                  </a:moveTo>
                  <a:cubicBezTo>
                    <a:pt x="1371" y="1"/>
                    <a:pt x="1368" y="1"/>
                    <a:pt x="1364" y="2"/>
                  </a:cubicBezTo>
                  <a:cubicBezTo>
                    <a:pt x="900" y="145"/>
                    <a:pt x="483" y="467"/>
                    <a:pt x="66" y="681"/>
                  </a:cubicBezTo>
                  <a:cubicBezTo>
                    <a:pt x="0" y="714"/>
                    <a:pt x="36" y="777"/>
                    <a:pt x="89" y="777"/>
                  </a:cubicBezTo>
                  <a:cubicBezTo>
                    <a:pt x="93" y="777"/>
                    <a:pt x="98" y="777"/>
                    <a:pt x="102" y="776"/>
                  </a:cubicBezTo>
                  <a:cubicBezTo>
                    <a:pt x="531" y="562"/>
                    <a:pt x="1007" y="371"/>
                    <a:pt x="1400" y="86"/>
                  </a:cubicBezTo>
                  <a:cubicBezTo>
                    <a:pt x="1433" y="64"/>
                    <a:pt x="1415" y="1"/>
                    <a:pt x="137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8" name="Google Shape;13078;p56"/>
            <p:cNvSpPr/>
            <p:nvPr/>
          </p:nvSpPr>
          <p:spPr>
            <a:xfrm>
              <a:off x="4591750" y="3318325"/>
              <a:ext cx="5825" cy="3400"/>
            </a:xfrm>
            <a:custGeom>
              <a:avLst/>
              <a:gdLst/>
              <a:ahLst/>
              <a:cxnLst/>
              <a:rect l="l" t="t" r="r" b="b"/>
              <a:pathLst>
                <a:path w="233" h="136" extrusionOk="0">
                  <a:moveTo>
                    <a:pt x="200" y="1"/>
                  </a:moveTo>
                  <a:cubicBezTo>
                    <a:pt x="196" y="1"/>
                    <a:pt x="191" y="2"/>
                    <a:pt x="186" y="3"/>
                  </a:cubicBezTo>
                  <a:cubicBezTo>
                    <a:pt x="163" y="27"/>
                    <a:pt x="103" y="63"/>
                    <a:pt x="55" y="63"/>
                  </a:cubicBezTo>
                  <a:cubicBezTo>
                    <a:pt x="0" y="74"/>
                    <a:pt x="16" y="136"/>
                    <a:pt x="57" y="136"/>
                  </a:cubicBezTo>
                  <a:cubicBezTo>
                    <a:pt x="60" y="136"/>
                    <a:pt x="64" y="135"/>
                    <a:pt x="67" y="134"/>
                  </a:cubicBezTo>
                  <a:cubicBezTo>
                    <a:pt x="139" y="122"/>
                    <a:pt x="174" y="87"/>
                    <a:pt x="222" y="51"/>
                  </a:cubicBezTo>
                  <a:cubicBezTo>
                    <a:pt x="232" y="30"/>
                    <a:pt x="225" y="1"/>
                    <a:pt x="20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9" name="Google Shape;13079;p56"/>
            <p:cNvSpPr/>
            <p:nvPr/>
          </p:nvSpPr>
          <p:spPr>
            <a:xfrm>
              <a:off x="4621150" y="3307050"/>
              <a:ext cx="7700" cy="2800"/>
            </a:xfrm>
            <a:custGeom>
              <a:avLst/>
              <a:gdLst/>
              <a:ahLst/>
              <a:cxnLst/>
              <a:rect l="l" t="t" r="r" b="b"/>
              <a:pathLst>
                <a:path w="308" h="112" extrusionOk="0">
                  <a:moveTo>
                    <a:pt x="290" y="0"/>
                  </a:moveTo>
                  <a:cubicBezTo>
                    <a:pt x="288" y="0"/>
                    <a:pt x="286" y="1"/>
                    <a:pt x="284" y="2"/>
                  </a:cubicBezTo>
                  <a:cubicBezTo>
                    <a:pt x="189" y="2"/>
                    <a:pt x="106" y="49"/>
                    <a:pt x="10" y="85"/>
                  </a:cubicBezTo>
                  <a:cubicBezTo>
                    <a:pt x="0" y="85"/>
                    <a:pt x="8" y="111"/>
                    <a:pt x="32" y="111"/>
                  </a:cubicBezTo>
                  <a:cubicBezTo>
                    <a:pt x="36" y="111"/>
                    <a:pt x="41" y="111"/>
                    <a:pt x="46" y="109"/>
                  </a:cubicBezTo>
                  <a:cubicBezTo>
                    <a:pt x="118" y="85"/>
                    <a:pt x="201" y="49"/>
                    <a:pt x="284" y="49"/>
                  </a:cubicBezTo>
                  <a:cubicBezTo>
                    <a:pt x="306" y="49"/>
                    <a:pt x="308" y="0"/>
                    <a:pt x="29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0" name="Google Shape;13080;p56"/>
            <p:cNvSpPr/>
            <p:nvPr/>
          </p:nvSpPr>
          <p:spPr>
            <a:xfrm>
              <a:off x="4663825" y="3274775"/>
              <a:ext cx="16050" cy="10825"/>
            </a:xfrm>
            <a:custGeom>
              <a:avLst/>
              <a:gdLst/>
              <a:ahLst/>
              <a:cxnLst/>
              <a:rect l="l" t="t" r="r" b="b"/>
              <a:pathLst>
                <a:path w="642" h="433" extrusionOk="0">
                  <a:moveTo>
                    <a:pt x="604" y="0"/>
                  </a:moveTo>
                  <a:cubicBezTo>
                    <a:pt x="599" y="0"/>
                    <a:pt x="594" y="2"/>
                    <a:pt x="589" y="7"/>
                  </a:cubicBezTo>
                  <a:cubicBezTo>
                    <a:pt x="387" y="90"/>
                    <a:pt x="208" y="209"/>
                    <a:pt x="30" y="328"/>
                  </a:cubicBezTo>
                  <a:cubicBezTo>
                    <a:pt x="0" y="368"/>
                    <a:pt x="36" y="432"/>
                    <a:pt x="84" y="432"/>
                  </a:cubicBezTo>
                  <a:cubicBezTo>
                    <a:pt x="93" y="432"/>
                    <a:pt x="103" y="430"/>
                    <a:pt x="113" y="424"/>
                  </a:cubicBezTo>
                  <a:cubicBezTo>
                    <a:pt x="268" y="281"/>
                    <a:pt x="447" y="162"/>
                    <a:pt x="613" y="43"/>
                  </a:cubicBezTo>
                  <a:cubicBezTo>
                    <a:pt x="642" y="33"/>
                    <a:pt x="624" y="0"/>
                    <a:pt x="60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1" name="Google Shape;13081;p56"/>
            <p:cNvSpPr/>
            <p:nvPr/>
          </p:nvSpPr>
          <p:spPr>
            <a:xfrm>
              <a:off x="4698600" y="3250825"/>
              <a:ext cx="9125" cy="8500"/>
            </a:xfrm>
            <a:custGeom>
              <a:avLst/>
              <a:gdLst/>
              <a:ahLst/>
              <a:cxnLst/>
              <a:rect l="l" t="t" r="r" b="b"/>
              <a:pathLst>
                <a:path w="365" h="340" extrusionOk="0">
                  <a:moveTo>
                    <a:pt x="365" y="1"/>
                  </a:moveTo>
                  <a:lnTo>
                    <a:pt x="365" y="1"/>
                  </a:lnTo>
                  <a:cubicBezTo>
                    <a:pt x="246" y="132"/>
                    <a:pt x="115" y="215"/>
                    <a:pt x="8" y="334"/>
                  </a:cubicBezTo>
                  <a:cubicBezTo>
                    <a:pt x="127" y="215"/>
                    <a:pt x="246" y="132"/>
                    <a:pt x="365" y="1"/>
                  </a:cubicBezTo>
                  <a:close/>
                  <a:moveTo>
                    <a:pt x="8" y="334"/>
                  </a:moveTo>
                  <a:cubicBezTo>
                    <a:pt x="0" y="334"/>
                    <a:pt x="3" y="339"/>
                    <a:pt x="5" y="339"/>
                  </a:cubicBezTo>
                  <a:cubicBezTo>
                    <a:pt x="7" y="339"/>
                    <a:pt x="8" y="338"/>
                    <a:pt x="8" y="33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2" name="Google Shape;13082;p56"/>
            <p:cNvSpPr/>
            <p:nvPr/>
          </p:nvSpPr>
          <p:spPr>
            <a:xfrm>
              <a:off x="4730725" y="3230325"/>
              <a:ext cx="1625" cy="1600"/>
            </a:xfrm>
            <a:custGeom>
              <a:avLst/>
              <a:gdLst/>
              <a:ahLst/>
              <a:cxnLst/>
              <a:rect l="l" t="t" r="r" b="b"/>
              <a:pathLst>
                <a:path w="65" h="64" extrusionOk="0">
                  <a:moveTo>
                    <a:pt x="51" y="1"/>
                  </a:moveTo>
                  <a:cubicBezTo>
                    <a:pt x="46" y="1"/>
                    <a:pt x="40" y="4"/>
                    <a:pt x="33" y="11"/>
                  </a:cubicBezTo>
                  <a:lnTo>
                    <a:pt x="9" y="35"/>
                  </a:lnTo>
                  <a:cubicBezTo>
                    <a:pt x="0" y="52"/>
                    <a:pt x="4" y="63"/>
                    <a:pt x="12" y="63"/>
                  </a:cubicBezTo>
                  <a:cubicBezTo>
                    <a:pt x="14" y="63"/>
                    <a:pt x="18" y="62"/>
                    <a:pt x="21" y="59"/>
                  </a:cubicBezTo>
                  <a:lnTo>
                    <a:pt x="57" y="23"/>
                  </a:lnTo>
                  <a:cubicBezTo>
                    <a:pt x="65" y="15"/>
                    <a:pt x="62" y="1"/>
                    <a:pt x="5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3" name="Google Shape;13083;p56"/>
            <p:cNvSpPr/>
            <p:nvPr/>
          </p:nvSpPr>
          <p:spPr>
            <a:xfrm>
              <a:off x="4731500" y="3196900"/>
              <a:ext cx="25850" cy="16675"/>
            </a:xfrm>
            <a:custGeom>
              <a:avLst/>
              <a:gdLst/>
              <a:ahLst/>
              <a:cxnLst/>
              <a:rect l="l" t="t" r="r" b="b"/>
              <a:pathLst>
                <a:path w="1034" h="667" extrusionOk="0">
                  <a:moveTo>
                    <a:pt x="998" y="1"/>
                  </a:moveTo>
                  <a:cubicBezTo>
                    <a:pt x="995" y="1"/>
                    <a:pt x="993" y="1"/>
                    <a:pt x="990" y="3"/>
                  </a:cubicBezTo>
                  <a:cubicBezTo>
                    <a:pt x="835" y="50"/>
                    <a:pt x="704" y="122"/>
                    <a:pt x="573" y="217"/>
                  </a:cubicBezTo>
                  <a:cubicBezTo>
                    <a:pt x="407" y="336"/>
                    <a:pt x="240" y="526"/>
                    <a:pt x="49" y="598"/>
                  </a:cubicBezTo>
                  <a:cubicBezTo>
                    <a:pt x="0" y="608"/>
                    <a:pt x="16" y="666"/>
                    <a:pt x="57" y="666"/>
                  </a:cubicBezTo>
                  <a:cubicBezTo>
                    <a:pt x="65" y="666"/>
                    <a:pt x="75" y="664"/>
                    <a:pt x="85" y="657"/>
                  </a:cubicBezTo>
                  <a:cubicBezTo>
                    <a:pt x="240" y="586"/>
                    <a:pt x="395" y="515"/>
                    <a:pt x="526" y="407"/>
                  </a:cubicBezTo>
                  <a:cubicBezTo>
                    <a:pt x="680" y="288"/>
                    <a:pt x="823" y="145"/>
                    <a:pt x="1002" y="50"/>
                  </a:cubicBezTo>
                  <a:cubicBezTo>
                    <a:pt x="1034" y="40"/>
                    <a:pt x="1018" y="1"/>
                    <a:pt x="99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4" name="Google Shape;13084;p56"/>
            <p:cNvSpPr/>
            <p:nvPr/>
          </p:nvSpPr>
          <p:spPr>
            <a:xfrm>
              <a:off x="4806900" y="3054900"/>
              <a:ext cx="5025" cy="6050"/>
            </a:xfrm>
            <a:custGeom>
              <a:avLst/>
              <a:gdLst/>
              <a:ahLst/>
              <a:cxnLst/>
              <a:rect l="l" t="t" r="r" b="b"/>
              <a:pathLst>
                <a:path w="201" h="242" extrusionOk="0">
                  <a:moveTo>
                    <a:pt x="15" y="0"/>
                  </a:moveTo>
                  <a:cubicBezTo>
                    <a:pt x="6" y="0"/>
                    <a:pt x="0" y="17"/>
                    <a:pt x="10" y="27"/>
                  </a:cubicBezTo>
                  <a:cubicBezTo>
                    <a:pt x="81" y="75"/>
                    <a:pt x="141" y="170"/>
                    <a:pt x="189" y="241"/>
                  </a:cubicBezTo>
                  <a:cubicBezTo>
                    <a:pt x="189" y="241"/>
                    <a:pt x="200" y="241"/>
                    <a:pt x="200" y="230"/>
                  </a:cubicBezTo>
                  <a:cubicBezTo>
                    <a:pt x="165" y="134"/>
                    <a:pt x="93" y="39"/>
                    <a:pt x="22" y="3"/>
                  </a:cubicBezTo>
                  <a:cubicBezTo>
                    <a:pt x="20" y="1"/>
                    <a:pt x="17" y="0"/>
                    <a:pt x="1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5" name="Google Shape;13085;p56"/>
            <p:cNvSpPr/>
            <p:nvPr/>
          </p:nvSpPr>
          <p:spPr>
            <a:xfrm>
              <a:off x="4781825" y="3014600"/>
              <a:ext cx="9850" cy="15950"/>
            </a:xfrm>
            <a:custGeom>
              <a:avLst/>
              <a:gdLst/>
              <a:ahLst/>
              <a:cxnLst/>
              <a:rect l="l" t="t" r="r" b="b"/>
              <a:pathLst>
                <a:path w="394" h="638" extrusionOk="0">
                  <a:moveTo>
                    <a:pt x="54" y="0"/>
                  </a:moveTo>
                  <a:cubicBezTo>
                    <a:pt x="30" y="0"/>
                    <a:pt x="1" y="30"/>
                    <a:pt x="1" y="67"/>
                  </a:cubicBezTo>
                  <a:cubicBezTo>
                    <a:pt x="25" y="163"/>
                    <a:pt x="132" y="270"/>
                    <a:pt x="180" y="365"/>
                  </a:cubicBezTo>
                  <a:cubicBezTo>
                    <a:pt x="239" y="448"/>
                    <a:pt x="263" y="556"/>
                    <a:pt x="346" y="627"/>
                  </a:cubicBezTo>
                  <a:cubicBezTo>
                    <a:pt x="354" y="634"/>
                    <a:pt x="361" y="637"/>
                    <a:pt x="368" y="637"/>
                  </a:cubicBezTo>
                  <a:cubicBezTo>
                    <a:pt x="382" y="637"/>
                    <a:pt x="394" y="623"/>
                    <a:pt x="394" y="615"/>
                  </a:cubicBezTo>
                  <a:cubicBezTo>
                    <a:pt x="394" y="496"/>
                    <a:pt x="346" y="413"/>
                    <a:pt x="287" y="306"/>
                  </a:cubicBezTo>
                  <a:cubicBezTo>
                    <a:pt x="227" y="198"/>
                    <a:pt x="168" y="67"/>
                    <a:pt x="72" y="8"/>
                  </a:cubicBezTo>
                  <a:cubicBezTo>
                    <a:pt x="67" y="3"/>
                    <a:pt x="61" y="0"/>
                    <a:pt x="5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6" name="Google Shape;13086;p56"/>
            <p:cNvSpPr/>
            <p:nvPr/>
          </p:nvSpPr>
          <p:spPr>
            <a:xfrm>
              <a:off x="4773800" y="2927275"/>
              <a:ext cx="24425" cy="89725"/>
            </a:xfrm>
            <a:custGeom>
              <a:avLst/>
              <a:gdLst/>
              <a:ahLst/>
              <a:cxnLst/>
              <a:rect l="l" t="t" r="r" b="b"/>
              <a:pathLst>
                <a:path w="977" h="3589" extrusionOk="0">
                  <a:moveTo>
                    <a:pt x="37" y="1"/>
                  </a:moveTo>
                  <a:cubicBezTo>
                    <a:pt x="16" y="1"/>
                    <a:pt x="0" y="16"/>
                    <a:pt x="0" y="48"/>
                  </a:cubicBezTo>
                  <a:cubicBezTo>
                    <a:pt x="143" y="632"/>
                    <a:pt x="96" y="1227"/>
                    <a:pt x="215" y="1822"/>
                  </a:cubicBezTo>
                  <a:cubicBezTo>
                    <a:pt x="334" y="2358"/>
                    <a:pt x="727" y="2977"/>
                    <a:pt x="596" y="3525"/>
                  </a:cubicBezTo>
                  <a:cubicBezTo>
                    <a:pt x="596" y="3557"/>
                    <a:pt x="628" y="3588"/>
                    <a:pt x="656" y="3588"/>
                  </a:cubicBezTo>
                  <a:cubicBezTo>
                    <a:pt x="670" y="3588"/>
                    <a:pt x="683" y="3580"/>
                    <a:pt x="691" y="3560"/>
                  </a:cubicBezTo>
                  <a:cubicBezTo>
                    <a:pt x="977" y="3084"/>
                    <a:pt x="715" y="2513"/>
                    <a:pt x="560" y="2060"/>
                  </a:cubicBezTo>
                  <a:cubicBezTo>
                    <a:pt x="346" y="1405"/>
                    <a:pt x="477" y="596"/>
                    <a:pt x="72" y="12"/>
                  </a:cubicBezTo>
                  <a:cubicBezTo>
                    <a:pt x="60" y="4"/>
                    <a:pt x="48" y="1"/>
                    <a:pt x="3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7" name="Google Shape;13087;p56"/>
            <p:cNvSpPr/>
            <p:nvPr/>
          </p:nvSpPr>
          <p:spPr>
            <a:xfrm>
              <a:off x="4758125" y="2901850"/>
              <a:ext cx="16600" cy="35750"/>
            </a:xfrm>
            <a:custGeom>
              <a:avLst/>
              <a:gdLst/>
              <a:ahLst/>
              <a:cxnLst/>
              <a:rect l="l" t="t" r="r" b="b"/>
              <a:pathLst>
                <a:path w="664" h="1430" extrusionOk="0">
                  <a:moveTo>
                    <a:pt x="60" y="0"/>
                  </a:moveTo>
                  <a:cubicBezTo>
                    <a:pt x="29" y="0"/>
                    <a:pt x="0" y="21"/>
                    <a:pt x="8" y="53"/>
                  </a:cubicBezTo>
                  <a:cubicBezTo>
                    <a:pt x="127" y="517"/>
                    <a:pt x="354" y="910"/>
                    <a:pt x="461" y="1375"/>
                  </a:cubicBezTo>
                  <a:cubicBezTo>
                    <a:pt x="467" y="1412"/>
                    <a:pt x="499" y="1430"/>
                    <a:pt x="530" y="1430"/>
                  </a:cubicBezTo>
                  <a:cubicBezTo>
                    <a:pt x="559" y="1430"/>
                    <a:pt x="586" y="1415"/>
                    <a:pt x="592" y="1387"/>
                  </a:cubicBezTo>
                  <a:cubicBezTo>
                    <a:pt x="663" y="898"/>
                    <a:pt x="366" y="410"/>
                    <a:pt x="104" y="17"/>
                  </a:cubicBezTo>
                  <a:cubicBezTo>
                    <a:pt x="92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8" name="Google Shape;13088;p56"/>
            <p:cNvSpPr/>
            <p:nvPr/>
          </p:nvSpPr>
          <p:spPr>
            <a:xfrm>
              <a:off x="4713375" y="2838875"/>
              <a:ext cx="38600" cy="37150"/>
            </a:xfrm>
            <a:custGeom>
              <a:avLst/>
              <a:gdLst/>
              <a:ahLst/>
              <a:cxnLst/>
              <a:rect l="l" t="t" r="r" b="b"/>
              <a:pathLst>
                <a:path w="1544" h="1486" extrusionOk="0">
                  <a:moveTo>
                    <a:pt x="72" y="0"/>
                  </a:moveTo>
                  <a:cubicBezTo>
                    <a:pt x="24" y="0"/>
                    <a:pt x="0" y="36"/>
                    <a:pt x="24" y="84"/>
                  </a:cubicBezTo>
                  <a:cubicBezTo>
                    <a:pt x="191" y="322"/>
                    <a:pt x="536" y="441"/>
                    <a:pt x="774" y="608"/>
                  </a:cubicBezTo>
                  <a:cubicBezTo>
                    <a:pt x="1096" y="834"/>
                    <a:pt x="1322" y="1108"/>
                    <a:pt x="1489" y="1465"/>
                  </a:cubicBezTo>
                  <a:cubicBezTo>
                    <a:pt x="1489" y="1479"/>
                    <a:pt x="1498" y="1486"/>
                    <a:pt x="1509" y="1486"/>
                  </a:cubicBezTo>
                  <a:cubicBezTo>
                    <a:pt x="1525" y="1486"/>
                    <a:pt x="1544" y="1470"/>
                    <a:pt x="1536" y="1441"/>
                  </a:cubicBezTo>
                  <a:cubicBezTo>
                    <a:pt x="1394" y="1096"/>
                    <a:pt x="1203" y="798"/>
                    <a:pt x="953" y="536"/>
                  </a:cubicBezTo>
                  <a:cubicBezTo>
                    <a:pt x="739" y="310"/>
                    <a:pt x="381" y="12"/>
                    <a:pt x="7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9" name="Google Shape;13089;p56"/>
            <p:cNvSpPr/>
            <p:nvPr/>
          </p:nvSpPr>
          <p:spPr>
            <a:xfrm>
              <a:off x="4629725" y="2792375"/>
              <a:ext cx="73400" cy="42975"/>
            </a:xfrm>
            <a:custGeom>
              <a:avLst/>
              <a:gdLst/>
              <a:ahLst/>
              <a:cxnLst/>
              <a:rect l="l" t="t" r="r" b="b"/>
              <a:pathLst>
                <a:path w="2936" h="1719" extrusionOk="0">
                  <a:moveTo>
                    <a:pt x="77" y="1"/>
                  </a:moveTo>
                  <a:cubicBezTo>
                    <a:pt x="38" y="1"/>
                    <a:pt x="1" y="31"/>
                    <a:pt x="1" y="74"/>
                  </a:cubicBezTo>
                  <a:cubicBezTo>
                    <a:pt x="48" y="527"/>
                    <a:pt x="727" y="860"/>
                    <a:pt x="1084" y="1051"/>
                  </a:cubicBezTo>
                  <a:cubicBezTo>
                    <a:pt x="1668" y="1360"/>
                    <a:pt x="2263" y="1563"/>
                    <a:pt x="2906" y="1706"/>
                  </a:cubicBezTo>
                  <a:cubicBezTo>
                    <a:pt x="2912" y="1715"/>
                    <a:pt x="2918" y="1719"/>
                    <a:pt x="2922" y="1719"/>
                  </a:cubicBezTo>
                  <a:cubicBezTo>
                    <a:pt x="2934" y="1719"/>
                    <a:pt x="2935" y="1691"/>
                    <a:pt x="2918" y="1682"/>
                  </a:cubicBezTo>
                  <a:cubicBezTo>
                    <a:pt x="2442" y="1396"/>
                    <a:pt x="1918" y="1182"/>
                    <a:pt x="1430" y="932"/>
                  </a:cubicBezTo>
                  <a:cubicBezTo>
                    <a:pt x="1156" y="801"/>
                    <a:pt x="894" y="670"/>
                    <a:pt x="656" y="491"/>
                  </a:cubicBezTo>
                  <a:cubicBezTo>
                    <a:pt x="465" y="348"/>
                    <a:pt x="310" y="134"/>
                    <a:pt x="120" y="15"/>
                  </a:cubicBezTo>
                  <a:cubicBezTo>
                    <a:pt x="107" y="5"/>
                    <a:pt x="92" y="1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0" name="Google Shape;13090;p56"/>
            <p:cNvSpPr/>
            <p:nvPr/>
          </p:nvSpPr>
          <p:spPr>
            <a:xfrm>
              <a:off x="4634800" y="2762800"/>
              <a:ext cx="2875" cy="8150"/>
            </a:xfrm>
            <a:custGeom>
              <a:avLst/>
              <a:gdLst/>
              <a:ahLst/>
              <a:cxnLst/>
              <a:rect l="l" t="t" r="r" b="b"/>
              <a:pathLst>
                <a:path w="115" h="326" extrusionOk="0">
                  <a:moveTo>
                    <a:pt x="94" y="1"/>
                  </a:moveTo>
                  <a:cubicBezTo>
                    <a:pt x="88" y="1"/>
                    <a:pt x="84" y="6"/>
                    <a:pt x="84" y="19"/>
                  </a:cubicBezTo>
                  <a:cubicBezTo>
                    <a:pt x="36" y="103"/>
                    <a:pt x="36" y="210"/>
                    <a:pt x="0" y="317"/>
                  </a:cubicBezTo>
                  <a:cubicBezTo>
                    <a:pt x="0" y="323"/>
                    <a:pt x="9" y="326"/>
                    <a:pt x="18" y="326"/>
                  </a:cubicBezTo>
                  <a:cubicBezTo>
                    <a:pt x="27" y="326"/>
                    <a:pt x="36" y="323"/>
                    <a:pt x="36" y="317"/>
                  </a:cubicBezTo>
                  <a:cubicBezTo>
                    <a:pt x="60" y="222"/>
                    <a:pt x="60" y="126"/>
                    <a:pt x="107" y="31"/>
                  </a:cubicBezTo>
                  <a:cubicBezTo>
                    <a:pt x="115" y="16"/>
                    <a:pt x="103" y="1"/>
                    <a:pt x="9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1" name="Google Shape;13091;p56"/>
            <p:cNvSpPr/>
            <p:nvPr/>
          </p:nvSpPr>
          <p:spPr>
            <a:xfrm>
              <a:off x="4640750" y="2704025"/>
              <a:ext cx="20850" cy="30475"/>
            </a:xfrm>
            <a:custGeom>
              <a:avLst/>
              <a:gdLst/>
              <a:ahLst/>
              <a:cxnLst/>
              <a:rect l="l" t="t" r="r" b="b"/>
              <a:pathLst>
                <a:path w="834" h="1219" extrusionOk="0">
                  <a:moveTo>
                    <a:pt x="822" y="1"/>
                  </a:moveTo>
                  <a:cubicBezTo>
                    <a:pt x="560" y="13"/>
                    <a:pt x="381" y="108"/>
                    <a:pt x="262" y="346"/>
                  </a:cubicBezTo>
                  <a:cubicBezTo>
                    <a:pt x="143" y="596"/>
                    <a:pt x="108" y="882"/>
                    <a:pt x="24" y="1144"/>
                  </a:cubicBezTo>
                  <a:cubicBezTo>
                    <a:pt x="0" y="1184"/>
                    <a:pt x="41" y="1219"/>
                    <a:pt x="78" y="1219"/>
                  </a:cubicBezTo>
                  <a:cubicBezTo>
                    <a:pt x="95" y="1219"/>
                    <a:pt x="112" y="1211"/>
                    <a:pt x="119" y="1191"/>
                  </a:cubicBezTo>
                  <a:cubicBezTo>
                    <a:pt x="298" y="834"/>
                    <a:pt x="393" y="168"/>
                    <a:pt x="822" y="37"/>
                  </a:cubicBezTo>
                  <a:cubicBezTo>
                    <a:pt x="834" y="37"/>
                    <a:pt x="834" y="1"/>
                    <a:pt x="82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2" name="Google Shape;13092;p56"/>
            <p:cNvSpPr/>
            <p:nvPr/>
          </p:nvSpPr>
          <p:spPr>
            <a:xfrm>
              <a:off x="4675575" y="2678875"/>
              <a:ext cx="41100" cy="18075"/>
            </a:xfrm>
            <a:custGeom>
              <a:avLst/>
              <a:gdLst/>
              <a:ahLst/>
              <a:cxnLst/>
              <a:rect l="l" t="t" r="r" b="b"/>
              <a:pathLst>
                <a:path w="1644" h="723" extrusionOk="0">
                  <a:moveTo>
                    <a:pt x="1326" y="0"/>
                  </a:moveTo>
                  <a:cubicBezTo>
                    <a:pt x="852" y="0"/>
                    <a:pt x="374" y="415"/>
                    <a:pt x="36" y="673"/>
                  </a:cubicBezTo>
                  <a:cubicBezTo>
                    <a:pt x="1" y="691"/>
                    <a:pt x="11" y="722"/>
                    <a:pt x="34" y="722"/>
                  </a:cubicBezTo>
                  <a:cubicBezTo>
                    <a:pt x="42" y="722"/>
                    <a:pt x="51" y="718"/>
                    <a:pt x="60" y="709"/>
                  </a:cubicBezTo>
                  <a:cubicBezTo>
                    <a:pt x="310" y="531"/>
                    <a:pt x="536" y="388"/>
                    <a:pt x="834" y="292"/>
                  </a:cubicBezTo>
                  <a:cubicBezTo>
                    <a:pt x="1084" y="197"/>
                    <a:pt x="1334" y="185"/>
                    <a:pt x="1608" y="126"/>
                  </a:cubicBezTo>
                  <a:cubicBezTo>
                    <a:pt x="1643" y="114"/>
                    <a:pt x="1632" y="54"/>
                    <a:pt x="1608" y="54"/>
                  </a:cubicBezTo>
                  <a:cubicBezTo>
                    <a:pt x="1515" y="17"/>
                    <a:pt x="1420" y="0"/>
                    <a:pt x="132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3" name="Google Shape;13093;p56"/>
            <p:cNvSpPr/>
            <p:nvPr/>
          </p:nvSpPr>
          <p:spPr>
            <a:xfrm>
              <a:off x="4692000" y="2682900"/>
              <a:ext cx="25275" cy="10525"/>
            </a:xfrm>
            <a:custGeom>
              <a:avLst/>
              <a:gdLst/>
              <a:ahLst/>
              <a:cxnLst/>
              <a:rect l="l" t="t" r="r" b="b"/>
              <a:pathLst>
                <a:path w="1011" h="421" extrusionOk="0">
                  <a:moveTo>
                    <a:pt x="951" y="1"/>
                  </a:moveTo>
                  <a:cubicBezTo>
                    <a:pt x="629" y="60"/>
                    <a:pt x="236" y="108"/>
                    <a:pt x="10" y="370"/>
                  </a:cubicBezTo>
                  <a:cubicBezTo>
                    <a:pt x="0" y="399"/>
                    <a:pt x="7" y="420"/>
                    <a:pt x="22" y="420"/>
                  </a:cubicBezTo>
                  <a:cubicBezTo>
                    <a:pt x="26" y="420"/>
                    <a:pt x="30" y="419"/>
                    <a:pt x="34" y="417"/>
                  </a:cubicBezTo>
                  <a:cubicBezTo>
                    <a:pt x="332" y="251"/>
                    <a:pt x="629" y="143"/>
                    <a:pt x="963" y="60"/>
                  </a:cubicBezTo>
                  <a:cubicBezTo>
                    <a:pt x="1010" y="60"/>
                    <a:pt x="986" y="1"/>
                    <a:pt x="95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4" name="Google Shape;13094;p56"/>
            <p:cNvSpPr/>
            <p:nvPr/>
          </p:nvSpPr>
          <p:spPr>
            <a:xfrm>
              <a:off x="4655925" y="2702850"/>
              <a:ext cx="20275" cy="33225"/>
            </a:xfrm>
            <a:custGeom>
              <a:avLst/>
              <a:gdLst/>
              <a:ahLst/>
              <a:cxnLst/>
              <a:rect l="l" t="t" r="r" b="b"/>
              <a:pathLst>
                <a:path w="811" h="1329" extrusionOk="0">
                  <a:moveTo>
                    <a:pt x="774" y="0"/>
                  </a:moveTo>
                  <a:cubicBezTo>
                    <a:pt x="346" y="298"/>
                    <a:pt x="96" y="798"/>
                    <a:pt x="1" y="1298"/>
                  </a:cubicBezTo>
                  <a:cubicBezTo>
                    <a:pt x="1" y="1313"/>
                    <a:pt x="20" y="1328"/>
                    <a:pt x="34" y="1328"/>
                  </a:cubicBezTo>
                  <a:cubicBezTo>
                    <a:pt x="42" y="1328"/>
                    <a:pt x="48" y="1323"/>
                    <a:pt x="48" y="1310"/>
                  </a:cubicBezTo>
                  <a:cubicBezTo>
                    <a:pt x="179" y="810"/>
                    <a:pt x="346" y="346"/>
                    <a:pt x="774" y="36"/>
                  </a:cubicBezTo>
                  <a:cubicBezTo>
                    <a:pt x="810" y="24"/>
                    <a:pt x="798" y="0"/>
                    <a:pt x="77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5" name="Google Shape;13095;p56"/>
            <p:cNvSpPr/>
            <p:nvPr/>
          </p:nvSpPr>
          <p:spPr>
            <a:xfrm>
              <a:off x="4666475" y="2788200"/>
              <a:ext cx="29075" cy="16175"/>
            </a:xfrm>
            <a:custGeom>
              <a:avLst/>
              <a:gdLst/>
              <a:ahLst/>
              <a:cxnLst/>
              <a:rect l="l" t="t" r="r" b="b"/>
              <a:pathLst>
                <a:path w="1163" h="647" extrusionOk="0">
                  <a:moveTo>
                    <a:pt x="111" y="0"/>
                  </a:moveTo>
                  <a:cubicBezTo>
                    <a:pt x="51" y="0"/>
                    <a:pt x="0" y="97"/>
                    <a:pt x="79" y="146"/>
                  </a:cubicBezTo>
                  <a:cubicBezTo>
                    <a:pt x="388" y="349"/>
                    <a:pt x="733" y="634"/>
                    <a:pt x="1114" y="646"/>
                  </a:cubicBezTo>
                  <a:cubicBezTo>
                    <a:pt x="1162" y="646"/>
                    <a:pt x="1162" y="587"/>
                    <a:pt x="1138" y="575"/>
                  </a:cubicBezTo>
                  <a:cubicBezTo>
                    <a:pt x="936" y="503"/>
                    <a:pt x="769" y="444"/>
                    <a:pt x="603" y="325"/>
                  </a:cubicBezTo>
                  <a:lnTo>
                    <a:pt x="150" y="15"/>
                  </a:lnTo>
                  <a:cubicBezTo>
                    <a:pt x="137" y="5"/>
                    <a:pt x="124" y="0"/>
                    <a:pt x="11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6" name="Google Shape;13096;p56"/>
            <p:cNvSpPr/>
            <p:nvPr/>
          </p:nvSpPr>
          <p:spPr>
            <a:xfrm>
              <a:off x="4681200" y="2734900"/>
              <a:ext cx="17275" cy="24050"/>
            </a:xfrm>
            <a:custGeom>
              <a:avLst/>
              <a:gdLst/>
              <a:ahLst/>
              <a:cxnLst/>
              <a:rect l="l" t="t" r="r" b="b"/>
              <a:pathLst>
                <a:path w="691" h="962" extrusionOk="0">
                  <a:moveTo>
                    <a:pt x="642" y="1"/>
                  </a:moveTo>
                  <a:cubicBezTo>
                    <a:pt x="638" y="1"/>
                    <a:pt x="635" y="2"/>
                    <a:pt x="633" y="4"/>
                  </a:cubicBezTo>
                  <a:cubicBezTo>
                    <a:pt x="323" y="76"/>
                    <a:pt x="180" y="564"/>
                    <a:pt x="49" y="826"/>
                  </a:cubicBezTo>
                  <a:cubicBezTo>
                    <a:pt x="0" y="891"/>
                    <a:pt x="74" y="962"/>
                    <a:pt x="141" y="962"/>
                  </a:cubicBezTo>
                  <a:cubicBezTo>
                    <a:pt x="172" y="962"/>
                    <a:pt x="201" y="947"/>
                    <a:pt x="216" y="909"/>
                  </a:cubicBezTo>
                  <a:cubicBezTo>
                    <a:pt x="287" y="766"/>
                    <a:pt x="347" y="599"/>
                    <a:pt x="442" y="445"/>
                  </a:cubicBezTo>
                  <a:cubicBezTo>
                    <a:pt x="514" y="314"/>
                    <a:pt x="621" y="195"/>
                    <a:pt x="680" y="52"/>
                  </a:cubicBezTo>
                  <a:cubicBezTo>
                    <a:pt x="690" y="22"/>
                    <a:pt x="660" y="1"/>
                    <a:pt x="64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7" name="Google Shape;13097;p56"/>
            <p:cNvSpPr/>
            <p:nvPr/>
          </p:nvSpPr>
          <p:spPr>
            <a:xfrm>
              <a:off x="4734800" y="2693200"/>
              <a:ext cx="5900" cy="1625"/>
            </a:xfrm>
            <a:custGeom>
              <a:avLst/>
              <a:gdLst/>
              <a:ahLst/>
              <a:cxnLst/>
              <a:rect l="l" t="t" r="r" b="b"/>
              <a:pathLst>
                <a:path w="236" h="65" extrusionOk="0">
                  <a:moveTo>
                    <a:pt x="225" y="0"/>
                  </a:moveTo>
                  <a:cubicBezTo>
                    <a:pt x="222" y="0"/>
                    <a:pt x="219" y="2"/>
                    <a:pt x="215" y="5"/>
                  </a:cubicBezTo>
                  <a:cubicBezTo>
                    <a:pt x="167" y="29"/>
                    <a:pt x="96" y="29"/>
                    <a:pt x="48" y="29"/>
                  </a:cubicBezTo>
                  <a:cubicBezTo>
                    <a:pt x="1" y="29"/>
                    <a:pt x="1" y="65"/>
                    <a:pt x="36" y="65"/>
                  </a:cubicBezTo>
                  <a:cubicBezTo>
                    <a:pt x="96" y="65"/>
                    <a:pt x="167" y="65"/>
                    <a:pt x="227" y="17"/>
                  </a:cubicBezTo>
                  <a:cubicBezTo>
                    <a:pt x="235" y="9"/>
                    <a:pt x="232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8" name="Google Shape;13098;p56"/>
            <p:cNvSpPr/>
            <p:nvPr/>
          </p:nvSpPr>
          <p:spPr>
            <a:xfrm>
              <a:off x="4729525" y="2678275"/>
              <a:ext cx="22175" cy="10075"/>
            </a:xfrm>
            <a:custGeom>
              <a:avLst/>
              <a:gdLst/>
              <a:ahLst/>
              <a:cxnLst/>
              <a:rect l="l" t="t" r="r" b="b"/>
              <a:pathLst>
                <a:path w="887" h="403" extrusionOk="0">
                  <a:moveTo>
                    <a:pt x="332" y="1"/>
                  </a:moveTo>
                  <a:cubicBezTo>
                    <a:pt x="228" y="1"/>
                    <a:pt x="122" y="26"/>
                    <a:pt x="21" y="78"/>
                  </a:cubicBezTo>
                  <a:cubicBezTo>
                    <a:pt x="0" y="89"/>
                    <a:pt x="16" y="154"/>
                    <a:pt x="52" y="154"/>
                  </a:cubicBezTo>
                  <a:cubicBezTo>
                    <a:pt x="57" y="154"/>
                    <a:pt x="63" y="153"/>
                    <a:pt x="69" y="150"/>
                  </a:cubicBezTo>
                  <a:cubicBezTo>
                    <a:pt x="112" y="137"/>
                    <a:pt x="157" y="132"/>
                    <a:pt x="202" y="132"/>
                  </a:cubicBezTo>
                  <a:cubicBezTo>
                    <a:pt x="419" y="132"/>
                    <a:pt x="649" y="260"/>
                    <a:pt x="807" y="388"/>
                  </a:cubicBezTo>
                  <a:cubicBezTo>
                    <a:pt x="818" y="398"/>
                    <a:pt x="829" y="403"/>
                    <a:pt x="840" y="403"/>
                  </a:cubicBezTo>
                  <a:cubicBezTo>
                    <a:pt x="866" y="403"/>
                    <a:pt x="887" y="377"/>
                    <a:pt x="878" y="352"/>
                  </a:cubicBezTo>
                  <a:cubicBezTo>
                    <a:pt x="772" y="123"/>
                    <a:pt x="559" y="1"/>
                    <a:pt x="33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9" name="Google Shape;13099;p56"/>
            <p:cNvSpPr/>
            <p:nvPr/>
          </p:nvSpPr>
          <p:spPr>
            <a:xfrm>
              <a:off x="4759075" y="2690875"/>
              <a:ext cx="43925" cy="14525"/>
            </a:xfrm>
            <a:custGeom>
              <a:avLst/>
              <a:gdLst/>
              <a:ahLst/>
              <a:cxnLst/>
              <a:rect l="l" t="t" r="r" b="b"/>
              <a:pathLst>
                <a:path w="1757" h="581" extrusionOk="0">
                  <a:moveTo>
                    <a:pt x="104" y="0"/>
                  </a:moveTo>
                  <a:cubicBezTo>
                    <a:pt x="25" y="0"/>
                    <a:pt x="1" y="124"/>
                    <a:pt x="77" y="146"/>
                  </a:cubicBezTo>
                  <a:cubicBezTo>
                    <a:pt x="577" y="224"/>
                    <a:pt x="1086" y="580"/>
                    <a:pt x="1597" y="580"/>
                  </a:cubicBezTo>
                  <a:cubicBezTo>
                    <a:pt x="1634" y="580"/>
                    <a:pt x="1671" y="579"/>
                    <a:pt x="1709" y="574"/>
                  </a:cubicBezTo>
                  <a:cubicBezTo>
                    <a:pt x="1744" y="574"/>
                    <a:pt x="1756" y="515"/>
                    <a:pt x="1732" y="515"/>
                  </a:cubicBezTo>
                  <a:cubicBezTo>
                    <a:pt x="1411" y="455"/>
                    <a:pt x="1137" y="396"/>
                    <a:pt x="816" y="277"/>
                  </a:cubicBezTo>
                  <a:cubicBezTo>
                    <a:pt x="601" y="182"/>
                    <a:pt x="363" y="86"/>
                    <a:pt x="125" y="3"/>
                  </a:cubicBezTo>
                  <a:cubicBezTo>
                    <a:pt x="118" y="1"/>
                    <a:pt x="111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0" name="Google Shape;13100;p56"/>
            <p:cNvSpPr/>
            <p:nvPr/>
          </p:nvSpPr>
          <p:spPr>
            <a:xfrm>
              <a:off x="4816975" y="2698025"/>
              <a:ext cx="26800" cy="10300"/>
            </a:xfrm>
            <a:custGeom>
              <a:avLst/>
              <a:gdLst/>
              <a:ahLst/>
              <a:cxnLst/>
              <a:rect l="l" t="t" r="r" b="b"/>
              <a:pathLst>
                <a:path w="1072" h="412" extrusionOk="0">
                  <a:moveTo>
                    <a:pt x="964" y="1"/>
                  </a:moveTo>
                  <a:cubicBezTo>
                    <a:pt x="960" y="1"/>
                    <a:pt x="956" y="1"/>
                    <a:pt x="952" y="3"/>
                  </a:cubicBezTo>
                  <a:cubicBezTo>
                    <a:pt x="809" y="15"/>
                    <a:pt x="714" y="110"/>
                    <a:pt x="583" y="158"/>
                  </a:cubicBezTo>
                  <a:cubicBezTo>
                    <a:pt x="511" y="185"/>
                    <a:pt x="439" y="195"/>
                    <a:pt x="366" y="195"/>
                  </a:cubicBezTo>
                  <a:cubicBezTo>
                    <a:pt x="282" y="195"/>
                    <a:pt x="196" y="182"/>
                    <a:pt x="107" y="169"/>
                  </a:cubicBezTo>
                  <a:cubicBezTo>
                    <a:pt x="98" y="165"/>
                    <a:pt x="89" y="163"/>
                    <a:pt x="81" y="163"/>
                  </a:cubicBezTo>
                  <a:cubicBezTo>
                    <a:pt x="26" y="163"/>
                    <a:pt x="0" y="257"/>
                    <a:pt x="83" y="288"/>
                  </a:cubicBezTo>
                  <a:cubicBezTo>
                    <a:pt x="240" y="341"/>
                    <a:pt x="444" y="412"/>
                    <a:pt x="620" y="412"/>
                  </a:cubicBezTo>
                  <a:cubicBezTo>
                    <a:pt x="644" y="412"/>
                    <a:pt x="668" y="410"/>
                    <a:pt x="690" y="408"/>
                  </a:cubicBezTo>
                  <a:cubicBezTo>
                    <a:pt x="869" y="396"/>
                    <a:pt x="1071" y="253"/>
                    <a:pt x="1036" y="62"/>
                  </a:cubicBezTo>
                  <a:cubicBezTo>
                    <a:pt x="1036" y="41"/>
                    <a:pt x="998" y="1"/>
                    <a:pt x="96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1" name="Google Shape;13101;p56"/>
            <p:cNvSpPr/>
            <p:nvPr/>
          </p:nvSpPr>
          <p:spPr>
            <a:xfrm>
              <a:off x="4850125" y="2628725"/>
              <a:ext cx="17750" cy="61175"/>
            </a:xfrm>
            <a:custGeom>
              <a:avLst/>
              <a:gdLst/>
              <a:ahLst/>
              <a:cxnLst/>
              <a:rect l="l" t="t" r="r" b="b"/>
              <a:pathLst>
                <a:path w="710" h="2447" extrusionOk="0">
                  <a:moveTo>
                    <a:pt x="555" y="1"/>
                  </a:moveTo>
                  <a:cubicBezTo>
                    <a:pt x="537" y="1"/>
                    <a:pt x="519" y="12"/>
                    <a:pt x="519" y="36"/>
                  </a:cubicBezTo>
                  <a:cubicBezTo>
                    <a:pt x="496" y="465"/>
                    <a:pt x="496" y="965"/>
                    <a:pt x="412" y="1382"/>
                  </a:cubicBezTo>
                  <a:cubicBezTo>
                    <a:pt x="317" y="1751"/>
                    <a:pt x="103" y="2048"/>
                    <a:pt x="7" y="2418"/>
                  </a:cubicBezTo>
                  <a:cubicBezTo>
                    <a:pt x="1" y="2437"/>
                    <a:pt x="1" y="2446"/>
                    <a:pt x="5" y="2446"/>
                  </a:cubicBezTo>
                  <a:cubicBezTo>
                    <a:pt x="9" y="2446"/>
                    <a:pt x="14" y="2440"/>
                    <a:pt x="19" y="2429"/>
                  </a:cubicBezTo>
                  <a:cubicBezTo>
                    <a:pt x="245" y="2072"/>
                    <a:pt x="496" y="1775"/>
                    <a:pt x="603" y="1358"/>
                  </a:cubicBezTo>
                  <a:cubicBezTo>
                    <a:pt x="710" y="905"/>
                    <a:pt x="615" y="501"/>
                    <a:pt x="591" y="36"/>
                  </a:cubicBezTo>
                  <a:cubicBezTo>
                    <a:pt x="591" y="12"/>
                    <a:pt x="573" y="1"/>
                    <a:pt x="55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2" name="Google Shape;13102;p56"/>
            <p:cNvSpPr/>
            <p:nvPr/>
          </p:nvSpPr>
          <p:spPr>
            <a:xfrm>
              <a:off x="4859525" y="2605875"/>
              <a:ext cx="4050" cy="11050"/>
            </a:xfrm>
            <a:custGeom>
              <a:avLst/>
              <a:gdLst/>
              <a:ahLst/>
              <a:cxnLst/>
              <a:rect l="l" t="t" r="r" b="b"/>
              <a:pathLst>
                <a:path w="162" h="442" extrusionOk="0">
                  <a:moveTo>
                    <a:pt x="18" y="1"/>
                  </a:moveTo>
                  <a:cubicBezTo>
                    <a:pt x="9" y="1"/>
                    <a:pt x="0" y="4"/>
                    <a:pt x="0" y="10"/>
                  </a:cubicBezTo>
                  <a:cubicBezTo>
                    <a:pt x="48" y="153"/>
                    <a:pt x="108" y="272"/>
                    <a:pt x="108" y="415"/>
                  </a:cubicBezTo>
                  <a:cubicBezTo>
                    <a:pt x="114" y="432"/>
                    <a:pt x="128" y="441"/>
                    <a:pt x="140" y="441"/>
                  </a:cubicBezTo>
                  <a:cubicBezTo>
                    <a:pt x="152" y="441"/>
                    <a:pt x="161" y="432"/>
                    <a:pt x="155" y="415"/>
                  </a:cubicBezTo>
                  <a:cubicBezTo>
                    <a:pt x="155" y="272"/>
                    <a:pt x="96" y="153"/>
                    <a:pt x="36" y="10"/>
                  </a:cubicBezTo>
                  <a:cubicBezTo>
                    <a:pt x="36" y="4"/>
                    <a:pt x="27" y="1"/>
                    <a:pt x="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3" name="Google Shape;13103;p56"/>
            <p:cNvSpPr/>
            <p:nvPr/>
          </p:nvSpPr>
          <p:spPr>
            <a:xfrm>
              <a:off x="4858025" y="2595825"/>
              <a:ext cx="925" cy="2725"/>
            </a:xfrm>
            <a:custGeom>
              <a:avLst/>
              <a:gdLst/>
              <a:ahLst/>
              <a:cxnLst/>
              <a:rect l="l" t="t" r="r" b="b"/>
              <a:pathLst>
                <a:path w="37" h="109" extrusionOk="0">
                  <a:moveTo>
                    <a:pt x="19" y="1"/>
                  </a:moveTo>
                  <a:cubicBezTo>
                    <a:pt x="10" y="1"/>
                    <a:pt x="1" y="7"/>
                    <a:pt x="1" y="19"/>
                  </a:cubicBezTo>
                  <a:lnTo>
                    <a:pt x="1" y="90"/>
                  </a:lnTo>
                  <a:cubicBezTo>
                    <a:pt x="1" y="102"/>
                    <a:pt x="10" y="108"/>
                    <a:pt x="19" y="108"/>
                  </a:cubicBezTo>
                  <a:cubicBezTo>
                    <a:pt x="28" y="108"/>
                    <a:pt x="37" y="102"/>
                    <a:pt x="37" y="90"/>
                  </a:cubicBezTo>
                  <a:lnTo>
                    <a:pt x="37" y="19"/>
                  </a:lnTo>
                  <a:cubicBezTo>
                    <a:pt x="37" y="7"/>
                    <a:pt x="28" y="1"/>
                    <a:pt x="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4" name="Google Shape;13104;p56"/>
            <p:cNvSpPr/>
            <p:nvPr/>
          </p:nvSpPr>
          <p:spPr>
            <a:xfrm>
              <a:off x="4861700" y="2631825"/>
              <a:ext cx="13325" cy="58775"/>
            </a:xfrm>
            <a:custGeom>
              <a:avLst/>
              <a:gdLst/>
              <a:ahLst/>
              <a:cxnLst/>
              <a:rect l="l" t="t" r="r" b="b"/>
              <a:pathLst>
                <a:path w="533" h="2351" extrusionOk="0">
                  <a:moveTo>
                    <a:pt x="359" y="1"/>
                  </a:moveTo>
                  <a:cubicBezTo>
                    <a:pt x="329" y="1"/>
                    <a:pt x="291" y="29"/>
                    <a:pt x="306" y="67"/>
                  </a:cubicBezTo>
                  <a:cubicBezTo>
                    <a:pt x="437" y="841"/>
                    <a:pt x="354" y="1627"/>
                    <a:pt x="9" y="2305"/>
                  </a:cubicBezTo>
                  <a:cubicBezTo>
                    <a:pt x="0" y="2331"/>
                    <a:pt x="16" y="2351"/>
                    <a:pt x="35" y="2351"/>
                  </a:cubicBezTo>
                  <a:cubicBezTo>
                    <a:pt x="42" y="2351"/>
                    <a:pt x="50" y="2348"/>
                    <a:pt x="56" y="2341"/>
                  </a:cubicBezTo>
                  <a:cubicBezTo>
                    <a:pt x="485" y="1674"/>
                    <a:pt x="533" y="793"/>
                    <a:pt x="390" y="31"/>
                  </a:cubicBezTo>
                  <a:cubicBezTo>
                    <a:pt x="390" y="10"/>
                    <a:pt x="376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5" name="Google Shape;13105;p56"/>
            <p:cNvSpPr/>
            <p:nvPr/>
          </p:nvSpPr>
          <p:spPr>
            <a:xfrm>
              <a:off x="4848500" y="2708675"/>
              <a:ext cx="6450" cy="2825"/>
            </a:xfrm>
            <a:custGeom>
              <a:avLst/>
              <a:gdLst/>
              <a:ahLst/>
              <a:cxnLst/>
              <a:rect l="l" t="t" r="r" b="b"/>
              <a:pathLst>
                <a:path w="258" h="113" extrusionOk="0">
                  <a:moveTo>
                    <a:pt x="210" y="1"/>
                  </a:moveTo>
                  <a:cubicBezTo>
                    <a:pt x="204" y="1"/>
                    <a:pt x="198" y="2"/>
                    <a:pt x="191" y="5"/>
                  </a:cubicBezTo>
                  <a:cubicBezTo>
                    <a:pt x="132" y="41"/>
                    <a:pt x="84" y="65"/>
                    <a:pt x="25" y="65"/>
                  </a:cubicBezTo>
                  <a:cubicBezTo>
                    <a:pt x="1" y="65"/>
                    <a:pt x="1" y="113"/>
                    <a:pt x="25" y="113"/>
                  </a:cubicBezTo>
                  <a:cubicBezTo>
                    <a:pt x="108" y="113"/>
                    <a:pt x="168" y="101"/>
                    <a:pt x="227" y="65"/>
                  </a:cubicBezTo>
                  <a:cubicBezTo>
                    <a:pt x="258" y="55"/>
                    <a:pt x="245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6" name="Google Shape;13106;p56"/>
            <p:cNvSpPr/>
            <p:nvPr/>
          </p:nvSpPr>
          <p:spPr>
            <a:xfrm>
              <a:off x="4802125" y="2706250"/>
              <a:ext cx="35100" cy="13350"/>
            </a:xfrm>
            <a:custGeom>
              <a:avLst/>
              <a:gdLst/>
              <a:ahLst/>
              <a:cxnLst/>
              <a:rect l="l" t="t" r="r" b="b"/>
              <a:pathLst>
                <a:path w="1404" h="534" extrusionOk="0">
                  <a:moveTo>
                    <a:pt x="66" y="1"/>
                  </a:moveTo>
                  <a:cubicBezTo>
                    <a:pt x="39" y="1"/>
                    <a:pt x="1" y="40"/>
                    <a:pt x="10" y="79"/>
                  </a:cubicBezTo>
                  <a:cubicBezTo>
                    <a:pt x="142" y="400"/>
                    <a:pt x="543" y="533"/>
                    <a:pt x="915" y="533"/>
                  </a:cubicBezTo>
                  <a:cubicBezTo>
                    <a:pt x="1080" y="533"/>
                    <a:pt x="1240" y="507"/>
                    <a:pt x="1368" y="460"/>
                  </a:cubicBezTo>
                  <a:cubicBezTo>
                    <a:pt x="1403" y="448"/>
                    <a:pt x="1403" y="400"/>
                    <a:pt x="1368" y="400"/>
                  </a:cubicBezTo>
                  <a:cubicBezTo>
                    <a:pt x="1328" y="404"/>
                    <a:pt x="1286" y="406"/>
                    <a:pt x="1244" y="406"/>
                  </a:cubicBezTo>
                  <a:cubicBezTo>
                    <a:pt x="1046" y="406"/>
                    <a:pt x="830" y="364"/>
                    <a:pt x="653" y="305"/>
                  </a:cubicBezTo>
                  <a:cubicBezTo>
                    <a:pt x="439" y="221"/>
                    <a:pt x="284" y="79"/>
                    <a:pt x="82" y="7"/>
                  </a:cubicBezTo>
                  <a:cubicBezTo>
                    <a:pt x="78" y="3"/>
                    <a:pt x="72" y="1"/>
                    <a:pt x="6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7" name="Google Shape;13107;p56"/>
            <p:cNvSpPr/>
            <p:nvPr/>
          </p:nvSpPr>
          <p:spPr>
            <a:xfrm>
              <a:off x="4776175" y="2699750"/>
              <a:ext cx="13975" cy="6275"/>
            </a:xfrm>
            <a:custGeom>
              <a:avLst/>
              <a:gdLst/>
              <a:ahLst/>
              <a:cxnLst/>
              <a:rect l="l" t="t" r="r" b="b"/>
              <a:pathLst>
                <a:path w="559" h="251" extrusionOk="0">
                  <a:moveTo>
                    <a:pt x="105" y="1"/>
                  </a:moveTo>
                  <a:cubicBezTo>
                    <a:pt x="89" y="1"/>
                    <a:pt x="71" y="2"/>
                    <a:pt x="48" y="5"/>
                  </a:cubicBezTo>
                  <a:cubicBezTo>
                    <a:pt x="25" y="29"/>
                    <a:pt x="1" y="53"/>
                    <a:pt x="25" y="89"/>
                  </a:cubicBezTo>
                  <a:cubicBezTo>
                    <a:pt x="60" y="160"/>
                    <a:pt x="108" y="172"/>
                    <a:pt x="203" y="184"/>
                  </a:cubicBezTo>
                  <a:cubicBezTo>
                    <a:pt x="286" y="208"/>
                    <a:pt x="358" y="231"/>
                    <a:pt x="453" y="243"/>
                  </a:cubicBezTo>
                  <a:cubicBezTo>
                    <a:pt x="463" y="248"/>
                    <a:pt x="473" y="251"/>
                    <a:pt x="482" y="251"/>
                  </a:cubicBezTo>
                  <a:cubicBezTo>
                    <a:pt x="535" y="251"/>
                    <a:pt x="559" y="168"/>
                    <a:pt x="477" y="148"/>
                  </a:cubicBezTo>
                  <a:cubicBezTo>
                    <a:pt x="406" y="124"/>
                    <a:pt x="322" y="100"/>
                    <a:pt x="239" y="53"/>
                  </a:cubicBezTo>
                  <a:cubicBezTo>
                    <a:pt x="184" y="16"/>
                    <a:pt x="157" y="1"/>
                    <a:pt x="10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8" name="Google Shape;13108;p56"/>
            <p:cNvSpPr/>
            <p:nvPr/>
          </p:nvSpPr>
          <p:spPr>
            <a:xfrm>
              <a:off x="4755350" y="2704325"/>
              <a:ext cx="14300" cy="5400"/>
            </a:xfrm>
            <a:custGeom>
              <a:avLst/>
              <a:gdLst/>
              <a:ahLst/>
              <a:cxnLst/>
              <a:rect l="l" t="t" r="r" b="b"/>
              <a:pathLst>
                <a:path w="572" h="216" extrusionOk="0">
                  <a:moveTo>
                    <a:pt x="60" y="1"/>
                  </a:moveTo>
                  <a:cubicBezTo>
                    <a:pt x="0" y="36"/>
                    <a:pt x="0" y="120"/>
                    <a:pt x="60" y="120"/>
                  </a:cubicBezTo>
                  <a:cubicBezTo>
                    <a:pt x="155" y="120"/>
                    <a:pt x="226" y="156"/>
                    <a:pt x="298" y="167"/>
                  </a:cubicBezTo>
                  <a:cubicBezTo>
                    <a:pt x="369" y="203"/>
                    <a:pt x="441" y="203"/>
                    <a:pt x="512" y="215"/>
                  </a:cubicBezTo>
                  <a:cubicBezTo>
                    <a:pt x="560" y="215"/>
                    <a:pt x="572" y="167"/>
                    <a:pt x="536" y="144"/>
                  </a:cubicBezTo>
                  <a:cubicBezTo>
                    <a:pt x="465" y="96"/>
                    <a:pt x="405" y="48"/>
                    <a:pt x="322" y="36"/>
                  </a:cubicBezTo>
                  <a:cubicBezTo>
                    <a:pt x="226" y="25"/>
                    <a:pt x="155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9" name="Google Shape;13109;p56"/>
            <p:cNvSpPr/>
            <p:nvPr/>
          </p:nvSpPr>
          <p:spPr>
            <a:xfrm>
              <a:off x="4834825" y="2578725"/>
              <a:ext cx="11900" cy="9800"/>
            </a:xfrm>
            <a:custGeom>
              <a:avLst/>
              <a:gdLst/>
              <a:ahLst/>
              <a:cxnLst/>
              <a:rect l="l" t="t" r="r" b="b"/>
              <a:pathLst>
                <a:path w="476" h="392" extrusionOk="0">
                  <a:moveTo>
                    <a:pt x="36" y="0"/>
                  </a:moveTo>
                  <a:cubicBezTo>
                    <a:pt x="0" y="0"/>
                    <a:pt x="0" y="48"/>
                    <a:pt x="12" y="72"/>
                  </a:cubicBezTo>
                  <a:cubicBezTo>
                    <a:pt x="60" y="131"/>
                    <a:pt x="131" y="167"/>
                    <a:pt x="191" y="203"/>
                  </a:cubicBezTo>
                  <a:cubicBezTo>
                    <a:pt x="250" y="250"/>
                    <a:pt x="298" y="310"/>
                    <a:pt x="322" y="369"/>
                  </a:cubicBezTo>
                  <a:cubicBezTo>
                    <a:pt x="334" y="385"/>
                    <a:pt x="352" y="392"/>
                    <a:pt x="370" y="392"/>
                  </a:cubicBezTo>
                  <a:cubicBezTo>
                    <a:pt x="421" y="392"/>
                    <a:pt x="476" y="342"/>
                    <a:pt x="441" y="298"/>
                  </a:cubicBezTo>
                  <a:cubicBezTo>
                    <a:pt x="357" y="167"/>
                    <a:pt x="203" y="12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0" name="Google Shape;13110;p56"/>
            <p:cNvSpPr/>
            <p:nvPr/>
          </p:nvSpPr>
          <p:spPr>
            <a:xfrm>
              <a:off x="4810125" y="2570075"/>
              <a:ext cx="19650" cy="10600"/>
            </a:xfrm>
            <a:custGeom>
              <a:avLst/>
              <a:gdLst/>
              <a:ahLst/>
              <a:cxnLst/>
              <a:rect l="l" t="t" r="r" b="b"/>
              <a:pathLst>
                <a:path w="786" h="424" extrusionOk="0">
                  <a:moveTo>
                    <a:pt x="99" y="1"/>
                  </a:moveTo>
                  <a:cubicBezTo>
                    <a:pt x="78" y="1"/>
                    <a:pt x="55" y="14"/>
                    <a:pt x="48" y="37"/>
                  </a:cubicBezTo>
                  <a:cubicBezTo>
                    <a:pt x="0" y="168"/>
                    <a:pt x="167" y="299"/>
                    <a:pt x="274" y="358"/>
                  </a:cubicBezTo>
                  <a:cubicBezTo>
                    <a:pt x="367" y="409"/>
                    <a:pt x="478" y="424"/>
                    <a:pt x="586" y="424"/>
                  </a:cubicBezTo>
                  <a:cubicBezTo>
                    <a:pt x="630" y="424"/>
                    <a:pt x="673" y="421"/>
                    <a:pt x="714" y="418"/>
                  </a:cubicBezTo>
                  <a:cubicBezTo>
                    <a:pt x="774" y="418"/>
                    <a:pt x="786" y="334"/>
                    <a:pt x="726" y="334"/>
                  </a:cubicBezTo>
                  <a:cubicBezTo>
                    <a:pt x="689" y="338"/>
                    <a:pt x="652" y="341"/>
                    <a:pt x="613" y="341"/>
                  </a:cubicBezTo>
                  <a:cubicBezTo>
                    <a:pt x="527" y="341"/>
                    <a:pt x="439" y="328"/>
                    <a:pt x="357" y="287"/>
                  </a:cubicBezTo>
                  <a:cubicBezTo>
                    <a:pt x="298" y="251"/>
                    <a:pt x="250" y="227"/>
                    <a:pt x="226" y="168"/>
                  </a:cubicBezTo>
                  <a:cubicBezTo>
                    <a:pt x="191" y="108"/>
                    <a:pt x="191" y="49"/>
                    <a:pt x="131" y="13"/>
                  </a:cubicBezTo>
                  <a:cubicBezTo>
                    <a:pt x="123" y="5"/>
                    <a:pt x="111" y="1"/>
                    <a:pt x="9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1" name="Google Shape;13111;p56"/>
            <p:cNvSpPr/>
            <p:nvPr/>
          </p:nvSpPr>
          <p:spPr>
            <a:xfrm>
              <a:off x="4777675" y="2503875"/>
              <a:ext cx="50325" cy="42325"/>
            </a:xfrm>
            <a:custGeom>
              <a:avLst/>
              <a:gdLst/>
              <a:ahLst/>
              <a:cxnLst/>
              <a:rect l="l" t="t" r="r" b="b"/>
              <a:pathLst>
                <a:path w="2013" h="1693" extrusionOk="0">
                  <a:moveTo>
                    <a:pt x="368" y="1"/>
                  </a:moveTo>
                  <a:cubicBezTo>
                    <a:pt x="239" y="1"/>
                    <a:pt x="118" y="24"/>
                    <a:pt x="36" y="89"/>
                  </a:cubicBezTo>
                  <a:cubicBezTo>
                    <a:pt x="0" y="125"/>
                    <a:pt x="0" y="161"/>
                    <a:pt x="36" y="184"/>
                  </a:cubicBezTo>
                  <a:cubicBezTo>
                    <a:pt x="120" y="268"/>
                    <a:pt x="237" y="279"/>
                    <a:pt x="358" y="279"/>
                  </a:cubicBezTo>
                  <a:cubicBezTo>
                    <a:pt x="400" y="279"/>
                    <a:pt x="442" y="278"/>
                    <a:pt x="484" y="278"/>
                  </a:cubicBezTo>
                  <a:cubicBezTo>
                    <a:pt x="510" y="278"/>
                    <a:pt x="535" y="278"/>
                    <a:pt x="560" y="280"/>
                  </a:cubicBezTo>
                  <a:cubicBezTo>
                    <a:pt x="774" y="304"/>
                    <a:pt x="1036" y="280"/>
                    <a:pt x="1250" y="363"/>
                  </a:cubicBezTo>
                  <a:cubicBezTo>
                    <a:pt x="1774" y="542"/>
                    <a:pt x="1846" y="1149"/>
                    <a:pt x="1786" y="1625"/>
                  </a:cubicBezTo>
                  <a:cubicBezTo>
                    <a:pt x="1779" y="1671"/>
                    <a:pt x="1810" y="1692"/>
                    <a:pt x="1840" y="1692"/>
                  </a:cubicBezTo>
                  <a:cubicBezTo>
                    <a:pt x="1857" y="1692"/>
                    <a:pt x="1873" y="1686"/>
                    <a:pt x="1881" y="1673"/>
                  </a:cubicBezTo>
                  <a:cubicBezTo>
                    <a:pt x="2012" y="1137"/>
                    <a:pt x="1941" y="720"/>
                    <a:pt x="1477" y="387"/>
                  </a:cubicBezTo>
                  <a:cubicBezTo>
                    <a:pt x="1286" y="256"/>
                    <a:pt x="1036" y="125"/>
                    <a:pt x="798" y="65"/>
                  </a:cubicBezTo>
                  <a:cubicBezTo>
                    <a:pt x="682" y="33"/>
                    <a:pt x="520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2" name="Google Shape;13112;p56"/>
            <p:cNvSpPr/>
            <p:nvPr/>
          </p:nvSpPr>
          <p:spPr>
            <a:xfrm>
              <a:off x="4813375" y="2499700"/>
              <a:ext cx="22075" cy="22625"/>
            </a:xfrm>
            <a:custGeom>
              <a:avLst/>
              <a:gdLst/>
              <a:ahLst/>
              <a:cxnLst/>
              <a:rect l="l" t="t" r="r" b="b"/>
              <a:pathLst>
                <a:path w="883" h="905" extrusionOk="0">
                  <a:moveTo>
                    <a:pt x="104" y="1"/>
                  </a:moveTo>
                  <a:cubicBezTo>
                    <a:pt x="29" y="1"/>
                    <a:pt x="0" y="128"/>
                    <a:pt x="96" y="149"/>
                  </a:cubicBezTo>
                  <a:cubicBezTo>
                    <a:pt x="453" y="232"/>
                    <a:pt x="632" y="601"/>
                    <a:pt x="811" y="887"/>
                  </a:cubicBezTo>
                  <a:cubicBezTo>
                    <a:pt x="819" y="899"/>
                    <a:pt x="829" y="904"/>
                    <a:pt x="840" y="904"/>
                  </a:cubicBezTo>
                  <a:cubicBezTo>
                    <a:pt x="861" y="904"/>
                    <a:pt x="882" y="883"/>
                    <a:pt x="882" y="852"/>
                  </a:cubicBezTo>
                  <a:cubicBezTo>
                    <a:pt x="823" y="494"/>
                    <a:pt x="513" y="78"/>
                    <a:pt x="132" y="6"/>
                  </a:cubicBezTo>
                  <a:cubicBezTo>
                    <a:pt x="122" y="3"/>
                    <a:pt x="113" y="1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3" name="Google Shape;13113;p56"/>
            <p:cNvSpPr/>
            <p:nvPr/>
          </p:nvSpPr>
          <p:spPr>
            <a:xfrm>
              <a:off x="4835700" y="2532275"/>
              <a:ext cx="2425" cy="12475"/>
            </a:xfrm>
            <a:custGeom>
              <a:avLst/>
              <a:gdLst/>
              <a:ahLst/>
              <a:cxnLst/>
              <a:rect l="l" t="t" r="r" b="b"/>
              <a:pathLst>
                <a:path w="97" h="499" extrusionOk="0">
                  <a:moveTo>
                    <a:pt x="37" y="1"/>
                  </a:moveTo>
                  <a:cubicBezTo>
                    <a:pt x="25" y="1"/>
                    <a:pt x="1" y="1"/>
                    <a:pt x="25" y="13"/>
                  </a:cubicBezTo>
                  <a:cubicBezTo>
                    <a:pt x="60" y="180"/>
                    <a:pt x="60" y="322"/>
                    <a:pt x="60" y="489"/>
                  </a:cubicBezTo>
                  <a:cubicBezTo>
                    <a:pt x="60" y="495"/>
                    <a:pt x="69" y="498"/>
                    <a:pt x="78" y="498"/>
                  </a:cubicBezTo>
                  <a:cubicBezTo>
                    <a:pt x="87" y="498"/>
                    <a:pt x="96" y="495"/>
                    <a:pt x="96" y="489"/>
                  </a:cubicBezTo>
                  <a:cubicBezTo>
                    <a:pt x="96" y="322"/>
                    <a:pt x="84" y="156"/>
                    <a:pt x="3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4" name="Google Shape;13114;p56"/>
            <p:cNvSpPr/>
            <p:nvPr/>
          </p:nvSpPr>
          <p:spPr>
            <a:xfrm>
              <a:off x="4757425" y="2514150"/>
              <a:ext cx="14125" cy="4100"/>
            </a:xfrm>
            <a:custGeom>
              <a:avLst/>
              <a:gdLst/>
              <a:ahLst/>
              <a:cxnLst/>
              <a:rect l="l" t="t" r="r" b="b"/>
              <a:pathLst>
                <a:path w="565" h="164" extrusionOk="0">
                  <a:moveTo>
                    <a:pt x="528" y="1"/>
                  </a:moveTo>
                  <a:cubicBezTo>
                    <a:pt x="520" y="1"/>
                    <a:pt x="511" y="4"/>
                    <a:pt x="501" y="12"/>
                  </a:cubicBezTo>
                  <a:cubicBezTo>
                    <a:pt x="429" y="47"/>
                    <a:pt x="358" y="83"/>
                    <a:pt x="263" y="83"/>
                  </a:cubicBezTo>
                  <a:cubicBezTo>
                    <a:pt x="191" y="83"/>
                    <a:pt x="120" y="47"/>
                    <a:pt x="36" y="35"/>
                  </a:cubicBezTo>
                  <a:cubicBezTo>
                    <a:pt x="24" y="35"/>
                    <a:pt x="1" y="71"/>
                    <a:pt x="13" y="83"/>
                  </a:cubicBezTo>
                  <a:cubicBezTo>
                    <a:pt x="75" y="140"/>
                    <a:pt x="153" y="163"/>
                    <a:pt x="234" y="163"/>
                  </a:cubicBezTo>
                  <a:cubicBezTo>
                    <a:pt x="339" y="163"/>
                    <a:pt x="449" y="125"/>
                    <a:pt x="536" y="71"/>
                  </a:cubicBezTo>
                  <a:cubicBezTo>
                    <a:pt x="564" y="43"/>
                    <a:pt x="556" y="1"/>
                    <a:pt x="52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5" name="Google Shape;13115;p56"/>
            <p:cNvSpPr/>
            <p:nvPr/>
          </p:nvSpPr>
          <p:spPr>
            <a:xfrm>
              <a:off x="4705400" y="2480000"/>
              <a:ext cx="36475" cy="21475"/>
            </a:xfrm>
            <a:custGeom>
              <a:avLst/>
              <a:gdLst/>
              <a:ahLst/>
              <a:cxnLst/>
              <a:rect l="l" t="t" r="r" b="b"/>
              <a:pathLst>
                <a:path w="1459" h="859" extrusionOk="0">
                  <a:moveTo>
                    <a:pt x="14" y="0"/>
                  </a:moveTo>
                  <a:cubicBezTo>
                    <a:pt x="6" y="0"/>
                    <a:pt x="1" y="23"/>
                    <a:pt x="10" y="32"/>
                  </a:cubicBezTo>
                  <a:cubicBezTo>
                    <a:pt x="415" y="401"/>
                    <a:pt x="951" y="663"/>
                    <a:pt x="1439" y="854"/>
                  </a:cubicBezTo>
                  <a:cubicBezTo>
                    <a:pt x="1443" y="858"/>
                    <a:pt x="1447" y="859"/>
                    <a:pt x="1450" y="859"/>
                  </a:cubicBezTo>
                  <a:cubicBezTo>
                    <a:pt x="1456" y="859"/>
                    <a:pt x="1459" y="854"/>
                    <a:pt x="1451" y="854"/>
                  </a:cubicBezTo>
                  <a:cubicBezTo>
                    <a:pt x="974" y="580"/>
                    <a:pt x="534" y="211"/>
                    <a:pt x="22" y="8"/>
                  </a:cubicBezTo>
                  <a:cubicBezTo>
                    <a:pt x="19" y="3"/>
                    <a:pt x="16" y="0"/>
                    <a:pt x="1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6" name="Google Shape;13116;p56"/>
            <p:cNvSpPr/>
            <p:nvPr/>
          </p:nvSpPr>
          <p:spPr>
            <a:xfrm>
              <a:off x="4676575" y="2461375"/>
              <a:ext cx="26425" cy="17925"/>
            </a:xfrm>
            <a:custGeom>
              <a:avLst/>
              <a:gdLst/>
              <a:ahLst/>
              <a:cxnLst/>
              <a:rect l="l" t="t" r="r" b="b"/>
              <a:pathLst>
                <a:path w="1057" h="717" extrusionOk="0">
                  <a:moveTo>
                    <a:pt x="42" y="0"/>
                  </a:moveTo>
                  <a:cubicBezTo>
                    <a:pt x="21" y="0"/>
                    <a:pt x="0" y="22"/>
                    <a:pt x="20" y="51"/>
                  </a:cubicBezTo>
                  <a:cubicBezTo>
                    <a:pt x="234" y="349"/>
                    <a:pt x="627" y="515"/>
                    <a:pt x="925" y="706"/>
                  </a:cubicBezTo>
                  <a:cubicBezTo>
                    <a:pt x="936" y="713"/>
                    <a:pt x="948" y="717"/>
                    <a:pt x="959" y="717"/>
                  </a:cubicBezTo>
                  <a:cubicBezTo>
                    <a:pt x="1016" y="717"/>
                    <a:pt x="1056" y="627"/>
                    <a:pt x="996" y="587"/>
                  </a:cubicBezTo>
                  <a:cubicBezTo>
                    <a:pt x="841" y="480"/>
                    <a:pt x="687" y="396"/>
                    <a:pt x="520" y="301"/>
                  </a:cubicBezTo>
                  <a:cubicBezTo>
                    <a:pt x="353" y="218"/>
                    <a:pt x="222" y="99"/>
                    <a:pt x="56" y="3"/>
                  </a:cubicBezTo>
                  <a:cubicBezTo>
                    <a:pt x="51" y="1"/>
                    <a:pt x="47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7" name="Google Shape;13117;p56"/>
            <p:cNvSpPr/>
            <p:nvPr/>
          </p:nvSpPr>
          <p:spPr>
            <a:xfrm>
              <a:off x="4635775" y="2425775"/>
              <a:ext cx="3125" cy="4400"/>
            </a:xfrm>
            <a:custGeom>
              <a:avLst/>
              <a:gdLst/>
              <a:ahLst/>
              <a:cxnLst/>
              <a:rect l="l" t="t" r="r" b="b"/>
              <a:pathLst>
                <a:path w="125" h="176" extrusionOk="0">
                  <a:moveTo>
                    <a:pt x="25" y="1"/>
                  </a:moveTo>
                  <a:cubicBezTo>
                    <a:pt x="10" y="1"/>
                    <a:pt x="0" y="17"/>
                    <a:pt x="9" y="34"/>
                  </a:cubicBezTo>
                  <a:cubicBezTo>
                    <a:pt x="45" y="70"/>
                    <a:pt x="68" y="118"/>
                    <a:pt x="80" y="165"/>
                  </a:cubicBezTo>
                  <a:cubicBezTo>
                    <a:pt x="84" y="173"/>
                    <a:pt x="90" y="175"/>
                    <a:pt x="96" y="175"/>
                  </a:cubicBezTo>
                  <a:cubicBezTo>
                    <a:pt x="110" y="175"/>
                    <a:pt x="124" y="162"/>
                    <a:pt x="116" y="153"/>
                  </a:cubicBezTo>
                  <a:cubicBezTo>
                    <a:pt x="80" y="106"/>
                    <a:pt x="56" y="58"/>
                    <a:pt x="45" y="10"/>
                  </a:cubicBezTo>
                  <a:cubicBezTo>
                    <a:pt x="38" y="3"/>
                    <a:pt x="31" y="1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8" name="Google Shape;13118;p56"/>
            <p:cNvSpPr/>
            <p:nvPr/>
          </p:nvSpPr>
          <p:spPr>
            <a:xfrm>
              <a:off x="4638475" y="2420800"/>
              <a:ext cx="27225" cy="19275"/>
            </a:xfrm>
            <a:custGeom>
              <a:avLst/>
              <a:gdLst/>
              <a:ahLst/>
              <a:cxnLst/>
              <a:rect l="l" t="t" r="r" b="b"/>
              <a:pathLst>
                <a:path w="1089" h="771" extrusionOk="0">
                  <a:moveTo>
                    <a:pt x="96" y="0"/>
                  </a:moveTo>
                  <a:cubicBezTo>
                    <a:pt x="45" y="0"/>
                    <a:pt x="0" y="68"/>
                    <a:pt x="56" y="114"/>
                  </a:cubicBezTo>
                  <a:cubicBezTo>
                    <a:pt x="353" y="364"/>
                    <a:pt x="663" y="602"/>
                    <a:pt x="1020" y="769"/>
                  </a:cubicBezTo>
                  <a:cubicBezTo>
                    <a:pt x="1023" y="770"/>
                    <a:pt x="1025" y="771"/>
                    <a:pt x="1028" y="771"/>
                  </a:cubicBezTo>
                  <a:cubicBezTo>
                    <a:pt x="1053" y="771"/>
                    <a:pt x="1089" y="731"/>
                    <a:pt x="1068" y="709"/>
                  </a:cubicBezTo>
                  <a:cubicBezTo>
                    <a:pt x="782" y="448"/>
                    <a:pt x="437" y="257"/>
                    <a:pt x="139" y="19"/>
                  </a:cubicBezTo>
                  <a:cubicBezTo>
                    <a:pt x="126" y="6"/>
                    <a:pt x="111" y="0"/>
                    <a:pt x="9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9" name="Google Shape;13119;p56"/>
            <p:cNvSpPr/>
            <p:nvPr/>
          </p:nvSpPr>
          <p:spPr>
            <a:xfrm>
              <a:off x="4741950" y="2484950"/>
              <a:ext cx="3600" cy="1825"/>
            </a:xfrm>
            <a:custGeom>
              <a:avLst/>
              <a:gdLst/>
              <a:ahLst/>
              <a:cxnLst/>
              <a:rect l="l" t="t" r="r" b="b"/>
              <a:pathLst>
                <a:path w="144" h="73" extrusionOk="0">
                  <a:moveTo>
                    <a:pt x="0" y="1"/>
                  </a:moveTo>
                  <a:cubicBezTo>
                    <a:pt x="48" y="25"/>
                    <a:pt x="96" y="60"/>
                    <a:pt x="143" y="72"/>
                  </a:cubicBezTo>
                  <a:cubicBezTo>
                    <a:pt x="108" y="48"/>
                    <a:pt x="60" y="1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0" name="Google Shape;13120;p56"/>
            <p:cNvSpPr/>
            <p:nvPr/>
          </p:nvSpPr>
          <p:spPr>
            <a:xfrm>
              <a:off x="4694775" y="2442850"/>
              <a:ext cx="23850" cy="16150"/>
            </a:xfrm>
            <a:custGeom>
              <a:avLst/>
              <a:gdLst/>
              <a:ahLst/>
              <a:cxnLst/>
              <a:rect l="l" t="t" r="r" b="b"/>
              <a:pathLst>
                <a:path w="954" h="646" extrusionOk="0">
                  <a:moveTo>
                    <a:pt x="38" y="1"/>
                  </a:moveTo>
                  <a:cubicBezTo>
                    <a:pt x="12" y="1"/>
                    <a:pt x="0" y="46"/>
                    <a:pt x="30" y="66"/>
                  </a:cubicBezTo>
                  <a:cubicBezTo>
                    <a:pt x="149" y="197"/>
                    <a:pt x="292" y="268"/>
                    <a:pt x="447" y="363"/>
                  </a:cubicBezTo>
                  <a:cubicBezTo>
                    <a:pt x="614" y="447"/>
                    <a:pt x="768" y="554"/>
                    <a:pt x="923" y="637"/>
                  </a:cubicBezTo>
                  <a:cubicBezTo>
                    <a:pt x="926" y="643"/>
                    <a:pt x="929" y="645"/>
                    <a:pt x="933" y="645"/>
                  </a:cubicBezTo>
                  <a:cubicBezTo>
                    <a:pt x="944" y="645"/>
                    <a:pt x="953" y="622"/>
                    <a:pt x="935" y="613"/>
                  </a:cubicBezTo>
                  <a:cubicBezTo>
                    <a:pt x="780" y="494"/>
                    <a:pt x="614" y="387"/>
                    <a:pt x="459" y="268"/>
                  </a:cubicBezTo>
                  <a:cubicBezTo>
                    <a:pt x="328" y="161"/>
                    <a:pt x="209" y="66"/>
                    <a:pt x="54" y="6"/>
                  </a:cubicBezTo>
                  <a:cubicBezTo>
                    <a:pt x="48" y="2"/>
                    <a:pt x="43" y="1"/>
                    <a:pt x="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1" name="Google Shape;13121;p56"/>
            <p:cNvSpPr/>
            <p:nvPr/>
          </p:nvSpPr>
          <p:spPr>
            <a:xfrm>
              <a:off x="4609625" y="2389875"/>
              <a:ext cx="12600" cy="13500"/>
            </a:xfrm>
            <a:custGeom>
              <a:avLst/>
              <a:gdLst/>
              <a:ahLst/>
              <a:cxnLst/>
              <a:rect l="l" t="t" r="r" b="b"/>
              <a:pathLst>
                <a:path w="504" h="540" extrusionOk="0">
                  <a:moveTo>
                    <a:pt x="79" y="0"/>
                  </a:moveTo>
                  <a:cubicBezTo>
                    <a:pt x="38" y="0"/>
                    <a:pt x="1" y="47"/>
                    <a:pt x="31" y="77"/>
                  </a:cubicBezTo>
                  <a:cubicBezTo>
                    <a:pt x="79" y="172"/>
                    <a:pt x="114" y="244"/>
                    <a:pt x="210" y="292"/>
                  </a:cubicBezTo>
                  <a:cubicBezTo>
                    <a:pt x="317" y="363"/>
                    <a:pt x="388" y="422"/>
                    <a:pt x="448" y="530"/>
                  </a:cubicBezTo>
                  <a:cubicBezTo>
                    <a:pt x="448" y="536"/>
                    <a:pt x="452" y="539"/>
                    <a:pt x="459" y="539"/>
                  </a:cubicBezTo>
                  <a:cubicBezTo>
                    <a:pt x="475" y="539"/>
                    <a:pt x="504" y="520"/>
                    <a:pt x="495" y="494"/>
                  </a:cubicBezTo>
                  <a:cubicBezTo>
                    <a:pt x="436" y="399"/>
                    <a:pt x="376" y="303"/>
                    <a:pt x="329" y="220"/>
                  </a:cubicBezTo>
                  <a:cubicBezTo>
                    <a:pt x="269" y="113"/>
                    <a:pt x="210" y="65"/>
                    <a:pt x="102" y="6"/>
                  </a:cubicBezTo>
                  <a:cubicBezTo>
                    <a:pt x="95" y="2"/>
                    <a:pt x="87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2" name="Google Shape;13122;p56"/>
            <p:cNvSpPr/>
            <p:nvPr/>
          </p:nvSpPr>
          <p:spPr>
            <a:xfrm>
              <a:off x="4491425" y="2260775"/>
              <a:ext cx="58450" cy="72425"/>
            </a:xfrm>
            <a:custGeom>
              <a:avLst/>
              <a:gdLst/>
              <a:ahLst/>
              <a:cxnLst/>
              <a:rect l="l" t="t" r="r" b="b"/>
              <a:pathLst>
                <a:path w="2338" h="2897" extrusionOk="0">
                  <a:moveTo>
                    <a:pt x="54" y="0"/>
                  </a:moveTo>
                  <a:cubicBezTo>
                    <a:pt x="25" y="0"/>
                    <a:pt x="1" y="21"/>
                    <a:pt x="8" y="50"/>
                  </a:cubicBezTo>
                  <a:cubicBezTo>
                    <a:pt x="318" y="1241"/>
                    <a:pt x="1437" y="2086"/>
                    <a:pt x="2306" y="2884"/>
                  </a:cubicBezTo>
                  <a:cubicBezTo>
                    <a:pt x="2310" y="2892"/>
                    <a:pt x="2316" y="2896"/>
                    <a:pt x="2321" y="2896"/>
                  </a:cubicBezTo>
                  <a:cubicBezTo>
                    <a:pt x="2331" y="2896"/>
                    <a:pt x="2338" y="2883"/>
                    <a:pt x="2330" y="2860"/>
                  </a:cubicBezTo>
                  <a:cubicBezTo>
                    <a:pt x="1985" y="2419"/>
                    <a:pt x="1616" y="2027"/>
                    <a:pt x="1223" y="1634"/>
                  </a:cubicBezTo>
                  <a:cubicBezTo>
                    <a:pt x="747" y="1122"/>
                    <a:pt x="425" y="634"/>
                    <a:pt x="104" y="26"/>
                  </a:cubicBezTo>
                  <a:cubicBezTo>
                    <a:pt x="90" y="8"/>
                    <a:pt x="71" y="0"/>
                    <a:pt x="5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3" name="Google Shape;13123;p56"/>
            <p:cNvSpPr/>
            <p:nvPr/>
          </p:nvSpPr>
          <p:spPr>
            <a:xfrm>
              <a:off x="4495175" y="2248000"/>
              <a:ext cx="11950" cy="14725"/>
            </a:xfrm>
            <a:custGeom>
              <a:avLst/>
              <a:gdLst/>
              <a:ahLst/>
              <a:cxnLst/>
              <a:rect l="l" t="t" r="r" b="b"/>
              <a:pathLst>
                <a:path w="478" h="589" extrusionOk="0">
                  <a:moveTo>
                    <a:pt x="107" y="0"/>
                  </a:moveTo>
                  <a:cubicBezTo>
                    <a:pt x="54" y="0"/>
                    <a:pt x="1" y="68"/>
                    <a:pt x="49" y="97"/>
                  </a:cubicBezTo>
                  <a:cubicBezTo>
                    <a:pt x="204" y="252"/>
                    <a:pt x="311" y="418"/>
                    <a:pt x="442" y="573"/>
                  </a:cubicBezTo>
                  <a:cubicBezTo>
                    <a:pt x="445" y="584"/>
                    <a:pt x="450" y="588"/>
                    <a:pt x="455" y="588"/>
                  </a:cubicBezTo>
                  <a:cubicBezTo>
                    <a:pt x="466" y="588"/>
                    <a:pt x="477" y="566"/>
                    <a:pt x="477" y="549"/>
                  </a:cubicBezTo>
                  <a:cubicBezTo>
                    <a:pt x="394" y="359"/>
                    <a:pt x="287" y="180"/>
                    <a:pt x="144" y="13"/>
                  </a:cubicBezTo>
                  <a:cubicBezTo>
                    <a:pt x="133" y="4"/>
                    <a:pt x="120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4" name="Google Shape;13124;p56"/>
            <p:cNvSpPr/>
            <p:nvPr/>
          </p:nvSpPr>
          <p:spPr>
            <a:xfrm>
              <a:off x="4517675" y="2277050"/>
              <a:ext cx="29775" cy="33050"/>
            </a:xfrm>
            <a:custGeom>
              <a:avLst/>
              <a:gdLst/>
              <a:ahLst/>
              <a:cxnLst/>
              <a:rect l="l" t="t" r="r" b="b"/>
              <a:pathLst>
                <a:path w="1191" h="1322" extrusionOk="0">
                  <a:moveTo>
                    <a:pt x="113" y="0"/>
                  </a:moveTo>
                  <a:cubicBezTo>
                    <a:pt x="53" y="0"/>
                    <a:pt x="0" y="78"/>
                    <a:pt x="54" y="149"/>
                  </a:cubicBezTo>
                  <a:cubicBezTo>
                    <a:pt x="423" y="518"/>
                    <a:pt x="732" y="935"/>
                    <a:pt x="1090" y="1304"/>
                  </a:cubicBezTo>
                  <a:cubicBezTo>
                    <a:pt x="1102" y="1316"/>
                    <a:pt x="1115" y="1322"/>
                    <a:pt x="1127" y="1322"/>
                  </a:cubicBezTo>
                  <a:cubicBezTo>
                    <a:pt x="1162" y="1322"/>
                    <a:pt x="1191" y="1280"/>
                    <a:pt x="1173" y="1245"/>
                  </a:cubicBezTo>
                  <a:cubicBezTo>
                    <a:pt x="947" y="756"/>
                    <a:pt x="578" y="399"/>
                    <a:pt x="173" y="30"/>
                  </a:cubicBezTo>
                  <a:cubicBezTo>
                    <a:pt x="155" y="9"/>
                    <a:pt x="134" y="0"/>
                    <a:pt x="11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5" name="Google Shape;13125;p56"/>
            <p:cNvSpPr/>
            <p:nvPr/>
          </p:nvSpPr>
          <p:spPr>
            <a:xfrm>
              <a:off x="4556725" y="2324250"/>
              <a:ext cx="23625" cy="22375"/>
            </a:xfrm>
            <a:custGeom>
              <a:avLst/>
              <a:gdLst/>
              <a:ahLst/>
              <a:cxnLst/>
              <a:rect l="l" t="t" r="r" b="b"/>
              <a:pathLst>
                <a:path w="945" h="895" extrusionOk="0">
                  <a:moveTo>
                    <a:pt x="123" y="1"/>
                  </a:moveTo>
                  <a:cubicBezTo>
                    <a:pt x="46" y="1"/>
                    <a:pt x="1" y="120"/>
                    <a:pt x="87" y="178"/>
                  </a:cubicBezTo>
                  <a:cubicBezTo>
                    <a:pt x="242" y="285"/>
                    <a:pt x="373" y="416"/>
                    <a:pt x="480" y="559"/>
                  </a:cubicBezTo>
                  <a:cubicBezTo>
                    <a:pt x="575" y="678"/>
                    <a:pt x="671" y="845"/>
                    <a:pt x="837" y="892"/>
                  </a:cubicBezTo>
                  <a:cubicBezTo>
                    <a:pt x="841" y="894"/>
                    <a:pt x="845" y="894"/>
                    <a:pt x="850" y="894"/>
                  </a:cubicBezTo>
                  <a:cubicBezTo>
                    <a:pt x="887" y="894"/>
                    <a:pt x="944" y="853"/>
                    <a:pt x="944" y="821"/>
                  </a:cubicBezTo>
                  <a:cubicBezTo>
                    <a:pt x="909" y="642"/>
                    <a:pt x="778" y="500"/>
                    <a:pt x="647" y="381"/>
                  </a:cubicBezTo>
                  <a:cubicBezTo>
                    <a:pt x="504" y="250"/>
                    <a:pt x="361" y="119"/>
                    <a:pt x="182" y="23"/>
                  </a:cubicBezTo>
                  <a:cubicBezTo>
                    <a:pt x="162" y="7"/>
                    <a:pt x="142" y="1"/>
                    <a:pt x="12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6" name="Google Shape;13126;p56"/>
            <p:cNvSpPr/>
            <p:nvPr/>
          </p:nvSpPr>
          <p:spPr>
            <a:xfrm>
              <a:off x="4588800" y="2357825"/>
              <a:ext cx="10825" cy="9325"/>
            </a:xfrm>
            <a:custGeom>
              <a:avLst/>
              <a:gdLst/>
              <a:ahLst/>
              <a:cxnLst/>
              <a:rect l="l" t="t" r="r" b="b"/>
              <a:pathLst>
                <a:path w="433" h="373" extrusionOk="0">
                  <a:moveTo>
                    <a:pt x="110" y="1"/>
                  </a:moveTo>
                  <a:cubicBezTo>
                    <a:pt x="48" y="1"/>
                    <a:pt x="0" y="70"/>
                    <a:pt x="54" y="133"/>
                  </a:cubicBezTo>
                  <a:cubicBezTo>
                    <a:pt x="150" y="216"/>
                    <a:pt x="221" y="323"/>
                    <a:pt x="352" y="371"/>
                  </a:cubicBezTo>
                  <a:cubicBezTo>
                    <a:pt x="356" y="372"/>
                    <a:pt x="360" y="373"/>
                    <a:pt x="364" y="373"/>
                  </a:cubicBezTo>
                  <a:cubicBezTo>
                    <a:pt x="405" y="373"/>
                    <a:pt x="432" y="320"/>
                    <a:pt x="400" y="288"/>
                  </a:cubicBezTo>
                  <a:lnTo>
                    <a:pt x="173" y="26"/>
                  </a:lnTo>
                  <a:cubicBezTo>
                    <a:pt x="153" y="8"/>
                    <a:pt x="131" y="1"/>
                    <a:pt x="11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7" name="Google Shape;13127;p56"/>
            <p:cNvSpPr/>
            <p:nvPr/>
          </p:nvSpPr>
          <p:spPr>
            <a:xfrm>
              <a:off x="4563400" y="2350925"/>
              <a:ext cx="34075" cy="37500"/>
            </a:xfrm>
            <a:custGeom>
              <a:avLst/>
              <a:gdLst/>
              <a:ahLst/>
              <a:cxnLst/>
              <a:rect l="l" t="t" r="r" b="b"/>
              <a:pathLst>
                <a:path w="1363" h="1500" extrusionOk="0">
                  <a:moveTo>
                    <a:pt x="62" y="1"/>
                  </a:moveTo>
                  <a:cubicBezTo>
                    <a:pt x="31" y="1"/>
                    <a:pt x="1" y="22"/>
                    <a:pt x="11" y="52"/>
                  </a:cubicBezTo>
                  <a:cubicBezTo>
                    <a:pt x="404" y="552"/>
                    <a:pt x="773" y="1088"/>
                    <a:pt x="1273" y="1492"/>
                  </a:cubicBezTo>
                  <a:cubicBezTo>
                    <a:pt x="1281" y="1498"/>
                    <a:pt x="1290" y="1500"/>
                    <a:pt x="1298" y="1500"/>
                  </a:cubicBezTo>
                  <a:cubicBezTo>
                    <a:pt x="1331" y="1500"/>
                    <a:pt x="1363" y="1470"/>
                    <a:pt x="1344" y="1433"/>
                  </a:cubicBezTo>
                  <a:cubicBezTo>
                    <a:pt x="1058" y="861"/>
                    <a:pt x="535" y="421"/>
                    <a:pt x="82" y="4"/>
                  </a:cubicBezTo>
                  <a:cubicBezTo>
                    <a:pt x="76" y="2"/>
                    <a:pt x="69" y="1"/>
                    <a:pt x="6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8" name="Google Shape;13128;p56"/>
            <p:cNvSpPr/>
            <p:nvPr/>
          </p:nvSpPr>
          <p:spPr>
            <a:xfrm>
              <a:off x="4479725" y="2226650"/>
              <a:ext cx="6925" cy="10825"/>
            </a:xfrm>
            <a:custGeom>
              <a:avLst/>
              <a:gdLst/>
              <a:ahLst/>
              <a:cxnLst/>
              <a:rect l="l" t="t" r="r" b="b"/>
              <a:pathLst>
                <a:path w="277" h="433" extrusionOk="0">
                  <a:moveTo>
                    <a:pt x="32" y="1"/>
                  </a:moveTo>
                  <a:cubicBezTo>
                    <a:pt x="16" y="1"/>
                    <a:pt x="0" y="13"/>
                    <a:pt x="0" y="34"/>
                  </a:cubicBezTo>
                  <a:cubicBezTo>
                    <a:pt x="12" y="177"/>
                    <a:pt x="83" y="296"/>
                    <a:pt x="167" y="415"/>
                  </a:cubicBezTo>
                  <a:cubicBezTo>
                    <a:pt x="173" y="427"/>
                    <a:pt x="184" y="432"/>
                    <a:pt x="196" y="432"/>
                  </a:cubicBezTo>
                  <a:cubicBezTo>
                    <a:pt x="231" y="432"/>
                    <a:pt x="277" y="391"/>
                    <a:pt x="250" y="355"/>
                  </a:cubicBezTo>
                  <a:cubicBezTo>
                    <a:pt x="179" y="236"/>
                    <a:pt x="131" y="117"/>
                    <a:pt x="60" y="22"/>
                  </a:cubicBezTo>
                  <a:cubicBezTo>
                    <a:pt x="55" y="7"/>
                    <a:pt x="43" y="1"/>
                    <a:pt x="3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9" name="Google Shape;13129;p56"/>
            <p:cNvSpPr/>
            <p:nvPr/>
          </p:nvSpPr>
          <p:spPr>
            <a:xfrm>
              <a:off x="4466025" y="2194850"/>
              <a:ext cx="4675" cy="8975"/>
            </a:xfrm>
            <a:custGeom>
              <a:avLst/>
              <a:gdLst/>
              <a:ahLst/>
              <a:cxnLst/>
              <a:rect l="l" t="t" r="r" b="b"/>
              <a:pathLst>
                <a:path w="187" h="359" extrusionOk="0">
                  <a:moveTo>
                    <a:pt x="32" y="0"/>
                  </a:moveTo>
                  <a:cubicBezTo>
                    <a:pt x="20" y="0"/>
                    <a:pt x="12" y="6"/>
                    <a:pt x="12" y="20"/>
                  </a:cubicBezTo>
                  <a:cubicBezTo>
                    <a:pt x="0" y="80"/>
                    <a:pt x="24" y="127"/>
                    <a:pt x="60" y="187"/>
                  </a:cubicBezTo>
                  <a:cubicBezTo>
                    <a:pt x="72" y="234"/>
                    <a:pt x="96" y="294"/>
                    <a:pt x="119" y="342"/>
                  </a:cubicBezTo>
                  <a:cubicBezTo>
                    <a:pt x="123" y="353"/>
                    <a:pt x="133" y="359"/>
                    <a:pt x="143" y="359"/>
                  </a:cubicBezTo>
                  <a:cubicBezTo>
                    <a:pt x="163" y="359"/>
                    <a:pt x="187" y="338"/>
                    <a:pt x="179" y="306"/>
                  </a:cubicBezTo>
                  <a:cubicBezTo>
                    <a:pt x="143" y="258"/>
                    <a:pt x="131" y="199"/>
                    <a:pt x="119" y="139"/>
                  </a:cubicBezTo>
                  <a:cubicBezTo>
                    <a:pt x="108" y="92"/>
                    <a:pt x="108" y="56"/>
                    <a:pt x="60" y="8"/>
                  </a:cubicBezTo>
                  <a:cubicBezTo>
                    <a:pt x="50" y="3"/>
                    <a:pt x="40" y="0"/>
                    <a:pt x="3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0" name="Google Shape;13130;p56"/>
            <p:cNvSpPr/>
            <p:nvPr/>
          </p:nvSpPr>
          <p:spPr>
            <a:xfrm>
              <a:off x="4465125" y="2178225"/>
              <a:ext cx="1825" cy="6050"/>
            </a:xfrm>
            <a:custGeom>
              <a:avLst/>
              <a:gdLst/>
              <a:ahLst/>
              <a:cxnLst/>
              <a:rect l="l" t="t" r="r" b="b"/>
              <a:pathLst>
                <a:path w="73" h="242" extrusionOk="0">
                  <a:moveTo>
                    <a:pt x="42" y="0"/>
                  </a:moveTo>
                  <a:cubicBezTo>
                    <a:pt x="33" y="0"/>
                    <a:pt x="24" y="6"/>
                    <a:pt x="24" y="18"/>
                  </a:cubicBezTo>
                  <a:cubicBezTo>
                    <a:pt x="24" y="78"/>
                    <a:pt x="1" y="137"/>
                    <a:pt x="1" y="197"/>
                  </a:cubicBezTo>
                  <a:cubicBezTo>
                    <a:pt x="1" y="227"/>
                    <a:pt x="19" y="242"/>
                    <a:pt x="36" y="242"/>
                  </a:cubicBezTo>
                  <a:cubicBezTo>
                    <a:pt x="54" y="242"/>
                    <a:pt x="72" y="227"/>
                    <a:pt x="72" y="197"/>
                  </a:cubicBezTo>
                  <a:cubicBezTo>
                    <a:pt x="72" y="137"/>
                    <a:pt x="60" y="78"/>
                    <a:pt x="60" y="18"/>
                  </a:cubicBezTo>
                  <a:cubicBezTo>
                    <a:pt x="60" y="6"/>
                    <a:pt x="51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1" name="Google Shape;13131;p56"/>
            <p:cNvSpPr/>
            <p:nvPr/>
          </p:nvSpPr>
          <p:spPr>
            <a:xfrm>
              <a:off x="4465375" y="2130725"/>
              <a:ext cx="6925" cy="38300"/>
            </a:xfrm>
            <a:custGeom>
              <a:avLst/>
              <a:gdLst/>
              <a:ahLst/>
              <a:cxnLst/>
              <a:rect l="l" t="t" r="r" b="b"/>
              <a:pathLst>
                <a:path w="277" h="1532" extrusionOk="0">
                  <a:moveTo>
                    <a:pt x="244" y="0"/>
                  </a:moveTo>
                  <a:cubicBezTo>
                    <a:pt x="236" y="0"/>
                    <a:pt x="229" y="4"/>
                    <a:pt x="229" y="13"/>
                  </a:cubicBezTo>
                  <a:cubicBezTo>
                    <a:pt x="86" y="490"/>
                    <a:pt x="134" y="1002"/>
                    <a:pt x="14" y="1478"/>
                  </a:cubicBezTo>
                  <a:cubicBezTo>
                    <a:pt x="1" y="1513"/>
                    <a:pt x="15" y="1531"/>
                    <a:pt x="32" y="1531"/>
                  </a:cubicBezTo>
                  <a:cubicBezTo>
                    <a:pt x="44" y="1531"/>
                    <a:pt x="57" y="1522"/>
                    <a:pt x="62" y="1502"/>
                  </a:cubicBezTo>
                  <a:cubicBezTo>
                    <a:pt x="145" y="1013"/>
                    <a:pt x="169" y="525"/>
                    <a:pt x="276" y="25"/>
                  </a:cubicBezTo>
                  <a:cubicBezTo>
                    <a:pt x="276" y="11"/>
                    <a:pt x="258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2" name="Google Shape;13132;p56"/>
            <p:cNvSpPr/>
            <p:nvPr/>
          </p:nvSpPr>
          <p:spPr>
            <a:xfrm>
              <a:off x="4475250" y="2125100"/>
              <a:ext cx="1225" cy="1200"/>
            </a:xfrm>
            <a:custGeom>
              <a:avLst/>
              <a:gdLst/>
              <a:ahLst/>
              <a:cxnLst/>
              <a:rect l="l" t="t" r="r" b="b"/>
              <a:pathLst>
                <a:path w="49" h="48" extrusionOk="0">
                  <a:moveTo>
                    <a:pt x="12" y="0"/>
                  </a:moveTo>
                  <a:cubicBezTo>
                    <a:pt x="12" y="0"/>
                    <a:pt x="0" y="12"/>
                    <a:pt x="0" y="48"/>
                  </a:cubicBezTo>
                  <a:lnTo>
                    <a:pt x="36" y="12"/>
                  </a:lnTo>
                  <a:cubicBezTo>
                    <a:pt x="48" y="0"/>
                    <a:pt x="36" y="0"/>
                    <a:pt x="1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3" name="Google Shape;13133;p56"/>
            <p:cNvSpPr/>
            <p:nvPr/>
          </p:nvSpPr>
          <p:spPr>
            <a:xfrm>
              <a:off x="4474450" y="2114675"/>
              <a:ext cx="28500" cy="11750"/>
            </a:xfrm>
            <a:custGeom>
              <a:avLst/>
              <a:gdLst/>
              <a:ahLst/>
              <a:cxnLst/>
              <a:rect l="l" t="t" r="r" b="b"/>
              <a:pathLst>
                <a:path w="1140" h="470" extrusionOk="0">
                  <a:moveTo>
                    <a:pt x="544" y="1"/>
                  </a:moveTo>
                  <a:cubicBezTo>
                    <a:pt x="318" y="1"/>
                    <a:pt x="92" y="251"/>
                    <a:pt x="9" y="453"/>
                  </a:cubicBezTo>
                  <a:cubicBezTo>
                    <a:pt x="0" y="461"/>
                    <a:pt x="16" y="470"/>
                    <a:pt x="25" y="470"/>
                  </a:cubicBezTo>
                  <a:cubicBezTo>
                    <a:pt x="29" y="470"/>
                    <a:pt x="32" y="468"/>
                    <a:pt x="32" y="465"/>
                  </a:cubicBezTo>
                  <a:cubicBezTo>
                    <a:pt x="92" y="370"/>
                    <a:pt x="187" y="274"/>
                    <a:pt x="294" y="239"/>
                  </a:cubicBezTo>
                  <a:cubicBezTo>
                    <a:pt x="311" y="236"/>
                    <a:pt x="329" y="235"/>
                    <a:pt x="347" y="235"/>
                  </a:cubicBezTo>
                  <a:cubicBezTo>
                    <a:pt x="420" y="235"/>
                    <a:pt x="502" y="251"/>
                    <a:pt x="568" y="251"/>
                  </a:cubicBezTo>
                  <a:cubicBezTo>
                    <a:pt x="747" y="274"/>
                    <a:pt x="854" y="429"/>
                    <a:pt x="1009" y="465"/>
                  </a:cubicBezTo>
                  <a:cubicBezTo>
                    <a:pt x="1045" y="465"/>
                    <a:pt x="1080" y="441"/>
                    <a:pt x="1080" y="429"/>
                  </a:cubicBezTo>
                  <a:cubicBezTo>
                    <a:pt x="1140" y="155"/>
                    <a:pt x="783" y="1"/>
                    <a:pt x="54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4" name="Google Shape;13134;p56"/>
            <p:cNvSpPr/>
            <p:nvPr/>
          </p:nvSpPr>
          <p:spPr>
            <a:xfrm>
              <a:off x="4519600" y="2148375"/>
              <a:ext cx="6575" cy="29500"/>
            </a:xfrm>
            <a:custGeom>
              <a:avLst/>
              <a:gdLst/>
              <a:ahLst/>
              <a:cxnLst/>
              <a:rect l="l" t="t" r="r" b="b"/>
              <a:pathLst>
                <a:path w="263" h="1180" extrusionOk="0">
                  <a:moveTo>
                    <a:pt x="42" y="1"/>
                  </a:moveTo>
                  <a:cubicBezTo>
                    <a:pt x="33" y="1"/>
                    <a:pt x="24" y="4"/>
                    <a:pt x="24" y="10"/>
                  </a:cubicBezTo>
                  <a:cubicBezTo>
                    <a:pt x="24" y="117"/>
                    <a:pt x="1" y="212"/>
                    <a:pt x="12" y="319"/>
                  </a:cubicBezTo>
                  <a:cubicBezTo>
                    <a:pt x="12" y="427"/>
                    <a:pt x="24" y="534"/>
                    <a:pt x="48" y="653"/>
                  </a:cubicBezTo>
                  <a:cubicBezTo>
                    <a:pt x="60" y="808"/>
                    <a:pt x="24" y="1010"/>
                    <a:pt x="120" y="1153"/>
                  </a:cubicBezTo>
                  <a:cubicBezTo>
                    <a:pt x="129" y="1172"/>
                    <a:pt x="142" y="1179"/>
                    <a:pt x="156" y="1179"/>
                  </a:cubicBezTo>
                  <a:cubicBezTo>
                    <a:pt x="176" y="1179"/>
                    <a:pt x="196" y="1162"/>
                    <a:pt x="203" y="1141"/>
                  </a:cubicBezTo>
                  <a:cubicBezTo>
                    <a:pt x="262" y="974"/>
                    <a:pt x="203" y="748"/>
                    <a:pt x="191" y="569"/>
                  </a:cubicBezTo>
                  <a:cubicBezTo>
                    <a:pt x="179" y="343"/>
                    <a:pt x="131" y="212"/>
                    <a:pt x="60" y="10"/>
                  </a:cubicBezTo>
                  <a:cubicBezTo>
                    <a:pt x="60" y="4"/>
                    <a:pt x="51" y="1"/>
                    <a:pt x="4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5" name="Google Shape;13135;p56"/>
            <p:cNvSpPr/>
            <p:nvPr/>
          </p:nvSpPr>
          <p:spPr>
            <a:xfrm>
              <a:off x="4485125" y="2129550"/>
              <a:ext cx="16850" cy="6075"/>
            </a:xfrm>
            <a:custGeom>
              <a:avLst/>
              <a:gdLst/>
              <a:ahLst/>
              <a:cxnLst/>
              <a:rect l="l" t="t" r="r" b="b"/>
              <a:pathLst>
                <a:path w="674" h="243" extrusionOk="0">
                  <a:moveTo>
                    <a:pt x="320" y="1"/>
                  </a:moveTo>
                  <a:cubicBezTo>
                    <a:pt x="201" y="13"/>
                    <a:pt x="58" y="96"/>
                    <a:pt x="10" y="191"/>
                  </a:cubicBezTo>
                  <a:cubicBezTo>
                    <a:pt x="0" y="221"/>
                    <a:pt x="15" y="242"/>
                    <a:pt x="40" y="242"/>
                  </a:cubicBezTo>
                  <a:cubicBezTo>
                    <a:pt x="46" y="242"/>
                    <a:pt x="52" y="241"/>
                    <a:pt x="58" y="239"/>
                  </a:cubicBezTo>
                  <a:cubicBezTo>
                    <a:pt x="141" y="191"/>
                    <a:pt x="201" y="108"/>
                    <a:pt x="308" y="72"/>
                  </a:cubicBezTo>
                  <a:cubicBezTo>
                    <a:pt x="328" y="69"/>
                    <a:pt x="347" y="67"/>
                    <a:pt x="366" y="67"/>
                  </a:cubicBezTo>
                  <a:cubicBezTo>
                    <a:pt x="470" y="67"/>
                    <a:pt x="557" y="121"/>
                    <a:pt x="618" y="191"/>
                  </a:cubicBezTo>
                  <a:cubicBezTo>
                    <a:pt x="628" y="202"/>
                    <a:pt x="638" y="206"/>
                    <a:pt x="646" y="206"/>
                  </a:cubicBezTo>
                  <a:cubicBezTo>
                    <a:pt x="664" y="206"/>
                    <a:pt x="673" y="184"/>
                    <a:pt x="665" y="168"/>
                  </a:cubicBezTo>
                  <a:cubicBezTo>
                    <a:pt x="570" y="60"/>
                    <a:pt x="451" y="1"/>
                    <a:pt x="32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6" name="Google Shape;13136;p56"/>
            <p:cNvSpPr/>
            <p:nvPr/>
          </p:nvSpPr>
          <p:spPr>
            <a:xfrm>
              <a:off x="4479575" y="2145925"/>
              <a:ext cx="3725" cy="5825"/>
            </a:xfrm>
            <a:custGeom>
              <a:avLst/>
              <a:gdLst/>
              <a:ahLst/>
              <a:cxnLst/>
              <a:rect l="l" t="t" r="r" b="b"/>
              <a:pathLst>
                <a:path w="149" h="233" extrusionOk="0">
                  <a:moveTo>
                    <a:pt x="76" y="1"/>
                  </a:moveTo>
                  <a:cubicBezTo>
                    <a:pt x="39" y="1"/>
                    <a:pt x="0" y="24"/>
                    <a:pt x="6" y="72"/>
                  </a:cubicBezTo>
                  <a:cubicBezTo>
                    <a:pt x="18" y="120"/>
                    <a:pt x="18" y="167"/>
                    <a:pt x="42" y="215"/>
                  </a:cubicBezTo>
                  <a:cubicBezTo>
                    <a:pt x="48" y="227"/>
                    <a:pt x="63" y="233"/>
                    <a:pt x="78" y="233"/>
                  </a:cubicBezTo>
                  <a:cubicBezTo>
                    <a:pt x="92" y="233"/>
                    <a:pt x="107" y="227"/>
                    <a:pt x="113" y="215"/>
                  </a:cubicBezTo>
                  <a:cubicBezTo>
                    <a:pt x="125" y="167"/>
                    <a:pt x="125" y="120"/>
                    <a:pt x="137" y="72"/>
                  </a:cubicBezTo>
                  <a:cubicBezTo>
                    <a:pt x="149" y="24"/>
                    <a:pt x="113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7" name="Google Shape;13137;p56"/>
            <p:cNvSpPr/>
            <p:nvPr/>
          </p:nvSpPr>
          <p:spPr>
            <a:xfrm>
              <a:off x="4475550" y="2177600"/>
              <a:ext cx="6200" cy="15625"/>
            </a:xfrm>
            <a:custGeom>
              <a:avLst/>
              <a:gdLst/>
              <a:ahLst/>
              <a:cxnLst/>
              <a:rect l="l" t="t" r="r" b="b"/>
              <a:pathLst>
                <a:path w="248" h="625" extrusionOk="0">
                  <a:moveTo>
                    <a:pt x="113" y="0"/>
                  </a:moveTo>
                  <a:cubicBezTo>
                    <a:pt x="78" y="0"/>
                    <a:pt x="46" y="17"/>
                    <a:pt x="36" y="55"/>
                  </a:cubicBezTo>
                  <a:cubicBezTo>
                    <a:pt x="24" y="162"/>
                    <a:pt x="0" y="258"/>
                    <a:pt x="24" y="353"/>
                  </a:cubicBezTo>
                  <a:cubicBezTo>
                    <a:pt x="36" y="460"/>
                    <a:pt x="96" y="532"/>
                    <a:pt x="167" y="615"/>
                  </a:cubicBezTo>
                  <a:cubicBezTo>
                    <a:pt x="177" y="621"/>
                    <a:pt x="187" y="624"/>
                    <a:pt x="197" y="624"/>
                  </a:cubicBezTo>
                  <a:cubicBezTo>
                    <a:pt x="224" y="624"/>
                    <a:pt x="247" y="602"/>
                    <a:pt x="239" y="567"/>
                  </a:cubicBezTo>
                  <a:cubicBezTo>
                    <a:pt x="203" y="412"/>
                    <a:pt x="179" y="258"/>
                    <a:pt x="215" y="103"/>
                  </a:cubicBezTo>
                  <a:cubicBezTo>
                    <a:pt x="222" y="39"/>
                    <a:pt x="165" y="0"/>
                    <a:pt x="11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8" name="Google Shape;13138;p56"/>
            <p:cNvSpPr/>
            <p:nvPr/>
          </p:nvSpPr>
          <p:spPr>
            <a:xfrm>
              <a:off x="4504025" y="2155475"/>
              <a:ext cx="5475" cy="8525"/>
            </a:xfrm>
            <a:custGeom>
              <a:avLst/>
              <a:gdLst/>
              <a:ahLst/>
              <a:cxnLst/>
              <a:rect l="l" t="t" r="r" b="b"/>
              <a:pathLst>
                <a:path w="219" h="341" extrusionOk="0">
                  <a:moveTo>
                    <a:pt x="62" y="1"/>
                  </a:moveTo>
                  <a:cubicBezTo>
                    <a:pt x="31" y="1"/>
                    <a:pt x="0" y="43"/>
                    <a:pt x="28" y="71"/>
                  </a:cubicBezTo>
                  <a:cubicBezTo>
                    <a:pt x="52" y="95"/>
                    <a:pt x="88" y="143"/>
                    <a:pt x="100" y="190"/>
                  </a:cubicBezTo>
                  <a:cubicBezTo>
                    <a:pt x="112" y="226"/>
                    <a:pt x="100" y="274"/>
                    <a:pt x="100" y="321"/>
                  </a:cubicBezTo>
                  <a:cubicBezTo>
                    <a:pt x="100" y="335"/>
                    <a:pt x="112" y="341"/>
                    <a:pt x="124" y="341"/>
                  </a:cubicBezTo>
                  <a:cubicBezTo>
                    <a:pt x="133" y="341"/>
                    <a:pt x="142" y="338"/>
                    <a:pt x="147" y="333"/>
                  </a:cubicBezTo>
                  <a:cubicBezTo>
                    <a:pt x="219" y="226"/>
                    <a:pt x="147" y="83"/>
                    <a:pt x="88" y="12"/>
                  </a:cubicBezTo>
                  <a:cubicBezTo>
                    <a:pt x="80" y="4"/>
                    <a:pt x="71" y="1"/>
                    <a:pt x="6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9" name="Google Shape;13139;p56"/>
            <p:cNvSpPr/>
            <p:nvPr/>
          </p:nvSpPr>
          <p:spPr>
            <a:xfrm>
              <a:off x="4527050" y="2176125"/>
              <a:ext cx="3000" cy="16925"/>
            </a:xfrm>
            <a:custGeom>
              <a:avLst/>
              <a:gdLst/>
              <a:ahLst/>
              <a:cxnLst/>
              <a:rect l="l" t="t" r="r" b="b"/>
              <a:pathLst>
                <a:path w="120" h="677" extrusionOk="0">
                  <a:moveTo>
                    <a:pt x="35" y="1"/>
                  </a:moveTo>
                  <a:cubicBezTo>
                    <a:pt x="19" y="1"/>
                    <a:pt x="0" y="16"/>
                    <a:pt x="0" y="43"/>
                  </a:cubicBezTo>
                  <a:cubicBezTo>
                    <a:pt x="24" y="257"/>
                    <a:pt x="12" y="448"/>
                    <a:pt x="48" y="650"/>
                  </a:cubicBezTo>
                  <a:cubicBezTo>
                    <a:pt x="48" y="668"/>
                    <a:pt x="57" y="677"/>
                    <a:pt x="66" y="677"/>
                  </a:cubicBezTo>
                  <a:cubicBezTo>
                    <a:pt x="75" y="677"/>
                    <a:pt x="84" y="668"/>
                    <a:pt x="84" y="650"/>
                  </a:cubicBezTo>
                  <a:cubicBezTo>
                    <a:pt x="119" y="448"/>
                    <a:pt x="95" y="233"/>
                    <a:pt x="60" y="31"/>
                  </a:cubicBezTo>
                  <a:cubicBezTo>
                    <a:pt x="60" y="10"/>
                    <a:pt x="48" y="1"/>
                    <a:pt x="3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0" name="Google Shape;13140;p56"/>
            <p:cNvSpPr/>
            <p:nvPr/>
          </p:nvSpPr>
          <p:spPr>
            <a:xfrm>
              <a:off x="4533300" y="2210225"/>
              <a:ext cx="1500" cy="1225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24" y="0"/>
                  </a:moveTo>
                  <a:cubicBezTo>
                    <a:pt x="0" y="24"/>
                    <a:pt x="0" y="48"/>
                    <a:pt x="24" y="48"/>
                  </a:cubicBezTo>
                  <a:cubicBezTo>
                    <a:pt x="60" y="48"/>
                    <a:pt x="60" y="0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1" name="Google Shape;13141;p56"/>
            <p:cNvSpPr/>
            <p:nvPr/>
          </p:nvSpPr>
          <p:spPr>
            <a:xfrm>
              <a:off x="4535050" y="2209625"/>
              <a:ext cx="43225" cy="15300"/>
            </a:xfrm>
            <a:custGeom>
              <a:avLst/>
              <a:gdLst/>
              <a:ahLst/>
              <a:cxnLst/>
              <a:rect l="l" t="t" r="r" b="b"/>
              <a:pathLst>
                <a:path w="1729" h="612" extrusionOk="0">
                  <a:moveTo>
                    <a:pt x="89" y="1"/>
                  </a:moveTo>
                  <a:cubicBezTo>
                    <a:pt x="40" y="1"/>
                    <a:pt x="0" y="82"/>
                    <a:pt x="49" y="132"/>
                  </a:cubicBezTo>
                  <a:cubicBezTo>
                    <a:pt x="335" y="370"/>
                    <a:pt x="645" y="548"/>
                    <a:pt x="1014" y="596"/>
                  </a:cubicBezTo>
                  <a:cubicBezTo>
                    <a:pt x="1081" y="603"/>
                    <a:pt x="1167" y="611"/>
                    <a:pt x="1256" y="611"/>
                  </a:cubicBezTo>
                  <a:cubicBezTo>
                    <a:pt x="1463" y="611"/>
                    <a:pt x="1686" y="566"/>
                    <a:pt x="1728" y="358"/>
                  </a:cubicBezTo>
                  <a:cubicBezTo>
                    <a:pt x="1728" y="346"/>
                    <a:pt x="1728" y="322"/>
                    <a:pt x="1716" y="310"/>
                  </a:cubicBezTo>
                  <a:cubicBezTo>
                    <a:pt x="1645" y="275"/>
                    <a:pt x="1565" y="264"/>
                    <a:pt x="1483" y="264"/>
                  </a:cubicBezTo>
                  <a:cubicBezTo>
                    <a:pt x="1359" y="264"/>
                    <a:pt x="1228" y="288"/>
                    <a:pt x="1106" y="288"/>
                  </a:cubicBezTo>
                  <a:cubicBezTo>
                    <a:pt x="1091" y="288"/>
                    <a:pt x="1076" y="287"/>
                    <a:pt x="1061" y="286"/>
                  </a:cubicBezTo>
                  <a:cubicBezTo>
                    <a:pt x="752" y="251"/>
                    <a:pt x="395" y="179"/>
                    <a:pt x="121" y="13"/>
                  </a:cubicBezTo>
                  <a:cubicBezTo>
                    <a:pt x="110" y="4"/>
                    <a:pt x="100" y="1"/>
                    <a:pt x="8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2" name="Google Shape;13142;p56"/>
            <p:cNvSpPr/>
            <p:nvPr/>
          </p:nvSpPr>
          <p:spPr>
            <a:xfrm>
              <a:off x="4579125" y="2197975"/>
              <a:ext cx="14025" cy="18850"/>
            </a:xfrm>
            <a:custGeom>
              <a:avLst/>
              <a:gdLst/>
              <a:ahLst/>
              <a:cxnLst/>
              <a:rect l="l" t="t" r="r" b="b"/>
              <a:pathLst>
                <a:path w="561" h="754" extrusionOk="0">
                  <a:moveTo>
                    <a:pt x="453" y="0"/>
                  </a:moveTo>
                  <a:cubicBezTo>
                    <a:pt x="439" y="0"/>
                    <a:pt x="424" y="7"/>
                    <a:pt x="417" y="14"/>
                  </a:cubicBezTo>
                  <a:cubicBezTo>
                    <a:pt x="370" y="157"/>
                    <a:pt x="275" y="276"/>
                    <a:pt x="227" y="395"/>
                  </a:cubicBezTo>
                  <a:cubicBezTo>
                    <a:pt x="191" y="467"/>
                    <a:pt x="144" y="514"/>
                    <a:pt x="108" y="574"/>
                  </a:cubicBezTo>
                  <a:cubicBezTo>
                    <a:pt x="72" y="609"/>
                    <a:pt x="60" y="669"/>
                    <a:pt x="13" y="717"/>
                  </a:cubicBezTo>
                  <a:cubicBezTo>
                    <a:pt x="1" y="729"/>
                    <a:pt x="13" y="752"/>
                    <a:pt x="25" y="752"/>
                  </a:cubicBezTo>
                  <a:cubicBezTo>
                    <a:pt x="52" y="752"/>
                    <a:pt x="79" y="754"/>
                    <a:pt x="104" y="754"/>
                  </a:cubicBezTo>
                  <a:cubicBezTo>
                    <a:pt x="154" y="754"/>
                    <a:pt x="199" y="748"/>
                    <a:pt x="239" y="717"/>
                  </a:cubicBezTo>
                  <a:cubicBezTo>
                    <a:pt x="310" y="669"/>
                    <a:pt x="382" y="586"/>
                    <a:pt x="429" y="514"/>
                  </a:cubicBezTo>
                  <a:cubicBezTo>
                    <a:pt x="537" y="359"/>
                    <a:pt x="560" y="181"/>
                    <a:pt x="477" y="14"/>
                  </a:cubicBezTo>
                  <a:cubicBezTo>
                    <a:pt x="472" y="4"/>
                    <a:pt x="463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3" name="Google Shape;13143;p56"/>
            <p:cNvSpPr/>
            <p:nvPr/>
          </p:nvSpPr>
          <p:spPr>
            <a:xfrm>
              <a:off x="4581800" y="2168325"/>
              <a:ext cx="13725" cy="33325"/>
            </a:xfrm>
            <a:custGeom>
              <a:avLst/>
              <a:gdLst/>
              <a:ahLst/>
              <a:cxnLst/>
              <a:rect l="l" t="t" r="r" b="b"/>
              <a:pathLst>
                <a:path w="549" h="1333" extrusionOk="0">
                  <a:moveTo>
                    <a:pt x="435" y="1"/>
                  </a:moveTo>
                  <a:cubicBezTo>
                    <a:pt x="430" y="1"/>
                    <a:pt x="424" y="4"/>
                    <a:pt x="418" y="10"/>
                  </a:cubicBezTo>
                  <a:cubicBezTo>
                    <a:pt x="310" y="224"/>
                    <a:pt x="239" y="462"/>
                    <a:pt x="144" y="688"/>
                  </a:cubicBezTo>
                  <a:cubicBezTo>
                    <a:pt x="84" y="867"/>
                    <a:pt x="1" y="1105"/>
                    <a:pt x="84" y="1284"/>
                  </a:cubicBezTo>
                  <a:cubicBezTo>
                    <a:pt x="101" y="1318"/>
                    <a:pt x="129" y="1333"/>
                    <a:pt x="158" y="1333"/>
                  </a:cubicBezTo>
                  <a:cubicBezTo>
                    <a:pt x="189" y="1333"/>
                    <a:pt x="220" y="1315"/>
                    <a:pt x="239" y="1284"/>
                  </a:cubicBezTo>
                  <a:cubicBezTo>
                    <a:pt x="322" y="1057"/>
                    <a:pt x="370" y="819"/>
                    <a:pt x="441" y="593"/>
                  </a:cubicBezTo>
                  <a:cubicBezTo>
                    <a:pt x="501" y="414"/>
                    <a:pt x="549" y="188"/>
                    <a:pt x="453" y="10"/>
                  </a:cubicBezTo>
                  <a:cubicBezTo>
                    <a:pt x="447" y="4"/>
                    <a:pt x="441" y="1"/>
                    <a:pt x="43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4" name="Google Shape;13144;p56"/>
            <p:cNvSpPr/>
            <p:nvPr/>
          </p:nvSpPr>
          <p:spPr>
            <a:xfrm>
              <a:off x="4597100" y="2147300"/>
              <a:ext cx="3475" cy="6275"/>
            </a:xfrm>
            <a:custGeom>
              <a:avLst/>
              <a:gdLst/>
              <a:ahLst/>
              <a:cxnLst/>
              <a:rect l="l" t="t" r="r" b="b"/>
              <a:pathLst>
                <a:path w="139" h="251" extrusionOk="0">
                  <a:moveTo>
                    <a:pt x="100" y="0"/>
                  </a:moveTo>
                  <a:cubicBezTo>
                    <a:pt x="93" y="0"/>
                    <a:pt x="86" y="2"/>
                    <a:pt x="79" y="5"/>
                  </a:cubicBezTo>
                  <a:cubicBezTo>
                    <a:pt x="44" y="65"/>
                    <a:pt x="44" y="124"/>
                    <a:pt x="8" y="184"/>
                  </a:cubicBezTo>
                  <a:cubicBezTo>
                    <a:pt x="0" y="222"/>
                    <a:pt x="32" y="250"/>
                    <a:pt x="61" y="250"/>
                  </a:cubicBezTo>
                  <a:cubicBezTo>
                    <a:pt x="78" y="250"/>
                    <a:pt x="95" y="241"/>
                    <a:pt x="103" y="220"/>
                  </a:cubicBezTo>
                  <a:cubicBezTo>
                    <a:pt x="127" y="160"/>
                    <a:pt x="139" y="77"/>
                    <a:pt x="127" y="17"/>
                  </a:cubicBezTo>
                  <a:cubicBezTo>
                    <a:pt x="127" y="9"/>
                    <a:pt x="115" y="0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5" name="Google Shape;13145;p56"/>
            <p:cNvSpPr/>
            <p:nvPr/>
          </p:nvSpPr>
          <p:spPr>
            <a:xfrm>
              <a:off x="4595100" y="2088700"/>
              <a:ext cx="11150" cy="49425"/>
            </a:xfrm>
            <a:custGeom>
              <a:avLst/>
              <a:gdLst/>
              <a:ahLst/>
              <a:cxnLst/>
              <a:rect l="l" t="t" r="r" b="b"/>
              <a:pathLst>
                <a:path w="446" h="1977" extrusionOk="0">
                  <a:moveTo>
                    <a:pt x="35" y="0"/>
                  </a:moveTo>
                  <a:cubicBezTo>
                    <a:pt x="18" y="0"/>
                    <a:pt x="0" y="23"/>
                    <a:pt x="17" y="39"/>
                  </a:cubicBezTo>
                  <a:cubicBezTo>
                    <a:pt x="279" y="670"/>
                    <a:pt x="421" y="1278"/>
                    <a:pt x="314" y="1956"/>
                  </a:cubicBezTo>
                  <a:cubicBezTo>
                    <a:pt x="314" y="1970"/>
                    <a:pt x="322" y="1976"/>
                    <a:pt x="329" y="1976"/>
                  </a:cubicBezTo>
                  <a:cubicBezTo>
                    <a:pt x="334" y="1976"/>
                    <a:pt x="338" y="1973"/>
                    <a:pt x="338" y="1968"/>
                  </a:cubicBezTo>
                  <a:cubicBezTo>
                    <a:pt x="445" y="1325"/>
                    <a:pt x="374" y="599"/>
                    <a:pt x="52" y="16"/>
                  </a:cubicBezTo>
                  <a:cubicBezTo>
                    <a:pt x="49" y="5"/>
                    <a:pt x="42" y="0"/>
                    <a:pt x="3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6" name="Google Shape;13146;p56"/>
            <p:cNvSpPr/>
            <p:nvPr/>
          </p:nvSpPr>
          <p:spPr>
            <a:xfrm>
              <a:off x="4538050" y="2043250"/>
              <a:ext cx="8075" cy="4175"/>
            </a:xfrm>
            <a:custGeom>
              <a:avLst/>
              <a:gdLst/>
              <a:ahLst/>
              <a:cxnLst/>
              <a:rect l="l" t="t" r="r" b="b"/>
              <a:pathLst>
                <a:path w="323" h="167" extrusionOk="0">
                  <a:moveTo>
                    <a:pt x="25" y="0"/>
                  </a:moveTo>
                  <a:cubicBezTo>
                    <a:pt x="25" y="0"/>
                    <a:pt x="1" y="0"/>
                    <a:pt x="25" y="12"/>
                  </a:cubicBezTo>
                  <a:cubicBezTo>
                    <a:pt x="60" y="36"/>
                    <a:pt x="120" y="48"/>
                    <a:pt x="167" y="71"/>
                  </a:cubicBezTo>
                  <a:cubicBezTo>
                    <a:pt x="215" y="95"/>
                    <a:pt x="275" y="119"/>
                    <a:pt x="298" y="167"/>
                  </a:cubicBezTo>
                  <a:cubicBezTo>
                    <a:pt x="298" y="155"/>
                    <a:pt x="322" y="119"/>
                    <a:pt x="298" y="119"/>
                  </a:cubicBezTo>
                  <a:cubicBezTo>
                    <a:pt x="239" y="119"/>
                    <a:pt x="179" y="60"/>
                    <a:pt x="144" y="48"/>
                  </a:cubicBezTo>
                  <a:cubicBezTo>
                    <a:pt x="96" y="24"/>
                    <a:pt x="48" y="12"/>
                    <a:pt x="2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7" name="Google Shape;13147;p56"/>
            <p:cNvSpPr/>
            <p:nvPr/>
          </p:nvSpPr>
          <p:spPr>
            <a:xfrm>
              <a:off x="4407200" y="2009150"/>
              <a:ext cx="114500" cy="26675"/>
            </a:xfrm>
            <a:custGeom>
              <a:avLst/>
              <a:gdLst/>
              <a:ahLst/>
              <a:cxnLst/>
              <a:rect l="l" t="t" r="r" b="b"/>
              <a:pathLst>
                <a:path w="4580" h="1067" extrusionOk="0">
                  <a:moveTo>
                    <a:pt x="58" y="0"/>
                  </a:moveTo>
                  <a:cubicBezTo>
                    <a:pt x="28" y="0"/>
                    <a:pt x="0" y="35"/>
                    <a:pt x="20" y="54"/>
                  </a:cubicBezTo>
                  <a:cubicBezTo>
                    <a:pt x="294" y="590"/>
                    <a:pt x="937" y="626"/>
                    <a:pt x="1460" y="662"/>
                  </a:cubicBezTo>
                  <a:cubicBezTo>
                    <a:pt x="2437" y="757"/>
                    <a:pt x="3627" y="721"/>
                    <a:pt x="4556" y="1066"/>
                  </a:cubicBezTo>
                  <a:cubicBezTo>
                    <a:pt x="4580" y="1066"/>
                    <a:pt x="4580" y="1054"/>
                    <a:pt x="4568" y="1054"/>
                  </a:cubicBezTo>
                  <a:cubicBezTo>
                    <a:pt x="3711" y="757"/>
                    <a:pt x="3008" y="697"/>
                    <a:pt x="2103" y="638"/>
                  </a:cubicBezTo>
                  <a:cubicBezTo>
                    <a:pt x="1413" y="602"/>
                    <a:pt x="567" y="566"/>
                    <a:pt x="79" y="7"/>
                  </a:cubicBezTo>
                  <a:cubicBezTo>
                    <a:pt x="72" y="2"/>
                    <a:pt x="65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8" name="Google Shape;13148;p56"/>
            <p:cNvSpPr/>
            <p:nvPr/>
          </p:nvSpPr>
          <p:spPr>
            <a:xfrm>
              <a:off x="4401125" y="1983225"/>
              <a:ext cx="11875" cy="24550"/>
            </a:xfrm>
            <a:custGeom>
              <a:avLst/>
              <a:gdLst/>
              <a:ahLst/>
              <a:cxnLst/>
              <a:rect l="l" t="t" r="r" b="b"/>
              <a:pathLst>
                <a:path w="475" h="982" extrusionOk="0">
                  <a:moveTo>
                    <a:pt x="423" y="0"/>
                  </a:moveTo>
                  <a:cubicBezTo>
                    <a:pt x="414" y="0"/>
                    <a:pt x="404" y="3"/>
                    <a:pt x="394" y="8"/>
                  </a:cubicBezTo>
                  <a:cubicBezTo>
                    <a:pt x="227" y="91"/>
                    <a:pt x="108" y="317"/>
                    <a:pt x="48" y="496"/>
                  </a:cubicBezTo>
                  <a:cubicBezTo>
                    <a:pt x="1" y="675"/>
                    <a:pt x="84" y="841"/>
                    <a:pt x="179" y="972"/>
                  </a:cubicBezTo>
                  <a:cubicBezTo>
                    <a:pt x="197" y="978"/>
                    <a:pt x="209" y="981"/>
                    <a:pt x="217" y="981"/>
                  </a:cubicBezTo>
                  <a:cubicBezTo>
                    <a:pt x="224" y="981"/>
                    <a:pt x="227" y="978"/>
                    <a:pt x="227" y="972"/>
                  </a:cubicBezTo>
                  <a:cubicBezTo>
                    <a:pt x="263" y="913"/>
                    <a:pt x="275" y="865"/>
                    <a:pt x="263" y="806"/>
                  </a:cubicBezTo>
                  <a:cubicBezTo>
                    <a:pt x="239" y="734"/>
                    <a:pt x="179" y="675"/>
                    <a:pt x="168" y="579"/>
                  </a:cubicBezTo>
                  <a:cubicBezTo>
                    <a:pt x="156" y="389"/>
                    <a:pt x="441" y="258"/>
                    <a:pt x="465" y="67"/>
                  </a:cubicBezTo>
                  <a:cubicBezTo>
                    <a:pt x="474" y="30"/>
                    <a:pt x="455" y="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9" name="Google Shape;13149;p56"/>
            <p:cNvSpPr/>
            <p:nvPr/>
          </p:nvSpPr>
          <p:spPr>
            <a:xfrm>
              <a:off x="4415875" y="1969350"/>
              <a:ext cx="11775" cy="8200"/>
            </a:xfrm>
            <a:custGeom>
              <a:avLst/>
              <a:gdLst/>
              <a:ahLst/>
              <a:cxnLst/>
              <a:rect l="l" t="t" r="r" b="b"/>
              <a:pathLst>
                <a:path w="471" h="328" extrusionOk="0">
                  <a:moveTo>
                    <a:pt x="436" y="1"/>
                  </a:moveTo>
                  <a:cubicBezTo>
                    <a:pt x="432" y="1"/>
                    <a:pt x="428" y="2"/>
                    <a:pt x="423" y="3"/>
                  </a:cubicBezTo>
                  <a:cubicBezTo>
                    <a:pt x="351" y="27"/>
                    <a:pt x="304" y="63"/>
                    <a:pt x="268" y="99"/>
                  </a:cubicBezTo>
                  <a:cubicBezTo>
                    <a:pt x="209" y="146"/>
                    <a:pt x="149" y="170"/>
                    <a:pt x="66" y="194"/>
                  </a:cubicBezTo>
                  <a:cubicBezTo>
                    <a:pt x="1" y="226"/>
                    <a:pt x="24" y="328"/>
                    <a:pt x="83" y="328"/>
                  </a:cubicBezTo>
                  <a:cubicBezTo>
                    <a:pt x="89" y="328"/>
                    <a:pt x="95" y="327"/>
                    <a:pt x="101" y="325"/>
                  </a:cubicBezTo>
                  <a:cubicBezTo>
                    <a:pt x="220" y="277"/>
                    <a:pt x="447" y="206"/>
                    <a:pt x="470" y="51"/>
                  </a:cubicBezTo>
                  <a:cubicBezTo>
                    <a:pt x="470" y="30"/>
                    <a:pt x="462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0" name="Google Shape;13150;p56"/>
            <p:cNvSpPr/>
            <p:nvPr/>
          </p:nvSpPr>
          <p:spPr>
            <a:xfrm>
              <a:off x="4396375" y="1966600"/>
              <a:ext cx="23300" cy="25875"/>
            </a:xfrm>
            <a:custGeom>
              <a:avLst/>
              <a:gdLst/>
              <a:ahLst/>
              <a:cxnLst/>
              <a:rect l="l" t="t" r="r" b="b"/>
              <a:pathLst>
                <a:path w="932" h="1035" extrusionOk="0">
                  <a:moveTo>
                    <a:pt x="871" y="1"/>
                  </a:moveTo>
                  <a:cubicBezTo>
                    <a:pt x="859" y="1"/>
                    <a:pt x="846" y="6"/>
                    <a:pt x="834" y="18"/>
                  </a:cubicBezTo>
                  <a:cubicBezTo>
                    <a:pt x="691" y="185"/>
                    <a:pt x="453" y="280"/>
                    <a:pt x="346" y="482"/>
                  </a:cubicBezTo>
                  <a:cubicBezTo>
                    <a:pt x="250" y="625"/>
                    <a:pt x="0" y="851"/>
                    <a:pt x="179" y="1018"/>
                  </a:cubicBezTo>
                  <a:cubicBezTo>
                    <a:pt x="187" y="1027"/>
                    <a:pt x="214" y="1035"/>
                    <a:pt x="241" y="1035"/>
                  </a:cubicBezTo>
                  <a:cubicBezTo>
                    <a:pt x="252" y="1035"/>
                    <a:pt x="264" y="1034"/>
                    <a:pt x="274" y="1030"/>
                  </a:cubicBezTo>
                  <a:cubicBezTo>
                    <a:pt x="369" y="959"/>
                    <a:pt x="358" y="875"/>
                    <a:pt x="346" y="756"/>
                  </a:cubicBezTo>
                  <a:cubicBezTo>
                    <a:pt x="346" y="637"/>
                    <a:pt x="358" y="578"/>
                    <a:pt x="453" y="518"/>
                  </a:cubicBezTo>
                  <a:cubicBezTo>
                    <a:pt x="608" y="387"/>
                    <a:pt x="774" y="256"/>
                    <a:pt x="905" y="89"/>
                  </a:cubicBezTo>
                  <a:cubicBezTo>
                    <a:pt x="932" y="45"/>
                    <a:pt x="906" y="1"/>
                    <a:pt x="87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1" name="Google Shape;13151;p56"/>
            <p:cNvSpPr/>
            <p:nvPr/>
          </p:nvSpPr>
          <p:spPr>
            <a:xfrm>
              <a:off x="4430675" y="1939800"/>
              <a:ext cx="8875" cy="15125"/>
            </a:xfrm>
            <a:custGeom>
              <a:avLst/>
              <a:gdLst/>
              <a:ahLst/>
              <a:cxnLst/>
              <a:rect l="l" t="t" r="r" b="b"/>
              <a:pathLst>
                <a:path w="355" h="605" extrusionOk="0">
                  <a:moveTo>
                    <a:pt x="322" y="0"/>
                  </a:moveTo>
                  <a:cubicBezTo>
                    <a:pt x="314" y="0"/>
                    <a:pt x="307" y="5"/>
                    <a:pt x="307" y="18"/>
                  </a:cubicBezTo>
                  <a:cubicBezTo>
                    <a:pt x="248" y="209"/>
                    <a:pt x="164" y="411"/>
                    <a:pt x="21" y="578"/>
                  </a:cubicBezTo>
                  <a:cubicBezTo>
                    <a:pt x="1" y="578"/>
                    <a:pt x="24" y="604"/>
                    <a:pt x="39" y="604"/>
                  </a:cubicBezTo>
                  <a:cubicBezTo>
                    <a:pt x="41" y="604"/>
                    <a:pt x="43" y="604"/>
                    <a:pt x="45" y="602"/>
                  </a:cubicBezTo>
                  <a:cubicBezTo>
                    <a:pt x="200" y="435"/>
                    <a:pt x="307" y="257"/>
                    <a:pt x="355" y="30"/>
                  </a:cubicBezTo>
                  <a:cubicBezTo>
                    <a:pt x="355" y="15"/>
                    <a:pt x="336" y="0"/>
                    <a:pt x="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2" name="Google Shape;13152;p56"/>
            <p:cNvSpPr/>
            <p:nvPr/>
          </p:nvSpPr>
          <p:spPr>
            <a:xfrm>
              <a:off x="4433350" y="1953500"/>
              <a:ext cx="15325" cy="23800"/>
            </a:xfrm>
            <a:custGeom>
              <a:avLst/>
              <a:gdLst/>
              <a:ahLst/>
              <a:cxnLst/>
              <a:rect l="l" t="t" r="r" b="b"/>
              <a:pathLst>
                <a:path w="613" h="952" extrusionOk="0">
                  <a:moveTo>
                    <a:pt x="569" y="1"/>
                  </a:moveTo>
                  <a:cubicBezTo>
                    <a:pt x="559" y="1"/>
                    <a:pt x="549" y="6"/>
                    <a:pt x="545" y="18"/>
                  </a:cubicBezTo>
                  <a:cubicBezTo>
                    <a:pt x="403" y="328"/>
                    <a:pt x="224" y="625"/>
                    <a:pt x="10" y="911"/>
                  </a:cubicBezTo>
                  <a:cubicBezTo>
                    <a:pt x="1" y="938"/>
                    <a:pt x="12" y="951"/>
                    <a:pt x="33" y="951"/>
                  </a:cubicBezTo>
                  <a:cubicBezTo>
                    <a:pt x="40" y="951"/>
                    <a:pt x="48" y="950"/>
                    <a:pt x="57" y="947"/>
                  </a:cubicBezTo>
                  <a:cubicBezTo>
                    <a:pt x="319" y="685"/>
                    <a:pt x="474" y="387"/>
                    <a:pt x="605" y="54"/>
                  </a:cubicBezTo>
                  <a:cubicBezTo>
                    <a:pt x="613" y="22"/>
                    <a:pt x="589" y="1"/>
                    <a:pt x="5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3" name="Google Shape;13153;p56"/>
            <p:cNvSpPr/>
            <p:nvPr/>
          </p:nvSpPr>
          <p:spPr>
            <a:xfrm>
              <a:off x="4421375" y="1981850"/>
              <a:ext cx="7700" cy="16850"/>
            </a:xfrm>
            <a:custGeom>
              <a:avLst/>
              <a:gdLst/>
              <a:ahLst/>
              <a:cxnLst/>
              <a:rect l="l" t="t" r="r" b="b"/>
              <a:pathLst>
                <a:path w="308" h="674" extrusionOk="0">
                  <a:moveTo>
                    <a:pt x="185" y="1"/>
                  </a:moveTo>
                  <a:cubicBezTo>
                    <a:pt x="166" y="1"/>
                    <a:pt x="146" y="9"/>
                    <a:pt x="131" y="27"/>
                  </a:cubicBezTo>
                  <a:cubicBezTo>
                    <a:pt x="12" y="206"/>
                    <a:pt x="0" y="587"/>
                    <a:pt x="250" y="670"/>
                  </a:cubicBezTo>
                  <a:cubicBezTo>
                    <a:pt x="257" y="672"/>
                    <a:pt x="263" y="673"/>
                    <a:pt x="268" y="673"/>
                  </a:cubicBezTo>
                  <a:cubicBezTo>
                    <a:pt x="294" y="673"/>
                    <a:pt x="308" y="652"/>
                    <a:pt x="298" y="622"/>
                  </a:cubicBezTo>
                  <a:cubicBezTo>
                    <a:pt x="262" y="539"/>
                    <a:pt x="203" y="480"/>
                    <a:pt x="179" y="408"/>
                  </a:cubicBezTo>
                  <a:cubicBezTo>
                    <a:pt x="143" y="301"/>
                    <a:pt x="167" y="194"/>
                    <a:pt x="227" y="111"/>
                  </a:cubicBezTo>
                  <a:cubicBezTo>
                    <a:pt x="268" y="44"/>
                    <a:pt x="229" y="1"/>
                    <a:pt x="18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4" name="Google Shape;13154;p56"/>
            <p:cNvSpPr/>
            <p:nvPr/>
          </p:nvSpPr>
          <p:spPr>
            <a:xfrm>
              <a:off x="4446125" y="2001350"/>
              <a:ext cx="8025" cy="4100"/>
            </a:xfrm>
            <a:custGeom>
              <a:avLst/>
              <a:gdLst/>
              <a:ahLst/>
              <a:cxnLst/>
              <a:rect l="l" t="t" r="r" b="b"/>
              <a:pathLst>
                <a:path w="321" h="164" extrusionOk="0">
                  <a:moveTo>
                    <a:pt x="114" y="0"/>
                  </a:moveTo>
                  <a:cubicBezTo>
                    <a:pt x="33" y="0"/>
                    <a:pt x="1" y="119"/>
                    <a:pt x="94" y="140"/>
                  </a:cubicBezTo>
                  <a:cubicBezTo>
                    <a:pt x="153" y="164"/>
                    <a:pt x="213" y="164"/>
                    <a:pt x="273" y="164"/>
                  </a:cubicBezTo>
                  <a:cubicBezTo>
                    <a:pt x="308" y="164"/>
                    <a:pt x="320" y="128"/>
                    <a:pt x="308" y="104"/>
                  </a:cubicBezTo>
                  <a:cubicBezTo>
                    <a:pt x="261" y="57"/>
                    <a:pt x="213" y="45"/>
                    <a:pt x="153" y="9"/>
                  </a:cubicBezTo>
                  <a:cubicBezTo>
                    <a:pt x="139" y="3"/>
                    <a:pt x="126" y="0"/>
                    <a:pt x="11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5" name="Google Shape;13155;p56"/>
            <p:cNvSpPr/>
            <p:nvPr/>
          </p:nvSpPr>
          <p:spPr>
            <a:xfrm>
              <a:off x="4462325" y="2005875"/>
              <a:ext cx="3675" cy="2625"/>
            </a:xfrm>
            <a:custGeom>
              <a:avLst/>
              <a:gdLst/>
              <a:ahLst/>
              <a:cxnLst/>
              <a:rect l="l" t="t" r="r" b="b"/>
              <a:pathLst>
                <a:path w="147" h="105" extrusionOk="0">
                  <a:moveTo>
                    <a:pt x="50" y="1"/>
                  </a:moveTo>
                  <a:cubicBezTo>
                    <a:pt x="0" y="1"/>
                    <a:pt x="3" y="81"/>
                    <a:pt x="58" y="81"/>
                  </a:cubicBezTo>
                  <a:cubicBezTo>
                    <a:pt x="63" y="81"/>
                    <a:pt x="70" y="80"/>
                    <a:pt x="77" y="78"/>
                  </a:cubicBezTo>
                  <a:cubicBezTo>
                    <a:pt x="89" y="78"/>
                    <a:pt x="89" y="78"/>
                    <a:pt x="101" y="102"/>
                  </a:cubicBezTo>
                  <a:cubicBezTo>
                    <a:pt x="102" y="104"/>
                    <a:pt x="105" y="104"/>
                    <a:pt x="107" y="104"/>
                  </a:cubicBezTo>
                  <a:cubicBezTo>
                    <a:pt x="122" y="104"/>
                    <a:pt x="147" y="77"/>
                    <a:pt x="136" y="66"/>
                  </a:cubicBezTo>
                  <a:cubicBezTo>
                    <a:pt x="113" y="42"/>
                    <a:pt x="101" y="19"/>
                    <a:pt x="77" y="7"/>
                  </a:cubicBezTo>
                  <a:cubicBezTo>
                    <a:pt x="67" y="2"/>
                    <a:pt x="58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6" name="Google Shape;13156;p56"/>
            <p:cNvSpPr/>
            <p:nvPr/>
          </p:nvSpPr>
          <p:spPr>
            <a:xfrm>
              <a:off x="4472250" y="2010025"/>
              <a:ext cx="61575" cy="19275"/>
            </a:xfrm>
            <a:custGeom>
              <a:avLst/>
              <a:gdLst/>
              <a:ahLst/>
              <a:cxnLst/>
              <a:rect l="l" t="t" r="r" b="b"/>
              <a:pathLst>
                <a:path w="2463" h="771" extrusionOk="0">
                  <a:moveTo>
                    <a:pt x="60" y="1"/>
                  </a:moveTo>
                  <a:cubicBezTo>
                    <a:pt x="9" y="1"/>
                    <a:pt x="0" y="95"/>
                    <a:pt x="73" y="126"/>
                  </a:cubicBezTo>
                  <a:cubicBezTo>
                    <a:pt x="466" y="210"/>
                    <a:pt x="871" y="269"/>
                    <a:pt x="1252" y="377"/>
                  </a:cubicBezTo>
                  <a:cubicBezTo>
                    <a:pt x="1644" y="472"/>
                    <a:pt x="2002" y="686"/>
                    <a:pt x="2383" y="769"/>
                  </a:cubicBezTo>
                  <a:cubicBezTo>
                    <a:pt x="2387" y="770"/>
                    <a:pt x="2391" y="771"/>
                    <a:pt x="2395" y="771"/>
                  </a:cubicBezTo>
                  <a:cubicBezTo>
                    <a:pt x="2436" y="771"/>
                    <a:pt x="2463" y="718"/>
                    <a:pt x="2430" y="674"/>
                  </a:cubicBezTo>
                  <a:cubicBezTo>
                    <a:pt x="2168" y="424"/>
                    <a:pt x="1775" y="365"/>
                    <a:pt x="1430" y="269"/>
                  </a:cubicBezTo>
                  <a:cubicBezTo>
                    <a:pt x="978" y="174"/>
                    <a:pt x="537" y="91"/>
                    <a:pt x="85" y="7"/>
                  </a:cubicBezTo>
                  <a:cubicBezTo>
                    <a:pt x="76" y="3"/>
                    <a:pt x="67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7" name="Google Shape;13157;p56"/>
            <p:cNvSpPr/>
            <p:nvPr/>
          </p:nvSpPr>
          <p:spPr>
            <a:xfrm>
              <a:off x="4546700" y="2034175"/>
              <a:ext cx="1350" cy="1275"/>
            </a:xfrm>
            <a:custGeom>
              <a:avLst/>
              <a:gdLst/>
              <a:ahLst/>
              <a:cxnLst/>
              <a:rect l="l" t="t" r="r" b="b"/>
              <a:pathLst>
                <a:path w="54" h="51" extrusionOk="0">
                  <a:moveTo>
                    <a:pt x="4" y="1"/>
                  </a:moveTo>
                  <a:lnTo>
                    <a:pt x="4" y="1"/>
                  </a:lnTo>
                  <a:cubicBezTo>
                    <a:pt x="1" y="1"/>
                    <a:pt x="3" y="9"/>
                    <a:pt x="12" y="18"/>
                  </a:cubicBezTo>
                  <a:lnTo>
                    <a:pt x="24" y="42"/>
                  </a:lnTo>
                  <a:cubicBezTo>
                    <a:pt x="24" y="48"/>
                    <a:pt x="33" y="50"/>
                    <a:pt x="40" y="50"/>
                  </a:cubicBezTo>
                  <a:cubicBezTo>
                    <a:pt x="48" y="50"/>
                    <a:pt x="54" y="48"/>
                    <a:pt x="48" y="42"/>
                  </a:cubicBezTo>
                  <a:cubicBezTo>
                    <a:pt x="48" y="18"/>
                    <a:pt x="24" y="6"/>
                    <a:pt x="12" y="6"/>
                  </a:cubicBezTo>
                  <a:cubicBezTo>
                    <a:pt x="8" y="2"/>
                    <a:pt x="6" y="1"/>
                    <a:pt x="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8" name="Google Shape;13158;p56"/>
            <p:cNvSpPr/>
            <p:nvPr/>
          </p:nvSpPr>
          <p:spPr>
            <a:xfrm>
              <a:off x="4573350" y="2047600"/>
              <a:ext cx="6400" cy="4300"/>
            </a:xfrm>
            <a:custGeom>
              <a:avLst/>
              <a:gdLst/>
              <a:ahLst/>
              <a:cxnLst/>
              <a:rect l="l" t="t" r="r" b="b"/>
              <a:pathLst>
                <a:path w="256" h="172" extrusionOk="0">
                  <a:moveTo>
                    <a:pt x="90" y="1"/>
                  </a:moveTo>
                  <a:cubicBezTo>
                    <a:pt x="32" y="1"/>
                    <a:pt x="0" y="77"/>
                    <a:pt x="53" y="88"/>
                  </a:cubicBezTo>
                  <a:cubicBezTo>
                    <a:pt x="113" y="124"/>
                    <a:pt x="160" y="171"/>
                    <a:pt x="208" y="171"/>
                  </a:cubicBezTo>
                  <a:cubicBezTo>
                    <a:pt x="244" y="171"/>
                    <a:pt x="256" y="124"/>
                    <a:pt x="244" y="112"/>
                  </a:cubicBezTo>
                  <a:cubicBezTo>
                    <a:pt x="208" y="64"/>
                    <a:pt x="160" y="40"/>
                    <a:pt x="113" y="5"/>
                  </a:cubicBezTo>
                  <a:cubicBezTo>
                    <a:pt x="105" y="2"/>
                    <a:pt x="97" y="1"/>
                    <a:pt x="9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9" name="Google Shape;13159;p56"/>
            <p:cNvSpPr/>
            <p:nvPr/>
          </p:nvSpPr>
          <p:spPr>
            <a:xfrm>
              <a:off x="4592325" y="2061375"/>
              <a:ext cx="5275" cy="3025"/>
            </a:xfrm>
            <a:custGeom>
              <a:avLst/>
              <a:gdLst/>
              <a:ahLst/>
              <a:cxnLst/>
              <a:rect l="l" t="t" r="r" b="b"/>
              <a:pathLst>
                <a:path w="211" h="121" extrusionOk="0">
                  <a:moveTo>
                    <a:pt x="69" y="0"/>
                  </a:moveTo>
                  <a:cubicBezTo>
                    <a:pt x="8" y="0"/>
                    <a:pt x="0" y="97"/>
                    <a:pt x="68" y="97"/>
                  </a:cubicBezTo>
                  <a:cubicBezTo>
                    <a:pt x="116" y="97"/>
                    <a:pt x="128" y="120"/>
                    <a:pt x="175" y="120"/>
                  </a:cubicBezTo>
                  <a:cubicBezTo>
                    <a:pt x="187" y="120"/>
                    <a:pt x="211" y="108"/>
                    <a:pt x="199" y="97"/>
                  </a:cubicBezTo>
                  <a:cubicBezTo>
                    <a:pt x="187" y="37"/>
                    <a:pt x="128" y="1"/>
                    <a:pt x="80" y="1"/>
                  </a:cubicBezTo>
                  <a:cubicBezTo>
                    <a:pt x="76" y="1"/>
                    <a:pt x="73" y="0"/>
                    <a:pt x="6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0" name="Google Shape;13160;p56"/>
            <p:cNvSpPr/>
            <p:nvPr/>
          </p:nvSpPr>
          <p:spPr>
            <a:xfrm>
              <a:off x="4603375" y="2072875"/>
              <a:ext cx="10600" cy="13275"/>
            </a:xfrm>
            <a:custGeom>
              <a:avLst/>
              <a:gdLst/>
              <a:ahLst/>
              <a:cxnLst/>
              <a:rect l="l" t="t" r="r" b="b"/>
              <a:pathLst>
                <a:path w="424" h="531" extrusionOk="0">
                  <a:moveTo>
                    <a:pt x="82" y="1"/>
                  </a:moveTo>
                  <a:cubicBezTo>
                    <a:pt x="40" y="1"/>
                    <a:pt x="0" y="60"/>
                    <a:pt x="31" y="101"/>
                  </a:cubicBezTo>
                  <a:cubicBezTo>
                    <a:pt x="67" y="172"/>
                    <a:pt x="102" y="244"/>
                    <a:pt x="126" y="303"/>
                  </a:cubicBezTo>
                  <a:cubicBezTo>
                    <a:pt x="174" y="375"/>
                    <a:pt x="209" y="458"/>
                    <a:pt x="269" y="506"/>
                  </a:cubicBezTo>
                  <a:cubicBezTo>
                    <a:pt x="285" y="521"/>
                    <a:pt x="305" y="530"/>
                    <a:pt x="324" y="530"/>
                  </a:cubicBezTo>
                  <a:cubicBezTo>
                    <a:pt x="350" y="530"/>
                    <a:pt x="375" y="515"/>
                    <a:pt x="388" y="482"/>
                  </a:cubicBezTo>
                  <a:cubicBezTo>
                    <a:pt x="424" y="279"/>
                    <a:pt x="245" y="113"/>
                    <a:pt x="102" y="6"/>
                  </a:cubicBezTo>
                  <a:cubicBezTo>
                    <a:pt x="96" y="2"/>
                    <a:pt x="89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1" name="Google Shape;13161;p56"/>
            <p:cNvSpPr/>
            <p:nvPr/>
          </p:nvSpPr>
          <p:spPr>
            <a:xfrm>
              <a:off x="4621400" y="2124050"/>
              <a:ext cx="7025" cy="36925"/>
            </a:xfrm>
            <a:custGeom>
              <a:avLst/>
              <a:gdLst/>
              <a:ahLst/>
              <a:cxnLst/>
              <a:rect l="l" t="t" r="r" b="b"/>
              <a:pathLst>
                <a:path w="281" h="1477" extrusionOk="0">
                  <a:moveTo>
                    <a:pt x="243" y="0"/>
                  </a:moveTo>
                  <a:cubicBezTo>
                    <a:pt x="228" y="0"/>
                    <a:pt x="215" y="9"/>
                    <a:pt x="215" y="30"/>
                  </a:cubicBezTo>
                  <a:cubicBezTo>
                    <a:pt x="108" y="495"/>
                    <a:pt x="48" y="983"/>
                    <a:pt x="0" y="1459"/>
                  </a:cubicBezTo>
                  <a:cubicBezTo>
                    <a:pt x="0" y="1471"/>
                    <a:pt x="9" y="1477"/>
                    <a:pt x="20" y="1477"/>
                  </a:cubicBezTo>
                  <a:cubicBezTo>
                    <a:pt x="30" y="1477"/>
                    <a:pt x="42" y="1471"/>
                    <a:pt x="48" y="1459"/>
                  </a:cubicBezTo>
                  <a:cubicBezTo>
                    <a:pt x="215" y="1007"/>
                    <a:pt x="179" y="507"/>
                    <a:pt x="274" y="42"/>
                  </a:cubicBezTo>
                  <a:cubicBezTo>
                    <a:pt x="281" y="15"/>
                    <a:pt x="261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2" name="Google Shape;13162;p56"/>
            <p:cNvSpPr/>
            <p:nvPr/>
          </p:nvSpPr>
          <p:spPr>
            <a:xfrm>
              <a:off x="4601550" y="2159550"/>
              <a:ext cx="15100" cy="55225"/>
            </a:xfrm>
            <a:custGeom>
              <a:avLst/>
              <a:gdLst/>
              <a:ahLst/>
              <a:cxnLst/>
              <a:rect l="l" t="t" r="r" b="b"/>
              <a:pathLst>
                <a:path w="604" h="2209" extrusionOk="0">
                  <a:moveTo>
                    <a:pt x="400" y="0"/>
                  </a:moveTo>
                  <a:cubicBezTo>
                    <a:pt x="366" y="0"/>
                    <a:pt x="330" y="21"/>
                    <a:pt x="318" y="63"/>
                  </a:cubicBezTo>
                  <a:cubicBezTo>
                    <a:pt x="294" y="408"/>
                    <a:pt x="282" y="742"/>
                    <a:pt x="259" y="1075"/>
                  </a:cubicBezTo>
                  <a:cubicBezTo>
                    <a:pt x="235" y="1468"/>
                    <a:pt x="104" y="1777"/>
                    <a:pt x="9" y="2146"/>
                  </a:cubicBezTo>
                  <a:cubicBezTo>
                    <a:pt x="0" y="2181"/>
                    <a:pt x="28" y="2209"/>
                    <a:pt x="54" y="2209"/>
                  </a:cubicBezTo>
                  <a:cubicBezTo>
                    <a:pt x="64" y="2209"/>
                    <a:pt x="73" y="2204"/>
                    <a:pt x="80" y="2194"/>
                  </a:cubicBezTo>
                  <a:cubicBezTo>
                    <a:pt x="604" y="1730"/>
                    <a:pt x="473" y="682"/>
                    <a:pt x="473" y="63"/>
                  </a:cubicBezTo>
                  <a:cubicBezTo>
                    <a:pt x="467" y="21"/>
                    <a:pt x="434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3" name="Google Shape;13163;p56"/>
            <p:cNvSpPr/>
            <p:nvPr/>
          </p:nvSpPr>
          <p:spPr>
            <a:xfrm>
              <a:off x="4587825" y="2223575"/>
              <a:ext cx="10950" cy="9200"/>
            </a:xfrm>
            <a:custGeom>
              <a:avLst/>
              <a:gdLst/>
              <a:ahLst/>
              <a:cxnLst/>
              <a:rect l="l" t="t" r="r" b="b"/>
              <a:pathLst>
                <a:path w="438" h="368" extrusionOk="0">
                  <a:moveTo>
                    <a:pt x="402" y="0"/>
                  </a:moveTo>
                  <a:cubicBezTo>
                    <a:pt x="398" y="0"/>
                    <a:pt x="395" y="1"/>
                    <a:pt x="391" y="2"/>
                  </a:cubicBezTo>
                  <a:cubicBezTo>
                    <a:pt x="308" y="38"/>
                    <a:pt x="236" y="62"/>
                    <a:pt x="177" y="109"/>
                  </a:cubicBezTo>
                  <a:cubicBezTo>
                    <a:pt x="141" y="145"/>
                    <a:pt x="93" y="169"/>
                    <a:pt x="69" y="205"/>
                  </a:cubicBezTo>
                  <a:cubicBezTo>
                    <a:pt x="34" y="228"/>
                    <a:pt x="22" y="276"/>
                    <a:pt x="10" y="324"/>
                  </a:cubicBezTo>
                  <a:cubicBezTo>
                    <a:pt x="1" y="342"/>
                    <a:pt x="13" y="367"/>
                    <a:pt x="30" y="367"/>
                  </a:cubicBezTo>
                  <a:cubicBezTo>
                    <a:pt x="35" y="367"/>
                    <a:pt x="40" y="365"/>
                    <a:pt x="46" y="359"/>
                  </a:cubicBezTo>
                  <a:cubicBezTo>
                    <a:pt x="81" y="347"/>
                    <a:pt x="129" y="336"/>
                    <a:pt x="153" y="324"/>
                  </a:cubicBezTo>
                  <a:cubicBezTo>
                    <a:pt x="189" y="288"/>
                    <a:pt x="212" y="264"/>
                    <a:pt x="248" y="240"/>
                  </a:cubicBezTo>
                  <a:lnTo>
                    <a:pt x="427" y="62"/>
                  </a:lnTo>
                  <a:cubicBezTo>
                    <a:pt x="437" y="40"/>
                    <a:pt x="429" y="0"/>
                    <a:pt x="40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4" name="Google Shape;13164;p56"/>
            <p:cNvSpPr/>
            <p:nvPr/>
          </p:nvSpPr>
          <p:spPr>
            <a:xfrm>
              <a:off x="4524650" y="2214300"/>
              <a:ext cx="23025" cy="24250"/>
            </a:xfrm>
            <a:custGeom>
              <a:avLst/>
              <a:gdLst/>
              <a:ahLst/>
              <a:cxnLst/>
              <a:rect l="l" t="t" r="r" b="b"/>
              <a:pathLst>
                <a:path w="921" h="970" extrusionOk="0">
                  <a:moveTo>
                    <a:pt x="40" y="1"/>
                  </a:moveTo>
                  <a:cubicBezTo>
                    <a:pt x="24" y="1"/>
                    <a:pt x="1" y="18"/>
                    <a:pt x="1" y="28"/>
                  </a:cubicBezTo>
                  <a:cubicBezTo>
                    <a:pt x="49" y="207"/>
                    <a:pt x="227" y="373"/>
                    <a:pt x="346" y="504"/>
                  </a:cubicBezTo>
                  <a:cubicBezTo>
                    <a:pt x="501" y="671"/>
                    <a:pt x="656" y="826"/>
                    <a:pt x="834" y="957"/>
                  </a:cubicBezTo>
                  <a:cubicBezTo>
                    <a:pt x="843" y="966"/>
                    <a:pt x="854" y="969"/>
                    <a:pt x="864" y="969"/>
                  </a:cubicBezTo>
                  <a:cubicBezTo>
                    <a:pt x="894" y="969"/>
                    <a:pt x="921" y="936"/>
                    <a:pt x="894" y="909"/>
                  </a:cubicBezTo>
                  <a:cubicBezTo>
                    <a:pt x="739" y="778"/>
                    <a:pt x="584" y="635"/>
                    <a:pt x="441" y="468"/>
                  </a:cubicBezTo>
                  <a:cubicBezTo>
                    <a:pt x="299" y="314"/>
                    <a:pt x="215" y="123"/>
                    <a:pt x="49" y="4"/>
                  </a:cubicBezTo>
                  <a:cubicBezTo>
                    <a:pt x="46" y="2"/>
                    <a:pt x="43" y="1"/>
                    <a:pt x="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5" name="Google Shape;13165;p56"/>
            <p:cNvSpPr/>
            <p:nvPr/>
          </p:nvSpPr>
          <p:spPr>
            <a:xfrm>
              <a:off x="4497275" y="2197425"/>
              <a:ext cx="14025" cy="15700"/>
            </a:xfrm>
            <a:custGeom>
              <a:avLst/>
              <a:gdLst/>
              <a:ahLst/>
              <a:cxnLst/>
              <a:rect l="l" t="t" r="r" b="b"/>
              <a:pathLst>
                <a:path w="561" h="628" extrusionOk="0">
                  <a:moveTo>
                    <a:pt x="465" y="0"/>
                  </a:moveTo>
                  <a:cubicBezTo>
                    <a:pt x="179" y="0"/>
                    <a:pt x="1" y="334"/>
                    <a:pt x="72" y="608"/>
                  </a:cubicBezTo>
                  <a:cubicBezTo>
                    <a:pt x="79" y="622"/>
                    <a:pt x="94" y="627"/>
                    <a:pt x="110" y="627"/>
                  </a:cubicBezTo>
                  <a:cubicBezTo>
                    <a:pt x="122" y="627"/>
                    <a:pt x="134" y="625"/>
                    <a:pt x="143" y="620"/>
                  </a:cubicBezTo>
                  <a:cubicBezTo>
                    <a:pt x="239" y="489"/>
                    <a:pt x="262" y="191"/>
                    <a:pt x="465" y="179"/>
                  </a:cubicBezTo>
                  <a:cubicBezTo>
                    <a:pt x="560" y="155"/>
                    <a:pt x="560" y="0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6" name="Google Shape;13166;p56"/>
            <p:cNvSpPr/>
            <p:nvPr/>
          </p:nvSpPr>
          <p:spPr>
            <a:xfrm>
              <a:off x="4515225" y="2249775"/>
              <a:ext cx="11375" cy="11450"/>
            </a:xfrm>
            <a:custGeom>
              <a:avLst/>
              <a:gdLst/>
              <a:ahLst/>
              <a:cxnLst/>
              <a:rect l="l" t="t" r="r" b="b"/>
              <a:pathLst>
                <a:path w="455" h="458" extrusionOk="0">
                  <a:moveTo>
                    <a:pt x="58" y="1"/>
                  </a:moveTo>
                  <a:cubicBezTo>
                    <a:pt x="18" y="1"/>
                    <a:pt x="1" y="63"/>
                    <a:pt x="45" y="85"/>
                  </a:cubicBezTo>
                  <a:cubicBezTo>
                    <a:pt x="116" y="133"/>
                    <a:pt x="152" y="204"/>
                    <a:pt x="223" y="264"/>
                  </a:cubicBezTo>
                  <a:lnTo>
                    <a:pt x="402" y="442"/>
                  </a:lnTo>
                  <a:cubicBezTo>
                    <a:pt x="405" y="453"/>
                    <a:pt x="412" y="458"/>
                    <a:pt x="419" y="458"/>
                  </a:cubicBezTo>
                  <a:cubicBezTo>
                    <a:pt x="436" y="458"/>
                    <a:pt x="454" y="435"/>
                    <a:pt x="437" y="419"/>
                  </a:cubicBezTo>
                  <a:cubicBezTo>
                    <a:pt x="426" y="323"/>
                    <a:pt x="378" y="228"/>
                    <a:pt x="318" y="145"/>
                  </a:cubicBezTo>
                  <a:cubicBezTo>
                    <a:pt x="247" y="73"/>
                    <a:pt x="164" y="26"/>
                    <a:pt x="68" y="2"/>
                  </a:cubicBezTo>
                  <a:cubicBezTo>
                    <a:pt x="65" y="1"/>
                    <a:pt x="61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7" name="Google Shape;13167;p56"/>
            <p:cNvSpPr/>
            <p:nvPr/>
          </p:nvSpPr>
          <p:spPr>
            <a:xfrm>
              <a:off x="4528325" y="2264875"/>
              <a:ext cx="7625" cy="5875"/>
            </a:xfrm>
            <a:custGeom>
              <a:avLst/>
              <a:gdLst/>
              <a:ahLst/>
              <a:cxnLst/>
              <a:rect l="l" t="t" r="r" b="b"/>
              <a:pathLst>
                <a:path w="305" h="235" extrusionOk="0">
                  <a:moveTo>
                    <a:pt x="50" y="0"/>
                  </a:moveTo>
                  <a:cubicBezTo>
                    <a:pt x="15" y="0"/>
                    <a:pt x="0" y="56"/>
                    <a:pt x="21" y="77"/>
                  </a:cubicBezTo>
                  <a:cubicBezTo>
                    <a:pt x="92" y="124"/>
                    <a:pt x="175" y="184"/>
                    <a:pt x="247" y="231"/>
                  </a:cubicBezTo>
                  <a:cubicBezTo>
                    <a:pt x="251" y="233"/>
                    <a:pt x="256" y="234"/>
                    <a:pt x="260" y="234"/>
                  </a:cubicBezTo>
                  <a:cubicBezTo>
                    <a:pt x="282" y="234"/>
                    <a:pt x="304" y="213"/>
                    <a:pt x="294" y="184"/>
                  </a:cubicBezTo>
                  <a:cubicBezTo>
                    <a:pt x="223" y="112"/>
                    <a:pt x="140" y="53"/>
                    <a:pt x="68" y="5"/>
                  </a:cubicBezTo>
                  <a:cubicBezTo>
                    <a:pt x="62" y="2"/>
                    <a:pt x="55" y="0"/>
                    <a:pt x="5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8" name="Google Shape;13168;p56"/>
            <p:cNvSpPr/>
            <p:nvPr/>
          </p:nvSpPr>
          <p:spPr>
            <a:xfrm>
              <a:off x="4629175" y="2357775"/>
              <a:ext cx="8625" cy="9125"/>
            </a:xfrm>
            <a:custGeom>
              <a:avLst/>
              <a:gdLst/>
              <a:ahLst/>
              <a:cxnLst/>
              <a:rect l="l" t="t" r="r" b="b"/>
              <a:pathLst>
                <a:path w="345" h="365" extrusionOk="0">
                  <a:moveTo>
                    <a:pt x="61" y="0"/>
                  </a:moveTo>
                  <a:cubicBezTo>
                    <a:pt x="25" y="0"/>
                    <a:pt x="1" y="51"/>
                    <a:pt x="47" y="87"/>
                  </a:cubicBezTo>
                  <a:cubicBezTo>
                    <a:pt x="154" y="159"/>
                    <a:pt x="225" y="254"/>
                    <a:pt x="309" y="349"/>
                  </a:cubicBezTo>
                  <a:cubicBezTo>
                    <a:pt x="312" y="360"/>
                    <a:pt x="317" y="364"/>
                    <a:pt x="322" y="364"/>
                  </a:cubicBezTo>
                  <a:cubicBezTo>
                    <a:pt x="333" y="364"/>
                    <a:pt x="344" y="342"/>
                    <a:pt x="344" y="325"/>
                  </a:cubicBezTo>
                  <a:cubicBezTo>
                    <a:pt x="285" y="206"/>
                    <a:pt x="213" y="87"/>
                    <a:pt x="94" y="16"/>
                  </a:cubicBezTo>
                  <a:cubicBezTo>
                    <a:pt x="83" y="5"/>
                    <a:pt x="71" y="0"/>
                    <a:pt x="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9" name="Google Shape;13169;p56"/>
            <p:cNvSpPr/>
            <p:nvPr/>
          </p:nvSpPr>
          <p:spPr>
            <a:xfrm>
              <a:off x="4649525" y="2381225"/>
              <a:ext cx="39650" cy="28225"/>
            </a:xfrm>
            <a:custGeom>
              <a:avLst/>
              <a:gdLst/>
              <a:ahLst/>
              <a:cxnLst/>
              <a:rect l="l" t="t" r="r" b="b"/>
              <a:pathLst>
                <a:path w="1586" h="1129" extrusionOk="0">
                  <a:moveTo>
                    <a:pt x="42" y="1"/>
                  </a:moveTo>
                  <a:cubicBezTo>
                    <a:pt x="21" y="1"/>
                    <a:pt x="0" y="44"/>
                    <a:pt x="30" y="54"/>
                  </a:cubicBezTo>
                  <a:cubicBezTo>
                    <a:pt x="519" y="423"/>
                    <a:pt x="983" y="840"/>
                    <a:pt x="1531" y="1126"/>
                  </a:cubicBezTo>
                  <a:cubicBezTo>
                    <a:pt x="1534" y="1127"/>
                    <a:pt x="1537" y="1128"/>
                    <a:pt x="1541" y="1128"/>
                  </a:cubicBezTo>
                  <a:cubicBezTo>
                    <a:pt x="1563" y="1128"/>
                    <a:pt x="1585" y="1099"/>
                    <a:pt x="1554" y="1078"/>
                  </a:cubicBezTo>
                  <a:cubicBezTo>
                    <a:pt x="1007" y="780"/>
                    <a:pt x="554" y="364"/>
                    <a:pt x="54" y="6"/>
                  </a:cubicBezTo>
                  <a:cubicBezTo>
                    <a:pt x="50" y="3"/>
                    <a:pt x="46" y="1"/>
                    <a:pt x="4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0" name="Google Shape;13170;p56"/>
            <p:cNvSpPr/>
            <p:nvPr/>
          </p:nvSpPr>
          <p:spPr>
            <a:xfrm>
              <a:off x="4600900" y="2310800"/>
              <a:ext cx="9450" cy="9350"/>
            </a:xfrm>
            <a:custGeom>
              <a:avLst/>
              <a:gdLst/>
              <a:ahLst/>
              <a:cxnLst/>
              <a:rect l="l" t="t" r="r" b="b"/>
              <a:pathLst>
                <a:path w="378" h="374" extrusionOk="0">
                  <a:moveTo>
                    <a:pt x="90" y="1"/>
                  </a:moveTo>
                  <a:cubicBezTo>
                    <a:pt x="45" y="1"/>
                    <a:pt x="1" y="43"/>
                    <a:pt x="35" y="85"/>
                  </a:cubicBezTo>
                  <a:cubicBezTo>
                    <a:pt x="106" y="192"/>
                    <a:pt x="213" y="299"/>
                    <a:pt x="320" y="371"/>
                  </a:cubicBezTo>
                  <a:cubicBezTo>
                    <a:pt x="325" y="373"/>
                    <a:pt x="329" y="374"/>
                    <a:pt x="334" y="374"/>
                  </a:cubicBezTo>
                  <a:cubicBezTo>
                    <a:pt x="355" y="374"/>
                    <a:pt x="378" y="353"/>
                    <a:pt x="368" y="323"/>
                  </a:cubicBezTo>
                  <a:cubicBezTo>
                    <a:pt x="285" y="228"/>
                    <a:pt x="201" y="133"/>
                    <a:pt x="142" y="26"/>
                  </a:cubicBezTo>
                  <a:cubicBezTo>
                    <a:pt x="128" y="8"/>
                    <a:pt x="109" y="1"/>
                    <a:pt x="9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1" name="Google Shape;13171;p56"/>
            <p:cNvSpPr/>
            <p:nvPr/>
          </p:nvSpPr>
          <p:spPr>
            <a:xfrm>
              <a:off x="4739750" y="2445725"/>
              <a:ext cx="9175" cy="5600"/>
            </a:xfrm>
            <a:custGeom>
              <a:avLst/>
              <a:gdLst/>
              <a:ahLst/>
              <a:cxnLst/>
              <a:rect l="l" t="t" r="r" b="b"/>
              <a:pathLst>
                <a:path w="367" h="224" extrusionOk="0">
                  <a:moveTo>
                    <a:pt x="17" y="0"/>
                  </a:moveTo>
                  <a:cubicBezTo>
                    <a:pt x="2" y="0"/>
                    <a:pt x="0" y="50"/>
                    <a:pt x="29" y="70"/>
                  </a:cubicBezTo>
                  <a:cubicBezTo>
                    <a:pt x="136" y="105"/>
                    <a:pt x="219" y="153"/>
                    <a:pt x="303" y="213"/>
                  </a:cubicBezTo>
                  <a:cubicBezTo>
                    <a:pt x="311" y="220"/>
                    <a:pt x="318" y="224"/>
                    <a:pt x="325" y="224"/>
                  </a:cubicBezTo>
                  <a:cubicBezTo>
                    <a:pt x="351" y="224"/>
                    <a:pt x="366" y="181"/>
                    <a:pt x="339" y="153"/>
                  </a:cubicBezTo>
                  <a:cubicBezTo>
                    <a:pt x="267" y="70"/>
                    <a:pt x="148" y="34"/>
                    <a:pt x="29" y="10"/>
                  </a:cubicBezTo>
                  <a:cubicBezTo>
                    <a:pt x="24" y="3"/>
                    <a:pt x="20" y="0"/>
                    <a:pt x="1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2" name="Google Shape;13172;p56"/>
            <p:cNvSpPr/>
            <p:nvPr/>
          </p:nvSpPr>
          <p:spPr>
            <a:xfrm>
              <a:off x="4785125" y="2465225"/>
              <a:ext cx="4175" cy="2200"/>
            </a:xfrm>
            <a:custGeom>
              <a:avLst/>
              <a:gdLst/>
              <a:ahLst/>
              <a:cxnLst/>
              <a:rect l="l" t="t" r="r" b="b"/>
              <a:pathLst>
                <a:path w="167" h="88" extrusionOk="0">
                  <a:moveTo>
                    <a:pt x="43" y="1"/>
                  </a:moveTo>
                  <a:cubicBezTo>
                    <a:pt x="0" y="1"/>
                    <a:pt x="6" y="87"/>
                    <a:pt x="59" y="87"/>
                  </a:cubicBezTo>
                  <a:cubicBezTo>
                    <a:pt x="95" y="87"/>
                    <a:pt x="119" y="87"/>
                    <a:pt x="143" y="75"/>
                  </a:cubicBezTo>
                  <a:cubicBezTo>
                    <a:pt x="167" y="64"/>
                    <a:pt x="167" y="16"/>
                    <a:pt x="143" y="16"/>
                  </a:cubicBezTo>
                  <a:cubicBezTo>
                    <a:pt x="107" y="4"/>
                    <a:pt x="71" y="4"/>
                    <a:pt x="59" y="4"/>
                  </a:cubicBezTo>
                  <a:cubicBezTo>
                    <a:pt x="53" y="2"/>
                    <a:pt x="48" y="1"/>
                    <a:pt x="4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3" name="Google Shape;13173;p56"/>
            <p:cNvSpPr/>
            <p:nvPr/>
          </p:nvSpPr>
          <p:spPr>
            <a:xfrm>
              <a:off x="4801475" y="2463225"/>
              <a:ext cx="5675" cy="2150"/>
            </a:xfrm>
            <a:custGeom>
              <a:avLst/>
              <a:gdLst/>
              <a:ahLst/>
              <a:cxnLst/>
              <a:rect l="l" t="t" r="r" b="b"/>
              <a:pathLst>
                <a:path w="227" h="86" extrusionOk="0">
                  <a:moveTo>
                    <a:pt x="48" y="1"/>
                  </a:moveTo>
                  <a:cubicBezTo>
                    <a:pt x="4" y="1"/>
                    <a:pt x="1" y="85"/>
                    <a:pt x="40" y="85"/>
                  </a:cubicBezTo>
                  <a:cubicBezTo>
                    <a:pt x="43" y="85"/>
                    <a:pt x="46" y="85"/>
                    <a:pt x="48" y="84"/>
                  </a:cubicBezTo>
                  <a:cubicBezTo>
                    <a:pt x="96" y="84"/>
                    <a:pt x="132" y="60"/>
                    <a:pt x="203" y="60"/>
                  </a:cubicBezTo>
                  <a:cubicBezTo>
                    <a:pt x="227" y="60"/>
                    <a:pt x="227" y="25"/>
                    <a:pt x="203" y="25"/>
                  </a:cubicBezTo>
                  <a:cubicBezTo>
                    <a:pt x="156" y="25"/>
                    <a:pt x="108" y="1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4" name="Google Shape;13174;p56"/>
            <p:cNvSpPr/>
            <p:nvPr/>
          </p:nvSpPr>
          <p:spPr>
            <a:xfrm>
              <a:off x="4843875" y="2481525"/>
              <a:ext cx="6350" cy="7400"/>
            </a:xfrm>
            <a:custGeom>
              <a:avLst/>
              <a:gdLst/>
              <a:ahLst/>
              <a:cxnLst/>
              <a:rect l="l" t="t" r="r" b="b"/>
              <a:pathLst>
                <a:path w="254" h="296" extrusionOk="0">
                  <a:moveTo>
                    <a:pt x="46" y="0"/>
                  </a:moveTo>
                  <a:cubicBezTo>
                    <a:pt x="19" y="0"/>
                    <a:pt x="0" y="33"/>
                    <a:pt x="19" y="43"/>
                  </a:cubicBezTo>
                  <a:cubicBezTo>
                    <a:pt x="91" y="126"/>
                    <a:pt x="150" y="197"/>
                    <a:pt x="198" y="281"/>
                  </a:cubicBezTo>
                  <a:cubicBezTo>
                    <a:pt x="201" y="292"/>
                    <a:pt x="208" y="296"/>
                    <a:pt x="216" y="296"/>
                  </a:cubicBezTo>
                  <a:cubicBezTo>
                    <a:pt x="233" y="296"/>
                    <a:pt x="254" y="274"/>
                    <a:pt x="245" y="257"/>
                  </a:cubicBezTo>
                  <a:cubicBezTo>
                    <a:pt x="198" y="162"/>
                    <a:pt x="138" y="78"/>
                    <a:pt x="67" y="7"/>
                  </a:cubicBezTo>
                  <a:cubicBezTo>
                    <a:pt x="60" y="2"/>
                    <a:pt x="53" y="0"/>
                    <a:pt x="4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5" name="Google Shape;13175;p56"/>
            <p:cNvSpPr/>
            <p:nvPr/>
          </p:nvSpPr>
          <p:spPr>
            <a:xfrm>
              <a:off x="4875000" y="2528725"/>
              <a:ext cx="1950" cy="7825"/>
            </a:xfrm>
            <a:custGeom>
              <a:avLst/>
              <a:gdLst/>
              <a:ahLst/>
              <a:cxnLst/>
              <a:rect l="l" t="t" r="r" b="b"/>
              <a:pathLst>
                <a:path w="78" h="313" extrusionOk="0">
                  <a:moveTo>
                    <a:pt x="41" y="0"/>
                  </a:moveTo>
                  <a:cubicBezTo>
                    <a:pt x="21" y="0"/>
                    <a:pt x="1" y="12"/>
                    <a:pt x="1" y="36"/>
                  </a:cubicBezTo>
                  <a:cubicBezTo>
                    <a:pt x="1" y="119"/>
                    <a:pt x="12" y="202"/>
                    <a:pt x="12" y="286"/>
                  </a:cubicBezTo>
                  <a:cubicBezTo>
                    <a:pt x="12" y="304"/>
                    <a:pt x="21" y="313"/>
                    <a:pt x="30" y="313"/>
                  </a:cubicBezTo>
                  <a:cubicBezTo>
                    <a:pt x="39" y="313"/>
                    <a:pt x="48" y="304"/>
                    <a:pt x="48" y="286"/>
                  </a:cubicBezTo>
                  <a:cubicBezTo>
                    <a:pt x="48" y="202"/>
                    <a:pt x="72" y="119"/>
                    <a:pt x="72" y="36"/>
                  </a:cubicBezTo>
                  <a:cubicBezTo>
                    <a:pt x="78" y="12"/>
                    <a:pt x="60" y="0"/>
                    <a:pt x="4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6" name="Google Shape;13176;p56"/>
            <p:cNvSpPr/>
            <p:nvPr/>
          </p:nvSpPr>
          <p:spPr>
            <a:xfrm>
              <a:off x="4868025" y="2552375"/>
              <a:ext cx="5625" cy="4000"/>
            </a:xfrm>
            <a:custGeom>
              <a:avLst/>
              <a:gdLst/>
              <a:ahLst/>
              <a:cxnLst/>
              <a:rect l="l" t="t" r="r" b="b"/>
              <a:pathLst>
                <a:path w="225" h="160" extrusionOk="0">
                  <a:moveTo>
                    <a:pt x="176" y="0"/>
                  </a:moveTo>
                  <a:cubicBezTo>
                    <a:pt x="171" y="0"/>
                    <a:pt x="165" y="2"/>
                    <a:pt x="161" y="7"/>
                  </a:cubicBezTo>
                  <a:cubicBezTo>
                    <a:pt x="113" y="54"/>
                    <a:pt x="53" y="90"/>
                    <a:pt x="18" y="114"/>
                  </a:cubicBezTo>
                  <a:cubicBezTo>
                    <a:pt x="0" y="139"/>
                    <a:pt x="14" y="159"/>
                    <a:pt x="32" y="159"/>
                  </a:cubicBezTo>
                  <a:cubicBezTo>
                    <a:pt x="39" y="159"/>
                    <a:pt x="47" y="156"/>
                    <a:pt x="53" y="149"/>
                  </a:cubicBezTo>
                  <a:cubicBezTo>
                    <a:pt x="101" y="102"/>
                    <a:pt x="161" y="90"/>
                    <a:pt x="196" y="42"/>
                  </a:cubicBezTo>
                  <a:cubicBezTo>
                    <a:pt x="225" y="33"/>
                    <a:pt x="200" y="0"/>
                    <a:pt x="17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7" name="Google Shape;13177;p56"/>
            <p:cNvSpPr/>
            <p:nvPr/>
          </p:nvSpPr>
          <p:spPr>
            <a:xfrm>
              <a:off x="4864200" y="2565425"/>
              <a:ext cx="13150" cy="16050"/>
            </a:xfrm>
            <a:custGeom>
              <a:avLst/>
              <a:gdLst/>
              <a:ahLst/>
              <a:cxnLst/>
              <a:rect l="l" t="t" r="r" b="b"/>
              <a:pathLst>
                <a:path w="526" h="642" extrusionOk="0">
                  <a:moveTo>
                    <a:pt x="56" y="0"/>
                  </a:moveTo>
                  <a:cubicBezTo>
                    <a:pt x="28" y="0"/>
                    <a:pt x="1" y="19"/>
                    <a:pt x="16" y="56"/>
                  </a:cubicBezTo>
                  <a:cubicBezTo>
                    <a:pt x="87" y="306"/>
                    <a:pt x="218" y="532"/>
                    <a:pt x="468" y="639"/>
                  </a:cubicBezTo>
                  <a:cubicBezTo>
                    <a:pt x="472" y="641"/>
                    <a:pt x="476" y="641"/>
                    <a:pt x="480" y="641"/>
                  </a:cubicBezTo>
                  <a:cubicBezTo>
                    <a:pt x="509" y="641"/>
                    <a:pt x="525" y="602"/>
                    <a:pt x="504" y="592"/>
                  </a:cubicBezTo>
                  <a:cubicBezTo>
                    <a:pt x="290" y="461"/>
                    <a:pt x="159" y="258"/>
                    <a:pt x="99" y="20"/>
                  </a:cubicBezTo>
                  <a:cubicBezTo>
                    <a:pt x="90" y="7"/>
                    <a:pt x="73" y="0"/>
                    <a:pt x="5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8" name="Google Shape;13178;p56"/>
            <p:cNvSpPr/>
            <p:nvPr/>
          </p:nvSpPr>
          <p:spPr>
            <a:xfrm>
              <a:off x="4887575" y="2593400"/>
              <a:ext cx="9825" cy="18275"/>
            </a:xfrm>
            <a:custGeom>
              <a:avLst/>
              <a:gdLst/>
              <a:ahLst/>
              <a:cxnLst/>
              <a:rect l="l" t="t" r="r" b="b"/>
              <a:pathLst>
                <a:path w="393" h="731" extrusionOk="0">
                  <a:moveTo>
                    <a:pt x="85" y="0"/>
                  </a:moveTo>
                  <a:cubicBezTo>
                    <a:pt x="46" y="0"/>
                    <a:pt x="1" y="43"/>
                    <a:pt x="33" y="92"/>
                  </a:cubicBezTo>
                  <a:cubicBezTo>
                    <a:pt x="129" y="306"/>
                    <a:pt x="212" y="544"/>
                    <a:pt x="343" y="723"/>
                  </a:cubicBezTo>
                  <a:cubicBezTo>
                    <a:pt x="348" y="728"/>
                    <a:pt x="359" y="731"/>
                    <a:pt x="368" y="731"/>
                  </a:cubicBezTo>
                  <a:cubicBezTo>
                    <a:pt x="382" y="731"/>
                    <a:pt x="393" y="725"/>
                    <a:pt x="379" y="711"/>
                  </a:cubicBezTo>
                  <a:cubicBezTo>
                    <a:pt x="319" y="485"/>
                    <a:pt x="224" y="247"/>
                    <a:pt x="129" y="32"/>
                  </a:cubicBezTo>
                  <a:cubicBezTo>
                    <a:pt x="121" y="10"/>
                    <a:pt x="104" y="0"/>
                    <a:pt x="8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9" name="Google Shape;13179;p56"/>
            <p:cNvSpPr/>
            <p:nvPr/>
          </p:nvSpPr>
          <p:spPr>
            <a:xfrm>
              <a:off x="4900600" y="2663925"/>
              <a:ext cx="5675" cy="15500"/>
            </a:xfrm>
            <a:custGeom>
              <a:avLst/>
              <a:gdLst/>
              <a:ahLst/>
              <a:cxnLst/>
              <a:rect l="l" t="t" r="r" b="b"/>
              <a:pathLst>
                <a:path w="227" h="620" extrusionOk="0">
                  <a:moveTo>
                    <a:pt x="127" y="0"/>
                  </a:moveTo>
                  <a:cubicBezTo>
                    <a:pt x="105" y="0"/>
                    <a:pt x="84" y="15"/>
                    <a:pt x="84" y="45"/>
                  </a:cubicBezTo>
                  <a:cubicBezTo>
                    <a:pt x="84" y="152"/>
                    <a:pt x="72" y="236"/>
                    <a:pt x="60" y="343"/>
                  </a:cubicBezTo>
                  <a:cubicBezTo>
                    <a:pt x="48" y="426"/>
                    <a:pt x="1" y="509"/>
                    <a:pt x="12" y="581"/>
                  </a:cubicBezTo>
                  <a:cubicBezTo>
                    <a:pt x="12" y="597"/>
                    <a:pt x="35" y="620"/>
                    <a:pt x="58" y="620"/>
                  </a:cubicBezTo>
                  <a:cubicBezTo>
                    <a:pt x="67" y="620"/>
                    <a:pt x="77" y="616"/>
                    <a:pt x="84" y="605"/>
                  </a:cubicBezTo>
                  <a:cubicBezTo>
                    <a:pt x="227" y="486"/>
                    <a:pt x="179" y="212"/>
                    <a:pt x="179" y="45"/>
                  </a:cubicBezTo>
                  <a:cubicBezTo>
                    <a:pt x="173" y="15"/>
                    <a:pt x="149" y="0"/>
                    <a:pt x="12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0" name="Google Shape;13180;p56"/>
            <p:cNvSpPr/>
            <p:nvPr/>
          </p:nvSpPr>
          <p:spPr>
            <a:xfrm>
              <a:off x="4857150" y="2723075"/>
              <a:ext cx="29025" cy="13850"/>
            </a:xfrm>
            <a:custGeom>
              <a:avLst/>
              <a:gdLst/>
              <a:ahLst/>
              <a:cxnLst/>
              <a:rect l="l" t="t" r="r" b="b"/>
              <a:pathLst>
                <a:path w="1161" h="554" extrusionOk="0">
                  <a:moveTo>
                    <a:pt x="1079" y="1"/>
                  </a:moveTo>
                  <a:cubicBezTo>
                    <a:pt x="1069" y="1"/>
                    <a:pt x="1058" y="4"/>
                    <a:pt x="1048" y="13"/>
                  </a:cubicBezTo>
                  <a:cubicBezTo>
                    <a:pt x="905" y="120"/>
                    <a:pt x="691" y="203"/>
                    <a:pt x="512" y="263"/>
                  </a:cubicBezTo>
                  <a:cubicBezTo>
                    <a:pt x="369" y="322"/>
                    <a:pt x="179" y="322"/>
                    <a:pt x="36" y="418"/>
                  </a:cubicBezTo>
                  <a:cubicBezTo>
                    <a:pt x="0" y="441"/>
                    <a:pt x="0" y="501"/>
                    <a:pt x="36" y="513"/>
                  </a:cubicBezTo>
                  <a:cubicBezTo>
                    <a:pt x="88" y="542"/>
                    <a:pt x="146" y="554"/>
                    <a:pt x="207" y="554"/>
                  </a:cubicBezTo>
                  <a:cubicBezTo>
                    <a:pt x="343" y="554"/>
                    <a:pt x="492" y="498"/>
                    <a:pt x="607" y="465"/>
                  </a:cubicBezTo>
                  <a:cubicBezTo>
                    <a:pt x="810" y="382"/>
                    <a:pt x="965" y="263"/>
                    <a:pt x="1131" y="120"/>
                  </a:cubicBezTo>
                  <a:cubicBezTo>
                    <a:pt x="1161" y="81"/>
                    <a:pt x="1125" y="1"/>
                    <a:pt x="107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1" name="Google Shape;13181;p56"/>
            <p:cNvSpPr/>
            <p:nvPr/>
          </p:nvSpPr>
          <p:spPr>
            <a:xfrm>
              <a:off x="4807425" y="2738425"/>
              <a:ext cx="9850" cy="3150"/>
            </a:xfrm>
            <a:custGeom>
              <a:avLst/>
              <a:gdLst/>
              <a:ahLst/>
              <a:cxnLst/>
              <a:rect l="l" t="t" r="r" b="b"/>
              <a:pathLst>
                <a:path w="394" h="126" extrusionOk="0">
                  <a:moveTo>
                    <a:pt x="88" y="1"/>
                  </a:moveTo>
                  <a:cubicBezTo>
                    <a:pt x="67" y="1"/>
                    <a:pt x="46" y="2"/>
                    <a:pt x="25" y="6"/>
                  </a:cubicBezTo>
                  <a:cubicBezTo>
                    <a:pt x="1" y="6"/>
                    <a:pt x="1" y="42"/>
                    <a:pt x="25" y="54"/>
                  </a:cubicBezTo>
                  <a:cubicBezTo>
                    <a:pt x="144" y="89"/>
                    <a:pt x="263" y="89"/>
                    <a:pt x="394" y="125"/>
                  </a:cubicBezTo>
                  <a:cubicBezTo>
                    <a:pt x="303" y="54"/>
                    <a:pt x="203" y="1"/>
                    <a:pt x="8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2" name="Google Shape;13182;p56"/>
            <p:cNvSpPr/>
            <p:nvPr/>
          </p:nvSpPr>
          <p:spPr>
            <a:xfrm>
              <a:off x="4751825" y="2728075"/>
              <a:ext cx="23475" cy="5525"/>
            </a:xfrm>
            <a:custGeom>
              <a:avLst/>
              <a:gdLst/>
              <a:ahLst/>
              <a:cxnLst/>
              <a:rect l="l" t="t" r="r" b="b"/>
              <a:pathLst>
                <a:path w="939" h="221" extrusionOk="0">
                  <a:moveTo>
                    <a:pt x="424" y="0"/>
                  </a:moveTo>
                  <a:cubicBezTo>
                    <a:pt x="262" y="0"/>
                    <a:pt x="110" y="33"/>
                    <a:pt x="10" y="170"/>
                  </a:cubicBezTo>
                  <a:cubicBezTo>
                    <a:pt x="0" y="199"/>
                    <a:pt x="15" y="221"/>
                    <a:pt x="40" y="221"/>
                  </a:cubicBezTo>
                  <a:cubicBezTo>
                    <a:pt x="46" y="221"/>
                    <a:pt x="52" y="220"/>
                    <a:pt x="58" y="218"/>
                  </a:cubicBezTo>
                  <a:cubicBezTo>
                    <a:pt x="178" y="143"/>
                    <a:pt x="307" y="124"/>
                    <a:pt x="437" y="124"/>
                  </a:cubicBezTo>
                  <a:cubicBezTo>
                    <a:pt x="578" y="124"/>
                    <a:pt x="720" y="146"/>
                    <a:pt x="856" y="146"/>
                  </a:cubicBezTo>
                  <a:cubicBezTo>
                    <a:pt x="859" y="147"/>
                    <a:pt x="863" y="147"/>
                    <a:pt x="866" y="147"/>
                  </a:cubicBezTo>
                  <a:cubicBezTo>
                    <a:pt x="939" y="147"/>
                    <a:pt x="935" y="27"/>
                    <a:pt x="856" y="27"/>
                  </a:cubicBezTo>
                  <a:cubicBezTo>
                    <a:pt x="725" y="27"/>
                    <a:pt x="571" y="0"/>
                    <a:pt x="42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3" name="Google Shape;13183;p56"/>
            <p:cNvSpPr/>
            <p:nvPr/>
          </p:nvSpPr>
          <p:spPr>
            <a:xfrm>
              <a:off x="4735400" y="2762775"/>
              <a:ext cx="6500" cy="10575"/>
            </a:xfrm>
            <a:custGeom>
              <a:avLst/>
              <a:gdLst/>
              <a:ahLst/>
              <a:cxnLst/>
              <a:rect l="l" t="t" r="r" b="b"/>
              <a:pathLst>
                <a:path w="260" h="423" extrusionOk="0">
                  <a:moveTo>
                    <a:pt x="182" y="1"/>
                  </a:moveTo>
                  <a:cubicBezTo>
                    <a:pt x="168" y="1"/>
                    <a:pt x="154" y="7"/>
                    <a:pt x="143" y="20"/>
                  </a:cubicBezTo>
                  <a:cubicBezTo>
                    <a:pt x="84" y="80"/>
                    <a:pt x="60" y="127"/>
                    <a:pt x="24" y="199"/>
                  </a:cubicBezTo>
                  <a:cubicBezTo>
                    <a:pt x="1" y="270"/>
                    <a:pt x="12" y="330"/>
                    <a:pt x="48" y="389"/>
                  </a:cubicBezTo>
                  <a:cubicBezTo>
                    <a:pt x="55" y="410"/>
                    <a:pt x="74" y="423"/>
                    <a:pt x="93" y="423"/>
                  </a:cubicBezTo>
                  <a:cubicBezTo>
                    <a:pt x="107" y="423"/>
                    <a:pt x="122" y="416"/>
                    <a:pt x="132" y="401"/>
                  </a:cubicBezTo>
                  <a:cubicBezTo>
                    <a:pt x="167" y="365"/>
                    <a:pt x="179" y="318"/>
                    <a:pt x="191" y="258"/>
                  </a:cubicBezTo>
                  <a:cubicBezTo>
                    <a:pt x="203" y="199"/>
                    <a:pt x="239" y="139"/>
                    <a:pt x="251" y="80"/>
                  </a:cubicBezTo>
                  <a:cubicBezTo>
                    <a:pt x="259" y="37"/>
                    <a:pt x="219" y="1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4" name="Google Shape;13184;p56"/>
            <p:cNvSpPr/>
            <p:nvPr/>
          </p:nvSpPr>
          <p:spPr>
            <a:xfrm>
              <a:off x="4753275" y="2796000"/>
              <a:ext cx="5975" cy="3300"/>
            </a:xfrm>
            <a:custGeom>
              <a:avLst/>
              <a:gdLst/>
              <a:ahLst/>
              <a:cxnLst/>
              <a:rect l="l" t="t" r="r" b="b"/>
              <a:pathLst>
                <a:path w="239" h="132" extrusionOk="0">
                  <a:moveTo>
                    <a:pt x="147" y="1"/>
                  </a:moveTo>
                  <a:cubicBezTo>
                    <a:pt x="119" y="1"/>
                    <a:pt x="89" y="7"/>
                    <a:pt x="59" y="13"/>
                  </a:cubicBezTo>
                  <a:cubicBezTo>
                    <a:pt x="56" y="12"/>
                    <a:pt x="53" y="12"/>
                    <a:pt x="51" y="12"/>
                  </a:cubicBezTo>
                  <a:cubicBezTo>
                    <a:pt x="0" y="12"/>
                    <a:pt x="3" y="109"/>
                    <a:pt x="59" y="120"/>
                  </a:cubicBezTo>
                  <a:cubicBezTo>
                    <a:pt x="89" y="126"/>
                    <a:pt x="119" y="132"/>
                    <a:pt x="147" y="132"/>
                  </a:cubicBezTo>
                  <a:cubicBezTo>
                    <a:pt x="176" y="132"/>
                    <a:pt x="202" y="126"/>
                    <a:pt x="226" y="108"/>
                  </a:cubicBezTo>
                  <a:cubicBezTo>
                    <a:pt x="238" y="84"/>
                    <a:pt x="238" y="48"/>
                    <a:pt x="226" y="25"/>
                  </a:cubicBezTo>
                  <a:cubicBezTo>
                    <a:pt x="202" y="7"/>
                    <a:pt x="176" y="1"/>
                    <a:pt x="14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5" name="Google Shape;13185;p56"/>
            <p:cNvSpPr/>
            <p:nvPr/>
          </p:nvSpPr>
          <p:spPr>
            <a:xfrm>
              <a:off x="4786600" y="2818600"/>
              <a:ext cx="6425" cy="2800"/>
            </a:xfrm>
            <a:custGeom>
              <a:avLst/>
              <a:gdLst/>
              <a:ahLst/>
              <a:cxnLst/>
              <a:rect l="l" t="t" r="r" b="b"/>
              <a:pathLst>
                <a:path w="257" h="112" extrusionOk="0">
                  <a:moveTo>
                    <a:pt x="41" y="1"/>
                  </a:moveTo>
                  <a:cubicBezTo>
                    <a:pt x="1" y="1"/>
                    <a:pt x="4" y="97"/>
                    <a:pt x="60" y="97"/>
                  </a:cubicBezTo>
                  <a:cubicBezTo>
                    <a:pt x="108" y="97"/>
                    <a:pt x="155" y="97"/>
                    <a:pt x="179" y="109"/>
                  </a:cubicBezTo>
                  <a:cubicBezTo>
                    <a:pt x="185" y="111"/>
                    <a:pt x="192" y="112"/>
                    <a:pt x="199" y="112"/>
                  </a:cubicBezTo>
                  <a:cubicBezTo>
                    <a:pt x="229" y="112"/>
                    <a:pt x="256" y="91"/>
                    <a:pt x="227" y="61"/>
                  </a:cubicBezTo>
                  <a:cubicBezTo>
                    <a:pt x="179" y="2"/>
                    <a:pt x="119" y="2"/>
                    <a:pt x="48" y="2"/>
                  </a:cubicBezTo>
                  <a:cubicBezTo>
                    <a:pt x="46" y="1"/>
                    <a:pt x="43" y="1"/>
                    <a:pt x="4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6" name="Google Shape;13186;p56"/>
            <p:cNvSpPr/>
            <p:nvPr/>
          </p:nvSpPr>
          <p:spPr>
            <a:xfrm>
              <a:off x="4805925" y="2839975"/>
              <a:ext cx="5100" cy="3725"/>
            </a:xfrm>
            <a:custGeom>
              <a:avLst/>
              <a:gdLst/>
              <a:ahLst/>
              <a:cxnLst/>
              <a:rect l="l" t="t" r="r" b="b"/>
              <a:pathLst>
                <a:path w="204" h="149" extrusionOk="0">
                  <a:moveTo>
                    <a:pt x="99" y="0"/>
                  </a:moveTo>
                  <a:cubicBezTo>
                    <a:pt x="47" y="0"/>
                    <a:pt x="0" y="56"/>
                    <a:pt x="61" y="99"/>
                  </a:cubicBezTo>
                  <a:cubicBezTo>
                    <a:pt x="93" y="110"/>
                    <a:pt x="115" y="149"/>
                    <a:pt x="153" y="149"/>
                  </a:cubicBezTo>
                  <a:cubicBezTo>
                    <a:pt x="158" y="149"/>
                    <a:pt x="163" y="148"/>
                    <a:pt x="168" y="147"/>
                  </a:cubicBezTo>
                  <a:cubicBezTo>
                    <a:pt x="204" y="147"/>
                    <a:pt x="204" y="111"/>
                    <a:pt x="180" y="99"/>
                  </a:cubicBezTo>
                  <a:cubicBezTo>
                    <a:pt x="168" y="87"/>
                    <a:pt x="156" y="40"/>
                    <a:pt x="156" y="28"/>
                  </a:cubicBezTo>
                  <a:cubicBezTo>
                    <a:pt x="140" y="8"/>
                    <a:pt x="119" y="0"/>
                    <a:pt x="9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7" name="Google Shape;13187;p56"/>
            <p:cNvSpPr/>
            <p:nvPr/>
          </p:nvSpPr>
          <p:spPr>
            <a:xfrm>
              <a:off x="4816650" y="2894425"/>
              <a:ext cx="13125" cy="41650"/>
            </a:xfrm>
            <a:custGeom>
              <a:avLst/>
              <a:gdLst/>
              <a:ahLst/>
              <a:cxnLst/>
              <a:rect l="l" t="t" r="r" b="b"/>
              <a:pathLst>
                <a:path w="525" h="1666" extrusionOk="0">
                  <a:moveTo>
                    <a:pt x="31" y="0"/>
                  </a:moveTo>
                  <a:cubicBezTo>
                    <a:pt x="21" y="0"/>
                    <a:pt x="1" y="14"/>
                    <a:pt x="1" y="41"/>
                  </a:cubicBezTo>
                  <a:cubicBezTo>
                    <a:pt x="263" y="553"/>
                    <a:pt x="263" y="1088"/>
                    <a:pt x="370" y="1648"/>
                  </a:cubicBezTo>
                  <a:cubicBezTo>
                    <a:pt x="370" y="1660"/>
                    <a:pt x="385" y="1666"/>
                    <a:pt x="400" y="1666"/>
                  </a:cubicBezTo>
                  <a:cubicBezTo>
                    <a:pt x="415" y="1666"/>
                    <a:pt x="430" y="1660"/>
                    <a:pt x="430" y="1648"/>
                  </a:cubicBezTo>
                  <a:cubicBezTo>
                    <a:pt x="525" y="1088"/>
                    <a:pt x="311" y="481"/>
                    <a:pt x="37" y="5"/>
                  </a:cubicBezTo>
                  <a:cubicBezTo>
                    <a:pt x="37" y="2"/>
                    <a:pt x="34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8" name="Google Shape;13188;p56"/>
            <p:cNvSpPr/>
            <p:nvPr/>
          </p:nvSpPr>
          <p:spPr>
            <a:xfrm>
              <a:off x="4828275" y="2960675"/>
              <a:ext cx="2700" cy="4950"/>
            </a:xfrm>
            <a:custGeom>
              <a:avLst/>
              <a:gdLst/>
              <a:ahLst/>
              <a:cxnLst/>
              <a:rect l="l" t="t" r="r" b="b"/>
              <a:pathLst>
                <a:path w="108" h="198" extrusionOk="0">
                  <a:moveTo>
                    <a:pt x="54" y="1"/>
                  </a:moveTo>
                  <a:cubicBezTo>
                    <a:pt x="27" y="1"/>
                    <a:pt x="0" y="16"/>
                    <a:pt x="0" y="46"/>
                  </a:cubicBezTo>
                  <a:cubicBezTo>
                    <a:pt x="0" y="93"/>
                    <a:pt x="0" y="141"/>
                    <a:pt x="36" y="189"/>
                  </a:cubicBezTo>
                  <a:cubicBezTo>
                    <a:pt x="42" y="194"/>
                    <a:pt x="48" y="197"/>
                    <a:pt x="55" y="197"/>
                  </a:cubicBezTo>
                  <a:cubicBezTo>
                    <a:pt x="63" y="197"/>
                    <a:pt x="72" y="194"/>
                    <a:pt x="84" y="189"/>
                  </a:cubicBezTo>
                  <a:cubicBezTo>
                    <a:pt x="107" y="153"/>
                    <a:pt x="107" y="93"/>
                    <a:pt x="107" y="46"/>
                  </a:cubicBezTo>
                  <a:cubicBezTo>
                    <a:pt x="107" y="16"/>
                    <a:pt x="81" y="1"/>
                    <a:pt x="5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9" name="Google Shape;13189;p56"/>
            <p:cNvSpPr/>
            <p:nvPr/>
          </p:nvSpPr>
          <p:spPr>
            <a:xfrm>
              <a:off x="4831850" y="2990450"/>
              <a:ext cx="11225" cy="16925"/>
            </a:xfrm>
            <a:custGeom>
              <a:avLst/>
              <a:gdLst/>
              <a:ahLst/>
              <a:cxnLst/>
              <a:rect l="l" t="t" r="r" b="b"/>
              <a:pathLst>
                <a:path w="449" h="677" extrusionOk="0">
                  <a:moveTo>
                    <a:pt x="67" y="0"/>
                  </a:moveTo>
                  <a:cubicBezTo>
                    <a:pt x="35" y="0"/>
                    <a:pt x="0" y="37"/>
                    <a:pt x="24" y="69"/>
                  </a:cubicBezTo>
                  <a:cubicBezTo>
                    <a:pt x="72" y="164"/>
                    <a:pt x="107" y="271"/>
                    <a:pt x="179" y="379"/>
                  </a:cubicBezTo>
                  <a:cubicBezTo>
                    <a:pt x="238" y="462"/>
                    <a:pt x="310" y="557"/>
                    <a:pt x="369" y="664"/>
                  </a:cubicBezTo>
                  <a:cubicBezTo>
                    <a:pt x="373" y="672"/>
                    <a:pt x="384" y="676"/>
                    <a:pt x="396" y="676"/>
                  </a:cubicBezTo>
                  <a:cubicBezTo>
                    <a:pt x="420" y="676"/>
                    <a:pt x="449" y="660"/>
                    <a:pt x="441" y="629"/>
                  </a:cubicBezTo>
                  <a:cubicBezTo>
                    <a:pt x="393" y="522"/>
                    <a:pt x="369" y="426"/>
                    <a:pt x="310" y="331"/>
                  </a:cubicBezTo>
                  <a:cubicBezTo>
                    <a:pt x="250" y="224"/>
                    <a:pt x="167" y="129"/>
                    <a:pt x="107" y="33"/>
                  </a:cubicBezTo>
                  <a:cubicBezTo>
                    <a:pt x="99" y="10"/>
                    <a:pt x="84" y="0"/>
                    <a:pt x="6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0" name="Google Shape;13190;p56"/>
            <p:cNvSpPr/>
            <p:nvPr/>
          </p:nvSpPr>
          <p:spPr>
            <a:xfrm>
              <a:off x="4824800" y="3012400"/>
              <a:ext cx="6850" cy="16125"/>
            </a:xfrm>
            <a:custGeom>
              <a:avLst/>
              <a:gdLst/>
              <a:ahLst/>
              <a:cxnLst/>
              <a:rect l="l" t="t" r="r" b="b"/>
              <a:pathLst>
                <a:path w="274" h="645" extrusionOk="0">
                  <a:moveTo>
                    <a:pt x="34" y="0"/>
                  </a:moveTo>
                  <a:cubicBezTo>
                    <a:pt x="18" y="0"/>
                    <a:pt x="1" y="13"/>
                    <a:pt x="8" y="36"/>
                  </a:cubicBezTo>
                  <a:cubicBezTo>
                    <a:pt x="68" y="227"/>
                    <a:pt x="163" y="441"/>
                    <a:pt x="223" y="632"/>
                  </a:cubicBezTo>
                  <a:cubicBezTo>
                    <a:pt x="227" y="640"/>
                    <a:pt x="236" y="644"/>
                    <a:pt x="244" y="644"/>
                  </a:cubicBezTo>
                  <a:cubicBezTo>
                    <a:pt x="259" y="644"/>
                    <a:pt x="274" y="631"/>
                    <a:pt x="258" y="608"/>
                  </a:cubicBezTo>
                  <a:cubicBezTo>
                    <a:pt x="235" y="406"/>
                    <a:pt x="115" y="215"/>
                    <a:pt x="56" y="13"/>
                  </a:cubicBezTo>
                  <a:cubicBezTo>
                    <a:pt x="52" y="4"/>
                    <a:pt x="43" y="0"/>
                    <a:pt x="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1" name="Google Shape;13191;p56"/>
            <p:cNvSpPr/>
            <p:nvPr/>
          </p:nvSpPr>
          <p:spPr>
            <a:xfrm>
              <a:off x="4840025" y="3047925"/>
              <a:ext cx="15875" cy="48325"/>
            </a:xfrm>
            <a:custGeom>
              <a:avLst/>
              <a:gdLst/>
              <a:ahLst/>
              <a:cxnLst/>
              <a:rect l="l" t="t" r="r" b="b"/>
              <a:pathLst>
                <a:path w="635" h="1933" extrusionOk="0">
                  <a:moveTo>
                    <a:pt x="65" y="1"/>
                  </a:moveTo>
                  <a:cubicBezTo>
                    <a:pt x="30" y="1"/>
                    <a:pt x="0" y="19"/>
                    <a:pt x="7" y="56"/>
                  </a:cubicBezTo>
                  <a:cubicBezTo>
                    <a:pt x="42" y="651"/>
                    <a:pt x="66" y="1461"/>
                    <a:pt x="519" y="1913"/>
                  </a:cubicBezTo>
                  <a:cubicBezTo>
                    <a:pt x="532" y="1927"/>
                    <a:pt x="548" y="1933"/>
                    <a:pt x="563" y="1933"/>
                  </a:cubicBezTo>
                  <a:cubicBezTo>
                    <a:pt x="600" y="1933"/>
                    <a:pt x="634" y="1896"/>
                    <a:pt x="626" y="1854"/>
                  </a:cubicBezTo>
                  <a:cubicBezTo>
                    <a:pt x="542" y="1580"/>
                    <a:pt x="399" y="1318"/>
                    <a:pt x="328" y="1044"/>
                  </a:cubicBezTo>
                  <a:cubicBezTo>
                    <a:pt x="233" y="711"/>
                    <a:pt x="173" y="389"/>
                    <a:pt x="149" y="44"/>
                  </a:cubicBezTo>
                  <a:cubicBezTo>
                    <a:pt x="132" y="1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2" name="Google Shape;13192;p56"/>
            <p:cNvSpPr/>
            <p:nvPr/>
          </p:nvSpPr>
          <p:spPr>
            <a:xfrm>
              <a:off x="4819125" y="3143875"/>
              <a:ext cx="13975" cy="29675"/>
            </a:xfrm>
            <a:custGeom>
              <a:avLst/>
              <a:gdLst/>
              <a:ahLst/>
              <a:cxnLst/>
              <a:rect l="l" t="t" r="r" b="b"/>
              <a:pathLst>
                <a:path w="559" h="1187" extrusionOk="0">
                  <a:moveTo>
                    <a:pt x="521" y="1"/>
                  </a:moveTo>
                  <a:cubicBezTo>
                    <a:pt x="506" y="1"/>
                    <a:pt x="490" y="8"/>
                    <a:pt x="485" y="28"/>
                  </a:cubicBezTo>
                  <a:cubicBezTo>
                    <a:pt x="450" y="242"/>
                    <a:pt x="390" y="445"/>
                    <a:pt x="295" y="635"/>
                  </a:cubicBezTo>
                  <a:cubicBezTo>
                    <a:pt x="212" y="814"/>
                    <a:pt x="104" y="981"/>
                    <a:pt x="9" y="1147"/>
                  </a:cubicBezTo>
                  <a:cubicBezTo>
                    <a:pt x="1" y="1164"/>
                    <a:pt x="10" y="1186"/>
                    <a:pt x="28" y="1186"/>
                  </a:cubicBezTo>
                  <a:cubicBezTo>
                    <a:pt x="36" y="1186"/>
                    <a:pt x="46" y="1182"/>
                    <a:pt x="57" y="1171"/>
                  </a:cubicBezTo>
                  <a:cubicBezTo>
                    <a:pt x="319" y="897"/>
                    <a:pt x="485" y="421"/>
                    <a:pt x="545" y="28"/>
                  </a:cubicBezTo>
                  <a:cubicBezTo>
                    <a:pt x="559" y="14"/>
                    <a:pt x="541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3" name="Google Shape;13193;p56"/>
            <p:cNvSpPr/>
            <p:nvPr/>
          </p:nvSpPr>
          <p:spPr>
            <a:xfrm>
              <a:off x="4765550" y="3203900"/>
              <a:ext cx="33375" cy="29725"/>
            </a:xfrm>
            <a:custGeom>
              <a:avLst/>
              <a:gdLst/>
              <a:ahLst/>
              <a:cxnLst/>
              <a:rect l="l" t="t" r="r" b="b"/>
              <a:pathLst>
                <a:path w="1335" h="1189" extrusionOk="0">
                  <a:moveTo>
                    <a:pt x="1266" y="1"/>
                  </a:moveTo>
                  <a:cubicBezTo>
                    <a:pt x="1256" y="1"/>
                    <a:pt x="1245" y="3"/>
                    <a:pt x="1235" y="8"/>
                  </a:cubicBezTo>
                  <a:cubicBezTo>
                    <a:pt x="890" y="425"/>
                    <a:pt x="414" y="699"/>
                    <a:pt x="45" y="1080"/>
                  </a:cubicBezTo>
                  <a:cubicBezTo>
                    <a:pt x="1" y="1124"/>
                    <a:pt x="38" y="1188"/>
                    <a:pt x="91" y="1188"/>
                  </a:cubicBezTo>
                  <a:cubicBezTo>
                    <a:pt x="95" y="1188"/>
                    <a:pt x="100" y="1188"/>
                    <a:pt x="104" y="1187"/>
                  </a:cubicBezTo>
                  <a:cubicBezTo>
                    <a:pt x="628" y="997"/>
                    <a:pt x="1009" y="532"/>
                    <a:pt x="1307" y="80"/>
                  </a:cubicBezTo>
                  <a:cubicBezTo>
                    <a:pt x="1335" y="33"/>
                    <a:pt x="1304" y="1"/>
                    <a:pt x="126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4" name="Google Shape;13194;p56"/>
            <p:cNvSpPr/>
            <p:nvPr/>
          </p:nvSpPr>
          <p:spPr>
            <a:xfrm>
              <a:off x="4694925" y="3317450"/>
              <a:ext cx="24725" cy="14450"/>
            </a:xfrm>
            <a:custGeom>
              <a:avLst/>
              <a:gdLst/>
              <a:ahLst/>
              <a:cxnLst/>
              <a:rect l="l" t="t" r="r" b="b"/>
              <a:pathLst>
                <a:path w="989" h="578" extrusionOk="0">
                  <a:moveTo>
                    <a:pt x="977" y="0"/>
                  </a:moveTo>
                  <a:cubicBezTo>
                    <a:pt x="977" y="0"/>
                    <a:pt x="977" y="1"/>
                    <a:pt x="977" y="3"/>
                  </a:cubicBezTo>
                  <a:cubicBezTo>
                    <a:pt x="750" y="288"/>
                    <a:pt x="334" y="407"/>
                    <a:pt x="12" y="538"/>
                  </a:cubicBezTo>
                  <a:cubicBezTo>
                    <a:pt x="2" y="558"/>
                    <a:pt x="1" y="577"/>
                    <a:pt x="13" y="577"/>
                  </a:cubicBezTo>
                  <a:cubicBezTo>
                    <a:pt x="16" y="577"/>
                    <a:pt x="20" y="576"/>
                    <a:pt x="24" y="574"/>
                  </a:cubicBezTo>
                  <a:cubicBezTo>
                    <a:pt x="191" y="526"/>
                    <a:pt x="357" y="455"/>
                    <a:pt x="500" y="384"/>
                  </a:cubicBezTo>
                  <a:cubicBezTo>
                    <a:pt x="679" y="276"/>
                    <a:pt x="834" y="157"/>
                    <a:pt x="989" y="38"/>
                  </a:cubicBezTo>
                  <a:cubicBezTo>
                    <a:pt x="989" y="28"/>
                    <a:pt x="980" y="0"/>
                    <a:pt x="97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5" name="Google Shape;13195;p56"/>
            <p:cNvSpPr/>
            <p:nvPr/>
          </p:nvSpPr>
          <p:spPr>
            <a:xfrm>
              <a:off x="4655375" y="3341025"/>
              <a:ext cx="11875" cy="7250"/>
            </a:xfrm>
            <a:custGeom>
              <a:avLst/>
              <a:gdLst/>
              <a:ahLst/>
              <a:cxnLst/>
              <a:rect l="l" t="t" r="r" b="b"/>
              <a:pathLst>
                <a:path w="475" h="290" extrusionOk="0">
                  <a:moveTo>
                    <a:pt x="415" y="0"/>
                  </a:moveTo>
                  <a:cubicBezTo>
                    <a:pt x="249" y="12"/>
                    <a:pt x="106" y="119"/>
                    <a:pt x="11" y="238"/>
                  </a:cubicBezTo>
                  <a:cubicBezTo>
                    <a:pt x="1" y="268"/>
                    <a:pt x="15" y="289"/>
                    <a:pt x="41" y="289"/>
                  </a:cubicBezTo>
                  <a:cubicBezTo>
                    <a:pt x="46" y="289"/>
                    <a:pt x="52" y="288"/>
                    <a:pt x="58" y="286"/>
                  </a:cubicBezTo>
                  <a:cubicBezTo>
                    <a:pt x="177" y="191"/>
                    <a:pt x="249" y="95"/>
                    <a:pt x="415" y="95"/>
                  </a:cubicBezTo>
                  <a:cubicBezTo>
                    <a:pt x="475" y="72"/>
                    <a:pt x="463" y="0"/>
                    <a:pt x="41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6" name="Google Shape;13196;p56"/>
            <p:cNvSpPr/>
            <p:nvPr/>
          </p:nvSpPr>
          <p:spPr>
            <a:xfrm>
              <a:off x="4609500" y="3353975"/>
              <a:ext cx="33625" cy="18325"/>
            </a:xfrm>
            <a:custGeom>
              <a:avLst/>
              <a:gdLst/>
              <a:ahLst/>
              <a:cxnLst/>
              <a:rect l="l" t="t" r="r" b="b"/>
              <a:pathLst>
                <a:path w="1345" h="733" extrusionOk="0">
                  <a:moveTo>
                    <a:pt x="1342" y="1"/>
                  </a:moveTo>
                  <a:cubicBezTo>
                    <a:pt x="1340" y="1"/>
                    <a:pt x="1338" y="2"/>
                    <a:pt x="1334" y="6"/>
                  </a:cubicBezTo>
                  <a:cubicBezTo>
                    <a:pt x="1342" y="6"/>
                    <a:pt x="1344" y="1"/>
                    <a:pt x="1342" y="1"/>
                  </a:cubicBezTo>
                  <a:close/>
                  <a:moveTo>
                    <a:pt x="1334" y="6"/>
                  </a:moveTo>
                  <a:lnTo>
                    <a:pt x="1334" y="6"/>
                  </a:lnTo>
                  <a:cubicBezTo>
                    <a:pt x="881" y="197"/>
                    <a:pt x="500" y="506"/>
                    <a:pt x="36" y="685"/>
                  </a:cubicBezTo>
                  <a:cubicBezTo>
                    <a:pt x="0" y="709"/>
                    <a:pt x="24" y="732"/>
                    <a:pt x="48" y="732"/>
                  </a:cubicBezTo>
                  <a:cubicBezTo>
                    <a:pt x="524" y="566"/>
                    <a:pt x="929" y="268"/>
                    <a:pt x="1334" y="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7" name="Google Shape;13197;p56"/>
            <p:cNvSpPr/>
            <p:nvPr/>
          </p:nvSpPr>
          <p:spPr>
            <a:xfrm>
              <a:off x="4599175" y="3345425"/>
              <a:ext cx="18950" cy="14750"/>
            </a:xfrm>
            <a:custGeom>
              <a:avLst/>
              <a:gdLst/>
              <a:ahLst/>
              <a:cxnLst/>
              <a:rect l="l" t="t" r="r" b="b"/>
              <a:pathLst>
                <a:path w="758" h="590" extrusionOk="0">
                  <a:moveTo>
                    <a:pt x="722" y="1"/>
                  </a:moveTo>
                  <a:cubicBezTo>
                    <a:pt x="718" y="1"/>
                    <a:pt x="715" y="1"/>
                    <a:pt x="711" y="3"/>
                  </a:cubicBezTo>
                  <a:cubicBezTo>
                    <a:pt x="473" y="181"/>
                    <a:pt x="223" y="336"/>
                    <a:pt x="20" y="550"/>
                  </a:cubicBezTo>
                  <a:cubicBezTo>
                    <a:pt x="1" y="570"/>
                    <a:pt x="21" y="589"/>
                    <a:pt x="36" y="589"/>
                  </a:cubicBezTo>
                  <a:cubicBezTo>
                    <a:pt x="39" y="589"/>
                    <a:pt x="42" y="588"/>
                    <a:pt x="44" y="586"/>
                  </a:cubicBezTo>
                  <a:cubicBezTo>
                    <a:pt x="258" y="372"/>
                    <a:pt x="508" y="229"/>
                    <a:pt x="747" y="50"/>
                  </a:cubicBezTo>
                  <a:cubicBezTo>
                    <a:pt x="757" y="40"/>
                    <a:pt x="749" y="1"/>
                    <a:pt x="72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8" name="Google Shape;13198;p56"/>
            <p:cNvSpPr/>
            <p:nvPr/>
          </p:nvSpPr>
          <p:spPr>
            <a:xfrm>
              <a:off x="4547875" y="3375950"/>
              <a:ext cx="14650" cy="8250"/>
            </a:xfrm>
            <a:custGeom>
              <a:avLst/>
              <a:gdLst/>
              <a:ahLst/>
              <a:cxnLst/>
              <a:rect l="l" t="t" r="r" b="b"/>
              <a:pathLst>
                <a:path w="586" h="330" extrusionOk="0">
                  <a:moveTo>
                    <a:pt x="526" y="0"/>
                  </a:moveTo>
                  <a:cubicBezTo>
                    <a:pt x="513" y="0"/>
                    <a:pt x="499" y="6"/>
                    <a:pt x="489" y="20"/>
                  </a:cubicBezTo>
                  <a:cubicBezTo>
                    <a:pt x="382" y="163"/>
                    <a:pt x="191" y="211"/>
                    <a:pt x="24" y="282"/>
                  </a:cubicBezTo>
                  <a:cubicBezTo>
                    <a:pt x="1" y="306"/>
                    <a:pt x="24" y="330"/>
                    <a:pt x="36" y="330"/>
                  </a:cubicBezTo>
                  <a:cubicBezTo>
                    <a:pt x="239" y="282"/>
                    <a:pt x="429" y="222"/>
                    <a:pt x="560" y="68"/>
                  </a:cubicBezTo>
                  <a:cubicBezTo>
                    <a:pt x="585" y="34"/>
                    <a:pt x="557" y="0"/>
                    <a:pt x="52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9" name="Google Shape;13199;p56"/>
            <p:cNvSpPr/>
            <p:nvPr/>
          </p:nvSpPr>
          <p:spPr>
            <a:xfrm>
              <a:off x="4506800" y="3400550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24" y="0"/>
                  </a:moveTo>
                  <a:cubicBezTo>
                    <a:pt x="1" y="12"/>
                    <a:pt x="1" y="36"/>
                    <a:pt x="24" y="36"/>
                  </a:cubicBezTo>
                  <a:cubicBezTo>
                    <a:pt x="36" y="36"/>
                    <a:pt x="36" y="0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0" name="Google Shape;13200;p56"/>
            <p:cNvSpPr/>
            <p:nvPr/>
          </p:nvSpPr>
          <p:spPr>
            <a:xfrm>
              <a:off x="4437525" y="3408575"/>
              <a:ext cx="18400" cy="4200"/>
            </a:xfrm>
            <a:custGeom>
              <a:avLst/>
              <a:gdLst/>
              <a:ahLst/>
              <a:cxnLst/>
              <a:rect l="l" t="t" r="r" b="b"/>
              <a:pathLst>
                <a:path w="736" h="168" extrusionOk="0">
                  <a:moveTo>
                    <a:pt x="366" y="1"/>
                  </a:moveTo>
                  <a:cubicBezTo>
                    <a:pt x="247" y="1"/>
                    <a:pt x="128" y="49"/>
                    <a:pt x="21" y="108"/>
                  </a:cubicBezTo>
                  <a:cubicBezTo>
                    <a:pt x="1" y="129"/>
                    <a:pt x="7" y="158"/>
                    <a:pt x="24" y="158"/>
                  </a:cubicBezTo>
                  <a:cubicBezTo>
                    <a:pt x="27" y="158"/>
                    <a:pt x="30" y="157"/>
                    <a:pt x="33" y="156"/>
                  </a:cubicBezTo>
                  <a:cubicBezTo>
                    <a:pt x="80" y="142"/>
                    <a:pt x="127" y="137"/>
                    <a:pt x="173" y="137"/>
                  </a:cubicBezTo>
                  <a:cubicBezTo>
                    <a:pt x="246" y="137"/>
                    <a:pt x="318" y="148"/>
                    <a:pt x="390" y="156"/>
                  </a:cubicBezTo>
                  <a:cubicBezTo>
                    <a:pt x="438" y="162"/>
                    <a:pt x="483" y="162"/>
                    <a:pt x="527" y="162"/>
                  </a:cubicBezTo>
                  <a:cubicBezTo>
                    <a:pt x="572" y="162"/>
                    <a:pt x="617" y="162"/>
                    <a:pt x="664" y="168"/>
                  </a:cubicBezTo>
                  <a:cubicBezTo>
                    <a:pt x="724" y="156"/>
                    <a:pt x="736" y="108"/>
                    <a:pt x="712" y="108"/>
                  </a:cubicBezTo>
                  <a:cubicBezTo>
                    <a:pt x="593" y="49"/>
                    <a:pt x="497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1" name="Google Shape;13201;p56"/>
            <p:cNvSpPr/>
            <p:nvPr/>
          </p:nvSpPr>
          <p:spPr>
            <a:xfrm>
              <a:off x="4418400" y="3415425"/>
              <a:ext cx="4775" cy="525"/>
            </a:xfrm>
            <a:custGeom>
              <a:avLst/>
              <a:gdLst/>
              <a:ahLst/>
              <a:cxnLst/>
              <a:rect l="l" t="t" r="r" b="b"/>
              <a:pathLst>
                <a:path w="191" h="21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lnTo>
                    <a:pt x="179" y="13"/>
                  </a:lnTo>
                  <a:cubicBezTo>
                    <a:pt x="182" y="19"/>
                    <a:pt x="184" y="21"/>
                    <a:pt x="186" y="21"/>
                  </a:cubicBezTo>
                  <a:cubicBezTo>
                    <a:pt x="190" y="21"/>
                    <a:pt x="188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2" name="Google Shape;13202;p56"/>
            <p:cNvSpPr/>
            <p:nvPr/>
          </p:nvSpPr>
          <p:spPr>
            <a:xfrm>
              <a:off x="4394875" y="3387250"/>
              <a:ext cx="44850" cy="10275"/>
            </a:xfrm>
            <a:custGeom>
              <a:avLst/>
              <a:gdLst/>
              <a:ahLst/>
              <a:cxnLst/>
              <a:rect l="l" t="t" r="r" b="b"/>
              <a:pathLst>
                <a:path w="1794" h="411" extrusionOk="0">
                  <a:moveTo>
                    <a:pt x="1695" y="1"/>
                  </a:moveTo>
                  <a:cubicBezTo>
                    <a:pt x="1686" y="1"/>
                    <a:pt x="1677" y="3"/>
                    <a:pt x="1668" y="9"/>
                  </a:cubicBezTo>
                  <a:cubicBezTo>
                    <a:pt x="1433" y="193"/>
                    <a:pt x="1130" y="255"/>
                    <a:pt x="823" y="255"/>
                  </a:cubicBezTo>
                  <a:cubicBezTo>
                    <a:pt x="554" y="255"/>
                    <a:pt x="282" y="207"/>
                    <a:pt x="48" y="151"/>
                  </a:cubicBezTo>
                  <a:cubicBezTo>
                    <a:pt x="13" y="151"/>
                    <a:pt x="1" y="175"/>
                    <a:pt x="37" y="187"/>
                  </a:cubicBezTo>
                  <a:cubicBezTo>
                    <a:pt x="285" y="320"/>
                    <a:pt x="613" y="410"/>
                    <a:pt x="934" y="410"/>
                  </a:cubicBezTo>
                  <a:cubicBezTo>
                    <a:pt x="1244" y="410"/>
                    <a:pt x="1546" y="326"/>
                    <a:pt x="1763" y="116"/>
                  </a:cubicBezTo>
                  <a:cubicBezTo>
                    <a:pt x="1793" y="75"/>
                    <a:pt x="1746" y="1"/>
                    <a:pt x="169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3" name="Google Shape;13203;p56"/>
            <p:cNvSpPr/>
            <p:nvPr/>
          </p:nvSpPr>
          <p:spPr>
            <a:xfrm>
              <a:off x="4375525" y="3388050"/>
              <a:ext cx="3000" cy="925"/>
            </a:xfrm>
            <a:custGeom>
              <a:avLst/>
              <a:gdLst/>
              <a:ahLst/>
              <a:cxnLst/>
              <a:rect l="l" t="t" r="r" b="b"/>
              <a:pathLst>
                <a:path w="120" h="37" extrusionOk="0">
                  <a:moveTo>
                    <a:pt x="1" y="0"/>
                  </a:moveTo>
                  <a:cubicBezTo>
                    <a:pt x="13" y="36"/>
                    <a:pt x="60" y="36"/>
                    <a:pt x="120" y="36"/>
                  </a:cubicBezTo>
                  <a:cubicBezTo>
                    <a:pt x="84" y="36"/>
                    <a:pt x="37" y="36"/>
                    <a:pt x="1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4" name="Google Shape;13204;p56"/>
            <p:cNvSpPr/>
            <p:nvPr/>
          </p:nvSpPr>
          <p:spPr>
            <a:xfrm>
              <a:off x="4351900" y="3381325"/>
              <a:ext cx="3050" cy="2825"/>
            </a:xfrm>
            <a:custGeom>
              <a:avLst/>
              <a:gdLst/>
              <a:ahLst/>
              <a:cxnLst/>
              <a:rect l="l" t="t" r="r" b="b"/>
              <a:pathLst>
                <a:path w="122" h="113" extrusionOk="0">
                  <a:moveTo>
                    <a:pt x="38" y="1"/>
                  </a:moveTo>
                  <a:cubicBezTo>
                    <a:pt x="18" y="1"/>
                    <a:pt x="0" y="34"/>
                    <a:pt x="29" y="43"/>
                  </a:cubicBezTo>
                  <a:lnTo>
                    <a:pt x="89" y="103"/>
                  </a:lnTo>
                  <a:cubicBezTo>
                    <a:pt x="92" y="109"/>
                    <a:pt x="96" y="112"/>
                    <a:pt x="100" y="112"/>
                  </a:cubicBezTo>
                  <a:cubicBezTo>
                    <a:pt x="111" y="112"/>
                    <a:pt x="121" y="93"/>
                    <a:pt x="112" y="67"/>
                  </a:cubicBezTo>
                  <a:lnTo>
                    <a:pt x="53" y="7"/>
                  </a:lnTo>
                  <a:cubicBezTo>
                    <a:pt x="48" y="3"/>
                    <a:pt x="43" y="1"/>
                    <a:pt x="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5" name="Google Shape;13205;p56"/>
            <p:cNvSpPr/>
            <p:nvPr/>
          </p:nvSpPr>
          <p:spPr>
            <a:xfrm>
              <a:off x="4268375" y="3383575"/>
              <a:ext cx="28300" cy="14925"/>
            </a:xfrm>
            <a:custGeom>
              <a:avLst/>
              <a:gdLst/>
              <a:ahLst/>
              <a:cxnLst/>
              <a:rect l="l" t="t" r="r" b="b"/>
              <a:pathLst>
                <a:path w="1132" h="597" extrusionOk="0">
                  <a:moveTo>
                    <a:pt x="1" y="1"/>
                  </a:moveTo>
                  <a:cubicBezTo>
                    <a:pt x="310" y="310"/>
                    <a:pt x="703" y="489"/>
                    <a:pt x="1132" y="596"/>
                  </a:cubicBezTo>
                  <a:cubicBezTo>
                    <a:pt x="703" y="489"/>
                    <a:pt x="322" y="31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6" name="Google Shape;13206;p56"/>
            <p:cNvSpPr/>
            <p:nvPr/>
          </p:nvSpPr>
          <p:spPr>
            <a:xfrm>
              <a:off x="4165450" y="3317150"/>
              <a:ext cx="64475" cy="48200"/>
            </a:xfrm>
            <a:custGeom>
              <a:avLst/>
              <a:gdLst/>
              <a:ahLst/>
              <a:cxnLst/>
              <a:rect l="l" t="t" r="r" b="b"/>
              <a:pathLst>
                <a:path w="2579" h="1928" extrusionOk="0">
                  <a:moveTo>
                    <a:pt x="46" y="1"/>
                  </a:moveTo>
                  <a:cubicBezTo>
                    <a:pt x="17" y="1"/>
                    <a:pt x="1" y="40"/>
                    <a:pt x="22" y="50"/>
                  </a:cubicBezTo>
                  <a:cubicBezTo>
                    <a:pt x="748" y="788"/>
                    <a:pt x="1689" y="1372"/>
                    <a:pt x="2558" y="1920"/>
                  </a:cubicBezTo>
                  <a:cubicBezTo>
                    <a:pt x="2561" y="1925"/>
                    <a:pt x="2564" y="1928"/>
                    <a:pt x="2566" y="1928"/>
                  </a:cubicBezTo>
                  <a:cubicBezTo>
                    <a:pt x="2574" y="1928"/>
                    <a:pt x="2579" y="1905"/>
                    <a:pt x="2570" y="1896"/>
                  </a:cubicBezTo>
                  <a:cubicBezTo>
                    <a:pt x="1736" y="1265"/>
                    <a:pt x="903" y="610"/>
                    <a:pt x="58" y="3"/>
                  </a:cubicBezTo>
                  <a:cubicBezTo>
                    <a:pt x="54" y="1"/>
                    <a:pt x="50" y="1"/>
                    <a:pt x="4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7" name="Google Shape;13207;p56"/>
            <p:cNvSpPr/>
            <p:nvPr/>
          </p:nvSpPr>
          <p:spPr>
            <a:xfrm>
              <a:off x="4213600" y="3325550"/>
              <a:ext cx="17500" cy="10100"/>
            </a:xfrm>
            <a:custGeom>
              <a:avLst/>
              <a:gdLst/>
              <a:ahLst/>
              <a:cxnLst/>
              <a:rect l="l" t="t" r="r" b="b"/>
              <a:pathLst>
                <a:path w="700" h="404" extrusionOk="0">
                  <a:moveTo>
                    <a:pt x="37" y="0"/>
                  </a:moveTo>
                  <a:cubicBezTo>
                    <a:pt x="1" y="0"/>
                    <a:pt x="1" y="36"/>
                    <a:pt x="37" y="36"/>
                  </a:cubicBezTo>
                  <a:cubicBezTo>
                    <a:pt x="287" y="107"/>
                    <a:pt x="477" y="214"/>
                    <a:pt x="668" y="393"/>
                  </a:cubicBezTo>
                  <a:cubicBezTo>
                    <a:pt x="675" y="400"/>
                    <a:pt x="681" y="403"/>
                    <a:pt x="686" y="403"/>
                  </a:cubicBezTo>
                  <a:cubicBezTo>
                    <a:pt x="697" y="403"/>
                    <a:pt x="700" y="389"/>
                    <a:pt x="691" y="381"/>
                  </a:cubicBezTo>
                  <a:cubicBezTo>
                    <a:pt x="513" y="202"/>
                    <a:pt x="287" y="24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8" name="Google Shape;13208;p56"/>
            <p:cNvSpPr/>
            <p:nvPr/>
          </p:nvSpPr>
          <p:spPr>
            <a:xfrm>
              <a:off x="4100650" y="3251350"/>
              <a:ext cx="15950" cy="10225"/>
            </a:xfrm>
            <a:custGeom>
              <a:avLst/>
              <a:gdLst/>
              <a:ahLst/>
              <a:cxnLst/>
              <a:rect l="l" t="t" r="r" b="b"/>
              <a:pathLst>
                <a:path w="638" h="409" extrusionOk="0">
                  <a:moveTo>
                    <a:pt x="41" y="0"/>
                  </a:moveTo>
                  <a:cubicBezTo>
                    <a:pt x="20" y="0"/>
                    <a:pt x="1" y="22"/>
                    <a:pt x="30" y="51"/>
                  </a:cubicBezTo>
                  <a:cubicBezTo>
                    <a:pt x="173" y="218"/>
                    <a:pt x="435" y="313"/>
                    <a:pt x="637" y="408"/>
                  </a:cubicBezTo>
                  <a:cubicBezTo>
                    <a:pt x="530" y="349"/>
                    <a:pt x="447" y="289"/>
                    <a:pt x="352" y="206"/>
                  </a:cubicBezTo>
                  <a:cubicBezTo>
                    <a:pt x="316" y="170"/>
                    <a:pt x="268" y="134"/>
                    <a:pt x="221" y="87"/>
                  </a:cubicBezTo>
                  <a:cubicBezTo>
                    <a:pt x="173" y="51"/>
                    <a:pt x="114" y="27"/>
                    <a:pt x="54" y="3"/>
                  </a:cubicBezTo>
                  <a:cubicBezTo>
                    <a:pt x="50" y="1"/>
                    <a:pt x="45" y="0"/>
                    <a:pt x="4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9" name="Google Shape;13209;p56"/>
            <p:cNvSpPr/>
            <p:nvPr/>
          </p:nvSpPr>
          <p:spPr>
            <a:xfrm>
              <a:off x="4107450" y="3238250"/>
              <a:ext cx="13525" cy="8575"/>
            </a:xfrm>
            <a:custGeom>
              <a:avLst/>
              <a:gdLst/>
              <a:ahLst/>
              <a:cxnLst/>
              <a:rect l="l" t="t" r="r" b="b"/>
              <a:pathLst>
                <a:path w="541" h="343" extrusionOk="0">
                  <a:moveTo>
                    <a:pt x="38" y="0"/>
                  </a:moveTo>
                  <a:cubicBezTo>
                    <a:pt x="13" y="0"/>
                    <a:pt x="1" y="20"/>
                    <a:pt x="20" y="39"/>
                  </a:cubicBezTo>
                  <a:cubicBezTo>
                    <a:pt x="163" y="182"/>
                    <a:pt x="354" y="242"/>
                    <a:pt x="532" y="337"/>
                  </a:cubicBezTo>
                  <a:cubicBezTo>
                    <a:pt x="365" y="218"/>
                    <a:pt x="199" y="123"/>
                    <a:pt x="56" y="4"/>
                  </a:cubicBezTo>
                  <a:cubicBezTo>
                    <a:pt x="49" y="1"/>
                    <a:pt x="43" y="0"/>
                    <a:pt x="38" y="0"/>
                  </a:cubicBezTo>
                  <a:close/>
                  <a:moveTo>
                    <a:pt x="532" y="337"/>
                  </a:moveTo>
                  <a:cubicBezTo>
                    <a:pt x="532" y="341"/>
                    <a:pt x="533" y="342"/>
                    <a:pt x="535" y="342"/>
                  </a:cubicBezTo>
                  <a:cubicBezTo>
                    <a:pt x="537" y="342"/>
                    <a:pt x="540" y="337"/>
                    <a:pt x="532" y="33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0" name="Google Shape;13210;p56"/>
            <p:cNvSpPr/>
            <p:nvPr/>
          </p:nvSpPr>
          <p:spPr>
            <a:xfrm>
              <a:off x="4040975" y="3144125"/>
              <a:ext cx="22975" cy="83000"/>
            </a:xfrm>
            <a:custGeom>
              <a:avLst/>
              <a:gdLst/>
              <a:ahLst/>
              <a:cxnLst/>
              <a:rect l="l" t="t" r="r" b="b"/>
              <a:pathLst>
                <a:path w="919" h="3320" extrusionOk="0">
                  <a:moveTo>
                    <a:pt x="113" y="0"/>
                  </a:moveTo>
                  <a:cubicBezTo>
                    <a:pt x="104" y="0"/>
                    <a:pt x="96" y="6"/>
                    <a:pt x="96" y="18"/>
                  </a:cubicBezTo>
                  <a:cubicBezTo>
                    <a:pt x="0" y="1137"/>
                    <a:pt x="215" y="2387"/>
                    <a:pt x="858" y="3304"/>
                  </a:cubicBezTo>
                  <a:cubicBezTo>
                    <a:pt x="861" y="3315"/>
                    <a:pt x="869" y="3319"/>
                    <a:pt x="878" y="3319"/>
                  </a:cubicBezTo>
                  <a:cubicBezTo>
                    <a:pt x="897" y="3319"/>
                    <a:pt x="918" y="3297"/>
                    <a:pt x="893" y="3280"/>
                  </a:cubicBezTo>
                  <a:cubicBezTo>
                    <a:pt x="191" y="2221"/>
                    <a:pt x="262" y="1209"/>
                    <a:pt x="131" y="18"/>
                  </a:cubicBezTo>
                  <a:cubicBezTo>
                    <a:pt x="131" y="6"/>
                    <a:pt x="122" y="0"/>
                    <a:pt x="11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1" name="Google Shape;13211;p56"/>
            <p:cNvSpPr/>
            <p:nvPr/>
          </p:nvSpPr>
          <p:spPr>
            <a:xfrm>
              <a:off x="4061800" y="3144125"/>
              <a:ext cx="2700" cy="16750"/>
            </a:xfrm>
            <a:custGeom>
              <a:avLst/>
              <a:gdLst/>
              <a:ahLst/>
              <a:cxnLst/>
              <a:rect l="l" t="t" r="r" b="b"/>
              <a:pathLst>
                <a:path w="108" h="670" extrusionOk="0">
                  <a:moveTo>
                    <a:pt x="42" y="0"/>
                  </a:moveTo>
                  <a:cubicBezTo>
                    <a:pt x="33" y="0"/>
                    <a:pt x="25" y="6"/>
                    <a:pt x="25" y="18"/>
                  </a:cubicBezTo>
                  <a:cubicBezTo>
                    <a:pt x="1" y="232"/>
                    <a:pt x="36" y="470"/>
                    <a:pt x="84" y="661"/>
                  </a:cubicBezTo>
                  <a:cubicBezTo>
                    <a:pt x="90" y="667"/>
                    <a:pt x="96" y="670"/>
                    <a:pt x="100" y="670"/>
                  </a:cubicBezTo>
                  <a:cubicBezTo>
                    <a:pt x="105" y="670"/>
                    <a:pt x="108" y="667"/>
                    <a:pt x="108" y="661"/>
                  </a:cubicBezTo>
                  <a:cubicBezTo>
                    <a:pt x="60" y="435"/>
                    <a:pt x="84" y="232"/>
                    <a:pt x="60" y="18"/>
                  </a:cubicBezTo>
                  <a:cubicBezTo>
                    <a:pt x="60" y="6"/>
                    <a:pt x="51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2" name="Google Shape;13212;p56"/>
            <p:cNvSpPr/>
            <p:nvPr/>
          </p:nvSpPr>
          <p:spPr>
            <a:xfrm>
              <a:off x="4072400" y="3076900"/>
              <a:ext cx="7000" cy="9500"/>
            </a:xfrm>
            <a:custGeom>
              <a:avLst/>
              <a:gdLst/>
              <a:ahLst/>
              <a:cxnLst/>
              <a:rect l="l" t="t" r="r" b="b"/>
              <a:pathLst>
                <a:path w="280" h="380" extrusionOk="0">
                  <a:moveTo>
                    <a:pt x="266" y="1"/>
                  </a:moveTo>
                  <a:cubicBezTo>
                    <a:pt x="263" y="1"/>
                    <a:pt x="259" y="5"/>
                    <a:pt x="255" y="16"/>
                  </a:cubicBezTo>
                  <a:cubicBezTo>
                    <a:pt x="208" y="52"/>
                    <a:pt x="196" y="100"/>
                    <a:pt x="160" y="147"/>
                  </a:cubicBezTo>
                  <a:lnTo>
                    <a:pt x="29" y="326"/>
                  </a:lnTo>
                  <a:cubicBezTo>
                    <a:pt x="0" y="345"/>
                    <a:pt x="26" y="380"/>
                    <a:pt x="56" y="380"/>
                  </a:cubicBezTo>
                  <a:cubicBezTo>
                    <a:pt x="63" y="380"/>
                    <a:pt x="70" y="378"/>
                    <a:pt x="77" y="373"/>
                  </a:cubicBezTo>
                  <a:cubicBezTo>
                    <a:pt x="160" y="278"/>
                    <a:pt x="255" y="159"/>
                    <a:pt x="279" y="28"/>
                  </a:cubicBezTo>
                  <a:cubicBezTo>
                    <a:pt x="279" y="20"/>
                    <a:pt x="274" y="1"/>
                    <a:pt x="26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3" name="Google Shape;13213;p56"/>
            <p:cNvSpPr/>
            <p:nvPr/>
          </p:nvSpPr>
          <p:spPr>
            <a:xfrm>
              <a:off x="4095750" y="3007325"/>
              <a:ext cx="2700" cy="22275"/>
            </a:xfrm>
            <a:custGeom>
              <a:avLst/>
              <a:gdLst/>
              <a:ahLst/>
              <a:cxnLst/>
              <a:rect l="l" t="t" r="r" b="b"/>
              <a:pathLst>
                <a:path w="108" h="891" extrusionOk="0">
                  <a:moveTo>
                    <a:pt x="75" y="0"/>
                  </a:moveTo>
                  <a:cubicBezTo>
                    <a:pt x="66" y="0"/>
                    <a:pt x="60" y="4"/>
                    <a:pt x="60" y="13"/>
                  </a:cubicBezTo>
                  <a:cubicBezTo>
                    <a:pt x="0" y="299"/>
                    <a:pt x="12" y="597"/>
                    <a:pt x="12" y="870"/>
                  </a:cubicBezTo>
                  <a:cubicBezTo>
                    <a:pt x="12" y="884"/>
                    <a:pt x="20" y="890"/>
                    <a:pt x="27" y="890"/>
                  </a:cubicBezTo>
                  <a:cubicBezTo>
                    <a:pt x="32" y="890"/>
                    <a:pt x="36" y="887"/>
                    <a:pt x="36" y="882"/>
                  </a:cubicBezTo>
                  <a:cubicBezTo>
                    <a:pt x="36" y="597"/>
                    <a:pt x="48" y="311"/>
                    <a:pt x="107" y="25"/>
                  </a:cubicBezTo>
                  <a:cubicBezTo>
                    <a:pt x="107" y="10"/>
                    <a:pt x="89" y="0"/>
                    <a:pt x="7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4" name="Google Shape;13214;p56"/>
            <p:cNvSpPr/>
            <p:nvPr/>
          </p:nvSpPr>
          <p:spPr>
            <a:xfrm>
              <a:off x="4087750" y="2945050"/>
              <a:ext cx="11100" cy="13625"/>
            </a:xfrm>
            <a:custGeom>
              <a:avLst/>
              <a:gdLst/>
              <a:ahLst/>
              <a:cxnLst/>
              <a:rect l="l" t="t" r="r" b="b"/>
              <a:pathLst>
                <a:path w="444" h="545" extrusionOk="0">
                  <a:moveTo>
                    <a:pt x="27" y="1"/>
                  </a:moveTo>
                  <a:cubicBezTo>
                    <a:pt x="15" y="1"/>
                    <a:pt x="1" y="20"/>
                    <a:pt x="10" y="40"/>
                  </a:cubicBezTo>
                  <a:cubicBezTo>
                    <a:pt x="130" y="194"/>
                    <a:pt x="260" y="361"/>
                    <a:pt x="380" y="528"/>
                  </a:cubicBezTo>
                  <a:cubicBezTo>
                    <a:pt x="384" y="540"/>
                    <a:pt x="393" y="545"/>
                    <a:pt x="402" y="545"/>
                  </a:cubicBezTo>
                  <a:cubicBezTo>
                    <a:pt x="422" y="545"/>
                    <a:pt x="443" y="524"/>
                    <a:pt x="427" y="492"/>
                  </a:cubicBezTo>
                  <a:cubicBezTo>
                    <a:pt x="308" y="313"/>
                    <a:pt x="201" y="123"/>
                    <a:pt x="34" y="4"/>
                  </a:cubicBezTo>
                  <a:cubicBezTo>
                    <a:pt x="32" y="2"/>
                    <a:pt x="29" y="1"/>
                    <a:pt x="2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5" name="Google Shape;13215;p56"/>
            <p:cNvSpPr/>
            <p:nvPr/>
          </p:nvSpPr>
          <p:spPr>
            <a:xfrm>
              <a:off x="4073525" y="2919500"/>
              <a:ext cx="11725" cy="5775"/>
            </a:xfrm>
            <a:custGeom>
              <a:avLst/>
              <a:gdLst/>
              <a:ahLst/>
              <a:cxnLst/>
              <a:rect l="l" t="t" r="r" b="b"/>
              <a:pathLst>
                <a:path w="469" h="231" extrusionOk="0">
                  <a:moveTo>
                    <a:pt x="58" y="0"/>
                  </a:moveTo>
                  <a:cubicBezTo>
                    <a:pt x="26" y="0"/>
                    <a:pt x="0" y="52"/>
                    <a:pt x="44" y="73"/>
                  </a:cubicBezTo>
                  <a:cubicBezTo>
                    <a:pt x="163" y="133"/>
                    <a:pt x="294" y="181"/>
                    <a:pt x="425" y="228"/>
                  </a:cubicBezTo>
                  <a:cubicBezTo>
                    <a:pt x="429" y="229"/>
                    <a:pt x="432" y="230"/>
                    <a:pt x="436" y="230"/>
                  </a:cubicBezTo>
                  <a:cubicBezTo>
                    <a:pt x="462" y="230"/>
                    <a:pt x="468" y="191"/>
                    <a:pt x="437" y="181"/>
                  </a:cubicBezTo>
                  <a:cubicBezTo>
                    <a:pt x="318" y="109"/>
                    <a:pt x="187" y="73"/>
                    <a:pt x="67" y="2"/>
                  </a:cubicBezTo>
                  <a:cubicBezTo>
                    <a:pt x="64" y="1"/>
                    <a:pt x="61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6" name="Google Shape;13216;p56"/>
            <p:cNvSpPr/>
            <p:nvPr/>
          </p:nvSpPr>
          <p:spPr>
            <a:xfrm>
              <a:off x="4058225" y="2978950"/>
              <a:ext cx="3600" cy="26625"/>
            </a:xfrm>
            <a:custGeom>
              <a:avLst/>
              <a:gdLst/>
              <a:ahLst/>
              <a:cxnLst/>
              <a:rect l="l" t="t" r="r" b="b"/>
              <a:pathLst>
                <a:path w="144" h="1065" extrusionOk="0">
                  <a:moveTo>
                    <a:pt x="30" y="1"/>
                  </a:moveTo>
                  <a:cubicBezTo>
                    <a:pt x="15" y="1"/>
                    <a:pt x="1" y="9"/>
                    <a:pt x="1" y="29"/>
                  </a:cubicBezTo>
                  <a:cubicBezTo>
                    <a:pt x="1" y="208"/>
                    <a:pt x="25" y="386"/>
                    <a:pt x="37" y="565"/>
                  </a:cubicBezTo>
                  <a:cubicBezTo>
                    <a:pt x="37" y="731"/>
                    <a:pt x="37" y="898"/>
                    <a:pt x="13" y="1065"/>
                  </a:cubicBezTo>
                  <a:cubicBezTo>
                    <a:pt x="13" y="1065"/>
                    <a:pt x="48" y="1065"/>
                    <a:pt x="48" y="1041"/>
                  </a:cubicBezTo>
                  <a:cubicBezTo>
                    <a:pt x="108" y="720"/>
                    <a:pt x="144" y="327"/>
                    <a:pt x="60" y="17"/>
                  </a:cubicBezTo>
                  <a:cubicBezTo>
                    <a:pt x="55" y="6"/>
                    <a:pt x="42" y="1"/>
                    <a:pt x="3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7" name="Google Shape;13217;p56"/>
            <p:cNvSpPr/>
            <p:nvPr/>
          </p:nvSpPr>
          <p:spPr>
            <a:xfrm>
              <a:off x="4018350" y="2943050"/>
              <a:ext cx="4700" cy="3125"/>
            </a:xfrm>
            <a:custGeom>
              <a:avLst/>
              <a:gdLst/>
              <a:ahLst/>
              <a:cxnLst/>
              <a:rect l="l" t="t" r="r" b="b"/>
              <a:pathLst>
                <a:path w="188" h="125" extrusionOk="0">
                  <a:moveTo>
                    <a:pt x="12" y="1"/>
                  </a:moveTo>
                  <a:cubicBezTo>
                    <a:pt x="0" y="1"/>
                    <a:pt x="0" y="1"/>
                    <a:pt x="0" y="12"/>
                  </a:cubicBezTo>
                  <a:cubicBezTo>
                    <a:pt x="48" y="48"/>
                    <a:pt x="108" y="72"/>
                    <a:pt x="167" y="120"/>
                  </a:cubicBezTo>
                  <a:cubicBezTo>
                    <a:pt x="170" y="123"/>
                    <a:pt x="173" y="124"/>
                    <a:pt x="176" y="124"/>
                  </a:cubicBezTo>
                  <a:cubicBezTo>
                    <a:pt x="184" y="124"/>
                    <a:pt x="188" y="113"/>
                    <a:pt x="179" y="96"/>
                  </a:cubicBezTo>
                  <a:cubicBezTo>
                    <a:pt x="131" y="60"/>
                    <a:pt x="60" y="36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8" name="Google Shape;13218;p56"/>
            <p:cNvSpPr/>
            <p:nvPr/>
          </p:nvSpPr>
          <p:spPr>
            <a:xfrm>
              <a:off x="4023050" y="2911475"/>
              <a:ext cx="8550" cy="8150"/>
            </a:xfrm>
            <a:custGeom>
              <a:avLst/>
              <a:gdLst/>
              <a:ahLst/>
              <a:cxnLst/>
              <a:rect l="l" t="t" r="r" b="b"/>
              <a:pathLst>
                <a:path w="342" h="326" extrusionOk="0">
                  <a:moveTo>
                    <a:pt x="31" y="0"/>
                  </a:moveTo>
                  <a:cubicBezTo>
                    <a:pt x="13" y="0"/>
                    <a:pt x="0" y="28"/>
                    <a:pt x="27" y="37"/>
                  </a:cubicBezTo>
                  <a:lnTo>
                    <a:pt x="289" y="311"/>
                  </a:lnTo>
                  <a:cubicBezTo>
                    <a:pt x="292" y="322"/>
                    <a:pt x="299" y="326"/>
                    <a:pt x="306" y="326"/>
                  </a:cubicBezTo>
                  <a:cubicBezTo>
                    <a:pt x="322" y="326"/>
                    <a:pt x="341" y="301"/>
                    <a:pt x="324" y="275"/>
                  </a:cubicBezTo>
                  <a:lnTo>
                    <a:pt x="51" y="13"/>
                  </a:lnTo>
                  <a:cubicBezTo>
                    <a:pt x="44" y="4"/>
                    <a:pt x="37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9" name="Google Shape;13219;p56"/>
            <p:cNvSpPr/>
            <p:nvPr/>
          </p:nvSpPr>
          <p:spPr>
            <a:xfrm>
              <a:off x="3988650" y="2870975"/>
              <a:ext cx="27050" cy="12875"/>
            </a:xfrm>
            <a:custGeom>
              <a:avLst/>
              <a:gdLst/>
              <a:ahLst/>
              <a:cxnLst/>
              <a:rect l="l" t="t" r="r" b="b"/>
              <a:pathLst>
                <a:path w="1082" h="515" extrusionOk="0">
                  <a:moveTo>
                    <a:pt x="80" y="1"/>
                  </a:moveTo>
                  <a:cubicBezTo>
                    <a:pt x="38" y="1"/>
                    <a:pt x="1" y="53"/>
                    <a:pt x="33" y="86"/>
                  </a:cubicBezTo>
                  <a:cubicBezTo>
                    <a:pt x="236" y="383"/>
                    <a:pt x="700" y="467"/>
                    <a:pt x="1046" y="514"/>
                  </a:cubicBezTo>
                  <a:cubicBezTo>
                    <a:pt x="1057" y="514"/>
                    <a:pt x="1081" y="467"/>
                    <a:pt x="1057" y="455"/>
                  </a:cubicBezTo>
                  <a:cubicBezTo>
                    <a:pt x="724" y="300"/>
                    <a:pt x="414" y="121"/>
                    <a:pt x="93" y="2"/>
                  </a:cubicBezTo>
                  <a:cubicBezTo>
                    <a:pt x="89" y="1"/>
                    <a:pt x="85" y="1"/>
                    <a:pt x="8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0" name="Google Shape;13220;p56"/>
            <p:cNvSpPr/>
            <p:nvPr/>
          </p:nvSpPr>
          <p:spPr>
            <a:xfrm>
              <a:off x="3916925" y="2824525"/>
              <a:ext cx="43000" cy="28925"/>
            </a:xfrm>
            <a:custGeom>
              <a:avLst/>
              <a:gdLst/>
              <a:ahLst/>
              <a:cxnLst/>
              <a:rect l="l" t="t" r="r" b="b"/>
              <a:pathLst>
                <a:path w="1720" h="1157" extrusionOk="0">
                  <a:moveTo>
                    <a:pt x="43" y="1"/>
                  </a:moveTo>
                  <a:cubicBezTo>
                    <a:pt x="16" y="1"/>
                    <a:pt x="1" y="30"/>
                    <a:pt x="21" y="50"/>
                  </a:cubicBezTo>
                  <a:cubicBezTo>
                    <a:pt x="486" y="491"/>
                    <a:pt x="1128" y="848"/>
                    <a:pt x="1712" y="1146"/>
                  </a:cubicBezTo>
                  <a:cubicBezTo>
                    <a:pt x="1128" y="812"/>
                    <a:pt x="616" y="360"/>
                    <a:pt x="57" y="3"/>
                  </a:cubicBezTo>
                  <a:cubicBezTo>
                    <a:pt x="52" y="1"/>
                    <a:pt x="47" y="1"/>
                    <a:pt x="43" y="1"/>
                  </a:cubicBezTo>
                  <a:close/>
                  <a:moveTo>
                    <a:pt x="1712" y="1146"/>
                  </a:moveTo>
                  <a:cubicBezTo>
                    <a:pt x="1712" y="1154"/>
                    <a:pt x="1713" y="1156"/>
                    <a:pt x="1714" y="1156"/>
                  </a:cubicBezTo>
                  <a:cubicBezTo>
                    <a:pt x="1717" y="1156"/>
                    <a:pt x="1720" y="1146"/>
                    <a:pt x="1712" y="114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1" name="Google Shape;13221;p56"/>
            <p:cNvSpPr/>
            <p:nvPr/>
          </p:nvSpPr>
          <p:spPr>
            <a:xfrm>
              <a:off x="3923250" y="2857475"/>
              <a:ext cx="29300" cy="15200"/>
            </a:xfrm>
            <a:custGeom>
              <a:avLst/>
              <a:gdLst/>
              <a:ahLst/>
              <a:cxnLst/>
              <a:rect l="l" t="t" r="r" b="b"/>
              <a:pathLst>
                <a:path w="1172" h="608" extrusionOk="0">
                  <a:moveTo>
                    <a:pt x="49" y="1"/>
                  </a:moveTo>
                  <a:cubicBezTo>
                    <a:pt x="20" y="1"/>
                    <a:pt x="0" y="46"/>
                    <a:pt x="30" y="66"/>
                  </a:cubicBezTo>
                  <a:cubicBezTo>
                    <a:pt x="286" y="377"/>
                    <a:pt x="645" y="605"/>
                    <a:pt x="1040" y="605"/>
                  </a:cubicBezTo>
                  <a:cubicBezTo>
                    <a:pt x="1068" y="605"/>
                    <a:pt x="1097" y="604"/>
                    <a:pt x="1125" y="602"/>
                  </a:cubicBezTo>
                  <a:cubicBezTo>
                    <a:pt x="1133" y="606"/>
                    <a:pt x="1140" y="607"/>
                    <a:pt x="1145" y="607"/>
                  </a:cubicBezTo>
                  <a:cubicBezTo>
                    <a:pt x="1172" y="607"/>
                    <a:pt x="1165" y="562"/>
                    <a:pt x="1125" y="542"/>
                  </a:cubicBezTo>
                  <a:cubicBezTo>
                    <a:pt x="709" y="507"/>
                    <a:pt x="423" y="209"/>
                    <a:pt x="66" y="6"/>
                  </a:cubicBezTo>
                  <a:cubicBezTo>
                    <a:pt x="60" y="3"/>
                    <a:pt x="54" y="1"/>
                    <a:pt x="4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2" name="Google Shape;13222;p56"/>
            <p:cNvSpPr/>
            <p:nvPr/>
          </p:nvSpPr>
          <p:spPr>
            <a:xfrm>
              <a:off x="3970575" y="2927975"/>
              <a:ext cx="19225" cy="9450"/>
            </a:xfrm>
            <a:custGeom>
              <a:avLst/>
              <a:gdLst/>
              <a:ahLst/>
              <a:cxnLst/>
              <a:rect l="l" t="t" r="r" b="b"/>
              <a:pathLst>
                <a:path w="769" h="378" extrusionOk="0">
                  <a:moveTo>
                    <a:pt x="31" y="0"/>
                  </a:moveTo>
                  <a:cubicBezTo>
                    <a:pt x="10" y="0"/>
                    <a:pt x="0" y="26"/>
                    <a:pt x="18" y="44"/>
                  </a:cubicBezTo>
                  <a:cubicBezTo>
                    <a:pt x="233" y="223"/>
                    <a:pt x="471" y="318"/>
                    <a:pt x="733" y="377"/>
                  </a:cubicBezTo>
                  <a:cubicBezTo>
                    <a:pt x="756" y="354"/>
                    <a:pt x="768" y="330"/>
                    <a:pt x="733" y="330"/>
                  </a:cubicBezTo>
                  <a:cubicBezTo>
                    <a:pt x="483" y="270"/>
                    <a:pt x="280" y="139"/>
                    <a:pt x="54" y="8"/>
                  </a:cubicBezTo>
                  <a:cubicBezTo>
                    <a:pt x="46" y="3"/>
                    <a:pt x="38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3" name="Google Shape;13223;p56"/>
            <p:cNvSpPr/>
            <p:nvPr/>
          </p:nvSpPr>
          <p:spPr>
            <a:xfrm>
              <a:off x="3861850" y="2805475"/>
              <a:ext cx="18725" cy="18500"/>
            </a:xfrm>
            <a:custGeom>
              <a:avLst/>
              <a:gdLst/>
              <a:ahLst/>
              <a:cxnLst/>
              <a:rect l="l" t="t" r="r" b="b"/>
              <a:pathLst>
                <a:path w="749" h="740" extrusionOk="0">
                  <a:moveTo>
                    <a:pt x="46" y="1"/>
                  </a:moveTo>
                  <a:cubicBezTo>
                    <a:pt x="17" y="1"/>
                    <a:pt x="0" y="40"/>
                    <a:pt x="22" y="50"/>
                  </a:cubicBezTo>
                  <a:cubicBezTo>
                    <a:pt x="248" y="289"/>
                    <a:pt x="522" y="479"/>
                    <a:pt x="736" y="717"/>
                  </a:cubicBezTo>
                  <a:cubicBezTo>
                    <a:pt x="545" y="455"/>
                    <a:pt x="319" y="181"/>
                    <a:pt x="57" y="3"/>
                  </a:cubicBezTo>
                  <a:cubicBezTo>
                    <a:pt x="53" y="2"/>
                    <a:pt x="50" y="1"/>
                    <a:pt x="46" y="1"/>
                  </a:cubicBezTo>
                  <a:close/>
                  <a:moveTo>
                    <a:pt x="736" y="717"/>
                  </a:moveTo>
                  <a:cubicBezTo>
                    <a:pt x="736" y="733"/>
                    <a:pt x="741" y="740"/>
                    <a:pt x="744" y="740"/>
                  </a:cubicBezTo>
                  <a:cubicBezTo>
                    <a:pt x="748" y="740"/>
                    <a:pt x="749" y="730"/>
                    <a:pt x="736" y="71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4" name="Google Shape;13224;p56"/>
            <p:cNvSpPr/>
            <p:nvPr/>
          </p:nvSpPr>
          <p:spPr>
            <a:xfrm>
              <a:off x="3830925" y="2766550"/>
              <a:ext cx="5275" cy="12750"/>
            </a:xfrm>
            <a:custGeom>
              <a:avLst/>
              <a:gdLst/>
              <a:ahLst/>
              <a:cxnLst/>
              <a:rect l="l" t="t" r="r" b="b"/>
              <a:pathLst>
                <a:path w="211" h="510" extrusionOk="0">
                  <a:moveTo>
                    <a:pt x="45" y="0"/>
                  </a:moveTo>
                  <a:cubicBezTo>
                    <a:pt x="24" y="0"/>
                    <a:pt x="0" y="16"/>
                    <a:pt x="8" y="48"/>
                  </a:cubicBezTo>
                  <a:cubicBezTo>
                    <a:pt x="44" y="191"/>
                    <a:pt x="104" y="310"/>
                    <a:pt x="104" y="464"/>
                  </a:cubicBezTo>
                  <a:cubicBezTo>
                    <a:pt x="104" y="494"/>
                    <a:pt x="130" y="509"/>
                    <a:pt x="157" y="509"/>
                  </a:cubicBezTo>
                  <a:cubicBezTo>
                    <a:pt x="184" y="509"/>
                    <a:pt x="211" y="494"/>
                    <a:pt x="211" y="464"/>
                  </a:cubicBezTo>
                  <a:cubicBezTo>
                    <a:pt x="187" y="310"/>
                    <a:pt x="151" y="155"/>
                    <a:pt x="68" y="12"/>
                  </a:cubicBezTo>
                  <a:cubicBezTo>
                    <a:pt x="64" y="4"/>
                    <a:pt x="55" y="0"/>
                    <a:pt x="4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5" name="Google Shape;13225;p56"/>
            <p:cNvSpPr/>
            <p:nvPr/>
          </p:nvSpPr>
          <p:spPr>
            <a:xfrm>
              <a:off x="3879675" y="2795050"/>
              <a:ext cx="12425" cy="9650"/>
            </a:xfrm>
            <a:custGeom>
              <a:avLst/>
              <a:gdLst/>
              <a:ahLst/>
              <a:cxnLst/>
              <a:rect l="l" t="t" r="r" b="b"/>
              <a:pathLst>
                <a:path w="497" h="386" extrusionOk="0">
                  <a:moveTo>
                    <a:pt x="37" y="1"/>
                  </a:moveTo>
                  <a:cubicBezTo>
                    <a:pt x="17" y="1"/>
                    <a:pt x="1" y="29"/>
                    <a:pt x="11" y="39"/>
                  </a:cubicBezTo>
                  <a:cubicBezTo>
                    <a:pt x="130" y="182"/>
                    <a:pt x="261" y="301"/>
                    <a:pt x="440" y="384"/>
                  </a:cubicBezTo>
                  <a:cubicBezTo>
                    <a:pt x="443" y="385"/>
                    <a:pt x="446" y="385"/>
                    <a:pt x="449" y="385"/>
                  </a:cubicBezTo>
                  <a:cubicBezTo>
                    <a:pt x="489" y="385"/>
                    <a:pt x="497" y="312"/>
                    <a:pt x="463" y="301"/>
                  </a:cubicBezTo>
                  <a:cubicBezTo>
                    <a:pt x="297" y="241"/>
                    <a:pt x="178" y="110"/>
                    <a:pt x="47" y="3"/>
                  </a:cubicBezTo>
                  <a:cubicBezTo>
                    <a:pt x="43" y="1"/>
                    <a:pt x="40" y="1"/>
                    <a:pt x="3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6" name="Google Shape;13226;p56"/>
            <p:cNvSpPr/>
            <p:nvPr/>
          </p:nvSpPr>
          <p:spPr>
            <a:xfrm>
              <a:off x="3844275" y="2852775"/>
              <a:ext cx="20100" cy="16525"/>
            </a:xfrm>
            <a:custGeom>
              <a:avLst/>
              <a:gdLst/>
              <a:ahLst/>
              <a:cxnLst/>
              <a:rect l="l" t="t" r="r" b="b"/>
              <a:pathLst>
                <a:path w="804" h="661" extrusionOk="0">
                  <a:moveTo>
                    <a:pt x="40" y="1"/>
                  </a:moveTo>
                  <a:cubicBezTo>
                    <a:pt x="15" y="1"/>
                    <a:pt x="0" y="22"/>
                    <a:pt x="10" y="52"/>
                  </a:cubicBezTo>
                  <a:cubicBezTo>
                    <a:pt x="105" y="183"/>
                    <a:pt x="236" y="290"/>
                    <a:pt x="355" y="373"/>
                  </a:cubicBezTo>
                  <a:cubicBezTo>
                    <a:pt x="474" y="468"/>
                    <a:pt x="594" y="575"/>
                    <a:pt x="713" y="659"/>
                  </a:cubicBezTo>
                  <a:cubicBezTo>
                    <a:pt x="717" y="660"/>
                    <a:pt x="721" y="660"/>
                    <a:pt x="725" y="660"/>
                  </a:cubicBezTo>
                  <a:cubicBezTo>
                    <a:pt x="768" y="660"/>
                    <a:pt x="804" y="609"/>
                    <a:pt x="760" y="587"/>
                  </a:cubicBezTo>
                  <a:cubicBezTo>
                    <a:pt x="629" y="480"/>
                    <a:pt x="498" y="397"/>
                    <a:pt x="391" y="290"/>
                  </a:cubicBezTo>
                  <a:cubicBezTo>
                    <a:pt x="284" y="194"/>
                    <a:pt x="177" y="75"/>
                    <a:pt x="58" y="4"/>
                  </a:cubicBezTo>
                  <a:cubicBezTo>
                    <a:pt x="51" y="2"/>
                    <a:pt x="45" y="1"/>
                    <a:pt x="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7" name="Google Shape;13227;p56"/>
            <p:cNvSpPr/>
            <p:nvPr/>
          </p:nvSpPr>
          <p:spPr>
            <a:xfrm>
              <a:off x="3787950" y="2718575"/>
              <a:ext cx="6875" cy="50600"/>
            </a:xfrm>
            <a:custGeom>
              <a:avLst/>
              <a:gdLst/>
              <a:ahLst/>
              <a:cxnLst/>
              <a:rect l="l" t="t" r="r" b="b"/>
              <a:pathLst>
                <a:path w="275" h="2024" extrusionOk="0">
                  <a:moveTo>
                    <a:pt x="47" y="0"/>
                  </a:moveTo>
                  <a:cubicBezTo>
                    <a:pt x="37" y="0"/>
                    <a:pt x="25" y="7"/>
                    <a:pt x="25" y="14"/>
                  </a:cubicBezTo>
                  <a:cubicBezTo>
                    <a:pt x="1" y="669"/>
                    <a:pt x="168" y="1336"/>
                    <a:pt x="239" y="2014"/>
                  </a:cubicBezTo>
                  <a:cubicBezTo>
                    <a:pt x="239" y="2020"/>
                    <a:pt x="248" y="2023"/>
                    <a:pt x="257" y="2023"/>
                  </a:cubicBezTo>
                  <a:cubicBezTo>
                    <a:pt x="266" y="2023"/>
                    <a:pt x="275" y="2020"/>
                    <a:pt x="275" y="2014"/>
                  </a:cubicBezTo>
                  <a:cubicBezTo>
                    <a:pt x="227" y="1360"/>
                    <a:pt x="180" y="669"/>
                    <a:pt x="60" y="14"/>
                  </a:cubicBezTo>
                  <a:cubicBezTo>
                    <a:pt x="60" y="4"/>
                    <a:pt x="54" y="0"/>
                    <a:pt x="4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8" name="Google Shape;13228;p56"/>
            <p:cNvSpPr/>
            <p:nvPr/>
          </p:nvSpPr>
          <p:spPr>
            <a:xfrm>
              <a:off x="3800750" y="2676275"/>
              <a:ext cx="6000" cy="40750"/>
            </a:xfrm>
            <a:custGeom>
              <a:avLst/>
              <a:gdLst/>
              <a:ahLst/>
              <a:cxnLst/>
              <a:rect l="l" t="t" r="r" b="b"/>
              <a:pathLst>
                <a:path w="240" h="1630" extrusionOk="0">
                  <a:moveTo>
                    <a:pt x="114" y="1"/>
                  </a:moveTo>
                  <a:cubicBezTo>
                    <a:pt x="99" y="1"/>
                    <a:pt x="84" y="10"/>
                    <a:pt x="84" y="27"/>
                  </a:cubicBezTo>
                  <a:cubicBezTo>
                    <a:pt x="1" y="527"/>
                    <a:pt x="49" y="1099"/>
                    <a:pt x="144" y="1599"/>
                  </a:cubicBezTo>
                  <a:cubicBezTo>
                    <a:pt x="144" y="1620"/>
                    <a:pt x="155" y="1629"/>
                    <a:pt x="168" y="1629"/>
                  </a:cubicBezTo>
                  <a:cubicBezTo>
                    <a:pt x="185" y="1629"/>
                    <a:pt x="203" y="1614"/>
                    <a:pt x="203" y="1587"/>
                  </a:cubicBezTo>
                  <a:cubicBezTo>
                    <a:pt x="120" y="1063"/>
                    <a:pt x="239" y="551"/>
                    <a:pt x="144" y="27"/>
                  </a:cubicBezTo>
                  <a:cubicBezTo>
                    <a:pt x="144" y="10"/>
                    <a:pt x="129" y="1"/>
                    <a:pt x="11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9" name="Google Shape;13229;p56"/>
            <p:cNvSpPr/>
            <p:nvPr/>
          </p:nvSpPr>
          <p:spPr>
            <a:xfrm>
              <a:off x="3794800" y="2580050"/>
              <a:ext cx="4375" cy="18800"/>
            </a:xfrm>
            <a:custGeom>
              <a:avLst/>
              <a:gdLst/>
              <a:ahLst/>
              <a:cxnLst/>
              <a:rect l="l" t="t" r="r" b="b"/>
              <a:pathLst>
                <a:path w="175" h="752" extrusionOk="0">
                  <a:moveTo>
                    <a:pt x="89" y="1"/>
                  </a:moveTo>
                  <a:cubicBezTo>
                    <a:pt x="72" y="1"/>
                    <a:pt x="54" y="7"/>
                    <a:pt x="48" y="19"/>
                  </a:cubicBezTo>
                  <a:cubicBezTo>
                    <a:pt x="1" y="257"/>
                    <a:pt x="48" y="507"/>
                    <a:pt x="108" y="733"/>
                  </a:cubicBezTo>
                  <a:cubicBezTo>
                    <a:pt x="117" y="746"/>
                    <a:pt x="129" y="751"/>
                    <a:pt x="140" y="751"/>
                  </a:cubicBezTo>
                  <a:cubicBezTo>
                    <a:pt x="159" y="751"/>
                    <a:pt x="175" y="736"/>
                    <a:pt x="167" y="721"/>
                  </a:cubicBezTo>
                  <a:cubicBezTo>
                    <a:pt x="120" y="483"/>
                    <a:pt x="167" y="245"/>
                    <a:pt x="120" y="19"/>
                  </a:cubicBezTo>
                  <a:cubicBezTo>
                    <a:pt x="120" y="7"/>
                    <a:pt x="105" y="1"/>
                    <a:pt x="8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0" name="Google Shape;13230;p56"/>
            <p:cNvSpPr/>
            <p:nvPr/>
          </p:nvSpPr>
          <p:spPr>
            <a:xfrm>
              <a:off x="3801050" y="2485025"/>
              <a:ext cx="2700" cy="24375"/>
            </a:xfrm>
            <a:custGeom>
              <a:avLst/>
              <a:gdLst/>
              <a:ahLst/>
              <a:cxnLst/>
              <a:rect l="l" t="t" r="r" b="b"/>
              <a:pathLst>
                <a:path w="108" h="975" extrusionOk="0">
                  <a:moveTo>
                    <a:pt x="102" y="1"/>
                  </a:moveTo>
                  <a:cubicBezTo>
                    <a:pt x="99" y="1"/>
                    <a:pt x="96" y="4"/>
                    <a:pt x="96" y="10"/>
                  </a:cubicBezTo>
                  <a:cubicBezTo>
                    <a:pt x="48" y="343"/>
                    <a:pt x="1" y="653"/>
                    <a:pt x="1" y="974"/>
                  </a:cubicBezTo>
                  <a:cubicBezTo>
                    <a:pt x="1" y="653"/>
                    <a:pt x="60" y="343"/>
                    <a:pt x="108" y="10"/>
                  </a:cubicBezTo>
                  <a:cubicBezTo>
                    <a:pt x="108" y="4"/>
                    <a:pt x="105" y="1"/>
                    <a:pt x="10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1" name="Google Shape;13231;p56"/>
            <p:cNvSpPr/>
            <p:nvPr/>
          </p:nvSpPr>
          <p:spPr>
            <a:xfrm>
              <a:off x="3810875" y="2480825"/>
              <a:ext cx="6875" cy="41025"/>
            </a:xfrm>
            <a:custGeom>
              <a:avLst/>
              <a:gdLst/>
              <a:ahLst/>
              <a:cxnLst/>
              <a:rect l="l" t="t" r="r" b="b"/>
              <a:pathLst>
                <a:path w="275" h="1641" extrusionOk="0">
                  <a:moveTo>
                    <a:pt x="94" y="1"/>
                  </a:moveTo>
                  <a:cubicBezTo>
                    <a:pt x="83" y="1"/>
                    <a:pt x="72" y="12"/>
                    <a:pt x="72" y="35"/>
                  </a:cubicBezTo>
                  <a:cubicBezTo>
                    <a:pt x="60" y="547"/>
                    <a:pt x="1" y="1071"/>
                    <a:pt x="1" y="1595"/>
                  </a:cubicBezTo>
                  <a:cubicBezTo>
                    <a:pt x="1" y="1626"/>
                    <a:pt x="21" y="1641"/>
                    <a:pt x="41" y="1641"/>
                  </a:cubicBezTo>
                  <a:cubicBezTo>
                    <a:pt x="60" y="1641"/>
                    <a:pt x="78" y="1629"/>
                    <a:pt x="84" y="1607"/>
                  </a:cubicBezTo>
                  <a:cubicBezTo>
                    <a:pt x="275" y="1142"/>
                    <a:pt x="144" y="523"/>
                    <a:pt x="120" y="47"/>
                  </a:cubicBezTo>
                  <a:cubicBezTo>
                    <a:pt x="120" y="15"/>
                    <a:pt x="107" y="1"/>
                    <a:pt x="9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2" name="Google Shape;13232;p56"/>
            <p:cNvSpPr/>
            <p:nvPr/>
          </p:nvSpPr>
          <p:spPr>
            <a:xfrm>
              <a:off x="3806725" y="2611000"/>
              <a:ext cx="3275" cy="17300"/>
            </a:xfrm>
            <a:custGeom>
              <a:avLst/>
              <a:gdLst/>
              <a:ahLst/>
              <a:cxnLst/>
              <a:rect l="l" t="t" r="r" b="b"/>
              <a:pathLst>
                <a:path w="131" h="692" extrusionOk="0">
                  <a:moveTo>
                    <a:pt x="90" y="1"/>
                  </a:moveTo>
                  <a:cubicBezTo>
                    <a:pt x="80" y="1"/>
                    <a:pt x="71" y="6"/>
                    <a:pt x="71" y="19"/>
                  </a:cubicBezTo>
                  <a:cubicBezTo>
                    <a:pt x="24" y="221"/>
                    <a:pt x="0" y="448"/>
                    <a:pt x="24" y="674"/>
                  </a:cubicBezTo>
                  <a:cubicBezTo>
                    <a:pt x="24" y="686"/>
                    <a:pt x="36" y="692"/>
                    <a:pt x="48" y="692"/>
                  </a:cubicBezTo>
                  <a:cubicBezTo>
                    <a:pt x="60" y="692"/>
                    <a:pt x="71" y="686"/>
                    <a:pt x="71" y="674"/>
                  </a:cubicBezTo>
                  <a:cubicBezTo>
                    <a:pt x="83" y="460"/>
                    <a:pt x="83" y="245"/>
                    <a:pt x="131" y="31"/>
                  </a:cubicBezTo>
                  <a:cubicBezTo>
                    <a:pt x="131" y="16"/>
                    <a:pt x="107" y="1"/>
                    <a:pt x="9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3" name="Google Shape;13233;p56"/>
            <p:cNvSpPr/>
            <p:nvPr/>
          </p:nvSpPr>
          <p:spPr>
            <a:xfrm>
              <a:off x="3784100" y="2434950"/>
              <a:ext cx="25850" cy="20350"/>
            </a:xfrm>
            <a:custGeom>
              <a:avLst/>
              <a:gdLst/>
              <a:ahLst/>
              <a:cxnLst/>
              <a:rect l="l" t="t" r="r" b="b"/>
              <a:pathLst>
                <a:path w="1034" h="814" extrusionOk="0">
                  <a:moveTo>
                    <a:pt x="36" y="1"/>
                  </a:moveTo>
                  <a:cubicBezTo>
                    <a:pt x="12" y="1"/>
                    <a:pt x="0" y="36"/>
                    <a:pt x="12" y="60"/>
                  </a:cubicBezTo>
                  <a:cubicBezTo>
                    <a:pt x="345" y="298"/>
                    <a:pt x="774" y="394"/>
                    <a:pt x="976" y="810"/>
                  </a:cubicBezTo>
                  <a:cubicBezTo>
                    <a:pt x="979" y="812"/>
                    <a:pt x="982" y="813"/>
                    <a:pt x="986" y="813"/>
                  </a:cubicBezTo>
                  <a:cubicBezTo>
                    <a:pt x="1004" y="813"/>
                    <a:pt x="1034" y="794"/>
                    <a:pt x="1024" y="775"/>
                  </a:cubicBezTo>
                  <a:cubicBezTo>
                    <a:pt x="857" y="405"/>
                    <a:pt x="441" y="96"/>
                    <a:pt x="3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4" name="Google Shape;13234;p56"/>
            <p:cNvSpPr/>
            <p:nvPr/>
          </p:nvSpPr>
          <p:spPr>
            <a:xfrm>
              <a:off x="3761225" y="2425650"/>
              <a:ext cx="14225" cy="5275"/>
            </a:xfrm>
            <a:custGeom>
              <a:avLst/>
              <a:gdLst/>
              <a:ahLst/>
              <a:cxnLst/>
              <a:rect l="l" t="t" r="r" b="b"/>
              <a:pathLst>
                <a:path w="569" h="211" extrusionOk="0">
                  <a:moveTo>
                    <a:pt x="37" y="0"/>
                  </a:moveTo>
                  <a:cubicBezTo>
                    <a:pt x="23" y="0"/>
                    <a:pt x="1" y="20"/>
                    <a:pt x="10" y="39"/>
                  </a:cubicBezTo>
                  <a:cubicBezTo>
                    <a:pt x="153" y="158"/>
                    <a:pt x="332" y="206"/>
                    <a:pt x="510" y="206"/>
                  </a:cubicBezTo>
                  <a:cubicBezTo>
                    <a:pt x="519" y="209"/>
                    <a:pt x="526" y="211"/>
                    <a:pt x="532" y="211"/>
                  </a:cubicBezTo>
                  <a:cubicBezTo>
                    <a:pt x="569" y="211"/>
                    <a:pt x="563" y="158"/>
                    <a:pt x="522" y="158"/>
                  </a:cubicBezTo>
                  <a:cubicBezTo>
                    <a:pt x="344" y="158"/>
                    <a:pt x="213" y="99"/>
                    <a:pt x="46" y="4"/>
                  </a:cubicBezTo>
                  <a:cubicBezTo>
                    <a:pt x="44" y="1"/>
                    <a:pt x="41" y="0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5" name="Google Shape;13235;p56"/>
            <p:cNvSpPr/>
            <p:nvPr/>
          </p:nvSpPr>
          <p:spPr>
            <a:xfrm>
              <a:off x="3742725" y="2442525"/>
              <a:ext cx="26275" cy="7575"/>
            </a:xfrm>
            <a:custGeom>
              <a:avLst/>
              <a:gdLst/>
              <a:ahLst/>
              <a:cxnLst/>
              <a:rect l="l" t="t" r="r" b="b"/>
              <a:pathLst>
                <a:path w="1051" h="303" extrusionOk="0">
                  <a:moveTo>
                    <a:pt x="235" y="0"/>
                  </a:moveTo>
                  <a:cubicBezTo>
                    <a:pt x="157" y="0"/>
                    <a:pt x="82" y="10"/>
                    <a:pt x="12" y="31"/>
                  </a:cubicBezTo>
                  <a:cubicBezTo>
                    <a:pt x="0" y="31"/>
                    <a:pt x="0" y="55"/>
                    <a:pt x="12" y="79"/>
                  </a:cubicBezTo>
                  <a:cubicBezTo>
                    <a:pt x="167" y="114"/>
                    <a:pt x="322" y="102"/>
                    <a:pt x="476" y="126"/>
                  </a:cubicBezTo>
                  <a:cubicBezTo>
                    <a:pt x="643" y="162"/>
                    <a:pt x="798" y="221"/>
                    <a:pt x="965" y="293"/>
                  </a:cubicBezTo>
                  <a:cubicBezTo>
                    <a:pt x="976" y="300"/>
                    <a:pt x="986" y="303"/>
                    <a:pt x="996" y="303"/>
                  </a:cubicBezTo>
                  <a:cubicBezTo>
                    <a:pt x="1035" y="303"/>
                    <a:pt x="1051" y="250"/>
                    <a:pt x="1012" y="221"/>
                  </a:cubicBezTo>
                  <a:cubicBezTo>
                    <a:pt x="800" y="111"/>
                    <a:pt x="502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6" name="Google Shape;13236;p56"/>
            <p:cNvSpPr/>
            <p:nvPr/>
          </p:nvSpPr>
          <p:spPr>
            <a:xfrm>
              <a:off x="3634975" y="2420025"/>
              <a:ext cx="38300" cy="4575"/>
            </a:xfrm>
            <a:custGeom>
              <a:avLst/>
              <a:gdLst/>
              <a:ahLst/>
              <a:cxnLst/>
              <a:rect l="l" t="t" r="r" b="b"/>
              <a:pathLst>
                <a:path w="1532" h="183" extrusionOk="0">
                  <a:moveTo>
                    <a:pt x="1488" y="1"/>
                  </a:moveTo>
                  <a:cubicBezTo>
                    <a:pt x="1485" y="1"/>
                    <a:pt x="1481" y="1"/>
                    <a:pt x="1477" y="2"/>
                  </a:cubicBezTo>
                  <a:cubicBezTo>
                    <a:pt x="1256" y="74"/>
                    <a:pt x="1034" y="84"/>
                    <a:pt x="811" y="84"/>
                  </a:cubicBezTo>
                  <a:cubicBezTo>
                    <a:pt x="718" y="84"/>
                    <a:pt x="626" y="83"/>
                    <a:pt x="533" y="83"/>
                  </a:cubicBezTo>
                  <a:cubicBezTo>
                    <a:pt x="367" y="83"/>
                    <a:pt x="201" y="88"/>
                    <a:pt x="36" y="121"/>
                  </a:cubicBezTo>
                  <a:cubicBezTo>
                    <a:pt x="0" y="121"/>
                    <a:pt x="24" y="169"/>
                    <a:pt x="36" y="169"/>
                  </a:cubicBezTo>
                  <a:cubicBezTo>
                    <a:pt x="228" y="174"/>
                    <a:pt x="429" y="183"/>
                    <a:pt x="629" y="183"/>
                  </a:cubicBezTo>
                  <a:cubicBezTo>
                    <a:pt x="924" y="183"/>
                    <a:pt x="1219" y="164"/>
                    <a:pt x="1488" y="86"/>
                  </a:cubicBezTo>
                  <a:cubicBezTo>
                    <a:pt x="1532" y="53"/>
                    <a:pt x="1526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7" name="Google Shape;13237;p56"/>
            <p:cNvSpPr/>
            <p:nvPr/>
          </p:nvSpPr>
          <p:spPr>
            <a:xfrm>
              <a:off x="3586750" y="2415000"/>
              <a:ext cx="35150" cy="7775"/>
            </a:xfrm>
            <a:custGeom>
              <a:avLst/>
              <a:gdLst/>
              <a:ahLst/>
              <a:cxnLst/>
              <a:rect l="l" t="t" r="r" b="b"/>
              <a:pathLst>
                <a:path w="1406" h="311" extrusionOk="0">
                  <a:moveTo>
                    <a:pt x="48" y="1"/>
                  </a:moveTo>
                  <a:cubicBezTo>
                    <a:pt x="12" y="1"/>
                    <a:pt x="0" y="25"/>
                    <a:pt x="36" y="49"/>
                  </a:cubicBezTo>
                  <a:cubicBezTo>
                    <a:pt x="465" y="179"/>
                    <a:pt x="929" y="251"/>
                    <a:pt x="1381" y="310"/>
                  </a:cubicBezTo>
                  <a:cubicBezTo>
                    <a:pt x="1381" y="310"/>
                    <a:pt x="1405" y="287"/>
                    <a:pt x="1381" y="287"/>
                  </a:cubicBezTo>
                  <a:cubicBezTo>
                    <a:pt x="941" y="227"/>
                    <a:pt x="488" y="84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8" name="Google Shape;13238;p56"/>
            <p:cNvSpPr/>
            <p:nvPr/>
          </p:nvSpPr>
          <p:spPr>
            <a:xfrm>
              <a:off x="3601025" y="2438825"/>
              <a:ext cx="17300" cy="5225"/>
            </a:xfrm>
            <a:custGeom>
              <a:avLst/>
              <a:gdLst/>
              <a:ahLst/>
              <a:cxnLst/>
              <a:rect l="l" t="t" r="r" b="b"/>
              <a:pathLst>
                <a:path w="692" h="209" extrusionOk="0">
                  <a:moveTo>
                    <a:pt x="632" y="0"/>
                  </a:moveTo>
                  <a:cubicBezTo>
                    <a:pt x="441" y="48"/>
                    <a:pt x="215" y="24"/>
                    <a:pt x="37" y="84"/>
                  </a:cubicBezTo>
                  <a:cubicBezTo>
                    <a:pt x="1" y="108"/>
                    <a:pt x="1" y="167"/>
                    <a:pt x="37" y="191"/>
                  </a:cubicBezTo>
                  <a:cubicBezTo>
                    <a:pt x="80" y="203"/>
                    <a:pt x="124" y="208"/>
                    <a:pt x="167" y="208"/>
                  </a:cubicBezTo>
                  <a:cubicBezTo>
                    <a:pt x="341" y="208"/>
                    <a:pt x="516" y="126"/>
                    <a:pt x="668" y="60"/>
                  </a:cubicBezTo>
                  <a:cubicBezTo>
                    <a:pt x="691" y="60"/>
                    <a:pt x="668" y="0"/>
                    <a:pt x="63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9" name="Google Shape;13239;p56"/>
            <p:cNvSpPr/>
            <p:nvPr/>
          </p:nvSpPr>
          <p:spPr>
            <a:xfrm>
              <a:off x="3551525" y="2429400"/>
              <a:ext cx="21525" cy="7150"/>
            </a:xfrm>
            <a:custGeom>
              <a:avLst/>
              <a:gdLst/>
              <a:ahLst/>
              <a:cxnLst/>
              <a:rect l="l" t="t" r="r" b="b"/>
              <a:pathLst>
                <a:path w="861" h="286" extrusionOk="0">
                  <a:moveTo>
                    <a:pt x="35" y="0"/>
                  </a:moveTo>
                  <a:cubicBezTo>
                    <a:pt x="15" y="0"/>
                    <a:pt x="1" y="26"/>
                    <a:pt x="28" y="44"/>
                  </a:cubicBezTo>
                  <a:cubicBezTo>
                    <a:pt x="219" y="258"/>
                    <a:pt x="516" y="282"/>
                    <a:pt x="802" y="282"/>
                  </a:cubicBezTo>
                  <a:cubicBezTo>
                    <a:pt x="809" y="285"/>
                    <a:pt x="815" y="286"/>
                    <a:pt x="820" y="286"/>
                  </a:cubicBezTo>
                  <a:cubicBezTo>
                    <a:pt x="861" y="286"/>
                    <a:pt x="855" y="209"/>
                    <a:pt x="802" y="199"/>
                  </a:cubicBezTo>
                  <a:cubicBezTo>
                    <a:pt x="528" y="199"/>
                    <a:pt x="314" y="127"/>
                    <a:pt x="52" y="8"/>
                  </a:cubicBezTo>
                  <a:cubicBezTo>
                    <a:pt x="46" y="3"/>
                    <a:pt x="40" y="0"/>
                    <a:pt x="3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0" name="Google Shape;13240;p56"/>
            <p:cNvSpPr/>
            <p:nvPr/>
          </p:nvSpPr>
          <p:spPr>
            <a:xfrm>
              <a:off x="3549600" y="2401825"/>
              <a:ext cx="6075" cy="4500"/>
            </a:xfrm>
            <a:custGeom>
              <a:avLst/>
              <a:gdLst/>
              <a:ahLst/>
              <a:cxnLst/>
              <a:rect l="l" t="t" r="r" b="b"/>
              <a:pathLst>
                <a:path w="243" h="180" extrusionOk="0">
                  <a:moveTo>
                    <a:pt x="21" y="1"/>
                  </a:moveTo>
                  <a:cubicBezTo>
                    <a:pt x="6" y="1"/>
                    <a:pt x="0" y="16"/>
                    <a:pt x="10" y="16"/>
                  </a:cubicBezTo>
                  <a:cubicBezTo>
                    <a:pt x="93" y="64"/>
                    <a:pt x="165" y="123"/>
                    <a:pt x="236" y="171"/>
                  </a:cubicBezTo>
                  <a:cubicBezTo>
                    <a:pt x="177" y="111"/>
                    <a:pt x="105" y="52"/>
                    <a:pt x="34" y="4"/>
                  </a:cubicBezTo>
                  <a:cubicBezTo>
                    <a:pt x="29" y="2"/>
                    <a:pt x="25" y="1"/>
                    <a:pt x="21" y="1"/>
                  </a:cubicBezTo>
                  <a:close/>
                  <a:moveTo>
                    <a:pt x="236" y="171"/>
                  </a:moveTo>
                  <a:cubicBezTo>
                    <a:pt x="236" y="177"/>
                    <a:pt x="239" y="180"/>
                    <a:pt x="241" y="180"/>
                  </a:cubicBezTo>
                  <a:cubicBezTo>
                    <a:pt x="242" y="180"/>
                    <a:pt x="242" y="177"/>
                    <a:pt x="236" y="17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1" name="Google Shape;13241;p56"/>
            <p:cNvSpPr/>
            <p:nvPr/>
          </p:nvSpPr>
          <p:spPr>
            <a:xfrm>
              <a:off x="3482025" y="2389625"/>
              <a:ext cx="8750" cy="7925"/>
            </a:xfrm>
            <a:custGeom>
              <a:avLst/>
              <a:gdLst/>
              <a:ahLst/>
              <a:cxnLst/>
              <a:rect l="l" t="t" r="r" b="b"/>
              <a:pathLst>
                <a:path w="350" h="317" extrusionOk="0">
                  <a:moveTo>
                    <a:pt x="40" y="1"/>
                  </a:moveTo>
                  <a:cubicBezTo>
                    <a:pt x="15" y="1"/>
                    <a:pt x="0" y="22"/>
                    <a:pt x="10" y="51"/>
                  </a:cubicBezTo>
                  <a:cubicBezTo>
                    <a:pt x="82" y="147"/>
                    <a:pt x="189" y="242"/>
                    <a:pt x="272" y="313"/>
                  </a:cubicBezTo>
                  <a:cubicBezTo>
                    <a:pt x="278" y="316"/>
                    <a:pt x="285" y="317"/>
                    <a:pt x="292" y="317"/>
                  </a:cubicBezTo>
                  <a:cubicBezTo>
                    <a:pt x="322" y="317"/>
                    <a:pt x="349" y="295"/>
                    <a:pt x="320" y="266"/>
                  </a:cubicBezTo>
                  <a:cubicBezTo>
                    <a:pt x="236" y="182"/>
                    <a:pt x="141" y="75"/>
                    <a:pt x="58" y="4"/>
                  </a:cubicBezTo>
                  <a:cubicBezTo>
                    <a:pt x="52" y="2"/>
                    <a:pt x="46" y="1"/>
                    <a:pt x="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2" name="Google Shape;13242;p56"/>
            <p:cNvSpPr/>
            <p:nvPr/>
          </p:nvSpPr>
          <p:spPr>
            <a:xfrm>
              <a:off x="3462625" y="2291550"/>
              <a:ext cx="6275" cy="35675"/>
            </a:xfrm>
            <a:custGeom>
              <a:avLst/>
              <a:gdLst/>
              <a:ahLst/>
              <a:cxnLst/>
              <a:rect l="l" t="t" r="r" b="b"/>
              <a:pathLst>
                <a:path w="251" h="1427" extrusionOk="0">
                  <a:moveTo>
                    <a:pt x="207" y="0"/>
                  </a:moveTo>
                  <a:cubicBezTo>
                    <a:pt x="200" y="0"/>
                    <a:pt x="194" y="3"/>
                    <a:pt x="191" y="10"/>
                  </a:cubicBezTo>
                  <a:cubicBezTo>
                    <a:pt x="0" y="438"/>
                    <a:pt x="84" y="962"/>
                    <a:pt x="96" y="1427"/>
                  </a:cubicBezTo>
                  <a:lnTo>
                    <a:pt x="119" y="1427"/>
                  </a:lnTo>
                  <a:cubicBezTo>
                    <a:pt x="131" y="950"/>
                    <a:pt x="131" y="498"/>
                    <a:pt x="250" y="45"/>
                  </a:cubicBezTo>
                  <a:cubicBezTo>
                    <a:pt x="250" y="20"/>
                    <a:pt x="226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3" name="Google Shape;13243;p56"/>
            <p:cNvSpPr/>
            <p:nvPr/>
          </p:nvSpPr>
          <p:spPr>
            <a:xfrm>
              <a:off x="3472150" y="2218550"/>
              <a:ext cx="1500" cy="5100"/>
            </a:xfrm>
            <a:custGeom>
              <a:avLst/>
              <a:gdLst/>
              <a:ahLst/>
              <a:cxnLst/>
              <a:rect l="l" t="t" r="r" b="b"/>
              <a:pathLst>
                <a:path w="60" h="204" extrusionOk="0">
                  <a:moveTo>
                    <a:pt x="60" y="1"/>
                  </a:moveTo>
                  <a:cubicBezTo>
                    <a:pt x="0" y="48"/>
                    <a:pt x="0" y="132"/>
                    <a:pt x="0" y="203"/>
                  </a:cubicBezTo>
                  <a:cubicBezTo>
                    <a:pt x="0" y="132"/>
                    <a:pt x="0" y="60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4" name="Google Shape;13244;p56"/>
            <p:cNvSpPr/>
            <p:nvPr/>
          </p:nvSpPr>
          <p:spPr>
            <a:xfrm>
              <a:off x="3472450" y="2149425"/>
              <a:ext cx="2100" cy="6650"/>
            </a:xfrm>
            <a:custGeom>
              <a:avLst/>
              <a:gdLst/>
              <a:ahLst/>
              <a:cxnLst/>
              <a:rect l="l" t="t" r="r" b="b"/>
              <a:pathLst>
                <a:path w="84" h="266" extrusionOk="0">
                  <a:moveTo>
                    <a:pt x="42" y="1"/>
                  </a:moveTo>
                  <a:cubicBezTo>
                    <a:pt x="33" y="1"/>
                    <a:pt x="24" y="10"/>
                    <a:pt x="24" y="27"/>
                  </a:cubicBezTo>
                  <a:cubicBezTo>
                    <a:pt x="24" y="99"/>
                    <a:pt x="0" y="170"/>
                    <a:pt x="0" y="230"/>
                  </a:cubicBezTo>
                  <a:cubicBezTo>
                    <a:pt x="0" y="254"/>
                    <a:pt x="21" y="265"/>
                    <a:pt x="42" y="265"/>
                  </a:cubicBezTo>
                  <a:cubicBezTo>
                    <a:pt x="63" y="265"/>
                    <a:pt x="84" y="254"/>
                    <a:pt x="84" y="230"/>
                  </a:cubicBezTo>
                  <a:cubicBezTo>
                    <a:pt x="84" y="158"/>
                    <a:pt x="60" y="87"/>
                    <a:pt x="60" y="27"/>
                  </a:cubicBezTo>
                  <a:cubicBezTo>
                    <a:pt x="60" y="10"/>
                    <a:pt x="51" y="1"/>
                    <a:pt x="4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5" name="Google Shape;13245;p56"/>
            <p:cNvSpPr/>
            <p:nvPr/>
          </p:nvSpPr>
          <p:spPr>
            <a:xfrm>
              <a:off x="3492975" y="2157400"/>
              <a:ext cx="2700" cy="18475"/>
            </a:xfrm>
            <a:custGeom>
              <a:avLst/>
              <a:gdLst/>
              <a:ahLst/>
              <a:cxnLst/>
              <a:rect l="l" t="t" r="r" b="b"/>
              <a:pathLst>
                <a:path w="108" h="739" extrusionOk="0">
                  <a:moveTo>
                    <a:pt x="84" y="0"/>
                  </a:moveTo>
                  <a:cubicBezTo>
                    <a:pt x="72" y="0"/>
                    <a:pt x="60" y="6"/>
                    <a:pt x="60" y="18"/>
                  </a:cubicBezTo>
                  <a:cubicBezTo>
                    <a:pt x="60" y="256"/>
                    <a:pt x="13" y="482"/>
                    <a:pt x="1" y="720"/>
                  </a:cubicBezTo>
                  <a:cubicBezTo>
                    <a:pt x="1" y="732"/>
                    <a:pt x="13" y="738"/>
                    <a:pt x="25" y="738"/>
                  </a:cubicBezTo>
                  <a:cubicBezTo>
                    <a:pt x="37" y="738"/>
                    <a:pt x="48" y="732"/>
                    <a:pt x="48" y="720"/>
                  </a:cubicBezTo>
                  <a:cubicBezTo>
                    <a:pt x="48" y="482"/>
                    <a:pt x="96" y="256"/>
                    <a:pt x="108" y="18"/>
                  </a:cubicBezTo>
                  <a:cubicBezTo>
                    <a:pt x="108" y="6"/>
                    <a:pt x="96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6" name="Google Shape;13246;p56"/>
            <p:cNvSpPr/>
            <p:nvPr/>
          </p:nvSpPr>
          <p:spPr>
            <a:xfrm>
              <a:off x="3494700" y="2077175"/>
              <a:ext cx="19750" cy="17875"/>
            </a:xfrm>
            <a:custGeom>
              <a:avLst/>
              <a:gdLst/>
              <a:ahLst/>
              <a:cxnLst/>
              <a:rect l="l" t="t" r="r" b="b"/>
              <a:pathLst>
                <a:path w="790" h="715" extrusionOk="0">
                  <a:moveTo>
                    <a:pt x="6" y="709"/>
                  </a:moveTo>
                  <a:cubicBezTo>
                    <a:pt x="1" y="709"/>
                    <a:pt x="11" y="715"/>
                    <a:pt x="27" y="715"/>
                  </a:cubicBezTo>
                  <a:cubicBezTo>
                    <a:pt x="15" y="711"/>
                    <a:pt x="9" y="709"/>
                    <a:pt x="6" y="709"/>
                  </a:cubicBezTo>
                  <a:close/>
                  <a:moveTo>
                    <a:pt x="706" y="0"/>
                  </a:moveTo>
                  <a:cubicBezTo>
                    <a:pt x="539" y="0"/>
                    <a:pt x="444" y="167"/>
                    <a:pt x="349" y="286"/>
                  </a:cubicBezTo>
                  <a:cubicBezTo>
                    <a:pt x="241" y="417"/>
                    <a:pt x="110" y="548"/>
                    <a:pt x="27" y="715"/>
                  </a:cubicBezTo>
                  <a:cubicBezTo>
                    <a:pt x="146" y="596"/>
                    <a:pt x="289" y="429"/>
                    <a:pt x="444" y="369"/>
                  </a:cubicBezTo>
                  <a:cubicBezTo>
                    <a:pt x="575" y="310"/>
                    <a:pt x="753" y="238"/>
                    <a:pt x="777" y="84"/>
                  </a:cubicBezTo>
                  <a:cubicBezTo>
                    <a:pt x="789" y="48"/>
                    <a:pt x="765" y="0"/>
                    <a:pt x="70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7" name="Google Shape;13247;p56"/>
            <p:cNvSpPr/>
            <p:nvPr/>
          </p:nvSpPr>
          <p:spPr>
            <a:xfrm>
              <a:off x="3544100" y="2024100"/>
              <a:ext cx="22975" cy="20850"/>
            </a:xfrm>
            <a:custGeom>
              <a:avLst/>
              <a:gdLst/>
              <a:ahLst/>
              <a:cxnLst/>
              <a:rect l="l" t="t" r="r" b="b"/>
              <a:pathLst>
                <a:path w="919" h="834" extrusionOk="0">
                  <a:moveTo>
                    <a:pt x="881" y="1"/>
                  </a:moveTo>
                  <a:cubicBezTo>
                    <a:pt x="878" y="1"/>
                    <a:pt x="875" y="2"/>
                    <a:pt x="873" y="4"/>
                  </a:cubicBezTo>
                  <a:cubicBezTo>
                    <a:pt x="623" y="290"/>
                    <a:pt x="397" y="564"/>
                    <a:pt x="51" y="730"/>
                  </a:cubicBezTo>
                  <a:cubicBezTo>
                    <a:pt x="1" y="761"/>
                    <a:pt x="27" y="833"/>
                    <a:pt x="73" y="833"/>
                  </a:cubicBezTo>
                  <a:cubicBezTo>
                    <a:pt x="81" y="833"/>
                    <a:pt x="90" y="831"/>
                    <a:pt x="99" y="826"/>
                  </a:cubicBezTo>
                  <a:cubicBezTo>
                    <a:pt x="432" y="647"/>
                    <a:pt x="730" y="385"/>
                    <a:pt x="909" y="40"/>
                  </a:cubicBezTo>
                  <a:cubicBezTo>
                    <a:pt x="918" y="20"/>
                    <a:pt x="896" y="1"/>
                    <a:pt x="88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8" name="Google Shape;13248;p56"/>
            <p:cNvSpPr/>
            <p:nvPr/>
          </p:nvSpPr>
          <p:spPr>
            <a:xfrm>
              <a:off x="3433150" y="2083175"/>
              <a:ext cx="15925" cy="21100"/>
            </a:xfrm>
            <a:custGeom>
              <a:avLst/>
              <a:gdLst/>
              <a:ahLst/>
              <a:cxnLst/>
              <a:rect l="l" t="t" r="r" b="b"/>
              <a:pathLst>
                <a:path w="637" h="844" extrusionOk="0">
                  <a:moveTo>
                    <a:pt x="586" y="1"/>
                  </a:moveTo>
                  <a:cubicBezTo>
                    <a:pt x="576" y="1"/>
                    <a:pt x="567" y="4"/>
                    <a:pt x="560" y="10"/>
                  </a:cubicBezTo>
                  <a:cubicBezTo>
                    <a:pt x="417" y="308"/>
                    <a:pt x="227" y="582"/>
                    <a:pt x="1" y="832"/>
                  </a:cubicBezTo>
                  <a:cubicBezTo>
                    <a:pt x="1" y="844"/>
                    <a:pt x="1" y="844"/>
                    <a:pt x="13" y="844"/>
                  </a:cubicBezTo>
                  <a:cubicBezTo>
                    <a:pt x="251" y="606"/>
                    <a:pt x="465" y="344"/>
                    <a:pt x="620" y="46"/>
                  </a:cubicBezTo>
                  <a:cubicBezTo>
                    <a:pt x="637" y="20"/>
                    <a:pt x="611" y="1"/>
                    <a:pt x="58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9" name="Google Shape;13249;p56"/>
            <p:cNvSpPr/>
            <p:nvPr/>
          </p:nvSpPr>
          <p:spPr>
            <a:xfrm>
              <a:off x="3423325" y="2275700"/>
              <a:ext cx="925" cy="625"/>
            </a:xfrm>
            <a:custGeom>
              <a:avLst/>
              <a:gdLst/>
              <a:ahLst/>
              <a:cxnLst/>
              <a:rect l="l" t="t" r="r" b="b"/>
              <a:pathLst>
                <a:path w="37" h="25" extrusionOk="0">
                  <a:moveTo>
                    <a:pt x="25" y="1"/>
                  </a:moveTo>
                  <a:cubicBezTo>
                    <a:pt x="1" y="1"/>
                    <a:pt x="1" y="25"/>
                    <a:pt x="25" y="25"/>
                  </a:cubicBezTo>
                  <a:cubicBezTo>
                    <a:pt x="37" y="25"/>
                    <a:pt x="37" y="1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0" name="Google Shape;13250;p56"/>
            <p:cNvSpPr/>
            <p:nvPr/>
          </p:nvSpPr>
          <p:spPr>
            <a:xfrm>
              <a:off x="3596425" y="2478850"/>
              <a:ext cx="6575" cy="6875"/>
            </a:xfrm>
            <a:custGeom>
              <a:avLst/>
              <a:gdLst/>
              <a:ahLst/>
              <a:cxnLst/>
              <a:rect l="l" t="t" r="r" b="b"/>
              <a:pathLst>
                <a:path w="263" h="275" extrusionOk="0">
                  <a:moveTo>
                    <a:pt x="128" y="1"/>
                  </a:moveTo>
                  <a:cubicBezTo>
                    <a:pt x="63" y="1"/>
                    <a:pt x="0" y="42"/>
                    <a:pt x="30" y="126"/>
                  </a:cubicBezTo>
                  <a:cubicBezTo>
                    <a:pt x="42" y="197"/>
                    <a:pt x="90" y="257"/>
                    <a:pt x="161" y="269"/>
                  </a:cubicBezTo>
                  <a:cubicBezTo>
                    <a:pt x="172" y="273"/>
                    <a:pt x="182" y="275"/>
                    <a:pt x="191" y="275"/>
                  </a:cubicBezTo>
                  <a:cubicBezTo>
                    <a:pt x="232" y="275"/>
                    <a:pt x="256" y="234"/>
                    <a:pt x="256" y="185"/>
                  </a:cubicBezTo>
                  <a:cubicBezTo>
                    <a:pt x="256" y="162"/>
                    <a:pt x="244" y="138"/>
                    <a:pt x="244" y="126"/>
                  </a:cubicBezTo>
                  <a:cubicBezTo>
                    <a:pt x="262" y="42"/>
                    <a:pt x="194" y="1"/>
                    <a:pt x="12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1" name="Google Shape;13251;p56"/>
            <p:cNvSpPr/>
            <p:nvPr/>
          </p:nvSpPr>
          <p:spPr>
            <a:xfrm>
              <a:off x="3735300" y="2583175"/>
              <a:ext cx="18450" cy="16450"/>
            </a:xfrm>
            <a:custGeom>
              <a:avLst/>
              <a:gdLst/>
              <a:ahLst/>
              <a:cxnLst/>
              <a:rect l="l" t="t" r="r" b="b"/>
              <a:pathLst>
                <a:path w="738" h="658" extrusionOk="0">
                  <a:moveTo>
                    <a:pt x="726" y="1"/>
                  </a:moveTo>
                  <a:cubicBezTo>
                    <a:pt x="595" y="49"/>
                    <a:pt x="476" y="144"/>
                    <a:pt x="357" y="239"/>
                  </a:cubicBezTo>
                  <a:cubicBezTo>
                    <a:pt x="238" y="346"/>
                    <a:pt x="83" y="430"/>
                    <a:pt x="11" y="596"/>
                  </a:cubicBezTo>
                  <a:cubicBezTo>
                    <a:pt x="1" y="617"/>
                    <a:pt x="19" y="658"/>
                    <a:pt x="48" y="658"/>
                  </a:cubicBezTo>
                  <a:cubicBezTo>
                    <a:pt x="51" y="658"/>
                    <a:pt x="55" y="657"/>
                    <a:pt x="59" y="656"/>
                  </a:cubicBezTo>
                  <a:cubicBezTo>
                    <a:pt x="202" y="596"/>
                    <a:pt x="297" y="477"/>
                    <a:pt x="416" y="370"/>
                  </a:cubicBezTo>
                  <a:cubicBezTo>
                    <a:pt x="523" y="287"/>
                    <a:pt x="654" y="168"/>
                    <a:pt x="726" y="25"/>
                  </a:cubicBezTo>
                  <a:cubicBezTo>
                    <a:pt x="738" y="13"/>
                    <a:pt x="726" y="1"/>
                    <a:pt x="72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2" name="Google Shape;13252;p56"/>
            <p:cNvSpPr/>
            <p:nvPr/>
          </p:nvSpPr>
          <p:spPr>
            <a:xfrm>
              <a:off x="3699925" y="2607125"/>
              <a:ext cx="26275" cy="21075"/>
            </a:xfrm>
            <a:custGeom>
              <a:avLst/>
              <a:gdLst/>
              <a:ahLst/>
              <a:cxnLst/>
              <a:rect l="l" t="t" r="r" b="b"/>
              <a:pathLst>
                <a:path w="1051" h="843" extrusionOk="0">
                  <a:moveTo>
                    <a:pt x="947" y="0"/>
                  </a:moveTo>
                  <a:cubicBezTo>
                    <a:pt x="931" y="0"/>
                    <a:pt x="916" y="6"/>
                    <a:pt x="903" y="19"/>
                  </a:cubicBezTo>
                  <a:cubicBezTo>
                    <a:pt x="772" y="162"/>
                    <a:pt x="629" y="281"/>
                    <a:pt x="474" y="400"/>
                  </a:cubicBezTo>
                  <a:cubicBezTo>
                    <a:pt x="331" y="519"/>
                    <a:pt x="152" y="603"/>
                    <a:pt x="33" y="757"/>
                  </a:cubicBezTo>
                  <a:cubicBezTo>
                    <a:pt x="0" y="779"/>
                    <a:pt x="28" y="842"/>
                    <a:pt x="61" y="842"/>
                  </a:cubicBezTo>
                  <a:cubicBezTo>
                    <a:pt x="64" y="842"/>
                    <a:pt x="66" y="842"/>
                    <a:pt x="69" y="841"/>
                  </a:cubicBezTo>
                  <a:cubicBezTo>
                    <a:pt x="236" y="781"/>
                    <a:pt x="391" y="650"/>
                    <a:pt x="522" y="543"/>
                  </a:cubicBezTo>
                  <a:cubicBezTo>
                    <a:pt x="688" y="412"/>
                    <a:pt x="831" y="257"/>
                    <a:pt x="986" y="114"/>
                  </a:cubicBezTo>
                  <a:cubicBezTo>
                    <a:pt x="1051" y="68"/>
                    <a:pt x="1000" y="0"/>
                    <a:pt x="94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3" name="Google Shape;13253;p56"/>
            <p:cNvSpPr/>
            <p:nvPr/>
          </p:nvSpPr>
          <p:spPr>
            <a:xfrm>
              <a:off x="3691100" y="2604250"/>
              <a:ext cx="33675" cy="20200"/>
            </a:xfrm>
            <a:custGeom>
              <a:avLst/>
              <a:gdLst/>
              <a:ahLst/>
              <a:cxnLst/>
              <a:rect l="l" t="t" r="r" b="b"/>
              <a:pathLst>
                <a:path w="1347" h="808" extrusionOk="0">
                  <a:moveTo>
                    <a:pt x="1311" y="0"/>
                  </a:moveTo>
                  <a:cubicBezTo>
                    <a:pt x="1308" y="0"/>
                    <a:pt x="1305" y="1"/>
                    <a:pt x="1303" y="3"/>
                  </a:cubicBezTo>
                  <a:cubicBezTo>
                    <a:pt x="922" y="277"/>
                    <a:pt x="327" y="372"/>
                    <a:pt x="29" y="753"/>
                  </a:cubicBezTo>
                  <a:cubicBezTo>
                    <a:pt x="0" y="773"/>
                    <a:pt x="18" y="807"/>
                    <a:pt x="45" y="807"/>
                  </a:cubicBezTo>
                  <a:cubicBezTo>
                    <a:pt x="51" y="807"/>
                    <a:pt x="58" y="806"/>
                    <a:pt x="65" y="801"/>
                  </a:cubicBezTo>
                  <a:cubicBezTo>
                    <a:pt x="303" y="682"/>
                    <a:pt x="517" y="539"/>
                    <a:pt x="732" y="420"/>
                  </a:cubicBezTo>
                  <a:cubicBezTo>
                    <a:pt x="946" y="313"/>
                    <a:pt x="1137" y="194"/>
                    <a:pt x="1327" y="51"/>
                  </a:cubicBezTo>
                  <a:cubicBezTo>
                    <a:pt x="1347" y="21"/>
                    <a:pt x="1326" y="0"/>
                    <a:pt x="131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4" name="Google Shape;13254;p56"/>
            <p:cNvSpPr/>
            <p:nvPr/>
          </p:nvSpPr>
          <p:spPr>
            <a:xfrm>
              <a:off x="3677000" y="2623925"/>
              <a:ext cx="10250" cy="7000"/>
            </a:xfrm>
            <a:custGeom>
              <a:avLst/>
              <a:gdLst/>
              <a:ahLst/>
              <a:cxnLst/>
              <a:rect l="l" t="t" r="r" b="b"/>
              <a:pathLst>
                <a:path w="410" h="280" extrusionOk="0">
                  <a:moveTo>
                    <a:pt x="335" y="0"/>
                  </a:moveTo>
                  <a:cubicBezTo>
                    <a:pt x="330" y="0"/>
                    <a:pt x="325" y="1"/>
                    <a:pt x="319" y="2"/>
                  </a:cubicBezTo>
                  <a:cubicBezTo>
                    <a:pt x="212" y="62"/>
                    <a:pt x="81" y="121"/>
                    <a:pt x="10" y="228"/>
                  </a:cubicBezTo>
                  <a:cubicBezTo>
                    <a:pt x="0" y="258"/>
                    <a:pt x="14" y="279"/>
                    <a:pt x="33" y="279"/>
                  </a:cubicBezTo>
                  <a:cubicBezTo>
                    <a:pt x="37" y="279"/>
                    <a:pt x="41" y="278"/>
                    <a:pt x="46" y="276"/>
                  </a:cubicBezTo>
                  <a:cubicBezTo>
                    <a:pt x="188" y="240"/>
                    <a:pt x="272" y="145"/>
                    <a:pt x="367" y="50"/>
                  </a:cubicBezTo>
                  <a:cubicBezTo>
                    <a:pt x="409" y="39"/>
                    <a:pt x="376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5" name="Google Shape;13255;p56"/>
            <p:cNvSpPr/>
            <p:nvPr/>
          </p:nvSpPr>
          <p:spPr>
            <a:xfrm>
              <a:off x="3651925" y="2631050"/>
              <a:ext cx="22650" cy="6175"/>
            </a:xfrm>
            <a:custGeom>
              <a:avLst/>
              <a:gdLst/>
              <a:ahLst/>
              <a:cxnLst/>
              <a:rect l="l" t="t" r="r" b="b"/>
              <a:pathLst>
                <a:path w="906" h="247" extrusionOk="0">
                  <a:moveTo>
                    <a:pt x="182" y="1"/>
                  </a:moveTo>
                  <a:cubicBezTo>
                    <a:pt x="129" y="1"/>
                    <a:pt x="77" y="3"/>
                    <a:pt x="25" y="3"/>
                  </a:cubicBezTo>
                  <a:cubicBezTo>
                    <a:pt x="1" y="3"/>
                    <a:pt x="1" y="27"/>
                    <a:pt x="1" y="50"/>
                  </a:cubicBezTo>
                  <a:cubicBezTo>
                    <a:pt x="59" y="196"/>
                    <a:pt x="175" y="247"/>
                    <a:pt x="309" y="247"/>
                  </a:cubicBezTo>
                  <a:cubicBezTo>
                    <a:pt x="504" y="247"/>
                    <a:pt x="739" y="140"/>
                    <a:pt x="894" y="62"/>
                  </a:cubicBezTo>
                  <a:cubicBezTo>
                    <a:pt x="906" y="62"/>
                    <a:pt x="894" y="50"/>
                    <a:pt x="894" y="50"/>
                  </a:cubicBezTo>
                  <a:cubicBezTo>
                    <a:pt x="810" y="62"/>
                    <a:pt x="733" y="74"/>
                    <a:pt x="656" y="74"/>
                  </a:cubicBezTo>
                  <a:cubicBezTo>
                    <a:pt x="578" y="74"/>
                    <a:pt x="501" y="62"/>
                    <a:pt x="418" y="27"/>
                  </a:cubicBezTo>
                  <a:cubicBezTo>
                    <a:pt x="339" y="5"/>
                    <a:pt x="260" y="1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6" name="Google Shape;13256;p56"/>
            <p:cNvSpPr/>
            <p:nvPr/>
          </p:nvSpPr>
          <p:spPr>
            <a:xfrm>
              <a:off x="3637650" y="2607325"/>
              <a:ext cx="10150" cy="19900"/>
            </a:xfrm>
            <a:custGeom>
              <a:avLst/>
              <a:gdLst/>
              <a:ahLst/>
              <a:cxnLst/>
              <a:rect l="l" t="t" r="r" b="b"/>
              <a:pathLst>
                <a:path w="406" h="796" extrusionOk="0">
                  <a:moveTo>
                    <a:pt x="223" y="1"/>
                  </a:moveTo>
                  <a:cubicBezTo>
                    <a:pt x="195" y="1"/>
                    <a:pt x="167" y="11"/>
                    <a:pt x="143" y="35"/>
                  </a:cubicBezTo>
                  <a:cubicBezTo>
                    <a:pt x="0" y="190"/>
                    <a:pt x="36" y="487"/>
                    <a:pt x="96" y="690"/>
                  </a:cubicBezTo>
                  <a:cubicBezTo>
                    <a:pt x="107" y="726"/>
                    <a:pt x="143" y="773"/>
                    <a:pt x="203" y="785"/>
                  </a:cubicBezTo>
                  <a:cubicBezTo>
                    <a:pt x="211" y="785"/>
                    <a:pt x="234" y="796"/>
                    <a:pt x="242" y="796"/>
                  </a:cubicBezTo>
                  <a:cubicBezTo>
                    <a:pt x="246" y="796"/>
                    <a:pt x="246" y="793"/>
                    <a:pt x="238" y="785"/>
                  </a:cubicBezTo>
                  <a:lnTo>
                    <a:pt x="238" y="785"/>
                  </a:lnTo>
                  <a:cubicBezTo>
                    <a:pt x="249" y="790"/>
                    <a:pt x="260" y="793"/>
                    <a:pt x="271" y="793"/>
                  </a:cubicBezTo>
                  <a:cubicBezTo>
                    <a:pt x="313" y="793"/>
                    <a:pt x="357" y="761"/>
                    <a:pt x="357" y="714"/>
                  </a:cubicBezTo>
                  <a:cubicBezTo>
                    <a:pt x="357" y="723"/>
                    <a:pt x="359" y="727"/>
                    <a:pt x="362" y="727"/>
                  </a:cubicBezTo>
                  <a:cubicBezTo>
                    <a:pt x="368" y="727"/>
                    <a:pt x="381" y="699"/>
                    <a:pt x="381" y="690"/>
                  </a:cubicBezTo>
                  <a:lnTo>
                    <a:pt x="381" y="607"/>
                  </a:lnTo>
                  <a:cubicBezTo>
                    <a:pt x="357" y="547"/>
                    <a:pt x="357" y="487"/>
                    <a:pt x="357" y="428"/>
                  </a:cubicBezTo>
                  <a:cubicBezTo>
                    <a:pt x="357" y="297"/>
                    <a:pt x="405" y="166"/>
                    <a:pt x="334" y="59"/>
                  </a:cubicBezTo>
                  <a:cubicBezTo>
                    <a:pt x="305" y="23"/>
                    <a:pt x="264" y="1"/>
                    <a:pt x="22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7" name="Google Shape;13257;p56"/>
            <p:cNvSpPr/>
            <p:nvPr/>
          </p:nvSpPr>
          <p:spPr>
            <a:xfrm>
              <a:off x="3630200" y="2586175"/>
              <a:ext cx="16400" cy="18050"/>
            </a:xfrm>
            <a:custGeom>
              <a:avLst/>
              <a:gdLst/>
              <a:ahLst/>
              <a:cxnLst/>
              <a:rect l="l" t="t" r="r" b="b"/>
              <a:pathLst>
                <a:path w="656" h="722" extrusionOk="0">
                  <a:moveTo>
                    <a:pt x="195" y="1"/>
                  </a:moveTo>
                  <a:cubicBezTo>
                    <a:pt x="178" y="1"/>
                    <a:pt x="161" y="4"/>
                    <a:pt x="144" y="12"/>
                  </a:cubicBezTo>
                  <a:cubicBezTo>
                    <a:pt x="1" y="71"/>
                    <a:pt x="155" y="202"/>
                    <a:pt x="215" y="250"/>
                  </a:cubicBezTo>
                  <a:cubicBezTo>
                    <a:pt x="346" y="357"/>
                    <a:pt x="465" y="476"/>
                    <a:pt x="501" y="655"/>
                  </a:cubicBezTo>
                  <a:cubicBezTo>
                    <a:pt x="511" y="702"/>
                    <a:pt x="542" y="721"/>
                    <a:pt x="574" y="721"/>
                  </a:cubicBezTo>
                  <a:cubicBezTo>
                    <a:pt x="614" y="721"/>
                    <a:pt x="655" y="690"/>
                    <a:pt x="655" y="643"/>
                  </a:cubicBezTo>
                  <a:cubicBezTo>
                    <a:pt x="644" y="488"/>
                    <a:pt x="584" y="357"/>
                    <a:pt x="501" y="238"/>
                  </a:cubicBezTo>
                  <a:cubicBezTo>
                    <a:pt x="428" y="155"/>
                    <a:pt x="311" y="1"/>
                    <a:pt x="19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8" name="Google Shape;13258;p56"/>
            <p:cNvSpPr/>
            <p:nvPr/>
          </p:nvSpPr>
          <p:spPr>
            <a:xfrm>
              <a:off x="3615100" y="2573750"/>
              <a:ext cx="18625" cy="15150"/>
            </a:xfrm>
            <a:custGeom>
              <a:avLst/>
              <a:gdLst/>
              <a:ahLst/>
              <a:cxnLst/>
              <a:rect l="l" t="t" r="r" b="b"/>
              <a:pathLst>
                <a:path w="745" h="606" extrusionOk="0">
                  <a:moveTo>
                    <a:pt x="33" y="1"/>
                  </a:moveTo>
                  <a:cubicBezTo>
                    <a:pt x="19" y="1"/>
                    <a:pt x="0" y="24"/>
                    <a:pt x="9" y="33"/>
                  </a:cubicBezTo>
                  <a:cubicBezTo>
                    <a:pt x="93" y="330"/>
                    <a:pt x="402" y="557"/>
                    <a:pt x="700" y="604"/>
                  </a:cubicBezTo>
                  <a:cubicBezTo>
                    <a:pt x="702" y="605"/>
                    <a:pt x="704" y="606"/>
                    <a:pt x="706" y="606"/>
                  </a:cubicBezTo>
                  <a:cubicBezTo>
                    <a:pt x="728" y="606"/>
                    <a:pt x="744" y="555"/>
                    <a:pt x="712" y="545"/>
                  </a:cubicBezTo>
                  <a:cubicBezTo>
                    <a:pt x="414" y="449"/>
                    <a:pt x="283" y="187"/>
                    <a:pt x="45" y="9"/>
                  </a:cubicBezTo>
                  <a:cubicBezTo>
                    <a:pt x="42" y="3"/>
                    <a:pt x="38" y="1"/>
                    <a:pt x="3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9" name="Google Shape;13259;p56"/>
            <p:cNvSpPr/>
            <p:nvPr/>
          </p:nvSpPr>
          <p:spPr>
            <a:xfrm>
              <a:off x="3613525" y="2545825"/>
              <a:ext cx="7775" cy="18050"/>
            </a:xfrm>
            <a:custGeom>
              <a:avLst/>
              <a:gdLst/>
              <a:ahLst/>
              <a:cxnLst/>
              <a:rect l="l" t="t" r="r" b="b"/>
              <a:pathLst>
                <a:path w="311" h="722" extrusionOk="0">
                  <a:moveTo>
                    <a:pt x="156" y="1"/>
                  </a:moveTo>
                  <a:cubicBezTo>
                    <a:pt x="141" y="1"/>
                    <a:pt x="126" y="7"/>
                    <a:pt x="120" y="19"/>
                  </a:cubicBezTo>
                  <a:cubicBezTo>
                    <a:pt x="1" y="221"/>
                    <a:pt x="37" y="447"/>
                    <a:pt x="37" y="685"/>
                  </a:cubicBezTo>
                  <a:cubicBezTo>
                    <a:pt x="21" y="708"/>
                    <a:pt x="31" y="721"/>
                    <a:pt x="43" y="721"/>
                  </a:cubicBezTo>
                  <a:cubicBezTo>
                    <a:pt x="49" y="721"/>
                    <a:pt x="56" y="718"/>
                    <a:pt x="60" y="709"/>
                  </a:cubicBezTo>
                  <a:cubicBezTo>
                    <a:pt x="179" y="495"/>
                    <a:pt x="310" y="269"/>
                    <a:pt x="191" y="19"/>
                  </a:cubicBezTo>
                  <a:cubicBezTo>
                    <a:pt x="185" y="7"/>
                    <a:pt x="171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0" name="Google Shape;13260;p56"/>
            <p:cNvSpPr/>
            <p:nvPr/>
          </p:nvSpPr>
          <p:spPr>
            <a:xfrm>
              <a:off x="3617700" y="2528000"/>
              <a:ext cx="1425" cy="3350"/>
            </a:xfrm>
            <a:custGeom>
              <a:avLst/>
              <a:gdLst/>
              <a:ahLst/>
              <a:cxnLst/>
              <a:rect l="l" t="t" r="r" b="b"/>
              <a:pathLst>
                <a:path w="57" h="134" extrusionOk="0">
                  <a:moveTo>
                    <a:pt x="42" y="0"/>
                  </a:moveTo>
                  <a:cubicBezTo>
                    <a:pt x="37" y="0"/>
                    <a:pt x="31" y="2"/>
                    <a:pt x="24" y="5"/>
                  </a:cubicBezTo>
                  <a:cubicBezTo>
                    <a:pt x="1" y="29"/>
                    <a:pt x="1" y="77"/>
                    <a:pt x="1" y="124"/>
                  </a:cubicBezTo>
                  <a:cubicBezTo>
                    <a:pt x="1" y="130"/>
                    <a:pt x="4" y="133"/>
                    <a:pt x="7" y="133"/>
                  </a:cubicBezTo>
                  <a:cubicBezTo>
                    <a:pt x="10" y="133"/>
                    <a:pt x="12" y="130"/>
                    <a:pt x="12" y="124"/>
                  </a:cubicBezTo>
                  <a:cubicBezTo>
                    <a:pt x="12" y="89"/>
                    <a:pt x="12" y="53"/>
                    <a:pt x="48" y="17"/>
                  </a:cubicBezTo>
                  <a:cubicBezTo>
                    <a:pt x="57" y="9"/>
                    <a:pt x="53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1" name="Google Shape;13261;p56"/>
            <p:cNvSpPr/>
            <p:nvPr/>
          </p:nvSpPr>
          <p:spPr>
            <a:xfrm>
              <a:off x="3618425" y="2505675"/>
              <a:ext cx="2575" cy="7900"/>
            </a:xfrm>
            <a:custGeom>
              <a:avLst/>
              <a:gdLst/>
              <a:ahLst/>
              <a:cxnLst/>
              <a:rect l="l" t="t" r="r" b="b"/>
              <a:pathLst>
                <a:path w="103" h="316" extrusionOk="0">
                  <a:moveTo>
                    <a:pt x="74" y="0"/>
                  </a:moveTo>
                  <a:cubicBezTo>
                    <a:pt x="70" y="0"/>
                    <a:pt x="67" y="2"/>
                    <a:pt x="67" y="5"/>
                  </a:cubicBezTo>
                  <a:cubicBezTo>
                    <a:pt x="43" y="89"/>
                    <a:pt x="7" y="184"/>
                    <a:pt x="7" y="267"/>
                  </a:cubicBezTo>
                  <a:cubicBezTo>
                    <a:pt x="1" y="301"/>
                    <a:pt x="17" y="315"/>
                    <a:pt x="32" y="315"/>
                  </a:cubicBezTo>
                  <a:cubicBezTo>
                    <a:pt x="44" y="315"/>
                    <a:pt x="55" y="307"/>
                    <a:pt x="55" y="291"/>
                  </a:cubicBezTo>
                  <a:cubicBezTo>
                    <a:pt x="55" y="196"/>
                    <a:pt x="79" y="112"/>
                    <a:pt x="103" y="17"/>
                  </a:cubicBezTo>
                  <a:cubicBezTo>
                    <a:pt x="103" y="9"/>
                    <a:pt x="85" y="0"/>
                    <a:pt x="7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2" name="Google Shape;13262;p56"/>
            <p:cNvSpPr/>
            <p:nvPr/>
          </p:nvSpPr>
          <p:spPr>
            <a:xfrm>
              <a:off x="3625950" y="2480775"/>
              <a:ext cx="4175" cy="7950"/>
            </a:xfrm>
            <a:custGeom>
              <a:avLst/>
              <a:gdLst/>
              <a:ahLst/>
              <a:cxnLst/>
              <a:rect l="l" t="t" r="r" b="b"/>
              <a:pathLst>
                <a:path w="167" h="318" extrusionOk="0">
                  <a:moveTo>
                    <a:pt x="150" y="1"/>
                  </a:moveTo>
                  <a:cubicBezTo>
                    <a:pt x="145" y="1"/>
                    <a:pt x="139" y="5"/>
                    <a:pt x="135" y="13"/>
                  </a:cubicBezTo>
                  <a:cubicBezTo>
                    <a:pt x="75" y="108"/>
                    <a:pt x="52" y="192"/>
                    <a:pt x="16" y="287"/>
                  </a:cubicBezTo>
                  <a:cubicBezTo>
                    <a:pt x="1" y="302"/>
                    <a:pt x="14" y="317"/>
                    <a:pt x="29" y="317"/>
                  </a:cubicBezTo>
                  <a:cubicBezTo>
                    <a:pt x="38" y="317"/>
                    <a:pt x="47" y="312"/>
                    <a:pt x="52" y="299"/>
                  </a:cubicBezTo>
                  <a:cubicBezTo>
                    <a:pt x="87" y="215"/>
                    <a:pt x="99" y="120"/>
                    <a:pt x="159" y="37"/>
                  </a:cubicBezTo>
                  <a:cubicBezTo>
                    <a:pt x="166" y="14"/>
                    <a:pt x="159" y="1"/>
                    <a:pt x="15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3" name="Google Shape;13263;p56"/>
            <p:cNvSpPr/>
            <p:nvPr/>
          </p:nvSpPr>
          <p:spPr>
            <a:xfrm>
              <a:off x="3639325" y="2459950"/>
              <a:ext cx="8175" cy="7725"/>
            </a:xfrm>
            <a:custGeom>
              <a:avLst/>
              <a:gdLst/>
              <a:ahLst/>
              <a:cxnLst/>
              <a:rect l="l" t="t" r="r" b="b"/>
              <a:pathLst>
                <a:path w="327" h="309" extrusionOk="0">
                  <a:moveTo>
                    <a:pt x="279" y="1"/>
                  </a:moveTo>
                  <a:cubicBezTo>
                    <a:pt x="148" y="25"/>
                    <a:pt x="76" y="120"/>
                    <a:pt x="17" y="239"/>
                  </a:cubicBezTo>
                  <a:cubicBezTo>
                    <a:pt x="1" y="279"/>
                    <a:pt x="23" y="309"/>
                    <a:pt x="50" y="309"/>
                  </a:cubicBezTo>
                  <a:cubicBezTo>
                    <a:pt x="63" y="309"/>
                    <a:pt x="77" y="302"/>
                    <a:pt x="88" y="286"/>
                  </a:cubicBezTo>
                  <a:cubicBezTo>
                    <a:pt x="148" y="179"/>
                    <a:pt x="231" y="120"/>
                    <a:pt x="314" y="48"/>
                  </a:cubicBezTo>
                  <a:cubicBezTo>
                    <a:pt x="326" y="25"/>
                    <a:pt x="314" y="1"/>
                    <a:pt x="27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4" name="Google Shape;13264;p56"/>
            <p:cNvSpPr/>
            <p:nvPr/>
          </p:nvSpPr>
          <p:spPr>
            <a:xfrm>
              <a:off x="3667125" y="2452800"/>
              <a:ext cx="15800" cy="6875"/>
            </a:xfrm>
            <a:custGeom>
              <a:avLst/>
              <a:gdLst/>
              <a:ahLst/>
              <a:cxnLst/>
              <a:rect l="l" t="t" r="r" b="b"/>
              <a:pathLst>
                <a:path w="632" h="275" extrusionOk="0">
                  <a:moveTo>
                    <a:pt x="36" y="1"/>
                  </a:moveTo>
                  <a:cubicBezTo>
                    <a:pt x="12" y="25"/>
                    <a:pt x="0" y="61"/>
                    <a:pt x="36" y="61"/>
                  </a:cubicBezTo>
                  <a:cubicBezTo>
                    <a:pt x="143" y="84"/>
                    <a:pt x="250" y="144"/>
                    <a:pt x="357" y="180"/>
                  </a:cubicBezTo>
                  <a:cubicBezTo>
                    <a:pt x="429" y="227"/>
                    <a:pt x="524" y="275"/>
                    <a:pt x="595" y="275"/>
                  </a:cubicBezTo>
                  <a:cubicBezTo>
                    <a:pt x="607" y="275"/>
                    <a:pt x="631" y="239"/>
                    <a:pt x="607" y="227"/>
                  </a:cubicBezTo>
                  <a:cubicBezTo>
                    <a:pt x="536" y="168"/>
                    <a:pt x="417" y="144"/>
                    <a:pt x="333" y="96"/>
                  </a:cubicBezTo>
                  <a:cubicBezTo>
                    <a:pt x="238" y="49"/>
                    <a:pt x="131" y="25"/>
                    <a:pt x="3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5" name="Google Shape;13265;p56"/>
            <p:cNvSpPr/>
            <p:nvPr/>
          </p:nvSpPr>
          <p:spPr>
            <a:xfrm>
              <a:off x="3697850" y="2466150"/>
              <a:ext cx="62275" cy="20425"/>
            </a:xfrm>
            <a:custGeom>
              <a:avLst/>
              <a:gdLst/>
              <a:ahLst/>
              <a:cxnLst/>
              <a:rect l="l" t="t" r="r" b="b"/>
              <a:pathLst>
                <a:path w="2491" h="817" extrusionOk="0">
                  <a:moveTo>
                    <a:pt x="24" y="0"/>
                  </a:moveTo>
                  <a:cubicBezTo>
                    <a:pt x="7" y="0"/>
                    <a:pt x="1" y="28"/>
                    <a:pt x="21" y="38"/>
                  </a:cubicBezTo>
                  <a:cubicBezTo>
                    <a:pt x="390" y="181"/>
                    <a:pt x="747" y="348"/>
                    <a:pt x="1140" y="443"/>
                  </a:cubicBezTo>
                  <a:cubicBezTo>
                    <a:pt x="1557" y="527"/>
                    <a:pt x="2021" y="598"/>
                    <a:pt x="2402" y="812"/>
                  </a:cubicBezTo>
                  <a:cubicBezTo>
                    <a:pt x="2410" y="815"/>
                    <a:pt x="2417" y="817"/>
                    <a:pt x="2423" y="817"/>
                  </a:cubicBezTo>
                  <a:cubicBezTo>
                    <a:pt x="2469" y="817"/>
                    <a:pt x="2490" y="751"/>
                    <a:pt x="2438" y="741"/>
                  </a:cubicBezTo>
                  <a:cubicBezTo>
                    <a:pt x="2021" y="598"/>
                    <a:pt x="1676" y="443"/>
                    <a:pt x="1259" y="348"/>
                  </a:cubicBezTo>
                  <a:cubicBezTo>
                    <a:pt x="843" y="253"/>
                    <a:pt x="450" y="74"/>
                    <a:pt x="33" y="3"/>
                  </a:cubicBezTo>
                  <a:cubicBezTo>
                    <a:pt x="30" y="1"/>
                    <a:pt x="27" y="0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6" name="Google Shape;13266;p56"/>
            <p:cNvSpPr/>
            <p:nvPr/>
          </p:nvSpPr>
          <p:spPr>
            <a:xfrm>
              <a:off x="3745025" y="2484475"/>
              <a:ext cx="13800" cy="15125"/>
            </a:xfrm>
            <a:custGeom>
              <a:avLst/>
              <a:gdLst/>
              <a:ahLst/>
              <a:cxnLst/>
              <a:rect l="l" t="t" r="r" b="b"/>
              <a:pathLst>
                <a:path w="552" h="605" extrusionOk="0">
                  <a:moveTo>
                    <a:pt x="50" y="0"/>
                  </a:moveTo>
                  <a:cubicBezTo>
                    <a:pt x="10" y="0"/>
                    <a:pt x="1" y="71"/>
                    <a:pt x="51" y="91"/>
                  </a:cubicBezTo>
                  <a:cubicBezTo>
                    <a:pt x="265" y="163"/>
                    <a:pt x="325" y="401"/>
                    <a:pt x="432" y="579"/>
                  </a:cubicBezTo>
                  <a:cubicBezTo>
                    <a:pt x="438" y="596"/>
                    <a:pt x="456" y="605"/>
                    <a:pt x="474" y="605"/>
                  </a:cubicBezTo>
                  <a:cubicBezTo>
                    <a:pt x="495" y="605"/>
                    <a:pt x="515" y="593"/>
                    <a:pt x="515" y="568"/>
                  </a:cubicBezTo>
                  <a:cubicBezTo>
                    <a:pt x="551" y="437"/>
                    <a:pt x="504" y="306"/>
                    <a:pt x="396" y="210"/>
                  </a:cubicBezTo>
                  <a:cubicBezTo>
                    <a:pt x="313" y="127"/>
                    <a:pt x="206" y="32"/>
                    <a:pt x="75" y="8"/>
                  </a:cubicBezTo>
                  <a:cubicBezTo>
                    <a:pt x="66" y="2"/>
                    <a:pt x="57" y="0"/>
                    <a:pt x="5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7" name="Google Shape;13267;p56"/>
            <p:cNvSpPr/>
            <p:nvPr/>
          </p:nvSpPr>
          <p:spPr>
            <a:xfrm>
              <a:off x="3747775" y="2511425"/>
              <a:ext cx="10450" cy="21775"/>
            </a:xfrm>
            <a:custGeom>
              <a:avLst/>
              <a:gdLst/>
              <a:ahLst/>
              <a:cxnLst/>
              <a:rect l="l" t="t" r="r" b="b"/>
              <a:pathLst>
                <a:path w="418" h="871" extrusionOk="0">
                  <a:moveTo>
                    <a:pt x="304" y="1"/>
                  </a:moveTo>
                  <a:cubicBezTo>
                    <a:pt x="289" y="1"/>
                    <a:pt x="273" y="8"/>
                    <a:pt x="263" y="25"/>
                  </a:cubicBezTo>
                  <a:cubicBezTo>
                    <a:pt x="155" y="180"/>
                    <a:pt x="1" y="371"/>
                    <a:pt x="24" y="561"/>
                  </a:cubicBezTo>
                  <a:cubicBezTo>
                    <a:pt x="36" y="740"/>
                    <a:pt x="203" y="871"/>
                    <a:pt x="358" y="871"/>
                  </a:cubicBezTo>
                  <a:cubicBezTo>
                    <a:pt x="405" y="871"/>
                    <a:pt x="417" y="835"/>
                    <a:pt x="394" y="799"/>
                  </a:cubicBezTo>
                  <a:cubicBezTo>
                    <a:pt x="274" y="692"/>
                    <a:pt x="120" y="668"/>
                    <a:pt x="167" y="478"/>
                  </a:cubicBezTo>
                  <a:cubicBezTo>
                    <a:pt x="203" y="335"/>
                    <a:pt x="286" y="204"/>
                    <a:pt x="346" y="85"/>
                  </a:cubicBezTo>
                  <a:cubicBezTo>
                    <a:pt x="380" y="43"/>
                    <a:pt x="342" y="1"/>
                    <a:pt x="30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8" name="Google Shape;13268;p56"/>
            <p:cNvSpPr/>
            <p:nvPr/>
          </p:nvSpPr>
          <p:spPr>
            <a:xfrm>
              <a:off x="3758200" y="2531400"/>
              <a:ext cx="11325" cy="14425"/>
            </a:xfrm>
            <a:custGeom>
              <a:avLst/>
              <a:gdLst/>
              <a:ahLst/>
              <a:cxnLst/>
              <a:rect l="l" t="t" r="r" b="b"/>
              <a:pathLst>
                <a:path w="453" h="577" extrusionOk="0">
                  <a:moveTo>
                    <a:pt x="36" y="0"/>
                  </a:moveTo>
                  <a:cubicBezTo>
                    <a:pt x="24" y="0"/>
                    <a:pt x="0" y="0"/>
                    <a:pt x="24" y="12"/>
                  </a:cubicBezTo>
                  <a:cubicBezTo>
                    <a:pt x="48" y="72"/>
                    <a:pt x="60" y="131"/>
                    <a:pt x="96" y="191"/>
                  </a:cubicBezTo>
                  <a:cubicBezTo>
                    <a:pt x="119" y="238"/>
                    <a:pt x="155" y="286"/>
                    <a:pt x="179" y="310"/>
                  </a:cubicBezTo>
                  <a:cubicBezTo>
                    <a:pt x="262" y="405"/>
                    <a:pt x="346" y="476"/>
                    <a:pt x="417" y="572"/>
                  </a:cubicBezTo>
                  <a:cubicBezTo>
                    <a:pt x="423" y="575"/>
                    <a:pt x="429" y="576"/>
                    <a:pt x="434" y="576"/>
                  </a:cubicBezTo>
                  <a:cubicBezTo>
                    <a:pt x="446" y="576"/>
                    <a:pt x="453" y="565"/>
                    <a:pt x="453" y="548"/>
                  </a:cubicBezTo>
                  <a:cubicBezTo>
                    <a:pt x="441" y="429"/>
                    <a:pt x="417" y="310"/>
                    <a:pt x="346" y="226"/>
                  </a:cubicBezTo>
                  <a:cubicBezTo>
                    <a:pt x="322" y="179"/>
                    <a:pt x="274" y="119"/>
                    <a:pt x="227" y="95"/>
                  </a:cubicBezTo>
                  <a:cubicBezTo>
                    <a:pt x="167" y="60"/>
                    <a:pt x="96" y="36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9" name="Google Shape;13269;p56"/>
            <p:cNvSpPr/>
            <p:nvPr/>
          </p:nvSpPr>
          <p:spPr>
            <a:xfrm>
              <a:off x="3759800" y="2551475"/>
              <a:ext cx="15375" cy="26125"/>
            </a:xfrm>
            <a:custGeom>
              <a:avLst/>
              <a:gdLst/>
              <a:ahLst/>
              <a:cxnLst/>
              <a:rect l="l" t="t" r="r" b="b"/>
              <a:pathLst>
                <a:path w="615" h="1045" extrusionOk="0">
                  <a:moveTo>
                    <a:pt x="472" y="1"/>
                  </a:moveTo>
                  <a:cubicBezTo>
                    <a:pt x="432" y="1"/>
                    <a:pt x="394" y="28"/>
                    <a:pt x="401" y="78"/>
                  </a:cubicBezTo>
                  <a:cubicBezTo>
                    <a:pt x="436" y="447"/>
                    <a:pt x="198" y="662"/>
                    <a:pt x="32" y="971"/>
                  </a:cubicBezTo>
                  <a:cubicBezTo>
                    <a:pt x="1" y="1013"/>
                    <a:pt x="41" y="1045"/>
                    <a:pt x="84" y="1045"/>
                  </a:cubicBezTo>
                  <a:cubicBezTo>
                    <a:pt x="90" y="1045"/>
                    <a:pt x="97" y="1044"/>
                    <a:pt x="103" y="1043"/>
                  </a:cubicBezTo>
                  <a:cubicBezTo>
                    <a:pt x="448" y="900"/>
                    <a:pt x="615" y="435"/>
                    <a:pt x="555" y="66"/>
                  </a:cubicBezTo>
                  <a:cubicBezTo>
                    <a:pt x="544" y="22"/>
                    <a:pt x="507" y="1"/>
                    <a:pt x="47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0" name="Google Shape;13270;p56"/>
            <p:cNvSpPr/>
            <p:nvPr/>
          </p:nvSpPr>
          <p:spPr>
            <a:xfrm>
              <a:off x="3756175" y="2560275"/>
              <a:ext cx="23775" cy="36400"/>
            </a:xfrm>
            <a:custGeom>
              <a:avLst/>
              <a:gdLst/>
              <a:ahLst/>
              <a:cxnLst/>
              <a:rect l="l" t="t" r="r" b="b"/>
              <a:pathLst>
                <a:path w="951" h="1456" extrusionOk="0">
                  <a:moveTo>
                    <a:pt x="878" y="0"/>
                  </a:moveTo>
                  <a:cubicBezTo>
                    <a:pt x="861" y="0"/>
                    <a:pt x="843" y="12"/>
                    <a:pt x="843" y="36"/>
                  </a:cubicBezTo>
                  <a:cubicBezTo>
                    <a:pt x="879" y="607"/>
                    <a:pt x="439" y="1107"/>
                    <a:pt x="10" y="1417"/>
                  </a:cubicBezTo>
                  <a:cubicBezTo>
                    <a:pt x="0" y="1436"/>
                    <a:pt x="6" y="1456"/>
                    <a:pt x="15" y="1456"/>
                  </a:cubicBezTo>
                  <a:cubicBezTo>
                    <a:pt x="17" y="1456"/>
                    <a:pt x="20" y="1455"/>
                    <a:pt x="22" y="1453"/>
                  </a:cubicBezTo>
                  <a:cubicBezTo>
                    <a:pt x="522" y="1167"/>
                    <a:pt x="950" y="631"/>
                    <a:pt x="903" y="36"/>
                  </a:cubicBezTo>
                  <a:cubicBezTo>
                    <a:pt x="909" y="12"/>
                    <a:pt x="894" y="0"/>
                    <a:pt x="87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1" name="Google Shape;13271;p56"/>
            <p:cNvSpPr/>
            <p:nvPr/>
          </p:nvSpPr>
          <p:spPr>
            <a:xfrm>
              <a:off x="3740450" y="2606075"/>
              <a:ext cx="6350" cy="4300"/>
            </a:xfrm>
            <a:custGeom>
              <a:avLst/>
              <a:gdLst/>
              <a:ahLst/>
              <a:cxnLst/>
              <a:rect l="l" t="t" r="r" b="b"/>
              <a:pathLst>
                <a:path w="254" h="172" extrusionOk="0">
                  <a:moveTo>
                    <a:pt x="187" y="0"/>
                  </a:moveTo>
                  <a:cubicBezTo>
                    <a:pt x="183" y="0"/>
                    <a:pt x="179" y="1"/>
                    <a:pt x="175" y="2"/>
                  </a:cubicBezTo>
                  <a:cubicBezTo>
                    <a:pt x="115" y="37"/>
                    <a:pt x="55" y="61"/>
                    <a:pt x="20" y="121"/>
                  </a:cubicBezTo>
                  <a:cubicBezTo>
                    <a:pt x="0" y="150"/>
                    <a:pt x="13" y="171"/>
                    <a:pt x="31" y="171"/>
                  </a:cubicBezTo>
                  <a:cubicBezTo>
                    <a:pt x="35" y="171"/>
                    <a:pt x="39" y="170"/>
                    <a:pt x="44" y="168"/>
                  </a:cubicBezTo>
                  <a:cubicBezTo>
                    <a:pt x="103" y="121"/>
                    <a:pt x="151" y="97"/>
                    <a:pt x="210" y="61"/>
                  </a:cubicBezTo>
                  <a:cubicBezTo>
                    <a:pt x="254" y="50"/>
                    <a:pt x="228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2" name="Google Shape;13272;p56"/>
            <p:cNvSpPr/>
            <p:nvPr/>
          </p:nvSpPr>
          <p:spPr>
            <a:xfrm>
              <a:off x="3737050" y="2599300"/>
              <a:ext cx="8775" cy="9200"/>
            </a:xfrm>
            <a:custGeom>
              <a:avLst/>
              <a:gdLst/>
              <a:ahLst/>
              <a:cxnLst/>
              <a:rect l="l" t="t" r="r" b="b"/>
              <a:pathLst>
                <a:path w="351" h="368" extrusionOk="0">
                  <a:moveTo>
                    <a:pt x="306" y="0"/>
                  </a:moveTo>
                  <a:cubicBezTo>
                    <a:pt x="295" y="0"/>
                    <a:pt x="283" y="7"/>
                    <a:pt x="275" y="23"/>
                  </a:cubicBezTo>
                  <a:cubicBezTo>
                    <a:pt x="215" y="142"/>
                    <a:pt x="108" y="213"/>
                    <a:pt x="13" y="320"/>
                  </a:cubicBezTo>
                  <a:cubicBezTo>
                    <a:pt x="1" y="332"/>
                    <a:pt x="13" y="368"/>
                    <a:pt x="49" y="368"/>
                  </a:cubicBezTo>
                  <a:cubicBezTo>
                    <a:pt x="180" y="308"/>
                    <a:pt x="287" y="201"/>
                    <a:pt x="334" y="58"/>
                  </a:cubicBezTo>
                  <a:cubicBezTo>
                    <a:pt x="350" y="27"/>
                    <a:pt x="329" y="0"/>
                    <a:pt x="30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3" name="Google Shape;13273;p56"/>
            <p:cNvSpPr/>
            <p:nvPr/>
          </p:nvSpPr>
          <p:spPr>
            <a:xfrm>
              <a:off x="3668000" y="2638550"/>
              <a:ext cx="24725" cy="9875"/>
            </a:xfrm>
            <a:custGeom>
              <a:avLst/>
              <a:gdLst/>
              <a:ahLst/>
              <a:cxnLst/>
              <a:rect l="l" t="t" r="r" b="b"/>
              <a:pathLst>
                <a:path w="989" h="395" extrusionOk="0">
                  <a:moveTo>
                    <a:pt x="965" y="0"/>
                  </a:moveTo>
                  <a:cubicBezTo>
                    <a:pt x="810" y="48"/>
                    <a:pt x="679" y="108"/>
                    <a:pt x="548" y="179"/>
                  </a:cubicBezTo>
                  <a:cubicBezTo>
                    <a:pt x="370" y="274"/>
                    <a:pt x="215" y="310"/>
                    <a:pt x="25" y="346"/>
                  </a:cubicBezTo>
                  <a:cubicBezTo>
                    <a:pt x="1" y="346"/>
                    <a:pt x="13" y="393"/>
                    <a:pt x="25" y="393"/>
                  </a:cubicBezTo>
                  <a:cubicBezTo>
                    <a:pt x="37" y="394"/>
                    <a:pt x="50" y="395"/>
                    <a:pt x="63" y="395"/>
                  </a:cubicBezTo>
                  <a:cubicBezTo>
                    <a:pt x="382" y="395"/>
                    <a:pt x="679" y="116"/>
                    <a:pt x="965" y="36"/>
                  </a:cubicBezTo>
                  <a:cubicBezTo>
                    <a:pt x="989" y="36"/>
                    <a:pt x="989" y="0"/>
                    <a:pt x="96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4" name="Google Shape;13274;p56"/>
            <p:cNvSpPr/>
            <p:nvPr/>
          </p:nvSpPr>
          <p:spPr>
            <a:xfrm>
              <a:off x="3613825" y="2546725"/>
              <a:ext cx="5100" cy="16800"/>
            </a:xfrm>
            <a:custGeom>
              <a:avLst/>
              <a:gdLst/>
              <a:ahLst/>
              <a:cxnLst/>
              <a:rect l="l" t="t" r="r" b="b"/>
              <a:pathLst>
                <a:path w="204" h="672" extrusionOk="0">
                  <a:moveTo>
                    <a:pt x="38" y="0"/>
                  </a:moveTo>
                  <a:cubicBezTo>
                    <a:pt x="31" y="0"/>
                    <a:pt x="25" y="6"/>
                    <a:pt x="25" y="18"/>
                  </a:cubicBezTo>
                  <a:cubicBezTo>
                    <a:pt x="1" y="221"/>
                    <a:pt x="108" y="435"/>
                    <a:pt x="108" y="625"/>
                  </a:cubicBezTo>
                  <a:cubicBezTo>
                    <a:pt x="114" y="657"/>
                    <a:pt x="140" y="672"/>
                    <a:pt x="164" y="672"/>
                  </a:cubicBezTo>
                  <a:cubicBezTo>
                    <a:pt x="185" y="672"/>
                    <a:pt x="203" y="660"/>
                    <a:pt x="203" y="637"/>
                  </a:cubicBezTo>
                  <a:cubicBezTo>
                    <a:pt x="203" y="435"/>
                    <a:pt x="144" y="209"/>
                    <a:pt x="60" y="18"/>
                  </a:cubicBezTo>
                  <a:cubicBezTo>
                    <a:pt x="54" y="6"/>
                    <a:pt x="45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5" name="Google Shape;13275;p56"/>
            <p:cNvSpPr/>
            <p:nvPr/>
          </p:nvSpPr>
          <p:spPr>
            <a:xfrm>
              <a:off x="3619775" y="2463525"/>
              <a:ext cx="26000" cy="61850"/>
            </a:xfrm>
            <a:custGeom>
              <a:avLst/>
              <a:gdLst/>
              <a:ahLst/>
              <a:cxnLst/>
              <a:rect l="l" t="t" r="r" b="b"/>
              <a:pathLst>
                <a:path w="1040" h="2474" extrusionOk="0">
                  <a:moveTo>
                    <a:pt x="987" y="0"/>
                  </a:moveTo>
                  <a:cubicBezTo>
                    <a:pt x="977" y="0"/>
                    <a:pt x="965" y="4"/>
                    <a:pt x="953" y="13"/>
                  </a:cubicBezTo>
                  <a:cubicBezTo>
                    <a:pt x="656" y="251"/>
                    <a:pt x="596" y="608"/>
                    <a:pt x="501" y="941"/>
                  </a:cubicBezTo>
                  <a:cubicBezTo>
                    <a:pt x="346" y="1453"/>
                    <a:pt x="120" y="1929"/>
                    <a:pt x="1" y="2453"/>
                  </a:cubicBezTo>
                  <a:cubicBezTo>
                    <a:pt x="15" y="2467"/>
                    <a:pt x="25" y="2473"/>
                    <a:pt x="31" y="2473"/>
                  </a:cubicBezTo>
                  <a:cubicBezTo>
                    <a:pt x="35" y="2473"/>
                    <a:pt x="37" y="2470"/>
                    <a:pt x="37" y="2465"/>
                  </a:cubicBezTo>
                  <a:cubicBezTo>
                    <a:pt x="156" y="2060"/>
                    <a:pt x="334" y="1679"/>
                    <a:pt x="501" y="1286"/>
                  </a:cubicBezTo>
                  <a:cubicBezTo>
                    <a:pt x="656" y="858"/>
                    <a:pt x="715" y="441"/>
                    <a:pt x="1013" y="72"/>
                  </a:cubicBezTo>
                  <a:cubicBezTo>
                    <a:pt x="1040" y="36"/>
                    <a:pt x="1019" y="0"/>
                    <a:pt x="98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6" name="Google Shape;13276;p56"/>
            <p:cNvSpPr/>
            <p:nvPr/>
          </p:nvSpPr>
          <p:spPr>
            <a:xfrm>
              <a:off x="3657625" y="2459875"/>
              <a:ext cx="3500" cy="2550"/>
            </a:xfrm>
            <a:custGeom>
              <a:avLst/>
              <a:gdLst/>
              <a:ahLst/>
              <a:cxnLst/>
              <a:rect l="l" t="t" r="r" b="b"/>
              <a:pathLst>
                <a:path w="140" h="102" extrusionOk="0">
                  <a:moveTo>
                    <a:pt x="124" y="1"/>
                  </a:moveTo>
                  <a:cubicBezTo>
                    <a:pt x="122" y="1"/>
                    <a:pt x="120" y="2"/>
                    <a:pt x="118" y="4"/>
                  </a:cubicBezTo>
                  <a:cubicBezTo>
                    <a:pt x="82" y="39"/>
                    <a:pt x="35" y="39"/>
                    <a:pt x="11" y="63"/>
                  </a:cubicBezTo>
                  <a:cubicBezTo>
                    <a:pt x="1" y="74"/>
                    <a:pt x="8" y="101"/>
                    <a:pt x="18" y="101"/>
                  </a:cubicBezTo>
                  <a:cubicBezTo>
                    <a:pt x="19" y="101"/>
                    <a:pt x="21" y="101"/>
                    <a:pt x="23" y="99"/>
                  </a:cubicBezTo>
                  <a:cubicBezTo>
                    <a:pt x="59" y="63"/>
                    <a:pt x="94" y="63"/>
                    <a:pt x="130" y="39"/>
                  </a:cubicBezTo>
                  <a:cubicBezTo>
                    <a:pt x="140" y="20"/>
                    <a:pt x="134" y="1"/>
                    <a:pt x="12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7" name="Google Shape;13277;p56"/>
            <p:cNvSpPr/>
            <p:nvPr/>
          </p:nvSpPr>
          <p:spPr>
            <a:xfrm>
              <a:off x="3671625" y="2452425"/>
              <a:ext cx="3850" cy="400"/>
            </a:xfrm>
            <a:custGeom>
              <a:avLst/>
              <a:gdLst/>
              <a:ahLst/>
              <a:cxnLst/>
              <a:rect l="l" t="t" r="r" b="b"/>
              <a:pathLst>
                <a:path w="154" h="16" extrusionOk="0">
                  <a:moveTo>
                    <a:pt x="17" y="1"/>
                  </a:moveTo>
                  <a:cubicBezTo>
                    <a:pt x="0" y="1"/>
                    <a:pt x="6" y="16"/>
                    <a:pt x="34" y="16"/>
                  </a:cubicBezTo>
                  <a:lnTo>
                    <a:pt x="130" y="16"/>
                  </a:lnTo>
                  <a:cubicBezTo>
                    <a:pt x="153" y="16"/>
                    <a:pt x="153" y="4"/>
                    <a:pt x="130" y="4"/>
                  </a:cubicBezTo>
                  <a:lnTo>
                    <a:pt x="34" y="4"/>
                  </a:lnTo>
                  <a:cubicBezTo>
                    <a:pt x="27" y="2"/>
                    <a:pt x="21" y="1"/>
                    <a:pt x="1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8" name="Google Shape;13278;p56"/>
            <p:cNvSpPr/>
            <p:nvPr/>
          </p:nvSpPr>
          <p:spPr>
            <a:xfrm>
              <a:off x="3705325" y="2458150"/>
              <a:ext cx="18675" cy="6300"/>
            </a:xfrm>
            <a:custGeom>
              <a:avLst/>
              <a:gdLst/>
              <a:ahLst/>
              <a:cxnLst/>
              <a:rect l="l" t="t" r="r" b="b"/>
              <a:pathLst>
                <a:path w="747" h="252" extrusionOk="0">
                  <a:moveTo>
                    <a:pt x="67" y="0"/>
                  </a:moveTo>
                  <a:cubicBezTo>
                    <a:pt x="7" y="0"/>
                    <a:pt x="0" y="85"/>
                    <a:pt x="67" y="85"/>
                  </a:cubicBezTo>
                  <a:cubicBezTo>
                    <a:pt x="187" y="108"/>
                    <a:pt x="294" y="120"/>
                    <a:pt x="401" y="144"/>
                  </a:cubicBezTo>
                  <a:cubicBezTo>
                    <a:pt x="508" y="180"/>
                    <a:pt x="603" y="228"/>
                    <a:pt x="698" y="251"/>
                  </a:cubicBezTo>
                  <a:cubicBezTo>
                    <a:pt x="734" y="251"/>
                    <a:pt x="746" y="228"/>
                    <a:pt x="722" y="204"/>
                  </a:cubicBezTo>
                  <a:cubicBezTo>
                    <a:pt x="532" y="97"/>
                    <a:pt x="294" y="25"/>
                    <a:pt x="79" y="1"/>
                  </a:cubicBezTo>
                  <a:cubicBezTo>
                    <a:pt x="75" y="1"/>
                    <a:pt x="71" y="0"/>
                    <a:pt x="6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9" name="Google Shape;13279;p56"/>
            <p:cNvSpPr/>
            <p:nvPr/>
          </p:nvSpPr>
          <p:spPr>
            <a:xfrm>
              <a:off x="3761275" y="2475125"/>
              <a:ext cx="9750" cy="7000"/>
            </a:xfrm>
            <a:custGeom>
              <a:avLst/>
              <a:gdLst/>
              <a:ahLst/>
              <a:cxnLst/>
              <a:rect l="l" t="t" r="r" b="b"/>
              <a:pathLst>
                <a:path w="390" h="280" extrusionOk="0">
                  <a:moveTo>
                    <a:pt x="94" y="0"/>
                  </a:moveTo>
                  <a:cubicBezTo>
                    <a:pt x="29" y="0"/>
                    <a:pt x="0" y="109"/>
                    <a:pt x="80" y="120"/>
                  </a:cubicBezTo>
                  <a:cubicBezTo>
                    <a:pt x="175" y="156"/>
                    <a:pt x="270" y="203"/>
                    <a:pt x="342" y="275"/>
                  </a:cubicBezTo>
                  <a:cubicBezTo>
                    <a:pt x="345" y="278"/>
                    <a:pt x="349" y="279"/>
                    <a:pt x="354" y="279"/>
                  </a:cubicBezTo>
                  <a:cubicBezTo>
                    <a:pt x="369" y="279"/>
                    <a:pt x="389" y="266"/>
                    <a:pt x="389" y="239"/>
                  </a:cubicBezTo>
                  <a:cubicBezTo>
                    <a:pt x="342" y="108"/>
                    <a:pt x="235" y="49"/>
                    <a:pt x="104" y="1"/>
                  </a:cubicBezTo>
                  <a:cubicBezTo>
                    <a:pt x="100" y="0"/>
                    <a:pt x="97" y="0"/>
                    <a:pt x="9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0" name="Google Shape;13280;p56"/>
            <p:cNvSpPr/>
            <p:nvPr/>
          </p:nvSpPr>
          <p:spPr>
            <a:xfrm>
              <a:off x="3773975" y="2518600"/>
              <a:ext cx="1800" cy="5525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36" y="0"/>
                  </a:moveTo>
                  <a:cubicBezTo>
                    <a:pt x="18" y="0"/>
                    <a:pt x="0" y="12"/>
                    <a:pt x="0" y="36"/>
                  </a:cubicBezTo>
                  <a:cubicBezTo>
                    <a:pt x="0" y="96"/>
                    <a:pt x="0" y="155"/>
                    <a:pt x="12" y="203"/>
                  </a:cubicBezTo>
                  <a:cubicBezTo>
                    <a:pt x="12" y="215"/>
                    <a:pt x="24" y="221"/>
                    <a:pt x="36" y="221"/>
                  </a:cubicBezTo>
                  <a:cubicBezTo>
                    <a:pt x="48" y="221"/>
                    <a:pt x="60" y="215"/>
                    <a:pt x="60" y="203"/>
                  </a:cubicBezTo>
                  <a:cubicBezTo>
                    <a:pt x="72" y="143"/>
                    <a:pt x="72" y="84"/>
                    <a:pt x="72" y="36"/>
                  </a:cubicBezTo>
                  <a:cubicBezTo>
                    <a:pt x="72" y="12"/>
                    <a:pt x="54" y="0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1" name="Google Shape;13281;p56"/>
            <p:cNvSpPr/>
            <p:nvPr/>
          </p:nvSpPr>
          <p:spPr>
            <a:xfrm>
              <a:off x="3786225" y="2539575"/>
              <a:ext cx="6825" cy="13425"/>
            </a:xfrm>
            <a:custGeom>
              <a:avLst/>
              <a:gdLst/>
              <a:ahLst/>
              <a:cxnLst/>
              <a:rect l="l" t="t" r="r" b="b"/>
              <a:pathLst>
                <a:path w="273" h="537" extrusionOk="0">
                  <a:moveTo>
                    <a:pt x="90" y="1"/>
                  </a:moveTo>
                  <a:cubicBezTo>
                    <a:pt x="49" y="1"/>
                    <a:pt x="1" y="48"/>
                    <a:pt x="34" y="90"/>
                  </a:cubicBezTo>
                  <a:cubicBezTo>
                    <a:pt x="118" y="221"/>
                    <a:pt x="165" y="376"/>
                    <a:pt x="189" y="519"/>
                  </a:cubicBezTo>
                  <a:cubicBezTo>
                    <a:pt x="189" y="530"/>
                    <a:pt x="198" y="536"/>
                    <a:pt x="208" y="536"/>
                  </a:cubicBezTo>
                  <a:cubicBezTo>
                    <a:pt x="219" y="536"/>
                    <a:pt x="231" y="530"/>
                    <a:pt x="237" y="519"/>
                  </a:cubicBezTo>
                  <a:cubicBezTo>
                    <a:pt x="272" y="340"/>
                    <a:pt x="225" y="185"/>
                    <a:pt x="129" y="30"/>
                  </a:cubicBezTo>
                  <a:cubicBezTo>
                    <a:pt x="122" y="9"/>
                    <a:pt x="107" y="1"/>
                    <a:pt x="9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2" name="Google Shape;13282;p56"/>
            <p:cNvSpPr/>
            <p:nvPr/>
          </p:nvSpPr>
          <p:spPr>
            <a:xfrm>
              <a:off x="3780275" y="2575725"/>
              <a:ext cx="11475" cy="26600"/>
            </a:xfrm>
            <a:custGeom>
              <a:avLst/>
              <a:gdLst/>
              <a:ahLst/>
              <a:cxnLst/>
              <a:rect l="l" t="t" r="r" b="b"/>
              <a:pathLst>
                <a:path w="459" h="1064" extrusionOk="0">
                  <a:moveTo>
                    <a:pt x="430" y="0"/>
                  </a:moveTo>
                  <a:cubicBezTo>
                    <a:pt x="422" y="0"/>
                    <a:pt x="415" y="4"/>
                    <a:pt x="415" y="13"/>
                  </a:cubicBezTo>
                  <a:cubicBezTo>
                    <a:pt x="308" y="370"/>
                    <a:pt x="165" y="704"/>
                    <a:pt x="10" y="1025"/>
                  </a:cubicBezTo>
                  <a:cubicBezTo>
                    <a:pt x="0" y="1035"/>
                    <a:pt x="25" y="1063"/>
                    <a:pt x="40" y="1063"/>
                  </a:cubicBezTo>
                  <a:cubicBezTo>
                    <a:pt x="42" y="1063"/>
                    <a:pt x="44" y="1063"/>
                    <a:pt x="46" y="1061"/>
                  </a:cubicBezTo>
                  <a:cubicBezTo>
                    <a:pt x="272" y="775"/>
                    <a:pt x="367" y="370"/>
                    <a:pt x="451" y="25"/>
                  </a:cubicBezTo>
                  <a:cubicBezTo>
                    <a:pt x="458" y="10"/>
                    <a:pt x="443" y="0"/>
                    <a:pt x="43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3" name="Google Shape;13283;p56"/>
            <p:cNvSpPr/>
            <p:nvPr/>
          </p:nvSpPr>
          <p:spPr>
            <a:xfrm>
              <a:off x="3731575" y="2626450"/>
              <a:ext cx="15350" cy="12200"/>
            </a:xfrm>
            <a:custGeom>
              <a:avLst/>
              <a:gdLst/>
              <a:ahLst/>
              <a:cxnLst/>
              <a:rect l="l" t="t" r="r" b="b"/>
              <a:pathLst>
                <a:path w="614" h="488" extrusionOk="0">
                  <a:moveTo>
                    <a:pt x="583" y="0"/>
                  </a:moveTo>
                  <a:cubicBezTo>
                    <a:pt x="577" y="0"/>
                    <a:pt x="571" y="3"/>
                    <a:pt x="565" y="8"/>
                  </a:cubicBezTo>
                  <a:cubicBezTo>
                    <a:pt x="387" y="139"/>
                    <a:pt x="160" y="246"/>
                    <a:pt x="29" y="437"/>
                  </a:cubicBezTo>
                  <a:cubicBezTo>
                    <a:pt x="0" y="466"/>
                    <a:pt x="27" y="488"/>
                    <a:pt x="58" y="488"/>
                  </a:cubicBezTo>
                  <a:cubicBezTo>
                    <a:pt x="64" y="488"/>
                    <a:pt x="71" y="487"/>
                    <a:pt x="77" y="484"/>
                  </a:cubicBezTo>
                  <a:cubicBezTo>
                    <a:pt x="280" y="389"/>
                    <a:pt x="434" y="199"/>
                    <a:pt x="577" y="44"/>
                  </a:cubicBezTo>
                  <a:cubicBezTo>
                    <a:pt x="614" y="26"/>
                    <a:pt x="601" y="0"/>
                    <a:pt x="58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4" name="Google Shape;13284;p56"/>
            <p:cNvSpPr/>
            <p:nvPr/>
          </p:nvSpPr>
          <p:spPr>
            <a:xfrm>
              <a:off x="3691825" y="2663225"/>
              <a:ext cx="9675" cy="5975"/>
            </a:xfrm>
            <a:custGeom>
              <a:avLst/>
              <a:gdLst/>
              <a:ahLst/>
              <a:cxnLst/>
              <a:rect l="l" t="t" r="r" b="b"/>
              <a:pathLst>
                <a:path w="387" h="239" extrusionOk="0">
                  <a:moveTo>
                    <a:pt x="329" y="1"/>
                  </a:moveTo>
                  <a:cubicBezTo>
                    <a:pt x="320" y="1"/>
                    <a:pt x="309" y="5"/>
                    <a:pt x="298" y="14"/>
                  </a:cubicBezTo>
                  <a:cubicBezTo>
                    <a:pt x="238" y="37"/>
                    <a:pt x="179" y="26"/>
                    <a:pt x="119" y="61"/>
                  </a:cubicBezTo>
                  <a:cubicBezTo>
                    <a:pt x="72" y="73"/>
                    <a:pt x="36" y="97"/>
                    <a:pt x="12" y="145"/>
                  </a:cubicBezTo>
                  <a:cubicBezTo>
                    <a:pt x="0" y="180"/>
                    <a:pt x="12" y="204"/>
                    <a:pt x="36" y="216"/>
                  </a:cubicBezTo>
                  <a:cubicBezTo>
                    <a:pt x="69" y="229"/>
                    <a:pt x="98" y="239"/>
                    <a:pt x="127" y="239"/>
                  </a:cubicBezTo>
                  <a:cubicBezTo>
                    <a:pt x="151" y="239"/>
                    <a:pt x="176" y="232"/>
                    <a:pt x="203" y="216"/>
                  </a:cubicBezTo>
                  <a:cubicBezTo>
                    <a:pt x="250" y="192"/>
                    <a:pt x="310" y="145"/>
                    <a:pt x="357" y="121"/>
                  </a:cubicBezTo>
                  <a:cubicBezTo>
                    <a:pt x="386" y="72"/>
                    <a:pt x="368" y="1"/>
                    <a:pt x="32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5" name="Google Shape;13285;p56"/>
            <p:cNvSpPr/>
            <p:nvPr/>
          </p:nvSpPr>
          <p:spPr>
            <a:xfrm>
              <a:off x="3626925" y="2637650"/>
              <a:ext cx="11875" cy="10350"/>
            </a:xfrm>
            <a:custGeom>
              <a:avLst/>
              <a:gdLst/>
              <a:ahLst/>
              <a:cxnLst/>
              <a:rect l="l" t="t" r="r" b="b"/>
              <a:pathLst>
                <a:path w="475" h="414" extrusionOk="0">
                  <a:moveTo>
                    <a:pt x="113" y="1"/>
                  </a:moveTo>
                  <a:cubicBezTo>
                    <a:pt x="94" y="1"/>
                    <a:pt x="73" y="4"/>
                    <a:pt x="48" y="13"/>
                  </a:cubicBezTo>
                  <a:cubicBezTo>
                    <a:pt x="13" y="25"/>
                    <a:pt x="1" y="48"/>
                    <a:pt x="1" y="84"/>
                  </a:cubicBezTo>
                  <a:cubicBezTo>
                    <a:pt x="1" y="108"/>
                    <a:pt x="13" y="156"/>
                    <a:pt x="48" y="191"/>
                  </a:cubicBezTo>
                  <a:cubicBezTo>
                    <a:pt x="72" y="215"/>
                    <a:pt x="120" y="227"/>
                    <a:pt x="155" y="239"/>
                  </a:cubicBezTo>
                  <a:cubicBezTo>
                    <a:pt x="215" y="287"/>
                    <a:pt x="251" y="334"/>
                    <a:pt x="298" y="394"/>
                  </a:cubicBezTo>
                  <a:cubicBezTo>
                    <a:pt x="312" y="408"/>
                    <a:pt x="330" y="414"/>
                    <a:pt x="349" y="414"/>
                  </a:cubicBezTo>
                  <a:cubicBezTo>
                    <a:pt x="409" y="414"/>
                    <a:pt x="475" y="350"/>
                    <a:pt x="429" y="287"/>
                  </a:cubicBezTo>
                  <a:cubicBezTo>
                    <a:pt x="394" y="215"/>
                    <a:pt x="334" y="156"/>
                    <a:pt x="275" y="96"/>
                  </a:cubicBezTo>
                  <a:cubicBezTo>
                    <a:pt x="211" y="41"/>
                    <a:pt x="175" y="1"/>
                    <a:pt x="11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6" name="Google Shape;13286;p56"/>
            <p:cNvSpPr/>
            <p:nvPr/>
          </p:nvSpPr>
          <p:spPr>
            <a:xfrm>
              <a:off x="3615025" y="2606325"/>
              <a:ext cx="4350" cy="5025"/>
            </a:xfrm>
            <a:custGeom>
              <a:avLst/>
              <a:gdLst/>
              <a:ahLst/>
              <a:cxnLst/>
              <a:rect l="l" t="t" r="r" b="b"/>
              <a:pathLst>
                <a:path w="174" h="201" extrusionOk="0">
                  <a:moveTo>
                    <a:pt x="90" y="1"/>
                  </a:moveTo>
                  <a:cubicBezTo>
                    <a:pt x="72" y="1"/>
                    <a:pt x="54" y="10"/>
                    <a:pt x="48" y="27"/>
                  </a:cubicBezTo>
                  <a:cubicBezTo>
                    <a:pt x="36" y="51"/>
                    <a:pt x="36" y="87"/>
                    <a:pt x="12" y="111"/>
                  </a:cubicBezTo>
                  <a:cubicBezTo>
                    <a:pt x="0" y="170"/>
                    <a:pt x="42" y="200"/>
                    <a:pt x="85" y="200"/>
                  </a:cubicBezTo>
                  <a:cubicBezTo>
                    <a:pt x="128" y="200"/>
                    <a:pt x="173" y="170"/>
                    <a:pt x="167" y="111"/>
                  </a:cubicBezTo>
                  <a:cubicBezTo>
                    <a:pt x="167" y="87"/>
                    <a:pt x="155" y="51"/>
                    <a:pt x="131" y="27"/>
                  </a:cubicBezTo>
                  <a:cubicBezTo>
                    <a:pt x="125" y="10"/>
                    <a:pt x="108" y="1"/>
                    <a:pt x="9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7" name="Google Shape;13287;p56"/>
            <p:cNvSpPr/>
            <p:nvPr/>
          </p:nvSpPr>
          <p:spPr>
            <a:xfrm>
              <a:off x="3589800" y="2586950"/>
              <a:ext cx="14525" cy="9950"/>
            </a:xfrm>
            <a:custGeom>
              <a:avLst/>
              <a:gdLst/>
              <a:ahLst/>
              <a:cxnLst/>
              <a:rect l="l" t="t" r="r" b="b"/>
              <a:pathLst>
                <a:path w="581" h="398" extrusionOk="0">
                  <a:moveTo>
                    <a:pt x="43" y="0"/>
                  </a:moveTo>
                  <a:cubicBezTo>
                    <a:pt x="25" y="0"/>
                    <a:pt x="0" y="14"/>
                    <a:pt x="9" y="40"/>
                  </a:cubicBezTo>
                  <a:cubicBezTo>
                    <a:pt x="152" y="219"/>
                    <a:pt x="390" y="326"/>
                    <a:pt x="581" y="398"/>
                  </a:cubicBezTo>
                  <a:cubicBezTo>
                    <a:pt x="366" y="302"/>
                    <a:pt x="224" y="159"/>
                    <a:pt x="57" y="5"/>
                  </a:cubicBezTo>
                  <a:cubicBezTo>
                    <a:pt x="54" y="2"/>
                    <a:pt x="49" y="0"/>
                    <a:pt x="4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8" name="Google Shape;13288;p56"/>
            <p:cNvSpPr/>
            <p:nvPr/>
          </p:nvSpPr>
          <p:spPr>
            <a:xfrm>
              <a:off x="3584775" y="2520775"/>
              <a:ext cx="12125" cy="27725"/>
            </a:xfrm>
            <a:custGeom>
              <a:avLst/>
              <a:gdLst/>
              <a:ahLst/>
              <a:cxnLst/>
              <a:rect l="l" t="t" r="r" b="b"/>
              <a:pathLst>
                <a:path w="485" h="1109" extrusionOk="0">
                  <a:moveTo>
                    <a:pt x="376" y="0"/>
                  </a:moveTo>
                  <a:cubicBezTo>
                    <a:pt x="359" y="0"/>
                    <a:pt x="343" y="7"/>
                    <a:pt x="329" y="20"/>
                  </a:cubicBezTo>
                  <a:cubicBezTo>
                    <a:pt x="127" y="318"/>
                    <a:pt x="79" y="651"/>
                    <a:pt x="8" y="1009"/>
                  </a:cubicBezTo>
                  <a:cubicBezTo>
                    <a:pt x="0" y="1064"/>
                    <a:pt x="49" y="1108"/>
                    <a:pt x="94" y="1108"/>
                  </a:cubicBezTo>
                  <a:cubicBezTo>
                    <a:pt x="117" y="1108"/>
                    <a:pt x="139" y="1096"/>
                    <a:pt x="151" y="1068"/>
                  </a:cubicBezTo>
                  <a:cubicBezTo>
                    <a:pt x="317" y="735"/>
                    <a:pt x="484" y="437"/>
                    <a:pt x="437" y="56"/>
                  </a:cubicBezTo>
                  <a:cubicBezTo>
                    <a:pt x="429" y="19"/>
                    <a:pt x="403" y="0"/>
                    <a:pt x="37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9" name="Google Shape;13289;p56"/>
            <p:cNvSpPr/>
            <p:nvPr/>
          </p:nvSpPr>
          <p:spPr>
            <a:xfrm>
              <a:off x="3620425" y="2441775"/>
              <a:ext cx="18425" cy="15300"/>
            </a:xfrm>
            <a:custGeom>
              <a:avLst/>
              <a:gdLst/>
              <a:ahLst/>
              <a:cxnLst/>
              <a:rect l="l" t="t" r="r" b="b"/>
              <a:pathLst>
                <a:path w="737" h="612" extrusionOk="0">
                  <a:moveTo>
                    <a:pt x="637" y="1"/>
                  </a:moveTo>
                  <a:cubicBezTo>
                    <a:pt x="504" y="1"/>
                    <a:pt x="425" y="136"/>
                    <a:pt x="356" y="228"/>
                  </a:cubicBezTo>
                  <a:cubicBezTo>
                    <a:pt x="249" y="347"/>
                    <a:pt x="130" y="466"/>
                    <a:pt x="11" y="561"/>
                  </a:cubicBezTo>
                  <a:cubicBezTo>
                    <a:pt x="1" y="590"/>
                    <a:pt x="15" y="612"/>
                    <a:pt x="27" y="612"/>
                  </a:cubicBezTo>
                  <a:cubicBezTo>
                    <a:pt x="30" y="612"/>
                    <a:pt x="32" y="611"/>
                    <a:pt x="34" y="609"/>
                  </a:cubicBezTo>
                  <a:cubicBezTo>
                    <a:pt x="177" y="525"/>
                    <a:pt x="296" y="430"/>
                    <a:pt x="427" y="347"/>
                  </a:cubicBezTo>
                  <a:cubicBezTo>
                    <a:pt x="535" y="287"/>
                    <a:pt x="689" y="240"/>
                    <a:pt x="725" y="85"/>
                  </a:cubicBezTo>
                  <a:cubicBezTo>
                    <a:pt x="737" y="49"/>
                    <a:pt x="713" y="1"/>
                    <a:pt x="654" y="1"/>
                  </a:cubicBezTo>
                  <a:cubicBezTo>
                    <a:pt x="648" y="1"/>
                    <a:pt x="642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0" name="Google Shape;13290;p56"/>
            <p:cNvSpPr/>
            <p:nvPr/>
          </p:nvSpPr>
          <p:spPr>
            <a:xfrm>
              <a:off x="3654975" y="2434550"/>
              <a:ext cx="23475" cy="5250"/>
            </a:xfrm>
            <a:custGeom>
              <a:avLst/>
              <a:gdLst/>
              <a:ahLst/>
              <a:cxnLst/>
              <a:rect l="l" t="t" r="r" b="b"/>
              <a:pathLst>
                <a:path w="939" h="210" extrusionOk="0">
                  <a:moveTo>
                    <a:pt x="644" y="1"/>
                  </a:moveTo>
                  <a:cubicBezTo>
                    <a:pt x="585" y="1"/>
                    <a:pt x="526" y="5"/>
                    <a:pt x="474" y="5"/>
                  </a:cubicBezTo>
                  <a:cubicBezTo>
                    <a:pt x="319" y="5"/>
                    <a:pt x="176" y="17"/>
                    <a:pt x="57" y="100"/>
                  </a:cubicBezTo>
                  <a:cubicBezTo>
                    <a:pt x="1" y="147"/>
                    <a:pt x="26" y="209"/>
                    <a:pt x="69" y="209"/>
                  </a:cubicBezTo>
                  <a:cubicBezTo>
                    <a:pt x="80" y="209"/>
                    <a:pt x="93" y="205"/>
                    <a:pt x="105" y="195"/>
                  </a:cubicBezTo>
                  <a:cubicBezTo>
                    <a:pt x="176" y="154"/>
                    <a:pt x="257" y="139"/>
                    <a:pt x="340" y="139"/>
                  </a:cubicBezTo>
                  <a:cubicBezTo>
                    <a:pt x="424" y="139"/>
                    <a:pt x="510" y="154"/>
                    <a:pt x="593" y="171"/>
                  </a:cubicBezTo>
                  <a:cubicBezTo>
                    <a:pt x="647" y="177"/>
                    <a:pt x="703" y="189"/>
                    <a:pt x="757" y="189"/>
                  </a:cubicBezTo>
                  <a:cubicBezTo>
                    <a:pt x="810" y="189"/>
                    <a:pt x="861" y="177"/>
                    <a:pt x="903" y="136"/>
                  </a:cubicBezTo>
                  <a:cubicBezTo>
                    <a:pt x="938" y="124"/>
                    <a:pt x="938" y="76"/>
                    <a:pt x="903" y="52"/>
                  </a:cubicBezTo>
                  <a:cubicBezTo>
                    <a:pt x="824" y="9"/>
                    <a:pt x="733" y="1"/>
                    <a:pt x="64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1" name="Google Shape;13291;p56"/>
            <p:cNvSpPr/>
            <p:nvPr/>
          </p:nvSpPr>
          <p:spPr>
            <a:xfrm>
              <a:off x="3705600" y="2439525"/>
              <a:ext cx="10350" cy="2625"/>
            </a:xfrm>
            <a:custGeom>
              <a:avLst/>
              <a:gdLst/>
              <a:ahLst/>
              <a:cxnLst/>
              <a:rect l="l" t="t" r="r" b="b"/>
              <a:pathLst>
                <a:path w="414" h="105" extrusionOk="0">
                  <a:moveTo>
                    <a:pt x="216" y="1"/>
                  </a:moveTo>
                  <a:cubicBezTo>
                    <a:pt x="161" y="1"/>
                    <a:pt x="106" y="9"/>
                    <a:pt x="56" y="20"/>
                  </a:cubicBezTo>
                  <a:cubicBezTo>
                    <a:pt x="1" y="31"/>
                    <a:pt x="8" y="105"/>
                    <a:pt x="57" y="105"/>
                  </a:cubicBezTo>
                  <a:cubicBezTo>
                    <a:pt x="61" y="105"/>
                    <a:pt x="64" y="104"/>
                    <a:pt x="68" y="103"/>
                  </a:cubicBezTo>
                  <a:cubicBezTo>
                    <a:pt x="122" y="91"/>
                    <a:pt x="176" y="88"/>
                    <a:pt x="228" y="88"/>
                  </a:cubicBezTo>
                  <a:cubicBezTo>
                    <a:pt x="280" y="88"/>
                    <a:pt x="330" y="91"/>
                    <a:pt x="378" y="91"/>
                  </a:cubicBezTo>
                  <a:cubicBezTo>
                    <a:pt x="414" y="91"/>
                    <a:pt x="414" y="56"/>
                    <a:pt x="402" y="44"/>
                  </a:cubicBezTo>
                  <a:cubicBezTo>
                    <a:pt x="344" y="12"/>
                    <a:pt x="280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2" name="Google Shape;13292;p56"/>
            <p:cNvSpPr/>
            <p:nvPr/>
          </p:nvSpPr>
          <p:spPr>
            <a:xfrm>
              <a:off x="3848675" y="2921625"/>
              <a:ext cx="12825" cy="3000"/>
            </a:xfrm>
            <a:custGeom>
              <a:avLst/>
              <a:gdLst/>
              <a:ahLst/>
              <a:cxnLst/>
              <a:rect l="l" t="t" r="r" b="b"/>
              <a:pathLst>
                <a:path w="513" h="120" extrusionOk="0">
                  <a:moveTo>
                    <a:pt x="96" y="0"/>
                  </a:moveTo>
                  <a:cubicBezTo>
                    <a:pt x="1" y="0"/>
                    <a:pt x="1" y="119"/>
                    <a:pt x="96" y="119"/>
                  </a:cubicBezTo>
                  <a:cubicBezTo>
                    <a:pt x="227" y="119"/>
                    <a:pt x="346" y="119"/>
                    <a:pt x="477" y="96"/>
                  </a:cubicBezTo>
                  <a:cubicBezTo>
                    <a:pt x="513" y="96"/>
                    <a:pt x="513" y="36"/>
                    <a:pt x="477" y="36"/>
                  </a:cubicBezTo>
                  <a:cubicBezTo>
                    <a:pt x="346" y="12"/>
                    <a:pt x="227" y="12"/>
                    <a:pt x="9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3" name="Google Shape;13293;p56"/>
            <p:cNvSpPr/>
            <p:nvPr/>
          </p:nvSpPr>
          <p:spPr>
            <a:xfrm>
              <a:off x="3881875" y="2925425"/>
              <a:ext cx="22200" cy="3050"/>
            </a:xfrm>
            <a:custGeom>
              <a:avLst/>
              <a:gdLst/>
              <a:ahLst/>
              <a:cxnLst/>
              <a:rect l="l" t="t" r="r" b="b"/>
              <a:pathLst>
                <a:path w="888" h="122" extrusionOk="0">
                  <a:moveTo>
                    <a:pt x="40" y="1"/>
                  </a:moveTo>
                  <a:cubicBezTo>
                    <a:pt x="13" y="1"/>
                    <a:pt x="1" y="30"/>
                    <a:pt x="42" y="51"/>
                  </a:cubicBezTo>
                  <a:cubicBezTo>
                    <a:pt x="238" y="79"/>
                    <a:pt x="477" y="121"/>
                    <a:pt x="692" y="121"/>
                  </a:cubicBezTo>
                  <a:cubicBezTo>
                    <a:pt x="752" y="121"/>
                    <a:pt x="809" y="118"/>
                    <a:pt x="864" y="110"/>
                  </a:cubicBezTo>
                  <a:cubicBezTo>
                    <a:pt x="887" y="110"/>
                    <a:pt x="887" y="63"/>
                    <a:pt x="864" y="63"/>
                  </a:cubicBezTo>
                  <a:cubicBezTo>
                    <a:pt x="590" y="15"/>
                    <a:pt x="328" y="51"/>
                    <a:pt x="54" y="3"/>
                  </a:cubicBezTo>
                  <a:cubicBezTo>
                    <a:pt x="49" y="1"/>
                    <a:pt x="44" y="1"/>
                    <a:pt x="4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4" name="Google Shape;13294;p56"/>
            <p:cNvSpPr/>
            <p:nvPr/>
          </p:nvSpPr>
          <p:spPr>
            <a:xfrm>
              <a:off x="3889750" y="2998425"/>
              <a:ext cx="3900" cy="300"/>
            </a:xfrm>
            <a:custGeom>
              <a:avLst/>
              <a:gdLst/>
              <a:ahLst/>
              <a:cxnLst/>
              <a:rect l="l" t="t" r="r" b="b"/>
              <a:pathLst>
                <a:path w="156" h="12" extrusionOk="0">
                  <a:moveTo>
                    <a:pt x="1" y="0"/>
                  </a:moveTo>
                  <a:lnTo>
                    <a:pt x="1" y="12"/>
                  </a:lnTo>
                  <a:cubicBezTo>
                    <a:pt x="60" y="0"/>
                    <a:pt x="96" y="0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5" name="Google Shape;13295;p56"/>
            <p:cNvSpPr/>
            <p:nvPr/>
          </p:nvSpPr>
          <p:spPr>
            <a:xfrm>
              <a:off x="3720825" y="3139800"/>
              <a:ext cx="46025" cy="10775"/>
            </a:xfrm>
            <a:custGeom>
              <a:avLst/>
              <a:gdLst/>
              <a:ahLst/>
              <a:cxnLst/>
              <a:rect l="l" t="t" r="r" b="b"/>
              <a:pathLst>
                <a:path w="1841" h="431" extrusionOk="0">
                  <a:moveTo>
                    <a:pt x="657" y="1"/>
                  </a:moveTo>
                  <a:cubicBezTo>
                    <a:pt x="590" y="1"/>
                    <a:pt x="525" y="7"/>
                    <a:pt x="459" y="24"/>
                  </a:cubicBezTo>
                  <a:cubicBezTo>
                    <a:pt x="293" y="84"/>
                    <a:pt x="174" y="239"/>
                    <a:pt x="31" y="322"/>
                  </a:cubicBezTo>
                  <a:cubicBezTo>
                    <a:pt x="1" y="342"/>
                    <a:pt x="4" y="387"/>
                    <a:pt x="34" y="387"/>
                  </a:cubicBezTo>
                  <a:cubicBezTo>
                    <a:pt x="40" y="387"/>
                    <a:pt x="47" y="385"/>
                    <a:pt x="55" y="382"/>
                  </a:cubicBezTo>
                  <a:cubicBezTo>
                    <a:pt x="118" y="362"/>
                    <a:pt x="179" y="355"/>
                    <a:pt x="239" y="355"/>
                  </a:cubicBezTo>
                  <a:cubicBezTo>
                    <a:pt x="359" y="355"/>
                    <a:pt x="475" y="382"/>
                    <a:pt x="602" y="382"/>
                  </a:cubicBezTo>
                  <a:cubicBezTo>
                    <a:pt x="745" y="382"/>
                    <a:pt x="888" y="382"/>
                    <a:pt x="1019" y="405"/>
                  </a:cubicBezTo>
                  <a:cubicBezTo>
                    <a:pt x="1143" y="412"/>
                    <a:pt x="1290" y="431"/>
                    <a:pt x="1433" y="431"/>
                  </a:cubicBezTo>
                  <a:cubicBezTo>
                    <a:pt x="1564" y="431"/>
                    <a:pt x="1691" y="415"/>
                    <a:pt x="1793" y="358"/>
                  </a:cubicBezTo>
                  <a:cubicBezTo>
                    <a:pt x="1841" y="322"/>
                    <a:pt x="1841" y="262"/>
                    <a:pt x="1793" y="251"/>
                  </a:cubicBezTo>
                  <a:cubicBezTo>
                    <a:pt x="1650" y="167"/>
                    <a:pt x="1519" y="179"/>
                    <a:pt x="1352" y="132"/>
                  </a:cubicBezTo>
                  <a:cubicBezTo>
                    <a:pt x="1186" y="84"/>
                    <a:pt x="1043" y="48"/>
                    <a:pt x="864" y="12"/>
                  </a:cubicBezTo>
                  <a:cubicBezTo>
                    <a:pt x="793" y="7"/>
                    <a:pt x="724" y="1"/>
                    <a:pt x="65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6" name="Google Shape;13296;p56"/>
            <p:cNvSpPr/>
            <p:nvPr/>
          </p:nvSpPr>
          <p:spPr>
            <a:xfrm>
              <a:off x="3775750" y="3144300"/>
              <a:ext cx="11650" cy="4925"/>
            </a:xfrm>
            <a:custGeom>
              <a:avLst/>
              <a:gdLst/>
              <a:ahLst/>
              <a:cxnLst/>
              <a:rect l="l" t="t" r="r" b="b"/>
              <a:pathLst>
                <a:path w="466" h="197" extrusionOk="0">
                  <a:moveTo>
                    <a:pt x="91" y="0"/>
                  </a:moveTo>
                  <a:cubicBezTo>
                    <a:pt x="41" y="0"/>
                    <a:pt x="0" y="90"/>
                    <a:pt x="60" y="130"/>
                  </a:cubicBezTo>
                  <a:cubicBezTo>
                    <a:pt x="136" y="168"/>
                    <a:pt x="227" y="196"/>
                    <a:pt x="307" y="196"/>
                  </a:cubicBezTo>
                  <a:cubicBezTo>
                    <a:pt x="353" y="196"/>
                    <a:pt x="395" y="187"/>
                    <a:pt x="429" y="166"/>
                  </a:cubicBezTo>
                  <a:cubicBezTo>
                    <a:pt x="465" y="142"/>
                    <a:pt x="465" y="106"/>
                    <a:pt x="429" y="82"/>
                  </a:cubicBezTo>
                  <a:cubicBezTo>
                    <a:pt x="334" y="47"/>
                    <a:pt x="227" y="59"/>
                    <a:pt x="120" y="11"/>
                  </a:cubicBezTo>
                  <a:cubicBezTo>
                    <a:pt x="110" y="3"/>
                    <a:pt x="100" y="0"/>
                    <a:pt x="9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7" name="Google Shape;13297;p56"/>
            <p:cNvSpPr/>
            <p:nvPr/>
          </p:nvSpPr>
          <p:spPr>
            <a:xfrm>
              <a:off x="3809400" y="3146050"/>
              <a:ext cx="20250" cy="4500"/>
            </a:xfrm>
            <a:custGeom>
              <a:avLst/>
              <a:gdLst/>
              <a:ahLst/>
              <a:cxnLst/>
              <a:rect l="l" t="t" r="r" b="b"/>
              <a:pathLst>
                <a:path w="810" h="180" extrusionOk="0">
                  <a:moveTo>
                    <a:pt x="738" y="1"/>
                  </a:moveTo>
                  <a:cubicBezTo>
                    <a:pt x="536" y="1"/>
                    <a:pt x="310" y="36"/>
                    <a:pt x="95" y="36"/>
                  </a:cubicBezTo>
                  <a:cubicBezTo>
                    <a:pt x="0" y="36"/>
                    <a:pt x="0" y="179"/>
                    <a:pt x="95" y="179"/>
                  </a:cubicBezTo>
                  <a:cubicBezTo>
                    <a:pt x="143" y="179"/>
                    <a:pt x="190" y="180"/>
                    <a:pt x="236" y="180"/>
                  </a:cubicBezTo>
                  <a:cubicBezTo>
                    <a:pt x="420" y="180"/>
                    <a:pt x="593" y="172"/>
                    <a:pt x="774" y="96"/>
                  </a:cubicBezTo>
                  <a:cubicBezTo>
                    <a:pt x="810" y="72"/>
                    <a:pt x="786" y="1"/>
                    <a:pt x="7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8" name="Google Shape;13298;p56"/>
            <p:cNvSpPr/>
            <p:nvPr/>
          </p:nvSpPr>
          <p:spPr>
            <a:xfrm>
              <a:off x="3847200" y="3141650"/>
              <a:ext cx="92000" cy="7675"/>
            </a:xfrm>
            <a:custGeom>
              <a:avLst/>
              <a:gdLst/>
              <a:ahLst/>
              <a:cxnLst/>
              <a:rect l="l" t="t" r="r" b="b"/>
              <a:pathLst>
                <a:path w="3680" h="307" extrusionOk="0">
                  <a:moveTo>
                    <a:pt x="1449" y="0"/>
                  </a:moveTo>
                  <a:cubicBezTo>
                    <a:pt x="1018" y="0"/>
                    <a:pt x="586" y="17"/>
                    <a:pt x="155" y="58"/>
                  </a:cubicBezTo>
                  <a:cubicBezTo>
                    <a:pt x="4" y="69"/>
                    <a:pt x="0" y="284"/>
                    <a:pt x="143" y="284"/>
                  </a:cubicBezTo>
                  <a:cubicBezTo>
                    <a:pt x="147" y="284"/>
                    <a:pt x="151" y="284"/>
                    <a:pt x="155" y="284"/>
                  </a:cubicBezTo>
                  <a:cubicBezTo>
                    <a:pt x="350" y="272"/>
                    <a:pt x="546" y="267"/>
                    <a:pt x="742" y="267"/>
                  </a:cubicBezTo>
                  <a:cubicBezTo>
                    <a:pt x="1320" y="267"/>
                    <a:pt x="1901" y="307"/>
                    <a:pt x="2483" y="307"/>
                  </a:cubicBezTo>
                  <a:cubicBezTo>
                    <a:pt x="2858" y="307"/>
                    <a:pt x="3233" y="290"/>
                    <a:pt x="3608" y="236"/>
                  </a:cubicBezTo>
                  <a:cubicBezTo>
                    <a:pt x="3679" y="224"/>
                    <a:pt x="3667" y="105"/>
                    <a:pt x="3584" y="105"/>
                  </a:cubicBezTo>
                  <a:cubicBezTo>
                    <a:pt x="2872" y="46"/>
                    <a:pt x="2161" y="0"/>
                    <a:pt x="144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9" name="Google Shape;13299;p56"/>
            <p:cNvSpPr/>
            <p:nvPr/>
          </p:nvSpPr>
          <p:spPr>
            <a:xfrm>
              <a:off x="3862375" y="3220175"/>
              <a:ext cx="40800" cy="5325"/>
            </a:xfrm>
            <a:custGeom>
              <a:avLst/>
              <a:gdLst/>
              <a:ahLst/>
              <a:cxnLst/>
              <a:rect l="l" t="t" r="r" b="b"/>
              <a:pathLst>
                <a:path w="1632" h="213" extrusionOk="0">
                  <a:moveTo>
                    <a:pt x="1584" y="0"/>
                  </a:moveTo>
                  <a:cubicBezTo>
                    <a:pt x="1334" y="12"/>
                    <a:pt x="1096" y="72"/>
                    <a:pt x="822" y="72"/>
                  </a:cubicBezTo>
                  <a:cubicBezTo>
                    <a:pt x="572" y="72"/>
                    <a:pt x="322" y="36"/>
                    <a:pt x="60" y="36"/>
                  </a:cubicBezTo>
                  <a:cubicBezTo>
                    <a:pt x="1" y="48"/>
                    <a:pt x="1" y="143"/>
                    <a:pt x="84" y="143"/>
                  </a:cubicBezTo>
                  <a:cubicBezTo>
                    <a:pt x="340" y="157"/>
                    <a:pt x="658" y="212"/>
                    <a:pt x="962" y="212"/>
                  </a:cubicBezTo>
                  <a:cubicBezTo>
                    <a:pt x="1193" y="212"/>
                    <a:pt x="1416" y="180"/>
                    <a:pt x="1596" y="72"/>
                  </a:cubicBezTo>
                  <a:cubicBezTo>
                    <a:pt x="1632" y="60"/>
                    <a:pt x="1608" y="0"/>
                    <a:pt x="158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0" name="Google Shape;13300;p56"/>
            <p:cNvSpPr/>
            <p:nvPr/>
          </p:nvSpPr>
          <p:spPr>
            <a:xfrm>
              <a:off x="3783425" y="3337650"/>
              <a:ext cx="19150" cy="8750"/>
            </a:xfrm>
            <a:custGeom>
              <a:avLst/>
              <a:gdLst/>
              <a:ahLst/>
              <a:cxnLst/>
              <a:rect l="l" t="t" r="r" b="b"/>
              <a:pathLst>
                <a:path w="766" h="350" extrusionOk="0">
                  <a:moveTo>
                    <a:pt x="150" y="0"/>
                  </a:moveTo>
                  <a:cubicBezTo>
                    <a:pt x="32" y="0"/>
                    <a:pt x="0" y="177"/>
                    <a:pt x="99" y="242"/>
                  </a:cubicBezTo>
                  <a:cubicBezTo>
                    <a:pt x="206" y="302"/>
                    <a:pt x="301" y="349"/>
                    <a:pt x="420" y="349"/>
                  </a:cubicBezTo>
                  <a:cubicBezTo>
                    <a:pt x="480" y="349"/>
                    <a:pt x="539" y="326"/>
                    <a:pt x="599" y="314"/>
                  </a:cubicBezTo>
                  <a:cubicBezTo>
                    <a:pt x="646" y="290"/>
                    <a:pt x="682" y="242"/>
                    <a:pt x="718" y="195"/>
                  </a:cubicBezTo>
                  <a:cubicBezTo>
                    <a:pt x="765" y="147"/>
                    <a:pt x="753" y="76"/>
                    <a:pt x="694" y="64"/>
                  </a:cubicBezTo>
                  <a:cubicBezTo>
                    <a:pt x="685" y="64"/>
                    <a:pt x="663" y="57"/>
                    <a:pt x="648" y="54"/>
                  </a:cubicBezTo>
                  <a:lnTo>
                    <a:pt x="648" y="54"/>
                  </a:lnTo>
                  <a:cubicBezTo>
                    <a:pt x="644" y="49"/>
                    <a:pt x="635" y="41"/>
                    <a:pt x="622" y="28"/>
                  </a:cubicBezTo>
                  <a:cubicBezTo>
                    <a:pt x="575" y="4"/>
                    <a:pt x="515" y="16"/>
                    <a:pt x="468" y="4"/>
                  </a:cubicBezTo>
                  <a:lnTo>
                    <a:pt x="182" y="4"/>
                  </a:lnTo>
                  <a:cubicBezTo>
                    <a:pt x="171" y="1"/>
                    <a:pt x="160" y="0"/>
                    <a:pt x="15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1" name="Google Shape;13301;p56"/>
            <p:cNvSpPr/>
            <p:nvPr/>
          </p:nvSpPr>
          <p:spPr>
            <a:xfrm>
              <a:off x="5112225" y="3154325"/>
              <a:ext cx="30825" cy="4925"/>
            </a:xfrm>
            <a:custGeom>
              <a:avLst/>
              <a:gdLst/>
              <a:ahLst/>
              <a:cxnLst/>
              <a:rect l="l" t="t" r="r" b="b"/>
              <a:pathLst>
                <a:path w="1233" h="197" extrusionOk="0">
                  <a:moveTo>
                    <a:pt x="1125" y="0"/>
                  </a:moveTo>
                  <a:cubicBezTo>
                    <a:pt x="1120" y="0"/>
                    <a:pt x="1114" y="1"/>
                    <a:pt x="1108" y="3"/>
                  </a:cubicBezTo>
                  <a:cubicBezTo>
                    <a:pt x="763" y="74"/>
                    <a:pt x="406" y="74"/>
                    <a:pt x="48" y="122"/>
                  </a:cubicBezTo>
                  <a:cubicBezTo>
                    <a:pt x="1" y="122"/>
                    <a:pt x="1" y="182"/>
                    <a:pt x="48" y="182"/>
                  </a:cubicBezTo>
                  <a:cubicBezTo>
                    <a:pt x="191" y="191"/>
                    <a:pt x="333" y="196"/>
                    <a:pt x="473" y="196"/>
                  </a:cubicBezTo>
                  <a:cubicBezTo>
                    <a:pt x="696" y="196"/>
                    <a:pt x="918" y="182"/>
                    <a:pt x="1144" y="146"/>
                  </a:cubicBezTo>
                  <a:cubicBezTo>
                    <a:pt x="1232" y="135"/>
                    <a:pt x="1198" y="0"/>
                    <a:pt x="112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2" name="Google Shape;13302;p56"/>
            <p:cNvSpPr/>
            <p:nvPr/>
          </p:nvSpPr>
          <p:spPr>
            <a:xfrm>
              <a:off x="5035150" y="3153775"/>
              <a:ext cx="23825" cy="5400"/>
            </a:xfrm>
            <a:custGeom>
              <a:avLst/>
              <a:gdLst/>
              <a:ahLst/>
              <a:cxnLst/>
              <a:rect l="l" t="t" r="r" b="b"/>
              <a:pathLst>
                <a:path w="953" h="216" extrusionOk="0">
                  <a:moveTo>
                    <a:pt x="843" y="1"/>
                  </a:moveTo>
                  <a:cubicBezTo>
                    <a:pt x="840" y="1"/>
                    <a:pt x="837" y="1"/>
                    <a:pt x="834" y="1"/>
                  </a:cubicBezTo>
                  <a:cubicBezTo>
                    <a:pt x="572" y="25"/>
                    <a:pt x="322" y="49"/>
                    <a:pt x="48" y="84"/>
                  </a:cubicBezTo>
                  <a:cubicBezTo>
                    <a:pt x="0" y="84"/>
                    <a:pt x="0" y="144"/>
                    <a:pt x="48" y="144"/>
                  </a:cubicBezTo>
                  <a:cubicBezTo>
                    <a:pt x="322" y="168"/>
                    <a:pt x="572" y="180"/>
                    <a:pt x="834" y="215"/>
                  </a:cubicBezTo>
                  <a:cubicBezTo>
                    <a:pt x="949" y="204"/>
                    <a:pt x="953" y="1"/>
                    <a:pt x="84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3" name="Google Shape;13303;p56"/>
            <p:cNvSpPr/>
            <p:nvPr/>
          </p:nvSpPr>
          <p:spPr>
            <a:xfrm>
              <a:off x="5013700" y="2981425"/>
              <a:ext cx="18425" cy="3725"/>
            </a:xfrm>
            <a:custGeom>
              <a:avLst/>
              <a:gdLst/>
              <a:ahLst/>
              <a:cxnLst/>
              <a:rect l="l" t="t" r="r" b="b"/>
              <a:pathLst>
                <a:path w="737" h="149" extrusionOk="0">
                  <a:moveTo>
                    <a:pt x="689" y="0"/>
                  </a:moveTo>
                  <a:cubicBezTo>
                    <a:pt x="686" y="0"/>
                    <a:pt x="683" y="1"/>
                    <a:pt x="680" y="1"/>
                  </a:cubicBezTo>
                  <a:cubicBezTo>
                    <a:pt x="477" y="85"/>
                    <a:pt x="263" y="61"/>
                    <a:pt x="49" y="85"/>
                  </a:cubicBezTo>
                  <a:cubicBezTo>
                    <a:pt x="1" y="85"/>
                    <a:pt x="1" y="144"/>
                    <a:pt x="49" y="144"/>
                  </a:cubicBezTo>
                  <a:cubicBezTo>
                    <a:pt x="97" y="147"/>
                    <a:pt x="145" y="148"/>
                    <a:pt x="195" y="148"/>
                  </a:cubicBezTo>
                  <a:cubicBezTo>
                    <a:pt x="364" y="148"/>
                    <a:pt x="537" y="131"/>
                    <a:pt x="703" y="85"/>
                  </a:cubicBezTo>
                  <a:cubicBezTo>
                    <a:pt x="737" y="74"/>
                    <a:pt x="729" y="0"/>
                    <a:pt x="68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4" name="Google Shape;13304;p56"/>
            <p:cNvSpPr/>
            <p:nvPr/>
          </p:nvSpPr>
          <p:spPr>
            <a:xfrm>
              <a:off x="4899700" y="2929200"/>
              <a:ext cx="30025" cy="7750"/>
            </a:xfrm>
            <a:custGeom>
              <a:avLst/>
              <a:gdLst/>
              <a:ahLst/>
              <a:cxnLst/>
              <a:rect l="l" t="t" r="r" b="b"/>
              <a:pathLst>
                <a:path w="1201" h="310" extrusionOk="0">
                  <a:moveTo>
                    <a:pt x="1027" y="1"/>
                  </a:moveTo>
                  <a:cubicBezTo>
                    <a:pt x="1015" y="1"/>
                    <a:pt x="1002" y="3"/>
                    <a:pt x="989" y="7"/>
                  </a:cubicBezTo>
                  <a:cubicBezTo>
                    <a:pt x="834" y="54"/>
                    <a:pt x="691" y="90"/>
                    <a:pt x="537" y="90"/>
                  </a:cubicBezTo>
                  <a:cubicBezTo>
                    <a:pt x="394" y="102"/>
                    <a:pt x="215" y="90"/>
                    <a:pt x="60" y="150"/>
                  </a:cubicBezTo>
                  <a:cubicBezTo>
                    <a:pt x="1" y="174"/>
                    <a:pt x="1" y="233"/>
                    <a:pt x="60" y="269"/>
                  </a:cubicBezTo>
                  <a:cubicBezTo>
                    <a:pt x="153" y="302"/>
                    <a:pt x="253" y="309"/>
                    <a:pt x="354" y="309"/>
                  </a:cubicBezTo>
                  <a:cubicBezTo>
                    <a:pt x="435" y="309"/>
                    <a:pt x="517" y="305"/>
                    <a:pt x="596" y="305"/>
                  </a:cubicBezTo>
                  <a:cubicBezTo>
                    <a:pt x="751" y="305"/>
                    <a:pt x="894" y="293"/>
                    <a:pt x="1049" y="269"/>
                  </a:cubicBezTo>
                  <a:cubicBezTo>
                    <a:pt x="1201" y="214"/>
                    <a:pt x="1154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5" name="Google Shape;13305;p56"/>
            <p:cNvSpPr/>
            <p:nvPr/>
          </p:nvSpPr>
          <p:spPr>
            <a:xfrm>
              <a:off x="4910125" y="2800575"/>
              <a:ext cx="17000" cy="2750"/>
            </a:xfrm>
            <a:custGeom>
              <a:avLst/>
              <a:gdLst/>
              <a:ahLst/>
              <a:cxnLst/>
              <a:rect l="l" t="t" r="r" b="b"/>
              <a:pathLst>
                <a:path w="680" h="110" extrusionOk="0">
                  <a:moveTo>
                    <a:pt x="277" y="1"/>
                  </a:moveTo>
                  <a:cubicBezTo>
                    <a:pt x="194" y="1"/>
                    <a:pt x="113" y="5"/>
                    <a:pt x="36" y="20"/>
                  </a:cubicBezTo>
                  <a:cubicBezTo>
                    <a:pt x="1" y="44"/>
                    <a:pt x="1" y="80"/>
                    <a:pt x="36" y="80"/>
                  </a:cubicBezTo>
                  <a:cubicBezTo>
                    <a:pt x="131" y="104"/>
                    <a:pt x="227" y="110"/>
                    <a:pt x="323" y="110"/>
                  </a:cubicBezTo>
                  <a:cubicBezTo>
                    <a:pt x="420" y="110"/>
                    <a:pt x="518" y="104"/>
                    <a:pt x="620" y="104"/>
                  </a:cubicBezTo>
                  <a:cubicBezTo>
                    <a:pt x="679" y="92"/>
                    <a:pt x="679" y="8"/>
                    <a:pt x="620" y="8"/>
                  </a:cubicBezTo>
                  <a:cubicBezTo>
                    <a:pt x="504" y="8"/>
                    <a:pt x="388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6" name="Google Shape;13306;p56"/>
            <p:cNvSpPr/>
            <p:nvPr/>
          </p:nvSpPr>
          <p:spPr>
            <a:xfrm>
              <a:off x="3406150" y="2342975"/>
              <a:ext cx="15125" cy="4800"/>
            </a:xfrm>
            <a:custGeom>
              <a:avLst/>
              <a:gdLst/>
              <a:ahLst/>
              <a:cxnLst/>
              <a:rect l="l" t="t" r="r" b="b"/>
              <a:pathLst>
                <a:path w="605" h="192" extrusionOk="0">
                  <a:moveTo>
                    <a:pt x="107" y="0"/>
                  </a:moveTo>
                  <a:cubicBezTo>
                    <a:pt x="0" y="0"/>
                    <a:pt x="0" y="192"/>
                    <a:pt x="107" y="192"/>
                  </a:cubicBezTo>
                  <a:cubicBezTo>
                    <a:pt x="110" y="192"/>
                    <a:pt x="113" y="191"/>
                    <a:pt x="116" y="191"/>
                  </a:cubicBezTo>
                  <a:cubicBezTo>
                    <a:pt x="259" y="167"/>
                    <a:pt x="426" y="191"/>
                    <a:pt x="557" y="143"/>
                  </a:cubicBezTo>
                  <a:cubicBezTo>
                    <a:pt x="604" y="120"/>
                    <a:pt x="604" y="72"/>
                    <a:pt x="557" y="48"/>
                  </a:cubicBezTo>
                  <a:cubicBezTo>
                    <a:pt x="426" y="1"/>
                    <a:pt x="259" y="1"/>
                    <a:pt x="116" y="1"/>
                  </a:cubicBezTo>
                  <a:cubicBezTo>
                    <a:pt x="113" y="0"/>
                    <a:pt x="110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7" name="Google Shape;13307;p56"/>
            <p:cNvSpPr/>
            <p:nvPr/>
          </p:nvSpPr>
          <p:spPr>
            <a:xfrm>
              <a:off x="3343550" y="2230475"/>
              <a:ext cx="25325" cy="7775"/>
            </a:xfrm>
            <a:custGeom>
              <a:avLst/>
              <a:gdLst/>
              <a:ahLst/>
              <a:cxnLst/>
              <a:rect l="l" t="t" r="r" b="b"/>
              <a:pathLst>
                <a:path w="1013" h="311" extrusionOk="0">
                  <a:moveTo>
                    <a:pt x="191" y="0"/>
                  </a:moveTo>
                  <a:cubicBezTo>
                    <a:pt x="1" y="0"/>
                    <a:pt x="1" y="310"/>
                    <a:pt x="191" y="310"/>
                  </a:cubicBezTo>
                  <a:lnTo>
                    <a:pt x="596" y="310"/>
                  </a:lnTo>
                  <a:cubicBezTo>
                    <a:pt x="628" y="310"/>
                    <a:pt x="657" y="310"/>
                    <a:pt x="685" y="310"/>
                  </a:cubicBezTo>
                  <a:cubicBezTo>
                    <a:pt x="783" y="310"/>
                    <a:pt x="861" y="303"/>
                    <a:pt x="953" y="238"/>
                  </a:cubicBezTo>
                  <a:cubicBezTo>
                    <a:pt x="1013" y="191"/>
                    <a:pt x="1013" y="119"/>
                    <a:pt x="953" y="71"/>
                  </a:cubicBezTo>
                  <a:cubicBezTo>
                    <a:pt x="834" y="0"/>
                    <a:pt x="727" y="0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8" name="Google Shape;13308;p56"/>
            <p:cNvSpPr/>
            <p:nvPr/>
          </p:nvSpPr>
          <p:spPr>
            <a:xfrm>
              <a:off x="4651750" y="2220350"/>
              <a:ext cx="22650" cy="5675"/>
            </a:xfrm>
            <a:custGeom>
              <a:avLst/>
              <a:gdLst/>
              <a:ahLst/>
              <a:cxnLst/>
              <a:rect l="l" t="t" r="r" b="b"/>
              <a:pathLst>
                <a:path w="906" h="227" extrusionOk="0">
                  <a:moveTo>
                    <a:pt x="132" y="0"/>
                  </a:moveTo>
                  <a:cubicBezTo>
                    <a:pt x="5" y="35"/>
                    <a:pt x="1" y="227"/>
                    <a:pt x="121" y="227"/>
                  </a:cubicBezTo>
                  <a:cubicBezTo>
                    <a:pt x="124" y="227"/>
                    <a:pt x="128" y="227"/>
                    <a:pt x="132" y="226"/>
                  </a:cubicBezTo>
                  <a:cubicBezTo>
                    <a:pt x="382" y="226"/>
                    <a:pt x="608" y="215"/>
                    <a:pt x="858" y="167"/>
                  </a:cubicBezTo>
                  <a:cubicBezTo>
                    <a:pt x="906" y="167"/>
                    <a:pt x="906" y="72"/>
                    <a:pt x="858" y="60"/>
                  </a:cubicBezTo>
                  <a:cubicBezTo>
                    <a:pt x="608" y="36"/>
                    <a:pt x="382" y="12"/>
                    <a:pt x="13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9" name="Google Shape;13309;p56"/>
            <p:cNvSpPr/>
            <p:nvPr/>
          </p:nvSpPr>
          <p:spPr>
            <a:xfrm>
              <a:off x="4694025" y="2306375"/>
              <a:ext cx="19375" cy="6275"/>
            </a:xfrm>
            <a:custGeom>
              <a:avLst/>
              <a:gdLst/>
              <a:ahLst/>
              <a:cxnLst/>
              <a:rect l="l" t="t" r="r" b="b"/>
              <a:pathLst>
                <a:path w="775" h="251" extrusionOk="0">
                  <a:moveTo>
                    <a:pt x="143" y="0"/>
                  </a:moveTo>
                  <a:cubicBezTo>
                    <a:pt x="1" y="0"/>
                    <a:pt x="1" y="250"/>
                    <a:pt x="143" y="250"/>
                  </a:cubicBezTo>
                  <a:cubicBezTo>
                    <a:pt x="346" y="238"/>
                    <a:pt x="536" y="226"/>
                    <a:pt x="727" y="179"/>
                  </a:cubicBezTo>
                  <a:cubicBezTo>
                    <a:pt x="774" y="167"/>
                    <a:pt x="774" y="83"/>
                    <a:pt x="727" y="72"/>
                  </a:cubicBezTo>
                  <a:cubicBezTo>
                    <a:pt x="536" y="24"/>
                    <a:pt x="346" y="12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0" name="Google Shape;13310;p56"/>
            <p:cNvSpPr/>
            <p:nvPr/>
          </p:nvSpPr>
          <p:spPr>
            <a:xfrm>
              <a:off x="4844125" y="2489100"/>
              <a:ext cx="17200" cy="6300"/>
            </a:xfrm>
            <a:custGeom>
              <a:avLst/>
              <a:gdLst/>
              <a:ahLst/>
              <a:cxnLst/>
              <a:rect l="l" t="t" r="r" b="b"/>
              <a:pathLst>
                <a:path w="688" h="252" extrusionOk="0">
                  <a:moveTo>
                    <a:pt x="155" y="0"/>
                  </a:moveTo>
                  <a:cubicBezTo>
                    <a:pt x="1" y="0"/>
                    <a:pt x="4" y="252"/>
                    <a:pt x="165" y="252"/>
                  </a:cubicBezTo>
                  <a:cubicBezTo>
                    <a:pt x="169" y="252"/>
                    <a:pt x="172" y="252"/>
                    <a:pt x="176" y="252"/>
                  </a:cubicBezTo>
                  <a:cubicBezTo>
                    <a:pt x="319" y="240"/>
                    <a:pt x="474" y="240"/>
                    <a:pt x="616" y="192"/>
                  </a:cubicBezTo>
                  <a:cubicBezTo>
                    <a:pt x="688" y="180"/>
                    <a:pt x="688" y="73"/>
                    <a:pt x="616" y="61"/>
                  </a:cubicBezTo>
                  <a:cubicBezTo>
                    <a:pt x="474" y="13"/>
                    <a:pt x="319" y="13"/>
                    <a:pt x="176" y="2"/>
                  </a:cubicBezTo>
                  <a:cubicBezTo>
                    <a:pt x="169" y="1"/>
                    <a:pt x="162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1" name="Google Shape;13311;p56"/>
            <p:cNvSpPr/>
            <p:nvPr/>
          </p:nvSpPr>
          <p:spPr>
            <a:xfrm>
              <a:off x="3695400" y="2919700"/>
              <a:ext cx="32450" cy="11600"/>
            </a:xfrm>
            <a:custGeom>
              <a:avLst/>
              <a:gdLst/>
              <a:ahLst/>
              <a:cxnLst/>
              <a:rect l="l" t="t" r="r" b="b"/>
              <a:pathLst>
                <a:path w="1298" h="464" extrusionOk="0">
                  <a:moveTo>
                    <a:pt x="807" y="1"/>
                  </a:moveTo>
                  <a:cubicBezTo>
                    <a:pt x="630" y="1"/>
                    <a:pt x="453" y="6"/>
                    <a:pt x="286" y="6"/>
                  </a:cubicBezTo>
                  <a:cubicBezTo>
                    <a:pt x="0" y="6"/>
                    <a:pt x="0" y="434"/>
                    <a:pt x="286" y="458"/>
                  </a:cubicBezTo>
                  <a:cubicBezTo>
                    <a:pt x="460" y="458"/>
                    <a:pt x="640" y="464"/>
                    <a:pt x="815" y="464"/>
                  </a:cubicBezTo>
                  <a:cubicBezTo>
                    <a:pt x="902" y="464"/>
                    <a:pt x="988" y="462"/>
                    <a:pt x="1072" y="458"/>
                  </a:cubicBezTo>
                  <a:cubicBezTo>
                    <a:pt x="1167" y="458"/>
                    <a:pt x="1250" y="399"/>
                    <a:pt x="1286" y="292"/>
                  </a:cubicBezTo>
                  <a:cubicBezTo>
                    <a:pt x="1298" y="244"/>
                    <a:pt x="1298" y="220"/>
                    <a:pt x="1286" y="173"/>
                  </a:cubicBezTo>
                  <a:cubicBezTo>
                    <a:pt x="1250" y="65"/>
                    <a:pt x="1167" y="18"/>
                    <a:pt x="1072" y="6"/>
                  </a:cubicBezTo>
                  <a:cubicBezTo>
                    <a:pt x="984" y="2"/>
                    <a:pt x="896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12" name="Google Shape;13312;p5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Future</a:t>
            </a:r>
            <a:r>
              <a:rPr lang="en" dirty="0"/>
              <a:t> Work </a:t>
            </a:r>
            <a:endParaRPr dirty="0"/>
          </a:p>
        </p:txBody>
      </p:sp>
      <p:sp>
        <p:nvSpPr>
          <p:cNvPr id="13313" name="Google Shape;13313;p56"/>
          <p:cNvSpPr txBox="1">
            <a:spLocks noGrp="1"/>
          </p:cNvSpPr>
          <p:nvPr>
            <p:ph type="subTitle" idx="1"/>
          </p:nvPr>
        </p:nvSpPr>
        <p:spPr>
          <a:xfrm>
            <a:off x="3220025" y="3403458"/>
            <a:ext cx="27039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Model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3315" name="Google Shape;13315;p56"/>
          <p:cNvSpPr txBox="1">
            <a:spLocks noGrp="1"/>
          </p:cNvSpPr>
          <p:nvPr>
            <p:ph type="subTitle" idx="3"/>
          </p:nvPr>
        </p:nvSpPr>
        <p:spPr>
          <a:xfrm>
            <a:off x="6009914" y="3403458"/>
            <a:ext cx="27039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Deployment </a:t>
            </a:r>
            <a:endParaRPr dirty="0"/>
          </a:p>
        </p:txBody>
      </p:sp>
      <p:sp>
        <p:nvSpPr>
          <p:cNvPr id="13317" name="Google Shape;13317;p56"/>
          <p:cNvSpPr txBox="1">
            <a:spLocks noGrp="1"/>
          </p:cNvSpPr>
          <p:nvPr>
            <p:ph type="subTitle" idx="5"/>
          </p:nvPr>
        </p:nvSpPr>
        <p:spPr>
          <a:xfrm>
            <a:off x="3382585" y="2157958"/>
            <a:ext cx="27039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US" dirty="0"/>
              <a:t>Feed classifier more </a:t>
            </a:r>
            <a:r>
              <a:rPr lang="en" dirty="0">
                <a:latin typeface="Merriweather"/>
                <a:sym typeface="Merriweather"/>
              </a:rPr>
              <a:t>f</a:t>
            </a:r>
            <a:r>
              <a:rPr lang="en" dirty="0">
                <a:latin typeface="Merriweather"/>
                <a:ea typeface="Merriweather"/>
                <a:cs typeface="Merriweather"/>
                <a:sym typeface="Merriweather"/>
              </a:rPr>
              <a:t>eatures</a:t>
            </a:r>
            <a:endParaRPr dirty="0"/>
          </a:p>
        </p:txBody>
      </p:sp>
      <p:grpSp>
        <p:nvGrpSpPr>
          <p:cNvPr id="13321" name="Google Shape;13321;p56"/>
          <p:cNvGrpSpPr/>
          <p:nvPr/>
        </p:nvGrpSpPr>
        <p:grpSpPr>
          <a:xfrm>
            <a:off x="156470" y="1368186"/>
            <a:ext cx="2794622" cy="2862914"/>
            <a:chOff x="3119125" y="1476475"/>
            <a:chExt cx="2063975" cy="2114100"/>
          </a:xfrm>
        </p:grpSpPr>
        <p:sp>
          <p:nvSpPr>
            <p:cNvPr id="13322" name="Google Shape;13322;p56"/>
            <p:cNvSpPr/>
            <p:nvPr/>
          </p:nvSpPr>
          <p:spPr>
            <a:xfrm>
              <a:off x="3247200" y="1557975"/>
              <a:ext cx="251175" cy="456400"/>
            </a:xfrm>
            <a:custGeom>
              <a:avLst/>
              <a:gdLst/>
              <a:ahLst/>
              <a:cxnLst/>
              <a:rect l="l" t="t" r="r" b="b"/>
              <a:pathLst>
                <a:path w="10047" h="18256" extrusionOk="0">
                  <a:moveTo>
                    <a:pt x="2306" y="1"/>
                  </a:moveTo>
                  <a:cubicBezTo>
                    <a:pt x="1500" y="1"/>
                    <a:pt x="717" y="171"/>
                    <a:pt x="57" y="575"/>
                  </a:cubicBezTo>
                  <a:cubicBezTo>
                    <a:pt x="1" y="609"/>
                    <a:pt x="40" y="695"/>
                    <a:pt x="104" y="695"/>
                  </a:cubicBezTo>
                  <a:cubicBezTo>
                    <a:pt x="108" y="695"/>
                    <a:pt x="112" y="695"/>
                    <a:pt x="116" y="694"/>
                  </a:cubicBezTo>
                  <a:cubicBezTo>
                    <a:pt x="940" y="544"/>
                    <a:pt x="1700" y="373"/>
                    <a:pt x="2485" y="373"/>
                  </a:cubicBezTo>
                  <a:cubicBezTo>
                    <a:pt x="2880" y="373"/>
                    <a:pt x="3281" y="416"/>
                    <a:pt x="3700" y="528"/>
                  </a:cubicBezTo>
                  <a:cubicBezTo>
                    <a:pt x="4760" y="790"/>
                    <a:pt x="5724" y="1373"/>
                    <a:pt x="6498" y="2135"/>
                  </a:cubicBezTo>
                  <a:cubicBezTo>
                    <a:pt x="8117" y="3731"/>
                    <a:pt x="8701" y="5957"/>
                    <a:pt x="8867" y="8172"/>
                  </a:cubicBezTo>
                  <a:cubicBezTo>
                    <a:pt x="9034" y="10410"/>
                    <a:pt x="8748" y="12791"/>
                    <a:pt x="7570" y="14744"/>
                  </a:cubicBezTo>
                  <a:cubicBezTo>
                    <a:pt x="6986" y="15720"/>
                    <a:pt x="6189" y="16554"/>
                    <a:pt x="5153" y="17077"/>
                  </a:cubicBezTo>
                  <a:cubicBezTo>
                    <a:pt x="4188" y="17566"/>
                    <a:pt x="3105" y="17637"/>
                    <a:pt x="2045" y="17804"/>
                  </a:cubicBezTo>
                  <a:cubicBezTo>
                    <a:pt x="1878" y="17839"/>
                    <a:pt x="1902" y="18089"/>
                    <a:pt x="2045" y="18113"/>
                  </a:cubicBezTo>
                  <a:cubicBezTo>
                    <a:pt x="2488" y="18208"/>
                    <a:pt x="2924" y="18255"/>
                    <a:pt x="3349" y="18255"/>
                  </a:cubicBezTo>
                  <a:cubicBezTo>
                    <a:pt x="4695" y="18255"/>
                    <a:pt x="5937" y="17778"/>
                    <a:pt x="6986" y="16792"/>
                  </a:cubicBezTo>
                  <a:cubicBezTo>
                    <a:pt x="8463" y="15422"/>
                    <a:pt x="9260" y="13434"/>
                    <a:pt x="9534" y="11481"/>
                  </a:cubicBezTo>
                  <a:cubicBezTo>
                    <a:pt x="10046" y="7802"/>
                    <a:pt x="9284" y="3076"/>
                    <a:pt x="5855" y="1004"/>
                  </a:cubicBezTo>
                  <a:cubicBezTo>
                    <a:pt x="4875" y="416"/>
                    <a:pt x="3564" y="1"/>
                    <a:pt x="23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3" name="Google Shape;13323;p56"/>
            <p:cNvSpPr/>
            <p:nvPr/>
          </p:nvSpPr>
          <p:spPr>
            <a:xfrm>
              <a:off x="3320350" y="1915375"/>
              <a:ext cx="1397250" cy="94025"/>
            </a:xfrm>
            <a:custGeom>
              <a:avLst/>
              <a:gdLst/>
              <a:ahLst/>
              <a:cxnLst/>
              <a:rect l="l" t="t" r="r" b="b"/>
              <a:pathLst>
                <a:path w="55890" h="3761" extrusionOk="0">
                  <a:moveTo>
                    <a:pt x="45780" y="1"/>
                  </a:moveTo>
                  <a:cubicBezTo>
                    <a:pt x="45129" y="1"/>
                    <a:pt x="44478" y="7"/>
                    <a:pt x="43827" y="19"/>
                  </a:cubicBezTo>
                  <a:cubicBezTo>
                    <a:pt x="39338" y="103"/>
                    <a:pt x="34838" y="269"/>
                    <a:pt x="30349" y="460"/>
                  </a:cubicBezTo>
                  <a:cubicBezTo>
                    <a:pt x="23920" y="734"/>
                    <a:pt x="17491" y="1186"/>
                    <a:pt x="11085" y="1841"/>
                  </a:cubicBezTo>
                  <a:cubicBezTo>
                    <a:pt x="9120" y="2031"/>
                    <a:pt x="7156" y="2258"/>
                    <a:pt x="5191" y="2531"/>
                  </a:cubicBezTo>
                  <a:cubicBezTo>
                    <a:pt x="3501" y="2770"/>
                    <a:pt x="1703" y="3031"/>
                    <a:pt x="72" y="3579"/>
                  </a:cubicBezTo>
                  <a:cubicBezTo>
                    <a:pt x="5" y="3612"/>
                    <a:pt x="1" y="3760"/>
                    <a:pt x="88" y="3760"/>
                  </a:cubicBezTo>
                  <a:cubicBezTo>
                    <a:pt x="94" y="3760"/>
                    <a:pt x="100" y="3759"/>
                    <a:pt x="107" y="3758"/>
                  </a:cubicBezTo>
                  <a:cubicBezTo>
                    <a:pt x="3334" y="3543"/>
                    <a:pt x="6549" y="2984"/>
                    <a:pt x="9763" y="2662"/>
                  </a:cubicBezTo>
                  <a:cubicBezTo>
                    <a:pt x="13466" y="2293"/>
                    <a:pt x="17181" y="2008"/>
                    <a:pt x="20884" y="1757"/>
                  </a:cubicBezTo>
                  <a:cubicBezTo>
                    <a:pt x="27980" y="1281"/>
                    <a:pt x="35076" y="984"/>
                    <a:pt x="42196" y="817"/>
                  </a:cubicBezTo>
                  <a:cubicBezTo>
                    <a:pt x="43355" y="788"/>
                    <a:pt x="44513" y="770"/>
                    <a:pt x="45670" y="770"/>
                  </a:cubicBezTo>
                  <a:cubicBezTo>
                    <a:pt x="48864" y="770"/>
                    <a:pt x="52052" y="910"/>
                    <a:pt x="55233" y="1365"/>
                  </a:cubicBezTo>
                  <a:cubicBezTo>
                    <a:pt x="55256" y="1368"/>
                    <a:pt x="55277" y="1370"/>
                    <a:pt x="55298" y="1370"/>
                  </a:cubicBezTo>
                  <a:cubicBezTo>
                    <a:pt x="55727" y="1370"/>
                    <a:pt x="55889" y="706"/>
                    <a:pt x="55424" y="638"/>
                  </a:cubicBezTo>
                  <a:cubicBezTo>
                    <a:pt x="52234" y="163"/>
                    <a:pt x="49004" y="1"/>
                    <a:pt x="4578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4" name="Google Shape;13324;p56"/>
            <p:cNvSpPr/>
            <p:nvPr/>
          </p:nvSpPr>
          <p:spPr>
            <a:xfrm>
              <a:off x="4637775" y="1480075"/>
              <a:ext cx="200650" cy="468000"/>
            </a:xfrm>
            <a:custGeom>
              <a:avLst/>
              <a:gdLst/>
              <a:ahLst/>
              <a:cxnLst/>
              <a:rect l="l" t="t" r="r" b="b"/>
              <a:pathLst>
                <a:path w="8026" h="18720" extrusionOk="0">
                  <a:moveTo>
                    <a:pt x="107" y="0"/>
                  </a:moveTo>
                  <a:cubicBezTo>
                    <a:pt x="12" y="0"/>
                    <a:pt x="0" y="155"/>
                    <a:pt x="96" y="179"/>
                  </a:cubicBezTo>
                  <a:cubicBezTo>
                    <a:pt x="5656" y="1941"/>
                    <a:pt x="8025" y="9323"/>
                    <a:pt x="6001" y="14490"/>
                  </a:cubicBezTo>
                  <a:cubicBezTo>
                    <a:pt x="5739" y="15193"/>
                    <a:pt x="5346" y="15860"/>
                    <a:pt x="4870" y="16443"/>
                  </a:cubicBezTo>
                  <a:cubicBezTo>
                    <a:pt x="4501" y="16883"/>
                    <a:pt x="4072" y="17300"/>
                    <a:pt x="3572" y="17622"/>
                  </a:cubicBezTo>
                  <a:cubicBezTo>
                    <a:pt x="3144" y="17896"/>
                    <a:pt x="2536" y="18015"/>
                    <a:pt x="2203" y="18431"/>
                  </a:cubicBezTo>
                  <a:cubicBezTo>
                    <a:pt x="2179" y="18479"/>
                    <a:pt x="2179" y="18538"/>
                    <a:pt x="2215" y="18574"/>
                  </a:cubicBezTo>
                  <a:cubicBezTo>
                    <a:pt x="2373" y="18676"/>
                    <a:pt x="2547" y="18719"/>
                    <a:pt x="2728" y="18719"/>
                  </a:cubicBezTo>
                  <a:cubicBezTo>
                    <a:pt x="3393" y="18719"/>
                    <a:pt x="4154" y="18141"/>
                    <a:pt x="4584" y="17776"/>
                  </a:cubicBezTo>
                  <a:cubicBezTo>
                    <a:pt x="5263" y="17217"/>
                    <a:pt x="5811" y="16502"/>
                    <a:pt x="6227" y="15740"/>
                  </a:cubicBezTo>
                  <a:cubicBezTo>
                    <a:pt x="6954" y="14371"/>
                    <a:pt x="7299" y="12823"/>
                    <a:pt x="7370" y="11276"/>
                  </a:cubicBezTo>
                  <a:cubicBezTo>
                    <a:pt x="7525" y="8109"/>
                    <a:pt x="6549" y="4668"/>
                    <a:pt x="4394" y="2286"/>
                  </a:cubicBezTo>
                  <a:cubicBezTo>
                    <a:pt x="3263" y="1036"/>
                    <a:pt x="1822" y="143"/>
                    <a:pt x="10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5" name="Google Shape;13325;p56"/>
            <p:cNvSpPr/>
            <p:nvPr/>
          </p:nvSpPr>
          <p:spPr>
            <a:xfrm>
              <a:off x="3298625" y="1476475"/>
              <a:ext cx="1348500" cy="96500"/>
            </a:xfrm>
            <a:custGeom>
              <a:avLst/>
              <a:gdLst/>
              <a:ahLst/>
              <a:cxnLst/>
              <a:rect l="l" t="t" r="r" b="b"/>
              <a:pathLst>
                <a:path w="53940" h="3860" extrusionOk="0">
                  <a:moveTo>
                    <a:pt x="53010" y="1"/>
                  </a:moveTo>
                  <a:cubicBezTo>
                    <a:pt x="52572" y="1"/>
                    <a:pt x="52114" y="67"/>
                    <a:pt x="51721" y="97"/>
                  </a:cubicBezTo>
                  <a:cubicBezTo>
                    <a:pt x="50459" y="204"/>
                    <a:pt x="49197" y="394"/>
                    <a:pt x="47947" y="585"/>
                  </a:cubicBezTo>
                  <a:cubicBezTo>
                    <a:pt x="45458" y="978"/>
                    <a:pt x="42970" y="1430"/>
                    <a:pt x="40481" y="1764"/>
                  </a:cubicBezTo>
                  <a:cubicBezTo>
                    <a:pt x="36981" y="2228"/>
                    <a:pt x="33433" y="2430"/>
                    <a:pt x="29885" y="2609"/>
                  </a:cubicBezTo>
                  <a:cubicBezTo>
                    <a:pt x="25348" y="2835"/>
                    <a:pt x="20824" y="3121"/>
                    <a:pt x="16288" y="3264"/>
                  </a:cubicBezTo>
                  <a:cubicBezTo>
                    <a:pt x="13949" y="3347"/>
                    <a:pt x="11629" y="3385"/>
                    <a:pt x="9295" y="3385"/>
                  </a:cubicBezTo>
                  <a:cubicBezTo>
                    <a:pt x="8967" y="3385"/>
                    <a:pt x="8639" y="3384"/>
                    <a:pt x="8311" y="3383"/>
                  </a:cubicBezTo>
                  <a:cubicBezTo>
                    <a:pt x="5823" y="3372"/>
                    <a:pt x="3334" y="3238"/>
                    <a:pt x="846" y="3238"/>
                  </a:cubicBezTo>
                  <a:cubicBezTo>
                    <a:pt x="656" y="3238"/>
                    <a:pt x="465" y="3238"/>
                    <a:pt x="274" y="3240"/>
                  </a:cubicBezTo>
                  <a:cubicBezTo>
                    <a:pt x="0" y="3240"/>
                    <a:pt x="24" y="3621"/>
                    <a:pt x="274" y="3657"/>
                  </a:cubicBezTo>
                  <a:cubicBezTo>
                    <a:pt x="2655" y="3859"/>
                    <a:pt x="5084" y="3835"/>
                    <a:pt x="7465" y="3847"/>
                  </a:cubicBezTo>
                  <a:cubicBezTo>
                    <a:pt x="7976" y="3850"/>
                    <a:pt x="8487" y="3851"/>
                    <a:pt x="8999" y="3851"/>
                  </a:cubicBezTo>
                  <a:cubicBezTo>
                    <a:pt x="10762" y="3851"/>
                    <a:pt x="12525" y="3834"/>
                    <a:pt x="14288" y="3788"/>
                  </a:cubicBezTo>
                  <a:cubicBezTo>
                    <a:pt x="18931" y="3669"/>
                    <a:pt x="23563" y="3335"/>
                    <a:pt x="28206" y="3061"/>
                  </a:cubicBezTo>
                  <a:cubicBezTo>
                    <a:pt x="31849" y="2847"/>
                    <a:pt x="35528" y="2680"/>
                    <a:pt x="39160" y="2311"/>
                  </a:cubicBezTo>
                  <a:cubicBezTo>
                    <a:pt x="41612" y="2061"/>
                    <a:pt x="44077" y="1645"/>
                    <a:pt x="46518" y="1287"/>
                  </a:cubicBezTo>
                  <a:cubicBezTo>
                    <a:pt x="48030" y="1061"/>
                    <a:pt x="49530" y="823"/>
                    <a:pt x="51054" y="633"/>
                  </a:cubicBezTo>
                  <a:cubicBezTo>
                    <a:pt x="51657" y="549"/>
                    <a:pt x="52441" y="335"/>
                    <a:pt x="53130" y="335"/>
                  </a:cubicBezTo>
                  <a:cubicBezTo>
                    <a:pt x="53325" y="335"/>
                    <a:pt x="53512" y="352"/>
                    <a:pt x="53685" y="394"/>
                  </a:cubicBezTo>
                  <a:cubicBezTo>
                    <a:pt x="53693" y="396"/>
                    <a:pt x="53701" y="396"/>
                    <a:pt x="53708" y="396"/>
                  </a:cubicBezTo>
                  <a:cubicBezTo>
                    <a:pt x="53871" y="396"/>
                    <a:pt x="53940" y="154"/>
                    <a:pt x="53769" y="97"/>
                  </a:cubicBezTo>
                  <a:cubicBezTo>
                    <a:pt x="53535" y="25"/>
                    <a:pt x="53276" y="1"/>
                    <a:pt x="5301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6" name="Google Shape;13326;p56"/>
            <p:cNvSpPr/>
            <p:nvPr/>
          </p:nvSpPr>
          <p:spPr>
            <a:xfrm>
              <a:off x="3119125" y="1566175"/>
              <a:ext cx="544450" cy="2024400"/>
            </a:xfrm>
            <a:custGeom>
              <a:avLst/>
              <a:gdLst/>
              <a:ahLst/>
              <a:cxnLst/>
              <a:rect l="l" t="t" r="r" b="b"/>
              <a:pathLst>
                <a:path w="21778" h="80976" extrusionOk="0">
                  <a:moveTo>
                    <a:pt x="6856" y="0"/>
                  </a:moveTo>
                  <a:cubicBezTo>
                    <a:pt x="4179" y="0"/>
                    <a:pt x="2406" y="2144"/>
                    <a:pt x="1441" y="4486"/>
                  </a:cubicBezTo>
                  <a:cubicBezTo>
                    <a:pt x="322" y="7224"/>
                    <a:pt x="1" y="10391"/>
                    <a:pt x="405" y="13309"/>
                  </a:cubicBezTo>
                  <a:cubicBezTo>
                    <a:pt x="655" y="15202"/>
                    <a:pt x="1441" y="16988"/>
                    <a:pt x="2215" y="18714"/>
                  </a:cubicBezTo>
                  <a:cubicBezTo>
                    <a:pt x="3287" y="21083"/>
                    <a:pt x="4585" y="23345"/>
                    <a:pt x="5954" y="25524"/>
                  </a:cubicBezTo>
                  <a:cubicBezTo>
                    <a:pt x="8621" y="29787"/>
                    <a:pt x="11633" y="33823"/>
                    <a:pt x="14050" y="38240"/>
                  </a:cubicBezTo>
                  <a:cubicBezTo>
                    <a:pt x="18634" y="46622"/>
                    <a:pt x="21777" y="56576"/>
                    <a:pt x="20265" y="66208"/>
                  </a:cubicBezTo>
                  <a:cubicBezTo>
                    <a:pt x="19694" y="69911"/>
                    <a:pt x="18562" y="73590"/>
                    <a:pt x="16038" y="76447"/>
                  </a:cubicBezTo>
                  <a:cubicBezTo>
                    <a:pt x="14656" y="78030"/>
                    <a:pt x="12356" y="80128"/>
                    <a:pt x="10044" y="80128"/>
                  </a:cubicBezTo>
                  <a:cubicBezTo>
                    <a:pt x="9748" y="80128"/>
                    <a:pt x="9451" y="80093"/>
                    <a:pt x="9157" y="80019"/>
                  </a:cubicBezTo>
                  <a:cubicBezTo>
                    <a:pt x="7787" y="79674"/>
                    <a:pt x="6990" y="78424"/>
                    <a:pt x="6549" y="77174"/>
                  </a:cubicBezTo>
                  <a:cubicBezTo>
                    <a:pt x="5823" y="75114"/>
                    <a:pt x="5644" y="72816"/>
                    <a:pt x="5858" y="70649"/>
                  </a:cubicBezTo>
                  <a:cubicBezTo>
                    <a:pt x="5978" y="69434"/>
                    <a:pt x="6251" y="68208"/>
                    <a:pt x="6692" y="67065"/>
                  </a:cubicBezTo>
                  <a:cubicBezTo>
                    <a:pt x="7049" y="66136"/>
                    <a:pt x="7585" y="64803"/>
                    <a:pt x="8561" y="64350"/>
                  </a:cubicBezTo>
                  <a:cubicBezTo>
                    <a:pt x="8751" y="64264"/>
                    <a:pt x="8927" y="64225"/>
                    <a:pt x="9089" y="64225"/>
                  </a:cubicBezTo>
                  <a:cubicBezTo>
                    <a:pt x="10423" y="64225"/>
                    <a:pt x="10855" y="66882"/>
                    <a:pt x="10823" y="67827"/>
                  </a:cubicBezTo>
                  <a:cubicBezTo>
                    <a:pt x="10764" y="69149"/>
                    <a:pt x="10300" y="70339"/>
                    <a:pt x="9657" y="71482"/>
                  </a:cubicBezTo>
                  <a:cubicBezTo>
                    <a:pt x="9476" y="71803"/>
                    <a:pt x="9766" y="72107"/>
                    <a:pt x="10046" y="72107"/>
                  </a:cubicBezTo>
                  <a:cubicBezTo>
                    <a:pt x="10171" y="72107"/>
                    <a:pt x="10294" y="72046"/>
                    <a:pt x="10371" y="71899"/>
                  </a:cubicBezTo>
                  <a:cubicBezTo>
                    <a:pt x="11431" y="70006"/>
                    <a:pt x="12074" y="67720"/>
                    <a:pt x="11323" y="65589"/>
                  </a:cubicBezTo>
                  <a:cubicBezTo>
                    <a:pt x="10966" y="64546"/>
                    <a:pt x="10120" y="63421"/>
                    <a:pt x="9000" y="63421"/>
                  </a:cubicBezTo>
                  <a:cubicBezTo>
                    <a:pt x="8777" y="63421"/>
                    <a:pt x="8543" y="63466"/>
                    <a:pt x="8299" y="63565"/>
                  </a:cubicBezTo>
                  <a:cubicBezTo>
                    <a:pt x="7454" y="63910"/>
                    <a:pt x="6894" y="64743"/>
                    <a:pt x="6490" y="65517"/>
                  </a:cubicBezTo>
                  <a:cubicBezTo>
                    <a:pt x="5918" y="66589"/>
                    <a:pt x="5525" y="67768"/>
                    <a:pt x="5263" y="68970"/>
                  </a:cubicBezTo>
                  <a:cubicBezTo>
                    <a:pt x="4775" y="71339"/>
                    <a:pt x="4846" y="73745"/>
                    <a:pt x="5358" y="76102"/>
                  </a:cubicBezTo>
                  <a:cubicBezTo>
                    <a:pt x="5680" y="77602"/>
                    <a:pt x="6275" y="79221"/>
                    <a:pt x="7549" y="80198"/>
                  </a:cubicBezTo>
                  <a:cubicBezTo>
                    <a:pt x="8250" y="80734"/>
                    <a:pt x="9084" y="80975"/>
                    <a:pt x="9944" y="80975"/>
                  </a:cubicBezTo>
                  <a:cubicBezTo>
                    <a:pt x="10267" y="80975"/>
                    <a:pt x="10594" y="80941"/>
                    <a:pt x="10919" y="80876"/>
                  </a:cubicBezTo>
                  <a:cubicBezTo>
                    <a:pt x="13859" y="80293"/>
                    <a:pt x="16324" y="77757"/>
                    <a:pt x="17931" y="75388"/>
                  </a:cubicBezTo>
                  <a:cubicBezTo>
                    <a:pt x="20289" y="71923"/>
                    <a:pt x="21098" y="67387"/>
                    <a:pt x="21325" y="63267"/>
                  </a:cubicBezTo>
                  <a:cubicBezTo>
                    <a:pt x="21599" y="58326"/>
                    <a:pt x="20777" y="53337"/>
                    <a:pt x="19301" y="48622"/>
                  </a:cubicBezTo>
                  <a:cubicBezTo>
                    <a:pt x="17741" y="43622"/>
                    <a:pt x="15443" y="38883"/>
                    <a:pt x="12669" y="34442"/>
                  </a:cubicBezTo>
                  <a:cubicBezTo>
                    <a:pt x="9776" y="29846"/>
                    <a:pt x="6513" y="25500"/>
                    <a:pt x="3953" y="20690"/>
                  </a:cubicBezTo>
                  <a:cubicBezTo>
                    <a:pt x="2822" y="18559"/>
                    <a:pt x="1632" y="16273"/>
                    <a:pt x="1132" y="13892"/>
                  </a:cubicBezTo>
                  <a:cubicBezTo>
                    <a:pt x="822" y="12380"/>
                    <a:pt x="786" y="10820"/>
                    <a:pt x="905" y="9308"/>
                  </a:cubicBezTo>
                  <a:cubicBezTo>
                    <a:pt x="1144" y="6296"/>
                    <a:pt x="1989" y="2319"/>
                    <a:pt x="4882" y="747"/>
                  </a:cubicBezTo>
                  <a:cubicBezTo>
                    <a:pt x="5585" y="366"/>
                    <a:pt x="6370" y="176"/>
                    <a:pt x="7156" y="152"/>
                  </a:cubicBezTo>
                  <a:cubicBezTo>
                    <a:pt x="7160" y="153"/>
                    <a:pt x="7164" y="153"/>
                    <a:pt x="7168" y="153"/>
                  </a:cubicBezTo>
                  <a:cubicBezTo>
                    <a:pt x="7263" y="153"/>
                    <a:pt x="7259" y="9"/>
                    <a:pt x="7156" y="9"/>
                  </a:cubicBezTo>
                  <a:cubicBezTo>
                    <a:pt x="7055" y="3"/>
                    <a:pt x="6955" y="0"/>
                    <a:pt x="685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7" name="Google Shape;13327;p56"/>
            <p:cNvSpPr/>
            <p:nvPr/>
          </p:nvSpPr>
          <p:spPr>
            <a:xfrm>
              <a:off x="4644875" y="1927300"/>
              <a:ext cx="538225" cy="1618975"/>
            </a:xfrm>
            <a:custGeom>
              <a:avLst/>
              <a:gdLst/>
              <a:ahLst/>
              <a:cxnLst/>
              <a:rect l="l" t="t" r="r" b="b"/>
              <a:pathLst>
                <a:path w="21529" h="64759" extrusionOk="0">
                  <a:moveTo>
                    <a:pt x="120" y="1"/>
                  </a:moveTo>
                  <a:cubicBezTo>
                    <a:pt x="57" y="1"/>
                    <a:pt x="0" y="55"/>
                    <a:pt x="14" y="137"/>
                  </a:cubicBezTo>
                  <a:cubicBezTo>
                    <a:pt x="1907" y="10103"/>
                    <a:pt x="9551" y="17652"/>
                    <a:pt x="14516" y="26164"/>
                  </a:cubicBezTo>
                  <a:cubicBezTo>
                    <a:pt x="15814" y="28379"/>
                    <a:pt x="16957" y="30689"/>
                    <a:pt x="17790" y="33106"/>
                  </a:cubicBezTo>
                  <a:cubicBezTo>
                    <a:pt x="18552" y="35308"/>
                    <a:pt x="19100" y="37606"/>
                    <a:pt x="19540" y="39880"/>
                  </a:cubicBezTo>
                  <a:cubicBezTo>
                    <a:pt x="20421" y="44310"/>
                    <a:pt x="20850" y="48989"/>
                    <a:pt x="20016" y="53465"/>
                  </a:cubicBezTo>
                  <a:cubicBezTo>
                    <a:pt x="19600" y="55704"/>
                    <a:pt x="18850" y="57871"/>
                    <a:pt x="17576" y="59752"/>
                  </a:cubicBezTo>
                  <a:cubicBezTo>
                    <a:pt x="16242" y="61728"/>
                    <a:pt x="14421" y="62955"/>
                    <a:pt x="12420" y="64157"/>
                  </a:cubicBezTo>
                  <a:cubicBezTo>
                    <a:pt x="12152" y="64318"/>
                    <a:pt x="12280" y="64758"/>
                    <a:pt x="12568" y="64758"/>
                  </a:cubicBezTo>
                  <a:cubicBezTo>
                    <a:pt x="12600" y="64758"/>
                    <a:pt x="12634" y="64753"/>
                    <a:pt x="12670" y="64741"/>
                  </a:cubicBezTo>
                  <a:cubicBezTo>
                    <a:pt x="16504" y="63467"/>
                    <a:pt x="19088" y="59681"/>
                    <a:pt x="20231" y="55966"/>
                  </a:cubicBezTo>
                  <a:cubicBezTo>
                    <a:pt x="21529" y="51715"/>
                    <a:pt x="21386" y="47096"/>
                    <a:pt x="20778" y="42750"/>
                  </a:cubicBezTo>
                  <a:cubicBezTo>
                    <a:pt x="20112" y="37952"/>
                    <a:pt x="18873" y="33142"/>
                    <a:pt x="16695" y="28760"/>
                  </a:cubicBezTo>
                  <a:cubicBezTo>
                    <a:pt x="14385" y="24081"/>
                    <a:pt x="11230" y="19878"/>
                    <a:pt x="8265" y="15592"/>
                  </a:cubicBezTo>
                  <a:cubicBezTo>
                    <a:pt x="4955" y="10817"/>
                    <a:pt x="1800" y="5757"/>
                    <a:pt x="240" y="102"/>
                  </a:cubicBezTo>
                  <a:cubicBezTo>
                    <a:pt x="215" y="31"/>
                    <a:pt x="166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8" name="Google Shape;13328;p56"/>
            <p:cNvSpPr/>
            <p:nvPr/>
          </p:nvSpPr>
          <p:spPr>
            <a:xfrm>
              <a:off x="3372425" y="3586875"/>
              <a:ext cx="1525" cy="1225"/>
            </a:xfrm>
            <a:custGeom>
              <a:avLst/>
              <a:gdLst/>
              <a:ahLst/>
              <a:cxnLst/>
              <a:rect l="l" t="t" r="r" b="b"/>
              <a:pathLst>
                <a:path w="61" h="49" extrusionOk="0">
                  <a:moveTo>
                    <a:pt x="37" y="1"/>
                  </a:moveTo>
                  <a:cubicBezTo>
                    <a:pt x="1" y="25"/>
                    <a:pt x="1" y="48"/>
                    <a:pt x="37" y="48"/>
                  </a:cubicBezTo>
                  <a:cubicBezTo>
                    <a:pt x="60" y="48"/>
                    <a:pt x="60" y="1"/>
                    <a:pt x="3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9" name="Google Shape;13329;p56"/>
            <p:cNvSpPr/>
            <p:nvPr/>
          </p:nvSpPr>
          <p:spPr>
            <a:xfrm>
              <a:off x="3355775" y="3522200"/>
              <a:ext cx="1611225" cy="59950"/>
            </a:xfrm>
            <a:custGeom>
              <a:avLst/>
              <a:gdLst/>
              <a:ahLst/>
              <a:cxnLst/>
              <a:rect l="l" t="t" r="r" b="b"/>
              <a:pathLst>
                <a:path w="64449" h="2398" extrusionOk="0">
                  <a:moveTo>
                    <a:pt x="60968" y="0"/>
                  </a:moveTo>
                  <a:cubicBezTo>
                    <a:pt x="59574" y="0"/>
                    <a:pt x="58176" y="52"/>
                    <a:pt x="56793" y="52"/>
                  </a:cubicBezTo>
                  <a:cubicBezTo>
                    <a:pt x="53161" y="64"/>
                    <a:pt x="49506" y="111"/>
                    <a:pt x="45875" y="171"/>
                  </a:cubicBezTo>
                  <a:cubicBezTo>
                    <a:pt x="36350" y="314"/>
                    <a:pt x="26849" y="576"/>
                    <a:pt x="17336" y="1028"/>
                  </a:cubicBezTo>
                  <a:cubicBezTo>
                    <a:pt x="14442" y="1159"/>
                    <a:pt x="11561" y="1373"/>
                    <a:pt x="8668" y="1552"/>
                  </a:cubicBezTo>
                  <a:cubicBezTo>
                    <a:pt x="5810" y="1730"/>
                    <a:pt x="2989" y="2028"/>
                    <a:pt x="131" y="2219"/>
                  </a:cubicBezTo>
                  <a:cubicBezTo>
                    <a:pt x="4" y="2219"/>
                    <a:pt x="0" y="2398"/>
                    <a:pt x="119" y="2398"/>
                  </a:cubicBezTo>
                  <a:cubicBezTo>
                    <a:pt x="123" y="2398"/>
                    <a:pt x="127" y="2398"/>
                    <a:pt x="131" y="2397"/>
                  </a:cubicBezTo>
                  <a:cubicBezTo>
                    <a:pt x="2667" y="2231"/>
                    <a:pt x="5227" y="2207"/>
                    <a:pt x="7763" y="2088"/>
                  </a:cubicBezTo>
                  <a:cubicBezTo>
                    <a:pt x="10311" y="1969"/>
                    <a:pt x="12859" y="1921"/>
                    <a:pt x="15383" y="1814"/>
                  </a:cubicBezTo>
                  <a:cubicBezTo>
                    <a:pt x="20384" y="1611"/>
                    <a:pt x="25396" y="1445"/>
                    <a:pt x="30421" y="1302"/>
                  </a:cubicBezTo>
                  <a:cubicBezTo>
                    <a:pt x="38791" y="1040"/>
                    <a:pt x="47196" y="885"/>
                    <a:pt x="55578" y="837"/>
                  </a:cubicBezTo>
                  <a:cubicBezTo>
                    <a:pt x="55693" y="837"/>
                    <a:pt x="55807" y="837"/>
                    <a:pt x="55921" y="837"/>
                  </a:cubicBezTo>
                  <a:cubicBezTo>
                    <a:pt x="57661" y="837"/>
                    <a:pt x="59413" y="890"/>
                    <a:pt x="61160" y="890"/>
                  </a:cubicBezTo>
                  <a:cubicBezTo>
                    <a:pt x="62112" y="890"/>
                    <a:pt x="63062" y="874"/>
                    <a:pt x="64008" y="826"/>
                  </a:cubicBezTo>
                  <a:cubicBezTo>
                    <a:pt x="64449" y="790"/>
                    <a:pt x="64449" y="171"/>
                    <a:pt x="64008" y="123"/>
                  </a:cubicBezTo>
                  <a:cubicBezTo>
                    <a:pt x="63003" y="28"/>
                    <a:pt x="61987" y="0"/>
                    <a:pt x="6096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0" name="Google Shape;13330;p56"/>
            <p:cNvSpPr/>
            <p:nvPr/>
          </p:nvSpPr>
          <p:spPr>
            <a:xfrm>
              <a:off x="3348625" y="3154975"/>
              <a:ext cx="303025" cy="43975"/>
            </a:xfrm>
            <a:custGeom>
              <a:avLst/>
              <a:gdLst/>
              <a:ahLst/>
              <a:cxnLst/>
              <a:rect l="l" t="t" r="r" b="b"/>
              <a:pathLst>
                <a:path w="12121" h="1759" extrusionOk="0">
                  <a:moveTo>
                    <a:pt x="155" y="1"/>
                  </a:moveTo>
                  <a:cubicBezTo>
                    <a:pt x="60" y="1"/>
                    <a:pt x="0" y="132"/>
                    <a:pt x="72" y="191"/>
                  </a:cubicBezTo>
                  <a:cubicBezTo>
                    <a:pt x="596" y="656"/>
                    <a:pt x="1358" y="810"/>
                    <a:pt x="2024" y="953"/>
                  </a:cubicBezTo>
                  <a:cubicBezTo>
                    <a:pt x="2965" y="1168"/>
                    <a:pt x="3917" y="1322"/>
                    <a:pt x="4870" y="1441"/>
                  </a:cubicBezTo>
                  <a:cubicBezTo>
                    <a:pt x="6025" y="1596"/>
                    <a:pt x="7204" y="1680"/>
                    <a:pt x="8370" y="1727"/>
                  </a:cubicBezTo>
                  <a:cubicBezTo>
                    <a:pt x="8779" y="1743"/>
                    <a:pt x="9191" y="1759"/>
                    <a:pt x="9602" y="1759"/>
                  </a:cubicBezTo>
                  <a:cubicBezTo>
                    <a:pt x="10424" y="1759"/>
                    <a:pt x="11244" y="1695"/>
                    <a:pt x="12038" y="1441"/>
                  </a:cubicBezTo>
                  <a:cubicBezTo>
                    <a:pt x="12121" y="1418"/>
                    <a:pt x="12121" y="1310"/>
                    <a:pt x="12038" y="1299"/>
                  </a:cubicBezTo>
                  <a:cubicBezTo>
                    <a:pt x="10930" y="1001"/>
                    <a:pt x="9775" y="989"/>
                    <a:pt x="8632" y="929"/>
                  </a:cubicBezTo>
                  <a:cubicBezTo>
                    <a:pt x="7501" y="870"/>
                    <a:pt x="6358" y="787"/>
                    <a:pt x="5227" y="691"/>
                  </a:cubicBezTo>
                  <a:cubicBezTo>
                    <a:pt x="4215" y="596"/>
                    <a:pt x="3203" y="489"/>
                    <a:pt x="2191" y="334"/>
                  </a:cubicBezTo>
                  <a:cubicBezTo>
                    <a:pt x="1524" y="215"/>
                    <a:pt x="834" y="13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1" name="Google Shape;13331;p56"/>
            <p:cNvSpPr/>
            <p:nvPr/>
          </p:nvSpPr>
          <p:spPr>
            <a:xfrm>
              <a:off x="3361725" y="3355375"/>
              <a:ext cx="248250" cy="23900"/>
            </a:xfrm>
            <a:custGeom>
              <a:avLst/>
              <a:gdLst/>
              <a:ahLst/>
              <a:cxnLst/>
              <a:rect l="l" t="t" r="r" b="b"/>
              <a:pathLst>
                <a:path w="9930" h="956" extrusionOk="0">
                  <a:moveTo>
                    <a:pt x="720" y="1"/>
                  </a:moveTo>
                  <a:cubicBezTo>
                    <a:pt x="500" y="1"/>
                    <a:pt x="286" y="23"/>
                    <a:pt x="84" y="81"/>
                  </a:cubicBezTo>
                  <a:cubicBezTo>
                    <a:pt x="0" y="93"/>
                    <a:pt x="0" y="200"/>
                    <a:pt x="72" y="260"/>
                  </a:cubicBezTo>
                  <a:cubicBezTo>
                    <a:pt x="643" y="653"/>
                    <a:pt x="1429" y="653"/>
                    <a:pt x="2096" y="736"/>
                  </a:cubicBezTo>
                  <a:cubicBezTo>
                    <a:pt x="2977" y="843"/>
                    <a:pt x="3858" y="903"/>
                    <a:pt x="4727" y="926"/>
                  </a:cubicBezTo>
                  <a:cubicBezTo>
                    <a:pt x="5248" y="938"/>
                    <a:pt x="5794" y="955"/>
                    <a:pt x="6346" y="955"/>
                  </a:cubicBezTo>
                  <a:cubicBezTo>
                    <a:pt x="7471" y="955"/>
                    <a:pt x="8622" y="885"/>
                    <a:pt x="9644" y="557"/>
                  </a:cubicBezTo>
                  <a:cubicBezTo>
                    <a:pt x="9930" y="474"/>
                    <a:pt x="9894" y="10"/>
                    <a:pt x="9573" y="10"/>
                  </a:cubicBezTo>
                  <a:cubicBezTo>
                    <a:pt x="8799" y="33"/>
                    <a:pt x="8025" y="200"/>
                    <a:pt x="7227" y="248"/>
                  </a:cubicBezTo>
                  <a:cubicBezTo>
                    <a:pt x="6581" y="294"/>
                    <a:pt x="5935" y="311"/>
                    <a:pt x="5283" y="311"/>
                  </a:cubicBezTo>
                  <a:cubicBezTo>
                    <a:pt x="5094" y="311"/>
                    <a:pt x="4905" y="310"/>
                    <a:pt x="4715" y="307"/>
                  </a:cubicBezTo>
                  <a:cubicBezTo>
                    <a:pt x="3929" y="295"/>
                    <a:pt x="3143" y="236"/>
                    <a:pt x="2370" y="176"/>
                  </a:cubicBezTo>
                  <a:cubicBezTo>
                    <a:pt x="1844" y="134"/>
                    <a:pt x="1264" y="1"/>
                    <a:pt x="72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2" name="Google Shape;13332;p56"/>
            <p:cNvSpPr/>
            <p:nvPr/>
          </p:nvSpPr>
          <p:spPr>
            <a:xfrm>
              <a:off x="3665325" y="1969800"/>
              <a:ext cx="26525" cy="35825"/>
            </a:xfrm>
            <a:custGeom>
              <a:avLst/>
              <a:gdLst/>
              <a:ahLst/>
              <a:cxnLst/>
              <a:rect l="l" t="t" r="r" b="b"/>
              <a:pathLst>
                <a:path w="1061" h="1433" extrusionOk="0">
                  <a:moveTo>
                    <a:pt x="109" y="1"/>
                  </a:moveTo>
                  <a:cubicBezTo>
                    <a:pt x="89" y="1"/>
                    <a:pt x="69" y="3"/>
                    <a:pt x="48" y="9"/>
                  </a:cubicBezTo>
                  <a:cubicBezTo>
                    <a:pt x="12" y="9"/>
                    <a:pt x="1" y="33"/>
                    <a:pt x="1" y="69"/>
                  </a:cubicBezTo>
                  <a:cubicBezTo>
                    <a:pt x="12" y="176"/>
                    <a:pt x="108" y="247"/>
                    <a:pt x="179" y="331"/>
                  </a:cubicBezTo>
                  <a:cubicBezTo>
                    <a:pt x="263" y="473"/>
                    <a:pt x="358" y="593"/>
                    <a:pt x="429" y="735"/>
                  </a:cubicBezTo>
                  <a:cubicBezTo>
                    <a:pt x="536" y="926"/>
                    <a:pt x="596" y="1331"/>
                    <a:pt x="822" y="1426"/>
                  </a:cubicBezTo>
                  <a:cubicBezTo>
                    <a:pt x="834" y="1430"/>
                    <a:pt x="849" y="1433"/>
                    <a:pt x="864" y="1433"/>
                  </a:cubicBezTo>
                  <a:cubicBezTo>
                    <a:pt x="894" y="1433"/>
                    <a:pt x="925" y="1422"/>
                    <a:pt x="941" y="1390"/>
                  </a:cubicBezTo>
                  <a:cubicBezTo>
                    <a:pt x="1060" y="1128"/>
                    <a:pt x="786" y="735"/>
                    <a:pt x="655" y="509"/>
                  </a:cubicBezTo>
                  <a:cubicBezTo>
                    <a:pt x="557" y="345"/>
                    <a:pt x="338" y="1"/>
                    <a:pt x="10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3" name="Google Shape;13333;p56"/>
            <p:cNvSpPr/>
            <p:nvPr/>
          </p:nvSpPr>
          <p:spPr>
            <a:xfrm>
              <a:off x="3562225" y="2015250"/>
              <a:ext cx="137350" cy="114000"/>
            </a:xfrm>
            <a:custGeom>
              <a:avLst/>
              <a:gdLst/>
              <a:ahLst/>
              <a:cxnLst/>
              <a:rect l="l" t="t" r="r" b="b"/>
              <a:pathLst>
                <a:path w="5494" h="4560" extrusionOk="0">
                  <a:moveTo>
                    <a:pt x="5041" y="1"/>
                  </a:moveTo>
                  <a:cubicBezTo>
                    <a:pt x="4863" y="108"/>
                    <a:pt x="4839" y="263"/>
                    <a:pt x="4732" y="453"/>
                  </a:cubicBezTo>
                  <a:cubicBezTo>
                    <a:pt x="4565" y="739"/>
                    <a:pt x="4363" y="977"/>
                    <a:pt x="4101" y="1168"/>
                  </a:cubicBezTo>
                  <a:cubicBezTo>
                    <a:pt x="3601" y="1584"/>
                    <a:pt x="3005" y="1894"/>
                    <a:pt x="2422" y="2203"/>
                  </a:cubicBezTo>
                  <a:cubicBezTo>
                    <a:pt x="1660" y="2644"/>
                    <a:pt x="148" y="3477"/>
                    <a:pt x="17" y="4442"/>
                  </a:cubicBezTo>
                  <a:cubicBezTo>
                    <a:pt x="0" y="4501"/>
                    <a:pt x="49" y="4560"/>
                    <a:pt x="104" y="4560"/>
                  </a:cubicBezTo>
                  <a:cubicBezTo>
                    <a:pt x="127" y="4560"/>
                    <a:pt x="151" y="4550"/>
                    <a:pt x="172" y="4525"/>
                  </a:cubicBezTo>
                  <a:cubicBezTo>
                    <a:pt x="434" y="4311"/>
                    <a:pt x="565" y="4013"/>
                    <a:pt x="803" y="3775"/>
                  </a:cubicBezTo>
                  <a:cubicBezTo>
                    <a:pt x="1065" y="3501"/>
                    <a:pt x="1362" y="3299"/>
                    <a:pt x="1708" y="3120"/>
                  </a:cubicBezTo>
                  <a:cubicBezTo>
                    <a:pt x="2291" y="2823"/>
                    <a:pt x="2874" y="2501"/>
                    <a:pt x="3422" y="2168"/>
                  </a:cubicBezTo>
                  <a:cubicBezTo>
                    <a:pt x="3934" y="1846"/>
                    <a:pt x="5494" y="763"/>
                    <a:pt x="504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4" name="Google Shape;13334;p56"/>
            <p:cNvSpPr/>
            <p:nvPr/>
          </p:nvSpPr>
          <p:spPr>
            <a:xfrm>
              <a:off x="3548950" y="2137825"/>
              <a:ext cx="19375" cy="209950"/>
            </a:xfrm>
            <a:custGeom>
              <a:avLst/>
              <a:gdLst/>
              <a:ahLst/>
              <a:cxnLst/>
              <a:rect l="l" t="t" r="r" b="b"/>
              <a:pathLst>
                <a:path w="775" h="8398" extrusionOk="0">
                  <a:moveTo>
                    <a:pt x="570" y="0"/>
                  </a:moveTo>
                  <a:cubicBezTo>
                    <a:pt x="555" y="0"/>
                    <a:pt x="541" y="8"/>
                    <a:pt x="536" y="27"/>
                  </a:cubicBezTo>
                  <a:cubicBezTo>
                    <a:pt x="0" y="1230"/>
                    <a:pt x="72" y="2873"/>
                    <a:pt x="24" y="4170"/>
                  </a:cubicBezTo>
                  <a:cubicBezTo>
                    <a:pt x="12" y="4920"/>
                    <a:pt x="12" y="5682"/>
                    <a:pt x="60" y="6444"/>
                  </a:cubicBezTo>
                  <a:cubicBezTo>
                    <a:pt x="84" y="7052"/>
                    <a:pt x="12" y="7814"/>
                    <a:pt x="357" y="8338"/>
                  </a:cubicBezTo>
                  <a:cubicBezTo>
                    <a:pt x="383" y="8378"/>
                    <a:pt x="424" y="8397"/>
                    <a:pt x="465" y="8397"/>
                  </a:cubicBezTo>
                  <a:cubicBezTo>
                    <a:pt x="520" y="8397"/>
                    <a:pt x="575" y="8363"/>
                    <a:pt x="596" y="8302"/>
                  </a:cubicBezTo>
                  <a:cubicBezTo>
                    <a:pt x="774" y="7742"/>
                    <a:pt x="548" y="7040"/>
                    <a:pt x="500" y="6444"/>
                  </a:cubicBezTo>
                  <a:cubicBezTo>
                    <a:pt x="441" y="5682"/>
                    <a:pt x="429" y="4920"/>
                    <a:pt x="441" y="4170"/>
                  </a:cubicBezTo>
                  <a:cubicBezTo>
                    <a:pt x="453" y="3456"/>
                    <a:pt x="488" y="2742"/>
                    <a:pt x="536" y="2003"/>
                  </a:cubicBezTo>
                  <a:cubicBezTo>
                    <a:pt x="572" y="1349"/>
                    <a:pt x="691" y="682"/>
                    <a:pt x="607" y="39"/>
                  </a:cubicBezTo>
                  <a:cubicBezTo>
                    <a:pt x="615" y="17"/>
                    <a:pt x="592" y="0"/>
                    <a:pt x="57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5" name="Google Shape;13335;p56"/>
            <p:cNvSpPr/>
            <p:nvPr/>
          </p:nvSpPr>
          <p:spPr>
            <a:xfrm>
              <a:off x="3564125" y="2357275"/>
              <a:ext cx="114625" cy="33675"/>
            </a:xfrm>
            <a:custGeom>
              <a:avLst/>
              <a:gdLst/>
              <a:ahLst/>
              <a:cxnLst/>
              <a:rect l="l" t="t" r="r" b="b"/>
              <a:pathLst>
                <a:path w="4585" h="1347" extrusionOk="0">
                  <a:moveTo>
                    <a:pt x="200" y="1"/>
                  </a:moveTo>
                  <a:cubicBezTo>
                    <a:pt x="100" y="1"/>
                    <a:pt x="0" y="66"/>
                    <a:pt x="0" y="179"/>
                  </a:cubicBezTo>
                  <a:cubicBezTo>
                    <a:pt x="12" y="941"/>
                    <a:pt x="1179" y="1191"/>
                    <a:pt x="1751" y="1262"/>
                  </a:cubicBezTo>
                  <a:cubicBezTo>
                    <a:pt x="2109" y="1306"/>
                    <a:pt x="2562" y="1347"/>
                    <a:pt x="3020" y="1347"/>
                  </a:cubicBezTo>
                  <a:cubicBezTo>
                    <a:pt x="3565" y="1347"/>
                    <a:pt x="4117" y="1289"/>
                    <a:pt x="4525" y="1107"/>
                  </a:cubicBezTo>
                  <a:cubicBezTo>
                    <a:pt x="4584" y="1072"/>
                    <a:pt x="4561" y="988"/>
                    <a:pt x="4513" y="964"/>
                  </a:cubicBezTo>
                  <a:cubicBezTo>
                    <a:pt x="4335" y="926"/>
                    <a:pt x="4147" y="912"/>
                    <a:pt x="3955" y="912"/>
                  </a:cubicBezTo>
                  <a:cubicBezTo>
                    <a:pt x="3535" y="912"/>
                    <a:pt x="3093" y="976"/>
                    <a:pt x="2681" y="976"/>
                  </a:cubicBezTo>
                  <a:cubicBezTo>
                    <a:pt x="2587" y="976"/>
                    <a:pt x="2495" y="973"/>
                    <a:pt x="2406" y="964"/>
                  </a:cubicBezTo>
                  <a:cubicBezTo>
                    <a:pt x="1977" y="941"/>
                    <a:pt x="1501" y="905"/>
                    <a:pt x="1084" y="750"/>
                  </a:cubicBezTo>
                  <a:cubicBezTo>
                    <a:pt x="679" y="595"/>
                    <a:pt x="560" y="417"/>
                    <a:pt x="358" y="72"/>
                  </a:cubicBezTo>
                  <a:cubicBezTo>
                    <a:pt x="318" y="23"/>
                    <a:pt x="259" y="1"/>
                    <a:pt x="20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6" name="Google Shape;13336;p56"/>
            <p:cNvSpPr/>
            <p:nvPr/>
          </p:nvSpPr>
          <p:spPr>
            <a:xfrm>
              <a:off x="3662350" y="2378400"/>
              <a:ext cx="140525" cy="19050"/>
            </a:xfrm>
            <a:custGeom>
              <a:avLst/>
              <a:gdLst/>
              <a:ahLst/>
              <a:cxnLst/>
              <a:rect l="l" t="t" r="r" b="b"/>
              <a:pathLst>
                <a:path w="5621" h="762" extrusionOk="0">
                  <a:moveTo>
                    <a:pt x="2081" y="21"/>
                  </a:moveTo>
                  <a:cubicBezTo>
                    <a:pt x="1360" y="21"/>
                    <a:pt x="598" y="76"/>
                    <a:pt x="1" y="358"/>
                  </a:cubicBezTo>
                  <a:cubicBezTo>
                    <a:pt x="1" y="358"/>
                    <a:pt x="12" y="358"/>
                    <a:pt x="12" y="381"/>
                  </a:cubicBezTo>
                  <a:cubicBezTo>
                    <a:pt x="402" y="534"/>
                    <a:pt x="847" y="574"/>
                    <a:pt x="1301" y="574"/>
                  </a:cubicBezTo>
                  <a:cubicBezTo>
                    <a:pt x="1806" y="574"/>
                    <a:pt x="2323" y="524"/>
                    <a:pt x="2787" y="524"/>
                  </a:cubicBezTo>
                  <a:cubicBezTo>
                    <a:pt x="3239" y="524"/>
                    <a:pt x="3703" y="536"/>
                    <a:pt x="4156" y="596"/>
                  </a:cubicBezTo>
                  <a:cubicBezTo>
                    <a:pt x="4540" y="644"/>
                    <a:pt x="4893" y="762"/>
                    <a:pt x="5259" y="762"/>
                  </a:cubicBezTo>
                  <a:cubicBezTo>
                    <a:pt x="5347" y="762"/>
                    <a:pt x="5435" y="755"/>
                    <a:pt x="5525" y="739"/>
                  </a:cubicBezTo>
                  <a:cubicBezTo>
                    <a:pt x="5596" y="715"/>
                    <a:pt x="5620" y="596"/>
                    <a:pt x="5561" y="560"/>
                  </a:cubicBezTo>
                  <a:cubicBezTo>
                    <a:pt x="4942" y="0"/>
                    <a:pt x="3703" y="48"/>
                    <a:pt x="2906" y="36"/>
                  </a:cubicBezTo>
                  <a:cubicBezTo>
                    <a:pt x="2646" y="29"/>
                    <a:pt x="2367" y="21"/>
                    <a:pt x="2081" y="2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7" name="Google Shape;13337;p56"/>
            <p:cNvSpPr/>
            <p:nvPr/>
          </p:nvSpPr>
          <p:spPr>
            <a:xfrm>
              <a:off x="3811175" y="2396100"/>
              <a:ext cx="35450" cy="14475"/>
            </a:xfrm>
            <a:custGeom>
              <a:avLst/>
              <a:gdLst/>
              <a:ahLst/>
              <a:cxnLst/>
              <a:rect l="l" t="t" r="r" b="b"/>
              <a:pathLst>
                <a:path w="1418" h="579" extrusionOk="0">
                  <a:moveTo>
                    <a:pt x="204" y="1"/>
                  </a:moveTo>
                  <a:cubicBezTo>
                    <a:pt x="161" y="1"/>
                    <a:pt x="117" y="3"/>
                    <a:pt x="72" y="7"/>
                  </a:cubicBezTo>
                  <a:cubicBezTo>
                    <a:pt x="24" y="31"/>
                    <a:pt x="1" y="126"/>
                    <a:pt x="60" y="126"/>
                  </a:cubicBezTo>
                  <a:cubicBezTo>
                    <a:pt x="310" y="173"/>
                    <a:pt x="548" y="245"/>
                    <a:pt x="786" y="352"/>
                  </a:cubicBezTo>
                  <a:cubicBezTo>
                    <a:pt x="965" y="424"/>
                    <a:pt x="1120" y="566"/>
                    <a:pt x="1310" y="578"/>
                  </a:cubicBezTo>
                  <a:cubicBezTo>
                    <a:pt x="1370" y="578"/>
                    <a:pt x="1417" y="507"/>
                    <a:pt x="1370" y="459"/>
                  </a:cubicBezTo>
                  <a:cubicBezTo>
                    <a:pt x="1251" y="281"/>
                    <a:pt x="1013" y="209"/>
                    <a:pt x="822" y="126"/>
                  </a:cubicBezTo>
                  <a:cubicBezTo>
                    <a:pt x="605" y="47"/>
                    <a:pt x="413" y="1"/>
                    <a:pt x="2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8" name="Google Shape;13338;p56"/>
            <p:cNvSpPr/>
            <p:nvPr/>
          </p:nvSpPr>
          <p:spPr>
            <a:xfrm>
              <a:off x="3830825" y="2422775"/>
              <a:ext cx="27100" cy="157075"/>
            </a:xfrm>
            <a:custGeom>
              <a:avLst/>
              <a:gdLst/>
              <a:ahLst/>
              <a:cxnLst/>
              <a:rect l="l" t="t" r="r" b="b"/>
              <a:pathLst>
                <a:path w="1084" h="6283" extrusionOk="0">
                  <a:moveTo>
                    <a:pt x="906" y="1"/>
                  </a:moveTo>
                  <a:cubicBezTo>
                    <a:pt x="891" y="1"/>
                    <a:pt x="875" y="13"/>
                    <a:pt x="870" y="35"/>
                  </a:cubicBezTo>
                  <a:cubicBezTo>
                    <a:pt x="751" y="1107"/>
                    <a:pt x="691" y="2190"/>
                    <a:pt x="548" y="3262"/>
                  </a:cubicBezTo>
                  <a:cubicBezTo>
                    <a:pt x="477" y="3857"/>
                    <a:pt x="393" y="4452"/>
                    <a:pt x="239" y="5036"/>
                  </a:cubicBezTo>
                  <a:cubicBezTo>
                    <a:pt x="131" y="5453"/>
                    <a:pt x="0" y="5774"/>
                    <a:pt x="72" y="6191"/>
                  </a:cubicBezTo>
                  <a:cubicBezTo>
                    <a:pt x="87" y="6251"/>
                    <a:pt x="145" y="6283"/>
                    <a:pt x="201" y="6283"/>
                  </a:cubicBezTo>
                  <a:cubicBezTo>
                    <a:pt x="233" y="6283"/>
                    <a:pt x="264" y="6272"/>
                    <a:pt x="286" y="6250"/>
                  </a:cubicBezTo>
                  <a:cubicBezTo>
                    <a:pt x="882" y="5631"/>
                    <a:pt x="893" y="4357"/>
                    <a:pt x="965" y="3548"/>
                  </a:cubicBezTo>
                  <a:cubicBezTo>
                    <a:pt x="1084" y="2381"/>
                    <a:pt x="1036" y="1202"/>
                    <a:pt x="929" y="47"/>
                  </a:cubicBezTo>
                  <a:cubicBezTo>
                    <a:pt x="935" y="16"/>
                    <a:pt x="922" y="1"/>
                    <a:pt x="9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9" name="Google Shape;13339;p56"/>
            <p:cNvSpPr/>
            <p:nvPr/>
          </p:nvSpPr>
          <p:spPr>
            <a:xfrm>
              <a:off x="3818925" y="2591425"/>
              <a:ext cx="113300" cy="179150"/>
            </a:xfrm>
            <a:custGeom>
              <a:avLst/>
              <a:gdLst/>
              <a:ahLst/>
              <a:cxnLst/>
              <a:rect l="l" t="t" r="r" b="b"/>
              <a:pathLst>
                <a:path w="4532" h="7166" extrusionOk="0">
                  <a:moveTo>
                    <a:pt x="675" y="1"/>
                  </a:moveTo>
                  <a:cubicBezTo>
                    <a:pt x="659" y="1"/>
                    <a:pt x="643" y="9"/>
                    <a:pt x="631" y="28"/>
                  </a:cubicBezTo>
                  <a:cubicBezTo>
                    <a:pt x="0" y="1207"/>
                    <a:pt x="191" y="2933"/>
                    <a:pt x="691" y="4136"/>
                  </a:cubicBezTo>
                  <a:cubicBezTo>
                    <a:pt x="965" y="4814"/>
                    <a:pt x="1381" y="5279"/>
                    <a:pt x="2012" y="5672"/>
                  </a:cubicBezTo>
                  <a:cubicBezTo>
                    <a:pt x="2370" y="5886"/>
                    <a:pt x="2810" y="5945"/>
                    <a:pt x="3155" y="6207"/>
                  </a:cubicBezTo>
                  <a:cubicBezTo>
                    <a:pt x="3584" y="6529"/>
                    <a:pt x="3882" y="6898"/>
                    <a:pt x="4394" y="7160"/>
                  </a:cubicBezTo>
                  <a:cubicBezTo>
                    <a:pt x="4403" y="7164"/>
                    <a:pt x="4412" y="7165"/>
                    <a:pt x="4422" y="7165"/>
                  </a:cubicBezTo>
                  <a:cubicBezTo>
                    <a:pt x="4476" y="7165"/>
                    <a:pt x="4531" y="7113"/>
                    <a:pt x="4501" y="7053"/>
                  </a:cubicBezTo>
                  <a:cubicBezTo>
                    <a:pt x="4048" y="6350"/>
                    <a:pt x="3227" y="6219"/>
                    <a:pt x="2679" y="5648"/>
                  </a:cubicBezTo>
                  <a:cubicBezTo>
                    <a:pt x="2191" y="5148"/>
                    <a:pt x="1560" y="4791"/>
                    <a:pt x="1203" y="4160"/>
                  </a:cubicBezTo>
                  <a:cubicBezTo>
                    <a:pt x="524" y="2957"/>
                    <a:pt x="512" y="1409"/>
                    <a:pt x="715" y="76"/>
                  </a:cubicBezTo>
                  <a:cubicBezTo>
                    <a:pt x="739" y="36"/>
                    <a:pt x="709" y="1"/>
                    <a:pt x="67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0" name="Google Shape;13340;p56"/>
            <p:cNvSpPr/>
            <p:nvPr/>
          </p:nvSpPr>
          <p:spPr>
            <a:xfrm>
              <a:off x="3934250" y="2776550"/>
              <a:ext cx="99000" cy="71400"/>
            </a:xfrm>
            <a:custGeom>
              <a:avLst/>
              <a:gdLst/>
              <a:ahLst/>
              <a:cxnLst/>
              <a:rect l="l" t="t" r="r" b="b"/>
              <a:pathLst>
                <a:path w="3960" h="2856" extrusionOk="0">
                  <a:moveTo>
                    <a:pt x="217" y="0"/>
                  </a:moveTo>
                  <a:cubicBezTo>
                    <a:pt x="101" y="0"/>
                    <a:pt x="1" y="107"/>
                    <a:pt x="43" y="207"/>
                  </a:cubicBezTo>
                  <a:cubicBezTo>
                    <a:pt x="257" y="838"/>
                    <a:pt x="864" y="1338"/>
                    <a:pt x="1388" y="1731"/>
                  </a:cubicBezTo>
                  <a:cubicBezTo>
                    <a:pt x="2031" y="2208"/>
                    <a:pt x="2757" y="2672"/>
                    <a:pt x="3555" y="2851"/>
                  </a:cubicBezTo>
                  <a:cubicBezTo>
                    <a:pt x="3576" y="2854"/>
                    <a:pt x="3597" y="2856"/>
                    <a:pt x="3617" y="2856"/>
                  </a:cubicBezTo>
                  <a:cubicBezTo>
                    <a:pt x="3732" y="2856"/>
                    <a:pt x="3829" y="2799"/>
                    <a:pt x="3900" y="2708"/>
                  </a:cubicBezTo>
                  <a:cubicBezTo>
                    <a:pt x="3960" y="2636"/>
                    <a:pt x="3948" y="2577"/>
                    <a:pt x="3936" y="2493"/>
                  </a:cubicBezTo>
                  <a:cubicBezTo>
                    <a:pt x="3912" y="2386"/>
                    <a:pt x="3817" y="2315"/>
                    <a:pt x="3722" y="2279"/>
                  </a:cubicBezTo>
                  <a:cubicBezTo>
                    <a:pt x="2424" y="1839"/>
                    <a:pt x="1233" y="1124"/>
                    <a:pt x="364" y="64"/>
                  </a:cubicBezTo>
                  <a:cubicBezTo>
                    <a:pt x="318" y="19"/>
                    <a:pt x="266" y="0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1" name="Google Shape;13341;p56"/>
            <p:cNvSpPr/>
            <p:nvPr/>
          </p:nvSpPr>
          <p:spPr>
            <a:xfrm>
              <a:off x="4013275" y="2829675"/>
              <a:ext cx="110475" cy="50300"/>
            </a:xfrm>
            <a:custGeom>
              <a:avLst/>
              <a:gdLst/>
              <a:ahLst/>
              <a:cxnLst/>
              <a:rect l="l" t="t" r="r" b="b"/>
              <a:pathLst>
                <a:path w="4419" h="2012" extrusionOk="0">
                  <a:moveTo>
                    <a:pt x="574" y="0"/>
                  </a:moveTo>
                  <a:cubicBezTo>
                    <a:pt x="399" y="0"/>
                    <a:pt x="243" y="35"/>
                    <a:pt x="120" y="118"/>
                  </a:cubicBezTo>
                  <a:cubicBezTo>
                    <a:pt x="1" y="225"/>
                    <a:pt x="13" y="380"/>
                    <a:pt x="144" y="440"/>
                  </a:cubicBezTo>
                  <a:cubicBezTo>
                    <a:pt x="442" y="559"/>
                    <a:pt x="811" y="547"/>
                    <a:pt x="1132" y="630"/>
                  </a:cubicBezTo>
                  <a:cubicBezTo>
                    <a:pt x="1573" y="749"/>
                    <a:pt x="1989" y="916"/>
                    <a:pt x="2418" y="1095"/>
                  </a:cubicBezTo>
                  <a:cubicBezTo>
                    <a:pt x="2823" y="1273"/>
                    <a:pt x="3228" y="1452"/>
                    <a:pt x="3609" y="1666"/>
                  </a:cubicBezTo>
                  <a:cubicBezTo>
                    <a:pt x="3818" y="1782"/>
                    <a:pt x="4038" y="2012"/>
                    <a:pt x="4281" y="2012"/>
                  </a:cubicBezTo>
                  <a:cubicBezTo>
                    <a:pt x="4287" y="2012"/>
                    <a:pt x="4293" y="2012"/>
                    <a:pt x="4299" y="2011"/>
                  </a:cubicBezTo>
                  <a:cubicBezTo>
                    <a:pt x="4359" y="2011"/>
                    <a:pt x="4418" y="1964"/>
                    <a:pt x="4418" y="1892"/>
                  </a:cubicBezTo>
                  <a:cubicBezTo>
                    <a:pt x="4359" y="1297"/>
                    <a:pt x="2930" y="809"/>
                    <a:pt x="2466" y="618"/>
                  </a:cubicBezTo>
                  <a:cubicBezTo>
                    <a:pt x="2048" y="433"/>
                    <a:pt x="1195" y="0"/>
                    <a:pt x="57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2" name="Google Shape;13342;p56"/>
            <p:cNvSpPr/>
            <p:nvPr/>
          </p:nvSpPr>
          <p:spPr>
            <a:xfrm>
              <a:off x="4125800" y="2884425"/>
              <a:ext cx="3000" cy="2400"/>
            </a:xfrm>
            <a:custGeom>
              <a:avLst/>
              <a:gdLst/>
              <a:ahLst/>
              <a:cxnLst/>
              <a:rect l="l" t="t" r="r" b="b"/>
              <a:pathLst>
                <a:path w="120" h="96" extrusionOk="0">
                  <a:moveTo>
                    <a:pt x="60" y="0"/>
                  </a:moveTo>
                  <a:cubicBezTo>
                    <a:pt x="1" y="0"/>
                    <a:pt x="1" y="95"/>
                    <a:pt x="60" y="95"/>
                  </a:cubicBezTo>
                  <a:cubicBezTo>
                    <a:pt x="120" y="95"/>
                    <a:pt x="120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3" name="Google Shape;13343;p56"/>
            <p:cNvSpPr/>
            <p:nvPr/>
          </p:nvSpPr>
          <p:spPr>
            <a:xfrm>
              <a:off x="4127000" y="2885375"/>
              <a:ext cx="36925" cy="65650"/>
            </a:xfrm>
            <a:custGeom>
              <a:avLst/>
              <a:gdLst/>
              <a:ahLst/>
              <a:cxnLst/>
              <a:rect l="l" t="t" r="r" b="b"/>
              <a:pathLst>
                <a:path w="1477" h="2626" extrusionOk="0">
                  <a:moveTo>
                    <a:pt x="5" y="1"/>
                  </a:moveTo>
                  <a:cubicBezTo>
                    <a:pt x="3" y="1"/>
                    <a:pt x="0" y="4"/>
                    <a:pt x="0" y="10"/>
                  </a:cubicBezTo>
                  <a:cubicBezTo>
                    <a:pt x="6" y="4"/>
                    <a:pt x="6" y="1"/>
                    <a:pt x="5" y="1"/>
                  </a:cubicBezTo>
                  <a:close/>
                  <a:moveTo>
                    <a:pt x="0" y="10"/>
                  </a:moveTo>
                  <a:cubicBezTo>
                    <a:pt x="48" y="260"/>
                    <a:pt x="36" y="486"/>
                    <a:pt x="107" y="724"/>
                  </a:cubicBezTo>
                  <a:cubicBezTo>
                    <a:pt x="191" y="962"/>
                    <a:pt x="334" y="1165"/>
                    <a:pt x="465" y="1379"/>
                  </a:cubicBezTo>
                  <a:cubicBezTo>
                    <a:pt x="584" y="1581"/>
                    <a:pt x="715" y="1784"/>
                    <a:pt x="822" y="1986"/>
                  </a:cubicBezTo>
                  <a:cubicBezTo>
                    <a:pt x="929" y="2200"/>
                    <a:pt x="953" y="2439"/>
                    <a:pt x="1119" y="2605"/>
                  </a:cubicBezTo>
                  <a:cubicBezTo>
                    <a:pt x="1138" y="2619"/>
                    <a:pt x="1159" y="2626"/>
                    <a:pt x="1178" y="2626"/>
                  </a:cubicBezTo>
                  <a:cubicBezTo>
                    <a:pt x="1208" y="2626"/>
                    <a:pt x="1236" y="2610"/>
                    <a:pt x="1250" y="2581"/>
                  </a:cubicBezTo>
                  <a:cubicBezTo>
                    <a:pt x="1477" y="2224"/>
                    <a:pt x="1167" y="1724"/>
                    <a:pt x="965" y="1415"/>
                  </a:cubicBezTo>
                  <a:cubicBezTo>
                    <a:pt x="810" y="1165"/>
                    <a:pt x="631" y="926"/>
                    <a:pt x="465" y="700"/>
                  </a:cubicBezTo>
                  <a:cubicBezTo>
                    <a:pt x="310" y="486"/>
                    <a:pt x="60" y="236"/>
                    <a:pt x="0" y="1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4" name="Google Shape;13344;p56"/>
            <p:cNvSpPr/>
            <p:nvPr/>
          </p:nvSpPr>
          <p:spPr>
            <a:xfrm>
              <a:off x="4111800" y="2960275"/>
              <a:ext cx="64325" cy="160850"/>
            </a:xfrm>
            <a:custGeom>
              <a:avLst/>
              <a:gdLst/>
              <a:ahLst/>
              <a:cxnLst/>
              <a:rect l="l" t="t" r="r" b="b"/>
              <a:pathLst>
                <a:path w="2573" h="6434" extrusionOk="0">
                  <a:moveTo>
                    <a:pt x="2024" y="1"/>
                  </a:moveTo>
                  <a:cubicBezTo>
                    <a:pt x="1992" y="1"/>
                    <a:pt x="1961" y="24"/>
                    <a:pt x="1954" y="62"/>
                  </a:cubicBezTo>
                  <a:cubicBezTo>
                    <a:pt x="1858" y="812"/>
                    <a:pt x="1894" y="1550"/>
                    <a:pt x="1715" y="2288"/>
                  </a:cubicBezTo>
                  <a:cubicBezTo>
                    <a:pt x="1549" y="2979"/>
                    <a:pt x="1251" y="3431"/>
                    <a:pt x="787" y="3955"/>
                  </a:cubicBezTo>
                  <a:cubicBezTo>
                    <a:pt x="191" y="4622"/>
                    <a:pt x="1" y="5443"/>
                    <a:pt x="227" y="6336"/>
                  </a:cubicBezTo>
                  <a:cubicBezTo>
                    <a:pt x="240" y="6400"/>
                    <a:pt x="294" y="6433"/>
                    <a:pt x="349" y="6433"/>
                  </a:cubicBezTo>
                  <a:cubicBezTo>
                    <a:pt x="396" y="6433"/>
                    <a:pt x="443" y="6409"/>
                    <a:pt x="465" y="6360"/>
                  </a:cubicBezTo>
                  <a:cubicBezTo>
                    <a:pt x="763" y="5872"/>
                    <a:pt x="549" y="5241"/>
                    <a:pt x="846" y="4741"/>
                  </a:cubicBezTo>
                  <a:cubicBezTo>
                    <a:pt x="1144" y="4265"/>
                    <a:pt x="1620" y="3931"/>
                    <a:pt x="1870" y="3419"/>
                  </a:cubicBezTo>
                  <a:cubicBezTo>
                    <a:pt x="2335" y="2491"/>
                    <a:pt x="2573" y="978"/>
                    <a:pt x="2073" y="26"/>
                  </a:cubicBezTo>
                  <a:cubicBezTo>
                    <a:pt x="2060" y="8"/>
                    <a:pt x="2042" y="1"/>
                    <a:pt x="20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5" name="Google Shape;13345;p56"/>
            <p:cNvSpPr/>
            <p:nvPr/>
          </p:nvSpPr>
          <p:spPr>
            <a:xfrm>
              <a:off x="4117775" y="3134550"/>
              <a:ext cx="45650" cy="92075"/>
            </a:xfrm>
            <a:custGeom>
              <a:avLst/>
              <a:gdLst/>
              <a:ahLst/>
              <a:cxnLst/>
              <a:rect l="l" t="t" r="r" b="b"/>
              <a:pathLst>
                <a:path w="1826" h="3683" extrusionOk="0">
                  <a:moveTo>
                    <a:pt x="105" y="1"/>
                  </a:moveTo>
                  <a:cubicBezTo>
                    <a:pt x="63" y="1"/>
                    <a:pt x="24" y="27"/>
                    <a:pt x="24" y="80"/>
                  </a:cubicBezTo>
                  <a:cubicBezTo>
                    <a:pt x="0" y="1354"/>
                    <a:pt x="143" y="3199"/>
                    <a:pt x="1655" y="3675"/>
                  </a:cubicBezTo>
                  <a:cubicBezTo>
                    <a:pt x="1666" y="3680"/>
                    <a:pt x="1678" y="3682"/>
                    <a:pt x="1689" y="3682"/>
                  </a:cubicBezTo>
                  <a:cubicBezTo>
                    <a:pt x="1761" y="3682"/>
                    <a:pt x="1826" y="3591"/>
                    <a:pt x="1774" y="3509"/>
                  </a:cubicBezTo>
                  <a:cubicBezTo>
                    <a:pt x="1429" y="2997"/>
                    <a:pt x="893" y="2675"/>
                    <a:pt x="619" y="2104"/>
                  </a:cubicBezTo>
                  <a:cubicBezTo>
                    <a:pt x="322" y="1485"/>
                    <a:pt x="238" y="746"/>
                    <a:pt x="202" y="91"/>
                  </a:cubicBezTo>
                  <a:cubicBezTo>
                    <a:pt x="196" y="30"/>
                    <a:pt x="149" y="1"/>
                    <a:pt x="1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6" name="Google Shape;13346;p56"/>
            <p:cNvSpPr/>
            <p:nvPr/>
          </p:nvSpPr>
          <p:spPr>
            <a:xfrm>
              <a:off x="4170150" y="3230875"/>
              <a:ext cx="130250" cy="82325"/>
            </a:xfrm>
            <a:custGeom>
              <a:avLst/>
              <a:gdLst/>
              <a:ahLst/>
              <a:cxnLst/>
              <a:rect l="l" t="t" r="r" b="b"/>
              <a:pathLst>
                <a:path w="5210" h="3293" extrusionOk="0">
                  <a:moveTo>
                    <a:pt x="60" y="1"/>
                  </a:moveTo>
                  <a:cubicBezTo>
                    <a:pt x="48" y="1"/>
                    <a:pt x="1" y="37"/>
                    <a:pt x="36" y="60"/>
                  </a:cubicBezTo>
                  <a:cubicBezTo>
                    <a:pt x="786" y="715"/>
                    <a:pt x="1656" y="1263"/>
                    <a:pt x="2501" y="1799"/>
                  </a:cubicBezTo>
                  <a:cubicBezTo>
                    <a:pt x="3346" y="2334"/>
                    <a:pt x="4203" y="2954"/>
                    <a:pt x="5132" y="3287"/>
                  </a:cubicBezTo>
                  <a:cubicBezTo>
                    <a:pt x="5140" y="3291"/>
                    <a:pt x="5147" y="3292"/>
                    <a:pt x="5154" y="3292"/>
                  </a:cubicBezTo>
                  <a:cubicBezTo>
                    <a:pt x="5189" y="3292"/>
                    <a:pt x="5210" y="3246"/>
                    <a:pt x="5180" y="3216"/>
                  </a:cubicBezTo>
                  <a:cubicBezTo>
                    <a:pt x="4430" y="2596"/>
                    <a:pt x="3572" y="2132"/>
                    <a:pt x="2763" y="1596"/>
                  </a:cubicBezTo>
                  <a:cubicBezTo>
                    <a:pt x="1894" y="1013"/>
                    <a:pt x="1025" y="418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7" name="Google Shape;13347;p56"/>
            <p:cNvSpPr/>
            <p:nvPr/>
          </p:nvSpPr>
          <p:spPr>
            <a:xfrm>
              <a:off x="4316000" y="3320175"/>
              <a:ext cx="7775" cy="925"/>
            </a:xfrm>
            <a:custGeom>
              <a:avLst/>
              <a:gdLst/>
              <a:ahLst/>
              <a:cxnLst/>
              <a:rect l="l" t="t" r="r" b="b"/>
              <a:pathLst>
                <a:path w="311" h="37" extrusionOk="0">
                  <a:moveTo>
                    <a:pt x="36" y="1"/>
                  </a:moveTo>
                  <a:cubicBezTo>
                    <a:pt x="1" y="1"/>
                    <a:pt x="1" y="36"/>
                    <a:pt x="36" y="36"/>
                  </a:cubicBezTo>
                  <a:lnTo>
                    <a:pt x="298" y="36"/>
                  </a:lnTo>
                  <a:cubicBezTo>
                    <a:pt x="310" y="36"/>
                    <a:pt x="310" y="1"/>
                    <a:pt x="2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8" name="Google Shape;13348;p56"/>
            <p:cNvSpPr/>
            <p:nvPr/>
          </p:nvSpPr>
          <p:spPr>
            <a:xfrm>
              <a:off x="4315500" y="3319850"/>
              <a:ext cx="18675" cy="6125"/>
            </a:xfrm>
            <a:custGeom>
              <a:avLst/>
              <a:gdLst/>
              <a:ahLst/>
              <a:cxnLst/>
              <a:rect l="l" t="t" r="r" b="b"/>
              <a:pathLst>
                <a:path w="747" h="245" extrusionOk="0">
                  <a:moveTo>
                    <a:pt x="53" y="0"/>
                  </a:moveTo>
                  <a:cubicBezTo>
                    <a:pt x="7" y="0"/>
                    <a:pt x="0" y="51"/>
                    <a:pt x="33" y="61"/>
                  </a:cubicBezTo>
                  <a:cubicBezTo>
                    <a:pt x="152" y="85"/>
                    <a:pt x="294" y="121"/>
                    <a:pt x="402" y="169"/>
                  </a:cubicBezTo>
                  <a:cubicBezTo>
                    <a:pt x="473" y="180"/>
                    <a:pt x="509" y="228"/>
                    <a:pt x="568" y="240"/>
                  </a:cubicBezTo>
                  <a:cubicBezTo>
                    <a:pt x="582" y="243"/>
                    <a:pt x="596" y="245"/>
                    <a:pt x="610" y="245"/>
                  </a:cubicBezTo>
                  <a:cubicBezTo>
                    <a:pt x="643" y="245"/>
                    <a:pt x="674" y="236"/>
                    <a:pt x="699" y="228"/>
                  </a:cubicBezTo>
                  <a:cubicBezTo>
                    <a:pt x="735" y="228"/>
                    <a:pt x="747" y="169"/>
                    <a:pt x="723" y="145"/>
                  </a:cubicBezTo>
                  <a:cubicBezTo>
                    <a:pt x="687" y="121"/>
                    <a:pt x="640" y="85"/>
                    <a:pt x="616" y="73"/>
                  </a:cubicBezTo>
                  <a:cubicBezTo>
                    <a:pt x="596" y="69"/>
                    <a:pt x="576" y="68"/>
                    <a:pt x="556" y="68"/>
                  </a:cubicBezTo>
                  <a:cubicBezTo>
                    <a:pt x="517" y="68"/>
                    <a:pt x="477" y="73"/>
                    <a:pt x="437" y="73"/>
                  </a:cubicBezTo>
                  <a:cubicBezTo>
                    <a:pt x="318" y="61"/>
                    <a:pt x="187" y="14"/>
                    <a:pt x="68" y="2"/>
                  </a:cubicBezTo>
                  <a:cubicBezTo>
                    <a:pt x="63" y="1"/>
                    <a:pt x="58" y="0"/>
                    <a:pt x="5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9" name="Google Shape;13349;p56"/>
            <p:cNvSpPr/>
            <p:nvPr/>
          </p:nvSpPr>
          <p:spPr>
            <a:xfrm>
              <a:off x="4336650" y="3327300"/>
              <a:ext cx="147250" cy="28825"/>
            </a:xfrm>
            <a:custGeom>
              <a:avLst/>
              <a:gdLst/>
              <a:ahLst/>
              <a:cxnLst/>
              <a:rect l="l" t="t" r="r" b="b"/>
              <a:pathLst>
                <a:path w="5890" h="1153" extrusionOk="0">
                  <a:moveTo>
                    <a:pt x="174" y="1"/>
                  </a:moveTo>
                  <a:cubicBezTo>
                    <a:pt x="73" y="1"/>
                    <a:pt x="1" y="135"/>
                    <a:pt x="115" y="192"/>
                  </a:cubicBezTo>
                  <a:cubicBezTo>
                    <a:pt x="1032" y="716"/>
                    <a:pt x="2318" y="1073"/>
                    <a:pt x="3378" y="1144"/>
                  </a:cubicBezTo>
                  <a:cubicBezTo>
                    <a:pt x="3463" y="1149"/>
                    <a:pt x="3555" y="1152"/>
                    <a:pt x="3650" y="1152"/>
                  </a:cubicBezTo>
                  <a:cubicBezTo>
                    <a:pt x="4482" y="1152"/>
                    <a:pt x="5611" y="943"/>
                    <a:pt x="5878" y="121"/>
                  </a:cubicBezTo>
                  <a:cubicBezTo>
                    <a:pt x="5890" y="73"/>
                    <a:pt x="5842" y="25"/>
                    <a:pt x="5795" y="25"/>
                  </a:cubicBezTo>
                  <a:cubicBezTo>
                    <a:pt x="5354" y="61"/>
                    <a:pt x="5056" y="311"/>
                    <a:pt x="4640" y="466"/>
                  </a:cubicBezTo>
                  <a:cubicBezTo>
                    <a:pt x="4241" y="612"/>
                    <a:pt x="3826" y="678"/>
                    <a:pt x="3415" y="678"/>
                  </a:cubicBezTo>
                  <a:cubicBezTo>
                    <a:pt x="3323" y="678"/>
                    <a:pt x="3231" y="675"/>
                    <a:pt x="3139" y="668"/>
                  </a:cubicBezTo>
                  <a:cubicBezTo>
                    <a:pt x="2092" y="621"/>
                    <a:pt x="1199" y="144"/>
                    <a:pt x="187" y="1"/>
                  </a:cubicBezTo>
                  <a:cubicBezTo>
                    <a:pt x="182" y="1"/>
                    <a:pt x="178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0" name="Google Shape;13350;p56"/>
            <p:cNvSpPr/>
            <p:nvPr/>
          </p:nvSpPr>
          <p:spPr>
            <a:xfrm>
              <a:off x="4493400" y="3309600"/>
              <a:ext cx="38275" cy="16000"/>
            </a:xfrm>
            <a:custGeom>
              <a:avLst/>
              <a:gdLst/>
              <a:ahLst/>
              <a:cxnLst/>
              <a:rect l="l" t="t" r="r" b="b"/>
              <a:pathLst>
                <a:path w="1531" h="640" extrusionOk="0">
                  <a:moveTo>
                    <a:pt x="1254" y="1"/>
                  </a:moveTo>
                  <a:cubicBezTo>
                    <a:pt x="1238" y="1"/>
                    <a:pt x="1221" y="3"/>
                    <a:pt x="1203" y="7"/>
                  </a:cubicBezTo>
                  <a:cubicBezTo>
                    <a:pt x="1001" y="67"/>
                    <a:pt x="810" y="162"/>
                    <a:pt x="608" y="245"/>
                  </a:cubicBezTo>
                  <a:cubicBezTo>
                    <a:pt x="406" y="340"/>
                    <a:pt x="215" y="519"/>
                    <a:pt x="1" y="590"/>
                  </a:cubicBezTo>
                  <a:cubicBezTo>
                    <a:pt x="1" y="590"/>
                    <a:pt x="1" y="602"/>
                    <a:pt x="25" y="614"/>
                  </a:cubicBezTo>
                  <a:cubicBezTo>
                    <a:pt x="139" y="627"/>
                    <a:pt x="240" y="640"/>
                    <a:pt x="344" y="640"/>
                  </a:cubicBezTo>
                  <a:cubicBezTo>
                    <a:pt x="434" y="640"/>
                    <a:pt x="526" y="630"/>
                    <a:pt x="632" y="602"/>
                  </a:cubicBezTo>
                  <a:cubicBezTo>
                    <a:pt x="870" y="543"/>
                    <a:pt x="1084" y="436"/>
                    <a:pt x="1310" y="376"/>
                  </a:cubicBezTo>
                  <a:cubicBezTo>
                    <a:pt x="1531" y="321"/>
                    <a:pt x="1455" y="1"/>
                    <a:pt x="125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1" name="Google Shape;13351;p56"/>
            <p:cNvSpPr/>
            <p:nvPr/>
          </p:nvSpPr>
          <p:spPr>
            <a:xfrm>
              <a:off x="4554050" y="3130275"/>
              <a:ext cx="213225" cy="170125"/>
            </a:xfrm>
            <a:custGeom>
              <a:avLst/>
              <a:gdLst/>
              <a:ahLst/>
              <a:cxnLst/>
              <a:rect l="l" t="t" r="r" b="b"/>
              <a:pathLst>
                <a:path w="8529" h="6805" extrusionOk="0">
                  <a:moveTo>
                    <a:pt x="8445" y="1"/>
                  </a:moveTo>
                  <a:cubicBezTo>
                    <a:pt x="7802" y="24"/>
                    <a:pt x="7255" y="489"/>
                    <a:pt x="6778" y="882"/>
                  </a:cubicBezTo>
                  <a:cubicBezTo>
                    <a:pt x="6088" y="1453"/>
                    <a:pt x="5481" y="2120"/>
                    <a:pt x="4778" y="2679"/>
                  </a:cubicBezTo>
                  <a:cubicBezTo>
                    <a:pt x="3183" y="3989"/>
                    <a:pt x="1540" y="5144"/>
                    <a:pt x="75" y="6597"/>
                  </a:cubicBezTo>
                  <a:cubicBezTo>
                    <a:pt x="1" y="6690"/>
                    <a:pt x="79" y="6805"/>
                    <a:pt x="174" y="6805"/>
                  </a:cubicBezTo>
                  <a:cubicBezTo>
                    <a:pt x="200" y="6805"/>
                    <a:pt x="228" y="6796"/>
                    <a:pt x="254" y="6775"/>
                  </a:cubicBezTo>
                  <a:cubicBezTo>
                    <a:pt x="1790" y="5585"/>
                    <a:pt x="3314" y="4382"/>
                    <a:pt x="4826" y="3191"/>
                  </a:cubicBezTo>
                  <a:cubicBezTo>
                    <a:pt x="5433" y="2715"/>
                    <a:pt x="5969" y="2167"/>
                    <a:pt x="6540" y="1644"/>
                  </a:cubicBezTo>
                  <a:cubicBezTo>
                    <a:pt x="7147" y="1096"/>
                    <a:pt x="7909" y="703"/>
                    <a:pt x="8493" y="120"/>
                  </a:cubicBezTo>
                  <a:cubicBezTo>
                    <a:pt x="8529" y="84"/>
                    <a:pt x="8505" y="1"/>
                    <a:pt x="844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2" name="Google Shape;13352;p56"/>
            <p:cNvSpPr/>
            <p:nvPr/>
          </p:nvSpPr>
          <p:spPr>
            <a:xfrm>
              <a:off x="4780650" y="3094200"/>
              <a:ext cx="29475" cy="28075"/>
            </a:xfrm>
            <a:custGeom>
              <a:avLst/>
              <a:gdLst/>
              <a:ahLst/>
              <a:cxnLst/>
              <a:rect l="l" t="t" r="r" b="b"/>
              <a:pathLst>
                <a:path w="1179" h="1123" extrusionOk="0">
                  <a:moveTo>
                    <a:pt x="907" y="1"/>
                  </a:moveTo>
                  <a:cubicBezTo>
                    <a:pt x="854" y="1"/>
                    <a:pt x="797" y="37"/>
                    <a:pt x="774" y="98"/>
                  </a:cubicBezTo>
                  <a:cubicBezTo>
                    <a:pt x="750" y="181"/>
                    <a:pt x="750" y="277"/>
                    <a:pt x="715" y="360"/>
                  </a:cubicBezTo>
                  <a:cubicBezTo>
                    <a:pt x="691" y="467"/>
                    <a:pt x="596" y="551"/>
                    <a:pt x="524" y="646"/>
                  </a:cubicBezTo>
                  <a:cubicBezTo>
                    <a:pt x="453" y="741"/>
                    <a:pt x="346" y="801"/>
                    <a:pt x="250" y="872"/>
                  </a:cubicBezTo>
                  <a:cubicBezTo>
                    <a:pt x="167" y="943"/>
                    <a:pt x="96" y="1015"/>
                    <a:pt x="0" y="1098"/>
                  </a:cubicBezTo>
                  <a:cubicBezTo>
                    <a:pt x="0" y="1098"/>
                    <a:pt x="0" y="1122"/>
                    <a:pt x="24" y="1122"/>
                  </a:cubicBezTo>
                  <a:cubicBezTo>
                    <a:pt x="155" y="1110"/>
                    <a:pt x="286" y="1110"/>
                    <a:pt x="405" y="1051"/>
                  </a:cubicBezTo>
                  <a:cubicBezTo>
                    <a:pt x="548" y="979"/>
                    <a:pt x="703" y="896"/>
                    <a:pt x="822" y="777"/>
                  </a:cubicBezTo>
                  <a:cubicBezTo>
                    <a:pt x="1000" y="598"/>
                    <a:pt x="1179" y="265"/>
                    <a:pt x="989" y="39"/>
                  </a:cubicBezTo>
                  <a:cubicBezTo>
                    <a:pt x="967" y="13"/>
                    <a:pt x="938" y="1"/>
                    <a:pt x="90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3" name="Google Shape;13353;p56"/>
            <p:cNvSpPr/>
            <p:nvPr/>
          </p:nvSpPr>
          <p:spPr>
            <a:xfrm>
              <a:off x="4750875" y="2940425"/>
              <a:ext cx="52125" cy="152975"/>
            </a:xfrm>
            <a:custGeom>
              <a:avLst/>
              <a:gdLst/>
              <a:ahLst/>
              <a:cxnLst/>
              <a:rect l="l" t="t" r="r" b="b"/>
              <a:pathLst>
                <a:path w="2085" h="6119" extrusionOk="0">
                  <a:moveTo>
                    <a:pt x="154" y="1"/>
                  </a:moveTo>
                  <a:cubicBezTo>
                    <a:pt x="127" y="1"/>
                    <a:pt x="93" y="23"/>
                    <a:pt x="84" y="58"/>
                  </a:cubicBezTo>
                  <a:cubicBezTo>
                    <a:pt x="1" y="558"/>
                    <a:pt x="263" y="1082"/>
                    <a:pt x="334" y="1570"/>
                  </a:cubicBezTo>
                  <a:cubicBezTo>
                    <a:pt x="417" y="2142"/>
                    <a:pt x="477" y="2725"/>
                    <a:pt x="632" y="3285"/>
                  </a:cubicBezTo>
                  <a:cubicBezTo>
                    <a:pt x="751" y="3773"/>
                    <a:pt x="977" y="4213"/>
                    <a:pt x="1191" y="4654"/>
                  </a:cubicBezTo>
                  <a:cubicBezTo>
                    <a:pt x="1429" y="5130"/>
                    <a:pt x="1572" y="5701"/>
                    <a:pt x="1906" y="6118"/>
                  </a:cubicBezTo>
                  <a:cubicBezTo>
                    <a:pt x="1906" y="6106"/>
                    <a:pt x="1941" y="6094"/>
                    <a:pt x="1941" y="6082"/>
                  </a:cubicBezTo>
                  <a:cubicBezTo>
                    <a:pt x="2084" y="5666"/>
                    <a:pt x="1882" y="5285"/>
                    <a:pt x="1727" y="4892"/>
                  </a:cubicBezTo>
                  <a:cubicBezTo>
                    <a:pt x="1477" y="4285"/>
                    <a:pt x="1167" y="3689"/>
                    <a:pt x="1013" y="3046"/>
                  </a:cubicBezTo>
                  <a:cubicBezTo>
                    <a:pt x="822" y="2189"/>
                    <a:pt x="941" y="594"/>
                    <a:pt x="179" y="10"/>
                  </a:cubicBezTo>
                  <a:cubicBezTo>
                    <a:pt x="173" y="4"/>
                    <a:pt x="164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4" name="Google Shape;13354;p56"/>
            <p:cNvSpPr/>
            <p:nvPr/>
          </p:nvSpPr>
          <p:spPr>
            <a:xfrm>
              <a:off x="4722000" y="2866500"/>
              <a:ext cx="33675" cy="56775"/>
            </a:xfrm>
            <a:custGeom>
              <a:avLst/>
              <a:gdLst/>
              <a:ahLst/>
              <a:cxnLst/>
              <a:rect l="l" t="t" r="r" b="b"/>
              <a:pathLst>
                <a:path w="1347" h="2271" extrusionOk="0">
                  <a:moveTo>
                    <a:pt x="79" y="1"/>
                  </a:moveTo>
                  <a:cubicBezTo>
                    <a:pt x="65" y="1"/>
                    <a:pt x="51" y="1"/>
                    <a:pt x="36" y="3"/>
                  </a:cubicBezTo>
                  <a:cubicBezTo>
                    <a:pt x="13" y="3"/>
                    <a:pt x="1" y="38"/>
                    <a:pt x="13" y="62"/>
                  </a:cubicBezTo>
                  <a:cubicBezTo>
                    <a:pt x="132" y="419"/>
                    <a:pt x="453" y="693"/>
                    <a:pt x="620" y="1027"/>
                  </a:cubicBezTo>
                  <a:cubicBezTo>
                    <a:pt x="798" y="1408"/>
                    <a:pt x="846" y="1896"/>
                    <a:pt x="1072" y="2217"/>
                  </a:cubicBezTo>
                  <a:cubicBezTo>
                    <a:pt x="1090" y="2253"/>
                    <a:pt x="1117" y="2271"/>
                    <a:pt x="1141" y="2271"/>
                  </a:cubicBezTo>
                  <a:cubicBezTo>
                    <a:pt x="1165" y="2271"/>
                    <a:pt x="1185" y="2253"/>
                    <a:pt x="1191" y="2217"/>
                  </a:cubicBezTo>
                  <a:cubicBezTo>
                    <a:pt x="1346" y="1824"/>
                    <a:pt x="1049" y="1193"/>
                    <a:pt x="894" y="824"/>
                  </a:cubicBezTo>
                  <a:cubicBezTo>
                    <a:pt x="744" y="502"/>
                    <a:pt x="494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5" name="Google Shape;13355;p56"/>
            <p:cNvSpPr/>
            <p:nvPr/>
          </p:nvSpPr>
          <p:spPr>
            <a:xfrm>
              <a:off x="4615950" y="2802400"/>
              <a:ext cx="95950" cy="62050"/>
            </a:xfrm>
            <a:custGeom>
              <a:avLst/>
              <a:gdLst/>
              <a:ahLst/>
              <a:cxnLst/>
              <a:rect l="l" t="t" r="r" b="b"/>
              <a:pathLst>
                <a:path w="3838" h="2482" extrusionOk="0">
                  <a:moveTo>
                    <a:pt x="234" y="0"/>
                  </a:moveTo>
                  <a:cubicBezTo>
                    <a:pt x="110" y="0"/>
                    <a:pt x="0" y="148"/>
                    <a:pt x="123" y="245"/>
                  </a:cubicBezTo>
                  <a:cubicBezTo>
                    <a:pt x="1219" y="1221"/>
                    <a:pt x="2754" y="1424"/>
                    <a:pt x="3814" y="2471"/>
                  </a:cubicBezTo>
                  <a:cubicBezTo>
                    <a:pt x="3818" y="2478"/>
                    <a:pt x="3821" y="2481"/>
                    <a:pt x="3824" y="2481"/>
                  </a:cubicBezTo>
                  <a:cubicBezTo>
                    <a:pt x="3832" y="2481"/>
                    <a:pt x="3838" y="2464"/>
                    <a:pt x="3838" y="2448"/>
                  </a:cubicBezTo>
                  <a:cubicBezTo>
                    <a:pt x="2993" y="1221"/>
                    <a:pt x="1230" y="1245"/>
                    <a:pt x="361" y="66"/>
                  </a:cubicBezTo>
                  <a:cubicBezTo>
                    <a:pt x="324" y="19"/>
                    <a:pt x="278" y="0"/>
                    <a:pt x="23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6" name="Google Shape;13356;p56"/>
            <p:cNvSpPr/>
            <p:nvPr/>
          </p:nvSpPr>
          <p:spPr>
            <a:xfrm>
              <a:off x="4613950" y="2755800"/>
              <a:ext cx="14625" cy="47325"/>
            </a:xfrm>
            <a:custGeom>
              <a:avLst/>
              <a:gdLst/>
              <a:ahLst/>
              <a:cxnLst/>
              <a:rect l="l" t="t" r="r" b="b"/>
              <a:pathLst>
                <a:path w="585" h="1893" extrusionOk="0">
                  <a:moveTo>
                    <a:pt x="486" y="0"/>
                  </a:moveTo>
                  <a:cubicBezTo>
                    <a:pt x="478" y="0"/>
                    <a:pt x="470" y="4"/>
                    <a:pt x="465" y="13"/>
                  </a:cubicBezTo>
                  <a:cubicBezTo>
                    <a:pt x="418" y="204"/>
                    <a:pt x="275" y="323"/>
                    <a:pt x="203" y="502"/>
                  </a:cubicBezTo>
                  <a:cubicBezTo>
                    <a:pt x="120" y="656"/>
                    <a:pt x="108" y="811"/>
                    <a:pt x="96" y="978"/>
                  </a:cubicBezTo>
                  <a:cubicBezTo>
                    <a:pt x="48" y="1311"/>
                    <a:pt x="1" y="1633"/>
                    <a:pt x="263" y="1871"/>
                  </a:cubicBezTo>
                  <a:cubicBezTo>
                    <a:pt x="279" y="1879"/>
                    <a:pt x="301" y="1893"/>
                    <a:pt x="313" y="1893"/>
                  </a:cubicBezTo>
                  <a:cubicBezTo>
                    <a:pt x="319" y="1893"/>
                    <a:pt x="322" y="1890"/>
                    <a:pt x="322" y="1883"/>
                  </a:cubicBezTo>
                  <a:cubicBezTo>
                    <a:pt x="501" y="1668"/>
                    <a:pt x="501" y="1430"/>
                    <a:pt x="525" y="1145"/>
                  </a:cubicBezTo>
                  <a:cubicBezTo>
                    <a:pt x="537" y="978"/>
                    <a:pt x="584" y="835"/>
                    <a:pt x="584" y="668"/>
                  </a:cubicBezTo>
                  <a:cubicBezTo>
                    <a:pt x="584" y="454"/>
                    <a:pt x="477" y="216"/>
                    <a:pt x="513" y="25"/>
                  </a:cubicBezTo>
                  <a:cubicBezTo>
                    <a:pt x="513" y="11"/>
                    <a:pt x="499" y="0"/>
                    <a:pt x="48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7" name="Google Shape;13357;p56"/>
            <p:cNvSpPr/>
            <p:nvPr/>
          </p:nvSpPr>
          <p:spPr>
            <a:xfrm>
              <a:off x="4626450" y="2662050"/>
              <a:ext cx="97950" cy="81600"/>
            </a:xfrm>
            <a:custGeom>
              <a:avLst/>
              <a:gdLst/>
              <a:ahLst/>
              <a:cxnLst/>
              <a:rect l="l" t="t" r="r" b="b"/>
              <a:pathLst>
                <a:path w="3918" h="3264" extrusionOk="0">
                  <a:moveTo>
                    <a:pt x="3585" y="1"/>
                  </a:moveTo>
                  <a:cubicBezTo>
                    <a:pt x="3329" y="1"/>
                    <a:pt x="3054" y="149"/>
                    <a:pt x="2811" y="227"/>
                  </a:cubicBezTo>
                  <a:cubicBezTo>
                    <a:pt x="2287" y="382"/>
                    <a:pt x="1751" y="561"/>
                    <a:pt x="1275" y="835"/>
                  </a:cubicBezTo>
                  <a:cubicBezTo>
                    <a:pt x="251" y="1394"/>
                    <a:pt x="191" y="2204"/>
                    <a:pt x="1" y="3263"/>
                  </a:cubicBezTo>
                  <a:lnTo>
                    <a:pt x="25" y="3263"/>
                  </a:lnTo>
                  <a:cubicBezTo>
                    <a:pt x="263" y="2859"/>
                    <a:pt x="334" y="2382"/>
                    <a:pt x="584" y="1978"/>
                  </a:cubicBezTo>
                  <a:cubicBezTo>
                    <a:pt x="918" y="1442"/>
                    <a:pt x="1442" y="1156"/>
                    <a:pt x="2013" y="954"/>
                  </a:cubicBezTo>
                  <a:cubicBezTo>
                    <a:pt x="2513" y="775"/>
                    <a:pt x="3704" y="704"/>
                    <a:pt x="3906" y="168"/>
                  </a:cubicBezTo>
                  <a:cubicBezTo>
                    <a:pt x="3918" y="132"/>
                    <a:pt x="3894" y="84"/>
                    <a:pt x="3858" y="73"/>
                  </a:cubicBezTo>
                  <a:cubicBezTo>
                    <a:pt x="3772" y="21"/>
                    <a:pt x="3680" y="1"/>
                    <a:pt x="358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8" name="Google Shape;13358;p56"/>
            <p:cNvSpPr/>
            <p:nvPr/>
          </p:nvSpPr>
          <p:spPr>
            <a:xfrm>
              <a:off x="4728250" y="2666525"/>
              <a:ext cx="24925" cy="11975"/>
            </a:xfrm>
            <a:custGeom>
              <a:avLst/>
              <a:gdLst/>
              <a:ahLst/>
              <a:cxnLst/>
              <a:rect l="l" t="t" r="r" b="b"/>
              <a:pathLst>
                <a:path w="997" h="479" extrusionOk="0">
                  <a:moveTo>
                    <a:pt x="72" y="1"/>
                  </a:moveTo>
                  <a:cubicBezTo>
                    <a:pt x="37" y="1"/>
                    <a:pt x="1" y="72"/>
                    <a:pt x="48" y="108"/>
                  </a:cubicBezTo>
                  <a:cubicBezTo>
                    <a:pt x="191" y="167"/>
                    <a:pt x="346" y="239"/>
                    <a:pt x="489" y="298"/>
                  </a:cubicBezTo>
                  <a:cubicBezTo>
                    <a:pt x="632" y="358"/>
                    <a:pt x="763" y="441"/>
                    <a:pt x="906" y="477"/>
                  </a:cubicBezTo>
                  <a:cubicBezTo>
                    <a:pt x="910" y="478"/>
                    <a:pt x="914" y="478"/>
                    <a:pt x="918" y="478"/>
                  </a:cubicBezTo>
                  <a:cubicBezTo>
                    <a:pt x="961" y="478"/>
                    <a:pt x="997" y="425"/>
                    <a:pt x="953" y="382"/>
                  </a:cubicBezTo>
                  <a:cubicBezTo>
                    <a:pt x="727" y="167"/>
                    <a:pt x="358" y="108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9" name="Google Shape;13359;p56"/>
            <p:cNvSpPr/>
            <p:nvPr/>
          </p:nvSpPr>
          <p:spPr>
            <a:xfrm>
              <a:off x="4767850" y="2680875"/>
              <a:ext cx="73750" cy="17925"/>
            </a:xfrm>
            <a:custGeom>
              <a:avLst/>
              <a:gdLst/>
              <a:ahLst/>
              <a:cxnLst/>
              <a:rect l="l" t="t" r="r" b="b"/>
              <a:pathLst>
                <a:path w="2950" h="717" extrusionOk="0">
                  <a:moveTo>
                    <a:pt x="385" y="1"/>
                  </a:moveTo>
                  <a:cubicBezTo>
                    <a:pt x="266" y="1"/>
                    <a:pt x="150" y="14"/>
                    <a:pt x="36" y="46"/>
                  </a:cubicBezTo>
                  <a:cubicBezTo>
                    <a:pt x="0" y="46"/>
                    <a:pt x="0" y="105"/>
                    <a:pt x="36" y="129"/>
                  </a:cubicBezTo>
                  <a:cubicBezTo>
                    <a:pt x="631" y="284"/>
                    <a:pt x="1227" y="582"/>
                    <a:pt x="1822" y="689"/>
                  </a:cubicBezTo>
                  <a:cubicBezTo>
                    <a:pt x="1922" y="707"/>
                    <a:pt x="2012" y="716"/>
                    <a:pt x="2094" y="716"/>
                  </a:cubicBezTo>
                  <a:cubicBezTo>
                    <a:pt x="2435" y="716"/>
                    <a:pt x="2651" y="562"/>
                    <a:pt x="2929" y="284"/>
                  </a:cubicBezTo>
                  <a:cubicBezTo>
                    <a:pt x="2949" y="254"/>
                    <a:pt x="2927" y="207"/>
                    <a:pt x="2891" y="207"/>
                  </a:cubicBezTo>
                  <a:cubicBezTo>
                    <a:pt x="2885" y="207"/>
                    <a:pt x="2877" y="209"/>
                    <a:pt x="2870" y="212"/>
                  </a:cubicBezTo>
                  <a:cubicBezTo>
                    <a:pt x="2681" y="316"/>
                    <a:pt x="2483" y="355"/>
                    <a:pt x="2279" y="355"/>
                  </a:cubicBezTo>
                  <a:cubicBezTo>
                    <a:pt x="1663" y="355"/>
                    <a:pt x="996" y="1"/>
                    <a:pt x="38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0" name="Google Shape;13360;p56"/>
            <p:cNvSpPr/>
            <p:nvPr/>
          </p:nvSpPr>
          <p:spPr>
            <a:xfrm>
              <a:off x="4827675" y="2587325"/>
              <a:ext cx="30375" cy="96350"/>
            </a:xfrm>
            <a:custGeom>
              <a:avLst/>
              <a:gdLst/>
              <a:ahLst/>
              <a:cxnLst/>
              <a:rect l="l" t="t" r="r" b="b"/>
              <a:pathLst>
                <a:path w="1215" h="3854" extrusionOk="0">
                  <a:moveTo>
                    <a:pt x="107" y="1"/>
                  </a:moveTo>
                  <a:cubicBezTo>
                    <a:pt x="95" y="1"/>
                    <a:pt x="84" y="1"/>
                    <a:pt x="72" y="2"/>
                  </a:cubicBezTo>
                  <a:cubicBezTo>
                    <a:pt x="24" y="2"/>
                    <a:pt x="0" y="37"/>
                    <a:pt x="12" y="85"/>
                  </a:cubicBezTo>
                  <a:cubicBezTo>
                    <a:pt x="143" y="335"/>
                    <a:pt x="346" y="514"/>
                    <a:pt x="477" y="776"/>
                  </a:cubicBezTo>
                  <a:cubicBezTo>
                    <a:pt x="655" y="1109"/>
                    <a:pt x="727" y="1514"/>
                    <a:pt x="751" y="1883"/>
                  </a:cubicBezTo>
                  <a:cubicBezTo>
                    <a:pt x="798" y="2478"/>
                    <a:pt x="774" y="3252"/>
                    <a:pt x="560" y="3812"/>
                  </a:cubicBezTo>
                  <a:cubicBezTo>
                    <a:pt x="560" y="3835"/>
                    <a:pt x="585" y="3853"/>
                    <a:pt x="610" y="3853"/>
                  </a:cubicBezTo>
                  <a:cubicBezTo>
                    <a:pt x="622" y="3853"/>
                    <a:pt x="635" y="3848"/>
                    <a:pt x="643" y="3835"/>
                  </a:cubicBezTo>
                  <a:cubicBezTo>
                    <a:pt x="1132" y="3157"/>
                    <a:pt x="1215" y="2395"/>
                    <a:pt x="1120" y="1573"/>
                  </a:cubicBezTo>
                  <a:cubicBezTo>
                    <a:pt x="1038" y="1035"/>
                    <a:pt x="794" y="1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1" name="Google Shape;13361;p56"/>
            <p:cNvSpPr/>
            <p:nvPr/>
          </p:nvSpPr>
          <p:spPr>
            <a:xfrm>
              <a:off x="4771725" y="2516800"/>
              <a:ext cx="52125" cy="71150"/>
            </a:xfrm>
            <a:custGeom>
              <a:avLst/>
              <a:gdLst/>
              <a:ahLst/>
              <a:cxnLst/>
              <a:rect l="l" t="t" r="r" b="b"/>
              <a:pathLst>
                <a:path w="2085" h="2846" extrusionOk="0">
                  <a:moveTo>
                    <a:pt x="691" y="1"/>
                  </a:moveTo>
                  <a:cubicBezTo>
                    <a:pt x="441" y="1"/>
                    <a:pt x="0" y="132"/>
                    <a:pt x="60" y="465"/>
                  </a:cubicBezTo>
                  <a:cubicBezTo>
                    <a:pt x="60" y="501"/>
                    <a:pt x="107" y="513"/>
                    <a:pt x="143" y="513"/>
                  </a:cubicBezTo>
                  <a:cubicBezTo>
                    <a:pt x="322" y="477"/>
                    <a:pt x="441" y="322"/>
                    <a:pt x="619" y="239"/>
                  </a:cubicBezTo>
                  <a:cubicBezTo>
                    <a:pt x="711" y="195"/>
                    <a:pt x="807" y="174"/>
                    <a:pt x="903" y="174"/>
                  </a:cubicBezTo>
                  <a:cubicBezTo>
                    <a:pt x="1069" y="174"/>
                    <a:pt x="1234" y="237"/>
                    <a:pt x="1369" y="358"/>
                  </a:cubicBezTo>
                  <a:cubicBezTo>
                    <a:pt x="1774" y="739"/>
                    <a:pt x="1655" y="1251"/>
                    <a:pt x="1476" y="1692"/>
                  </a:cubicBezTo>
                  <a:cubicBezTo>
                    <a:pt x="1405" y="1882"/>
                    <a:pt x="1274" y="2168"/>
                    <a:pt x="1310" y="2370"/>
                  </a:cubicBezTo>
                  <a:cubicBezTo>
                    <a:pt x="1393" y="2644"/>
                    <a:pt x="1750" y="2787"/>
                    <a:pt x="1988" y="2835"/>
                  </a:cubicBezTo>
                  <a:cubicBezTo>
                    <a:pt x="2000" y="2842"/>
                    <a:pt x="2010" y="2845"/>
                    <a:pt x="2020" y="2845"/>
                  </a:cubicBezTo>
                  <a:cubicBezTo>
                    <a:pt x="2069" y="2845"/>
                    <a:pt x="2084" y="2754"/>
                    <a:pt x="2024" y="2704"/>
                  </a:cubicBezTo>
                  <a:cubicBezTo>
                    <a:pt x="1798" y="2561"/>
                    <a:pt x="1429" y="2406"/>
                    <a:pt x="1465" y="2084"/>
                  </a:cubicBezTo>
                  <a:cubicBezTo>
                    <a:pt x="1476" y="1906"/>
                    <a:pt x="1643" y="1715"/>
                    <a:pt x="1715" y="1549"/>
                  </a:cubicBezTo>
                  <a:cubicBezTo>
                    <a:pt x="1869" y="1227"/>
                    <a:pt x="1941" y="834"/>
                    <a:pt x="1750" y="513"/>
                  </a:cubicBezTo>
                  <a:cubicBezTo>
                    <a:pt x="1536" y="132"/>
                    <a:pt x="1095" y="1"/>
                    <a:pt x="69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2" name="Google Shape;13362;p56"/>
            <p:cNvSpPr/>
            <p:nvPr/>
          </p:nvSpPr>
          <p:spPr>
            <a:xfrm>
              <a:off x="4743450" y="2520675"/>
              <a:ext cx="28000" cy="13275"/>
            </a:xfrm>
            <a:custGeom>
              <a:avLst/>
              <a:gdLst/>
              <a:ahLst/>
              <a:cxnLst/>
              <a:rect l="l" t="t" r="r" b="b"/>
              <a:pathLst>
                <a:path w="1120" h="531" extrusionOk="0">
                  <a:moveTo>
                    <a:pt x="107" y="1"/>
                  </a:moveTo>
                  <a:cubicBezTo>
                    <a:pt x="36" y="1"/>
                    <a:pt x="0" y="60"/>
                    <a:pt x="24" y="120"/>
                  </a:cubicBezTo>
                  <a:cubicBezTo>
                    <a:pt x="49" y="377"/>
                    <a:pt x="434" y="531"/>
                    <a:pt x="753" y="531"/>
                  </a:cubicBezTo>
                  <a:cubicBezTo>
                    <a:pt x="891" y="531"/>
                    <a:pt x="1016" y="502"/>
                    <a:pt x="1095" y="441"/>
                  </a:cubicBezTo>
                  <a:cubicBezTo>
                    <a:pt x="1119" y="429"/>
                    <a:pt x="1119" y="405"/>
                    <a:pt x="1095" y="382"/>
                  </a:cubicBezTo>
                  <a:cubicBezTo>
                    <a:pt x="1000" y="358"/>
                    <a:pt x="929" y="358"/>
                    <a:pt x="833" y="346"/>
                  </a:cubicBezTo>
                  <a:cubicBezTo>
                    <a:pt x="738" y="322"/>
                    <a:pt x="643" y="286"/>
                    <a:pt x="536" y="239"/>
                  </a:cubicBezTo>
                  <a:cubicBezTo>
                    <a:pt x="393" y="167"/>
                    <a:pt x="286" y="13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3" name="Google Shape;13363;p56"/>
            <p:cNvSpPr/>
            <p:nvPr/>
          </p:nvSpPr>
          <p:spPr>
            <a:xfrm>
              <a:off x="4521950" y="2329975"/>
              <a:ext cx="235800" cy="198175"/>
            </a:xfrm>
            <a:custGeom>
              <a:avLst/>
              <a:gdLst/>
              <a:ahLst/>
              <a:cxnLst/>
              <a:rect l="l" t="t" r="r" b="b"/>
              <a:pathLst>
                <a:path w="9432" h="7927" extrusionOk="0">
                  <a:moveTo>
                    <a:pt x="60" y="1"/>
                  </a:moveTo>
                  <a:cubicBezTo>
                    <a:pt x="29" y="1"/>
                    <a:pt x="0" y="34"/>
                    <a:pt x="26" y="68"/>
                  </a:cubicBezTo>
                  <a:cubicBezTo>
                    <a:pt x="1169" y="1961"/>
                    <a:pt x="2883" y="3247"/>
                    <a:pt x="4407" y="4783"/>
                  </a:cubicBezTo>
                  <a:cubicBezTo>
                    <a:pt x="5633" y="6009"/>
                    <a:pt x="7419" y="7914"/>
                    <a:pt x="9289" y="7926"/>
                  </a:cubicBezTo>
                  <a:cubicBezTo>
                    <a:pt x="9396" y="7926"/>
                    <a:pt x="9432" y="7795"/>
                    <a:pt x="9336" y="7748"/>
                  </a:cubicBezTo>
                  <a:cubicBezTo>
                    <a:pt x="8503" y="7295"/>
                    <a:pt x="7646" y="7021"/>
                    <a:pt x="6848" y="6450"/>
                  </a:cubicBezTo>
                  <a:cubicBezTo>
                    <a:pt x="6003" y="5831"/>
                    <a:pt x="5264" y="5081"/>
                    <a:pt x="4514" y="4342"/>
                  </a:cubicBezTo>
                  <a:cubicBezTo>
                    <a:pt x="3038" y="2878"/>
                    <a:pt x="1252" y="1759"/>
                    <a:pt x="97" y="21"/>
                  </a:cubicBezTo>
                  <a:cubicBezTo>
                    <a:pt x="87" y="7"/>
                    <a:pt x="73" y="1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4" name="Google Shape;13364;p56"/>
            <p:cNvSpPr/>
            <p:nvPr/>
          </p:nvSpPr>
          <p:spPr>
            <a:xfrm>
              <a:off x="4458975" y="2227950"/>
              <a:ext cx="55875" cy="93325"/>
            </a:xfrm>
            <a:custGeom>
              <a:avLst/>
              <a:gdLst/>
              <a:ahLst/>
              <a:cxnLst/>
              <a:rect l="l" t="t" r="r" b="b"/>
              <a:pathLst>
                <a:path w="2235" h="3733" extrusionOk="0">
                  <a:moveTo>
                    <a:pt x="112" y="1"/>
                  </a:moveTo>
                  <a:cubicBezTo>
                    <a:pt x="56" y="1"/>
                    <a:pt x="1" y="38"/>
                    <a:pt x="9" y="101"/>
                  </a:cubicBezTo>
                  <a:cubicBezTo>
                    <a:pt x="68" y="780"/>
                    <a:pt x="580" y="1470"/>
                    <a:pt x="913" y="2054"/>
                  </a:cubicBezTo>
                  <a:cubicBezTo>
                    <a:pt x="1259" y="2625"/>
                    <a:pt x="1628" y="3316"/>
                    <a:pt x="2199" y="3732"/>
                  </a:cubicBezTo>
                  <a:cubicBezTo>
                    <a:pt x="2199" y="3732"/>
                    <a:pt x="2235" y="3697"/>
                    <a:pt x="2235" y="3685"/>
                  </a:cubicBezTo>
                  <a:cubicBezTo>
                    <a:pt x="1973" y="3042"/>
                    <a:pt x="1521" y="2482"/>
                    <a:pt x="1199" y="1875"/>
                  </a:cubicBezTo>
                  <a:cubicBezTo>
                    <a:pt x="890" y="1280"/>
                    <a:pt x="663" y="482"/>
                    <a:pt x="187" y="30"/>
                  </a:cubicBezTo>
                  <a:cubicBezTo>
                    <a:pt x="167" y="10"/>
                    <a:pt x="140" y="1"/>
                    <a:pt x="11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5" name="Google Shape;13365;p56"/>
            <p:cNvSpPr/>
            <p:nvPr/>
          </p:nvSpPr>
          <p:spPr>
            <a:xfrm>
              <a:off x="4455900" y="2204200"/>
              <a:ext cx="5675" cy="19700"/>
            </a:xfrm>
            <a:custGeom>
              <a:avLst/>
              <a:gdLst/>
              <a:ahLst/>
              <a:cxnLst/>
              <a:rect l="l" t="t" r="r" b="b"/>
              <a:pathLst>
                <a:path w="227" h="788" extrusionOk="0">
                  <a:moveTo>
                    <a:pt x="84" y="0"/>
                  </a:moveTo>
                  <a:cubicBezTo>
                    <a:pt x="72" y="0"/>
                    <a:pt x="60" y="9"/>
                    <a:pt x="60" y="27"/>
                  </a:cubicBezTo>
                  <a:cubicBezTo>
                    <a:pt x="48" y="110"/>
                    <a:pt x="1" y="158"/>
                    <a:pt x="1" y="241"/>
                  </a:cubicBezTo>
                  <a:cubicBezTo>
                    <a:pt x="1" y="301"/>
                    <a:pt x="12" y="384"/>
                    <a:pt x="12" y="444"/>
                  </a:cubicBezTo>
                  <a:cubicBezTo>
                    <a:pt x="24" y="563"/>
                    <a:pt x="120" y="658"/>
                    <a:pt x="167" y="777"/>
                  </a:cubicBezTo>
                  <a:cubicBezTo>
                    <a:pt x="167" y="785"/>
                    <a:pt x="170" y="788"/>
                    <a:pt x="173" y="788"/>
                  </a:cubicBezTo>
                  <a:cubicBezTo>
                    <a:pt x="180" y="788"/>
                    <a:pt x="191" y="777"/>
                    <a:pt x="191" y="777"/>
                  </a:cubicBezTo>
                  <a:cubicBezTo>
                    <a:pt x="191" y="658"/>
                    <a:pt x="227" y="539"/>
                    <a:pt x="215" y="420"/>
                  </a:cubicBezTo>
                  <a:cubicBezTo>
                    <a:pt x="215" y="360"/>
                    <a:pt x="191" y="289"/>
                    <a:pt x="179" y="230"/>
                  </a:cubicBezTo>
                  <a:cubicBezTo>
                    <a:pt x="167" y="158"/>
                    <a:pt x="108" y="110"/>
                    <a:pt x="108" y="27"/>
                  </a:cubicBezTo>
                  <a:cubicBezTo>
                    <a:pt x="108" y="9"/>
                    <a:pt x="96" y="0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6" name="Google Shape;13366;p56"/>
            <p:cNvSpPr/>
            <p:nvPr/>
          </p:nvSpPr>
          <p:spPr>
            <a:xfrm>
              <a:off x="4448175" y="2100200"/>
              <a:ext cx="67550" cy="94450"/>
            </a:xfrm>
            <a:custGeom>
              <a:avLst/>
              <a:gdLst/>
              <a:ahLst/>
              <a:cxnLst/>
              <a:rect l="l" t="t" r="r" b="b"/>
              <a:pathLst>
                <a:path w="2702" h="3778" extrusionOk="0">
                  <a:moveTo>
                    <a:pt x="1368" y="1"/>
                  </a:moveTo>
                  <a:cubicBezTo>
                    <a:pt x="1052" y="1"/>
                    <a:pt x="757" y="116"/>
                    <a:pt x="583" y="389"/>
                  </a:cubicBezTo>
                  <a:cubicBezTo>
                    <a:pt x="298" y="830"/>
                    <a:pt x="226" y="1449"/>
                    <a:pt x="179" y="1961"/>
                  </a:cubicBezTo>
                  <a:cubicBezTo>
                    <a:pt x="131" y="2485"/>
                    <a:pt x="0" y="3270"/>
                    <a:pt x="250" y="3747"/>
                  </a:cubicBezTo>
                  <a:cubicBezTo>
                    <a:pt x="258" y="3769"/>
                    <a:pt x="270" y="3778"/>
                    <a:pt x="281" y="3778"/>
                  </a:cubicBezTo>
                  <a:cubicBezTo>
                    <a:pt x="287" y="3778"/>
                    <a:pt x="293" y="3775"/>
                    <a:pt x="298" y="3770"/>
                  </a:cubicBezTo>
                  <a:cubicBezTo>
                    <a:pt x="524" y="3473"/>
                    <a:pt x="488" y="3080"/>
                    <a:pt x="500" y="2723"/>
                  </a:cubicBezTo>
                  <a:cubicBezTo>
                    <a:pt x="536" y="2223"/>
                    <a:pt x="560" y="1699"/>
                    <a:pt x="702" y="1211"/>
                  </a:cubicBezTo>
                  <a:cubicBezTo>
                    <a:pt x="774" y="925"/>
                    <a:pt x="857" y="389"/>
                    <a:pt x="1179" y="294"/>
                  </a:cubicBezTo>
                  <a:cubicBezTo>
                    <a:pt x="1218" y="283"/>
                    <a:pt x="1259" y="278"/>
                    <a:pt x="1301" y="278"/>
                  </a:cubicBezTo>
                  <a:cubicBezTo>
                    <a:pt x="1725" y="278"/>
                    <a:pt x="2251" y="783"/>
                    <a:pt x="2619" y="913"/>
                  </a:cubicBezTo>
                  <a:cubicBezTo>
                    <a:pt x="2624" y="914"/>
                    <a:pt x="2629" y="915"/>
                    <a:pt x="2634" y="915"/>
                  </a:cubicBezTo>
                  <a:cubicBezTo>
                    <a:pt x="2674" y="915"/>
                    <a:pt x="2701" y="872"/>
                    <a:pt x="2691" y="830"/>
                  </a:cubicBezTo>
                  <a:cubicBezTo>
                    <a:pt x="2539" y="353"/>
                    <a:pt x="1921" y="1"/>
                    <a:pt x="13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7" name="Google Shape;13367;p56"/>
            <p:cNvSpPr/>
            <p:nvPr/>
          </p:nvSpPr>
          <p:spPr>
            <a:xfrm>
              <a:off x="4520200" y="2126575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24" y="1"/>
                  </a:moveTo>
                  <a:cubicBezTo>
                    <a:pt x="0" y="1"/>
                    <a:pt x="0" y="36"/>
                    <a:pt x="24" y="36"/>
                  </a:cubicBezTo>
                  <a:cubicBezTo>
                    <a:pt x="36" y="36"/>
                    <a:pt x="36" y="1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8" name="Google Shape;13368;p56"/>
            <p:cNvSpPr/>
            <p:nvPr/>
          </p:nvSpPr>
          <p:spPr>
            <a:xfrm>
              <a:off x="4520200" y="2126525"/>
              <a:ext cx="25325" cy="77825"/>
            </a:xfrm>
            <a:custGeom>
              <a:avLst/>
              <a:gdLst/>
              <a:ahLst/>
              <a:cxnLst/>
              <a:rect l="l" t="t" r="r" b="b"/>
              <a:pathLst>
                <a:path w="1013" h="3113" extrusionOk="0">
                  <a:moveTo>
                    <a:pt x="15" y="1"/>
                  </a:moveTo>
                  <a:cubicBezTo>
                    <a:pt x="8" y="1"/>
                    <a:pt x="0" y="8"/>
                    <a:pt x="0" y="15"/>
                  </a:cubicBezTo>
                  <a:cubicBezTo>
                    <a:pt x="334" y="717"/>
                    <a:pt x="655" y="1193"/>
                    <a:pt x="596" y="2015"/>
                  </a:cubicBezTo>
                  <a:cubicBezTo>
                    <a:pt x="572" y="2420"/>
                    <a:pt x="465" y="2848"/>
                    <a:pt x="822" y="3098"/>
                  </a:cubicBezTo>
                  <a:cubicBezTo>
                    <a:pt x="835" y="3109"/>
                    <a:pt x="850" y="3113"/>
                    <a:pt x="864" y="3113"/>
                  </a:cubicBezTo>
                  <a:cubicBezTo>
                    <a:pt x="899" y="3113"/>
                    <a:pt x="932" y="3085"/>
                    <a:pt x="941" y="3051"/>
                  </a:cubicBezTo>
                  <a:cubicBezTo>
                    <a:pt x="1012" y="2789"/>
                    <a:pt x="953" y="2539"/>
                    <a:pt x="929" y="2253"/>
                  </a:cubicBezTo>
                  <a:cubicBezTo>
                    <a:pt x="917" y="1967"/>
                    <a:pt x="917" y="1682"/>
                    <a:pt x="822" y="1408"/>
                  </a:cubicBezTo>
                  <a:cubicBezTo>
                    <a:pt x="655" y="896"/>
                    <a:pt x="262" y="479"/>
                    <a:pt x="24" y="15"/>
                  </a:cubicBezTo>
                  <a:cubicBezTo>
                    <a:pt x="24" y="5"/>
                    <a:pt x="20" y="1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9" name="Google Shape;13369;p56"/>
            <p:cNvSpPr/>
            <p:nvPr/>
          </p:nvSpPr>
          <p:spPr>
            <a:xfrm>
              <a:off x="4538375" y="2199125"/>
              <a:ext cx="36625" cy="14300"/>
            </a:xfrm>
            <a:custGeom>
              <a:avLst/>
              <a:gdLst/>
              <a:ahLst/>
              <a:cxnLst/>
              <a:rect l="l" t="t" r="r" b="b"/>
              <a:pathLst>
                <a:path w="1465" h="572" extrusionOk="0">
                  <a:moveTo>
                    <a:pt x="273" y="0"/>
                  </a:moveTo>
                  <a:cubicBezTo>
                    <a:pt x="115" y="0"/>
                    <a:pt x="0" y="222"/>
                    <a:pt x="166" y="325"/>
                  </a:cubicBezTo>
                  <a:cubicBezTo>
                    <a:pt x="373" y="466"/>
                    <a:pt x="660" y="572"/>
                    <a:pt x="931" y="572"/>
                  </a:cubicBezTo>
                  <a:cubicBezTo>
                    <a:pt x="1051" y="572"/>
                    <a:pt x="1168" y="551"/>
                    <a:pt x="1274" y="504"/>
                  </a:cubicBezTo>
                  <a:cubicBezTo>
                    <a:pt x="1464" y="433"/>
                    <a:pt x="1440" y="171"/>
                    <a:pt x="1226" y="147"/>
                  </a:cubicBezTo>
                  <a:cubicBezTo>
                    <a:pt x="916" y="123"/>
                    <a:pt x="631" y="171"/>
                    <a:pt x="345" y="16"/>
                  </a:cubicBezTo>
                  <a:cubicBezTo>
                    <a:pt x="320" y="5"/>
                    <a:pt x="296" y="0"/>
                    <a:pt x="27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0" name="Google Shape;13370;p56"/>
            <p:cNvSpPr/>
            <p:nvPr/>
          </p:nvSpPr>
          <p:spPr>
            <a:xfrm>
              <a:off x="4572075" y="2168125"/>
              <a:ext cx="16300" cy="34775"/>
            </a:xfrm>
            <a:custGeom>
              <a:avLst/>
              <a:gdLst/>
              <a:ahLst/>
              <a:cxnLst/>
              <a:rect l="l" t="t" r="r" b="b"/>
              <a:pathLst>
                <a:path w="652" h="1391" extrusionOk="0">
                  <a:moveTo>
                    <a:pt x="622" y="1"/>
                  </a:moveTo>
                  <a:cubicBezTo>
                    <a:pt x="617" y="1"/>
                    <a:pt x="611" y="2"/>
                    <a:pt x="604" y="6"/>
                  </a:cubicBezTo>
                  <a:cubicBezTo>
                    <a:pt x="545" y="101"/>
                    <a:pt x="449" y="137"/>
                    <a:pt x="378" y="232"/>
                  </a:cubicBezTo>
                  <a:cubicBezTo>
                    <a:pt x="318" y="315"/>
                    <a:pt x="283" y="422"/>
                    <a:pt x="247" y="518"/>
                  </a:cubicBezTo>
                  <a:cubicBezTo>
                    <a:pt x="140" y="768"/>
                    <a:pt x="80" y="1018"/>
                    <a:pt x="9" y="1268"/>
                  </a:cubicBezTo>
                  <a:cubicBezTo>
                    <a:pt x="1" y="1340"/>
                    <a:pt x="52" y="1390"/>
                    <a:pt x="101" y="1390"/>
                  </a:cubicBezTo>
                  <a:cubicBezTo>
                    <a:pt x="125" y="1390"/>
                    <a:pt x="148" y="1378"/>
                    <a:pt x="164" y="1351"/>
                  </a:cubicBezTo>
                  <a:cubicBezTo>
                    <a:pt x="283" y="1125"/>
                    <a:pt x="402" y="899"/>
                    <a:pt x="509" y="672"/>
                  </a:cubicBezTo>
                  <a:cubicBezTo>
                    <a:pt x="545" y="589"/>
                    <a:pt x="592" y="494"/>
                    <a:pt x="628" y="399"/>
                  </a:cubicBezTo>
                  <a:cubicBezTo>
                    <a:pt x="652" y="279"/>
                    <a:pt x="604" y="137"/>
                    <a:pt x="640" y="18"/>
                  </a:cubicBezTo>
                  <a:cubicBezTo>
                    <a:pt x="640" y="9"/>
                    <a:pt x="634" y="1"/>
                    <a:pt x="62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1" name="Google Shape;13371;p56"/>
            <p:cNvSpPr/>
            <p:nvPr/>
          </p:nvSpPr>
          <p:spPr>
            <a:xfrm>
              <a:off x="4580650" y="2081775"/>
              <a:ext cx="16375" cy="76375"/>
            </a:xfrm>
            <a:custGeom>
              <a:avLst/>
              <a:gdLst/>
              <a:ahLst/>
              <a:cxnLst/>
              <a:rect l="l" t="t" r="r" b="b"/>
              <a:pathLst>
                <a:path w="655" h="3055" extrusionOk="0">
                  <a:moveTo>
                    <a:pt x="137" y="0"/>
                  </a:moveTo>
                  <a:cubicBezTo>
                    <a:pt x="70" y="0"/>
                    <a:pt x="0" y="73"/>
                    <a:pt x="47" y="138"/>
                  </a:cubicBezTo>
                  <a:cubicBezTo>
                    <a:pt x="309" y="495"/>
                    <a:pt x="285" y="1138"/>
                    <a:pt x="261" y="1555"/>
                  </a:cubicBezTo>
                  <a:cubicBezTo>
                    <a:pt x="261" y="1805"/>
                    <a:pt x="237" y="2079"/>
                    <a:pt x="226" y="2329"/>
                  </a:cubicBezTo>
                  <a:cubicBezTo>
                    <a:pt x="202" y="2602"/>
                    <a:pt x="297" y="2793"/>
                    <a:pt x="321" y="3055"/>
                  </a:cubicBezTo>
                  <a:cubicBezTo>
                    <a:pt x="321" y="3055"/>
                    <a:pt x="356" y="3055"/>
                    <a:pt x="356" y="3043"/>
                  </a:cubicBezTo>
                  <a:cubicBezTo>
                    <a:pt x="404" y="2757"/>
                    <a:pt x="535" y="2519"/>
                    <a:pt x="583" y="2245"/>
                  </a:cubicBezTo>
                  <a:cubicBezTo>
                    <a:pt x="618" y="1912"/>
                    <a:pt x="654" y="1567"/>
                    <a:pt x="654" y="1233"/>
                  </a:cubicBezTo>
                  <a:cubicBezTo>
                    <a:pt x="654" y="721"/>
                    <a:pt x="583" y="340"/>
                    <a:pt x="190" y="19"/>
                  </a:cubicBezTo>
                  <a:cubicBezTo>
                    <a:pt x="174" y="6"/>
                    <a:pt x="156" y="0"/>
                    <a:pt x="13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2" name="Google Shape;13372;p56"/>
            <p:cNvSpPr/>
            <p:nvPr/>
          </p:nvSpPr>
          <p:spPr>
            <a:xfrm>
              <a:off x="4501825" y="2038750"/>
              <a:ext cx="72400" cy="37375"/>
            </a:xfrm>
            <a:custGeom>
              <a:avLst/>
              <a:gdLst/>
              <a:ahLst/>
              <a:cxnLst/>
              <a:rect l="l" t="t" r="r" b="b"/>
              <a:pathLst>
                <a:path w="2896" h="1495" extrusionOk="0">
                  <a:moveTo>
                    <a:pt x="104" y="1"/>
                  </a:moveTo>
                  <a:cubicBezTo>
                    <a:pt x="19" y="1"/>
                    <a:pt x="0" y="123"/>
                    <a:pt x="69" y="168"/>
                  </a:cubicBezTo>
                  <a:cubicBezTo>
                    <a:pt x="485" y="418"/>
                    <a:pt x="997" y="537"/>
                    <a:pt x="1426" y="740"/>
                  </a:cubicBezTo>
                  <a:cubicBezTo>
                    <a:pt x="1866" y="954"/>
                    <a:pt x="2283" y="1192"/>
                    <a:pt x="2688" y="1478"/>
                  </a:cubicBezTo>
                  <a:cubicBezTo>
                    <a:pt x="2707" y="1489"/>
                    <a:pt x="2726" y="1494"/>
                    <a:pt x="2744" y="1494"/>
                  </a:cubicBezTo>
                  <a:cubicBezTo>
                    <a:pt x="2836" y="1494"/>
                    <a:pt x="2895" y="1357"/>
                    <a:pt x="2795" y="1287"/>
                  </a:cubicBezTo>
                  <a:cubicBezTo>
                    <a:pt x="2366" y="954"/>
                    <a:pt x="1890" y="692"/>
                    <a:pt x="1390" y="442"/>
                  </a:cubicBezTo>
                  <a:cubicBezTo>
                    <a:pt x="985" y="275"/>
                    <a:pt x="545" y="25"/>
                    <a:pt x="116" y="1"/>
                  </a:cubicBezTo>
                  <a:cubicBezTo>
                    <a:pt x="112" y="1"/>
                    <a:pt x="108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3" name="Google Shape;13373;p56"/>
            <p:cNvSpPr/>
            <p:nvPr/>
          </p:nvSpPr>
          <p:spPr>
            <a:xfrm>
              <a:off x="4414825" y="2026875"/>
              <a:ext cx="79800" cy="16075"/>
            </a:xfrm>
            <a:custGeom>
              <a:avLst/>
              <a:gdLst/>
              <a:ahLst/>
              <a:cxnLst/>
              <a:rect l="l" t="t" r="r" b="b"/>
              <a:pathLst>
                <a:path w="3192" h="643" extrusionOk="0">
                  <a:moveTo>
                    <a:pt x="108" y="0"/>
                  </a:moveTo>
                  <a:cubicBezTo>
                    <a:pt x="24" y="0"/>
                    <a:pt x="1" y="107"/>
                    <a:pt x="72" y="167"/>
                  </a:cubicBezTo>
                  <a:cubicBezTo>
                    <a:pt x="465" y="465"/>
                    <a:pt x="1048" y="488"/>
                    <a:pt x="1536" y="548"/>
                  </a:cubicBezTo>
                  <a:cubicBezTo>
                    <a:pt x="1855" y="584"/>
                    <a:pt x="2213" y="642"/>
                    <a:pt x="2554" y="642"/>
                  </a:cubicBezTo>
                  <a:cubicBezTo>
                    <a:pt x="2774" y="642"/>
                    <a:pt x="2988" y="618"/>
                    <a:pt x="3179" y="548"/>
                  </a:cubicBezTo>
                  <a:cubicBezTo>
                    <a:pt x="3179" y="524"/>
                    <a:pt x="3191" y="512"/>
                    <a:pt x="3179" y="488"/>
                  </a:cubicBezTo>
                  <a:cubicBezTo>
                    <a:pt x="2787" y="238"/>
                    <a:pt x="2287" y="298"/>
                    <a:pt x="1858" y="274"/>
                  </a:cubicBezTo>
                  <a:cubicBezTo>
                    <a:pt x="1274" y="226"/>
                    <a:pt x="691" y="12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4" name="Google Shape;13374;p56"/>
            <p:cNvSpPr/>
            <p:nvPr/>
          </p:nvSpPr>
          <p:spPr>
            <a:xfrm>
              <a:off x="4381500" y="1989075"/>
              <a:ext cx="25025" cy="33400"/>
            </a:xfrm>
            <a:custGeom>
              <a:avLst/>
              <a:gdLst/>
              <a:ahLst/>
              <a:cxnLst/>
              <a:rect l="l" t="t" r="r" b="b"/>
              <a:pathLst>
                <a:path w="1001" h="1336" extrusionOk="0">
                  <a:moveTo>
                    <a:pt x="964" y="1322"/>
                  </a:moveTo>
                  <a:cubicBezTo>
                    <a:pt x="958" y="1328"/>
                    <a:pt x="958" y="1331"/>
                    <a:pt x="960" y="1331"/>
                  </a:cubicBezTo>
                  <a:cubicBezTo>
                    <a:pt x="961" y="1331"/>
                    <a:pt x="964" y="1328"/>
                    <a:pt x="964" y="1322"/>
                  </a:cubicBezTo>
                  <a:close/>
                  <a:moveTo>
                    <a:pt x="137" y="1"/>
                  </a:moveTo>
                  <a:cubicBezTo>
                    <a:pt x="102" y="1"/>
                    <a:pt x="71" y="24"/>
                    <a:pt x="71" y="48"/>
                  </a:cubicBezTo>
                  <a:cubicBezTo>
                    <a:pt x="0" y="345"/>
                    <a:pt x="214" y="667"/>
                    <a:pt x="369" y="905"/>
                  </a:cubicBezTo>
                  <a:cubicBezTo>
                    <a:pt x="475" y="1064"/>
                    <a:pt x="665" y="1335"/>
                    <a:pt x="882" y="1335"/>
                  </a:cubicBezTo>
                  <a:cubicBezTo>
                    <a:pt x="909" y="1335"/>
                    <a:pt x="937" y="1331"/>
                    <a:pt x="964" y="1322"/>
                  </a:cubicBezTo>
                  <a:cubicBezTo>
                    <a:pt x="1000" y="1095"/>
                    <a:pt x="738" y="893"/>
                    <a:pt x="631" y="703"/>
                  </a:cubicBezTo>
                  <a:cubicBezTo>
                    <a:pt x="488" y="488"/>
                    <a:pt x="393" y="214"/>
                    <a:pt x="191" y="24"/>
                  </a:cubicBezTo>
                  <a:cubicBezTo>
                    <a:pt x="174" y="7"/>
                    <a:pt x="155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5" name="Google Shape;13375;p56"/>
            <p:cNvSpPr/>
            <p:nvPr/>
          </p:nvSpPr>
          <p:spPr>
            <a:xfrm>
              <a:off x="4384475" y="1968625"/>
              <a:ext cx="20425" cy="15100"/>
            </a:xfrm>
            <a:custGeom>
              <a:avLst/>
              <a:gdLst/>
              <a:ahLst/>
              <a:cxnLst/>
              <a:rect l="l" t="t" r="r" b="b"/>
              <a:pathLst>
                <a:path w="817" h="604" extrusionOk="0">
                  <a:moveTo>
                    <a:pt x="575" y="0"/>
                  </a:moveTo>
                  <a:cubicBezTo>
                    <a:pt x="559" y="0"/>
                    <a:pt x="542" y="3"/>
                    <a:pt x="524" y="8"/>
                  </a:cubicBezTo>
                  <a:cubicBezTo>
                    <a:pt x="369" y="56"/>
                    <a:pt x="238" y="139"/>
                    <a:pt x="119" y="247"/>
                  </a:cubicBezTo>
                  <a:cubicBezTo>
                    <a:pt x="60" y="294"/>
                    <a:pt x="24" y="354"/>
                    <a:pt x="12" y="413"/>
                  </a:cubicBezTo>
                  <a:cubicBezTo>
                    <a:pt x="0" y="473"/>
                    <a:pt x="24" y="532"/>
                    <a:pt x="12" y="592"/>
                  </a:cubicBezTo>
                  <a:cubicBezTo>
                    <a:pt x="0" y="592"/>
                    <a:pt x="12" y="604"/>
                    <a:pt x="24" y="604"/>
                  </a:cubicBezTo>
                  <a:cubicBezTo>
                    <a:pt x="42" y="592"/>
                    <a:pt x="69" y="589"/>
                    <a:pt x="95" y="589"/>
                  </a:cubicBezTo>
                  <a:cubicBezTo>
                    <a:pt x="122" y="589"/>
                    <a:pt x="149" y="592"/>
                    <a:pt x="167" y="592"/>
                  </a:cubicBezTo>
                  <a:cubicBezTo>
                    <a:pt x="226" y="568"/>
                    <a:pt x="274" y="556"/>
                    <a:pt x="322" y="532"/>
                  </a:cubicBezTo>
                  <a:cubicBezTo>
                    <a:pt x="429" y="461"/>
                    <a:pt x="548" y="413"/>
                    <a:pt x="655" y="342"/>
                  </a:cubicBezTo>
                  <a:cubicBezTo>
                    <a:pt x="817" y="245"/>
                    <a:pt x="734" y="0"/>
                    <a:pt x="57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6" name="Google Shape;13376;p56"/>
            <p:cNvSpPr/>
            <p:nvPr/>
          </p:nvSpPr>
          <p:spPr>
            <a:xfrm>
              <a:off x="4406875" y="1922600"/>
              <a:ext cx="25525" cy="39725"/>
            </a:xfrm>
            <a:custGeom>
              <a:avLst/>
              <a:gdLst/>
              <a:ahLst/>
              <a:cxnLst/>
              <a:rect l="l" t="t" r="r" b="b"/>
              <a:pathLst>
                <a:path w="1021" h="1589" extrusionOk="0">
                  <a:moveTo>
                    <a:pt x="765" y="0"/>
                  </a:moveTo>
                  <a:cubicBezTo>
                    <a:pt x="647" y="0"/>
                    <a:pt x="521" y="89"/>
                    <a:pt x="521" y="230"/>
                  </a:cubicBezTo>
                  <a:cubicBezTo>
                    <a:pt x="521" y="468"/>
                    <a:pt x="509" y="671"/>
                    <a:pt x="378" y="885"/>
                  </a:cubicBezTo>
                  <a:cubicBezTo>
                    <a:pt x="295" y="1076"/>
                    <a:pt x="176" y="1302"/>
                    <a:pt x="45" y="1457"/>
                  </a:cubicBezTo>
                  <a:cubicBezTo>
                    <a:pt x="0" y="1512"/>
                    <a:pt x="39" y="1589"/>
                    <a:pt x="102" y="1589"/>
                  </a:cubicBezTo>
                  <a:cubicBezTo>
                    <a:pt x="107" y="1589"/>
                    <a:pt x="111" y="1588"/>
                    <a:pt x="116" y="1588"/>
                  </a:cubicBezTo>
                  <a:cubicBezTo>
                    <a:pt x="414" y="1504"/>
                    <a:pt x="652" y="1373"/>
                    <a:pt x="807" y="1087"/>
                  </a:cubicBezTo>
                  <a:cubicBezTo>
                    <a:pt x="950" y="814"/>
                    <a:pt x="1021" y="480"/>
                    <a:pt x="961" y="171"/>
                  </a:cubicBezTo>
                  <a:cubicBezTo>
                    <a:pt x="941" y="52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7" name="Google Shape;13377;p56"/>
            <p:cNvSpPr/>
            <p:nvPr/>
          </p:nvSpPr>
          <p:spPr>
            <a:xfrm>
              <a:off x="3403975" y="1737400"/>
              <a:ext cx="77425" cy="11300"/>
            </a:xfrm>
            <a:custGeom>
              <a:avLst/>
              <a:gdLst/>
              <a:ahLst/>
              <a:cxnLst/>
              <a:rect l="l" t="t" r="r" b="b"/>
              <a:pathLst>
                <a:path w="3097" h="452" extrusionOk="0">
                  <a:moveTo>
                    <a:pt x="1112" y="1"/>
                  </a:moveTo>
                  <a:cubicBezTo>
                    <a:pt x="734" y="1"/>
                    <a:pt x="340" y="60"/>
                    <a:pt x="60" y="304"/>
                  </a:cubicBezTo>
                  <a:cubicBezTo>
                    <a:pt x="1" y="340"/>
                    <a:pt x="49" y="435"/>
                    <a:pt x="120" y="447"/>
                  </a:cubicBezTo>
                  <a:cubicBezTo>
                    <a:pt x="171" y="450"/>
                    <a:pt x="222" y="452"/>
                    <a:pt x="273" y="452"/>
                  </a:cubicBezTo>
                  <a:cubicBezTo>
                    <a:pt x="711" y="452"/>
                    <a:pt x="1149" y="337"/>
                    <a:pt x="1596" y="337"/>
                  </a:cubicBezTo>
                  <a:cubicBezTo>
                    <a:pt x="1632" y="337"/>
                    <a:pt x="1667" y="338"/>
                    <a:pt x="1703" y="340"/>
                  </a:cubicBezTo>
                  <a:cubicBezTo>
                    <a:pt x="1971" y="355"/>
                    <a:pt x="2278" y="419"/>
                    <a:pt x="2570" y="419"/>
                  </a:cubicBezTo>
                  <a:cubicBezTo>
                    <a:pt x="2733" y="419"/>
                    <a:pt x="2892" y="399"/>
                    <a:pt x="3037" y="340"/>
                  </a:cubicBezTo>
                  <a:cubicBezTo>
                    <a:pt x="3085" y="328"/>
                    <a:pt x="3097" y="268"/>
                    <a:pt x="3061" y="256"/>
                  </a:cubicBezTo>
                  <a:cubicBezTo>
                    <a:pt x="2620" y="42"/>
                    <a:pt x="1989" y="42"/>
                    <a:pt x="1513" y="18"/>
                  </a:cubicBezTo>
                  <a:cubicBezTo>
                    <a:pt x="1386" y="9"/>
                    <a:pt x="1250" y="1"/>
                    <a:pt x="111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8" name="Google Shape;13378;p56"/>
            <p:cNvSpPr/>
            <p:nvPr/>
          </p:nvSpPr>
          <p:spPr>
            <a:xfrm>
              <a:off x="3360525" y="1752100"/>
              <a:ext cx="44300" cy="109100"/>
            </a:xfrm>
            <a:custGeom>
              <a:avLst/>
              <a:gdLst/>
              <a:ahLst/>
              <a:cxnLst/>
              <a:rect l="l" t="t" r="r" b="b"/>
              <a:pathLst>
                <a:path w="1772" h="4364" extrusionOk="0">
                  <a:moveTo>
                    <a:pt x="1735" y="1"/>
                  </a:moveTo>
                  <a:cubicBezTo>
                    <a:pt x="1728" y="1"/>
                    <a:pt x="1721" y="4"/>
                    <a:pt x="1715" y="14"/>
                  </a:cubicBezTo>
                  <a:cubicBezTo>
                    <a:pt x="465" y="764"/>
                    <a:pt x="1" y="2788"/>
                    <a:pt x="155" y="4145"/>
                  </a:cubicBezTo>
                  <a:cubicBezTo>
                    <a:pt x="167" y="4289"/>
                    <a:pt x="283" y="4364"/>
                    <a:pt x="392" y="4364"/>
                  </a:cubicBezTo>
                  <a:cubicBezTo>
                    <a:pt x="500" y="4364"/>
                    <a:pt x="602" y="4292"/>
                    <a:pt x="596" y="4145"/>
                  </a:cubicBezTo>
                  <a:cubicBezTo>
                    <a:pt x="548" y="2716"/>
                    <a:pt x="727" y="1145"/>
                    <a:pt x="1763" y="49"/>
                  </a:cubicBezTo>
                  <a:cubicBezTo>
                    <a:pt x="1772" y="32"/>
                    <a:pt x="1754" y="1"/>
                    <a:pt x="173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9" name="Google Shape;13379;p56"/>
            <p:cNvSpPr/>
            <p:nvPr/>
          </p:nvSpPr>
          <p:spPr>
            <a:xfrm>
              <a:off x="3369450" y="18601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lnTo>
                    <a:pt x="1" y="13"/>
                  </a:lnTo>
                  <a:cubicBezTo>
                    <a:pt x="13" y="13"/>
                    <a:pt x="13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0" name="Google Shape;13380;p56"/>
            <p:cNvSpPr/>
            <p:nvPr/>
          </p:nvSpPr>
          <p:spPr>
            <a:xfrm>
              <a:off x="3368275" y="1867525"/>
              <a:ext cx="35425" cy="91125"/>
            </a:xfrm>
            <a:custGeom>
              <a:avLst/>
              <a:gdLst/>
              <a:ahLst/>
              <a:cxnLst/>
              <a:rect l="l" t="t" r="r" b="b"/>
              <a:pathLst>
                <a:path w="1417" h="3645" extrusionOk="0">
                  <a:moveTo>
                    <a:pt x="110" y="0"/>
                  </a:moveTo>
                  <a:cubicBezTo>
                    <a:pt x="72" y="0"/>
                    <a:pt x="36" y="18"/>
                    <a:pt x="36" y="64"/>
                  </a:cubicBezTo>
                  <a:cubicBezTo>
                    <a:pt x="0" y="719"/>
                    <a:pt x="334" y="1552"/>
                    <a:pt x="512" y="2195"/>
                  </a:cubicBezTo>
                  <a:cubicBezTo>
                    <a:pt x="643" y="2683"/>
                    <a:pt x="822" y="3433"/>
                    <a:pt x="1334" y="3636"/>
                  </a:cubicBezTo>
                  <a:cubicBezTo>
                    <a:pt x="1344" y="3642"/>
                    <a:pt x="1353" y="3644"/>
                    <a:pt x="1361" y="3644"/>
                  </a:cubicBezTo>
                  <a:cubicBezTo>
                    <a:pt x="1401" y="3644"/>
                    <a:pt x="1417" y="3582"/>
                    <a:pt x="1417" y="3552"/>
                  </a:cubicBezTo>
                  <a:cubicBezTo>
                    <a:pt x="1357" y="3219"/>
                    <a:pt x="1155" y="2957"/>
                    <a:pt x="1036" y="2636"/>
                  </a:cubicBezTo>
                  <a:cubicBezTo>
                    <a:pt x="917" y="2290"/>
                    <a:pt x="822" y="1957"/>
                    <a:pt x="750" y="1600"/>
                  </a:cubicBezTo>
                  <a:cubicBezTo>
                    <a:pt x="631" y="1076"/>
                    <a:pt x="584" y="350"/>
                    <a:pt x="143" y="4"/>
                  </a:cubicBezTo>
                  <a:cubicBezTo>
                    <a:pt x="132" y="2"/>
                    <a:pt x="121" y="0"/>
                    <a:pt x="1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1" name="Google Shape;13381;p56"/>
            <p:cNvSpPr/>
            <p:nvPr/>
          </p:nvSpPr>
          <p:spPr>
            <a:xfrm>
              <a:off x="3403975" y="1956925"/>
              <a:ext cx="18500" cy="11275"/>
            </a:xfrm>
            <a:custGeom>
              <a:avLst/>
              <a:gdLst/>
              <a:ahLst/>
              <a:cxnLst/>
              <a:rect l="l" t="t" r="r" b="b"/>
              <a:pathLst>
                <a:path w="740" h="451" extrusionOk="0">
                  <a:moveTo>
                    <a:pt x="84" y="0"/>
                  </a:moveTo>
                  <a:cubicBezTo>
                    <a:pt x="25" y="12"/>
                    <a:pt x="1" y="60"/>
                    <a:pt x="25" y="95"/>
                  </a:cubicBezTo>
                  <a:cubicBezTo>
                    <a:pt x="60" y="191"/>
                    <a:pt x="108" y="310"/>
                    <a:pt x="227" y="357"/>
                  </a:cubicBezTo>
                  <a:cubicBezTo>
                    <a:pt x="287" y="393"/>
                    <a:pt x="346" y="405"/>
                    <a:pt x="406" y="429"/>
                  </a:cubicBezTo>
                  <a:cubicBezTo>
                    <a:pt x="446" y="444"/>
                    <a:pt x="475" y="450"/>
                    <a:pt x="503" y="450"/>
                  </a:cubicBezTo>
                  <a:cubicBezTo>
                    <a:pt x="541" y="450"/>
                    <a:pt x="577" y="438"/>
                    <a:pt x="632" y="417"/>
                  </a:cubicBezTo>
                  <a:cubicBezTo>
                    <a:pt x="739" y="369"/>
                    <a:pt x="715" y="226"/>
                    <a:pt x="656" y="143"/>
                  </a:cubicBezTo>
                  <a:cubicBezTo>
                    <a:pt x="596" y="72"/>
                    <a:pt x="453" y="48"/>
                    <a:pt x="358" y="12"/>
                  </a:cubicBezTo>
                  <a:cubicBezTo>
                    <a:pt x="327" y="3"/>
                    <a:pt x="293" y="1"/>
                    <a:pt x="258" y="1"/>
                  </a:cubicBezTo>
                  <a:cubicBezTo>
                    <a:pt x="220" y="1"/>
                    <a:pt x="181" y="4"/>
                    <a:pt x="144" y="4"/>
                  </a:cubicBezTo>
                  <a:cubicBezTo>
                    <a:pt x="123" y="4"/>
                    <a:pt x="103" y="3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2" name="Google Shape;13382;p56"/>
            <p:cNvSpPr/>
            <p:nvPr/>
          </p:nvSpPr>
          <p:spPr>
            <a:xfrm>
              <a:off x="4227925" y="2134100"/>
              <a:ext cx="43150" cy="156000"/>
            </a:xfrm>
            <a:custGeom>
              <a:avLst/>
              <a:gdLst/>
              <a:ahLst/>
              <a:cxnLst/>
              <a:rect l="l" t="t" r="r" b="b"/>
              <a:pathLst>
                <a:path w="1726" h="6240" extrusionOk="0">
                  <a:moveTo>
                    <a:pt x="237" y="0"/>
                  </a:moveTo>
                  <a:cubicBezTo>
                    <a:pt x="110" y="0"/>
                    <a:pt x="1" y="168"/>
                    <a:pt x="118" y="295"/>
                  </a:cubicBezTo>
                  <a:cubicBezTo>
                    <a:pt x="1452" y="1795"/>
                    <a:pt x="1547" y="4284"/>
                    <a:pt x="1333" y="6189"/>
                  </a:cubicBezTo>
                  <a:cubicBezTo>
                    <a:pt x="1318" y="6225"/>
                    <a:pt x="1339" y="6239"/>
                    <a:pt x="1366" y="6239"/>
                  </a:cubicBezTo>
                  <a:cubicBezTo>
                    <a:pt x="1383" y="6239"/>
                    <a:pt x="1402" y="6234"/>
                    <a:pt x="1416" y="6224"/>
                  </a:cubicBezTo>
                  <a:cubicBezTo>
                    <a:pt x="1726" y="5808"/>
                    <a:pt x="1666" y="5343"/>
                    <a:pt x="1678" y="4831"/>
                  </a:cubicBezTo>
                  <a:cubicBezTo>
                    <a:pt x="1690" y="4177"/>
                    <a:pt x="1678" y="3522"/>
                    <a:pt x="1595" y="2867"/>
                  </a:cubicBezTo>
                  <a:cubicBezTo>
                    <a:pt x="1440" y="1843"/>
                    <a:pt x="1083" y="819"/>
                    <a:pt x="357" y="57"/>
                  </a:cubicBezTo>
                  <a:cubicBezTo>
                    <a:pt x="319" y="17"/>
                    <a:pt x="278" y="0"/>
                    <a:pt x="23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3" name="Google Shape;13383;p56"/>
            <p:cNvSpPr/>
            <p:nvPr/>
          </p:nvSpPr>
          <p:spPr>
            <a:xfrm>
              <a:off x="4221950" y="2139975"/>
              <a:ext cx="27700" cy="142925"/>
            </a:xfrm>
            <a:custGeom>
              <a:avLst/>
              <a:gdLst/>
              <a:ahLst/>
              <a:cxnLst/>
              <a:rect l="l" t="t" r="r" b="b"/>
              <a:pathLst>
                <a:path w="1108" h="5717" extrusionOk="0">
                  <a:moveTo>
                    <a:pt x="119" y="1"/>
                  </a:moveTo>
                  <a:cubicBezTo>
                    <a:pt x="107" y="1"/>
                    <a:pt x="60" y="1"/>
                    <a:pt x="60" y="36"/>
                  </a:cubicBezTo>
                  <a:cubicBezTo>
                    <a:pt x="0" y="929"/>
                    <a:pt x="262" y="1858"/>
                    <a:pt x="274" y="2751"/>
                  </a:cubicBezTo>
                  <a:cubicBezTo>
                    <a:pt x="298" y="3727"/>
                    <a:pt x="24" y="4692"/>
                    <a:pt x="72" y="5644"/>
                  </a:cubicBezTo>
                  <a:cubicBezTo>
                    <a:pt x="72" y="5686"/>
                    <a:pt x="109" y="5716"/>
                    <a:pt x="145" y="5716"/>
                  </a:cubicBezTo>
                  <a:cubicBezTo>
                    <a:pt x="169" y="5716"/>
                    <a:pt x="193" y="5702"/>
                    <a:pt x="203" y="5668"/>
                  </a:cubicBezTo>
                  <a:cubicBezTo>
                    <a:pt x="1108" y="4025"/>
                    <a:pt x="738" y="1679"/>
                    <a:pt x="11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4" name="Google Shape;13384;p56"/>
            <p:cNvSpPr/>
            <p:nvPr/>
          </p:nvSpPr>
          <p:spPr>
            <a:xfrm>
              <a:off x="4221350" y="2268225"/>
              <a:ext cx="47225" cy="28325"/>
            </a:xfrm>
            <a:custGeom>
              <a:avLst/>
              <a:gdLst/>
              <a:ahLst/>
              <a:cxnLst/>
              <a:rect l="l" t="t" r="r" b="b"/>
              <a:pathLst>
                <a:path w="1889" h="1133" extrusionOk="0">
                  <a:moveTo>
                    <a:pt x="301" y="0"/>
                  </a:moveTo>
                  <a:cubicBezTo>
                    <a:pt x="276" y="0"/>
                    <a:pt x="248" y="12"/>
                    <a:pt x="227" y="38"/>
                  </a:cubicBezTo>
                  <a:cubicBezTo>
                    <a:pt x="0" y="395"/>
                    <a:pt x="36" y="812"/>
                    <a:pt x="441" y="1002"/>
                  </a:cubicBezTo>
                  <a:cubicBezTo>
                    <a:pt x="613" y="1085"/>
                    <a:pt x="834" y="1132"/>
                    <a:pt x="1055" y="1132"/>
                  </a:cubicBezTo>
                  <a:cubicBezTo>
                    <a:pt x="1308" y="1132"/>
                    <a:pt x="1561" y="1071"/>
                    <a:pt x="1739" y="931"/>
                  </a:cubicBezTo>
                  <a:cubicBezTo>
                    <a:pt x="1889" y="800"/>
                    <a:pt x="1744" y="595"/>
                    <a:pt x="1582" y="595"/>
                  </a:cubicBezTo>
                  <a:cubicBezTo>
                    <a:pt x="1538" y="595"/>
                    <a:pt x="1494" y="610"/>
                    <a:pt x="1453" y="645"/>
                  </a:cubicBezTo>
                  <a:cubicBezTo>
                    <a:pt x="1333" y="749"/>
                    <a:pt x="1109" y="789"/>
                    <a:pt x="907" y="789"/>
                  </a:cubicBezTo>
                  <a:cubicBezTo>
                    <a:pt x="810" y="789"/>
                    <a:pt x="717" y="780"/>
                    <a:pt x="643" y="764"/>
                  </a:cubicBezTo>
                  <a:cubicBezTo>
                    <a:pt x="262" y="693"/>
                    <a:pt x="286" y="407"/>
                    <a:pt x="358" y="97"/>
                  </a:cubicBezTo>
                  <a:cubicBezTo>
                    <a:pt x="380" y="37"/>
                    <a:pt x="345" y="0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5" name="Google Shape;13385;p56"/>
            <p:cNvSpPr/>
            <p:nvPr/>
          </p:nvSpPr>
          <p:spPr>
            <a:xfrm>
              <a:off x="4173125" y="2103925"/>
              <a:ext cx="55100" cy="25350"/>
            </a:xfrm>
            <a:custGeom>
              <a:avLst/>
              <a:gdLst/>
              <a:ahLst/>
              <a:cxnLst/>
              <a:rect l="l" t="t" r="r" b="b"/>
              <a:pathLst>
                <a:path w="2204" h="1014" extrusionOk="0">
                  <a:moveTo>
                    <a:pt x="404" y="1"/>
                  </a:moveTo>
                  <a:cubicBezTo>
                    <a:pt x="271" y="1"/>
                    <a:pt x="144" y="31"/>
                    <a:pt x="36" y="109"/>
                  </a:cubicBezTo>
                  <a:cubicBezTo>
                    <a:pt x="1" y="121"/>
                    <a:pt x="1" y="145"/>
                    <a:pt x="36" y="169"/>
                  </a:cubicBezTo>
                  <a:cubicBezTo>
                    <a:pt x="310" y="347"/>
                    <a:pt x="715" y="371"/>
                    <a:pt x="1036" y="478"/>
                  </a:cubicBezTo>
                  <a:cubicBezTo>
                    <a:pt x="1417" y="609"/>
                    <a:pt x="1870" y="776"/>
                    <a:pt x="2203" y="1014"/>
                  </a:cubicBezTo>
                  <a:lnTo>
                    <a:pt x="2203" y="1002"/>
                  </a:lnTo>
                  <a:cubicBezTo>
                    <a:pt x="1894" y="621"/>
                    <a:pt x="1596" y="371"/>
                    <a:pt x="1132" y="192"/>
                  </a:cubicBezTo>
                  <a:cubicBezTo>
                    <a:pt x="929" y="107"/>
                    <a:pt x="656" y="1"/>
                    <a:pt x="4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6" name="Google Shape;13386;p56"/>
            <p:cNvSpPr/>
            <p:nvPr/>
          </p:nvSpPr>
          <p:spPr>
            <a:xfrm>
              <a:off x="4129975" y="2105525"/>
              <a:ext cx="50025" cy="85225"/>
            </a:xfrm>
            <a:custGeom>
              <a:avLst/>
              <a:gdLst/>
              <a:ahLst/>
              <a:cxnLst/>
              <a:rect l="l" t="t" r="r" b="b"/>
              <a:pathLst>
                <a:path w="2001" h="3409" extrusionOk="0">
                  <a:moveTo>
                    <a:pt x="1763" y="1"/>
                  </a:moveTo>
                  <a:cubicBezTo>
                    <a:pt x="1407" y="1"/>
                    <a:pt x="1053" y="573"/>
                    <a:pt x="893" y="783"/>
                  </a:cubicBezTo>
                  <a:cubicBezTo>
                    <a:pt x="357" y="1510"/>
                    <a:pt x="12" y="2391"/>
                    <a:pt x="0" y="3319"/>
                  </a:cubicBezTo>
                  <a:cubicBezTo>
                    <a:pt x="0" y="3374"/>
                    <a:pt x="59" y="3409"/>
                    <a:pt x="111" y="3409"/>
                  </a:cubicBezTo>
                  <a:cubicBezTo>
                    <a:pt x="150" y="3409"/>
                    <a:pt x="186" y="3389"/>
                    <a:pt x="191" y="3343"/>
                  </a:cubicBezTo>
                  <a:cubicBezTo>
                    <a:pt x="298" y="2617"/>
                    <a:pt x="524" y="1914"/>
                    <a:pt x="893" y="1295"/>
                  </a:cubicBezTo>
                  <a:cubicBezTo>
                    <a:pt x="1043" y="1064"/>
                    <a:pt x="1529" y="161"/>
                    <a:pt x="1884" y="161"/>
                  </a:cubicBezTo>
                  <a:cubicBezTo>
                    <a:pt x="1895" y="161"/>
                    <a:pt x="1906" y="162"/>
                    <a:pt x="1917" y="164"/>
                  </a:cubicBezTo>
                  <a:cubicBezTo>
                    <a:pt x="1977" y="164"/>
                    <a:pt x="2000" y="105"/>
                    <a:pt x="1965" y="69"/>
                  </a:cubicBezTo>
                  <a:cubicBezTo>
                    <a:pt x="1898" y="21"/>
                    <a:pt x="1831" y="1"/>
                    <a:pt x="176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7" name="Google Shape;13387;p56"/>
            <p:cNvSpPr/>
            <p:nvPr/>
          </p:nvSpPr>
          <p:spPr>
            <a:xfrm>
              <a:off x="4133350" y="2141500"/>
              <a:ext cx="96350" cy="47700"/>
            </a:xfrm>
            <a:custGeom>
              <a:avLst/>
              <a:gdLst/>
              <a:ahLst/>
              <a:cxnLst/>
              <a:rect l="l" t="t" r="r" b="b"/>
              <a:pathLst>
                <a:path w="3854" h="1908" extrusionOk="0">
                  <a:moveTo>
                    <a:pt x="3518" y="0"/>
                  </a:moveTo>
                  <a:cubicBezTo>
                    <a:pt x="2931" y="0"/>
                    <a:pt x="2290" y="368"/>
                    <a:pt x="1758" y="606"/>
                  </a:cubicBezTo>
                  <a:cubicBezTo>
                    <a:pt x="1103" y="928"/>
                    <a:pt x="508" y="1309"/>
                    <a:pt x="20" y="1856"/>
                  </a:cubicBezTo>
                  <a:cubicBezTo>
                    <a:pt x="0" y="1886"/>
                    <a:pt x="13" y="1907"/>
                    <a:pt x="31" y="1907"/>
                  </a:cubicBezTo>
                  <a:cubicBezTo>
                    <a:pt x="35" y="1907"/>
                    <a:pt x="40" y="1906"/>
                    <a:pt x="44" y="1904"/>
                  </a:cubicBezTo>
                  <a:cubicBezTo>
                    <a:pt x="592" y="1523"/>
                    <a:pt x="1211" y="1249"/>
                    <a:pt x="1830" y="963"/>
                  </a:cubicBezTo>
                  <a:cubicBezTo>
                    <a:pt x="2437" y="690"/>
                    <a:pt x="3175" y="571"/>
                    <a:pt x="3747" y="225"/>
                  </a:cubicBezTo>
                  <a:cubicBezTo>
                    <a:pt x="3854" y="166"/>
                    <a:pt x="3794" y="35"/>
                    <a:pt x="3687" y="11"/>
                  </a:cubicBezTo>
                  <a:cubicBezTo>
                    <a:pt x="3631" y="4"/>
                    <a:pt x="3575" y="0"/>
                    <a:pt x="351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8" name="Google Shape;13388;p56"/>
            <p:cNvSpPr/>
            <p:nvPr/>
          </p:nvSpPr>
          <p:spPr>
            <a:xfrm>
              <a:off x="4220875" y="2106725"/>
              <a:ext cx="37400" cy="22750"/>
            </a:xfrm>
            <a:custGeom>
              <a:avLst/>
              <a:gdLst/>
              <a:ahLst/>
              <a:cxnLst/>
              <a:rect l="l" t="t" r="r" b="b"/>
              <a:pathLst>
                <a:path w="1496" h="910" extrusionOk="0">
                  <a:moveTo>
                    <a:pt x="1304" y="1"/>
                  </a:moveTo>
                  <a:cubicBezTo>
                    <a:pt x="1091" y="1"/>
                    <a:pt x="835" y="202"/>
                    <a:pt x="686" y="295"/>
                  </a:cubicBezTo>
                  <a:cubicBezTo>
                    <a:pt x="460" y="426"/>
                    <a:pt x="150" y="592"/>
                    <a:pt x="19" y="830"/>
                  </a:cubicBezTo>
                  <a:cubicBezTo>
                    <a:pt x="1" y="877"/>
                    <a:pt x="34" y="909"/>
                    <a:pt x="72" y="909"/>
                  </a:cubicBezTo>
                  <a:cubicBezTo>
                    <a:pt x="82" y="909"/>
                    <a:pt x="93" y="907"/>
                    <a:pt x="103" y="902"/>
                  </a:cubicBezTo>
                  <a:cubicBezTo>
                    <a:pt x="305" y="735"/>
                    <a:pt x="543" y="569"/>
                    <a:pt x="805" y="449"/>
                  </a:cubicBezTo>
                  <a:cubicBezTo>
                    <a:pt x="1008" y="354"/>
                    <a:pt x="1329" y="319"/>
                    <a:pt x="1484" y="116"/>
                  </a:cubicBezTo>
                  <a:cubicBezTo>
                    <a:pt x="1496" y="92"/>
                    <a:pt x="1484" y="68"/>
                    <a:pt x="1472" y="57"/>
                  </a:cubicBezTo>
                  <a:cubicBezTo>
                    <a:pt x="1422" y="17"/>
                    <a:pt x="1365" y="1"/>
                    <a:pt x="13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9" name="Google Shape;13389;p56"/>
            <p:cNvSpPr/>
            <p:nvPr/>
          </p:nvSpPr>
          <p:spPr>
            <a:xfrm>
              <a:off x="4249925" y="2104725"/>
              <a:ext cx="68950" cy="63625"/>
            </a:xfrm>
            <a:custGeom>
              <a:avLst/>
              <a:gdLst/>
              <a:ahLst/>
              <a:cxnLst/>
              <a:rect l="l" t="t" r="r" b="b"/>
              <a:pathLst>
                <a:path w="2758" h="2545" extrusionOk="0">
                  <a:moveTo>
                    <a:pt x="400" y="0"/>
                  </a:moveTo>
                  <a:cubicBezTo>
                    <a:pt x="222" y="0"/>
                    <a:pt x="75" y="60"/>
                    <a:pt x="0" y="220"/>
                  </a:cubicBezTo>
                  <a:cubicBezTo>
                    <a:pt x="12" y="220"/>
                    <a:pt x="12" y="232"/>
                    <a:pt x="24" y="256"/>
                  </a:cubicBezTo>
                  <a:cubicBezTo>
                    <a:pt x="179" y="399"/>
                    <a:pt x="370" y="339"/>
                    <a:pt x="560" y="387"/>
                  </a:cubicBezTo>
                  <a:cubicBezTo>
                    <a:pt x="905" y="458"/>
                    <a:pt x="1203" y="625"/>
                    <a:pt x="1453" y="851"/>
                  </a:cubicBezTo>
                  <a:cubicBezTo>
                    <a:pt x="1941" y="1244"/>
                    <a:pt x="2275" y="1780"/>
                    <a:pt x="2394" y="2411"/>
                  </a:cubicBezTo>
                  <a:cubicBezTo>
                    <a:pt x="2410" y="2502"/>
                    <a:pt x="2486" y="2545"/>
                    <a:pt x="2564" y="2545"/>
                  </a:cubicBezTo>
                  <a:cubicBezTo>
                    <a:pt x="2660" y="2545"/>
                    <a:pt x="2757" y="2481"/>
                    <a:pt x="2751" y="2363"/>
                  </a:cubicBezTo>
                  <a:cubicBezTo>
                    <a:pt x="2703" y="1625"/>
                    <a:pt x="2215" y="922"/>
                    <a:pt x="1620" y="494"/>
                  </a:cubicBezTo>
                  <a:cubicBezTo>
                    <a:pt x="1411" y="335"/>
                    <a:pt x="820" y="0"/>
                    <a:pt x="40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0" name="Google Shape;13390;p56"/>
            <p:cNvSpPr/>
            <p:nvPr/>
          </p:nvSpPr>
          <p:spPr>
            <a:xfrm>
              <a:off x="4226100" y="2135525"/>
              <a:ext cx="92200" cy="32625"/>
            </a:xfrm>
            <a:custGeom>
              <a:avLst/>
              <a:gdLst/>
              <a:ahLst/>
              <a:cxnLst/>
              <a:rect l="l" t="t" r="r" b="b"/>
              <a:pathLst>
                <a:path w="3688" h="1305" extrusionOk="0">
                  <a:moveTo>
                    <a:pt x="878" y="1"/>
                  </a:moveTo>
                  <a:cubicBezTo>
                    <a:pt x="565" y="1"/>
                    <a:pt x="267" y="62"/>
                    <a:pt x="25" y="226"/>
                  </a:cubicBezTo>
                  <a:cubicBezTo>
                    <a:pt x="1" y="250"/>
                    <a:pt x="1" y="310"/>
                    <a:pt x="37" y="333"/>
                  </a:cubicBezTo>
                  <a:cubicBezTo>
                    <a:pt x="644" y="488"/>
                    <a:pt x="1299" y="381"/>
                    <a:pt x="1930" y="548"/>
                  </a:cubicBezTo>
                  <a:cubicBezTo>
                    <a:pt x="2442" y="679"/>
                    <a:pt x="3156" y="833"/>
                    <a:pt x="3478" y="1262"/>
                  </a:cubicBezTo>
                  <a:cubicBezTo>
                    <a:pt x="3503" y="1291"/>
                    <a:pt x="3538" y="1304"/>
                    <a:pt x="3572" y="1304"/>
                  </a:cubicBezTo>
                  <a:cubicBezTo>
                    <a:pt x="3633" y="1304"/>
                    <a:pt x="3687" y="1260"/>
                    <a:pt x="3656" y="1191"/>
                  </a:cubicBezTo>
                  <a:cubicBezTo>
                    <a:pt x="3466" y="667"/>
                    <a:pt x="2823" y="464"/>
                    <a:pt x="2335" y="298"/>
                  </a:cubicBezTo>
                  <a:cubicBezTo>
                    <a:pt x="1924" y="158"/>
                    <a:pt x="1382" y="1"/>
                    <a:pt x="87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1" name="Google Shape;13391;p56"/>
            <p:cNvSpPr/>
            <p:nvPr/>
          </p:nvSpPr>
          <p:spPr>
            <a:xfrm>
              <a:off x="4147225" y="2058025"/>
              <a:ext cx="90225" cy="64100"/>
            </a:xfrm>
            <a:custGeom>
              <a:avLst/>
              <a:gdLst/>
              <a:ahLst/>
              <a:cxnLst/>
              <a:rect l="l" t="t" r="r" b="b"/>
              <a:pathLst>
                <a:path w="3609" h="2564" extrusionOk="0">
                  <a:moveTo>
                    <a:pt x="890" y="1"/>
                  </a:moveTo>
                  <a:cubicBezTo>
                    <a:pt x="574" y="1"/>
                    <a:pt x="279" y="75"/>
                    <a:pt x="60" y="254"/>
                  </a:cubicBezTo>
                  <a:cubicBezTo>
                    <a:pt x="1" y="302"/>
                    <a:pt x="60" y="397"/>
                    <a:pt x="120" y="409"/>
                  </a:cubicBezTo>
                  <a:cubicBezTo>
                    <a:pt x="156" y="412"/>
                    <a:pt x="192" y="413"/>
                    <a:pt x="228" y="413"/>
                  </a:cubicBezTo>
                  <a:cubicBezTo>
                    <a:pt x="473" y="413"/>
                    <a:pt x="708" y="358"/>
                    <a:pt x="961" y="358"/>
                  </a:cubicBezTo>
                  <a:cubicBezTo>
                    <a:pt x="998" y="358"/>
                    <a:pt x="1035" y="359"/>
                    <a:pt x="1072" y="362"/>
                  </a:cubicBezTo>
                  <a:cubicBezTo>
                    <a:pt x="1501" y="397"/>
                    <a:pt x="1977" y="540"/>
                    <a:pt x="2323" y="826"/>
                  </a:cubicBezTo>
                  <a:cubicBezTo>
                    <a:pt x="2751" y="1183"/>
                    <a:pt x="3275" y="1897"/>
                    <a:pt x="3239" y="2481"/>
                  </a:cubicBezTo>
                  <a:cubicBezTo>
                    <a:pt x="3239" y="2533"/>
                    <a:pt x="3289" y="2563"/>
                    <a:pt x="3337" y="2563"/>
                  </a:cubicBezTo>
                  <a:cubicBezTo>
                    <a:pt x="3378" y="2563"/>
                    <a:pt x="3419" y="2542"/>
                    <a:pt x="3430" y="2493"/>
                  </a:cubicBezTo>
                  <a:cubicBezTo>
                    <a:pt x="3608" y="1766"/>
                    <a:pt x="3037" y="933"/>
                    <a:pt x="2453" y="516"/>
                  </a:cubicBezTo>
                  <a:cubicBezTo>
                    <a:pt x="2080" y="234"/>
                    <a:pt x="1452" y="1"/>
                    <a:pt x="89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2" name="Google Shape;13392;p56"/>
            <p:cNvSpPr/>
            <p:nvPr/>
          </p:nvSpPr>
          <p:spPr>
            <a:xfrm>
              <a:off x="4149325" y="2064375"/>
              <a:ext cx="69925" cy="54575"/>
            </a:xfrm>
            <a:custGeom>
              <a:avLst/>
              <a:gdLst/>
              <a:ahLst/>
              <a:cxnLst/>
              <a:rect l="l" t="t" r="r" b="b"/>
              <a:pathLst>
                <a:path w="2797" h="2183" extrusionOk="0">
                  <a:moveTo>
                    <a:pt x="271" y="0"/>
                  </a:moveTo>
                  <a:cubicBezTo>
                    <a:pt x="175" y="0"/>
                    <a:pt x="86" y="31"/>
                    <a:pt x="12" y="108"/>
                  </a:cubicBezTo>
                  <a:cubicBezTo>
                    <a:pt x="12" y="108"/>
                    <a:pt x="0" y="119"/>
                    <a:pt x="12" y="143"/>
                  </a:cubicBezTo>
                  <a:cubicBezTo>
                    <a:pt x="119" y="286"/>
                    <a:pt x="274" y="346"/>
                    <a:pt x="429" y="441"/>
                  </a:cubicBezTo>
                  <a:cubicBezTo>
                    <a:pt x="703" y="596"/>
                    <a:pt x="941" y="798"/>
                    <a:pt x="1191" y="977"/>
                  </a:cubicBezTo>
                  <a:cubicBezTo>
                    <a:pt x="1477" y="1167"/>
                    <a:pt x="1786" y="1334"/>
                    <a:pt x="2036" y="1572"/>
                  </a:cubicBezTo>
                  <a:cubicBezTo>
                    <a:pt x="2262" y="1774"/>
                    <a:pt x="2441" y="2048"/>
                    <a:pt x="2703" y="2179"/>
                  </a:cubicBezTo>
                  <a:cubicBezTo>
                    <a:pt x="2711" y="2181"/>
                    <a:pt x="2719" y="2182"/>
                    <a:pt x="2727" y="2182"/>
                  </a:cubicBezTo>
                  <a:cubicBezTo>
                    <a:pt x="2765" y="2182"/>
                    <a:pt x="2796" y="2159"/>
                    <a:pt x="2786" y="2120"/>
                  </a:cubicBezTo>
                  <a:cubicBezTo>
                    <a:pt x="2620" y="1489"/>
                    <a:pt x="1798" y="977"/>
                    <a:pt x="1310" y="584"/>
                  </a:cubicBezTo>
                  <a:cubicBezTo>
                    <a:pt x="1094" y="425"/>
                    <a:pt x="628" y="0"/>
                    <a:pt x="27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3" name="Google Shape;13393;p56"/>
            <p:cNvSpPr/>
            <p:nvPr/>
          </p:nvSpPr>
          <p:spPr>
            <a:xfrm>
              <a:off x="4226100" y="2070225"/>
              <a:ext cx="36350" cy="51875"/>
            </a:xfrm>
            <a:custGeom>
              <a:avLst/>
              <a:gdLst/>
              <a:ahLst/>
              <a:cxnLst/>
              <a:rect l="l" t="t" r="r" b="b"/>
              <a:pathLst>
                <a:path w="1454" h="2075" extrusionOk="0">
                  <a:moveTo>
                    <a:pt x="1056" y="1"/>
                  </a:moveTo>
                  <a:cubicBezTo>
                    <a:pt x="753" y="1"/>
                    <a:pt x="390" y="610"/>
                    <a:pt x="299" y="826"/>
                  </a:cubicBezTo>
                  <a:cubicBezTo>
                    <a:pt x="108" y="1195"/>
                    <a:pt x="1" y="1648"/>
                    <a:pt x="132" y="2052"/>
                  </a:cubicBezTo>
                  <a:cubicBezTo>
                    <a:pt x="137" y="2068"/>
                    <a:pt x="150" y="2075"/>
                    <a:pt x="162" y="2075"/>
                  </a:cubicBezTo>
                  <a:cubicBezTo>
                    <a:pt x="177" y="2075"/>
                    <a:pt x="191" y="2065"/>
                    <a:pt x="191" y="2052"/>
                  </a:cubicBezTo>
                  <a:cubicBezTo>
                    <a:pt x="108" y="1493"/>
                    <a:pt x="489" y="933"/>
                    <a:pt x="846" y="540"/>
                  </a:cubicBezTo>
                  <a:cubicBezTo>
                    <a:pt x="906" y="469"/>
                    <a:pt x="1454" y="88"/>
                    <a:pt x="1096" y="4"/>
                  </a:cubicBezTo>
                  <a:cubicBezTo>
                    <a:pt x="1083" y="2"/>
                    <a:pt x="1069" y="1"/>
                    <a:pt x="105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4" name="Google Shape;13394;p56"/>
            <p:cNvSpPr/>
            <p:nvPr/>
          </p:nvSpPr>
          <p:spPr>
            <a:xfrm>
              <a:off x="4249325" y="2067500"/>
              <a:ext cx="57300" cy="15850"/>
            </a:xfrm>
            <a:custGeom>
              <a:avLst/>
              <a:gdLst/>
              <a:ahLst/>
              <a:cxnLst/>
              <a:rect l="l" t="t" r="r" b="b"/>
              <a:pathLst>
                <a:path w="2292" h="634" extrusionOk="0">
                  <a:moveTo>
                    <a:pt x="1022" y="1"/>
                  </a:moveTo>
                  <a:cubicBezTo>
                    <a:pt x="627" y="1"/>
                    <a:pt x="246" y="102"/>
                    <a:pt x="48" y="316"/>
                  </a:cubicBezTo>
                  <a:cubicBezTo>
                    <a:pt x="1" y="340"/>
                    <a:pt x="24" y="375"/>
                    <a:pt x="60" y="387"/>
                  </a:cubicBezTo>
                  <a:cubicBezTo>
                    <a:pt x="83" y="388"/>
                    <a:pt x="106" y="389"/>
                    <a:pt x="129" y="389"/>
                  </a:cubicBezTo>
                  <a:cubicBezTo>
                    <a:pt x="424" y="389"/>
                    <a:pt x="697" y="327"/>
                    <a:pt x="1001" y="327"/>
                  </a:cubicBezTo>
                  <a:cubicBezTo>
                    <a:pt x="1025" y="327"/>
                    <a:pt x="1048" y="327"/>
                    <a:pt x="1072" y="328"/>
                  </a:cubicBezTo>
                  <a:cubicBezTo>
                    <a:pt x="1465" y="352"/>
                    <a:pt x="1751" y="506"/>
                    <a:pt x="2120" y="625"/>
                  </a:cubicBezTo>
                  <a:cubicBezTo>
                    <a:pt x="2134" y="631"/>
                    <a:pt x="2148" y="634"/>
                    <a:pt x="2161" y="634"/>
                  </a:cubicBezTo>
                  <a:cubicBezTo>
                    <a:pt x="2252" y="634"/>
                    <a:pt x="2291" y="498"/>
                    <a:pt x="2239" y="435"/>
                  </a:cubicBezTo>
                  <a:cubicBezTo>
                    <a:pt x="2016" y="153"/>
                    <a:pt x="1508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5" name="Google Shape;13395;p56"/>
            <p:cNvSpPr/>
            <p:nvPr/>
          </p:nvSpPr>
          <p:spPr>
            <a:xfrm>
              <a:off x="4224025" y="2080750"/>
              <a:ext cx="79800" cy="41225"/>
            </a:xfrm>
            <a:custGeom>
              <a:avLst/>
              <a:gdLst/>
              <a:ahLst/>
              <a:cxnLst/>
              <a:rect l="l" t="t" r="r" b="b"/>
              <a:pathLst>
                <a:path w="3192" h="1649" extrusionOk="0">
                  <a:moveTo>
                    <a:pt x="3156" y="0"/>
                  </a:moveTo>
                  <a:cubicBezTo>
                    <a:pt x="1977" y="322"/>
                    <a:pt x="870" y="405"/>
                    <a:pt x="60" y="1429"/>
                  </a:cubicBezTo>
                  <a:cubicBezTo>
                    <a:pt x="1" y="1518"/>
                    <a:pt x="57" y="1649"/>
                    <a:pt x="153" y="1649"/>
                  </a:cubicBezTo>
                  <a:cubicBezTo>
                    <a:pt x="172" y="1649"/>
                    <a:pt x="193" y="1643"/>
                    <a:pt x="215" y="1631"/>
                  </a:cubicBezTo>
                  <a:cubicBezTo>
                    <a:pt x="441" y="1512"/>
                    <a:pt x="560" y="1334"/>
                    <a:pt x="739" y="1167"/>
                  </a:cubicBezTo>
                  <a:cubicBezTo>
                    <a:pt x="1013" y="929"/>
                    <a:pt x="1406" y="762"/>
                    <a:pt x="1763" y="643"/>
                  </a:cubicBezTo>
                  <a:cubicBezTo>
                    <a:pt x="2287" y="476"/>
                    <a:pt x="2763" y="405"/>
                    <a:pt x="3156" y="24"/>
                  </a:cubicBezTo>
                  <a:cubicBezTo>
                    <a:pt x="3191" y="24"/>
                    <a:pt x="3168" y="0"/>
                    <a:pt x="315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6" name="Google Shape;13396;p56"/>
            <p:cNvSpPr/>
            <p:nvPr/>
          </p:nvSpPr>
          <p:spPr>
            <a:xfrm>
              <a:off x="4266600" y="2153025"/>
              <a:ext cx="38600" cy="74300"/>
            </a:xfrm>
            <a:custGeom>
              <a:avLst/>
              <a:gdLst/>
              <a:ahLst/>
              <a:cxnLst/>
              <a:rect l="l" t="t" r="r" b="b"/>
              <a:pathLst>
                <a:path w="1544" h="2972" extrusionOk="0">
                  <a:moveTo>
                    <a:pt x="1506" y="0"/>
                  </a:moveTo>
                  <a:cubicBezTo>
                    <a:pt x="1501" y="0"/>
                    <a:pt x="1495" y="1"/>
                    <a:pt x="1488" y="2"/>
                  </a:cubicBezTo>
                  <a:cubicBezTo>
                    <a:pt x="1060" y="169"/>
                    <a:pt x="822" y="657"/>
                    <a:pt x="619" y="1038"/>
                  </a:cubicBezTo>
                  <a:cubicBezTo>
                    <a:pt x="310" y="1657"/>
                    <a:pt x="24" y="2205"/>
                    <a:pt x="0" y="2908"/>
                  </a:cubicBezTo>
                  <a:cubicBezTo>
                    <a:pt x="0" y="2951"/>
                    <a:pt x="32" y="2972"/>
                    <a:pt x="65" y="2972"/>
                  </a:cubicBezTo>
                  <a:cubicBezTo>
                    <a:pt x="95" y="2972"/>
                    <a:pt x="125" y="2954"/>
                    <a:pt x="131" y="2919"/>
                  </a:cubicBezTo>
                  <a:cubicBezTo>
                    <a:pt x="322" y="2336"/>
                    <a:pt x="596" y="1800"/>
                    <a:pt x="857" y="1253"/>
                  </a:cubicBezTo>
                  <a:cubicBezTo>
                    <a:pt x="1060" y="848"/>
                    <a:pt x="1203" y="372"/>
                    <a:pt x="1512" y="62"/>
                  </a:cubicBezTo>
                  <a:cubicBezTo>
                    <a:pt x="1543" y="31"/>
                    <a:pt x="1538" y="0"/>
                    <a:pt x="150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7" name="Google Shape;13397;p56"/>
            <p:cNvSpPr/>
            <p:nvPr/>
          </p:nvSpPr>
          <p:spPr>
            <a:xfrm>
              <a:off x="4281775" y="2158575"/>
              <a:ext cx="29800" cy="119875"/>
            </a:xfrm>
            <a:custGeom>
              <a:avLst/>
              <a:gdLst/>
              <a:ahLst/>
              <a:cxnLst/>
              <a:rect l="l" t="t" r="r" b="b"/>
              <a:pathLst>
                <a:path w="1192" h="4795" extrusionOk="0">
                  <a:moveTo>
                    <a:pt x="1140" y="0"/>
                  </a:moveTo>
                  <a:cubicBezTo>
                    <a:pt x="1134" y="0"/>
                    <a:pt x="1127" y="2"/>
                    <a:pt x="1120" y="7"/>
                  </a:cubicBezTo>
                  <a:cubicBezTo>
                    <a:pt x="596" y="328"/>
                    <a:pt x="417" y="1352"/>
                    <a:pt x="310" y="1888"/>
                  </a:cubicBezTo>
                  <a:cubicBezTo>
                    <a:pt x="155" y="2781"/>
                    <a:pt x="0" y="3900"/>
                    <a:pt x="381" y="4745"/>
                  </a:cubicBezTo>
                  <a:cubicBezTo>
                    <a:pt x="399" y="4781"/>
                    <a:pt x="425" y="4795"/>
                    <a:pt x="451" y="4795"/>
                  </a:cubicBezTo>
                  <a:cubicBezTo>
                    <a:pt x="495" y="4795"/>
                    <a:pt x="541" y="4755"/>
                    <a:pt x="548" y="4710"/>
                  </a:cubicBezTo>
                  <a:cubicBezTo>
                    <a:pt x="643" y="3840"/>
                    <a:pt x="524" y="2947"/>
                    <a:pt x="643" y="2066"/>
                  </a:cubicBezTo>
                  <a:cubicBezTo>
                    <a:pt x="727" y="1400"/>
                    <a:pt x="893" y="661"/>
                    <a:pt x="1191" y="42"/>
                  </a:cubicBezTo>
                  <a:cubicBezTo>
                    <a:pt x="1191" y="33"/>
                    <a:pt x="1168" y="0"/>
                    <a:pt x="114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8" name="Google Shape;13398;p56"/>
            <p:cNvSpPr/>
            <p:nvPr/>
          </p:nvSpPr>
          <p:spPr>
            <a:xfrm>
              <a:off x="4264800" y="2273500"/>
              <a:ext cx="33375" cy="18750"/>
            </a:xfrm>
            <a:custGeom>
              <a:avLst/>
              <a:gdLst/>
              <a:ahLst/>
              <a:cxnLst/>
              <a:rect l="l" t="t" r="r" b="b"/>
              <a:pathLst>
                <a:path w="1335" h="750" extrusionOk="0">
                  <a:moveTo>
                    <a:pt x="1147" y="0"/>
                  </a:moveTo>
                  <a:cubicBezTo>
                    <a:pt x="1123" y="0"/>
                    <a:pt x="1101" y="16"/>
                    <a:pt x="1096" y="53"/>
                  </a:cubicBezTo>
                  <a:cubicBezTo>
                    <a:pt x="1049" y="315"/>
                    <a:pt x="918" y="434"/>
                    <a:pt x="644" y="434"/>
                  </a:cubicBezTo>
                  <a:cubicBezTo>
                    <a:pt x="537" y="434"/>
                    <a:pt x="429" y="422"/>
                    <a:pt x="310" y="422"/>
                  </a:cubicBezTo>
                  <a:cubicBezTo>
                    <a:pt x="266" y="422"/>
                    <a:pt x="204" y="404"/>
                    <a:pt x="144" y="404"/>
                  </a:cubicBezTo>
                  <a:cubicBezTo>
                    <a:pt x="106" y="404"/>
                    <a:pt x="69" y="411"/>
                    <a:pt x="36" y="434"/>
                  </a:cubicBezTo>
                  <a:cubicBezTo>
                    <a:pt x="13" y="470"/>
                    <a:pt x="1" y="494"/>
                    <a:pt x="1" y="541"/>
                  </a:cubicBezTo>
                  <a:cubicBezTo>
                    <a:pt x="25" y="672"/>
                    <a:pt x="239" y="720"/>
                    <a:pt x="334" y="732"/>
                  </a:cubicBezTo>
                  <a:cubicBezTo>
                    <a:pt x="392" y="744"/>
                    <a:pt x="450" y="749"/>
                    <a:pt x="507" y="749"/>
                  </a:cubicBezTo>
                  <a:cubicBezTo>
                    <a:pt x="614" y="749"/>
                    <a:pt x="717" y="731"/>
                    <a:pt x="810" y="708"/>
                  </a:cubicBezTo>
                  <a:cubicBezTo>
                    <a:pt x="1096" y="613"/>
                    <a:pt x="1334" y="363"/>
                    <a:pt x="1215" y="65"/>
                  </a:cubicBezTo>
                  <a:cubicBezTo>
                    <a:pt x="1209" y="25"/>
                    <a:pt x="1176" y="0"/>
                    <a:pt x="114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9" name="Google Shape;13399;p56"/>
            <p:cNvSpPr/>
            <p:nvPr/>
          </p:nvSpPr>
          <p:spPr>
            <a:xfrm>
              <a:off x="4313250" y="2136150"/>
              <a:ext cx="84625" cy="56650"/>
            </a:xfrm>
            <a:custGeom>
              <a:avLst/>
              <a:gdLst/>
              <a:ahLst/>
              <a:cxnLst/>
              <a:rect l="l" t="t" r="r" b="b"/>
              <a:pathLst>
                <a:path w="3385" h="2266" extrusionOk="0">
                  <a:moveTo>
                    <a:pt x="27" y="689"/>
                  </a:moveTo>
                  <a:cubicBezTo>
                    <a:pt x="3" y="689"/>
                    <a:pt x="1" y="695"/>
                    <a:pt x="9" y="695"/>
                  </a:cubicBezTo>
                  <a:cubicBezTo>
                    <a:pt x="13" y="695"/>
                    <a:pt x="19" y="693"/>
                    <a:pt x="27" y="689"/>
                  </a:cubicBezTo>
                  <a:close/>
                  <a:moveTo>
                    <a:pt x="1443" y="1"/>
                  </a:moveTo>
                  <a:cubicBezTo>
                    <a:pt x="888" y="1"/>
                    <a:pt x="327" y="232"/>
                    <a:pt x="27" y="689"/>
                  </a:cubicBezTo>
                  <a:cubicBezTo>
                    <a:pt x="341" y="432"/>
                    <a:pt x="837" y="292"/>
                    <a:pt x="1317" y="292"/>
                  </a:cubicBezTo>
                  <a:cubicBezTo>
                    <a:pt x="1658" y="292"/>
                    <a:pt x="1990" y="362"/>
                    <a:pt x="2242" y="511"/>
                  </a:cubicBezTo>
                  <a:cubicBezTo>
                    <a:pt x="2921" y="916"/>
                    <a:pt x="2861" y="1618"/>
                    <a:pt x="3182" y="2237"/>
                  </a:cubicBezTo>
                  <a:cubicBezTo>
                    <a:pt x="3191" y="2258"/>
                    <a:pt x="3203" y="2265"/>
                    <a:pt x="3216" y="2265"/>
                  </a:cubicBezTo>
                  <a:cubicBezTo>
                    <a:pt x="3242" y="2265"/>
                    <a:pt x="3270" y="2237"/>
                    <a:pt x="3278" y="2213"/>
                  </a:cubicBezTo>
                  <a:cubicBezTo>
                    <a:pt x="3385" y="1380"/>
                    <a:pt x="2944" y="427"/>
                    <a:pt x="2135" y="130"/>
                  </a:cubicBezTo>
                  <a:cubicBezTo>
                    <a:pt x="1920" y="44"/>
                    <a:pt x="1682" y="1"/>
                    <a:pt x="144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0" name="Google Shape;13400;p56"/>
            <p:cNvSpPr/>
            <p:nvPr/>
          </p:nvSpPr>
          <p:spPr>
            <a:xfrm>
              <a:off x="4308550" y="2152425"/>
              <a:ext cx="87400" cy="40950"/>
            </a:xfrm>
            <a:custGeom>
              <a:avLst/>
              <a:gdLst/>
              <a:ahLst/>
              <a:cxnLst/>
              <a:rect l="l" t="t" r="r" b="b"/>
              <a:pathLst>
                <a:path w="3496" h="1638" extrusionOk="0">
                  <a:moveTo>
                    <a:pt x="620" y="0"/>
                  </a:moveTo>
                  <a:cubicBezTo>
                    <a:pt x="472" y="0"/>
                    <a:pt x="324" y="22"/>
                    <a:pt x="180" y="74"/>
                  </a:cubicBezTo>
                  <a:cubicBezTo>
                    <a:pt x="1" y="134"/>
                    <a:pt x="37" y="384"/>
                    <a:pt x="227" y="396"/>
                  </a:cubicBezTo>
                  <a:cubicBezTo>
                    <a:pt x="1382" y="503"/>
                    <a:pt x="2358" y="1050"/>
                    <a:pt x="3335" y="1634"/>
                  </a:cubicBezTo>
                  <a:cubicBezTo>
                    <a:pt x="3346" y="1637"/>
                    <a:pt x="3357" y="1638"/>
                    <a:pt x="3368" y="1638"/>
                  </a:cubicBezTo>
                  <a:cubicBezTo>
                    <a:pt x="3445" y="1638"/>
                    <a:pt x="3496" y="1566"/>
                    <a:pt x="3454" y="1503"/>
                  </a:cubicBezTo>
                  <a:cubicBezTo>
                    <a:pt x="3204" y="991"/>
                    <a:pt x="2573" y="634"/>
                    <a:pt x="2073" y="431"/>
                  </a:cubicBezTo>
                  <a:cubicBezTo>
                    <a:pt x="1632" y="248"/>
                    <a:pt x="1121" y="0"/>
                    <a:pt x="62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1" name="Google Shape;13401;p56"/>
            <p:cNvSpPr/>
            <p:nvPr/>
          </p:nvSpPr>
          <p:spPr>
            <a:xfrm>
              <a:off x="4314975" y="2099475"/>
              <a:ext cx="84850" cy="51375"/>
            </a:xfrm>
            <a:custGeom>
              <a:avLst/>
              <a:gdLst/>
              <a:ahLst/>
              <a:cxnLst/>
              <a:rect l="l" t="t" r="r" b="b"/>
              <a:pathLst>
                <a:path w="3394" h="2055" extrusionOk="0">
                  <a:moveTo>
                    <a:pt x="2307" y="0"/>
                  </a:moveTo>
                  <a:cubicBezTo>
                    <a:pt x="1281" y="0"/>
                    <a:pt x="150" y="1005"/>
                    <a:pt x="18" y="1978"/>
                  </a:cubicBezTo>
                  <a:cubicBezTo>
                    <a:pt x="0" y="2013"/>
                    <a:pt x="41" y="2055"/>
                    <a:pt x="73" y="2055"/>
                  </a:cubicBezTo>
                  <a:cubicBezTo>
                    <a:pt x="85" y="2055"/>
                    <a:pt x="95" y="2050"/>
                    <a:pt x="101" y="2037"/>
                  </a:cubicBezTo>
                  <a:cubicBezTo>
                    <a:pt x="620" y="1397"/>
                    <a:pt x="1400" y="310"/>
                    <a:pt x="2293" y="310"/>
                  </a:cubicBezTo>
                  <a:cubicBezTo>
                    <a:pt x="2546" y="310"/>
                    <a:pt x="2809" y="398"/>
                    <a:pt x="3078" y="609"/>
                  </a:cubicBezTo>
                  <a:cubicBezTo>
                    <a:pt x="3112" y="635"/>
                    <a:pt x="3148" y="646"/>
                    <a:pt x="3182" y="646"/>
                  </a:cubicBezTo>
                  <a:cubicBezTo>
                    <a:pt x="3301" y="646"/>
                    <a:pt x="3394" y="508"/>
                    <a:pt x="3292" y="406"/>
                  </a:cubicBezTo>
                  <a:cubicBezTo>
                    <a:pt x="3007" y="121"/>
                    <a:pt x="2663" y="0"/>
                    <a:pt x="230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2" name="Google Shape;13402;p56"/>
            <p:cNvSpPr/>
            <p:nvPr/>
          </p:nvSpPr>
          <p:spPr>
            <a:xfrm>
              <a:off x="4330375" y="2109325"/>
              <a:ext cx="66025" cy="32550"/>
            </a:xfrm>
            <a:custGeom>
              <a:avLst/>
              <a:gdLst/>
              <a:ahLst/>
              <a:cxnLst/>
              <a:rect l="l" t="t" r="r" b="b"/>
              <a:pathLst>
                <a:path w="2641" h="1302" extrusionOk="0">
                  <a:moveTo>
                    <a:pt x="2316" y="1"/>
                  </a:moveTo>
                  <a:cubicBezTo>
                    <a:pt x="1639" y="1"/>
                    <a:pt x="166" y="907"/>
                    <a:pt x="33" y="1155"/>
                  </a:cubicBezTo>
                  <a:cubicBezTo>
                    <a:pt x="1" y="1219"/>
                    <a:pt x="55" y="1302"/>
                    <a:pt x="117" y="1302"/>
                  </a:cubicBezTo>
                  <a:cubicBezTo>
                    <a:pt x="125" y="1302"/>
                    <a:pt x="132" y="1301"/>
                    <a:pt x="140" y="1298"/>
                  </a:cubicBezTo>
                  <a:cubicBezTo>
                    <a:pt x="604" y="1179"/>
                    <a:pt x="1081" y="822"/>
                    <a:pt x="1509" y="619"/>
                  </a:cubicBezTo>
                  <a:cubicBezTo>
                    <a:pt x="1724" y="512"/>
                    <a:pt x="1938" y="405"/>
                    <a:pt x="2164" y="334"/>
                  </a:cubicBezTo>
                  <a:cubicBezTo>
                    <a:pt x="2319" y="286"/>
                    <a:pt x="2474" y="310"/>
                    <a:pt x="2617" y="250"/>
                  </a:cubicBezTo>
                  <a:cubicBezTo>
                    <a:pt x="2640" y="250"/>
                    <a:pt x="2640" y="215"/>
                    <a:pt x="2640" y="191"/>
                  </a:cubicBezTo>
                  <a:cubicBezTo>
                    <a:pt x="2603" y="56"/>
                    <a:pt x="2484" y="1"/>
                    <a:pt x="231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3" name="Google Shape;13403;p56"/>
            <p:cNvSpPr/>
            <p:nvPr/>
          </p:nvSpPr>
          <p:spPr>
            <a:xfrm>
              <a:off x="4277350" y="2085175"/>
              <a:ext cx="50875" cy="60800"/>
            </a:xfrm>
            <a:custGeom>
              <a:avLst/>
              <a:gdLst/>
              <a:ahLst/>
              <a:cxnLst/>
              <a:rect l="l" t="t" r="r" b="b"/>
              <a:pathLst>
                <a:path w="2035" h="2432" extrusionOk="0">
                  <a:moveTo>
                    <a:pt x="548" y="1"/>
                  </a:moveTo>
                  <a:cubicBezTo>
                    <a:pt x="417" y="1"/>
                    <a:pt x="288" y="30"/>
                    <a:pt x="166" y="97"/>
                  </a:cubicBezTo>
                  <a:cubicBezTo>
                    <a:pt x="0" y="190"/>
                    <a:pt x="95" y="399"/>
                    <a:pt x="254" y="399"/>
                  </a:cubicBezTo>
                  <a:cubicBezTo>
                    <a:pt x="279" y="399"/>
                    <a:pt x="305" y="394"/>
                    <a:pt x="332" y="383"/>
                  </a:cubicBezTo>
                  <a:cubicBezTo>
                    <a:pt x="390" y="356"/>
                    <a:pt x="453" y="345"/>
                    <a:pt x="517" y="345"/>
                  </a:cubicBezTo>
                  <a:cubicBezTo>
                    <a:pt x="862" y="345"/>
                    <a:pt x="1267" y="680"/>
                    <a:pt x="1428" y="930"/>
                  </a:cubicBezTo>
                  <a:cubicBezTo>
                    <a:pt x="1701" y="1359"/>
                    <a:pt x="1820" y="1907"/>
                    <a:pt x="1642" y="2395"/>
                  </a:cubicBezTo>
                  <a:cubicBezTo>
                    <a:pt x="1627" y="2418"/>
                    <a:pt x="1641" y="2431"/>
                    <a:pt x="1656" y="2431"/>
                  </a:cubicBezTo>
                  <a:cubicBezTo>
                    <a:pt x="1665" y="2431"/>
                    <a:pt x="1673" y="2427"/>
                    <a:pt x="1678" y="2419"/>
                  </a:cubicBezTo>
                  <a:cubicBezTo>
                    <a:pt x="2011" y="1847"/>
                    <a:pt x="2035" y="1109"/>
                    <a:pt x="1606" y="585"/>
                  </a:cubicBezTo>
                  <a:cubicBezTo>
                    <a:pt x="1363" y="279"/>
                    <a:pt x="951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4" name="Google Shape;13404;p56"/>
            <p:cNvSpPr/>
            <p:nvPr/>
          </p:nvSpPr>
          <p:spPr>
            <a:xfrm>
              <a:off x="4279975" y="2090575"/>
              <a:ext cx="26525" cy="45175"/>
            </a:xfrm>
            <a:custGeom>
              <a:avLst/>
              <a:gdLst/>
              <a:ahLst/>
              <a:cxnLst/>
              <a:rect l="l" t="t" r="r" b="b"/>
              <a:pathLst>
                <a:path w="1061" h="1807" extrusionOk="0">
                  <a:moveTo>
                    <a:pt x="84" y="0"/>
                  </a:moveTo>
                  <a:cubicBezTo>
                    <a:pt x="37" y="12"/>
                    <a:pt x="1" y="83"/>
                    <a:pt x="37" y="119"/>
                  </a:cubicBezTo>
                  <a:cubicBezTo>
                    <a:pt x="263" y="322"/>
                    <a:pt x="406" y="607"/>
                    <a:pt x="477" y="893"/>
                  </a:cubicBezTo>
                  <a:cubicBezTo>
                    <a:pt x="537" y="1131"/>
                    <a:pt x="501" y="1512"/>
                    <a:pt x="656" y="1727"/>
                  </a:cubicBezTo>
                  <a:cubicBezTo>
                    <a:pt x="693" y="1780"/>
                    <a:pt x="744" y="1807"/>
                    <a:pt x="795" y="1807"/>
                  </a:cubicBezTo>
                  <a:cubicBezTo>
                    <a:pt x="858" y="1807"/>
                    <a:pt x="920" y="1765"/>
                    <a:pt x="953" y="1679"/>
                  </a:cubicBezTo>
                  <a:cubicBezTo>
                    <a:pt x="1061" y="1381"/>
                    <a:pt x="858" y="845"/>
                    <a:pt x="739" y="584"/>
                  </a:cubicBezTo>
                  <a:cubicBezTo>
                    <a:pt x="620" y="286"/>
                    <a:pt x="430" y="0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5" name="Google Shape;13405;p56"/>
            <p:cNvSpPr/>
            <p:nvPr/>
          </p:nvSpPr>
          <p:spPr>
            <a:xfrm>
              <a:off x="3741525" y="2496550"/>
              <a:ext cx="13425" cy="28925"/>
            </a:xfrm>
            <a:custGeom>
              <a:avLst/>
              <a:gdLst/>
              <a:ahLst/>
              <a:cxnLst/>
              <a:rect l="l" t="t" r="r" b="b"/>
              <a:pathLst>
                <a:path w="537" h="1157" extrusionOk="0">
                  <a:moveTo>
                    <a:pt x="372" y="0"/>
                  </a:moveTo>
                  <a:cubicBezTo>
                    <a:pt x="367" y="0"/>
                    <a:pt x="363" y="1"/>
                    <a:pt x="358" y="1"/>
                  </a:cubicBezTo>
                  <a:cubicBezTo>
                    <a:pt x="227" y="13"/>
                    <a:pt x="274" y="299"/>
                    <a:pt x="227" y="394"/>
                  </a:cubicBezTo>
                  <a:cubicBezTo>
                    <a:pt x="167" y="573"/>
                    <a:pt x="1" y="918"/>
                    <a:pt x="120" y="1108"/>
                  </a:cubicBezTo>
                  <a:cubicBezTo>
                    <a:pt x="143" y="1140"/>
                    <a:pt x="188" y="1156"/>
                    <a:pt x="237" y="1156"/>
                  </a:cubicBezTo>
                  <a:cubicBezTo>
                    <a:pt x="261" y="1156"/>
                    <a:pt x="286" y="1152"/>
                    <a:pt x="310" y="1144"/>
                  </a:cubicBezTo>
                  <a:cubicBezTo>
                    <a:pt x="489" y="1037"/>
                    <a:pt x="536" y="656"/>
                    <a:pt x="513" y="489"/>
                  </a:cubicBezTo>
                  <a:cubicBezTo>
                    <a:pt x="489" y="397"/>
                    <a:pt x="534" y="0"/>
                    <a:pt x="37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6" name="Google Shape;13406;p56"/>
            <p:cNvSpPr/>
            <p:nvPr/>
          </p:nvSpPr>
          <p:spPr>
            <a:xfrm>
              <a:off x="3681400" y="2464425"/>
              <a:ext cx="73850" cy="34000"/>
            </a:xfrm>
            <a:custGeom>
              <a:avLst/>
              <a:gdLst/>
              <a:ahLst/>
              <a:cxnLst/>
              <a:rect l="l" t="t" r="r" b="b"/>
              <a:pathLst>
                <a:path w="2954" h="1360" extrusionOk="0">
                  <a:moveTo>
                    <a:pt x="72" y="0"/>
                  </a:moveTo>
                  <a:cubicBezTo>
                    <a:pt x="24" y="0"/>
                    <a:pt x="1" y="72"/>
                    <a:pt x="24" y="107"/>
                  </a:cubicBezTo>
                  <a:cubicBezTo>
                    <a:pt x="429" y="477"/>
                    <a:pt x="1013" y="667"/>
                    <a:pt x="1525" y="822"/>
                  </a:cubicBezTo>
                  <a:cubicBezTo>
                    <a:pt x="1917" y="917"/>
                    <a:pt x="2417" y="989"/>
                    <a:pt x="2656" y="1334"/>
                  </a:cubicBezTo>
                  <a:cubicBezTo>
                    <a:pt x="2667" y="1350"/>
                    <a:pt x="2688" y="1359"/>
                    <a:pt x="2710" y="1359"/>
                  </a:cubicBezTo>
                  <a:cubicBezTo>
                    <a:pt x="2735" y="1359"/>
                    <a:pt x="2762" y="1347"/>
                    <a:pt x="2775" y="1322"/>
                  </a:cubicBezTo>
                  <a:cubicBezTo>
                    <a:pt x="2953" y="953"/>
                    <a:pt x="2382" y="727"/>
                    <a:pt x="2120" y="643"/>
                  </a:cubicBezTo>
                  <a:cubicBezTo>
                    <a:pt x="1846" y="536"/>
                    <a:pt x="1525" y="488"/>
                    <a:pt x="1227" y="393"/>
                  </a:cubicBezTo>
                  <a:cubicBezTo>
                    <a:pt x="846" y="250"/>
                    <a:pt x="477" y="48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7" name="Google Shape;13407;p56"/>
            <p:cNvSpPr/>
            <p:nvPr/>
          </p:nvSpPr>
          <p:spPr>
            <a:xfrm>
              <a:off x="3679025" y="2464125"/>
              <a:ext cx="1500" cy="1225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36" y="0"/>
                  </a:moveTo>
                  <a:cubicBezTo>
                    <a:pt x="0" y="12"/>
                    <a:pt x="0" y="48"/>
                    <a:pt x="36" y="48"/>
                  </a:cubicBezTo>
                  <a:cubicBezTo>
                    <a:pt x="60" y="48"/>
                    <a:pt x="60" y="0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8" name="Google Shape;13408;p56"/>
            <p:cNvSpPr/>
            <p:nvPr/>
          </p:nvSpPr>
          <p:spPr>
            <a:xfrm>
              <a:off x="3620375" y="2457775"/>
              <a:ext cx="62825" cy="97100"/>
            </a:xfrm>
            <a:custGeom>
              <a:avLst/>
              <a:gdLst/>
              <a:ahLst/>
              <a:cxnLst/>
              <a:rect l="l" t="t" r="r" b="b"/>
              <a:pathLst>
                <a:path w="2513" h="3884" extrusionOk="0">
                  <a:moveTo>
                    <a:pt x="1979" y="0"/>
                  </a:moveTo>
                  <a:cubicBezTo>
                    <a:pt x="1566" y="0"/>
                    <a:pt x="1172" y="452"/>
                    <a:pt x="929" y="790"/>
                  </a:cubicBezTo>
                  <a:cubicBezTo>
                    <a:pt x="310" y="1683"/>
                    <a:pt x="13" y="2743"/>
                    <a:pt x="1" y="3814"/>
                  </a:cubicBezTo>
                  <a:cubicBezTo>
                    <a:pt x="1" y="3859"/>
                    <a:pt x="38" y="3883"/>
                    <a:pt x="77" y="3883"/>
                  </a:cubicBezTo>
                  <a:cubicBezTo>
                    <a:pt x="110" y="3883"/>
                    <a:pt x="144" y="3865"/>
                    <a:pt x="156" y="3826"/>
                  </a:cubicBezTo>
                  <a:cubicBezTo>
                    <a:pt x="287" y="3157"/>
                    <a:pt x="924" y="296"/>
                    <a:pt x="2038" y="296"/>
                  </a:cubicBezTo>
                  <a:cubicBezTo>
                    <a:pt x="2133" y="296"/>
                    <a:pt x="2232" y="317"/>
                    <a:pt x="2334" y="362"/>
                  </a:cubicBezTo>
                  <a:cubicBezTo>
                    <a:pt x="2347" y="367"/>
                    <a:pt x="2360" y="369"/>
                    <a:pt x="2372" y="369"/>
                  </a:cubicBezTo>
                  <a:cubicBezTo>
                    <a:pt x="2445" y="369"/>
                    <a:pt x="2512" y="290"/>
                    <a:pt x="2442" y="219"/>
                  </a:cubicBezTo>
                  <a:cubicBezTo>
                    <a:pt x="2289" y="63"/>
                    <a:pt x="2133" y="0"/>
                    <a:pt x="197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9" name="Google Shape;13409;p56"/>
            <p:cNvSpPr/>
            <p:nvPr/>
          </p:nvSpPr>
          <p:spPr>
            <a:xfrm>
              <a:off x="3619775" y="2555600"/>
              <a:ext cx="29200" cy="38025"/>
            </a:xfrm>
            <a:custGeom>
              <a:avLst/>
              <a:gdLst/>
              <a:ahLst/>
              <a:cxnLst/>
              <a:rect l="l" t="t" r="r" b="b"/>
              <a:pathLst>
                <a:path w="1168" h="1521" extrusionOk="0">
                  <a:moveTo>
                    <a:pt x="109" y="1"/>
                  </a:moveTo>
                  <a:cubicBezTo>
                    <a:pt x="94" y="1"/>
                    <a:pt x="84" y="13"/>
                    <a:pt x="84" y="32"/>
                  </a:cubicBezTo>
                  <a:cubicBezTo>
                    <a:pt x="1" y="199"/>
                    <a:pt x="37" y="282"/>
                    <a:pt x="96" y="437"/>
                  </a:cubicBezTo>
                  <a:cubicBezTo>
                    <a:pt x="168" y="628"/>
                    <a:pt x="156" y="866"/>
                    <a:pt x="275" y="1044"/>
                  </a:cubicBezTo>
                  <a:cubicBezTo>
                    <a:pt x="418" y="1235"/>
                    <a:pt x="811" y="1485"/>
                    <a:pt x="1061" y="1521"/>
                  </a:cubicBezTo>
                  <a:cubicBezTo>
                    <a:pt x="1132" y="1521"/>
                    <a:pt x="1168" y="1461"/>
                    <a:pt x="1156" y="1402"/>
                  </a:cubicBezTo>
                  <a:cubicBezTo>
                    <a:pt x="1108" y="1128"/>
                    <a:pt x="763" y="1032"/>
                    <a:pt x="572" y="866"/>
                  </a:cubicBezTo>
                  <a:cubicBezTo>
                    <a:pt x="406" y="735"/>
                    <a:pt x="263" y="640"/>
                    <a:pt x="239" y="401"/>
                  </a:cubicBezTo>
                  <a:cubicBezTo>
                    <a:pt x="227" y="223"/>
                    <a:pt x="263" y="175"/>
                    <a:pt x="156" y="32"/>
                  </a:cubicBezTo>
                  <a:cubicBezTo>
                    <a:pt x="139" y="10"/>
                    <a:pt x="122" y="1"/>
                    <a:pt x="10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0" name="Google Shape;13410;p56"/>
            <p:cNvSpPr/>
            <p:nvPr/>
          </p:nvSpPr>
          <p:spPr>
            <a:xfrm>
              <a:off x="3641625" y="2588150"/>
              <a:ext cx="20000" cy="35975"/>
            </a:xfrm>
            <a:custGeom>
              <a:avLst/>
              <a:gdLst/>
              <a:ahLst/>
              <a:cxnLst/>
              <a:rect l="l" t="t" r="r" b="b"/>
              <a:pathLst>
                <a:path w="800" h="1439" extrusionOk="0">
                  <a:moveTo>
                    <a:pt x="162" y="1"/>
                  </a:moveTo>
                  <a:cubicBezTo>
                    <a:pt x="84" y="1"/>
                    <a:pt x="1" y="96"/>
                    <a:pt x="44" y="171"/>
                  </a:cubicBezTo>
                  <a:cubicBezTo>
                    <a:pt x="115" y="385"/>
                    <a:pt x="246" y="540"/>
                    <a:pt x="294" y="766"/>
                  </a:cubicBezTo>
                  <a:cubicBezTo>
                    <a:pt x="341" y="981"/>
                    <a:pt x="365" y="1159"/>
                    <a:pt x="437" y="1350"/>
                  </a:cubicBezTo>
                  <a:cubicBezTo>
                    <a:pt x="466" y="1413"/>
                    <a:pt x="515" y="1439"/>
                    <a:pt x="566" y="1439"/>
                  </a:cubicBezTo>
                  <a:cubicBezTo>
                    <a:pt x="679" y="1439"/>
                    <a:pt x="800" y="1311"/>
                    <a:pt x="734" y="1171"/>
                  </a:cubicBezTo>
                  <a:cubicBezTo>
                    <a:pt x="579" y="778"/>
                    <a:pt x="651" y="207"/>
                    <a:pt x="187" y="4"/>
                  </a:cubicBezTo>
                  <a:cubicBezTo>
                    <a:pt x="179" y="2"/>
                    <a:pt x="170" y="1"/>
                    <a:pt x="16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1" name="Google Shape;13411;p56"/>
            <p:cNvSpPr/>
            <p:nvPr/>
          </p:nvSpPr>
          <p:spPr>
            <a:xfrm>
              <a:off x="3656700" y="2558625"/>
              <a:ext cx="109850" cy="70225"/>
            </a:xfrm>
            <a:custGeom>
              <a:avLst/>
              <a:gdLst/>
              <a:ahLst/>
              <a:cxnLst/>
              <a:rect l="l" t="t" r="r" b="b"/>
              <a:pathLst>
                <a:path w="4394" h="2809" extrusionOk="0">
                  <a:moveTo>
                    <a:pt x="4340" y="1"/>
                  </a:moveTo>
                  <a:cubicBezTo>
                    <a:pt x="4334" y="1"/>
                    <a:pt x="4328" y="7"/>
                    <a:pt x="4322" y="19"/>
                  </a:cubicBezTo>
                  <a:cubicBezTo>
                    <a:pt x="3703" y="459"/>
                    <a:pt x="3215" y="1090"/>
                    <a:pt x="2572" y="1519"/>
                  </a:cubicBezTo>
                  <a:cubicBezTo>
                    <a:pt x="2239" y="1757"/>
                    <a:pt x="1870" y="2043"/>
                    <a:pt x="1500" y="2233"/>
                  </a:cubicBezTo>
                  <a:cubicBezTo>
                    <a:pt x="1036" y="2483"/>
                    <a:pt x="548" y="2412"/>
                    <a:pt x="72" y="2555"/>
                  </a:cubicBezTo>
                  <a:cubicBezTo>
                    <a:pt x="0" y="2590"/>
                    <a:pt x="12" y="2697"/>
                    <a:pt x="72" y="2709"/>
                  </a:cubicBezTo>
                  <a:cubicBezTo>
                    <a:pt x="281" y="2778"/>
                    <a:pt x="468" y="2809"/>
                    <a:pt x="639" y="2809"/>
                  </a:cubicBezTo>
                  <a:cubicBezTo>
                    <a:pt x="1384" y="2809"/>
                    <a:pt x="1828" y="2234"/>
                    <a:pt x="2477" y="1769"/>
                  </a:cubicBezTo>
                  <a:cubicBezTo>
                    <a:pt x="3215" y="1233"/>
                    <a:pt x="4167" y="1102"/>
                    <a:pt x="4394" y="78"/>
                  </a:cubicBezTo>
                  <a:cubicBezTo>
                    <a:pt x="4394" y="42"/>
                    <a:pt x="4394" y="30"/>
                    <a:pt x="4358" y="19"/>
                  </a:cubicBezTo>
                  <a:cubicBezTo>
                    <a:pt x="4352" y="7"/>
                    <a:pt x="4346" y="1"/>
                    <a:pt x="434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2" name="Google Shape;13412;p56"/>
            <p:cNvSpPr/>
            <p:nvPr/>
          </p:nvSpPr>
          <p:spPr>
            <a:xfrm>
              <a:off x="3742725" y="2511075"/>
              <a:ext cx="27100" cy="61000"/>
            </a:xfrm>
            <a:custGeom>
              <a:avLst/>
              <a:gdLst/>
              <a:ahLst/>
              <a:cxnLst/>
              <a:rect l="l" t="t" r="r" b="b"/>
              <a:pathLst>
                <a:path w="1084" h="2440" extrusionOk="0">
                  <a:moveTo>
                    <a:pt x="269" y="0"/>
                  </a:moveTo>
                  <a:cubicBezTo>
                    <a:pt x="261" y="0"/>
                    <a:pt x="254" y="4"/>
                    <a:pt x="250" y="16"/>
                  </a:cubicBezTo>
                  <a:cubicBezTo>
                    <a:pt x="84" y="289"/>
                    <a:pt x="0" y="575"/>
                    <a:pt x="167" y="873"/>
                  </a:cubicBezTo>
                  <a:cubicBezTo>
                    <a:pt x="262" y="1063"/>
                    <a:pt x="429" y="1159"/>
                    <a:pt x="560" y="1301"/>
                  </a:cubicBezTo>
                  <a:cubicBezTo>
                    <a:pt x="857" y="1682"/>
                    <a:pt x="596" y="1980"/>
                    <a:pt x="524" y="2349"/>
                  </a:cubicBezTo>
                  <a:cubicBezTo>
                    <a:pt x="507" y="2401"/>
                    <a:pt x="545" y="2440"/>
                    <a:pt x="591" y="2440"/>
                  </a:cubicBezTo>
                  <a:cubicBezTo>
                    <a:pt x="608" y="2440"/>
                    <a:pt x="627" y="2434"/>
                    <a:pt x="643" y="2421"/>
                  </a:cubicBezTo>
                  <a:cubicBezTo>
                    <a:pt x="917" y="2194"/>
                    <a:pt x="1084" y="1730"/>
                    <a:pt x="941" y="1385"/>
                  </a:cubicBezTo>
                  <a:cubicBezTo>
                    <a:pt x="846" y="1170"/>
                    <a:pt x="679" y="1063"/>
                    <a:pt x="524" y="932"/>
                  </a:cubicBezTo>
                  <a:cubicBezTo>
                    <a:pt x="191" y="647"/>
                    <a:pt x="143" y="444"/>
                    <a:pt x="286" y="27"/>
                  </a:cubicBezTo>
                  <a:cubicBezTo>
                    <a:pt x="302" y="19"/>
                    <a:pt x="285" y="0"/>
                    <a:pt x="2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3" name="Google Shape;13413;p56"/>
            <p:cNvSpPr/>
            <p:nvPr/>
          </p:nvSpPr>
          <p:spPr>
            <a:xfrm>
              <a:off x="3923675" y="3498475"/>
              <a:ext cx="70300" cy="54875"/>
            </a:xfrm>
            <a:custGeom>
              <a:avLst/>
              <a:gdLst/>
              <a:ahLst/>
              <a:cxnLst/>
              <a:rect l="l" t="t" r="r" b="b"/>
              <a:pathLst>
                <a:path w="2812" h="2195" extrusionOk="0">
                  <a:moveTo>
                    <a:pt x="2609" y="1"/>
                  </a:moveTo>
                  <a:cubicBezTo>
                    <a:pt x="2430" y="12"/>
                    <a:pt x="2359" y="143"/>
                    <a:pt x="2251" y="262"/>
                  </a:cubicBezTo>
                  <a:cubicBezTo>
                    <a:pt x="2061" y="477"/>
                    <a:pt x="1847" y="667"/>
                    <a:pt x="1644" y="858"/>
                  </a:cubicBezTo>
                  <a:cubicBezTo>
                    <a:pt x="1228" y="1227"/>
                    <a:pt x="704" y="1691"/>
                    <a:pt x="168" y="1870"/>
                  </a:cubicBezTo>
                  <a:cubicBezTo>
                    <a:pt x="0" y="1948"/>
                    <a:pt x="63" y="2195"/>
                    <a:pt x="230" y="2195"/>
                  </a:cubicBezTo>
                  <a:cubicBezTo>
                    <a:pt x="240" y="2195"/>
                    <a:pt x="252" y="2193"/>
                    <a:pt x="263" y="2191"/>
                  </a:cubicBezTo>
                  <a:cubicBezTo>
                    <a:pt x="858" y="2048"/>
                    <a:pt x="1323" y="1667"/>
                    <a:pt x="1763" y="1263"/>
                  </a:cubicBezTo>
                  <a:cubicBezTo>
                    <a:pt x="2013" y="1036"/>
                    <a:pt x="2811" y="465"/>
                    <a:pt x="2716" y="72"/>
                  </a:cubicBezTo>
                  <a:cubicBezTo>
                    <a:pt x="2704" y="24"/>
                    <a:pt x="2656" y="1"/>
                    <a:pt x="260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4" name="Google Shape;13414;p56"/>
            <p:cNvSpPr/>
            <p:nvPr/>
          </p:nvSpPr>
          <p:spPr>
            <a:xfrm>
              <a:off x="3979350" y="3424950"/>
              <a:ext cx="24075" cy="79000"/>
            </a:xfrm>
            <a:custGeom>
              <a:avLst/>
              <a:gdLst/>
              <a:ahLst/>
              <a:cxnLst/>
              <a:rect l="l" t="t" r="r" b="b"/>
              <a:pathLst>
                <a:path w="963" h="3160" extrusionOk="0">
                  <a:moveTo>
                    <a:pt x="888" y="0"/>
                  </a:moveTo>
                  <a:cubicBezTo>
                    <a:pt x="874" y="0"/>
                    <a:pt x="860" y="4"/>
                    <a:pt x="846" y="13"/>
                  </a:cubicBezTo>
                  <a:cubicBezTo>
                    <a:pt x="417" y="215"/>
                    <a:pt x="191" y="703"/>
                    <a:pt x="120" y="1156"/>
                  </a:cubicBezTo>
                  <a:cubicBezTo>
                    <a:pt x="1" y="1834"/>
                    <a:pt x="536" y="2370"/>
                    <a:pt x="263" y="3049"/>
                  </a:cubicBezTo>
                  <a:cubicBezTo>
                    <a:pt x="239" y="3112"/>
                    <a:pt x="300" y="3160"/>
                    <a:pt x="357" y="3160"/>
                  </a:cubicBezTo>
                  <a:cubicBezTo>
                    <a:pt x="386" y="3160"/>
                    <a:pt x="413" y="3148"/>
                    <a:pt x="429" y="3120"/>
                  </a:cubicBezTo>
                  <a:cubicBezTo>
                    <a:pt x="656" y="2715"/>
                    <a:pt x="608" y="2370"/>
                    <a:pt x="536" y="1930"/>
                  </a:cubicBezTo>
                  <a:cubicBezTo>
                    <a:pt x="465" y="1513"/>
                    <a:pt x="441" y="1156"/>
                    <a:pt x="644" y="751"/>
                  </a:cubicBezTo>
                  <a:cubicBezTo>
                    <a:pt x="739" y="525"/>
                    <a:pt x="894" y="322"/>
                    <a:pt x="953" y="84"/>
                  </a:cubicBezTo>
                  <a:cubicBezTo>
                    <a:pt x="962" y="39"/>
                    <a:pt x="930" y="0"/>
                    <a:pt x="88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5" name="Google Shape;13415;p56"/>
            <p:cNvSpPr/>
            <p:nvPr/>
          </p:nvSpPr>
          <p:spPr>
            <a:xfrm>
              <a:off x="3999300" y="3359375"/>
              <a:ext cx="80100" cy="67825"/>
            </a:xfrm>
            <a:custGeom>
              <a:avLst/>
              <a:gdLst/>
              <a:ahLst/>
              <a:cxnLst/>
              <a:rect l="l" t="t" r="r" b="b"/>
              <a:pathLst>
                <a:path w="3204" h="2713" extrusionOk="0">
                  <a:moveTo>
                    <a:pt x="2914" y="1"/>
                  </a:moveTo>
                  <a:cubicBezTo>
                    <a:pt x="2405" y="1"/>
                    <a:pt x="1657" y="595"/>
                    <a:pt x="1358" y="814"/>
                  </a:cubicBezTo>
                  <a:cubicBezTo>
                    <a:pt x="834" y="1219"/>
                    <a:pt x="0" y="1921"/>
                    <a:pt x="48" y="2659"/>
                  </a:cubicBezTo>
                  <a:cubicBezTo>
                    <a:pt x="56" y="2691"/>
                    <a:pt x="96" y="2712"/>
                    <a:pt x="128" y="2712"/>
                  </a:cubicBezTo>
                  <a:cubicBezTo>
                    <a:pt x="145" y="2712"/>
                    <a:pt x="159" y="2707"/>
                    <a:pt x="167" y="2695"/>
                  </a:cubicBezTo>
                  <a:cubicBezTo>
                    <a:pt x="679" y="2136"/>
                    <a:pt x="989" y="1528"/>
                    <a:pt x="1596" y="1064"/>
                  </a:cubicBezTo>
                  <a:cubicBezTo>
                    <a:pt x="1929" y="826"/>
                    <a:pt x="2263" y="623"/>
                    <a:pt x="2620" y="469"/>
                  </a:cubicBezTo>
                  <a:cubicBezTo>
                    <a:pt x="2846" y="385"/>
                    <a:pt x="3072" y="350"/>
                    <a:pt x="3191" y="135"/>
                  </a:cubicBezTo>
                  <a:cubicBezTo>
                    <a:pt x="3203" y="100"/>
                    <a:pt x="3191" y="88"/>
                    <a:pt x="3179" y="76"/>
                  </a:cubicBezTo>
                  <a:cubicBezTo>
                    <a:pt x="3104" y="23"/>
                    <a:pt x="3013" y="1"/>
                    <a:pt x="291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6" name="Google Shape;13416;p56"/>
            <p:cNvSpPr/>
            <p:nvPr/>
          </p:nvSpPr>
          <p:spPr>
            <a:xfrm>
              <a:off x="4068050" y="3361925"/>
              <a:ext cx="124150" cy="38950"/>
            </a:xfrm>
            <a:custGeom>
              <a:avLst/>
              <a:gdLst/>
              <a:ahLst/>
              <a:cxnLst/>
              <a:rect l="l" t="t" r="r" b="b"/>
              <a:pathLst>
                <a:path w="4966" h="1558" extrusionOk="0">
                  <a:moveTo>
                    <a:pt x="1229" y="0"/>
                  </a:moveTo>
                  <a:cubicBezTo>
                    <a:pt x="823" y="0"/>
                    <a:pt x="415" y="72"/>
                    <a:pt x="1" y="212"/>
                  </a:cubicBezTo>
                  <a:cubicBezTo>
                    <a:pt x="13" y="212"/>
                    <a:pt x="13" y="236"/>
                    <a:pt x="25" y="236"/>
                  </a:cubicBezTo>
                  <a:cubicBezTo>
                    <a:pt x="906" y="283"/>
                    <a:pt x="1668" y="331"/>
                    <a:pt x="2513" y="664"/>
                  </a:cubicBezTo>
                  <a:cubicBezTo>
                    <a:pt x="3239" y="950"/>
                    <a:pt x="4096" y="1545"/>
                    <a:pt x="4894" y="1557"/>
                  </a:cubicBezTo>
                  <a:cubicBezTo>
                    <a:pt x="4918" y="1557"/>
                    <a:pt x="4966" y="1522"/>
                    <a:pt x="4930" y="1486"/>
                  </a:cubicBezTo>
                  <a:cubicBezTo>
                    <a:pt x="4430" y="831"/>
                    <a:pt x="3251" y="521"/>
                    <a:pt x="2489" y="236"/>
                  </a:cubicBezTo>
                  <a:cubicBezTo>
                    <a:pt x="2070" y="78"/>
                    <a:pt x="1651" y="0"/>
                    <a:pt x="122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7" name="Google Shape;13417;p56"/>
            <p:cNvSpPr/>
            <p:nvPr/>
          </p:nvSpPr>
          <p:spPr>
            <a:xfrm>
              <a:off x="4180625" y="3396650"/>
              <a:ext cx="132000" cy="106525"/>
            </a:xfrm>
            <a:custGeom>
              <a:avLst/>
              <a:gdLst/>
              <a:ahLst/>
              <a:cxnLst/>
              <a:rect l="l" t="t" r="r" b="b"/>
              <a:pathLst>
                <a:path w="5280" h="4261" extrusionOk="0">
                  <a:moveTo>
                    <a:pt x="95" y="1"/>
                  </a:moveTo>
                  <a:cubicBezTo>
                    <a:pt x="31" y="1"/>
                    <a:pt x="1" y="99"/>
                    <a:pt x="46" y="145"/>
                  </a:cubicBezTo>
                  <a:cubicBezTo>
                    <a:pt x="451" y="478"/>
                    <a:pt x="760" y="907"/>
                    <a:pt x="1177" y="1228"/>
                  </a:cubicBezTo>
                  <a:cubicBezTo>
                    <a:pt x="1558" y="1526"/>
                    <a:pt x="2022" y="1752"/>
                    <a:pt x="2475" y="1954"/>
                  </a:cubicBezTo>
                  <a:cubicBezTo>
                    <a:pt x="3606" y="2490"/>
                    <a:pt x="4558" y="2859"/>
                    <a:pt x="4951" y="4145"/>
                  </a:cubicBezTo>
                  <a:cubicBezTo>
                    <a:pt x="4979" y="4222"/>
                    <a:pt x="5051" y="4260"/>
                    <a:pt x="5121" y="4260"/>
                  </a:cubicBezTo>
                  <a:cubicBezTo>
                    <a:pt x="5202" y="4260"/>
                    <a:pt x="5279" y="4207"/>
                    <a:pt x="5273" y="4097"/>
                  </a:cubicBezTo>
                  <a:cubicBezTo>
                    <a:pt x="5189" y="2907"/>
                    <a:pt x="4154" y="2300"/>
                    <a:pt x="3189" y="1859"/>
                  </a:cubicBezTo>
                  <a:cubicBezTo>
                    <a:pt x="2594" y="1585"/>
                    <a:pt x="1951" y="1335"/>
                    <a:pt x="1439" y="930"/>
                  </a:cubicBezTo>
                  <a:cubicBezTo>
                    <a:pt x="998" y="585"/>
                    <a:pt x="701" y="73"/>
                    <a:pt x="105" y="2"/>
                  </a:cubicBezTo>
                  <a:cubicBezTo>
                    <a:pt x="102" y="1"/>
                    <a:pt x="98" y="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8" name="Google Shape;13418;p56"/>
            <p:cNvSpPr/>
            <p:nvPr/>
          </p:nvSpPr>
          <p:spPr>
            <a:xfrm>
              <a:off x="4305300" y="3496100"/>
              <a:ext cx="95125" cy="38775"/>
            </a:xfrm>
            <a:custGeom>
              <a:avLst/>
              <a:gdLst/>
              <a:ahLst/>
              <a:cxnLst/>
              <a:rect l="l" t="t" r="r" b="b"/>
              <a:pathLst>
                <a:path w="3805" h="1551" extrusionOk="0">
                  <a:moveTo>
                    <a:pt x="83" y="0"/>
                  </a:moveTo>
                  <a:lnTo>
                    <a:pt x="83" y="0"/>
                  </a:lnTo>
                  <a:cubicBezTo>
                    <a:pt x="0" y="500"/>
                    <a:pt x="405" y="631"/>
                    <a:pt x="833" y="631"/>
                  </a:cubicBezTo>
                  <a:cubicBezTo>
                    <a:pt x="1322" y="643"/>
                    <a:pt x="1691" y="596"/>
                    <a:pt x="2167" y="810"/>
                  </a:cubicBezTo>
                  <a:cubicBezTo>
                    <a:pt x="2667" y="1012"/>
                    <a:pt x="3084" y="1477"/>
                    <a:pt x="3596" y="1548"/>
                  </a:cubicBezTo>
                  <a:cubicBezTo>
                    <a:pt x="3606" y="1550"/>
                    <a:pt x="3617" y="1551"/>
                    <a:pt x="3627" y="1551"/>
                  </a:cubicBezTo>
                  <a:cubicBezTo>
                    <a:pt x="3748" y="1551"/>
                    <a:pt x="3805" y="1422"/>
                    <a:pt x="3739" y="1334"/>
                  </a:cubicBezTo>
                  <a:cubicBezTo>
                    <a:pt x="3334" y="858"/>
                    <a:pt x="2465" y="465"/>
                    <a:pt x="1869" y="286"/>
                  </a:cubicBezTo>
                  <a:cubicBezTo>
                    <a:pt x="1793" y="268"/>
                    <a:pt x="1701" y="262"/>
                    <a:pt x="1601" y="262"/>
                  </a:cubicBezTo>
                  <a:cubicBezTo>
                    <a:pt x="1382" y="262"/>
                    <a:pt x="1118" y="291"/>
                    <a:pt x="869" y="291"/>
                  </a:cubicBezTo>
                  <a:cubicBezTo>
                    <a:pt x="535" y="291"/>
                    <a:pt x="226" y="240"/>
                    <a:pt x="8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9" name="Google Shape;13419;p56"/>
            <p:cNvSpPr/>
            <p:nvPr/>
          </p:nvSpPr>
          <p:spPr>
            <a:xfrm>
              <a:off x="3889425" y="2500025"/>
              <a:ext cx="34600" cy="53125"/>
            </a:xfrm>
            <a:custGeom>
              <a:avLst/>
              <a:gdLst/>
              <a:ahLst/>
              <a:cxnLst/>
              <a:rect l="l" t="t" r="r" b="b"/>
              <a:pathLst>
                <a:path w="1384" h="2125" extrusionOk="0">
                  <a:moveTo>
                    <a:pt x="1285" y="1"/>
                  </a:moveTo>
                  <a:cubicBezTo>
                    <a:pt x="1277" y="1"/>
                    <a:pt x="1270" y="2"/>
                    <a:pt x="1264" y="5"/>
                  </a:cubicBezTo>
                  <a:cubicBezTo>
                    <a:pt x="1109" y="77"/>
                    <a:pt x="1109" y="160"/>
                    <a:pt x="1038" y="303"/>
                  </a:cubicBezTo>
                  <a:cubicBezTo>
                    <a:pt x="931" y="493"/>
                    <a:pt x="812" y="696"/>
                    <a:pt x="704" y="886"/>
                  </a:cubicBezTo>
                  <a:cubicBezTo>
                    <a:pt x="514" y="1243"/>
                    <a:pt x="323" y="1577"/>
                    <a:pt x="73" y="1910"/>
                  </a:cubicBezTo>
                  <a:cubicBezTo>
                    <a:pt x="1" y="2010"/>
                    <a:pt x="123" y="2125"/>
                    <a:pt x="238" y="2125"/>
                  </a:cubicBezTo>
                  <a:cubicBezTo>
                    <a:pt x="273" y="2125"/>
                    <a:pt x="307" y="2114"/>
                    <a:pt x="335" y="2089"/>
                  </a:cubicBezTo>
                  <a:cubicBezTo>
                    <a:pt x="645" y="1827"/>
                    <a:pt x="847" y="1446"/>
                    <a:pt x="990" y="1077"/>
                  </a:cubicBezTo>
                  <a:lnTo>
                    <a:pt x="1216" y="493"/>
                  </a:lnTo>
                  <a:cubicBezTo>
                    <a:pt x="1276" y="315"/>
                    <a:pt x="1383" y="219"/>
                    <a:pt x="1335" y="41"/>
                  </a:cubicBezTo>
                  <a:cubicBezTo>
                    <a:pt x="1335" y="14"/>
                    <a:pt x="1309" y="1"/>
                    <a:pt x="128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0" name="Google Shape;13420;p56"/>
            <p:cNvSpPr/>
            <p:nvPr/>
          </p:nvSpPr>
          <p:spPr>
            <a:xfrm>
              <a:off x="3922575" y="2394600"/>
              <a:ext cx="80300" cy="116750"/>
            </a:xfrm>
            <a:custGeom>
              <a:avLst/>
              <a:gdLst/>
              <a:ahLst/>
              <a:cxnLst/>
              <a:rect l="l" t="t" r="r" b="b"/>
              <a:pathLst>
                <a:path w="3212" h="4670" extrusionOk="0">
                  <a:moveTo>
                    <a:pt x="3084" y="0"/>
                  </a:moveTo>
                  <a:cubicBezTo>
                    <a:pt x="3048" y="0"/>
                    <a:pt x="3011" y="17"/>
                    <a:pt x="2986" y="55"/>
                  </a:cubicBezTo>
                  <a:cubicBezTo>
                    <a:pt x="2403" y="900"/>
                    <a:pt x="1903" y="1912"/>
                    <a:pt x="1510" y="2865"/>
                  </a:cubicBezTo>
                  <a:lnTo>
                    <a:pt x="1105" y="3853"/>
                  </a:lnTo>
                  <a:cubicBezTo>
                    <a:pt x="1069" y="3936"/>
                    <a:pt x="950" y="4294"/>
                    <a:pt x="902" y="4329"/>
                  </a:cubicBezTo>
                  <a:cubicBezTo>
                    <a:pt x="880" y="4339"/>
                    <a:pt x="854" y="4344"/>
                    <a:pt x="826" y="4344"/>
                  </a:cubicBezTo>
                  <a:cubicBezTo>
                    <a:pt x="640" y="4344"/>
                    <a:pt x="351" y="4155"/>
                    <a:pt x="112" y="4155"/>
                  </a:cubicBezTo>
                  <a:cubicBezTo>
                    <a:pt x="85" y="4155"/>
                    <a:pt x="59" y="4157"/>
                    <a:pt x="33" y="4163"/>
                  </a:cubicBezTo>
                  <a:cubicBezTo>
                    <a:pt x="31" y="4161"/>
                    <a:pt x="28" y="4161"/>
                    <a:pt x="26" y="4161"/>
                  </a:cubicBezTo>
                  <a:cubicBezTo>
                    <a:pt x="7" y="4161"/>
                    <a:pt x="0" y="4201"/>
                    <a:pt x="21" y="4222"/>
                  </a:cubicBezTo>
                  <a:cubicBezTo>
                    <a:pt x="171" y="4412"/>
                    <a:pt x="489" y="4669"/>
                    <a:pt x="771" y="4669"/>
                  </a:cubicBezTo>
                  <a:cubicBezTo>
                    <a:pt x="824" y="4669"/>
                    <a:pt x="877" y="4660"/>
                    <a:pt x="926" y="4639"/>
                  </a:cubicBezTo>
                  <a:cubicBezTo>
                    <a:pt x="1272" y="4496"/>
                    <a:pt x="1450" y="3853"/>
                    <a:pt x="1581" y="3555"/>
                  </a:cubicBezTo>
                  <a:cubicBezTo>
                    <a:pt x="1855" y="2960"/>
                    <a:pt x="2117" y="2365"/>
                    <a:pt x="2438" y="1781"/>
                  </a:cubicBezTo>
                  <a:cubicBezTo>
                    <a:pt x="2712" y="1257"/>
                    <a:pt x="3057" y="745"/>
                    <a:pt x="3188" y="150"/>
                  </a:cubicBezTo>
                  <a:cubicBezTo>
                    <a:pt x="3212" y="58"/>
                    <a:pt x="3150" y="0"/>
                    <a:pt x="308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1" name="Google Shape;13421;p56"/>
            <p:cNvSpPr/>
            <p:nvPr/>
          </p:nvSpPr>
          <p:spPr>
            <a:xfrm>
              <a:off x="4001975" y="2389150"/>
              <a:ext cx="1725" cy="1175"/>
            </a:xfrm>
            <a:custGeom>
              <a:avLst/>
              <a:gdLst/>
              <a:ahLst/>
              <a:cxnLst/>
              <a:rect l="l" t="t" r="r" b="b"/>
              <a:pathLst>
                <a:path w="69" h="47" extrusionOk="0">
                  <a:moveTo>
                    <a:pt x="59" y="1"/>
                  </a:moveTo>
                  <a:cubicBezTo>
                    <a:pt x="56" y="1"/>
                    <a:pt x="52" y="4"/>
                    <a:pt x="48" y="11"/>
                  </a:cubicBezTo>
                  <a:lnTo>
                    <a:pt x="12" y="35"/>
                  </a:lnTo>
                  <a:cubicBezTo>
                    <a:pt x="1" y="35"/>
                    <a:pt x="12" y="47"/>
                    <a:pt x="36" y="47"/>
                  </a:cubicBezTo>
                  <a:lnTo>
                    <a:pt x="60" y="23"/>
                  </a:lnTo>
                  <a:cubicBezTo>
                    <a:pt x="68" y="15"/>
                    <a:pt x="65" y="1"/>
                    <a:pt x="5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2" name="Google Shape;13422;p56"/>
            <p:cNvSpPr/>
            <p:nvPr/>
          </p:nvSpPr>
          <p:spPr>
            <a:xfrm>
              <a:off x="4001550" y="2377800"/>
              <a:ext cx="45100" cy="45575"/>
            </a:xfrm>
            <a:custGeom>
              <a:avLst/>
              <a:gdLst/>
              <a:ahLst/>
              <a:cxnLst/>
              <a:rect l="l" t="t" r="r" b="b"/>
              <a:pathLst>
                <a:path w="1804" h="1823" extrusionOk="0">
                  <a:moveTo>
                    <a:pt x="482" y="1"/>
                  </a:moveTo>
                  <a:cubicBezTo>
                    <a:pt x="184" y="13"/>
                    <a:pt x="137" y="239"/>
                    <a:pt x="18" y="465"/>
                  </a:cubicBezTo>
                  <a:cubicBezTo>
                    <a:pt x="1" y="490"/>
                    <a:pt x="14" y="515"/>
                    <a:pt x="35" y="515"/>
                  </a:cubicBezTo>
                  <a:cubicBezTo>
                    <a:pt x="44" y="515"/>
                    <a:pt x="55" y="511"/>
                    <a:pt x="65" y="501"/>
                  </a:cubicBezTo>
                  <a:cubicBezTo>
                    <a:pt x="181" y="346"/>
                    <a:pt x="304" y="285"/>
                    <a:pt x="425" y="285"/>
                  </a:cubicBezTo>
                  <a:cubicBezTo>
                    <a:pt x="704" y="285"/>
                    <a:pt x="975" y="609"/>
                    <a:pt x="1125" y="858"/>
                  </a:cubicBezTo>
                  <a:cubicBezTo>
                    <a:pt x="1303" y="1144"/>
                    <a:pt x="1434" y="1632"/>
                    <a:pt x="1732" y="1810"/>
                  </a:cubicBezTo>
                  <a:cubicBezTo>
                    <a:pt x="1744" y="1819"/>
                    <a:pt x="1754" y="1823"/>
                    <a:pt x="1763" y="1823"/>
                  </a:cubicBezTo>
                  <a:cubicBezTo>
                    <a:pt x="1790" y="1823"/>
                    <a:pt x="1803" y="1787"/>
                    <a:pt x="1803" y="1751"/>
                  </a:cubicBezTo>
                  <a:cubicBezTo>
                    <a:pt x="1780" y="1513"/>
                    <a:pt x="1601" y="1275"/>
                    <a:pt x="1494" y="1072"/>
                  </a:cubicBezTo>
                  <a:cubicBezTo>
                    <a:pt x="1363" y="798"/>
                    <a:pt x="1208" y="536"/>
                    <a:pt x="1006" y="298"/>
                  </a:cubicBezTo>
                  <a:cubicBezTo>
                    <a:pt x="863" y="132"/>
                    <a:pt x="708" y="1"/>
                    <a:pt x="48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3" name="Google Shape;13423;p56"/>
            <p:cNvSpPr/>
            <p:nvPr/>
          </p:nvSpPr>
          <p:spPr>
            <a:xfrm>
              <a:off x="4053850" y="2441425"/>
              <a:ext cx="1975" cy="1950"/>
            </a:xfrm>
            <a:custGeom>
              <a:avLst/>
              <a:gdLst/>
              <a:ahLst/>
              <a:cxnLst/>
              <a:rect l="l" t="t" r="r" b="b"/>
              <a:pathLst>
                <a:path w="79" h="78" extrusionOk="0">
                  <a:moveTo>
                    <a:pt x="24" y="0"/>
                  </a:moveTo>
                  <a:cubicBezTo>
                    <a:pt x="10" y="0"/>
                    <a:pt x="1" y="23"/>
                    <a:pt x="9" y="39"/>
                  </a:cubicBezTo>
                  <a:lnTo>
                    <a:pt x="45" y="75"/>
                  </a:lnTo>
                  <a:cubicBezTo>
                    <a:pt x="47" y="77"/>
                    <a:pt x="48" y="77"/>
                    <a:pt x="50" y="77"/>
                  </a:cubicBezTo>
                  <a:cubicBezTo>
                    <a:pt x="63" y="77"/>
                    <a:pt x="79" y="50"/>
                    <a:pt x="69" y="39"/>
                  </a:cubicBezTo>
                  <a:lnTo>
                    <a:pt x="45" y="15"/>
                  </a:lnTo>
                  <a:cubicBezTo>
                    <a:pt x="38" y="5"/>
                    <a:pt x="30" y="0"/>
                    <a:pt x="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4" name="Google Shape;13424;p56"/>
            <p:cNvSpPr/>
            <p:nvPr/>
          </p:nvSpPr>
          <p:spPr>
            <a:xfrm>
              <a:off x="4039850" y="2422150"/>
              <a:ext cx="27175" cy="29150"/>
            </a:xfrm>
            <a:custGeom>
              <a:avLst/>
              <a:gdLst/>
              <a:ahLst/>
              <a:cxnLst/>
              <a:rect l="l" t="t" r="r" b="b"/>
              <a:pathLst>
                <a:path w="1087" h="1166" extrusionOk="0">
                  <a:moveTo>
                    <a:pt x="114" y="1"/>
                  </a:moveTo>
                  <a:cubicBezTo>
                    <a:pt x="53" y="1"/>
                    <a:pt x="0" y="82"/>
                    <a:pt x="69" y="132"/>
                  </a:cubicBezTo>
                  <a:cubicBezTo>
                    <a:pt x="260" y="274"/>
                    <a:pt x="367" y="501"/>
                    <a:pt x="498" y="691"/>
                  </a:cubicBezTo>
                  <a:cubicBezTo>
                    <a:pt x="605" y="858"/>
                    <a:pt x="724" y="1084"/>
                    <a:pt x="914" y="1156"/>
                  </a:cubicBezTo>
                  <a:cubicBezTo>
                    <a:pt x="930" y="1163"/>
                    <a:pt x="945" y="1166"/>
                    <a:pt x="959" y="1166"/>
                  </a:cubicBezTo>
                  <a:cubicBezTo>
                    <a:pt x="1040" y="1166"/>
                    <a:pt x="1086" y="1058"/>
                    <a:pt x="1045" y="977"/>
                  </a:cubicBezTo>
                  <a:cubicBezTo>
                    <a:pt x="998" y="894"/>
                    <a:pt x="914" y="810"/>
                    <a:pt x="855" y="739"/>
                  </a:cubicBezTo>
                  <a:cubicBezTo>
                    <a:pt x="783" y="655"/>
                    <a:pt x="700" y="548"/>
                    <a:pt x="629" y="453"/>
                  </a:cubicBezTo>
                  <a:cubicBezTo>
                    <a:pt x="498" y="298"/>
                    <a:pt x="343" y="120"/>
                    <a:pt x="152" y="13"/>
                  </a:cubicBezTo>
                  <a:cubicBezTo>
                    <a:pt x="140" y="4"/>
                    <a:pt x="127" y="1"/>
                    <a:pt x="11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5" name="Google Shape;13425;p56"/>
            <p:cNvSpPr/>
            <p:nvPr/>
          </p:nvSpPr>
          <p:spPr>
            <a:xfrm>
              <a:off x="4064900" y="2448325"/>
              <a:ext cx="4975" cy="3925"/>
            </a:xfrm>
            <a:custGeom>
              <a:avLst/>
              <a:gdLst/>
              <a:ahLst/>
              <a:cxnLst/>
              <a:rect l="l" t="t" r="r" b="b"/>
              <a:pathLst>
                <a:path w="199" h="157" extrusionOk="0">
                  <a:moveTo>
                    <a:pt x="67" y="1"/>
                  </a:moveTo>
                  <a:cubicBezTo>
                    <a:pt x="63" y="1"/>
                    <a:pt x="59" y="1"/>
                    <a:pt x="55" y="1"/>
                  </a:cubicBezTo>
                  <a:cubicBezTo>
                    <a:pt x="15" y="13"/>
                    <a:pt x="0" y="49"/>
                    <a:pt x="5" y="82"/>
                  </a:cubicBezTo>
                  <a:lnTo>
                    <a:pt x="5" y="82"/>
                  </a:lnTo>
                  <a:cubicBezTo>
                    <a:pt x="0" y="115"/>
                    <a:pt x="15" y="150"/>
                    <a:pt x="55" y="156"/>
                  </a:cubicBezTo>
                  <a:lnTo>
                    <a:pt x="79" y="156"/>
                  </a:lnTo>
                  <a:cubicBezTo>
                    <a:pt x="95" y="156"/>
                    <a:pt x="108" y="152"/>
                    <a:pt x="118" y="144"/>
                  </a:cubicBezTo>
                  <a:lnTo>
                    <a:pt x="139" y="144"/>
                  </a:lnTo>
                  <a:cubicBezTo>
                    <a:pt x="198" y="120"/>
                    <a:pt x="198" y="37"/>
                    <a:pt x="139" y="25"/>
                  </a:cubicBezTo>
                  <a:lnTo>
                    <a:pt x="127" y="25"/>
                  </a:lnTo>
                  <a:cubicBezTo>
                    <a:pt x="114" y="11"/>
                    <a:pt x="94" y="1"/>
                    <a:pt x="6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6" name="Google Shape;13426;p56"/>
            <p:cNvSpPr/>
            <p:nvPr/>
          </p:nvSpPr>
          <p:spPr>
            <a:xfrm>
              <a:off x="4065275" y="2432700"/>
              <a:ext cx="16500" cy="18625"/>
            </a:xfrm>
            <a:custGeom>
              <a:avLst/>
              <a:gdLst/>
              <a:ahLst/>
              <a:cxnLst/>
              <a:rect l="l" t="t" r="r" b="b"/>
              <a:pathLst>
                <a:path w="660" h="745" extrusionOk="0">
                  <a:moveTo>
                    <a:pt x="480" y="0"/>
                  </a:moveTo>
                  <a:cubicBezTo>
                    <a:pt x="461" y="0"/>
                    <a:pt x="441" y="6"/>
                    <a:pt x="421" y="19"/>
                  </a:cubicBezTo>
                  <a:cubicBezTo>
                    <a:pt x="314" y="79"/>
                    <a:pt x="267" y="222"/>
                    <a:pt x="207" y="329"/>
                  </a:cubicBezTo>
                  <a:cubicBezTo>
                    <a:pt x="147" y="448"/>
                    <a:pt x="100" y="567"/>
                    <a:pt x="28" y="674"/>
                  </a:cubicBezTo>
                  <a:cubicBezTo>
                    <a:pt x="0" y="702"/>
                    <a:pt x="38" y="745"/>
                    <a:pt x="67" y="745"/>
                  </a:cubicBezTo>
                  <a:cubicBezTo>
                    <a:pt x="75" y="745"/>
                    <a:pt x="83" y="741"/>
                    <a:pt x="88" y="734"/>
                  </a:cubicBezTo>
                  <a:cubicBezTo>
                    <a:pt x="207" y="650"/>
                    <a:pt x="338" y="603"/>
                    <a:pt x="445" y="495"/>
                  </a:cubicBezTo>
                  <a:cubicBezTo>
                    <a:pt x="540" y="388"/>
                    <a:pt x="659" y="222"/>
                    <a:pt x="600" y="91"/>
                  </a:cubicBezTo>
                  <a:cubicBezTo>
                    <a:pt x="574" y="39"/>
                    <a:pt x="530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7" name="Google Shape;13427;p56"/>
            <p:cNvSpPr/>
            <p:nvPr/>
          </p:nvSpPr>
          <p:spPr>
            <a:xfrm>
              <a:off x="4080025" y="2371775"/>
              <a:ext cx="59800" cy="58750"/>
            </a:xfrm>
            <a:custGeom>
              <a:avLst/>
              <a:gdLst/>
              <a:ahLst/>
              <a:cxnLst/>
              <a:rect l="l" t="t" r="r" b="b"/>
              <a:pathLst>
                <a:path w="2392" h="2350" extrusionOk="0">
                  <a:moveTo>
                    <a:pt x="6" y="2344"/>
                  </a:moveTo>
                  <a:cubicBezTo>
                    <a:pt x="1" y="2344"/>
                    <a:pt x="6" y="2349"/>
                    <a:pt x="22" y="2349"/>
                  </a:cubicBezTo>
                  <a:cubicBezTo>
                    <a:pt x="14" y="2345"/>
                    <a:pt x="9" y="2344"/>
                    <a:pt x="6" y="2344"/>
                  </a:cubicBezTo>
                  <a:close/>
                  <a:moveTo>
                    <a:pt x="2166" y="1"/>
                  </a:moveTo>
                  <a:cubicBezTo>
                    <a:pt x="1860" y="1"/>
                    <a:pt x="1345" y="478"/>
                    <a:pt x="1224" y="599"/>
                  </a:cubicBezTo>
                  <a:cubicBezTo>
                    <a:pt x="748" y="1123"/>
                    <a:pt x="284" y="1718"/>
                    <a:pt x="22" y="2349"/>
                  </a:cubicBezTo>
                  <a:cubicBezTo>
                    <a:pt x="450" y="2194"/>
                    <a:pt x="736" y="1635"/>
                    <a:pt x="1034" y="1277"/>
                  </a:cubicBezTo>
                  <a:cubicBezTo>
                    <a:pt x="1236" y="1039"/>
                    <a:pt x="1451" y="789"/>
                    <a:pt x="1689" y="587"/>
                  </a:cubicBezTo>
                  <a:cubicBezTo>
                    <a:pt x="1891" y="408"/>
                    <a:pt x="2034" y="384"/>
                    <a:pt x="2284" y="361"/>
                  </a:cubicBezTo>
                  <a:cubicBezTo>
                    <a:pt x="2332" y="361"/>
                    <a:pt x="2391" y="313"/>
                    <a:pt x="2391" y="254"/>
                  </a:cubicBezTo>
                  <a:cubicBezTo>
                    <a:pt x="2368" y="70"/>
                    <a:pt x="2282" y="1"/>
                    <a:pt x="216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8" name="Google Shape;13428;p56"/>
            <p:cNvSpPr/>
            <p:nvPr/>
          </p:nvSpPr>
          <p:spPr>
            <a:xfrm>
              <a:off x="4132175" y="2374575"/>
              <a:ext cx="54850" cy="43300"/>
            </a:xfrm>
            <a:custGeom>
              <a:avLst/>
              <a:gdLst/>
              <a:ahLst/>
              <a:cxnLst/>
              <a:rect l="l" t="t" r="r" b="b"/>
              <a:pathLst>
                <a:path w="2194" h="1732" extrusionOk="0">
                  <a:moveTo>
                    <a:pt x="356" y="0"/>
                  </a:moveTo>
                  <a:cubicBezTo>
                    <a:pt x="268" y="0"/>
                    <a:pt x="176" y="6"/>
                    <a:pt x="67" y="11"/>
                  </a:cubicBezTo>
                  <a:cubicBezTo>
                    <a:pt x="64" y="10"/>
                    <a:pt x="61" y="9"/>
                    <a:pt x="58" y="9"/>
                  </a:cubicBezTo>
                  <a:cubicBezTo>
                    <a:pt x="17" y="9"/>
                    <a:pt x="0" y="83"/>
                    <a:pt x="67" y="94"/>
                  </a:cubicBezTo>
                  <a:cubicBezTo>
                    <a:pt x="924" y="392"/>
                    <a:pt x="1555" y="1034"/>
                    <a:pt x="2115" y="1725"/>
                  </a:cubicBezTo>
                  <a:cubicBezTo>
                    <a:pt x="2122" y="1730"/>
                    <a:pt x="2129" y="1732"/>
                    <a:pt x="2136" y="1732"/>
                  </a:cubicBezTo>
                  <a:cubicBezTo>
                    <a:pt x="2166" y="1732"/>
                    <a:pt x="2194" y="1697"/>
                    <a:pt x="2174" y="1677"/>
                  </a:cubicBezTo>
                  <a:cubicBezTo>
                    <a:pt x="1889" y="1249"/>
                    <a:pt x="1746" y="796"/>
                    <a:pt x="1341" y="439"/>
                  </a:cubicBezTo>
                  <a:cubicBezTo>
                    <a:pt x="1174" y="308"/>
                    <a:pt x="1020" y="165"/>
                    <a:pt x="817" y="94"/>
                  </a:cubicBezTo>
                  <a:cubicBezTo>
                    <a:pt x="643" y="18"/>
                    <a:pt x="508" y="0"/>
                    <a:pt x="35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9" name="Google Shape;13429;p56"/>
            <p:cNvSpPr/>
            <p:nvPr/>
          </p:nvSpPr>
          <p:spPr>
            <a:xfrm>
              <a:off x="4186475" y="2428475"/>
              <a:ext cx="50875" cy="86225"/>
            </a:xfrm>
            <a:custGeom>
              <a:avLst/>
              <a:gdLst/>
              <a:ahLst/>
              <a:cxnLst/>
              <a:rect l="l" t="t" r="r" b="b"/>
              <a:pathLst>
                <a:path w="2035" h="3449" extrusionOk="0">
                  <a:moveTo>
                    <a:pt x="161" y="0"/>
                  </a:moveTo>
                  <a:cubicBezTo>
                    <a:pt x="83" y="0"/>
                    <a:pt x="1" y="85"/>
                    <a:pt x="50" y="176"/>
                  </a:cubicBezTo>
                  <a:cubicBezTo>
                    <a:pt x="395" y="760"/>
                    <a:pt x="610" y="1426"/>
                    <a:pt x="895" y="2034"/>
                  </a:cubicBezTo>
                  <a:cubicBezTo>
                    <a:pt x="1110" y="2498"/>
                    <a:pt x="1372" y="3177"/>
                    <a:pt x="1848" y="3439"/>
                  </a:cubicBezTo>
                  <a:cubicBezTo>
                    <a:pt x="1861" y="3445"/>
                    <a:pt x="1875" y="3448"/>
                    <a:pt x="1890" y="3448"/>
                  </a:cubicBezTo>
                  <a:cubicBezTo>
                    <a:pt x="1958" y="3448"/>
                    <a:pt x="2034" y="3388"/>
                    <a:pt x="2015" y="3320"/>
                  </a:cubicBezTo>
                  <a:cubicBezTo>
                    <a:pt x="1824" y="2772"/>
                    <a:pt x="1384" y="2319"/>
                    <a:pt x="1145" y="1784"/>
                  </a:cubicBezTo>
                  <a:cubicBezTo>
                    <a:pt x="872" y="1188"/>
                    <a:pt x="598" y="605"/>
                    <a:pt x="252" y="57"/>
                  </a:cubicBezTo>
                  <a:cubicBezTo>
                    <a:pt x="231" y="17"/>
                    <a:pt x="196" y="0"/>
                    <a:pt x="16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0" name="Google Shape;13430;p56"/>
            <p:cNvSpPr/>
            <p:nvPr/>
          </p:nvSpPr>
          <p:spPr>
            <a:xfrm>
              <a:off x="4235125" y="2507850"/>
              <a:ext cx="41900" cy="19475"/>
            </a:xfrm>
            <a:custGeom>
              <a:avLst/>
              <a:gdLst/>
              <a:ahLst/>
              <a:cxnLst/>
              <a:rect l="l" t="t" r="r" b="b"/>
              <a:pathLst>
                <a:path w="1676" h="779" extrusionOk="0">
                  <a:moveTo>
                    <a:pt x="114" y="1"/>
                  </a:moveTo>
                  <a:cubicBezTo>
                    <a:pt x="19" y="1"/>
                    <a:pt x="0" y="112"/>
                    <a:pt x="69" y="168"/>
                  </a:cubicBezTo>
                  <a:cubicBezTo>
                    <a:pt x="331" y="347"/>
                    <a:pt x="569" y="418"/>
                    <a:pt x="866" y="537"/>
                  </a:cubicBezTo>
                  <a:cubicBezTo>
                    <a:pt x="1070" y="619"/>
                    <a:pt x="1300" y="779"/>
                    <a:pt x="1518" y="779"/>
                  </a:cubicBezTo>
                  <a:cubicBezTo>
                    <a:pt x="1555" y="779"/>
                    <a:pt x="1592" y="774"/>
                    <a:pt x="1628" y="764"/>
                  </a:cubicBezTo>
                  <a:cubicBezTo>
                    <a:pt x="1664" y="752"/>
                    <a:pt x="1676" y="716"/>
                    <a:pt x="1676" y="692"/>
                  </a:cubicBezTo>
                  <a:cubicBezTo>
                    <a:pt x="1628" y="406"/>
                    <a:pt x="1307" y="287"/>
                    <a:pt x="1069" y="180"/>
                  </a:cubicBezTo>
                  <a:cubicBezTo>
                    <a:pt x="735" y="61"/>
                    <a:pt x="473" y="2"/>
                    <a:pt x="128" y="2"/>
                  </a:cubicBezTo>
                  <a:cubicBezTo>
                    <a:pt x="123" y="1"/>
                    <a:pt x="118" y="1"/>
                    <a:pt x="11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1" name="Google Shape;13431;p56"/>
            <p:cNvSpPr/>
            <p:nvPr/>
          </p:nvSpPr>
          <p:spPr>
            <a:xfrm>
              <a:off x="4275650" y="2525950"/>
              <a:ext cx="25500" cy="12000"/>
            </a:xfrm>
            <a:custGeom>
              <a:avLst/>
              <a:gdLst/>
              <a:ahLst/>
              <a:cxnLst/>
              <a:rect l="l" t="t" r="r" b="b"/>
              <a:pathLst>
                <a:path w="1020" h="480" extrusionOk="0">
                  <a:moveTo>
                    <a:pt x="53" y="0"/>
                  </a:moveTo>
                  <a:cubicBezTo>
                    <a:pt x="25" y="0"/>
                    <a:pt x="1" y="51"/>
                    <a:pt x="19" y="87"/>
                  </a:cubicBezTo>
                  <a:cubicBezTo>
                    <a:pt x="138" y="206"/>
                    <a:pt x="198" y="325"/>
                    <a:pt x="364" y="385"/>
                  </a:cubicBezTo>
                  <a:cubicBezTo>
                    <a:pt x="477" y="432"/>
                    <a:pt x="620" y="479"/>
                    <a:pt x="746" y="479"/>
                  </a:cubicBezTo>
                  <a:cubicBezTo>
                    <a:pt x="779" y="479"/>
                    <a:pt x="811" y="476"/>
                    <a:pt x="841" y="468"/>
                  </a:cubicBezTo>
                  <a:cubicBezTo>
                    <a:pt x="1019" y="433"/>
                    <a:pt x="996" y="194"/>
                    <a:pt x="841" y="135"/>
                  </a:cubicBezTo>
                  <a:cubicBezTo>
                    <a:pt x="710" y="87"/>
                    <a:pt x="579" y="111"/>
                    <a:pt x="436" y="87"/>
                  </a:cubicBezTo>
                  <a:cubicBezTo>
                    <a:pt x="305" y="52"/>
                    <a:pt x="198" y="63"/>
                    <a:pt x="79" y="16"/>
                  </a:cubicBezTo>
                  <a:cubicBezTo>
                    <a:pt x="70" y="5"/>
                    <a:pt x="61" y="0"/>
                    <a:pt x="5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2" name="Google Shape;13432;p56"/>
            <p:cNvSpPr/>
            <p:nvPr/>
          </p:nvSpPr>
          <p:spPr>
            <a:xfrm>
              <a:off x="4052375" y="2440575"/>
              <a:ext cx="44275" cy="31450"/>
            </a:xfrm>
            <a:custGeom>
              <a:avLst/>
              <a:gdLst/>
              <a:ahLst/>
              <a:cxnLst/>
              <a:rect l="l" t="t" r="r" b="b"/>
              <a:pathLst>
                <a:path w="1771" h="1258" extrusionOk="0">
                  <a:moveTo>
                    <a:pt x="109" y="0"/>
                  </a:moveTo>
                  <a:cubicBezTo>
                    <a:pt x="47" y="0"/>
                    <a:pt x="1" y="54"/>
                    <a:pt x="44" y="97"/>
                  </a:cubicBezTo>
                  <a:cubicBezTo>
                    <a:pt x="306" y="347"/>
                    <a:pt x="521" y="657"/>
                    <a:pt x="830" y="883"/>
                  </a:cubicBezTo>
                  <a:cubicBezTo>
                    <a:pt x="1015" y="1035"/>
                    <a:pt x="1360" y="1258"/>
                    <a:pt x="1618" y="1258"/>
                  </a:cubicBezTo>
                  <a:cubicBezTo>
                    <a:pt x="1642" y="1258"/>
                    <a:pt x="1665" y="1256"/>
                    <a:pt x="1687" y="1252"/>
                  </a:cubicBezTo>
                  <a:cubicBezTo>
                    <a:pt x="1747" y="1240"/>
                    <a:pt x="1771" y="1181"/>
                    <a:pt x="1771" y="1133"/>
                  </a:cubicBezTo>
                  <a:cubicBezTo>
                    <a:pt x="1699" y="835"/>
                    <a:pt x="1259" y="752"/>
                    <a:pt x="1021" y="609"/>
                  </a:cubicBezTo>
                  <a:cubicBezTo>
                    <a:pt x="699" y="430"/>
                    <a:pt x="473" y="157"/>
                    <a:pt x="128" y="2"/>
                  </a:cubicBezTo>
                  <a:cubicBezTo>
                    <a:pt x="121" y="1"/>
                    <a:pt x="115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3" name="Google Shape;13433;p56"/>
            <p:cNvSpPr/>
            <p:nvPr/>
          </p:nvSpPr>
          <p:spPr>
            <a:xfrm>
              <a:off x="4097700" y="2476900"/>
              <a:ext cx="29575" cy="36700"/>
            </a:xfrm>
            <a:custGeom>
              <a:avLst/>
              <a:gdLst/>
              <a:ahLst/>
              <a:cxnLst/>
              <a:rect l="l" t="t" r="r" b="b"/>
              <a:pathLst>
                <a:path w="1183" h="1468" extrusionOk="0">
                  <a:moveTo>
                    <a:pt x="74" y="1"/>
                  </a:moveTo>
                  <a:cubicBezTo>
                    <a:pt x="38" y="1"/>
                    <a:pt x="0" y="46"/>
                    <a:pt x="17" y="97"/>
                  </a:cubicBezTo>
                  <a:cubicBezTo>
                    <a:pt x="53" y="228"/>
                    <a:pt x="160" y="335"/>
                    <a:pt x="232" y="454"/>
                  </a:cubicBezTo>
                  <a:cubicBezTo>
                    <a:pt x="327" y="585"/>
                    <a:pt x="386" y="740"/>
                    <a:pt x="458" y="871"/>
                  </a:cubicBezTo>
                  <a:cubicBezTo>
                    <a:pt x="613" y="1085"/>
                    <a:pt x="803" y="1394"/>
                    <a:pt x="1053" y="1466"/>
                  </a:cubicBezTo>
                  <a:cubicBezTo>
                    <a:pt x="1060" y="1467"/>
                    <a:pt x="1067" y="1467"/>
                    <a:pt x="1073" y="1467"/>
                  </a:cubicBezTo>
                  <a:cubicBezTo>
                    <a:pt x="1153" y="1467"/>
                    <a:pt x="1182" y="1401"/>
                    <a:pt x="1160" y="1335"/>
                  </a:cubicBezTo>
                  <a:cubicBezTo>
                    <a:pt x="1101" y="1204"/>
                    <a:pt x="982" y="1121"/>
                    <a:pt x="875" y="1002"/>
                  </a:cubicBezTo>
                  <a:cubicBezTo>
                    <a:pt x="767" y="882"/>
                    <a:pt x="684" y="740"/>
                    <a:pt x="589" y="621"/>
                  </a:cubicBezTo>
                  <a:cubicBezTo>
                    <a:pt x="458" y="430"/>
                    <a:pt x="327" y="144"/>
                    <a:pt x="113" y="25"/>
                  </a:cubicBezTo>
                  <a:cubicBezTo>
                    <a:pt x="102" y="8"/>
                    <a:pt x="88" y="1"/>
                    <a:pt x="7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4" name="Google Shape;13434;p56"/>
            <p:cNvSpPr/>
            <p:nvPr/>
          </p:nvSpPr>
          <p:spPr>
            <a:xfrm>
              <a:off x="4103450" y="2683425"/>
              <a:ext cx="79175" cy="64725"/>
            </a:xfrm>
            <a:custGeom>
              <a:avLst/>
              <a:gdLst/>
              <a:ahLst/>
              <a:cxnLst/>
              <a:rect l="l" t="t" r="r" b="b"/>
              <a:pathLst>
                <a:path w="3167" h="2589" extrusionOk="0">
                  <a:moveTo>
                    <a:pt x="2636" y="1"/>
                  </a:moveTo>
                  <a:cubicBezTo>
                    <a:pt x="2414" y="1"/>
                    <a:pt x="2192" y="145"/>
                    <a:pt x="1966" y="337"/>
                  </a:cubicBezTo>
                  <a:cubicBezTo>
                    <a:pt x="1657" y="599"/>
                    <a:pt x="1407" y="944"/>
                    <a:pt x="1133" y="1253"/>
                  </a:cubicBezTo>
                  <a:cubicBezTo>
                    <a:pt x="811" y="1646"/>
                    <a:pt x="418" y="1968"/>
                    <a:pt x="97" y="2337"/>
                  </a:cubicBezTo>
                  <a:cubicBezTo>
                    <a:pt x="0" y="2443"/>
                    <a:pt x="68" y="2589"/>
                    <a:pt x="174" y="2589"/>
                  </a:cubicBezTo>
                  <a:cubicBezTo>
                    <a:pt x="198" y="2589"/>
                    <a:pt x="225" y="2581"/>
                    <a:pt x="252" y="2563"/>
                  </a:cubicBezTo>
                  <a:cubicBezTo>
                    <a:pt x="847" y="2230"/>
                    <a:pt x="1311" y="1646"/>
                    <a:pt x="1740" y="1123"/>
                  </a:cubicBezTo>
                  <a:cubicBezTo>
                    <a:pt x="1942" y="896"/>
                    <a:pt x="2085" y="694"/>
                    <a:pt x="2252" y="444"/>
                  </a:cubicBezTo>
                  <a:cubicBezTo>
                    <a:pt x="2344" y="306"/>
                    <a:pt x="2441" y="262"/>
                    <a:pt x="2544" y="262"/>
                  </a:cubicBezTo>
                  <a:cubicBezTo>
                    <a:pt x="2708" y="262"/>
                    <a:pt x="2888" y="374"/>
                    <a:pt x="3085" y="396"/>
                  </a:cubicBezTo>
                  <a:cubicBezTo>
                    <a:pt x="3089" y="397"/>
                    <a:pt x="3093" y="397"/>
                    <a:pt x="3097" y="397"/>
                  </a:cubicBezTo>
                  <a:cubicBezTo>
                    <a:pt x="3158" y="397"/>
                    <a:pt x="3167" y="311"/>
                    <a:pt x="3133" y="277"/>
                  </a:cubicBezTo>
                  <a:cubicBezTo>
                    <a:pt x="2966" y="80"/>
                    <a:pt x="2801" y="1"/>
                    <a:pt x="263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5" name="Google Shape;13435;p56"/>
            <p:cNvSpPr/>
            <p:nvPr/>
          </p:nvSpPr>
          <p:spPr>
            <a:xfrm>
              <a:off x="4186225" y="2692725"/>
              <a:ext cx="69525" cy="43875"/>
            </a:xfrm>
            <a:custGeom>
              <a:avLst/>
              <a:gdLst/>
              <a:ahLst/>
              <a:cxnLst/>
              <a:rect l="l" t="t" r="r" b="b"/>
              <a:pathLst>
                <a:path w="2781" h="1755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1" y="24"/>
                    <a:pt x="12" y="36"/>
                  </a:cubicBezTo>
                  <a:cubicBezTo>
                    <a:pt x="405" y="393"/>
                    <a:pt x="501" y="989"/>
                    <a:pt x="977" y="1274"/>
                  </a:cubicBezTo>
                  <a:cubicBezTo>
                    <a:pt x="1191" y="1393"/>
                    <a:pt x="1417" y="1441"/>
                    <a:pt x="1632" y="1477"/>
                  </a:cubicBezTo>
                  <a:cubicBezTo>
                    <a:pt x="1989" y="1536"/>
                    <a:pt x="2263" y="1655"/>
                    <a:pt x="2608" y="1751"/>
                  </a:cubicBezTo>
                  <a:cubicBezTo>
                    <a:pt x="2617" y="1753"/>
                    <a:pt x="2626" y="1754"/>
                    <a:pt x="2635" y="1754"/>
                  </a:cubicBezTo>
                  <a:cubicBezTo>
                    <a:pt x="2710" y="1754"/>
                    <a:pt x="2780" y="1669"/>
                    <a:pt x="2727" y="1584"/>
                  </a:cubicBezTo>
                  <a:cubicBezTo>
                    <a:pt x="2465" y="1155"/>
                    <a:pt x="1953" y="1167"/>
                    <a:pt x="1501" y="1096"/>
                  </a:cubicBezTo>
                  <a:cubicBezTo>
                    <a:pt x="893" y="989"/>
                    <a:pt x="465" y="405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6" name="Google Shape;13436;p56"/>
            <p:cNvSpPr/>
            <p:nvPr/>
          </p:nvSpPr>
          <p:spPr>
            <a:xfrm>
              <a:off x="4256175" y="2737425"/>
              <a:ext cx="9550" cy="7425"/>
            </a:xfrm>
            <a:custGeom>
              <a:avLst/>
              <a:gdLst/>
              <a:ahLst/>
              <a:cxnLst/>
              <a:rect l="l" t="t" r="r" b="b"/>
              <a:pathLst>
                <a:path w="382" h="297" extrusionOk="0">
                  <a:moveTo>
                    <a:pt x="83" y="0"/>
                  </a:moveTo>
                  <a:cubicBezTo>
                    <a:pt x="65" y="0"/>
                    <a:pt x="48" y="14"/>
                    <a:pt x="48" y="22"/>
                  </a:cubicBezTo>
                  <a:cubicBezTo>
                    <a:pt x="0" y="105"/>
                    <a:pt x="12" y="201"/>
                    <a:pt x="84" y="260"/>
                  </a:cubicBezTo>
                  <a:cubicBezTo>
                    <a:pt x="122" y="282"/>
                    <a:pt x="170" y="296"/>
                    <a:pt x="216" y="296"/>
                  </a:cubicBezTo>
                  <a:cubicBezTo>
                    <a:pt x="270" y="296"/>
                    <a:pt x="320" y="276"/>
                    <a:pt x="346" y="225"/>
                  </a:cubicBezTo>
                  <a:cubicBezTo>
                    <a:pt x="381" y="153"/>
                    <a:pt x="322" y="46"/>
                    <a:pt x="251" y="22"/>
                  </a:cubicBezTo>
                  <a:cubicBezTo>
                    <a:pt x="218" y="14"/>
                    <a:pt x="179" y="0"/>
                    <a:pt x="147" y="0"/>
                  </a:cubicBezTo>
                  <a:cubicBezTo>
                    <a:pt x="132" y="0"/>
                    <a:pt x="119" y="3"/>
                    <a:pt x="108" y="10"/>
                  </a:cubicBezTo>
                  <a:cubicBezTo>
                    <a:pt x="100" y="3"/>
                    <a:pt x="92" y="0"/>
                    <a:pt x="8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7" name="Google Shape;13437;p56"/>
            <p:cNvSpPr/>
            <p:nvPr/>
          </p:nvSpPr>
          <p:spPr>
            <a:xfrm>
              <a:off x="4495650" y="2491725"/>
              <a:ext cx="64325" cy="77275"/>
            </a:xfrm>
            <a:custGeom>
              <a:avLst/>
              <a:gdLst/>
              <a:ahLst/>
              <a:cxnLst/>
              <a:rect l="l" t="t" r="r" b="b"/>
              <a:pathLst>
                <a:path w="2573" h="3091" extrusionOk="0">
                  <a:moveTo>
                    <a:pt x="2492" y="0"/>
                  </a:moveTo>
                  <a:cubicBezTo>
                    <a:pt x="2478" y="0"/>
                    <a:pt x="2463" y="5"/>
                    <a:pt x="2447" y="16"/>
                  </a:cubicBezTo>
                  <a:cubicBezTo>
                    <a:pt x="1911" y="325"/>
                    <a:pt x="1518" y="968"/>
                    <a:pt x="1149" y="1444"/>
                  </a:cubicBezTo>
                  <a:cubicBezTo>
                    <a:pt x="744" y="1956"/>
                    <a:pt x="387" y="2492"/>
                    <a:pt x="18" y="3028"/>
                  </a:cubicBezTo>
                  <a:cubicBezTo>
                    <a:pt x="1" y="3062"/>
                    <a:pt x="14" y="3090"/>
                    <a:pt x="37" y="3090"/>
                  </a:cubicBezTo>
                  <a:cubicBezTo>
                    <a:pt x="45" y="3090"/>
                    <a:pt x="55" y="3086"/>
                    <a:pt x="66" y="3076"/>
                  </a:cubicBezTo>
                  <a:cubicBezTo>
                    <a:pt x="506" y="2575"/>
                    <a:pt x="959" y="2063"/>
                    <a:pt x="1387" y="1528"/>
                  </a:cubicBezTo>
                  <a:cubicBezTo>
                    <a:pt x="1756" y="1087"/>
                    <a:pt x="2280" y="635"/>
                    <a:pt x="2554" y="111"/>
                  </a:cubicBezTo>
                  <a:cubicBezTo>
                    <a:pt x="2572" y="56"/>
                    <a:pt x="2541" y="0"/>
                    <a:pt x="249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8" name="Google Shape;13438;p56"/>
            <p:cNvSpPr/>
            <p:nvPr/>
          </p:nvSpPr>
          <p:spPr>
            <a:xfrm>
              <a:off x="4558900" y="2491500"/>
              <a:ext cx="55900" cy="52325"/>
            </a:xfrm>
            <a:custGeom>
              <a:avLst/>
              <a:gdLst/>
              <a:ahLst/>
              <a:cxnLst/>
              <a:rect l="l" t="t" r="r" b="b"/>
              <a:pathLst>
                <a:path w="2236" h="2093" extrusionOk="0">
                  <a:moveTo>
                    <a:pt x="260" y="0"/>
                  </a:moveTo>
                  <a:cubicBezTo>
                    <a:pt x="180" y="0"/>
                    <a:pt x="101" y="18"/>
                    <a:pt x="24" y="60"/>
                  </a:cubicBezTo>
                  <a:cubicBezTo>
                    <a:pt x="0" y="84"/>
                    <a:pt x="0" y="108"/>
                    <a:pt x="36" y="120"/>
                  </a:cubicBezTo>
                  <a:cubicBezTo>
                    <a:pt x="262" y="251"/>
                    <a:pt x="488" y="287"/>
                    <a:pt x="703" y="453"/>
                  </a:cubicBezTo>
                  <a:cubicBezTo>
                    <a:pt x="917" y="632"/>
                    <a:pt x="1072" y="870"/>
                    <a:pt x="1226" y="1108"/>
                  </a:cubicBezTo>
                  <a:cubicBezTo>
                    <a:pt x="1357" y="1310"/>
                    <a:pt x="1488" y="1525"/>
                    <a:pt x="1643" y="1715"/>
                  </a:cubicBezTo>
                  <a:cubicBezTo>
                    <a:pt x="1786" y="1906"/>
                    <a:pt x="1965" y="1953"/>
                    <a:pt x="2191" y="2084"/>
                  </a:cubicBezTo>
                  <a:cubicBezTo>
                    <a:pt x="2194" y="2090"/>
                    <a:pt x="2198" y="2092"/>
                    <a:pt x="2203" y="2092"/>
                  </a:cubicBezTo>
                  <a:cubicBezTo>
                    <a:pt x="2217" y="2092"/>
                    <a:pt x="2236" y="2070"/>
                    <a:pt x="2227" y="2061"/>
                  </a:cubicBezTo>
                  <a:cubicBezTo>
                    <a:pt x="2108" y="1953"/>
                    <a:pt x="2060" y="1822"/>
                    <a:pt x="1965" y="1691"/>
                  </a:cubicBezTo>
                  <a:cubicBezTo>
                    <a:pt x="1881" y="1549"/>
                    <a:pt x="1762" y="1441"/>
                    <a:pt x="1667" y="1310"/>
                  </a:cubicBezTo>
                  <a:cubicBezTo>
                    <a:pt x="1488" y="1072"/>
                    <a:pt x="1346" y="822"/>
                    <a:pt x="1155" y="596"/>
                  </a:cubicBezTo>
                  <a:cubicBezTo>
                    <a:pt x="961" y="354"/>
                    <a:pt x="609" y="0"/>
                    <a:pt x="26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9" name="Google Shape;13439;p56"/>
            <p:cNvSpPr/>
            <p:nvPr/>
          </p:nvSpPr>
          <p:spPr>
            <a:xfrm>
              <a:off x="4613350" y="2537125"/>
              <a:ext cx="21250" cy="10450"/>
            </a:xfrm>
            <a:custGeom>
              <a:avLst/>
              <a:gdLst/>
              <a:ahLst/>
              <a:cxnLst/>
              <a:rect l="l" t="t" r="r" b="b"/>
              <a:pathLst>
                <a:path w="850" h="418" extrusionOk="0">
                  <a:moveTo>
                    <a:pt x="712" y="1"/>
                  </a:moveTo>
                  <a:cubicBezTo>
                    <a:pt x="698" y="1"/>
                    <a:pt x="684" y="4"/>
                    <a:pt x="668" y="9"/>
                  </a:cubicBezTo>
                  <a:cubicBezTo>
                    <a:pt x="584" y="45"/>
                    <a:pt x="465" y="81"/>
                    <a:pt x="370" y="128"/>
                  </a:cubicBezTo>
                  <a:cubicBezTo>
                    <a:pt x="322" y="164"/>
                    <a:pt x="287" y="200"/>
                    <a:pt x="227" y="224"/>
                  </a:cubicBezTo>
                  <a:cubicBezTo>
                    <a:pt x="180" y="236"/>
                    <a:pt x="120" y="247"/>
                    <a:pt x="72" y="247"/>
                  </a:cubicBezTo>
                  <a:cubicBezTo>
                    <a:pt x="1" y="259"/>
                    <a:pt x="25" y="367"/>
                    <a:pt x="84" y="378"/>
                  </a:cubicBezTo>
                  <a:cubicBezTo>
                    <a:pt x="144" y="402"/>
                    <a:pt x="203" y="402"/>
                    <a:pt x="263" y="402"/>
                  </a:cubicBezTo>
                  <a:cubicBezTo>
                    <a:pt x="311" y="402"/>
                    <a:pt x="373" y="418"/>
                    <a:pt x="427" y="418"/>
                  </a:cubicBezTo>
                  <a:cubicBezTo>
                    <a:pt x="441" y="418"/>
                    <a:pt x="453" y="417"/>
                    <a:pt x="465" y="414"/>
                  </a:cubicBezTo>
                  <a:cubicBezTo>
                    <a:pt x="561" y="402"/>
                    <a:pt x="715" y="307"/>
                    <a:pt x="787" y="224"/>
                  </a:cubicBezTo>
                  <a:cubicBezTo>
                    <a:pt x="850" y="140"/>
                    <a:pt x="811" y="1"/>
                    <a:pt x="71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0" name="Google Shape;13440;p56"/>
            <p:cNvSpPr/>
            <p:nvPr/>
          </p:nvSpPr>
          <p:spPr>
            <a:xfrm>
              <a:off x="4634125" y="2538350"/>
              <a:ext cx="17075" cy="11625"/>
            </a:xfrm>
            <a:custGeom>
              <a:avLst/>
              <a:gdLst/>
              <a:ahLst/>
              <a:cxnLst/>
              <a:rect l="l" t="t" r="r" b="b"/>
              <a:pathLst>
                <a:path w="683" h="465" extrusionOk="0">
                  <a:moveTo>
                    <a:pt x="54" y="0"/>
                  </a:moveTo>
                  <a:cubicBezTo>
                    <a:pt x="19" y="0"/>
                    <a:pt x="1" y="75"/>
                    <a:pt x="51" y="115"/>
                  </a:cubicBezTo>
                  <a:cubicBezTo>
                    <a:pt x="158" y="163"/>
                    <a:pt x="265" y="246"/>
                    <a:pt x="373" y="329"/>
                  </a:cubicBezTo>
                  <a:cubicBezTo>
                    <a:pt x="447" y="383"/>
                    <a:pt x="521" y="464"/>
                    <a:pt x="621" y="464"/>
                  </a:cubicBezTo>
                  <a:cubicBezTo>
                    <a:pt x="633" y="464"/>
                    <a:pt x="645" y="463"/>
                    <a:pt x="658" y="460"/>
                  </a:cubicBezTo>
                  <a:cubicBezTo>
                    <a:pt x="670" y="460"/>
                    <a:pt x="682" y="437"/>
                    <a:pt x="682" y="425"/>
                  </a:cubicBezTo>
                  <a:cubicBezTo>
                    <a:pt x="682" y="294"/>
                    <a:pt x="563" y="222"/>
                    <a:pt x="468" y="163"/>
                  </a:cubicBezTo>
                  <a:cubicBezTo>
                    <a:pt x="349" y="91"/>
                    <a:pt x="230" y="32"/>
                    <a:pt x="75" y="8"/>
                  </a:cubicBezTo>
                  <a:cubicBezTo>
                    <a:pt x="68" y="3"/>
                    <a:pt x="61" y="0"/>
                    <a:pt x="5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1" name="Google Shape;13441;p56"/>
            <p:cNvSpPr/>
            <p:nvPr/>
          </p:nvSpPr>
          <p:spPr>
            <a:xfrm>
              <a:off x="4655025" y="2550750"/>
              <a:ext cx="25100" cy="12450"/>
            </a:xfrm>
            <a:custGeom>
              <a:avLst/>
              <a:gdLst/>
              <a:ahLst/>
              <a:cxnLst/>
              <a:rect l="l" t="t" r="r" b="b"/>
              <a:pathLst>
                <a:path w="1004" h="498" extrusionOk="0">
                  <a:moveTo>
                    <a:pt x="84" y="0"/>
                  </a:moveTo>
                  <a:cubicBezTo>
                    <a:pt x="25" y="0"/>
                    <a:pt x="1" y="107"/>
                    <a:pt x="48" y="155"/>
                  </a:cubicBezTo>
                  <a:cubicBezTo>
                    <a:pt x="132" y="238"/>
                    <a:pt x="227" y="310"/>
                    <a:pt x="322" y="357"/>
                  </a:cubicBezTo>
                  <a:cubicBezTo>
                    <a:pt x="441" y="417"/>
                    <a:pt x="584" y="453"/>
                    <a:pt x="715" y="488"/>
                  </a:cubicBezTo>
                  <a:cubicBezTo>
                    <a:pt x="734" y="495"/>
                    <a:pt x="752" y="498"/>
                    <a:pt x="769" y="498"/>
                  </a:cubicBezTo>
                  <a:cubicBezTo>
                    <a:pt x="935" y="498"/>
                    <a:pt x="1004" y="208"/>
                    <a:pt x="799" y="143"/>
                  </a:cubicBezTo>
                  <a:cubicBezTo>
                    <a:pt x="680" y="119"/>
                    <a:pt x="549" y="95"/>
                    <a:pt x="429" y="48"/>
                  </a:cubicBezTo>
                  <a:cubicBezTo>
                    <a:pt x="322" y="12"/>
                    <a:pt x="203" y="12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2" name="Google Shape;13442;p56"/>
            <p:cNvSpPr/>
            <p:nvPr/>
          </p:nvSpPr>
          <p:spPr>
            <a:xfrm>
              <a:off x="4677950" y="2556700"/>
              <a:ext cx="26525" cy="9025"/>
            </a:xfrm>
            <a:custGeom>
              <a:avLst/>
              <a:gdLst/>
              <a:ahLst/>
              <a:cxnLst/>
              <a:rect l="l" t="t" r="r" b="b"/>
              <a:pathLst>
                <a:path w="1061" h="361" extrusionOk="0">
                  <a:moveTo>
                    <a:pt x="882" y="0"/>
                  </a:moveTo>
                  <a:cubicBezTo>
                    <a:pt x="632" y="12"/>
                    <a:pt x="382" y="107"/>
                    <a:pt x="120" y="119"/>
                  </a:cubicBezTo>
                  <a:cubicBezTo>
                    <a:pt x="1" y="131"/>
                    <a:pt x="1" y="298"/>
                    <a:pt x="120" y="298"/>
                  </a:cubicBezTo>
                  <a:cubicBezTo>
                    <a:pt x="343" y="307"/>
                    <a:pt x="544" y="360"/>
                    <a:pt x="752" y="360"/>
                  </a:cubicBezTo>
                  <a:cubicBezTo>
                    <a:pt x="811" y="360"/>
                    <a:pt x="869" y="356"/>
                    <a:pt x="929" y="346"/>
                  </a:cubicBezTo>
                  <a:cubicBezTo>
                    <a:pt x="989" y="334"/>
                    <a:pt x="1036" y="274"/>
                    <a:pt x="1048" y="226"/>
                  </a:cubicBezTo>
                  <a:cubicBezTo>
                    <a:pt x="1060" y="167"/>
                    <a:pt x="1048" y="131"/>
                    <a:pt x="1036" y="96"/>
                  </a:cubicBezTo>
                  <a:cubicBezTo>
                    <a:pt x="1001" y="48"/>
                    <a:pt x="941" y="0"/>
                    <a:pt x="88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3" name="Google Shape;13443;p56"/>
            <p:cNvSpPr/>
            <p:nvPr/>
          </p:nvSpPr>
          <p:spPr>
            <a:xfrm>
              <a:off x="4402475" y="2739275"/>
              <a:ext cx="65050" cy="48100"/>
            </a:xfrm>
            <a:custGeom>
              <a:avLst/>
              <a:gdLst/>
              <a:ahLst/>
              <a:cxnLst/>
              <a:rect l="l" t="t" r="r" b="b"/>
              <a:pathLst>
                <a:path w="2602" h="1924" extrusionOk="0">
                  <a:moveTo>
                    <a:pt x="2414" y="1"/>
                  </a:moveTo>
                  <a:cubicBezTo>
                    <a:pt x="2060" y="1"/>
                    <a:pt x="1650" y="319"/>
                    <a:pt x="1387" y="508"/>
                  </a:cubicBezTo>
                  <a:cubicBezTo>
                    <a:pt x="983" y="841"/>
                    <a:pt x="661" y="1389"/>
                    <a:pt x="161" y="1603"/>
                  </a:cubicBezTo>
                  <a:cubicBezTo>
                    <a:pt x="1" y="1667"/>
                    <a:pt x="42" y="1923"/>
                    <a:pt x="207" y="1923"/>
                  </a:cubicBezTo>
                  <a:cubicBezTo>
                    <a:pt x="226" y="1923"/>
                    <a:pt x="246" y="1920"/>
                    <a:pt x="268" y="1913"/>
                  </a:cubicBezTo>
                  <a:cubicBezTo>
                    <a:pt x="721" y="1758"/>
                    <a:pt x="1018" y="1389"/>
                    <a:pt x="1352" y="1044"/>
                  </a:cubicBezTo>
                  <a:cubicBezTo>
                    <a:pt x="1554" y="829"/>
                    <a:pt x="1768" y="663"/>
                    <a:pt x="2019" y="508"/>
                  </a:cubicBezTo>
                  <a:cubicBezTo>
                    <a:pt x="2233" y="377"/>
                    <a:pt x="2447" y="305"/>
                    <a:pt x="2578" y="91"/>
                  </a:cubicBezTo>
                  <a:cubicBezTo>
                    <a:pt x="2602" y="67"/>
                    <a:pt x="2578" y="31"/>
                    <a:pt x="2554" y="20"/>
                  </a:cubicBezTo>
                  <a:cubicBezTo>
                    <a:pt x="2509" y="7"/>
                    <a:pt x="2462" y="1"/>
                    <a:pt x="241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4" name="Google Shape;13444;p56"/>
            <p:cNvSpPr/>
            <p:nvPr/>
          </p:nvSpPr>
          <p:spPr>
            <a:xfrm>
              <a:off x="4469300" y="2741550"/>
              <a:ext cx="3300" cy="1200"/>
            </a:xfrm>
            <a:custGeom>
              <a:avLst/>
              <a:gdLst/>
              <a:ahLst/>
              <a:cxnLst/>
              <a:rect l="l" t="t" r="r" b="b"/>
              <a:pathLst>
                <a:path w="132" h="48" extrusionOk="0">
                  <a:moveTo>
                    <a:pt x="12" y="0"/>
                  </a:moveTo>
                  <a:cubicBezTo>
                    <a:pt x="0" y="0"/>
                    <a:pt x="0" y="24"/>
                    <a:pt x="12" y="24"/>
                  </a:cubicBezTo>
                  <a:cubicBezTo>
                    <a:pt x="60" y="24"/>
                    <a:pt x="96" y="48"/>
                    <a:pt x="119" y="48"/>
                  </a:cubicBezTo>
                  <a:cubicBezTo>
                    <a:pt x="131" y="48"/>
                    <a:pt x="131" y="36"/>
                    <a:pt x="119" y="36"/>
                  </a:cubicBezTo>
                  <a:cubicBezTo>
                    <a:pt x="72" y="36"/>
                    <a:pt x="48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5" name="Google Shape;13445;p56"/>
            <p:cNvSpPr/>
            <p:nvPr/>
          </p:nvSpPr>
          <p:spPr>
            <a:xfrm>
              <a:off x="4468075" y="2740550"/>
              <a:ext cx="35175" cy="23050"/>
            </a:xfrm>
            <a:custGeom>
              <a:avLst/>
              <a:gdLst/>
              <a:ahLst/>
              <a:cxnLst/>
              <a:rect l="l" t="t" r="r" b="b"/>
              <a:pathLst>
                <a:path w="1407" h="922" extrusionOk="0">
                  <a:moveTo>
                    <a:pt x="69" y="1"/>
                  </a:moveTo>
                  <a:cubicBezTo>
                    <a:pt x="27" y="1"/>
                    <a:pt x="1" y="51"/>
                    <a:pt x="37" y="88"/>
                  </a:cubicBezTo>
                  <a:cubicBezTo>
                    <a:pt x="345" y="373"/>
                    <a:pt x="743" y="921"/>
                    <a:pt x="1223" y="921"/>
                  </a:cubicBezTo>
                  <a:cubicBezTo>
                    <a:pt x="1264" y="921"/>
                    <a:pt x="1305" y="918"/>
                    <a:pt x="1347" y="909"/>
                  </a:cubicBezTo>
                  <a:cubicBezTo>
                    <a:pt x="1407" y="897"/>
                    <a:pt x="1407" y="814"/>
                    <a:pt x="1371" y="790"/>
                  </a:cubicBezTo>
                  <a:cubicBezTo>
                    <a:pt x="1216" y="612"/>
                    <a:pt x="966" y="516"/>
                    <a:pt x="764" y="421"/>
                  </a:cubicBezTo>
                  <a:cubicBezTo>
                    <a:pt x="538" y="302"/>
                    <a:pt x="323" y="159"/>
                    <a:pt x="109" y="16"/>
                  </a:cubicBezTo>
                  <a:cubicBezTo>
                    <a:pt x="95" y="5"/>
                    <a:pt x="81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6" name="Google Shape;13446;p56"/>
            <p:cNvSpPr/>
            <p:nvPr/>
          </p:nvSpPr>
          <p:spPr>
            <a:xfrm>
              <a:off x="4504725" y="2759775"/>
              <a:ext cx="50925" cy="15075"/>
            </a:xfrm>
            <a:custGeom>
              <a:avLst/>
              <a:gdLst/>
              <a:ahLst/>
              <a:cxnLst/>
              <a:rect l="l" t="t" r="r" b="b"/>
              <a:pathLst>
                <a:path w="2037" h="603" extrusionOk="0">
                  <a:moveTo>
                    <a:pt x="364" y="1"/>
                  </a:moveTo>
                  <a:cubicBezTo>
                    <a:pt x="245" y="1"/>
                    <a:pt x="128" y="22"/>
                    <a:pt x="24" y="81"/>
                  </a:cubicBezTo>
                  <a:cubicBezTo>
                    <a:pt x="0" y="104"/>
                    <a:pt x="0" y="200"/>
                    <a:pt x="60" y="200"/>
                  </a:cubicBezTo>
                  <a:cubicBezTo>
                    <a:pt x="93" y="204"/>
                    <a:pt x="127" y="206"/>
                    <a:pt x="160" y="206"/>
                  </a:cubicBezTo>
                  <a:cubicBezTo>
                    <a:pt x="271" y="206"/>
                    <a:pt x="381" y="188"/>
                    <a:pt x="487" y="188"/>
                  </a:cubicBezTo>
                  <a:cubicBezTo>
                    <a:pt x="532" y="188"/>
                    <a:pt x="576" y="191"/>
                    <a:pt x="619" y="200"/>
                  </a:cubicBezTo>
                  <a:cubicBezTo>
                    <a:pt x="810" y="235"/>
                    <a:pt x="977" y="366"/>
                    <a:pt x="1143" y="438"/>
                  </a:cubicBezTo>
                  <a:cubicBezTo>
                    <a:pt x="1316" y="520"/>
                    <a:pt x="1517" y="602"/>
                    <a:pt x="1715" y="602"/>
                  </a:cubicBezTo>
                  <a:cubicBezTo>
                    <a:pt x="1803" y="602"/>
                    <a:pt x="1892" y="586"/>
                    <a:pt x="1977" y="545"/>
                  </a:cubicBezTo>
                  <a:cubicBezTo>
                    <a:pt x="2036" y="509"/>
                    <a:pt x="2036" y="426"/>
                    <a:pt x="1977" y="378"/>
                  </a:cubicBezTo>
                  <a:cubicBezTo>
                    <a:pt x="1703" y="200"/>
                    <a:pt x="1262" y="152"/>
                    <a:pt x="929" y="93"/>
                  </a:cubicBezTo>
                  <a:cubicBezTo>
                    <a:pt x="759" y="56"/>
                    <a:pt x="558" y="1"/>
                    <a:pt x="36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7" name="Google Shape;13447;p56"/>
            <p:cNvSpPr/>
            <p:nvPr/>
          </p:nvSpPr>
          <p:spPr>
            <a:xfrm>
              <a:off x="4203950" y="3071200"/>
              <a:ext cx="107325" cy="53250"/>
            </a:xfrm>
            <a:custGeom>
              <a:avLst/>
              <a:gdLst/>
              <a:ahLst/>
              <a:cxnLst/>
              <a:rect l="l" t="t" r="r" b="b"/>
              <a:pathLst>
                <a:path w="4293" h="2130" extrusionOk="0">
                  <a:moveTo>
                    <a:pt x="2453" y="0"/>
                  </a:moveTo>
                  <a:cubicBezTo>
                    <a:pt x="2385" y="0"/>
                    <a:pt x="2319" y="6"/>
                    <a:pt x="2256" y="18"/>
                  </a:cubicBezTo>
                  <a:cubicBezTo>
                    <a:pt x="1399" y="185"/>
                    <a:pt x="565" y="1197"/>
                    <a:pt x="101" y="1863"/>
                  </a:cubicBezTo>
                  <a:cubicBezTo>
                    <a:pt x="1" y="2005"/>
                    <a:pt x="123" y="2130"/>
                    <a:pt x="251" y="2130"/>
                  </a:cubicBezTo>
                  <a:cubicBezTo>
                    <a:pt x="305" y="2130"/>
                    <a:pt x="360" y="2107"/>
                    <a:pt x="399" y="2054"/>
                  </a:cubicBezTo>
                  <a:cubicBezTo>
                    <a:pt x="911" y="1399"/>
                    <a:pt x="1661" y="649"/>
                    <a:pt x="2470" y="423"/>
                  </a:cubicBezTo>
                  <a:cubicBezTo>
                    <a:pt x="2567" y="397"/>
                    <a:pt x="2654" y="386"/>
                    <a:pt x="2733" y="386"/>
                  </a:cubicBezTo>
                  <a:cubicBezTo>
                    <a:pt x="3405" y="386"/>
                    <a:pt x="3486" y="1212"/>
                    <a:pt x="4125" y="1212"/>
                  </a:cubicBezTo>
                  <a:cubicBezTo>
                    <a:pt x="4148" y="1212"/>
                    <a:pt x="4172" y="1211"/>
                    <a:pt x="4197" y="1209"/>
                  </a:cubicBezTo>
                  <a:cubicBezTo>
                    <a:pt x="4256" y="1209"/>
                    <a:pt x="4292" y="1149"/>
                    <a:pt x="4256" y="1090"/>
                  </a:cubicBezTo>
                  <a:cubicBezTo>
                    <a:pt x="3965" y="550"/>
                    <a:pt x="3115" y="0"/>
                    <a:pt x="245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8" name="Google Shape;13448;p56"/>
            <p:cNvSpPr/>
            <p:nvPr/>
          </p:nvSpPr>
          <p:spPr>
            <a:xfrm>
              <a:off x="4312575" y="3097450"/>
              <a:ext cx="1375" cy="2200"/>
            </a:xfrm>
            <a:custGeom>
              <a:avLst/>
              <a:gdLst/>
              <a:ahLst/>
              <a:cxnLst/>
              <a:rect l="l" t="t" r="r" b="b"/>
              <a:pathLst>
                <a:path w="55" h="88" extrusionOk="0">
                  <a:moveTo>
                    <a:pt x="30" y="1"/>
                  </a:moveTo>
                  <a:cubicBezTo>
                    <a:pt x="19" y="1"/>
                    <a:pt x="7" y="10"/>
                    <a:pt x="7" y="28"/>
                  </a:cubicBezTo>
                  <a:lnTo>
                    <a:pt x="7" y="51"/>
                  </a:lnTo>
                  <a:cubicBezTo>
                    <a:pt x="1" y="75"/>
                    <a:pt x="13" y="87"/>
                    <a:pt x="26" y="87"/>
                  </a:cubicBezTo>
                  <a:cubicBezTo>
                    <a:pt x="39" y="87"/>
                    <a:pt x="54" y="75"/>
                    <a:pt x="54" y="51"/>
                  </a:cubicBezTo>
                  <a:lnTo>
                    <a:pt x="54" y="28"/>
                  </a:lnTo>
                  <a:cubicBezTo>
                    <a:pt x="54" y="10"/>
                    <a:pt x="42" y="1"/>
                    <a:pt x="3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9" name="Google Shape;13449;p56"/>
            <p:cNvSpPr/>
            <p:nvPr/>
          </p:nvSpPr>
          <p:spPr>
            <a:xfrm>
              <a:off x="4311600" y="3093375"/>
              <a:ext cx="36275" cy="16750"/>
            </a:xfrm>
            <a:custGeom>
              <a:avLst/>
              <a:gdLst/>
              <a:ahLst/>
              <a:cxnLst/>
              <a:rect l="l" t="t" r="r" b="b"/>
              <a:pathLst>
                <a:path w="1451" h="670" extrusionOk="0">
                  <a:moveTo>
                    <a:pt x="581" y="1"/>
                  </a:moveTo>
                  <a:cubicBezTo>
                    <a:pt x="376" y="1"/>
                    <a:pt x="242" y="93"/>
                    <a:pt x="34" y="203"/>
                  </a:cubicBezTo>
                  <a:cubicBezTo>
                    <a:pt x="1" y="203"/>
                    <a:pt x="29" y="263"/>
                    <a:pt x="61" y="263"/>
                  </a:cubicBezTo>
                  <a:cubicBezTo>
                    <a:pt x="64" y="263"/>
                    <a:pt x="67" y="263"/>
                    <a:pt x="69" y="262"/>
                  </a:cubicBezTo>
                  <a:cubicBezTo>
                    <a:pt x="146" y="236"/>
                    <a:pt x="224" y="225"/>
                    <a:pt x="300" y="225"/>
                  </a:cubicBezTo>
                  <a:cubicBezTo>
                    <a:pt x="612" y="225"/>
                    <a:pt x="909" y="418"/>
                    <a:pt x="1129" y="619"/>
                  </a:cubicBezTo>
                  <a:cubicBezTo>
                    <a:pt x="1173" y="656"/>
                    <a:pt x="1212" y="670"/>
                    <a:pt x="1258" y="670"/>
                  </a:cubicBezTo>
                  <a:cubicBezTo>
                    <a:pt x="1287" y="670"/>
                    <a:pt x="1318" y="664"/>
                    <a:pt x="1355" y="655"/>
                  </a:cubicBezTo>
                  <a:cubicBezTo>
                    <a:pt x="1379" y="631"/>
                    <a:pt x="1391" y="619"/>
                    <a:pt x="1415" y="595"/>
                  </a:cubicBezTo>
                  <a:cubicBezTo>
                    <a:pt x="1451" y="512"/>
                    <a:pt x="1439" y="429"/>
                    <a:pt x="1379" y="369"/>
                  </a:cubicBezTo>
                  <a:cubicBezTo>
                    <a:pt x="1224" y="179"/>
                    <a:pt x="974" y="36"/>
                    <a:pt x="712" y="12"/>
                  </a:cubicBezTo>
                  <a:cubicBezTo>
                    <a:pt x="665" y="4"/>
                    <a:pt x="622" y="1"/>
                    <a:pt x="58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0" name="Google Shape;13450;p56"/>
            <p:cNvSpPr/>
            <p:nvPr/>
          </p:nvSpPr>
          <p:spPr>
            <a:xfrm>
              <a:off x="4370075" y="2339550"/>
              <a:ext cx="60250" cy="84150"/>
            </a:xfrm>
            <a:custGeom>
              <a:avLst/>
              <a:gdLst/>
              <a:ahLst/>
              <a:cxnLst/>
              <a:rect l="l" t="t" r="r" b="b"/>
              <a:pathLst>
                <a:path w="2410" h="3366" extrusionOk="0">
                  <a:moveTo>
                    <a:pt x="2106" y="0"/>
                  </a:moveTo>
                  <a:cubicBezTo>
                    <a:pt x="1714" y="0"/>
                    <a:pt x="1557" y="338"/>
                    <a:pt x="1374" y="745"/>
                  </a:cubicBezTo>
                  <a:cubicBezTo>
                    <a:pt x="993" y="1590"/>
                    <a:pt x="397" y="2328"/>
                    <a:pt x="52" y="3197"/>
                  </a:cubicBezTo>
                  <a:cubicBezTo>
                    <a:pt x="0" y="3284"/>
                    <a:pt x="81" y="3365"/>
                    <a:pt x="166" y="3365"/>
                  </a:cubicBezTo>
                  <a:cubicBezTo>
                    <a:pt x="197" y="3365"/>
                    <a:pt x="229" y="3354"/>
                    <a:pt x="255" y="3328"/>
                  </a:cubicBezTo>
                  <a:cubicBezTo>
                    <a:pt x="695" y="2769"/>
                    <a:pt x="1064" y="2078"/>
                    <a:pt x="1410" y="1435"/>
                  </a:cubicBezTo>
                  <a:cubicBezTo>
                    <a:pt x="1588" y="1102"/>
                    <a:pt x="1862" y="185"/>
                    <a:pt x="2314" y="150"/>
                  </a:cubicBezTo>
                  <a:cubicBezTo>
                    <a:pt x="2374" y="150"/>
                    <a:pt x="2410" y="42"/>
                    <a:pt x="2326" y="30"/>
                  </a:cubicBezTo>
                  <a:cubicBezTo>
                    <a:pt x="2245" y="10"/>
                    <a:pt x="2172" y="0"/>
                    <a:pt x="210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1" name="Google Shape;13451;p56"/>
            <p:cNvSpPr/>
            <p:nvPr/>
          </p:nvSpPr>
          <p:spPr>
            <a:xfrm>
              <a:off x="4432375" y="2341200"/>
              <a:ext cx="51525" cy="50400"/>
            </a:xfrm>
            <a:custGeom>
              <a:avLst/>
              <a:gdLst/>
              <a:ahLst/>
              <a:cxnLst/>
              <a:rect l="l" t="t" r="r" b="b"/>
              <a:pathLst>
                <a:path w="2061" h="2016" extrusionOk="0">
                  <a:moveTo>
                    <a:pt x="120" y="0"/>
                  </a:moveTo>
                  <a:cubicBezTo>
                    <a:pt x="37" y="24"/>
                    <a:pt x="1" y="119"/>
                    <a:pt x="84" y="155"/>
                  </a:cubicBezTo>
                  <a:cubicBezTo>
                    <a:pt x="572" y="357"/>
                    <a:pt x="775" y="881"/>
                    <a:pt x="1073" y="1286"/>
                  </a:cubicBezTo>
                  <a:cubicBezTo>
                    <a:pt x="1244" y="1514"/>
                    <a:pt x="1557" y="2015"/>
                    <a:pt x="1886" y="2015"/>
                  </a:cubicBezTo>
                  <a:cubicBezTo>
                    <a:pt x="1901" y="2015"/>
                    <a:pt x="1915" y="2014"/>
                    <a:pt x="1930" y="2012"/>
                  </a:cubicBezTo>
                  <a:cubicBezTo>
                    <a:pt x="2001" y="2000"/>
                    <a:pt x="2061" y="1941"/>
                    <a:pt x="2013" y="1846"/>
                  </a:cubicBezTo>
                  <a:cubicBezTo>
                    <a:pt x="1930" y="1667"/>
                    <a:pt x="1704" y="1572"/>
                    <a:pt x="1573" y="1405"/>
                  </a:cubicBezTo>
                  <a:cubicBezTo>
                    <a:pt x="1406" y="1203"/>
                    <a:pt x="1251" y="1000"/>
                    <a:pt x="1108" y="786"/>
                  </a:cubicBezTo>
                  <a:cubicBezTo>
                    <a:pt x="834" y="465"/>
                    <a:pt x="561" y="119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2" name="Google Shape;13452;p56"/>
            <p:cNvSpPr/>
            <p:nvPr/>
          </p:nvSpPr>
          <p:spPr>
            <a:xfrm>
              <a:off x="4488400" y="2388475"/>
              <a:ext cx="34350" cy="26850"/>
            </a:xfrm>
            <a:custGeom>
              <a:avLst/>
              <a:gdLst/>
              <a:ahLst/>
              <a:cxnLst/>
              <a:rect l="l" t="t" r="r" b="b"/>
              <a:pathLst>
                <a:path w="1374" h="1074" extrusionOk="0">
                  <a:moveTo>
                    <a:pt x="69" y="1"/>
                  </a:moveTo>
                  <a:cubicBezTo>
                    <a:pt x="19" y="1"/>
                    <a:pt x="0" y="65"/>
                    <a:pt x="22" y="109"/>
                  </a:cubicBezTo>
                  <a:cubicBezTo>
                    <a:pt x="308" y="431"/>
                    <a:pt x="653" y="705"/>
                    <a:pt x="951" y="1014"/>
                  </a:cubicBezTo>
                  <a:cubicBezTo>
                    <a:pt x="993" y="1056"/>
                    <a:pt x="1040" y="1074"/>
                    <a:pt x="1086" y="1074"/>
                  </a:cubicBezTo>
                  <a:cubicBezTo>
                    <a:pt x="1238" y="1074"/>
                    <a:pt x="1373" y="884"/>
                    <a:pt x="1237" y="729"/>
                  </a:cubicBezTo>
                  <a:cubicBezTo>
                    <a:pt x="915" y="395"/>
                    <a:pt x="522" y="109"/>
                    <a:pt x="82" y="2"/>
                  </a:cubicBezTo>
                  <a:cubicBezTo>
                    <a:pt x="77" y="1"/>
                    <a:pt x="7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3" name="Google Shape;13453;p56"/>
            <p:cNvSpPr/>
            <p:nvPr/>
          </p:nvSpPr>
          <p:spPr>
            <a:xfrm>
              <a:off x="4215500" y="1953925"/>
              <a:ext cx="62675" cy="55300"/>
            </a:xfrm>
            <a:custGeom>
              <a:avLst/>
              <a:gdLst/>
              <a:ahLst/>
              <a:cxnLst/>
              <a:rect l="l" t="t" r="r" b="b"/>
              <a:pathLst>
                <a:path w="2507" h="2212" extrusionOk="0">
                  <a:moveTo>
                    <a:pt x="138" y="0"/>
                  </a:moveTo>
                  <a:cubicBezTo>
                    <a:pt x="40" y="0"/>
                    <a:pt x="1" y="122"/>
                    <a:pt x="103" y="168"/>
                  </a:cubicBezTo>
                  <a:cubicBezTo>
                    <a:pt x="330" y="251"/>
                    <a:pt x="639" y="477"/>
                    <a:pt x="854" y="608"/>
                  </a:cubicBezTo>
                  <a:cubicBezTo>
                    <a:pt x="1056" y="763"/>
                    <a:pt x="1235" y="942"/>
                    <a:pt x="1413" y="1132"/>
                  </a:cubicBezTo>
                  <a:cubicBezTo>
                    <a:pt x="1747" y="1489"/>
                    <a:pt x="2044" y="1859"/>
                    <a:pt x="2378" y="2192"/>
                  </a:cubicBezTo>
                  <a:cubicBezTo>
                    <a:pt x="2398" y="2206"/>
                    <a:pt x="2418" y="2211"/>
                    <a:pt x="2436" y="2211"/>
                  </a:cubicBezTo>
                  <a:cubicBezTo>
                    <a:pt x="2480" y="2211"/>
                    <a:pt x="2507" y="2175"/>
                    <a:pt x="2473" y="2132"/>
                  </a:cubicBezTo>
                  <a:cubicBezTo>
                    <a:pt x="2163" y="1668"/>
                    <a:pt x="1889" y="1192"/>
                    <a:pt x="1508" y="775"/>
                  </a:cubicBezTo>
                  <a:cubicBezTo>
                    <a:pt x="1330" y="585"/>
                    <a:pt x="1127" y="406"/>
                    <a:pt x="925" y="251"/>
                  </a:cubicBezTo>
                  <a:cubicBezTo>
                    <a:pt x="639" y="61"/>
                    <a:pt x="473" y="61"/>
                    <a:pt x="151" y="1"/>
                  </a:cubicBezTo>
                  <a:cubicBezTo>
                    <a:pt x="146" y="1"/>
                    <a:pt x="142" y="0"/>
                    <a:pt x="13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4" name="Google Shape;13454;p56"/>
            <p:cNvSpPr/>
            <p:nvPr/>
          </p:nvSpPr>
          <p:spPr>
            <a:xfrm>
              <a:off x="4176700" y="1956125"/>
              <a:ext cx="39100" cy="37600"/>
            </a:xfrm>
            <a:custGeom>
              <a:avLst/>
              <a:gdLst/>
              <a:ahLst/>
              <a:cxnLst/>
              <a:rect l="l" t="t" r="r" b="b"/>
              <a:pathLst>
                <a:path w="1564" h="1504" extrusionOk="0">
                  <a:moveTo>
                    <a:pt x="1514" y="1"/>
                  </a:moveTo>
                  <a:cubicBezTo>
                    <a:pt x="1506" y="1"/>
                    <a:pt x="1497" y="3"/>
                    <a:pt x="1489" y="8"/>
                  </a:cubicBezTo>
                  <a:cubicBezTo>
                    <a:pt x="1108" y="163"/>
                    <a:pt x="893" y="556"/>
                    <a:pt x="632" y="854"/>
                  </a:cubicBezTo>
                  <a:cubicBezTo>
                    <a:pt x="501" y="997"/>
                    <a:pt x="370" y="1116"/>
                    <a:pt x="203" y="1223"/>
                  </a:cubicBezTo>
                  <a:cubicBezTo>
                    <a:pt x="120" y="1270"/>
                    <a:pt x="1" y="1294"/>
                    <a:pt x="60" y="1413"/>
                  </a:cubicBezTo>
                  <a:cubicBezTo>
                    <a:pt x="96" y="1478"/>
                    <a:pt x="187" y="1503"/>
                    <a:pt x="278" y="1503"/>
                  </a:cubicBezTo>
                  <a:cubicBezTo>
                    <a:pt x="338" y="1503"/>
                    <a:pt x="398" y="1492"/>
                    <a:pt x="441" y="1473"/>
                  </a:cubicBezTo>
                  <a:cubicBezTo>
                    <a:pt x="596" y="1413"/>
                    <a:pt x="751" y="1270"/>
                    <a:pt x="858" y="1128"/>
                  </a:cubicBezTo>
                  <a:cubicBezTo>
                    <a:pt x="1120" y="794"/>
                    <a:pt x="1286" y="389"/>
                    <a:pt x="1536" y="44"/>
                  </a:cubicBezTo>
                  <a:cubicBezTo>
                    <a:pt x="1564" y="26"/>
                    <a:pt x="1542" y="1"/>
                    <a:pt x="151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5" name="Google Shape;13455;p56"/>
            <p:cNvSpPr/>
            <p:nvPr/>
          </p:nvSpPr>
          <p:spPr>
            <a:xfrm>
              <a:off x="4142625" y="1992675"/>
              <a:ext cx="31725" cy="31825"/>
            </a:xfrm>
            <a:custGeom>
              <a:avLst/>
              <a:gdLst/>
              <a:ahLst/>
              <a:cxnLst/>
              <a:rect l="l" t="t" r="r" b="b"/>
              <a:pathLst>
                <a:path w="1269" h="1273" extrusionOk="0">
                  <a:moveTo>
                    <a:pt x="1116" y="1"/>
                  </a:moveTo>
                  <a:cubicBezTo>
                    <a:pt x="935" y="1"/>
                    <a:pt x="746" y="196"/>
                    <a:pt x="661" y="309"/>
                  </a:cubicBezTo>
                  <a:cubicBezTo>
                    <a:pt x="459" y="535"/>
                    <a:pt x="280" y="785"/>
                    <a:pt x="90" y="1011"/>
                  </a:cubicBezTo>
                  <a:cubicBezTo>
                    <a:pt x="1" y="1109"/>
                    <a:pt x="83" y="1273"/>
                    <a:pt x="195" y="1273"/>
                  </a:cubicBezTo>
                  <a:cubicBezTo>
                    <a:pt x="219" y="1273"/>
                    <a:pt x="243" y="1266"/>
                    <a:pt x="268" y="1249"/>
                  </a:cubicBezTo>
                  <a:cubicBezTo>
                    <a:pt x="494" y="1118"/>
                    <a:pt x="625" y="844"/>
                    <a:pt x="756" y="630"/>
                  </a:cubicBezTo>
                  <a:cubicBezTo>
                    <a:pt x="840" y="511"/>
                    <a:pt x="911" y="392"/>
                    <a:pt x="1030" y="297"/>
                  </a:cubicBezTo>
                  <a:cubicBezTo>
                    <a:pt x="1102" y="237"/>
                    <a:pt x="1209" y="178"/>
                    <a:pt x="1268" y="94"/>
                  </a:cubicBezTo>
                  <a:cubicBezTo>
                    <a:pt x="1268" y="70"/>
                    <a:pt x="1268" y="58"/>
                    <a:pt x="1256" y="47"/>
                  </a:cubicBezTo>
                  <a:cubicBezTo>
                    <a:pt x="1212" y="14"/>
                    <a:pt x="1164" y="1"/>
                    <a:pt x="111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6" name="Google Shape;13456;p56"/>
            <p:cNvSpPr/>
            <p:nvPr/>
          </p:nvSpPr>
          <p:spPr>
            <a:xfrm>
              <a:off x="3755325" y="2020050"/>
              <a:ext cx="147850" cy="87400"/>
            </a:xfrm>
            <a:custGeom>
              <a:avLst/>
              <a:gdLst/>
              <a:ahLst/>
              <a:cxnLst/>
              <a:rect l="l" t="t" r="r" b="b"/>
              <a:pathLst>
                <a:path w="5914" h="3496" extrusionOk="0">
                  <a:moveTo>
                    <a:pt x="2465" y="1"/>
                  </a:moveTo>
                  <a:cubicBezTo>
                    <a:pt x="2222" y="1"/>
                    <a:pt x="1983" y="90"/>
                    <a:pt x="1770" y="285"/>
                  </a:cubicBezTo>
                  <a:cubicBezTo>
                    <a:pt x="1413" y="618"/>
                    <a:pt x="1223" y="1154"/>
                    <a:pt x="1032" y="1583"/>
                  </a:cubicBezTo>
                  <a:cubicBezTo>
                    <a:pt x="746" y="2190"/>
                    <a:pt x="484" y="2773"/>
                    <a:pt x="56" y="3309"/>
                  </a:cubicBezTo>
                  <a:cubicBezTo>
                    <a:pt x="1" y="3392"/>
                    <a:pt x="80" y="3495"/>
                    <a:pt x="157" y="3495"/>
                  </a:cubicBezTo>
                  <a:cubicBezTo>
                    <a:pt x="180" y="3495"/>
                    <a:pt x="203" y="3486"/>
                    <a:pt x="222" y="3464"/>
                  </a:cubicBezTo>
                  <a:cubicBezTo>
                    <a:pt x="925" y="2702"/>
                    <a:pt x="1342" y="1797"/>
                    <a:pt x="1889" y="928"/>
                  </a:cubicBezTo>
                  <a:cubicBezTo>
                    <a:pt x="1985" y="797"/>
                    <a:pt x="2116" y="523"/>
                    <a:pt x="2247" y="440"/>
                  </a:cubicBezTo>
                  <a:cubicBezTo>
                    <a:pt x="2355" y="375"/>
                    <a:pt x="2458" y="348"/>
                    <a:pt x="2555" y="348"/>
                  </a:cubicBezTo>
                  <a:cubicBezTo>
                    <a:pt x="2831" y="348"/>
                    <a:pt x="3062" y="568"/>
                    <a:pt x="3247" y="761"/>
                  </a:cubicBezTo>
                  <a:cubicBezTo>
                    <a:pt x="3449" y="988"/>
                    <a:pt x="3592" y="1261"/>
                    <a:pt x="3747" y="1523"/>
                  </a:cubicBezTo>
                  <a:cubicBezTo>
                    <a:pt x="3968" y="1876"/>
                    <a:pt x="4878" y="3342"/>
                    <a:pt x="5536" y="3342"/>
                  </a:cubicBezTo>
                  <a:cubicBezTo>
                    <a:pt x="5656" y="3342"/>
                    <a:pt x="5768" y="3293"/>
                    <a:pt x="5866" y="3178"/>
                  </a:cubicBezTo>
                  <a:cubicBezTo>
                    <a:pt x="5914" y="3131"/>
                    <a:pt x="5914" y="3059"/>
                    <a:pt x="5854" y="3024"/>
                  </a:cubicBezTo>
                  <a:cubicBezTo>
                    <a:pt x="5580" y="2893"/>
                    <a:pt x="5283" y="2952"/>
                    <a:pt x="5021" y="2785"/>
                  </a:cubicBezTo>
                  <a:cubicBezTo>
                    <a:pt x="4604" y="2547"/>
                    <a:pt x="4437" y="2107"/>
                    <a:pt x="4247" y="1690"/>
                  </a:cubicBezTo>
                  <a:cubicBezTo>
                    <a:pt x="3985" y="1166"/>
                    <a:pt x="3687" y="618"/>
                    <a:pt x="3199" y="261"/>
                  </a:cubicBezTo>
                  <a:cubicBezTo>
                    <a:pt x="2965" y="93"/>
                    <a:pt x="2713" y="1"/>
                    <a:pt x="246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7" name="Google Shape;13457;p56"/>
            <p:cNvSpPr/>
            <p:nvPr/>
          </p:nvSpPr>
          <p:spPr>
            <a:xfrm>
              <a:off x="3903575" y="2099025"/>
              <a:ext cx="10625" cy="14150"/>
            </a:xfrm>
            <a:custGeom>
              <a:avLst/>
              <a:gdLst/>
              <a:ahLst/>
              <a:cxnLst/>
              <a:rect l="l" t="t" r="r" b="b"/>
              <a:pathLst>
                <a:path w="425" h="566" extrusionOk="0">
                  <a:moveTo>
                    <a:pt x="17" y="0"/>
                  </a:moveTo>
                  <a:cubicBezTo>
                    <a:pt x="6" y="0"/>
                    <a:pt x="0" y="12"/>
                    <a:pt x="7" y="19"/>
                  </a:cubicBezTo>
                  <a:cubicBezTo>
                    <a:pt x="43" y="43"/>
                    <a:pt x="55" y="91"/>
                    <a:pt x="79" y="138"/>
                  </a:cubicBezTo>
                  <a:cubicBezTo>
                    <a:pt x="115" y="162"/>
                    <a:pt x="115" y="150"/>
                    <a:pt x="103" y="186"/>
                  </a:cubicBezTo>
                  <a:cubicBezTo>
                    <a:pt x="103" y="198"/>
                    <a:pt x="79" y="210"/>
                    <a:pt x="79" y="246"/>
                  </a:cubicBezTo>
                  <a:cubicBezTo>
                    <a:pt x="67" y="329"/>
                    <a:pt x="115" y="460"/>
                    <a:pt x="174" y="519"/>
                  </a:cubicBezTo>
                  <a:cubicBezTo>
                    <a:pt x="201" y="551"/>
                    <a:pt x="235" y="565"/>
                    <a:pt x="269" y="565"/>
                  </a:cubicBezTo>
                  <a:cubicBezTo>
                    <a:pt x="324" y="565"/>
                    <a:pt x="378" y="526"/>
                    <a:pt x="400" y="460"/>
                  </a:cubicBezTo>
                  <a:cubicBezTo>
                    <a:pt x="424" y="365"/>
                    <a:pt x="365" y="210"/>
                    <a:pt x="258" y="162"/>
                  </a:cubicBezTo>
                  <a:cubicBezTo>
                    <a:pt x="222" y="138"/>
                    <a:pt x="174" y="150"/>
                    <a:pt x="138" y="138"/>
                  </a:cubicBezTo>
                  <a:cubicBezTo>
                    <a:pt x="103" y="126"/>
                    <a:pt x="67" y="43"/>
                    <a:pt x="43" y="19"/>
                  </a:cubicBezTo>
                  <a:cubicBezTo>
                    <a:pt x="34" y="5"/>
                    <a:pt x="25" y="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8" name="Google Shape;13458;p56"/>
            <p:cNvSpPr/>
            <p:nvPr/>
          </p:nvSpPr>
          <p:spPr>
            <a:xfrm>
              <a:off x="3623125" y="2151125"/>
              <a:ext cx="108175" cy="76975"/>
            </a:xfrm>
            <a:custGeom>
              <a:avLst/>
              <a:gdLst/>
              <a:ahLst/>
              <a:cxnLst/>
              <a:rect l="l" t="t" r="r" b="b"/>
              <a:pathLst>
                <a:path w="4327" h="3079" extrusionOk="0">
                  <a:moveTo>
                    <a:pt x="2412" y="0"/>
                  </a:moveTo>
                  <a:cubicBezTo>
                    <a:pt x="2234" y="0"/>
                    <a:pt x="2055" y="28"/>
                    <a:pt x="1879" y="78"/>
                  </a:cubicBezTo>
                  <a:cubicBezTo>
                    <a:pt x="736" y="448"/>
                    <a:pt x="450" y="1888"/>
                    <a:pt x="34" y="2853"/>
                  </a:cubicBezTo>
                  <a:cubicBezTo>
                    <a:pt x="0" y="2969"/>
                    <a:pt x="94" y="3079"/>
                    <a:pt x="182" y="3079"/>
                  </a:cubicBezTo>
                  <a:cubicBezTo>
                    <a:pt x="221" y="3079"/>
                    <a:pt x="258" y="3058"/>
                    <a:pt x="284" y="3007"/>
                  </a:cubicBezTo>
                  <a:cubicBezTo>
                    <a:pt x="700" y="2245"/>
                    <a:pt x="1117" y="1448"/>
                    <a:pt x="1700" y="805"/>
                  </a:cubicBezTo>
                  <a:cubicBezTo>
                    <a:pt x="1978" y="502"/>
                    <a:pt x="2237" y="330"/>
                    <a:pt x="2574" y="330"/>
                  </a:cubicBezTo>
                  <a:cubicBezTo>
                    <a:pt x="2716" y="330"/>
                    <a:pt x="2870" y="361"/>
                    <a:pt x="3046" y="424"/>
                  </a:cubicBezTo>
                  <a:cubicBezTo>
                    <a:pt x="3617" y="626"/>
                    <a:pt x="3736" y="1031"/>
                    <a:pt x="4153" y="1340"/>
                  </a:cubicBezTo>
                  <a:cubicBezTo>
                    <a:pt x="4173" y="1354"/>
                    <a:pt x="4193" y="1360"/>
                    <a:pt x="4212" y="1360"/>
                  </a:cubicBezTo>
                  <a:cubicBezTo>
                    <a:pt x="4274" y="1360"/>
                    <a:pt x="4326" y="1294"/>
                    <a:pt x="4308" y="1221"/>
                  </a:cubicBezTo>
                  <a:cubicBezTo>
                    <a:pt x="4153" y="793"/>
                    <a:pt x="3594" y="448"/>
                    <a:pt x="3224" y="221"/>
                  </a:cubicBezTo>
                  <a:cubicBezTo>
                    <a:pt x="2970" y="68"/>
                    <a:pt x="2692" y="0"/>
                    <a:pt x="241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9" name="Google Shape;13459;p56"/>
            <p:cNvSpPr/>
            <p:nvPr/>
          </p:nvSpPr>
          <p:spPr>
            <a:xfrm>
              <a:off x="3733800" y="2192150"/>
              <a:ext cx="4050" cy="3875"/>
            </a:xfrm>
            <a:custGeom>
              <a:avLst/>
              <a:gdLst/>
              <a:ahLst/>
              <a:cxnLst/>
              <a:rect l="l" t="t" r="r" b="b"/>
              <a:pathLst>
                <a:path w="162" h="155" extrusionOk="0">
                  <a:moveTo>
                    <a:pt x="47" y="0"/>
                  </a:moveTo>
                  <a:cubicBezTo>
                    <a:pt x="26" y="0"/>
                    <a:pt x="0" y="16"/>
                    <a:pt x="0" y="45"/>
                  </a:cubicBezTo>
                  <a:cubicBezTo>
                    <a:pt x="0" y="104"/>
                    <a:pt x="48" y="116"/>
                    <a:pt x="83" y="152"/>
                  </a:cubicBezTo>
                  <a:cubicBezTo>
                    <a:pt x="88" y="154"/>
                    <a:pt x="93" y="154"/>
                    <a:pt x="98" y="154"/>
                  </a:cubicBezTo>
                  <a:cubicBezTo>
                    <a:pt x="131" y="154"/>
                    <a:pt x="162" y="125"/>
                    <a:pt x="131" y="104"/>
                  </a:cubicBezTo>
                  <a:cubicBezTo>
                    <a:pt x="119" y="80"/>
                    <a:pt x="119" y="69"/>
                    <a:pt x="107" y="57"/>
                  </a:cubicBezTo>
                  <a:cubicBezTo>
                    <a:pt x="83" y="57"/>
                    <a:pt x="71" y="45"/>
                    <a:pt x="71" y="21"/>
                  </a:cubicBezTo>
                  <a:cubicBezTo>
                    <a:pt x="71" y="7"/>
                    <a:pt x="60" y="0"/>
                    <a:pt x="4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0" name="Google Shape;13460;p56"/>
            <p:cNvSpPr/>
            <p:nvPr/>
          </p:nvSpPr>
          <p:spPr>
            <a:xfrm>
              <a:off x="3738275" y="2199175"/>
              <a:ext cx="38700" cy="13350"/>
            </a:xfrm>
            <a:custGeom>
              <a:avLst/>
              <a:gdLst/>
              <a:ahLst/>
              <a:cxnLst/>
              <a:rect l="l" t="t" r="r" b="b"/>
              <a:pathLst>
                <a:path w="1548" h="534" extrusionOk="0">
                  <a:moveTo>
                    <a:pt x="550" y="0"/>
                  </a:moveTo>
                  <a:cubicBezTo>
                    <a:pt x="474" y="0"/>
                    <a:pt x="403" y="10"/>
                    <a:pt x="343" y="49"/>
                  </a:cubicBezTo>
                  <a:lnTo>
                    <a:pt x="343" y="49"/>
                  </a:lnTo>
                  <a:lnTo>
                    <a:pt x="178" y="14"/>
                  </a:lnTo>
                  <a:cubicBezTo>
                    <a:pt x="165" y="9"/>
                    <a:pt x="153" y="7"/>
                    <a:pt x="142" y="7"/>
                  </a:cubicBezTo>
                  <a:cubicBezTo>
                    <a:pt x="37" y="7"/>
                    <a:pt x="1" y="185"/>
                    <a:pt x="119" y="228"/>
                  </a:cubicBezTo>
                  <a:cubicBezTo>
                    <a:pt x="190" y="252"/>
                    <a:pt x="262" y="288"/>
                    <a:pt x="321" y="311"/>
                  </a:cubicBezTo>
                  <a:cubicBezTo>
                    <a:pt x="404" y="347"/>
                    <a:pt x="440" y="359"/>
                    <a:pt x="535" y="371"/>
                  </a:cubicBezTo>
                  <a:cubicBezTo>
                    <a:pt x="774" y="407"/>
                    <a:pt x="1000" y="419"/>
                    <a:pt x="1214" y="502"/>
                  </a:cubicBezTo>
                  <a:cubicBezTo>
                    <a:pt x="1246" y="521"/>
                    <a:pt x="1288" y="533"/>
                    <a:pt x="1329" y="533"/>
                  </a:cubicBezTo>
                  <a:cubicBezTo>
                    <a:pt x="1365" y="533"/>
                    <a:pt x="1401" y="524"/>
                    <a:pt x="1428" y="502"/>
                  </a:cubicBezTo>
                  <a:cubicBezTo>
                    <a:pt x="1500" y="442"/>
                    <a:pt x="1512" y="419"/>
                    <a:pt x="1536" y="323"/>
                  </a:cubicBezTo>
                  <a:cubicBezTo>
                    <a:pt x="1547" y="264"/>
                    <a:pt x="1488" y="180"/>
                    <a:pt x="1428" y="145"/>
                  </a:cubicBezTo>
                  <a:cubicBezTo>
                    <a:pt x="1238" y="61"/>
                    <a:pt x="1024" y="26"/>
                    <a:pt x="821" y="14"/>
                  </a:cubicBezTo>
                  <a:cubicBezTo>
                    <a:pt x="730" y="14"/>
                    <a:pt x="637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1" name="Google Shape;13461;p56"/>
            <p:cNvSpPr/>
            <p:nvPr/>
          </p:nvSpPr>
          <p:spPr>
            <a:xfrm>
              <a:off x="3721300" y="2219225"/>
              <a:ext cx="76800" cy="73850"/>
            </a:xfrm>
            <a:custGeom>
              <a:avLst/>
              <a:gdLst/>
              <a:ahLst/>
              <a:cxnLst/>
              <a:rect l="l" t="t" r="r" b="b"/>
              <a:pathLst>
                <a:path w="3072" h="2954" extrusionOk="0">
                  <a:moveTo>
                    <a:pt x="2555" y="0"/>
                  </a:moveTo>
                  <a:cubicBezTo>
                    <a:pt x="1485" y="0"/>
                    <a:pt x="622" y="2092"/>
                    <a:pt x="83" y="2724"/>
                  </a:cubicBezTo>
                  <a:cubicBezTo>
                    <a:pt x="1" y="2825"/>
                    <a:pt x="95" y="2954"/>
                    <a:pt x="191" y="2954"/>
                  </a:cubicBezTo>
                  <a:cubicBezTo>
                    <a:pt x="220" y="2954"/>
                    <a:pt x="249" y="2942"/>
                    <a:pt x="274" y="2915"/>
                  </a:cubicBezTo>
                  <a:cubicBezTo>
                    <a:pt x="679" y="2462"/>
                    <a:pt x="1000" y="1926"/>
                    <a:pt x="1381" y="1450"/>
                  </a:cubicBezTo>
                  <a:cubicBezTo>
                    <a:pt x="1698" y="1020"/>
                    <a:pt x="2294" y="193"/>
                    <a:pt x="2924" y="193"/>
                  </a:cubicBezTo>
                  <a:cubicBezTo>
                    <a:pt x="2958" y="193"/>
                    <a:pt x="2991" y="195"/>
                    <a:pt x="3024" y="200"/>
                  </a:cubicBezTo>
                  <a:cubicBezTo>
                    <a:pt x="3060" y="200"/>
                    <a:pt x="3072" y="164"/>
                    <a:pt x="3048" y="152"/>
                  </a:cubicBezTo>
                  <a:cubicBezTo>
                    <a:pt x="2879" y="47"/>
                    <a:pt x="2715" y="0"/>
                    <a:pt x="255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2" name="Google Shape;13462;p56"/>
            <p:cNvSpPr/>
            <p:nvPr/>
          </p:nvSpPr>
          <p:spPr>
            <a:xfrm>
              <a:off x="3804325" y="2227775"/>
              <a:ext cx="47825" cy="54325"/>
            </a:xfrm>
            <a:custGeom>
              <a:avLst/>
              <a:gdLst/>
              <a:ahLst/>
              <a:cxnLst/>
              <a:rect l="l" t="t" r="r" b="b"/>
              <a:pathLst>
                <a:path w="1913" h="2173" extrusionOk="0">
                  <a:moveTo>
                    <a:pt x="103" y="1"/>
                  </a:moveTo>
                  <a:cubicBezTo>
                    <a:pt x="69" y="1"/>
                    <a:pt x="35" y="5"/>
                    <a:pt x="1" y="13"/>
                  </a:cubicBezTo>
                  <a:cubicBezTo>
                    <a:pt x="84" y="191"/>
                    <a:pt x="203" y="275"/>
                    <a:pt x="334" y="406"/>
                  </a:cubicBezTo>
                  <a:cubicBezTo>
                    <a:pt x="525" y="596"/>
                    <a:pt x="691" y="822"/>
                    <a:pt x="858" y="1061"/>
                  </a:cubicBezTo>
                  <a:cubicBezTo>
                    <a:pt x="1096" y="1418"/>
                    <a:pt x="1299" y="1894"/>
                    <a:pt x="1656" y="2144"/>
                  </a:cubicBezTo>
                  <a:cubicBezTo>
                    <a:pt x="1680" y="2164"/>
                    <a:pt x="1706" y="2172"/>
                    <a:pt x="1731" y="2172"/>
                  </a:cubicBezTo>
                  <a:cubicBezTo>
                    <a:pt x="1828" y="2172"/>
                    <a:pt x="1912" y="2046"/>
                    <a:pt x="1846" y="1942"/>
                  </a:cubicBezTo>
                  <a:cubicBezTo>
                    <a:pt x="1608" y="1501"/>
                    <a:pt x="1251" y="1072"/>
                    <a:pt x="953" y="691"/>
                  </a:cubicBezTo>
                  <a:cubicBezTo>
                    <a:pt x="779" y="441"/>
                    <a:pt x="465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3" name="Google Shape;13463;p56"/>
            <p:cNvSpPr/>
            <p:nvPr/>
          </p:nvSpPr>
          <p:spPr>
            <a:xfrm>
              <a:off x="3851825" y="2274900"/>
              <a:ext cx="34975" cy="10700"/>
            </a:xfrm>
            <a:custGeom>
              <a:avLst/>
              <a:gdLst/>
              <a:ahLst/>
              <a:cxnLst/>
              <a:rect l="l" t="t" r="r" b="b"/>
              <a:pathLst>
                <a:path w="1399" h="428" extrusionOk="0">
                  <a:moveTo>
                    <a:pt x="461" y="0"/>
                  </a:moveTo>
                  <a:cubicBezTo>
                    <a:pt x="312" y="0"/>
                    <a:pt x="156" y="40"/>
                    <a:pt x="30" y="116"/>
                  </a:cubicBezTo>
                  <a:cubicBezTo>
                    <a:pt x="1" y="126"/>
                    <a:pt x="18" y="158"/>
                    <a:pt x="45" y="158"/>
                  </a:cubicBezTo>
                  <a:cubicBezTo>
                    <a:pt x="51" y="158"/>
                    <a:pt x="58" y="156"/>
                    <a:pt x="65" y="152"/>
                  </a:cubicBezTo>
                  <a:cubicBezTo>
                    <a:pt x="136" y="110"/>
                    <a:pt x="206" y="93"/>
                    <a:pt x="274" y="93"/>
                  </a:cubicBezTo>
                  <a:cubicBezTo>
                    <a:pt x="576" y="93"/>
                    <a:pt x="853" y="428"/>
                    <a:pt x="1142" y="428"/>
                  </a:cubicBezTo>
                  <a:cubicBezTo>
                    <a:pt x="1215" y="428"/>
                    <a:pt x="1288" y="407"/>
                    <a:pt x="1363" y="354"/>
                  </a:cubicBezTo>
                  <a:cubicBezTo>
                    <a:pt x="1399" y="330"/>
                    <a:pt x="1399" y="295"/>
                    <a:pt x="1363" y="271"/>
                  </a:cubicBezTo>
                  <a:cubicBezTo>
                    <a:pt x="1137" y="128"/>
                    <a:pt x="887" y="80"/>
                    <a:pt x="637" y="21"/>
                  </a:cubicBezTo>
                  <a:cubicBezTo>
                    <a:pt x="581" y="7"/>
                    <a:pt x="522" y="0"/>
                    <a:pt x="46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4" name="Google Shape;13464;p56"/>
            <p:cNvSpPr/>
            <p:nvPr/>
          </p:nvSpPr>
          <p:spPr>
            <a:xfrm>
              <a:off x="3461600" y="1649850"/>
              <a:ext cx="46600" cy="234525"/>
            </a:xfrm>
            <a:custGeom>
              <a:avLst/>
              <a:gdLst/>
              <a:ahLst/>
              <a:cxnLst/>
              <a:rect l="l" t="t" r="r" b="b"/>
              <a:pathLst>
                <a:path w="1864" h="9381" extrusionOk="0">
                  <a:moveTo>
                    <a:pt x="45" y="0"/>
                  </a:moveTo>
                  <a:cubicBezTo>
                    <a:pt x="20" y="0"/>
                    <a:pt x="1" y="34"/>
                    <a:pt x="18" y="67"/>
                  </a:cubicBezTo>
                  <a:cubicBezTo>
                    <a:pt x="1006" y="1341"/>
                    <a:pt x="1351" y="3068"/>
                    <a:pt x="1446" y="4651"/>
                  </a:cubicBezTo>
                  <a:cubicBezTo>
                    <a:pt x="1506" y="5437"/>
                    <a:pt x="1649" y="6187"/>
                    <a:pt x="1554" y="6985"/>
                  </a:cubicBezTo>
                  <a:cubicBezTo>
                    <a:pt x="1470" y="7759"/>
                    <a:pt x="1232" y="8485"/>
                    <a:pt x="1089" y="9247"/>
                  </a:cubicBezTo>
                  <a:cubicBezTo>
                    <a:pt x="1075" y="9327"/>
                    <a:pt x="1139" y="9380"/>
                    <a:pt x="1203" y="9380"/>
                  </a:cubicBezTo>
                  <a:cubicBezTo>
                    <a:pt x="1244" y="9380"/>
                    <a:pt x="1285" y="9358"/>
                    <a:pt x="1303" y="9307"/>
                  </a:cubicBezTo>
                  <a:cubicBezTo>
                    <a:pt x="1565" y="8557"/>
                    <a:pt x="1589" y="7759"/>
                    <a:pt x="1649" y="6985"/>
                  </a:cubicBezTo>
                  <a:cubicBezTo>
                    <a:pt x="1720" y="6056"/>
                    <a:pt x="1863" y="5163"/>
                    <a:pt x="1780" y="4247"/>
                  </a:cubicBezTo>
                  <a:cubicBezTo>
                    <a:pt x="1649" y="2711"/>
                    <a:pt x="1256" y="1091"/>
                    <a:pt x="77" y="20"/>
                  </a:cubicBezTo>
                  <a:cubicBezTo>
                    <a:pt x="67" y="6"/>
                    <a:pt x="55" y="0"/>
                    <a:pt x="4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5" name="Google Shape;13465;p56"/>
            <p:cNvSpPr/>
            <p:nvPr/>
          </p:nvSpPr>
          <p:spPr>
            <a:xfrm>
              <a:off x="3457575" y="1902825"/>
              <a:ext cx="27100" cy="71525"/>
            </a:xfrm>
            <a:custGeom>
              <a:avLst/>
              <a:gdLst/>
              <a:ahLst/>
              <a:cxnLst/>
              <a:rect l="l" t="t" r="r" b="b"/>
              <a:pathLst>
                <a:path w="1084" h="2861" extrusionOk="0">
                  <a:moveTo>
                    <a:pt x="1069" y="0"/>
                  </a:moveTo>
                  <a:cubicBezTo>
                    <a:pt x="1060" y="0"/>
                    <a:pt x="1048" y="3"/>
                    <a:pt x="1048" y="9"/>
                  </a:cubicBezTo>
                  <a:cubicBezTo>
                    <a:pt x="988" y="1045"/>
                    <a:pt x="83" y="1771"/>
                    <a:pt x="0" y="2807"/>
                  </a:cubicBezTo>
                  <a:cubicBezTo>
                    <a:pt x="0" y="2842"/>
                    <a:pt x="28" y="2860"/>
                    <a:pt x="57" y="2860"/>
                  </a:cubicBezTo>
                  <a:cubicBezTo>
                    <a:pt x="77" y="2860"/>
                    <a:pt x="97" y="2851"/>
                    <a:pt x="107" y="2831"/>
                  </a:cubicBezTo>
                  <a:cubicBezTo>
                    <a:pt x="714" y="2009"/>
                    <a:pt x="1060" y="1033"/>
                    <a:pt x="1072" y="9"/>
                  </a:cubicBezTo>
                  <a:cubicBezTo>
                    <a:pt x="1083" y="3"/>
                    <a:pt x="1078" y="0"/>
                    <a:pt x="10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6" name="Google Shape;13466;p56"/>
            <p:cNvSpPr/>
            <p:nvPr/>
          </p:nvSpPr>
          <p:spPr>
            <a:xfrm>
              <a:off x="3434950" y="1988125"/>
              <a:ext cx="11525" cy="10600"/>
            </a:xfrm>
            <a:custGeom>
              <a:avLst/>
              <a:gdLst/>
              <a:ahLst/>
              <a:cxnLst/>
              <a:rect l="l" t="t" r="r" b="b"/>
              <a:pathLst>
                <a:path w="461" h="424" extrusionOk="0">
                  <a:moveTo>
                    <a:pt x="382" y="1"/>
                  </a:moveTo>
                  <a:cubicBezTo>
                    <a:pt x="378" y="1"/>
                    <a:pt x="373" y="1"/>
                    <a:pt x="369" y="2"/>
                  </a:cubicBezTo>
                  <a:cubicBezTo>
                    <a:pt x="226" y="62"/>
                    <a:pt x="0" y="217"/>
                    <a:pt x="0" y="395"/>
                  </a:cubicBezTo>
                  <a:cubicBezTo>
                    <a:pt x="0" y="413"/>
                    <a:pt x="19" y="424"/>
                    <a:pt x="34" y="424"/>
                  </a:cubicBezTo>
                  <a:cubicBezTo>
                    <a:pt x="40" y="424"/>
                    <a:pt x="45" y="422"/>
                    <a:pt x="48" y="419"/>
                  </a:cubicBezTo>
                  <a:cubicBezTo>
                    <a:pt x="107" y="371"/>
                    <a:pt x="167" y="312"/>
                    <a:pt x="214" y="252"/>
                  </a:cubicBezTo>
                  <a:cubicBezTo>
                    <a:pt x="274" y="181"/>
                    <a:pt x="334" y="121"/>
                    <a:pt x="417" y="74"/>
                  </a:cubicBezTo>
                  <a:cubicBezTo>
                    <a:pt x="460" y="52"/>
                    <a:pt x="425" y="1"/>
                    <a:pt x="38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7" name="Google Shape;13467;p56"/>
            <p:cNvSpPr/>
            <p:nvPr/>
          </p:nvSpPr>
          <p:spPr>
            <a:xfrm>
              <a:off x="3512650" y="1720875"/>
              <a:ext cx="21725" cy="119600"/>
            </a:xfrm>
            <a:custGeom>
              <a:avLst/>
              <a:gdLst/>
              <a:ahLst/>
              <a:cxnLst/>
              <a:rect l="l" t="t" r="r" b="b"/>
              <a:pathLst>
                <a:path w="869" h="4784" extrusionOk="0">
                  <a:moveTo>
                    <a:pt x="78" y="1"/>
                  </a:moveTo>
                  <a:cubicBezTo>
                    <a:pt x="43" y="1"/>
                    <a:pt x="0" y="37"/>
                    <a:pt x="23" y="84"/>
                  </a:cubicBezTo>
                  <a:cubicBezTo>
                    <a:pt x="631" y="1644"/>
                    <a:pt x="47" y="3144"/>
                    <a:pt x="226" y="4727"/>
                  </a:cubicBezTo>
                  <a:cubicBezTo>
                    <a:pt x="233" y="4761"/>
                    <a:pt x="266" y="4783"/>
                    <a:pt x="296" y="4783"/>
                  </a:cubicBezTo>
                  <a:cubicBezTo>
                    <a:pt x="319" y="4783"/>
                    <a:pt x="340" y="4770"/>
                    <a:pt x="345" y="4739"/>
                  </a:cubicBezTo>
                  <a:cubicBezTo>
                    <a:pt x="702" y="3239"/>
                    <a:pt x="869" y="1441"/>
                    <a:pt x="119" y="36"/>
                  </a:cubicBezTo>
                  <a:cubicBezTo>
                    <a:pt x="115" y="11"/>
                    <a:pt x="97" y="1"/>
                    <a:pt x="7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8" name="Google Shape;13468;p56"/>
            <p:cNvSpPr/>
            <p:nvPr/>
          </p:nvSpPr>
          <p:spPr>
            <a:xfrm>
              <a:off x="3494475" y="1862825"/>
              <a:ext cx="19250" cy="74050"/>
            </a:xfrm>
            <a:custGeom>
              <a:avLst/>
              <a:gdLst/>
              <a:ahLst/>
              <a:cxnLst/>
              <a:rect l="l" t="t" r="r" b="b"/>
              <a:pathLst>
                <a:path w="770" h="2962" extrusionOk="0">
                  <a:moveTo>
                    <a:pt x="731" y="1"/>
                  </a:moveTo>
                  <a:cubicBezTo>
                    <a:pt x="719" y="1"/>
                    <a:pt x="707" y="5"/>
                    <a:pt x="703" y="14"/>
                  </a:cubicBezTo>
                  <a:cubicBezTo>
                    <a:pt x="512" y="466"/>
                    <a:pt x="405" y="954"/>
                    <a:pt x="286" y="1431"/>
                  </a:cubicBezTo>
                  <a:cubicBezTo>
                    <a:pt x="167" y="1907"/>
                    <a:pt x="0" y="2407"/>
                    <a:pt x="36" y="2895"/>
                  </a:cubicBezTo>
                  <a:cubicBezTo>
                    <a:pt x="36" y="2933"/>
                    <a:pt x="65" y="2961"/>
                    <a:pt x="92" y="2961"/>
                  </a:cubicBezTo>
                  <a:cubicBezTo>
                    <a:pt x="108" y="2961"/>
                    <a:pt x="123" y="2952"/>
                    <a:pt x="131" y="2931"/>
                  </a:cubicBezTo>
                  <a:cubicBezTo>
                    <a:pt x="369" y="2514"/>
                    <a:pt x="429" y="1978"/>
                    <a:pt x="536" y="1502"/>
                  </a:cubicBezTo>
                  <a:cubicBezTo>
                    <a:pt x="643" y="1014"/>
                    <a:pt x="750" y="538"/>
                    <a:pt x="762" y="26"/>
                  </a:cubicBezTo>
                  <a:cubicBezTo>
                    <a:pt x="770" y="11"/>
                    <a:pt x="750" y="1"/>
                    <a:pt x="73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9" name="Google Shape;13469;p56"/>
            <p:cNvSpPr/>
            <p:nvPr/>
          </p:nvSpPr>
          <p:spPr>
            <a:xfrm>
              <a:off x="3471675" y="1945100"/>
              <a:ext cx="22825" cy="34700"/>
            </a:xfrm>
            <a:custGeom>
              <a:avLst/>
              <a:gdLst/>
              <a:ahLst/>
              <a:cxnLst/>
              <a:rect l="l" t="t" r="r" b="b"/>
              <a:pathLst>
                <a:path w="913" h="1388" extrusionOk="0">
                  <a:moveTo>
                    <a:pt x="863" y="0"/>
                  </a:moveTo>
                  <a:cubicBezTo>
                    <a:pt x="848" y="0"/>
                    <a:pt x="834" y="7"/>
                    <a:pt x="829" y="21"/>
                  </a:cubicBezTo>
                  <a:cubicBezTo>
                    <a:pt x="734" y="271"/>
                    <a:pt x="627" y="497"/>
                    <a:pt x="472" y="711"/>
                  </a:cubicBezTo>
                  <a:cubicBezTo>
                    <a:pt x="317" y="914"/>
                    <a:pt x="138" y="1069"/>
                    <a:pt x="19" y="1295"/>
                  </a:cubicBezTo>
                  <a:cubicBezTo>
                    <a:pt x="0" y="1333"/>
                    <a:pt x="20" y="1388"/>
                    <a:pt x="60" y="1388"/>
                  </a:cubicBezTo>
                  <a:cubicBezTo>
                    <a:pt x="69" y="1388"/>
                    <a:pt x="80" y="1385"/>
                    <a:pt x="91" y="1378"/>
                  </a:cubicBezTo>
                  <a:cubicBezTo>
                    <a:pt x="603" y="1200"/>
                    <a:pt x="793" y="521"/>
                    <a:pt x="912" y="45"/>
                  </a:cubicBezTo>
                  <a:cubicBezTo>
                    <a:pt x="912" y="16"/>
                    <a:pt x="886" y="0"/>
                    <a:pt x="8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0" name="Google Shape;13470;p56"/>
            <p:cNvSpPr/>
            <p:nvPr/>
          </p:nvSpPr>
          <p:spPr>
            <a:xfrm>
              <a:off x="3492975" y="1781075"/>
              <a:ext cx="57475" cy="193125"/>
            </a:xfrm>
            <a:custGeom>
              <a:avLst/>
              <a:gdLst/>
              <a:ahLst/>
              <a:cxnLst/>
              <a:rect l="l" t="t" r="r" b="b"/>
              <a:pathLst>
                <a:path w="2299" h="7725" extrusionOk="0">
                  <a:moveTo>
                    <a:pt x="2019" y="0"/>
                  </a:moveTo>
                  <a:cubicBezTo>
                    <a:pt x="1971" y="0"/>
                    <a:pt x="1911" y="46"/>
                    <a:pt x="1918" y="117"/>
                  </a:cubicBezTo>
                  <a:cubicBezTo>
                    <a:pt x="2120" y="1438"/>
                    <a:pt x="1942" y="2855"/>
                    <a:pt x="1656" y="4153"/>
                  </a:cubicBezTo>
                  <a:cubicBezTo>
                    <a:pt x="1501" y="4867"/>
                    <a:pt x="1299" y="5594"/>
                    <a:pt x="965" y="6248"/>
                  </a:cubicBezTo>
                  <a:cubicBezTo>
                    <a:pt x="846" y="6498"/>
                    <a:pt x="703" y="6748"/>
                    <a:pt x="525" y="6975"/>
                  </a:cubicBezTo>
                  <a:cubicBezTo>
                    <a:pt x="370" y="7165"/>
                    <a:pt x="132" y="7332"/>
                    <a:pt x="37" y="7558"/>
                  </a:cubicBezTo>
                  <a:cubicBezTo>
                    <a:pt x="1" y="7630"/>
                    <a:pt x="37" y="7725"/>
                    <a:pt x="120" y="7725"/>
                  </a:cubicBezTo>
                  <a:cubicBezTo>
                    <a:pt x="632" y="7677"/>
                    <a:pt x="989" y="6951"/>
                    <a:pt x="1180" y="6558"/>
                  </a:cubicBezTo>
                  <a:cubicBezTo>
                    <a:pt x="1501" y="5867"/>
                    <a:pt x="1703" y="5129"/>
                    <a:pt x="1846" y="4403"/>
                  </a:cubicBezTo>
                  <a:cubicBezTo>
                    <a:pt x="2132" y="2998"/>
                    <a:pt x="2299" y="1486"/>
                    <a:pt x="2073" y="69"/>
                  </a:cubicBezTo>
                  <a:cubicBezTo>
                    <a:pt x="2077" y="21"/>
                    <a:pt x="2051" y="0"/>
                    <a:pt x="201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1" name="Google Shape;13471;p56"/>
            <p:cNvSpPr/>
            <p:nvPr/>
          </p:nvSpPr>
          <p:spPr>
            <a:xfrm>
              <a:off x="3525900" y="1816575"/>
              <a:ext cx="40625" cy="171250"/>
            </a:xfrm>
            <a:custGeom>
              <a:avLst/>
              <a:gdLst/>
              <a:ahLst/>
              <a:cxnLst/>
              <a:rect l="l" t="t" r="r" b="b"/>
              <a:pathLst>
                <a:path w="1625" h="6850" extrusionOk="0">
                  <a:moveTo>
                    <a:pt x="1559" y="0"/>
                  </a:moveTo>
                  <a:cubicBezTo>
                    <a:pt x="1544" y="0"/>
                    <a:pt x="1529" y="6"/>
                    <a:pt x="1529" y="18"/>
                  </a:cubicBezTo>
                  <a:cubicBezTo>
                    <a:pt x="1518" y="1221"/>
                    <a:pt x="1434" y="2411"/>
                    <a:pt x="1220" y="3590"/>
                  </a:cubicBezTo>
                  <a:cubicBezTo>
                    <a:pt x="1113" y="4162"/>
                    <a:pt x="958" y="4721"/>
                    <a:pt x="756" y="5269"/>
                  </a:cubicBezTo>
                  <a:cubicBezTo>
                    <a:pt x="565" y="5781"/>
                    <a:pt x="172" y="6210"/>
                    <a:pt x="29" y="6722"/>
                  </a:cubicBezTo>
                  <a:cubicBezTo>
                    <a:pt x="0" y="6790"/>
                    <a:pt x="67" y="6850"/>
                    <a:pt x="131" y="6850"/>
                  </a:cubicBezTo>
                  <a:cubicBezTo>
                    <a:pt x="145" y="6850"/>
                    <a:pt x="159" y="6847"/>
                    <a:pt x="172" y="6841"/>
                  </a:cubicBezTo>
                  <a:cubicBezTo>
                    <a:pt x="1017" y="6281"/>
                    <a:pt x="1291" y="4674"/>
                    <a:pt x="1434" y="3769"/>
                  </a:cubicBezTo>
                  <a:cubicBezTo>
                    <a:pt x="1625" y="2531"/>
                    <a:pt x="1601" y="1268"/>
                    <a:pt x="1589" y="18"/>
                  </a:cubicBezTo>
                  <a:cubicBezTo>
                    <a:pt x="1589" y="6"/>
                    <a:pt x="1574" y="0"/>
                    <a:pt x="15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2" name="Google Shape;13472;p56"/>
            <p:cNvSpPr/>
            <p:nvPr/>
          </p:nvSpPr>
          <p:spPr>
            <a:xfrm>
              <a:off x="3569025" y="1826650"/>
              <a:ext cx="32025" cy="143525"/>
            </a:xfrm>
            <a:custGeom>
              <a:avLst/>
              <a:gdLst/>
              <a:ahLst/>
              <a:cxnLst/>
              <a:rect l="l" t="t" r="r" b="b"/>
              <a:pathLst>
                <a:path w="1281" h="5741" extrusionOk="0">
                  <a:moveTo>
                    <a:pt x="906" y="1"/>
                  </a:moveTo>
                  <a:cubicBezTo>
                    <a:pt x="877" y="1"/>
                    <a:pt x="850" y="26"/>
                    <a:pt x="864" y="68"/>
                  </a:cubicBezTo>
                  <a:cubicBezTo>
                    <a:pt x="995" y="996"/>
                    <a:pt x="983" y="2008"/>
                    <a:pt x="876" y="2949"/>
                  </a:cubicBezTo>
                  <a:cubicBezTo>
                    <a:pt x="816" y="3473"/>
                    <a:pt x="721" y="3997"/>
                    <a:pt x="566" y="4485"/>
                  </a:cubicBezTo>
                  <a:cubicBezTo>
                    <a:pt x="424" y="4890"/>
                    <a:pt x="185" y="5223"/>
                    <a:pt x="31" y="5616"/>
                  </a:cubicBezTo>
                  <a:cubicBezTo>
                    <a:pt x="0" y="5687"/>
                    <a:pt x="73" y="5740"/>
                    <a:pt x="139" y="5740"/>
                  </a:cubicBezTo>
                  <a:cubicBezTo>
                    <a:pt x="151" y="5740"/>
                    <a:pt x="163" y="5739"/>
                    <a:pt x="174" y="5735"/>
                  </a:cubicBezTo>
                  <a:cubicBezTo>
                    <a:pt x="900" y="5306"/>
                    <a:pt x="1067" y="4009"/>
                    <a:pt x="1162" y="3247"/>
                  </a:cubicBezTo>
                  <a:cubicBezTo>
                    <a:pt x="1281" y="2175"/>
                    <a:pt x="1221" y="1092"/>
                    <a:pt x="959" y="44"/>
                  </a:cubicBezTo>
                  <a:cubicBezTo>
                    <a:pt x="949" y="14"/>
                    <a:pt x="927" y="1"/>
                    <a:pt x="9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3" name="Google Shape;13473;p56"/>
            <p:cNvSpPr/>
            <p:nvPr/>
          </p:nvSpPr>
          <p:spPr>
            <a:xfrm>
              <a:off x="3620375" y="1850275"/>
              <a:ext cx="19375" cy="94775"/>
            </a:xfrm>
            <a:custGeom>
              <a:avLst/>
              <a:gdLst/>
              <a:ahLst/>
              <a:cxnLst/>
              <a:rect l="l" t="t" r="r" b="b"/>
              <a:pathLst>
                <a:path w="775" h="3791" extrusionOk="0">
                  <a:moveTo>
                    <a:pt x="344" y="0"/>
                  </a:moveTo>
                  <a:cubicBezTo>
                    <a:pt x="322" y="0"/>
                    <a:pt x="304" y="19"/>
                    <a:pt x="310" y="51"/>
                  </a:cubicBezTo>
                  <a:cubicBezTo>
                    <a:pt x="477" y="671"/>
                    <a:pt x="429" y="1302"/>
                    <a:pt x="358" y="1921"/>
                  </a:cubicBezTo>
                  <a:cubicBezTo>
                    <a:pt x="275" y="2480"/>
                    <a:pt x="1" y="3135"/>
                    <a:pt x="72" y="3707"/>
                  </a:cubicBezTo>
                  <a:cubicBezTo>
                    <a:pt x="72" y="3749"/>
                    <a:pt x="114" y="3791"/>
                    <a:pt x="155" y="3791"/>
                  </a:cubicBezTo>
                  <a:cubicBezTo>
                    <a:pt x="172" y="3791"/>
                    <a:pt x="189" y="3784"/>
                    <a:pt x="203" y="3766"/>
                  </a:cubicBezTo>
                  <a:cubicBezTo>
                    <a:pt x="572" y="3314"/>
                    <a:pt x="608" y="2492"/>
                    <a:pt x="667" y="1933"/>
                  </a:cubicBezTo>
                  <a:cubicBezTo>
                    <a:pt x="727" y="1313"/>
                    <a:pt x="775" y="563"/>
                    <a:pt x="394" y="40"/>
                  </a:cubicBezTo>
                  <a:cubicBezTo>
                    <a:pt x="383" y="13"/>
                    <a:pt x="363" y="0"/>
                    <a:pt x="34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4" name="Google Shape;13474;p56"/>
            <p:cNvSpPr/>
            <p:nvPr/>
          </p:nvSpPr>
          <p:spPr>
            <a:xfrm>
              <a:off x="3609900" y="1957500"/>
              <a:ext cx="11775" cy="15575"/>
            </a:xfrm>
            <a:custGeom>
              <a:avLst/>
              <a:gdLst/>
              <a:ahLst/>
              <a:cxnLst/>
              <a:rect l="l" t="t" r="r" b="b"/>
              <a:pathLst>
                <a:path w="471" h="623" extrusionOk="0">
                  <a:moveTo>
                    <a:pt x="414" y="0"/>
                  </a:moveTo>
                  <a:cubicBezTo>
                    <a:pt x="404" y="0"/>
                    <a:pt x="393" y="4"/>
                    <a:pt x="384" y="13"/>
                  </a:cubicBezTo>
                  <a:lnTo>
                    <a:pt x="205" y="192"/>
                  </a:lnTo>
                  <a:cubicBezTo>
                    <a:pt x="146" y="263"/>
                    <a:pt x="86" y="346"/>
                    <a:pt x="39" y="453"/>
                  </a:cubicBezTo>
                  <a:cubicBezTo>
                    <a:pt x="1" y="553"/>
                    <a:pt x="75" y="622"/>
                    <a:pt x="142" y="622"/>
                  </a:cubicBezTo>
                  <a:cubicBezTo>
                    <a:pt x="180" y="622"/>
                    <a:pt x="216" y="600"/>
                    <a:pt x="229" y="549"/>
                  </a:cubicBezTo>
                  <a:cubicBezTo>
                    <a:pt x="289" y="382"/>
                    <a:pt x="396" y="227"/>
                    <a:pt x="444" y="49"/>
                  </a:cubicBezTo>
                  <a:cubicBezTo>
                    <a:pt x="470" y="31"/>
                    <a:pt x="444" y="0"/>
                    <a:pt x="41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5" name="Google Shape;13475;p56"/>
            <p:cNvSpPr/>
            <p:nvPr/>
          </p:nvSpPr>
          <p:spPr>
            <a:xfrm>
              <a:off x="3637525" y="1873275"/>
              <a:ext cx="19500" cy="85175"/>
            </a:xfrm>
            <a:custGeom>
              <a:avLst/>
              <a:gdLst/>
              <a:ahLst/>
              <a:cxnLst/>
              <a:rect l="l" t="t" r="r" b="b"/>
              <a:pathLst>
                <a:path w="780" h="3407" extrusionOk="0">
                  <a:moveTo>
                    <a:pt x="605" y="0"/>
                  </a:moveTo>
                  <a:cubicBezTo>
                    <a:pt x="575" y="0"/>
                    <a:pt x="541" y="15"/>
                    <a:pt x="541" y="48"/>
                  </a:cubicBezTo>
                  <a:cubicBezTo>
                    <a:pt x="517" y="596"/>
                    <a:pt x="505" y="1132"/>
                    <a:pt x="470" y="1679"/>
                  </a:cubicBezTo>
                  <a:cubicBezTo>
                    <a:pt x="458" y="1977"/>
                    <a:pt x="482" y="2298"/>
                    <a:pt x="398" y="2584"/>
                  </a:cubicBezTo>
                  <a:cubicBezTo>
                    <a:pt x="327" y="2858"/>
                    <a:pt x="136" y="3049"/>
                    <a:pt x="29" y="3287"/>
                  </a:cubicBezTo>
                  <a:cubicBezTo>
                    <a:pt x="0" y="3335"/>
                    <a:pt x="34" y="3407"/>
                    <a:pt x="86" y="3407"/>
                  </a:cubicBezTo>
                  <a:cubicBezTo>
                    <a:pt x="98" y="3407"/>
                    <a:pt x="111" y="3403"/>
                    <a:pt x="124" y="3394"/>
                  </a:cubicBezTo>
                  <a:cubicBezTo>
                    <a:pt x="470" y="3144"/>
                    <a:pt x="624" y="2370"/>
                    <a:pt x="684" y="1965"/>
                  </a:cubicBezTo>
                  <a:cubicBezTo>
                    <a:pt x="779" y="1322"/>
                    <a:pt x="696" y="667"/>
                    <a:pt x="648" y="24"/>
                  </a:cubicBezTo>
                  <a:cubicBezTo>
                    <a:pt x="648" y="9"/>
                    <a:pt x="628" y="0"/>
                    <a:pt x="6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6" name="Google Shape;13476;p56"/>
            <p:cNvSpPr/>
            <p:nvPr/>
          </p:nvSpPr>
          <p:spPr>
            <a:xfrm>
              <a:off x="3671375" y="1884725"/>
              <a:ext cx="16000" cy="70875"/>
            </a:xfrm>
            <a:custGeom>
              <a:avLst/>
              <a:gdLst/>
              <a:ahLst/>
              <a:cxnLst/>
              <a:rect l="l" t="t" r="r" b="b"/>
              <a:pathLst>
                <a:path w="640" h="2835" extrusionOk="0">
                  <a:moveTo>
                    <a:pt x="538" y="1"/>
                  </a:moveTo>
                  <a:cubicBezTo>
                    <a:pt x="488" y="1"/>
                    <a:pt x="437" y="31"/>
                    <a:pt x="437" y="90"/>
                  </a:cubicBezTo>
                  <a:cubicBezTo>
                    <a:pt x="413" y="995"/>
                    <a:pt x="163" y="1829"/>
                    <a:pt x="9" y="2710"/>
                  </a:cubicBezTo>
                  <a:cubicBezTo>
                    <a:pt x="1" y="2779"/>
                    <a:pt x="54" y="2834"/>
                    <a:pt x="108" y="2834"/>
                  </a:cubicBezTo>
                  <a:cubicBezTo>
                    <a:pt x="137" y="2834"/>
                    <a:pt x="166" y="2818"/>
                    <a:pt x="187" y="2781"/>
                  </a:cubicBezTo>
                  <a:cubicBezTo>
                    <a:pt x="592" y="1983"/>
                    <a:pt x="640" y="971"/>
                    <a:pt x="640" y="90"/>
                  </a:cubicBezTo>
                  <a:cubicBezTo>
                    <a:pt x="640" y="31"/>
                    <a:pt x="589" y="1"/>
                    <a:pt x="53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7" name="Google Shape;13477;p56"/>
            <p:cNvSpPr/>
            <p:nvPr/>
          </p:nvSpPr>
          <p:spPr>
            <a:xfrm>
              <a:off x="3697425" y="1929900"/>
              <a:ext cx="14750" cy="26300"/>
            </a:xfrm>
            <a:custGeom>
              <a:avLst/>
              <a:gdLst/>
              <a:ahLst/>
              <a:cxnLst/>
              <a:rect l="l" t="t" r="r" b="b"/>
              <a:pathLst>
                <a:path w="590" h="1052" extrusionOk="0">
                  <a:moveTo>
                    <a:pt x="501" y="0"/>
                  </a:moveTo>
                  <a:cubicBezTo>
                    <a:pt x="466" y="0"/>
                    <a:pt x="427" y="17"/>
                    <a:pt x="407" y="57"/>
                  </a:cubicBezTo>
                  <a:cubicBezTo>
                    <a:pt x="276" y="367"/>
                    <a:pt x="110" y="665"/>
                    <a:pt x="14" y="998"/>
                  </a:cubicBezTo>
                  <a:cubicBezTo>
                    <a:pt x="0" y="1033"/>
                    <a:pt x="23" y="1051"/>
                    <a:pt x="49" y="1051"/>
                  </a:cubicBezTo>
                  <a:cubicBezTo>
                    <a:pt x="67" y="1051"/>
                    <a:pt x="88" y="1042"/>
                    <a:pt x="98" y="1022"/>
                  </a:cubicBezTo>
                  <a:cubicBezTo>
                    <a:pt x="312" y="736"/>
                    <a:pt x="443" y="414"/>
                    <a:pt x="562" y="81"/>
                  </a:cubicBezTo>
                  <a:cubicBezTo>
                    <a:pt x="590" y="33"/>
                    <a:pt x="549" y="0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8" name="Google Shape;13478;p56"/>
            <p:cNvSpPr/>
            <p:nvPr/>
          </p:nvSpPr>
          <p:spPr>
            <a:xfrm>
              <a:off x="3735875" y="1895900"/>
              <a:ext cx="11625" cy="65450"/>
            </a:xfrm>
            <a:custGeom>
              <a:avLst/>
              <a:gdLst/>
              <a:ahLst/>
              <a:cxnLst/>
              <a:rect l="l" t="t" r="r" b="b"/>
              <a:pathLst>
                <a:path w="465" h="2618" extrusionOk="0">
                  <a:moveTo>
                    <a:pt x="322" y="0"/>
                  </a:moveTo>
                  <a:cubicBezTo>
                    <a:pt x="441" y="905"/>
                    <a:pt x="155" y="1691"/>
                    <a:pt x="0" y="2572"/>
                  </a:cubicBezTo>
                  <a:cubicBezTo>
                    <a:pt x="0" y="2598"/>
                    <a:pt x="25" y="2617"/>
                    <a:pt x="43" y="2617"/>
                  </a:cubicBezTo>
                  <a:cubicBezTo>
                    <a:pt x="50" y="2617"/>
                    <a:pt x="57" y="2615"/>
                    <a:pt x="60" y="2608"/>
                  </a:cubicBezTo>
                  <a:cubicBezTo>
                    <a:pt x="417" y="1774"/>
                    <a:pt x="465" y="882"/>
                    <a:pt x="3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9" name="Google Shape;13479;p56"/>
            <p:cNvSpPr/>
            <p:nvPr/>
          </p:nvSpPr>
          <p:spPr>
            <a:xfrm>
              <a:off x="3794800" y="1900575"/>
              <a:ext cx="9250" cy="32575"/>
            </a:xfrm>
            <a:custGeom>
              <a:avLst/>
              <a:gdLst/>
              <a:ahLst/>
              <a:cxnLst/>
              <a:rect l="l" t="t" r="r" b="b"/>
              <a:pathLst>
                <a:path w="370" h="1303" extrusionOk="0">
                  <a:moveTo>
                    <a:pt x="185" y="1"/>
                  </a:moveTo>
                  <a:cubicBezTo>
                    <a:pt x="129" y="1"/>
                    <a:pt x="72" y="34"/>
                    <a:pt x="72" y="99"/>
                  </a:cubicBezTo>
                  <a:cubicBezTo>
                    <a:pt x="72" y="480"/>
                    <a:pt x="1" y="885"/>
                    <a:pt x="48" y="1254"/>
                  </a:cubicBezTo>
                  <a:cubicBezTo>
                    <a:pt x="55" y="1288"/>
                    <a:pt x="85" y="1302"/>
                    <a:pt x="115" y="1302"/>
                  </a:cubicBezTo>
                  <a:cubicBezTo>
                    <a:pt x="139" y="1302"/>
                    <a:pt x="164" y="1294"/>
                    <a:pt x="179" y="1278"/>
                  </a:cubicBezTo>
                  <a:cubicBezTo>
                    <a:pt x="370" y="933"/>
                    <a:pt x="310" y="468"/>
                    <a:pt x="298" y="99"/>
                  </a:cubicBezTo>
                  <a:cubicBezTo>
                    <a:pt x="298" y="34"/>
                    <a:pt x="242" y="1"/>
                    <a:pt x="18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0" name="Google Shape;13480;p56"/>
            <p:cNvSpPr/>
            <p:nvPr/>
          </p:nvSpPr>
          <p:spPr>
            <a:xfrm>
              <a:off x="3828150" y="1897575"/>
              <a:ext cx="14300" cy="52400"/>
            </a:xfrm>
            <a:custGeom>
              <a:avLst/>
              <a:gdLst/>
              <a:ahLst/>
              <a:cxnLst/>
              <a:rect l="l" t="t" r="r" b="b"/>
              <a:pathLst>
                <a:path w="572" h="2096" extrusionOk="0">
                  <a:moveTo>
                    <a:pt x="423" y="0"/>
                  </a:moveTo>
                  <a:cubicBezTo>
                    <a:pt x="376" y="0"/>
                    <a:pt x="334" y="30"/>
                    <a:pt x="334" y="88"/>
                  </a:cubicBezTo>
                  <a:cubicBezTo>
                    <a:pt x="322" y="434"/>
                    <a:pt x="274" y="803"/>
                    <a:pt x="203" y="1160"/>
                  </a:cubicBezTo>
                  <a:cubicBezTo>
                    <a:pt x="143" y="1457"/>
                    <a:pt x="36" y="1719"/>
                    <a:pt x="0" y="2017"/>
                  </a:cubicBezTo>
                  <a:cubicBezTo>
                    <a:pt x="0" y="2060"/>
                    <a:pt x="49" y="2096"/>
                    <a:pt x="94" y="2096"/>
                  </a:cubicBezTo>
                  <a:cubicBezTo>
                    <a:pt x="112" y="2096"/>
                    <a:pt x="130" y="2090"/>
                    <a:pt x="143" y="2077"/>
                  </a:cubicBezTo>
                  <a:cubicBezTo>
                    <a:pt x="572" y="1541"/>
                    <a:pt x="560" y="731"/>
                    <a:pt x="536" y="100"/>
                  </a:cubicBezTo>
                  <a:cubicBezTo>
                    <a:pt x="524" y="33"/>
                    <a:pt x="471" y="0"/>
                    <a:pt x="42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1" name="Google Shape;13481;p56"/>
            <p:cNvSpPr/>
            <p:nvPr/>
          </p:nvSpPr>
          <p:spPr>
            <a:xfrm>
              <a:off x="3889650" y="1884300"/>
              <a:ext cx="16500" cy="47875"/>
            </a:xfrm>
            <a:custGeom>
              <a:avLst/>
              <a:gdLst/>
              <a:ahLst/>
              <a:cxnLst/>
              <a:rect l="l" t="t" r="r" b="b"/>
              <a:pathLst>
                <a:path w="660" h="1915" extrusionOk="0">
                  <a:moveTo>
                    <a:pt x="393" y="0"/>
                  </a:moveTo>
                  <a:cubicBezTo>
                    <a:pt x="335" y="0"/>
                    <a:pt x="279" y="36"/>
                    <a:pt x="279" y="107"/>
                  </a:cubicBezTo>
                  <a:cubicBezTo>
                    <a:pt x="267" y="417"/>
                    <a:pt x="255" y="750"/>
                    <a:pt x="195" y="1060"/>
                  </a:cubicBezTo>
                  <a:cubicBezTo>
                    <a:pt x="148" y="1310"/>
                    <a:pt x="29" y="1560"/>
                    <a:pt x="17" y="1822"/>
                  </a:cubicBezTo>
                  <a:cubicBezTo>
                    <a:pt x="0" y="1880"/>
                    <a:pt x="58" y="1915"/>
                    <a:pt x="119" y="1915"/>
                  </a:cubicBezTo>
                  <a:cubicBezTo>
                    <a:pt x="146" y="1915"/>
                    <a:pt x="174" y="1908"/>
                    <a:pt x="195" y="1893"/>
                  </a:cubicBezTo>
                  <a:cubicBezTo>
                    <a:pt x="660" y="1524"/>
                    <a:pt x="553" y="631"/>
                    <a:pt x="517" y="107"/>
                  </a:cubicBezTo>
                  <a:cubicBezTo>
                    <a:pt x="511" y="36"/>
                    <a:pt x="451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2" name="Google Shape;13482;p56"/>
            <p:cNvSpPr/>
            <p:nvPr/>
          </p:nvSpPr>
          <p:spPr>
            <a:xfrm>
              <a:off x="3933225" y="1890350"/>
              <a:ext cx="13700" cy="52550"/>
            </a:xfrm>
            <a:custGeom>
              <a:avLst/>
              <a:gdLst/>
              <a:ahLst/>
              <a:cxnLst/>
              <a:rect l="l" t="t" r="r" b="b"/>
              <a:pathLst>
                <a:path w="548" h="2102" extrusionOk="0">
                  <a:moveTo>
                    <a:pt x="310" y="1"/>
                  </a:moveTo>
                  <a:cubicBezTo>
                    <a:pt x="262" y="1"/>
                    <a:pt x="212" y="39"/>
                    <a:pt x="226" y="103"/>
                  </a:cubicBezTo>
                  <a:cubicBezTo>
                    <a:pt x="286" y="496"/>
                    <a:pt x="250" y="853"/>
                    <a:pt x="167" y="1223"/>
                  </a:cubicBezTo>
                  <a:cubicBezTo>
                    <a:pt x="107" y="1485"/>
                    <a:pt x="0" y="1746"/>
                    <a:pt x="0" y="2008"/>
                  </a:cubicBezTo>
                  <a:cubicBezTo>
                    <a:pt x="0" y="2071"/>
                    <a:pt x="41" y="2101"/>
                    <a:pt x="86" y="2101"/>
                  </a:cubicBezTo>
                  <a:cubicBezTo>
                    <a:pt x="119" y="2101"/>
                    <a:pt x="154" y="2086"/>
                    <a:pt x="179" y="2056"/>
                  </a:cubicBezTo>
                  <a:cubicBezTo>
                    <a:pt x="548" y="1520"/>
                    <a:pt x="536" y="675"/>
                    <a:pt x="381" y="56"/>
                  </a:cubicBezTo>
                  <a:cubicBezTo>
                    <a:pt x="372" y="18"/>
                    <a:pt x="341" y="1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3" name="Google Shape;13483;p56"/>
            <p:cNvSpPr/>
            <p:nvPr/>
          </p:nvSpPr>
          <p:spPr>
            <a:xfrm>
              <a:off x="3988350" y="1887925"/>
              <a:ext cx="14550" cy="48225"/>
            </a:xfrm>
            <a:custGeom>
              <a:avLst/>
              <a:gdLst/>
              <a:ahLst/>
              <a:cxnLst/>
              <a:rect l="l" t="t" r="r" b="b"/>
              <a:pathLst>
                <a:path w="582" h="1929" extrusionOk="0">
                  <a:moveTo>
                    <a:pt x="389" y="1"/>
                  </a:moveTo>
                  <a:cubicBezTo>
                    <a:pt x="340" y="1"/>
                    <a:pt x="290" y="40"/>
                    <a:pt x="284" y="117"/>
                  </a:cubicBezTo>
                  <a:cubicBezTo>
                    <a:pt x="236" y="689"/>
                    <a:pt x="117" y="1248"/>
                    <a:pt x="10" y="1808"/>
                  </a:cubicBezTo>
                  <a:cubicBezTo>
                    <a:pt x="1" y="1861"/>
                    <a:pt x="59" y="1928"/>
                    <a:pt x="114" y="1928"/>
                  </a:cubicBezTo>
                  <a:cubicBezTo>
                    <a:pt x="132" y="1928"/>
                    <a:pt x="150" y="1921"/>
                    <a:pt x="165" y="1903"/>
                  </a:cubicBezTo>
                  <a:cubicBezTo>
                    <a:pt x="581" y="1391"/>
                    <a:pt x="534" y="736"/>
                    <a:pt x="486" y="117"/>
                  </a:cubicBezTo>
                  <a:cubicBezTo>
                    <a:pt x="486" y="40"/>
                    <a:pt x="438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4" name="Google Shape;13484;p56"/>
            <p:cNvSpPr/>
            <p:nvPr/>
          </p:nvSpPr>
          <p:spPr>
            <a:xfrm>
              <a:off x="4026750" y="1887775"/>
              <a:ext cx="15425" cy="51525"/>
            </a:xfrm>
            <a:custGeom>
              <a:avLst/>
              <a:gdLst/>
              <a:ahLst/>
              <a:cxnLst/>
              <a:rect l="l" t="t" r="r" b="b"/>
              <a:pathLst>
                <a:path w="617" h="2061" extrusionOk="0">
                  <a:moveTo>
                    <a:pt x="368" y="0"/>
                  </a:moveTo>
                  <a:cubicBezTo>
                    <a:pt x="300" y="0"/>
                    <a:pt x="226" y="61"/>
                    <a:pt x="248" y="147"/>
                  </a:cubicBezTo>
                  <a:cubicBezTo>
                    <a:pt x="367" y="802"/>
                    <a:pt x="141" y="1337"/>
                    <a:pt x="10" y="1969"/>
                  </a:cubicBezTo>
                  <a:cubicBezTo>
                    <a:pt x="1" y="2004"/>
                    <a:pt x="46" y="2061"/>
                    <a:pt x="89" y="2061"/>
                  </a:cubicBezTo>
                  <a:cubicBezTo>
                    <a:pt x="103" y="2061"/>
                    <a:pt x="117" y="2055"/>
                    <a:pt x="129" y="2040"/>
                  </a:cubicBezTo>
                  <a:cubicBezTo>
                    <a:pt x="557" y="1504"/>
                    <a:pt x="617" y="754"/>
                    <a:pt x="462" y="87"/>
                  </a:cubicBezTo>
                  <a:cubicBezTo>
                    <a:pt x="453" y="26"/>
                    <a:pt x="412" y="0"/>
                    <a:pt x="36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5" name="Google Shape;13485;p56"/>
            <p:cNvSpPr/>
            <p:nvPr/>
          </p:nvSpPr>
          <p:spPr>
            <a:xfrm>
              <a:off x="4068000" y="1893450"/>
              <a:ext cx="11400" cy="37725"/>
            </a:xfrm>
            <a:custGeom>
              <a:avLst/>
              <a:gdLst/>
              <a:ahLst/>
              <a:cxnLst/>
              <a:rect l="l" t="t" r="r" b="b"/>
              <a:pathLst>
                <a:path w="456" h="1509" extrusionOk="0">
                  <a:moveTo>
                    <a:pt x="354" y="0"/>
                  </a:moveTo>
                  <a:cubicBezTo>
                    <a:pt x="303" y="0"/>
                    <a:pt x="253" y="33"/>
                    <a:pt x="253" y="98"/>
                  </a:cubicBezTo>
                  <a:cubicBezTo>
                    <a:pt x="253" y="575"/>
                    <a:pt x="134" y="991"/>
                    <a:pt x="15" y="1444"/>
                  </a:cubicBezTo>
                  <a:cubicBezTo>
                    <a:pt x="0" y="1487"/>
                    <a:pt x="29" y="1508"/>
                    <a:pt x="59" y="1508"/>
                  </a:cubicBezTo>
                  <a:cubicBezTo>
                    <a:pt x="79" y="1508"/>
                    <a:pt x="100" y="1499"/>
                    <a:pt x="110" y="1480"/>
                  </a:cubicBezTo>
                  <a:cubicBezTo>
                    <a:pt x="408" y="1087"/>
                    <a:pt x="455" y="575"/>
                    <a:pt x="455" y="98"/>
                  </a:cubicBezTo>
                  <a:cubicBezTo>
                    <a:pt x="455" y="33"/>
                    <a:pt x="405" y="0"/>
                    <a:pt x="35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6" name="Google Shape;13486;p56"/>
            <p:cNvSpPr/>
            <p:nvPr/>
          </p:nvSpPr>
          <p:spPr>
            <a:xfrm>
              <a:off x="4107475" y="1883400"/>
              <a:ext cx="18050" cy="51600"/>
            </a:xfrm>
            <a:custGeom>
              <a:avLst/>
              <a:gdLst/>
              <a:ahLst/>
              <a:cxnLst/>
              <a:rect l="l" t="t" r="r" b="b"/>
              <a:pathLst>
                <a:path w="722" h="2064" extrusionOk="0">
                  <a:moveTo>
                    <a:pt x="492" y="0"/>
                  </a:moveTo>
                  <a:cubicBezTo>
                    <a:pt x="457" y="0"/>
                    <a:pt x="424" y="24"/>
                    <a:pt x="424" y="72"/>
                  </a:cubicBezTo>
                  <a:cubicBezTo>
                    <a:pt x="388" y="750"/>
                    <a:pt x="376" y="1382"/>
                    <a:pt x="19" y="1977"/>
                  </a:cubicBezTo>
                  <a:cubicBezTo>
                    <a:pt x="1" y="2013"/>
                    <a:pt x="32" y="2064"/>
                    <a:pt x="63" y="2064"/>
                  </a:cubicBezTo>
                  <a:cubicBezTo>
                    <a:pt x="73" y="2064"/>
                    <a:pt x="82" y="2059"/>
                    <a:pt x="91" y="2048"/>
                  </a:cubicBezTo>
                  <a:cubicBezTo>
                    <a:pt x="722" y="1584"/>
                    <a:pt x="603" y="750"/>
                    <a:pt x="579" y="72"/>
                  </a:cubicBezTo>
                  <a:cubicBezTo>
                    <a:pt x="567" y="24"/>
                    <a:pt x="528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7" name="Google Shape;13487;p56"/>
            <p:cNvSpPr/>
            <p:nvPr/>
          </p:nvSpPr>
          <p:spPr>
            <a:xfrm>
              <a:off x="4153375" y="1878075"/>
              <a:ext cx="16500" cy="50125"/>
            </a:xfrm>
            <a:custGeom>
              <a:avLst/>
              <a:gdLst/>
              <a:ahLst/>
              <a:cxnLst/>
              <a:rect l="l" t="t" r="r" b="b"/>
              <a:pathLst>
                <a:path w="660" h="2005" extrusionOk="0">
                  <a:moveTo>
                    <a:pt x="397" y="0"/>
                  </a:moveTo>
                  <a:cubicBezTo>
                    <a:pt x="308" y="0"/>
                    <a:pt x="214" y="69"/>
                    <a:pt x="243" y="178"/>
                  </a:cubicBezTo>
                  <a:cubicBezTo>
                    <a:pt x="362" y="797"/>
                    <a:pt x="243" y="1321"/>
                    <a:pt x="17" y="1904"/>
                  </a:cubicBezTo>
                  <a:cubicBezTo>
                    <a:pt x="1" y="1968"/>
                    <a:pt x="48" y="2005"/>
                    <a:pt x="93" y="2005"/>
                  </a:cubicBezTo>
                  <a:cubicBezTo>
                    <a:pt x="115" y="2005"/>
                    <a:pt x="136" y="1995"/>
                    <a:pt x="148" y="1976"/>
                  </a:cubicBezTo>
                  <a:cubicBezTo>
                    <a:pt x="660" y="1499"/>
                    <a:pt x="648" y="725"/>
                    <a:pt x="529" y="94"/>
                  </a:cubicBezTo>
                  <a:cubicBezTo>
                    <a:pt x="510" y="29"/>
                    <a:pt x="455" y="0"/>
                    <a:pt x="39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8" name="Google Shape;13488;p56"/>
            <p:cNvSpPr/>
            <p:nvPr/>
          </p:nvSpPr>
          <p:spPr>
            <a:xfrm>
              <a:off x="4188125" y="1877275"/>
              <a:ext cx="16275" cy="48350"/>
            </a:xfrm>
            <a:custGeom>
              <a:avLst/>
              <a:gdLst/>
              <a:ahLst/>
              <a:cxnLst/>
              <a:rect l="l" t="t" r="r" b="b"/>
              <a:pathLst>
                <a:path w="651" h="1934" extrusionOk="0">
                  <a:moveTo>
                    <a:pt x="406" y="0"/>
                  </a:moveTo>
                  <a:cubicBezTo>
                    <a:pt x="396" y="0"/>
                    <a:pt x="389" y="5"/>
                    <a:pt x="389" y="19"/>
                  </a:cubicBezTo>
                  <a:cubicBezTo>
                    <a:pt x="294" y="626"/>
                    <a:pt x="67" y="1198"/>
                    <a:pt x="8" y="1817"/>
                  </a:cubicBezTo>
                  <a:cubicBezTo>
                    <a:pt x="0" y="1884"/>
                    <a:pt x="68" y="1933"/>
                    <a:pt x="132" y="1933"/>
                  </a:cubicBezTo>
                  <a:cubicBezTo>
                    <a:pt x="169" y="1933"/>
                    <a:pt x="205" y="1916"/>
                    <a:pt x="222" y="1877"/>
                  </a:cubicBezTo>
                  <a:cubicBezTo>
                    <a:pt x="508" y="1257"/>
                    <a:pt x="651" y="686"/>
                    <a:pt x="448" y="19"/>
                  </a:cubicBezTo>
                  <a:cubicBezTo>
                    <a:pt x="441" y="12"/>
                    <a:pt x="421" y="0"/>
                    <a:pt x="40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9" name="Google Shape;13489;p56"/>
            <p:cNvSpPr/>
            <p:nvPr/>
          </p:nvSpPr>
          <p:spPr>
            <a:xfrm>
              <a:off x="4225725" y="1885250"/>
              <a:ext cx="10225" cy="35050"/>
            </a:xfrm>
            <a:custGeom>
              <a:avLst/>
              <a:gdLst/>
              <a:ahLst/>
              <a:cxnLst/>
              <a:rect l="l" t="t" r="r" b="b"/>
              <a:pathLst>
                <a:path w="409" h="1402" extrusionOk="0">
                  <a:moveTo>
                    <a:pt x="279" y="0"/>
                  </a:moveTo>
                  <a:cubicBezTo>
                    <a:pt x="241" y="0"/>
                    <a:pt x="200" y="33"/>
                    <a:pt x="206" y="81"/>
                  </a:cubicBezTo>
                  <a:cubicBezTo>
                    <a:pt x="266" y="534"/>
                    <a:pt x="195" y="927"/>
                    <a:pt x="16" y="1355"/>
                  </a:cubicBezTo>
                  <a:cubicBezTo>
                    <a:pt x="0" y="1379"/>
                    <a:pt x="31" y="1402"/>
                    <a:pt x="60" y="1402"/>
                  </a:cubicBezTo>
                  <a:cubicBezTo>
                    <a:pt x="76" y="1402"/>
                    <a:pt x="91" y="1395"/>
                    <a:pt x="99" y="1379"/>
                  </a:cubicBezTo>
                  <a:cubicBezTo>
                    <a:pt x="361" y="1010"/>
                    <a:pt x="409" y="498"/>
                    <a:pt x="337" y="57"/>
                  </a:cubicBezTo>
                  <a:cubicBezTo>
                    <a:pt x="332" y="17"/>
                    <a:pt x="306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0" name="Google Shape;13490;p56"/>
            <p:cNvSpPr/>
            <p:nvPr/>
          </p:nvSpPr>
          <p:spPr>
            <a:xfrm>
              <a:off x="4276800" y="1874875"/>
              <a:ext cx="16600" cy="51850"/>
            </a:xfrm>
            <a:custGeom>
              <a:avLst/>
              <a:gdLst/>
              <a:ahLst/>
              <a:cxnLst/>
              <a:rect l="l" t="t" r="r" b="b"/>
              <a:pathLst>
                <a:path w="664" h="2074" extrusionOk="0">
                  <a:moveTo>
                    <a:pt x="381" y="1"/>
                  </a:moveTo>
                  <a:cubicBezTo>
                    <a:pt x="305" y="1"/>
                    <a:pt x="226" y="59"/>
                    <a:pt x="247" y="151"/>
                  </a:cubicBezTo>
                  <a:cubicBezTo>
                    <a:pt x="307" y="496"/>
                    <a:pt x="318" y="830"/>
                    <a:pt x="247" y="1175"/>
                  </a:cubicBezTo>
                  <a:cubicBezTo>
                    <a:pt x="188" y="1437"/>
                    <a:pt x="68" y="1687"/>
                    <a:pt x="9" y="1973"/>
                  </a:cubicBezTo>
                  <a:cubicBezTo>
                    <a:pt x="1" y="2036"/>
                    <a:pt x="35" y="2073"/>
                    <a:pt x="77" y="2073"/>
                  </a:cubicBezTo>
                  <a:cubicBezTo>
                    <a:pt x="98" y="2073"/>
                    <a:pt x="120" y="2064"/>
                    <a:pt x="140" y="2044"/>
                  </a:cubicBezTo>
                  <a:cubicBezTo>
                    <a:pt x="664" y="1568"/>
                    <a:pt x="628" y="722"/>
                    <a:pt x="497" y="91"/>
                  </a:cubicBezTo>
                  <a:cubicBezTo>
                    <a:pt x="483" y="28"/>
                    <a:pt x="432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1" name="Google Shape;13491;p56"/>
            <p:cNvSpPr/>
            <p:nvPr/>
          </p:nvSpPr>
          <p:spPr>
            <a:xfrm>
              <a:off x="4317900" y="1871750"/>
              <a:ext cx="15700" cy="49500"/>
            </a:xfrm>
            <a:custGeom>
              <a:avLst/>
              <a:gdLst/>
              <a:ahLst/>
              <a:cxnLst/>
              <a:rect l="l" t="t" r="r" b="b"/>
              <a:pathLst>
                <a:path w="628" h="1980" extrusionOk="0">
                  <a:moveTo>
                    <a:pt x="449" y="1"/>
                  </a:moveTo>
                  <a:cubicBezTo>
                    <a:pt x="391" y="1"/>
                    <a:pt x="335" y="36"/>
                    <a:pt x="341" y="109"/>
                  </a:cubicBezTo>
                  <a:cubicBezTo>
                    <a:pt x="389" y="740"/>
                    <a:pt x="115" y="1264"/>
                    <a:pt x="8" y="1871"/>
                  </a:cubicBezTo>
                  <a:cubicBezTo>
                    <a:pt x="0" y="1933"/>
                    <a:pt x="42" y="1979"/>
                    <a:pt x="88" y="1979"/>
                  </a:cubicBezTo>
                  <a:cubicBezTo>
                    <a:pt x="114" y="1979"/>
                    <a:pt x="142" y="1965"/>
                    <a:pt x="163" y="1931"/>
                  </a:cubicBezTo>
                  <a:cubicBezTo>
                    <a:pt x="496" y="1395"/>
                    <a:pt x="627" y="728"/>
                    <a:pt x="568" y="97"/>
                  </a:cubicBezTo>
                  <a:cubicBezTo>
                    <a:pt x="562" y="33"/>
                    <a:pt x="505" y="1"/>
                    <a:pt x="44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2" name="Google Shape;13492;p56"/>
            <p:cNvSpPr/>
            <p:nvPr/>
          </p:nvSpPr>
          <p:spPr>
            <a:xfrm>
              <a:off x="4367925" y="1856650"/>
              <a:ext cx="14475" cy="57625"/>
            </a:xfrm>
            <a:custGeom>
              <a:avLst/>
              <a:gdLst/>
              <a:ahLst/>
              <a:cxnLst/>
              <a:rect l="l" t="t" r="r" b="b"/>
              <a:pathLst>
                <a:path w="579" h="2305" extrusionOk="0">
                  <a:moveTo>
                    <a:pt x="449" y="0"/>
                  </a:moveTo>
                  <a:cubicBezTo>
                    <a:pt x="413" y="0"/>
                    <a:pt x="376" y="24"/>
                    <a:pt x="376" y="70"/>
                  </a:cubicBezTo>
                  <a:cubicBezTo>
                    <a:pt x="412" y="463"/>
                    <a:pt x="376" y="868"/>
                    <a:pt x="281" y="1273"/>
                  </a:cubicBezTo>
                  <a:cubicBezTo>
                    <a:pt x="198" y="1606"/>
                    <a:pt x="55" y="1904"/>
                    <a:pt x="7" y="2225"/>
                  </a:cubicBezTo>
                  <a:cubicBezTo>
                    <a:pt x="0" y="2281"/>
                    <a:pt x="38" y="2304"/>
                    <a:pt x="76" y="2304"/>
                  </a:cubicBezTo>
                  <a:cubicBezTo>
                    <a:pt x="102" y="2304"/>
                    <a:pt x="128" y="2293"/>
                    <a:pt x="138" y="2273"/>
                  </a:cubicBezTo>
                  <a:cubicBezTo>
                    <a:pt x="543" y="1701"/>
                    <a:pt x="579" y="749"/>
                    <a:pt x="519" y="82"/>
                  </a:cubicBezTo>
                  <a:cubicBezTo>
                    <a:pt x="525" y="27"/>
                    <a:pt x="487" y="0"/>
                    <a:pt x="44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3" name="Google Shape;13493;p56"/>
            <p:cNvSpPr/>
            <p:nvPr/>
          </p:nvSpPr>
          <p:spPr>
            <a:xfrm>
              <a:off x="4412150" y="1822925"/>
              <a:ext cx="12525" cy="64650"/>
            </a:xfrm>
            <a:custGeom>
              <a:avLst/>
              <a:gdLst/>
              <a:ahLst/>
              <a:cxnLst/>
              <a:rect l="l" t="t" r="r" b="b"/>
              <a:pathLst>
                <a:path w="501" h="2586" extrusionOk="0">
                  <a:moveTo>
                    <a:pt x="258" y="1"/>
                  </a:moveTo>
                  <a:cubicBezTo>
                    <a:pt x="227" y="1"/>
                    <a:pt x="197" y="22"/>
                    <a:pt x="191" y="62"/>
                  </a:cubicBezTo>
                  <a:cubicBezTo>
                    <a:pt x="143" y="467"/>
                    <a:pt x="131" y="872"/>
                    <a:pt x="96" y="1288"/>
                  </a:cubicBezTo>
                  <a:cubicBezTo>
                    <a:pt x="72" y="1681"/>
                    <a:pt x="0" y="2098"/>
                    <a:pt x="24" y="2503"/>
                  </a:cubicBezTo>
                  <a:cubicBezTo>
                    <a:pt x="24" y="2549"/>
                    <a:pt x="75" y="2586"/>
                    <a:pt x="123" y="2586"/>
                  </a:cubicBezTo>
                  <a:cubicBezTo>
                    <a:pt x="149" y="2586"/>
                    <a:pt x="174" y="2575"/>
                    <a:pt x="191" y="2550"/>
                  </a:cubicBezTo>
                  <a:cubicBezTo>
                    <a:pt x="500" y="1836"/>
                    <a:pt x="429" y="836"/>
                    <a:pt x="322" y="74"/>
                  </a:cubicBezTo>
                  <a:cubicBezTo>
                    <a:pt x="322" y="25"/>
                    <a:pt x="290" y="1"/>
                    <a:pt x="2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4" name="Google Shape;13494;p56"/>
            <p:cNvSpPr/>
            <p:nvPr/>
          </p:nvSpPr>
          <p:spPr>
            <a:xfrm>
              <a:off x="4400825" y="1909100"/>
              <a:ext cx="8675" cy="18525"/>
            </a:xfrm>
            <a:custGeom>
              <a:avLst/>
              <a:gdLst/>
              <a:ahLst/>
              <a:cxnLst/>
              <a:rect l="l" t="t" r="r" b="b"/>
              <a:pathLst>
                <a:path w="347" h="741" extrusionOk="0">
                  <a:moveTo>
                    <a:pt x="285" y="1"/>
                  </a:moveTo>
                  <a:cubicBezTo>
                    <a:pt x="264" y="1"/>
                    <a:pt x="244" y="14"/>
                    <a:pt x="239" y="44"/>
                  </a:cubicBezTo>
                  <a:cubicBezTo>
                    <a:pt x="191" y="163"/>
                    <a:pt x="132" y="282"/>
                    <a:pt x="96" y="401"/>
                  </a:cubicBezTo>
                  <a:cubicBezTo>
                    <a:pt x="49" y="496"/>
                    <a:pt x="1" y="592"/>
                    <a:pt x="37" y="711"/>
                  </a:cubicBezTo>
                  <a:cubicBezTo>
                    <a:pt x="44" y="726"/>
                    <a:pt x="56" y="741"/>
                    <a:pt x="74" y="741"/>
                  </a:cubicBezTo>
                  <a:cubicBezTo>
                    <a:pt x="83" y="741"/>
                    <a:pt x="95" y="736"/>
                    <a:pt x="108" y="723"/>
                  </a:cubicBezTo>
                  <a:cubicBezTo>
                    <a:pt x="191" y="651"/>
                    <a:pt x="215" y="544"/>
                    <a:pt x="239" y="437"/>
                  </a:cubicBezTo>
                  <a:cubicBezTo>
                    <a:pt x="275" y="318"/>
                    <a:pt x="299" y="187"/>
                    <a:pt x="346" y="68"/>
                  </a:cubicBezTo>
                  <a:cubicBezTo>
                    <a:pt x="346" y="26"/>
                    <a:pt x="314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5" name="Google Shape;13495;p56"/>
            <p:cNvSpPr/>
            <p:nvPr/>
          </p:nvSpPr>
          <p:spPr>
            <a:xfrm>
              <a:off x="4434775" y="1907675"/>
              <a:ext cx="6375" cy="13025"/>
            </a:xfrm>
            <a:custGeom>
              <a:avLst/>
              <a:gdLst/>
              <a:ahLst/>
              <a:cxnLst/>
              <a:rect l="l" t="t" r="r" b="b"/>
              <a:pathLst>
                <a:path w="255" h="521" extrusionOk="0">
                  <a:moveTo>
                    <a:pt x="210" y="0"/>
                  </a:moveTo>
                  <a:cubicBezTo>
                    <a:pt x="199" y="0"/>
                    <a:pt x="187" y="6"/>
                    <a:pt x="179" y="18"/>
                  </a:cubicBezTo>
                  <a:cubicBezTo>
                    <a:pt x="119" y="101"/>
                    <a:pt x="72" y="172"/>
                    <a:pt x="36" y="280"/>
                  </a:cubicBezTo>
                  <a:cubicBezTo>
                    <a:pt x="12" y="351"/>
                    <a:pt x="0" y="434"/>
                    <a:pt x="24" y="494"/>
                  </a:cubicBezTo>
                  <a:cubicBezTo>
                    <a:pt x="30" y="512"/>
                    <a:pt x="45" y="521"/>
                    <a:pt x="60" y="521"/>
                  </a:cubicBezTo>
                  <a:cubicBezTo>
                    <a:pt x="75" y="521"/>
                    <a:pt x="90" y="512"/>
                    <a:pt x="95" y="494"/>
                  </a:cubicBezTo>
                  <a:cubicBezTo>
                    <a:pt x="143" y="434"/>
                    <a:pt x="143" y="363"/>
                    <a:pt x="167" y="291"/>
                  </a:cubicBezTo>
                  <a:cubicBezTo>
                    <a:pt x="191" y="220"/>
                    <a:pt x="203" y="125"/>
                    <a:pt x="238" y="53"/>
                  </a:cubicBezTo>
                  <a:cubicBezTo>
                    <a:pt x="254" y="22"/>
                    <a:pt x="233" y="0"/>
                    <a:pt x="2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6" name="Google Shape;13496;p56"/>
            <p:cNvSpPr/>
            <p:nvPr/>
          </p:nvSpPr>
          <p:spPr>
            <a:xfrm>
              <a:off x="4475550" y="1860175"/>
              <a:ext cx="21150" cy="57500"/>
            </a:xfrm>
            <a:custGeom>
              <a:avLst/>
              <a:gdLst/>
              <a:ahLst/>
              <a:cxnLst/>
              <a:rect l="l" t="t" r="r" b="b"/>
              <a:pathLst>
                <a:path w="846" h="2300" extrusionOk="0">
                  <a:moveTo>
                    <a:pt x="810" y="1"/>
                  </a:moveTo>
                  <a:cubicBezTo>
                    <a:pt x="822" y="525"/>
                    <a:pt x="596" y="894"/>
                    <a:pt x="369" y="1358"/>
                  </a:cubicBezTo>
                  <a:cubicBezTo>
                    <a:pt x="239" y="1608"/>
                    <a:pt x="0" y="1918"/>
                    <a:pt x="36" y="2227"/>
                  </a:cubicBezTo>
                  <a:cubicBezTo>
                    <a:pt x="36" y="2263"/>
                    <a:pt x="70" y="2299"/>
                    <a:pt x="97" y="2299"/>
                  </a:cubicBezTo>
                  <a:cubicBezTo>
                    <a:pt x="106" y="2299"/>
                    <a:pt x="114" y="2295"/>
                    <a:pt x="119" y="2287"/>
                  </a:cubicBezTo>
                  <a:cubicBezTo>
                    <a:pt x="393" y="2096"/>
                    <a:pt x="524" y="1632"/>
                    <a:pt x="631" y="1322"/>
                  </a:cubicBezTo>
                  <a:cubicBezTo>
                    <a:pt x="762" y="894"/>
                    <a:pt x="846" y="417"/>
                    <a:pt x="81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7" name="Google Shape;13497;p56"/>
            <p:cNvSpPr/>
            <p:nvPr/>
          </p:nvSpPr>
          <p:spPr>
            <a:xfrm>
              <a:off x="4509250" y="1873700"/>
              <a:ext cx="21400" cy="57125"/>
            </a:xfrm>
            <a:custGeom>
              <a:avLst/>
              <a:gdLst/>
              <a:ahLst/>
              <a:cxnLst/>
              <a:rect l="l" t="t" r="r" b="b"/>
              <a:pathLst>
                <a:path w="856" h="2285" extrusionOk="0">
                  <a:moveTo>
                    <a:pt x="813" y="1"/>
                  </a:moveTo>
                  <a:cubicBezTo>
                    <a:pt x="797" y="1"/>
                    <a:pt x="784" y="10"/>
                    <a:pt x="784" y="31"/>
                  </a:cubicBezTo>
                  <a:cubicBezTo>
                    <a:pt x="724" y="448"/>
                    <a:pt x="617" y="829"/>
                    <a:pt x="438" y="1222"/>
                  </a:cubicBezTo>
                  <a:cubicBezTo>
                    <a:pt x="295" y="1531"/>
                    <a:pt x="57" y="1817"/>
                    <a:pt x="10" y="2151"/>
                  </a:cubicBezTo>
                  <a:cubicBezTo>
                    <a:pt x="1" y="2221"/>
                    <a:pt x="50" y="2285"/>
                    <a:pt x="110" y="2285"/>
                  </a:cubicBezTo>
                  <a:cubicBezTo>
                    <a:pt x="132" y="2285"/>
                    <a:pt x="154" y="2276"/>
                    <a:pt x="176" y="2258"/>
                  </a:cubicBezTo>
                  <a:cubicBezTo>
                    <a:pt x="438" y="1984"/>
                    <a:pt x="534" y="1567"/>
                    <a:pt x="629" y="1234"/>
                  </a:cubicBezTo>
                  <a:cubicBezTo>
                    <a:pt x="736" y="841"/>
                    <a:pt x="831" y="448"/>
                    <a:pt x="855" y="43"/>
                  </a:cubicBezTo>
                  <a:cubicBezTo>
                    <a:pt x="855" y="16"/>
                    <a:pt x="833" y="1"/>
                    <a:pt x="81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8" name="Google Shape;13498;p56"/>
            <p:cNvSpPr/>
            <p:nvPr/>
          </p:nvSpPr>
          <p:spPr>
            <a:xfrm>
              <a:off x="4560200" y="1837175"/>
              <a:ext cx="28375" cy="85100"/>
            </a:xfrm>
            <a:custGeom>
              <a:avLst/>
              <a:gdLst/>
              <a:ahLst/>
              <a:cxnLst/>
              <a:rect l="l" t="t" r="r" b="b"/>
              <a:pathLst>
                <a:path w="1135" h="3404" extrusionOk="0">
                  <a:moveTo>
                    <a:pt x="1055" y="1"/>
                  </a:moveTo>
                  <a:cubicBezTo>
                    <a:pt x="1033" y="1"/>
                    <a:pt x="1012" y="12"/>
                    <a:pt x="1008" y="40"/>
                  </a:cubicBezTo>
                  <a:cubicBezTo>
                    <a:pt x="770" y="1171"/>
                    <a:pt x="270" y="2218"/>
                    <a:pt x="8" y="3338"/>
                  </a:cubicBezTo>
                  <a:cubicBezTo>
                    <a:pt x="0" y="3376"/>
                    <a:pt x="36" y="3404"/>
                    <a:pt x="69" y="3404"/>
                  </a:cubicBezTo>
                  <a:cubicBezTo>
                    <a:pt x="88" y="3404"/>
                    <a:pt x="106" y="3395"/>
                    <a:pt x="115" y="3373"/>
                  </a:cubicBezTo>
                  <a:cubicBezTo>
                    <a:pt x="686" y="2421"/>
                    <a:pt x="924" y="1147"/>
                    <a:pt x="1127" y="75"/>
                  </a:cubicBezTo>
                  <a:cubicBezTo>
                    <a:pt x="1134" y="31"/>
                    <a:pt x="1092" y="1"/>
                    <a:pt x="105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9" name="Google Shape;13499;p56"/>
            <p:cNvSpPr/>
            <p:nvPr/>
          </p:nvSpPr>
          <p:spPr>
            <a:xfrm>
              <a:off x="4628050" y="1808725"/>
              <a:ext cx="18675" cy="93925"/>
            </a:xfrm>
            <a:custGeom>
              <a:avLst/>
              <a:gdLst/>
              <a:ahLst/>
              <a:cxnLst/>
              <a:rect l="l" t="t" r="r" b="b"/>
              <a:pathLst>
                <a:path w="747" h="3757" extrusionOk="0">
                  <a:moveTo>
                    <a:pt x="649" y="0"/>
                  </a:moveTo>
                  <a:cubicBezTo>
                    <a:pt x="627" y="0"/>
                    <a:pt x="604" y="15"/>
                    <a:pt x="604" y="47"/>
                  </a:cubicBezTo>
                  <a:cubicBezTo>
                    <a:pt x="627" y="1344"/>
                    <a:pt x="151" y="2464"/>
                    <a:pt x="8" y="3690"/>
                  </a:cubicBezTo>
                  <a:cubicBezTo>
                    <a:pt x="1" y="3728"/>
                    <a:pt x="37" y="3756"/>
                    <a:pt x="73" y="3756"/>
                  </a:cubicBezTo>
                  <a:cubicBezTo>
                    <a:pt x="94" y="3756"/>
                    <a:pt x="114" y="3747"/>
                    <a:pt x="127" y="3726"/>
                  </a:cubicBezTo>
                  <a:cubicBezTo>
                    <a:pt x="675" y="2642"/>
                    <a:pt x="746" y="1225"/>
                    <a:pt x="687" y="35"/>
                  </a:cubicBezTo>
                  <a:cubicBezTo>
                    <a:pt x="687" y="12"/>
                    <a:pt x="668" y="0"/>
                    <a:pt x="64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0" name="Google Shape;13500;p56"/>
            <p:cNvSpPr/>
            <p:nvPr/>
          </p:nvSpPr>
          <p:spPr>
            <a:xfrm>
              <a:off x="4677050" y="1761425"/>
              <a:ext cx="1825" cy="22350"/>
            </a:xfrm>
            <a:custGeom>
              <a:avLst/>
              <a:gdLst/>
              <a:ahLst/>
              <a:cxnLst/>
              <a:rect l="l" t="t" r="r" b="b"/>
              <a:pathLst>
                <a:path w="73" h="894" extrusionOk="0">
                  <a:moveTo>
                    <a:pt x="44" y="1"/>
                  </a:moveTo>
                  <a:cubicBezTo>
                    <a:pt x="37" y="1"/>
                    <a:pt x="25" y="4"/>
                    <a:pt x="25" y="10"/>
                  </a:cubicBezTo>
                  <a:cubicBezTo>
                    <a:pt x="25" y="295"/>
                    <a:pt x="1" y="593"/>
                    <a:pt x="13" y="867"/>
                  </a:cubicBezTo>
                  <a:cubicBezTo>
                    <a:pt x="13" y="885"/>
                    <a:pt x="25" y="894"/>
                    <a:pt x="37" y="894"/>
                  </a:cubicBezTo>
                  <a:cubicBezTo>
                    <a:pt x="49" y="894"/>
                    <a:pt x="60" y="885"/>
                    <a:pt x="60" y="867"/>
                  </a:cubicBezTo>
                  <a:cubicBezTo>
                    <a:pt x="72" y="593"/>
                    <a:pt x="60" y="295"/>
                    <a:pt x="37" y="10"/>
                  </a:cubicBezTo>
                  <a:cubicBezTo>
                    <a:pt x="54" y="4"/>
                    <a:pt x="52" y="1"/>
                    <a:pt x="4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1" name="Google Shape;13501;p56"/>
            <p:cNvSpPr/>
            <p:nvPr/>
          </p:nvSpPr>
          <p:spPr>
            <a:xfrm>
              <a:off x="4670500" y="1805400"/>
              <a:ext cx="11350" cy="60975"/>
            </a:xfrm>
            <a:custGeom>
              <a:avLst/>
              <a:gdLst/>
              <a:ahLst/>
              <a:cxnLst/>
              <a:rect l="l" t="t" r="r" b="b"/>
              <a:pathLst>
                <a:path w="454" h="2439" extrusionOk="0">
                  <a:moveTo>
                    <a:pt x="315" y="1"/>
                  </a:moveTo>
                  <a:cubicBezTo>
                    <a:pt x="299" y="1"/>
                    <a:pt x="281" y="13"/>
                    <a:pt x="275" y="37"/>
                  </a:cubicBezTo>
                  <a:cubicBezTo>
                    <a:pt x="180" y="394"/>
                    <a:pt x="191" y="775"/>
                    <a:pt x="156" y="1132"/>
                  </a:cubicBezTo>
                  <a:cubicBezTo>
                    <a:pt x="108" y="1549"/>
                    <a:pt x="1" y="1977"/>
                    <a:pt x="49" y="2394"/>
                  </a:cubicBezTo>
                  <a:cubicBezTo>
                    <a:pt x="49" y="2423"/>
                    <a:pt x="75" y="2439"/>
                    <a:pt x="98" y="2439"/>
                  </a:cubicBezTo>
                  <a:cubicBezTo>
                    <a:pt x="113" y="2439"/>
                    <a:pt x="127" y="2432"/>
                    <a:pt x="132" y="2418"/>
                  </a:cubicBezTo>
                  <a:cubicBezTo>
                    <a:pt x="251" y="2025"/>
                    <a:pt x="275" y="1620"/>
                    <a:pt x="311" y="1227"/>
                  </a:cubicBezTo>
                  <a:cubicBezTo>
                    <a:pt x="358" y="834"/>
                    <a:pt x="453" y="418"/>
                    <a:pt x="346" y="37"/>
                  </a:cubicBezTo>
                  <a:cubicBezTo>
                    <a:pt x="346" y="13"/>
                    <a:pt x="331" y="1"/>
                    <a:pt x="31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2" name="Google Shape;13502;p56"/>
            <p:cNvSpPr/>
            <p:nvPr/>
          </p:nvSpPr>
          <p:spPr>
            <a:xfrm>
              <a:off x="4653550" y="1909050"/>
              <a:ext cx="6475" cy="13450"/>
            </a:xfrm>
            <a:custGeom>
              <a:avLst/>
              <a:gdLst/>
              <a:ahLst/>
              <a:cxnLst/>
              <a:rect l="l" t="t" r="r" b="b"/>
              <a:pathLst>
                <a:path w="259" h="538" extrusionOk="0">
                  <a:moveTo>
                    <a:pt x="201" y="0"/>
                  </a:moveTo>
                  <a:cubicBezTo>
                    <a:pt x="187" y="0"/>
                    <a:pt x="175" y="7"/>
                    <a:pt x="167" y="22"/>
                  </a:cubicBezTo>
                  <a:cubicBezTo>
                    <a:pt x="119" y="105"/>
                    <a:pt x="96" y="177"/>
                    <a:pt x="72" y="248"/>
                  </a:cubicBezTo>
                  <a:cubicBezTo>
                    <a:pt x="48" y="320"/>
                    <a:pt x="0" y="403"/>
                    <a:pt x="12" y="486"/>
                  </a:cubicBezTo>
                  <a:cubicBezTo>
                    <a:pt x="12" y="516"/>
                    <a:pt x="44" y="537"/>
                    <a:pt x="69" y="537"/>
                  </a:cubicBezTo>
                  <a:cubicBezTo>
                    <a:pt x="74" y="537"/>
                    <a:pt x="79" y="536"/>
                    <a:pt x="84" y="534"/>
                  </a:cubicBezTo>
                  <a:cubicBezTo>
                    <a:pt x="167" y="486"/>
                    <a:pt x="167" y="415"/>
                    <a:pt x="179" y="344"/>
                  </a:cubicBezTo>
                  <a:cubicBezTo>
                    <a:pt x="191" y="248"/>
                    <a:pt x="203" y="165"/>
                    <a:pt x="250" y="70"/>
                  </a:cubicBezTo>
                  <a:cubicBezTo>
                    <a:pt x="258" y="29"/>
                    <a:pt x="228" y="0"/>
                    <a:pt x="20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3" name="Google Shape;13503;p56"/>
            <p:cNvSpPr/>
            <p:nvPr/>
          </p:nvSpPr>
          <p:spPr>
            <a:xfrm>
              <a:off x="4698800" y="1768825"/>
              <a:ext cx="27700" cy="84900"/>
            </a:xfrm>
            <a:custGeom>
              <a:avLst/>
              <a:gdLst/>
              <a:ahLst/>
              <a:cxnLst/>
              <a:rect l="l" t="t" r="r" b="b"/>
              <a:pathLst>
                <a:path w="1108" h="3396" extrusionOk="0">
                  <a:moveTo>
                    <a:pt x="684" y="0"/>
                  </a:moveTo>
                  <a:cubicBezTo>
                    <a:pt x="644" y="0"/>
                    <a:pt x="605" y="36"/>
                    <a:pt x="619" y="95"/>
                  </a:cubicBezTo>
                  <a:cubicBezTo>
                    <a:pt x="810" y="1226"/>
                    <a:pt x="214" y="2274"/>
                    <a:pt x="0" y="3357"/>
                  </a:cubicBezTo>
                  <a:cubicBezTo>
                    <a:pt x="0" y="3374"/>
                    <a:pt x="23" y="3396"/>
                    <a:pt x="41" y="3396"/>
                  </a:cubicBezTo>
                  <a:cubicBezTo>
                    <a:pt x="49" y="3396"/>
                    <a:pt x="56" y="3392"/>
                    <a:pt x="60" y="3381"/>
                  </a:cubicBezTo>
                  <a:cubicBezTo>
                    <a:pt x="631" y="2476"/>
                    <a:pt x="1107" y="1119"/>
                    <a:pt x="750" y="47"/>
                  </a:cubicBezTo>
                  <a:cubicBezTo>
                    <a:pt x="736" y="15"/>
                    <a:pt x="710" y="0"/>
                    <a:pt x="68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4" name="Google Shape;13504;p56"/>
            <p:cNvSpPr/>
            <p:nvPr/>
          </p:nvSpPr>
          <p:spPr>
            <a:xfrm>
              <a:off x="4672000" y="1905475"/>
              <a:ext cx="13250" cy="18075"/>
            </a:xfrm>
            <a:custGeom>
              <a:avLst/>
              <a:gdLst/>
              <a:ahLst/>
              <a:cxnLst/>
              <a:rect l="l" t="t" r="r" b="b"/>
              <a:pathLst>
                <a:path w="530" h="723" extrusionOk="0">
                  <a:moveTo>
                    <a:pt x="465" y="1"/>
                  </a:moveTo>
                  <a:cubicBezTo>
                    <a:pt x="455" y="1"/>
                    <a:pt x="443" y="4"/>
                    <a:pt x="429" y="10"/>
                  </a:cubicBezTo>
                  <a:cubicBezTo>
                    <a:pt x="203" y="165"/>
                    <a:pt x="24" y="403"/>
                    <a:pt x="1" y="689"/>
                  </a:cubicBezTo>
                  <a:cubicBezTo>
                    <a:pt x="1" y="710"/>
                    <a:pt x="17" y="722"/>
                    <a:pt x="32" y="722"/>
                  </a:cubicBezTo>
                  <a:cubicBezTo>
                    <a:pt x="44" y="722"/>
                    <a:pt x="55" y="716"/>
                    <a:pt x="60" y="701"/>
                  </a:cubicBezTo>
                  <a:cubicBezTo>
                    <a:pt x="179" y="463"/>
                    <a:pt x="274" y="248"/>
                    <a:pt x="501" y="94"/>
                  </a:cubicBezTo>
                  <a:cubicBezTo>
                    <a:pt x="530" y="55"/>
                    <a:pt x="511" y="1"/>
                    <a:pt x="46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5" name="Google Shape;13505;p56"/>
            <p:cNvSpPr/>
            <p:nvPr/>
          </p:nvSpPr>
          <p:spPr>
            <a:xfrm>
              <a:off x="4692075" y="1862575"/>
              <a:ext cx="42750" cy="83650"/>
            </a:xfrm>
            <a:custGeom>
              <a:avLst/>
              <a:gdLst/>
              <a:ahLst/>
              <a:cxnLst/>
              <a:rect l="l" t="t" r="r" b="b"/>
              <a:pathLst>
                <a:path w="1710" h="3346" extrusionOk="0">
                  <a:moveTo>
                    <a:pt x="1665" y="1"/>
                  </a:moveTo>
                  <a:cubicBezTo>
                    <a:pt x="1652" y="1"/>
                    <a:pt x="1639" y="7"/>
                    <a:pt x="1626" y="24"/>
                  </a:cubicBezTo>
                  <a:cubicBezTo>
                    <a:pt x="1341" y="548"/>
                    <a:pt x="1186" y="1107"/>
                    <a:pt x="924" y="1643"/>
                  </a:cubicBezTo>
                  <a:cubicBezTo>
                    <a:pt x="674" y="2191"/>
                    <a:pt x="269" y="2691"/>
                    <a:pt x="19" y="3227"/>
                  </a:cubicBezTo>
                  <a:cubicBezTo>
                    <a:pt x="1" y="3272"/>
                    <a:pt x="38" y="3345"/>
                    <a:pt x="84" y="3345"/>
                  </a:cubicBezTo>
                  <a:cubicBezTo>
                    <a:pt x="98" y="3345"/>
                    <a:pt x="112" y="3339"/>
                    <a:pt x="126" y="3322"/>
                  </a:cubicBezTo>
                  <a:cubicBezTo>
                    <a:pt x="602" y="2988"/>
                    <a:pt x="864" y="2393"/>
                    <a:pt x="1103" y="1869"/>
                  </a:cubicBezTo>
                  <a:cubicBezTo>
                    <a:pt x="1376" y="1286"/>
                    <a:pt x="1626" y="679"/>
                    <a:pt x="1710" y="48"/>
                  </a:cubicBezTo>
                  <a:cubicBezTo>
                    <a:pt x="1710" y="24"/>
                    <a:pt x="1689" y="1"/>
                    <a:pt x="166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6" name="Google Shape;13506;p56"/>
            <p:cNvSpPr/>
            <p:nvPr/>
          </p:nvSpPr>
          <p:spPr>
            <a:xfrm>
              <a:off x="4742250" y="1767125"/>
              <a:ext cx="40275" cy="146775"/>
            </a:xfrm>
            <a:custGeom>
              <a:avLst/>
              <a:gdLst/>
              <a:ahLst/>
              <a:cxnLst/>
              <a:rect l="l" t="t" r="r" b="b"/>
              <a:pathLst>
                <a:path w="1611" h="5871" extrusionOk="0">
                  <a:moveTo>
                    <a:pt x="1508" y="0"/>
                  </a:moveTo>
                  <a:cubicBezTo>
                    <a:pt x="1481" y="0"/>
                    <a:pt x="1457" y="13"/>
                    <a:pt x="1453" y="44"/>
                  </a:cubicBezTo>
                  <a:cubicBezTo>
                    <a:pt x="1298" y="1020"/>
                    <a:pt x="1179" y="1984"/>
                    <a:pt x="965" y="2937"/>
                  </a:cubicBezTo>
                  <a:cubicBezTo>
                    <a:pt x="739" y="3925"/>
                    <a:pt x="369" y="4818"/>
                    <a:pt x="24" y="5782"/>
                  </a:cubicBezTo>
                  <a:cubicBezTo>
                    <a:pt x="1" y="5829"/>
                    <a:pt x="44" y="5871"/>
                    <a:pt x="89" y="5871"/>
                  </a:cubicBezTo>
                  <a:cubicBezTo>
                    <a:pt x="114" y="5871"/>
                    <a:pt x="139" y="5859"/>
                    <a:pt x="155" y="5830"/>
                  </a:cubicBezTo>
                  <a:cubicBezTo>
                    <a:pt x="1143" y="4139"/>
                    <a:pt x="1334" y="1996"/>
                    <a:pt x="1596" y="91"/>
                  </a:cubicBezTo>
                  <a:cubicBezTo>
                    <a:pt x="1611" y="39"/>
                    <a:pt x="1554" y="0"/>
                    <a:pt x="150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7" name="Google Shape;13507;p56"/>
            <p:cNvSpPr/>
            <p:nvPr/>
          </p:nvSpPr>
          <p:spPr>
            <a:xfrm>
              <a:off x="4371975" y="1821550"/>
              <a:ext cx="10725" cy="16475"/>
            </a:xfrm>
            <a:custGeom>
              <a:avLst/>
              <a:gdLst/>
              <a:ahLst/>
              <a:cxnLst/>
              <a:rect l="l" t="t" r="r" b="b"/>
              <a:pathLst>
                <a:path w="429" h="659" extrusionOk="0">
                  <a:moveTo>
                    <a:pt x="204" y="1"/>
                  </a:moveTo>
                  <a:cubicBezTo>
                    <a:pt x="176" y="1"/>
                    <a:pt x="149" y="16"/>
                    <a:pt x="143" y="46"/>
                  </a:cubicBezTo>
                  <a:cubicBezTo>
                    <a:pt x="60" y="212"/>
                    <a:pt x="0" y="486"/>
                    <a:pt x="143" y="641"/>
                  </a:cubicBezTo>
                  <a:cubicBezTo>
                    <a:pt x="161" y="653"/>
                    <a:pt x="188" y="659"/>
                    <a:pt x="213" y="659"/>
                  </a:cubicBezTo>
                  <a:cubicBezTo>
                    <a:pt x="238" y="659"/>
                    <a:pt x="262" y="653"/>
                    <a:pt x="274" y="641"/>
                  </a:cubicBezTo>
                  <a:cubicBezTo>
                    <a:pt x="429" y="486"/>
                    <a:pt x="369" y="212"/>
                    <a:pt x="274" y="46"/>
                  </a:cubicBezTo>
                  <a:cubicBezTo>
                    <a:pt x="262" y="16"/>
                    <a:pt x="232" y="1"/>
                    <a:pt x="2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8" name="Google Shape;13508;p56"/>
            <p:cNvSpPr/>
            <p:nvPr/>
          </p:nvSpPr>
          <p:spPr>
            <a:xfrm>
              <a:off x="4324625" y="1824975"/>
              <a:ext cx="8675" cy="20425"/>
            </a:xfrm>
            <a:custGeom>
              <a:avLst/>
              <a:gdLst/>
              <a:ahLst/>
              <a:cxnLst/>
              <a:rect l="l" t="t" r="r" b="b"/>
              <a:pathLst>
                <a:path w="347" h="817" extrusionOk="0">
                  <a:moveTo>
                    <a:pt x="165" y="1"/>
                  </a:moveTo>
                  <a:cubicBezTo>
                    <a:pt x="111" y="1"/>
                    <a:pt x="60" y="34"/>
                    <a:pt x="60" y="99"/>
                  </a:cubicBezTo>
                  <a:cubicBezTo>
                    <a:pt x="60" y="325"/>
                    <a:pt x="1" y="575"/>
                    <a:pt x="108" y="790"/>
                  </a:cubicBezTo>
                  <a:cubicBezTo>
                    <a:pt x="120" y="807"/>
                    <a:pt x="144" y="816"/>
                    <a:pt x="169" y="816"/>
                  </a:cubicBezTo>
                  <a:cubicBezTo>
                    <a:pt x="194" y="816"/>
                    <a:pt x="221" y="807"/>
                    <a:pt x="239" y="790"/>
                  </a:cubicBezTo>
                  <a:cubicBezTo>
                    <a:pt x="346" y="575"/>
                    <a:pt x="287" y="325"/>
                    <a:pt x="287" y="99"/>
                  </a:cubicBezTo>
                  <a:cubicBezTo>
                    <a:pt x="275" y="34"/>
                    <a:pt x="218" y="1"/>
                    <a:pt x="16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9" name="Google Shape;13509;p56"/>
            <p:cNvSpPr/>
            <p:nvPr/>
          </p:nvSpPr>
          <p:spPr>
            <a:xfrm>
              <a:off x="4286525" y="1835250"/>
              <a:ext cx="6575" cy="8725"/>
            </a:xfrm>
            <a:custGeom>
              <a:avLst/>
              <a:gdLst/>
              <a:ahLst/>
              <a:cxnLst/>
              <a:rect l="l" t="t" r="r" b="b"/>
              <a:pathLst>
                <a:path w="263" h="349" extrusionOk="0">
                  <a:moveTo>
                    <a:pt x="132" y="1"/>
                  </a:moveTo>
                  <a:cubicBezTo>
                    <a:pt x="66" y="1"/>
                    <a:pt x="1" y="51"/>
                    <a:pt x="25" y="152"/>
                  </a:cubicBezTo>
                  <a:cubicBezTo>
                    <a:pt x="37" y="224"/>
                    <a:pt x="37" y="271"/>
                    <a:pt x="84" y="331"/>
                  </a:cubicBezTo>
                  <a:cubicBezTo>
                    <a:pt x="96" y="343"/>
                    <a:pt x="114" y="349"/>
                    <a:pt x="132" y="349"/>
                  </a:cubicBezTo>
                  <a:cubicBezTo>
                    <a:pt x="150" y="349"/>
                    <a:pt x="168" y="343"/>
                    <a:pt x="180" y="331"/>
                  </a:cubicBezTo>
                  <a:cubicBezTo>
                    <a:pt x="227" y="271"/>
                    <a:pt x="239" y="224"/>
                    <a:pt x="239" y="152"/>
                  </a:cubicBezTo>
                  <a:cubicBezTo>
                    <a:pt x="263" y="51"/>
                    <a:pt x="197" y="1"/>
                    <a:pt x="13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0" name="Google Shape;13510;p56"/>
            <p:cNvSpPr/>
            <p:nvPr/>
          </p:nvSpPr>
          <p:spPr>
            <a:xfrm>
              <a:off x="4231775" y="1833275"/>
              <a:ext cx="11325" cy="20775"/>
            </a:xfrm>
            <a:custGeom>
              <a:avLst/>
              <a:gdLst/>
              <a:ahLst/>
              <a:cxnLst/>
              <a:rect l="l" t="t" r="r" b="b"/>
              <a:pathLst>
                <a:path w="453" h="831" extrusionOk="0">
                  <a:moveTo>
                    <a:pt x="235" y="1"/>
                  </a:moveTo>
                  <a:cubicBezTo>
                    <a:pt x="189" y="1"/>
                    <a:pt x="143" y="42"/>
                    <a:pt x="143" y="100"/>
                  </a:cubicBezTo>
                  <a:cubicBezTo>
                    <a:pt x="143" y="219"/>
                    <a:pt x="107" y="339"/>
                    <a:pt x="84" y="458"/>
                  </a:cubicBezTo>
                  <a:cubicBezTo>
                    <a:pt x="48" y="577"/>
                    <a:pt x="0" y="648"/>
                    <a:pt x="36" y="767"/>
                  </a:cubicBezTo>
                  <a:cubicBezTo>
                    <a:pt x="45" y="813"/>
                    <a:pt x="83" y="831"/>
                    <a:pt x="127" y="831"/>
                  </a:cubicBezTo>
                  <a:cubicBezTo>
                    <a:pt x="140" y="831"/>
                    <a:pt x="153" y="829"/>
                    <a:pt x="167" y="827"/>
                  </a:cubicBezTo>
                  <a:cubicBezTo>
                    <a:pt x="453" y="708"/>
                    <a:pt x="405" y="279"/>
                    <a:pt x="310" y="53"/>
                  </a:cubicBezTo>
                  <a:cubicBezTo>
                    <a:pt x="292" y="16"/>
                    <a:pt x="263" y="1"/>
                    <a:pt x="23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1" name="Google Shape;13511;p56"/>
            <p:cNvSpPr/>
            <p:nvPr/>
          </p:nvSpPr>
          <p:spPr>
            <a:xfrm>
              <a:off x="4190100" y="1836750"/>
              <a:ext cx="3600" cy="6275"/>
            </a:xfrm>
            <a:custGeom>
              <a:avLst/>
              <a:gdLst/>
              <a:ahLst/>
              <a:cxnLst/>
              <a:rect l="l" t="t" r="r" b="b"/>
              <a:pathLst>
                <a:path w="144" h="251" extrusionOk="0">
                  <a:moveTo>
                    <a:pt x="69" y="0"/>
                  </a:moveTo>
                  <a:cubicBezTo>
                    <a:pt x="33" y="0"/>
                    <a:pt x="0" y="27"/>
                    <a:pt x="12" y="80"/>
                  </a:cubicBezTo>
                  <a:cubicBezTo>
                    <a:pt x="12" y="116"/>
                    <a:pt x="24" y="176"/>
                    <a:pt x="36" y="223"/>
                  </a:cubicBezTo>
                  <a:cubicBezTo>
                    <a:pt x="42" y="241"/>
                    <a:pt x="57" y="250"/>
                    <a:pt x="72" y="250"/>
                  </a:cubicBezTo>
                  <a:cubicBezTo>
                    <a:pt x="87" y="250"/>
                    <a:pt x="101" y="241"/>
                    <a:pt x="107" y="223"/>
                  </a:cubicBezTo>
                  <a:cubicBezTo>
                    <a:pt x="131" y="176"/>
                    <a:pt x="131" y="116"/>
                    <a:pt x="143" y="80"/>
                  </a:cubicBezTo>
                  <a:cubicBezTo>
                    <a:pt x="143" y="27"/>
                    <a:pt x="104" y="0"/>
                    <a:pt x="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2" name="Google Shape;13512;p56"/>
            <p:cNvSpPr/>
            <p:nvPr/>
          </p:nvSpPr>
          <p:spPr>
            <a:xfrm>
              <a:off x="4152600" y="1843450"/>
              <a:ext cx="8875" cy="12850"/>
            </a:xfrm>
            <a:custGeom>
              <a:avLst/>
              <a:gdLst/>
              <a:ahLst/>
              <a:cxnLst/>
              <a:rect l="l" t="t" r="r" b="b"/>
              <a:pathLst>
                <a:path w="355" h="514" extrusionOk="0">
                  <a:moveTo>
                    <a:pt x="210" y="0"/>
                  </a:moveTo>
                  <a:cubicBezTo>
                    <a:pt x="180" y="0"/>
                    <a:pt x="154" y="18"/>
                    <a:pt x="143" y="62"/>
                  </a:cubicBezTo>
                  <a:cubicBezTo>
                    <a:pt x="95" y="170"/>
                    <a:pt x="0" y="432"/>
                    <a:pt x="143" y="503"/>
                  </a:cubicBezTo>
                  <a:cubicBezTo>
                    <a:pt x="155" y="510"/>
                    <a:pt x="168" y="514"/>
                    <a:pt x="180" y="514"/>
                  </a:cubicBezTo>
                  <a:cubicBezTo>
                    <a:pt x="225" y="514"/>
                    <a:pt x="265" y="467"/>
                    <a:pt x="274" y="420"/>
                  </a:cubicBezTo>
                  <a:cubicBezTo>
                    <a:pt x="298" y="324"/>
                    <a:pt x="274" y="253"/>
                    <a:pt x="322" y="170"/>
                  </a:cubicBezTo>
                  <a:cubicBezTo>
                    <a:pt x="354" y="88"/>
                    <a:pt x="274" y="0"/>
                    <a:pt x="2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3" name="Google Shape;13513;p56"/>
            <p:cNvSpPr/>
            <p:nvPr/>
          </p:nvSpPr>
          <p:spPr>
            <a:xfrm>
              <a:off x="3676050" y="1842775"/>
              <a:ext cx="9850" cy="19075"/>
            </a:xfrm>
            <a:custGeom>
              <a:avLst/>
              <a:gdLst/>
              <a:ahLst/>
              <a:cxnLst/>
              <a:rect l="l" t="t" r="r" b="b"/>
              <a:pathLst>
                <a:path w="394" h="763" extrusionOk="0">
                  <a:moveTo>
                    <a:pt x="204" y="0"/>
                  </a:moveTo>
                  <a:cubicBezTo>
                    <a:pt x="149" y="0"/>
                    <a:pt x="89" y="30"/>
                    <a:pt x="72" y="89"/>
                  </a:cubicBezTo>
                  <a:cubicBezTo>
                    <a:pt x="48" y="268"/>
                    <a:pt x="0" y="447"/>
                    <a:pt x="36" y="637"/>
                  </a:cubicBezTo>
                  <a:cubicBezTo>
                    <a:pt x="48" y="721"/>
                    <a:pt x="122" y="762"/>
                    <a:pt x="197" y="762"/>
                  </a:cubicBezTo>
                  <a:cubicBezTo>
                    <a:pt x="271" y="762"/>
                    <a:pt x="345" y="721"/>
                    <a:pt x="357" y="637"/>
                  </a:cubicBezTo>
                  <a:cubicBezTo>
                    <a:pt x="393" y="459"/>
                    <a:pt x="345" y="280"/>
                    <a:pt x="310" y="89"/>
                  </a:cubicBezTo>
                  <a:cubicBezTo>
                    <a:pt x="310" y="30"/>
                    <a:pt x="259" y="0"/>
                    <a:pt x="2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4" name="Google Shape;13514;p56"/>
            <p:cNvSpPr/>
            <p:nvPr/>
          </p:nvSpPr>
          <p:spPr>
            <a:xfrm>
              <a:off x="3625150" y="1825275"/>
              <a:ext cx="7750" cy="15425"/>
            </a:xfrm>
            <a:custGeom>
              <a:avLst/>
              <a:gdLst/>
              <a:ahLst/>
              <a:cxnLst/>
              <a:rect l="l" t="t" r="r" b="b"/>
              <a:pathLst>
                <a:path w="310" h="617" extrusionOk="0">
                  <a:moveTo>
                    <a:pt x="159" y="1"/>
                  </a:moveTo>
                  <a:cubicBezTo>
                    <a:pt x="110" y="1"/>
                    <a:pt x="60" y="33"/>
                    <a:pt x="48" y="99"/>
                  </a:cubicBezTo>
                  <a:cubicBezTo>
                    <a:pt x="24" y="182"/>
                    <a:pt x="24" y="254"/>
                    <a:pt x="12" y="313"/>
                  </a:cubicBezTo>
                  <a:cubicBezTo>
                    <a:pt x="0" y="385"/>
                    <a:pt x="12" y="444"/>
                    <a:pt x="24" y="528"/>
                  </a:cubicBezTo>
                  <a:cubicBezTo>
                    <a:pt x="42" y="587"/>
                    <a:pt x="98" y="617"/>
                    <a:pt x="155" y="617"/>
                  </a:cubicBezTo>
                  <a:cubicBezTo>
                    <a:pt x="212" y="617"/>
                    <a:pt x="268" y="587"/>
                    <a:pt x="286" y="528"/>
                  </a:cubicBezTo>
                  <a:cubicBezTo>
                    <a:pt x="298" y="456"/>
                    <a:pt x="310" y="397"/>
                    <a:pt x="298" y="313"/>
                  </a:cubicBezTo>
                  <a:cubicBezTo>
                    <a:pt x="286" y="230"/>
                    <a:pt x="286" y="158"/>
                    <a:pt x="262" y="99"/>
                  </a:cubicBezTo>
                  <a:cubicBezTo>
                    <a:pt x="256" y="33"/>
                    <a:pt x="209" y="1"/>
                    <a:pt x="15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5" name="Google Shape;13515;p56"/>
            <p:cNvSpPr/>
            <p:nvPr/>
          </p:nvSpPr>
          <p:spPr>
            <a:xfrm>
              <a:off x="3642250" y="1827975"/>
              <a:ext cx="11200" cy="9375"/>
            </a:xfrm>
            <a:custGeom>
              <a:avLst/>
              <a:gdLst/>
              <a:ahLst/>
              <a:cxnLst/>
              <a:rect l="l" t="t" r="r" b="b"/>
              <a:pathLst>
                <a:path w="448" h="375" extrusionOk="0">
                  <a:moveTo>
                    <a:pt x="205" y="1"/>
                  </a:moveTo>
                  <a:cubicBezTo>
                    <a:pt x="100" y="1"/>
                    <a:pt x="0" y="137"/>
                    <a:pt x="102" y="229"/>
                  </a:cubicBezTo>
                  <a:cubicBezTo>
                    <a:pt x="138" y="265"/>
                    <a:pt x="138" y="289"/>
                    <a:pt x="162" y="324"/>
                  </a:cubicBezTo>
                  <a:cubicBezTo>
                    <a:pt x="191" y="354"/>
                    <a:pt x="225" y="374"/>
                    <a:pt x="261" y="374"/>
                  </a:cubicBezTo>
                  <a:cubicBezTo>
                    <a:pt x="283" y="374"/>
                    <a:pt x="306" y="366"/>
                    <a:pt x="328" y="348"/>
                  </a:cubicBezTo>
                  <a:cubicBezTo>
                    <a:pt x="447" y="277"/>
                    <a:pt x="376" y="110"/>
                    <a:pt x="293" y="39"/>
                  </a:cubicBezTo>
                  <a:cubicBezTo>
                    <a:pt x="266" y="12"/>
                    <a:pt x="235" y="1"/>
                    <a:pt x="2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6" name="Google Shape;13516;p56"/>
            <p:cNvSpPr/>
            <p:nvPr/>
          </p:nvSpPr>
          <p:spPr>
            <a:xfrm>
              <a:off x="3590125" y="1782925"/>
              <a:ext cx="14800" cy="21375"/>
            </a:xfrm>
            <a:custGeom>
              <a:avLst/>
              <a:gdLst/>
              <a:ahLst/>
              <a:cxnLst/>
              <a:rect l="l" t="t" r="r" b="b"/>
              <a:pathLst>
                <a:path w="592" h="855" extrusionOk="0">
                  <a:moveTo>
                    <a:pt x="288" y="0"/>
                  </a:moveTo>
                  <a:cubicBezTo>
                    <a:pt x="146" y="0"/>
                    <a:pt x="0" y="122"/>
                    <a:pt x="56" y="281"/>
                  </a:cubicBezTo>
                  <a:cubicBezTo>
                    <a:pt x="103" y="400"/>
                    <a:pt x="92" y="519"/>
                    <a:pt x="139" y="638"/>
                  </a:cubicBezTo>
                  <a:cubicBezTo>
                    <a:pt x="159" y="738"/>
                    <a:pt x="221" y="854"/>
                    <a:pt x="332" y="854"/>
                  </a:cubicBezTo>
                  <a:cubicBezTo>
                    <a:pt x="353" y="854"/>
                    <a:pt x="376" y="850"/>
                    <a:pt x="401" y="840"/>
                  </a:cubicBezTo>
                  <a:cubicBezTo>
                    <a:pt x="532" y="805"/>
                    <a:pt x="568" y="638"/>
                    <a:pt x="580" y="519"/>
                  </a:cubicBezTo>
                  <a:cubicBezTo>
                    <a:pt x="592" y="388"/>
                    <a:pt x="532" y="221"/>
                    <a:pt x="473" y="102"/>
                  </a:cubicBezTo>
                  <a:cubicBezTo>
                    <a:pt x="429" y="31"/>
                    <a:pt x="359" y="0"/>
                    <a:pt x="28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7" name="Google Shape;13517;p56"/>
            <p:cNvSpPr/>
            <p:nvPr/>
          </p:nvSpPr>
          <p:spPr>
            <a:xfrm>
              <a:off x="3558775" y="1779750"/>
              <a:ext cx="9525" cy="17150"/>
            </a:xfrm>
            <a:custGeom>
              <a:avLst/>
              <a:gdLst/>
              <a:ahLst/>
              <a:cxnLst/>
              <a:rect l="l" t="t" r="r" b="b"/>
              <a:pathLst>
                <a:path w="381" h="686" extrusionOk="0">
                  <a:moveTo>
                    <a:pt x="165" y="0"/>
                  </a:moveTo>
                  <a:cubicBezTo>
                    <a:pt x="98" y="0"/>
                    <a:pt x="30" y="45"/>
                    <a:pt x="24" y="134"/>
                  </a:cubicBezTo>
                  <a:cubicBezTo>
                    <a:pt x="0" y="301"/>
                    <a:pt x="0" y="479"/>
                    <a:pt x="95" y="610"/>
                  </a:cubicBezTo>
                  <a:cubicBezTo>
                    <a:pt x="124" y="663"/>
                    <a:pt x="167" y="685"/>
                    <a:pt x="211" y="685"/>
                  </a:cubicBezTo>
                  <a:cubicBezTo>
                    <a:pt x="296" y="685"/>
                    <a:pt x="381" y="601"/>
                    <a:pt x="357" y="491"/>
                  </a:cubicBezTo>
                  <a:cubicBezTo>
                    <a:pt x="334" y="372"/>
                    <a:pt x="322" y="253"/>
                    <a:pt x="298" y="134"/>
                  </a:cubicBezTo>
                  <a:cubicBezTo>
                    <a:pt x="298" y="45"/>
                    <a:pt x="232" y="0"/>
                    <a:pt x="16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8" name="Google Shape;13518;p56"/>
            <p:cNvSpPr/>
            <p:nvPr/>
          </p:nvSpPr>
          <p:spPr>
            <a:xfrm>
              <a:off x="3543000" y="1727350"/>
              <a:ext cx="7900" cy="17300"/>
            </a:xfrm>
            <a:custGeom>
              <a:avLst/>
              <a:gdLst/>
              <a:ahLst/>
              <a:cxnLst/>
              <a:rect l="l" t="t" r="r" b="b"/>
              <a:pathLst>
                <a:path w="316" h="692" extrusionOk="0">
                  <a:moveTo>
                    <a:pt x="159" y="1"/>
                  </a:moveTo>
                  <a:cubicBezTo>
                    <a:pt x="80" y="1"/>
                    <a:pt x="0" y="57"/>
                    <a:pt x="0" y="170"/>
                  </a:cubicBezTo>
                  <a:lnTo>
                    <a:pt x="0" y="420"/>
                  </a:lnTo>
                  <a:cubicBezTo>
                    <a:pt x="0" y="504"/>
                    <a:pt x="24" y="563"/>
                    <a:pt x="72" y="646"/>
                  </a:cubicBezTo>
                  <a:cubicBezTo>
                    <a:pt x="95" y="676"/>
                    <a:pt x="125" y="691"/>
                    <a:pt x="155" y="691"/>
                  </a:cubicBezTo>
                  <a:cubicBezTo>
                    <a:pt x="185" y="691"/>
                    <a:pt x="214" y="676"/>
                    <a:pt x="238" y="646"/>
                  </a:cubicBezTo>
                  <a:cubicBezTo>
                    <a:pt x="298" y="563"/>
                    <a:pt x="310" y="504"/>
                    <a:pt x="310" y="420"/>
                  </a:cubicBezTo>
                  <a:lnTo>
                    <a:pt x="310" y="170"/>
                  </a:lnTo>
                  <a:cubicBezTo>
                    <a:pt x="316" y="57"/>
                    <a:pt x="238" y="1"/>
                    <a:pt x="15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9" name="Google Shape;13519;p56"/>
            <p:cNvSpPr/>
            <p:nvPr/>
          </p:nvSpPr>
          <p:spPr>
            <a:xfrm>
              <a:off x="3732000" y="1847000"/>
              <a:ext cx="12825" cy="24075"/>
            </a:xfrm>
            <a:custGeom>
              <a:avLst/>
              <a:gdLst/>
              <a:ahLst/>
              <a:cxnLst/>
              <a:rect l="l" t="t" r="r" b="b"/>
              <a:pathLst>
                <a:path w="513" h="963" extrusionOk="0">
                  <a:moveTo>
                    <a:pt x="178" y="1"/>
                  </a:moveTo>
                  <a:cubicBezTo>
                    <a:pt x="129" y="1"/>
                    <a:pt x="78" y="34"/>
                    <a:pt x="72" y="99"/>
                  </a:cubicBezTo>
                  <a:cubicBezTo>
                    <a:pt x="60" y="361"/>
                    <a:pt x="1" y="742"/>
                    <a:pt x="191" y="944"/>
                  </a:cubicBezTo>
                  <a:cubicBezTo>
                    <a:pt x="203" y="956"/>
                    <a:pt x="224" y="962"/>
                    <a:pt x="246" y="962"/>
                  </a:cubicBezTo>
                  <a:cubicBezTo>
                    <a:pt x="268" y="962"/>
                    <a:pt x="292" y="956"/>
                    <a:pt x="310" y="944"/>
                  </a:cubicBezTo>
                  <a:cubicBezTo>
                    <a:pt x="513" y="694"/>
                    <a:pt x="310" y="361"/>
                    <a:pt x="274" y="99"/>
                  </a:cubicBezTo>
                  <a:cubicBezTo>
                    <a:pt x="274" y="34"/>
                    <a:pt x="227" y="1"/>
                    <a:pt x="17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0" name="Google Shape;13520;p56"/>
            <p:cNvSpPr/>
            <p:nvPr/>
          </p:nvSpPr>
          <p:spPr>
            <a:xfrm>
              <a:off x="3801950" y="1851475"/>
              <a:ext cx="9550" cy="15500"/>
            </a:xfrm>
            <a:custGeom>
              <a:avLst/>
              <a:gdLst/>
              <a:ahLst/>
              <a:cxnLst/>
              <a:rect l="l" t="t" r="r" b="b"/>
              <a:pathLst>
                <a:path w="382" h="620" extrusionOk="0">
                  <a:moveTo>
                    <a:pt x="185" y="0"/>
                  </a:moveTo>
                  <a:cubicBezTo>
                    <a:pt x="99" y="0"/>
                    <a:pt x="12" y="57"/>
                    <a:pt x="12" y="170"/>
                  </a:cubicBezTo>
                  <a:cubicBezTo>
                    <a:pt x="12" y="289"/>
                    <a:pt x="1" y="420"/>
                    <a:pt x="36" y="539"/>
                  </a:cubicBezTo>
                  <a:cubicBezTo>
                    <a:pt x="60" y="593"/>
                    <a:pt x="117" y="620"/>
                    <a:pt x="175" y="620"/>
                  </a:cubicBezTo>
                  <a:cubicBezTo>
                    <a:pt x="233" y="620"/>
                    <a:pt x="292" y="593"/>
                    <a:pt x="322" y="539"/>
                  </a:cubicBezTo>
                  <a:cubicBezTo>
                    <a:pt x="382" y="420"/>
                    <a:pt x="358" y="289"/>
                    <a:pt x="358" y="170"/>
                  </a:cubicBezTo>
                  <a:cubicBezTo>
                    <a:pt x="358" y="57"/>
                    <a:pt x="271" y="0"/>
                    <a:pt x="18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1" name="Google Shape;13521;p56"/>
            <p:cNvSpPr/>
            <p:nvPr/>
          </p:nvSpPr>
          <p:spPr>
            <a:xfrm>
              <a:off x="3840800" y="1855275"/>
              <a:ext cx="6575" cy="12750"/>
            </a:xfrm>
            <a:custGeom>
              <a:avLst/>
              <a:gdLst/>
              <a:ahLst/>
              <a:cxnLst/>
              <a:rect l="l" t="t" r="r" b="b"/>
              <a:pathLst>
                <a:path w="263" h="510" extrusionOk="0">
                  <a:moveTo>
                    <a:pt x="131" y="0"/>
                  </a:moveTo>
                  <a:cubicBezTo>
                    <a:pt x="66" y="0"/>
                    <a:pt x="0" y="42"/>
                    <a:pt x="6" y="125"/>
                  </a:cubicBezTo>
                  <a:cubicBezTo>
                    <a:pt x="18" y="244"/>
                    <a:pt x="6" y="375"/>
                    <a:pt x="66" y="482"/>
                  </a:cubicBezTo>
                  <a:cubicBezTo>
                    <a:pt x="78" y="500"/>
                    <a:pt x="104" y="509"/>
                    <a:pt x="131" y="509"/>
                  </a:cubicBezTo>
                  <a:cubicBezTo>
                    <a:pt x="158" y="509"/>
                    <a:pt x="185" y="500"/>
                    <a:pt x="197" y="482"/>
                  </a:cubicBezTo>
                  <a:cubicBezTo>
                    <a:pt x="256" y="375"/>
                    <a:pt x="256" y="244"/>
                    <a:pt x="256" y="125"/>
                  </a:cubicBezTo>
                  <a:cubicBezTo>
                    <a:pt x="262" y="42"/>
                    <a:pt x="197" y="0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2" name="Google Shape;13522;p56"/>
            <p:cNvSpPr/>
            <p:nvPr/>
          </p:nvSpPr>
          <p:spPr>
            <a:xfrm>
              <a:off x="3673375" y="1755850"/>
              <a:ext cx="8350" cy="24575"/>
            </a:xfrm>
            <a:custGeom>
              <a:avLst/>
              <a:gdLst/>
              <a:ahLst/>
              <a:cxnLst/>
              <a:rect l="l" t="t" r="r" b="b"/>
              <a:pathLst>
                <a:path w="334" h="983" extrusionOk="0">
                  <a:moveTo>
                    <a:pt x="167" y="1"/>
                  </a:moveTo>
                  <a:cubicBezTo>
                    <a:pt x="104" y="1"/>
                    <a:pt x="42" y="42"/>
                    <a:pt x="36" y="126"/>
                  </a:cubicBezTo>
                  <a:cubicBezTo>
                    <a:pt x="24" y="364"/>
                    <a:pt x="0" y="602"/>
                    <a:pt x="24" y="840"/>
                  </a:cubicBezTo>
                  <a:cubicBezTo>
                    <a:pt x="30" y="935"/>
                    <a:pt x="104" y="983"/>
                    <a:pt x="177" y="983"/>
                  </a:cubicBezTo>
                  <a:cubicBezTo>
                    <a:pt x="250" y="983"/>
                    <a:pt x="322" y="935"/>
                    <a:pt x="322" y="840"/>
                  </a:cubicBezTo>
                  <a:cubicBezTo>
                    <a:pt x="333" y="602"/>
                    <a:pt x="298" y="364"/>
                    <a:pt x="298" y="126"/>
                  </a:cubicBezTo>
                  <a:cubicBezTo>
                    <a:pt x="292" y="42"/>
                    <a:pt x="229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3" name="Google Shape;13523;p56"/>
            <p:cNvSpPr/>
            <p:nvPr/>
          </p:nvSpPr>
          <p:spPr>
            <a:xfrm>
              <a:off x="3989775" y="1840750"/>
              <a:ext cx="4200" cy="16175"/>
            </a:xfrm>
            <a:custGeom>
              <a:avLst/>
              <a:gdLst/>
              <a:ahLst/>
              <a:cxnLst/>
              <a:rect l="l" t="t" r="r" b="b"/>
              <a:pathLst>
                <a:path w="168" h="647" extrusionOk="0">
                  <a:moveTo>
                    <a:pt x="73" y="1"/>
                  </a:moveTo>
                  <a:cubicBezTo>
                    <a:pt x="39" y="1"/>
                    <a:pt x="6" y="22"/>
                    <a:pt x="12" y="63"/>
                  </a:cubicBezTo>
                  <a:cubicBezTo>
                    <a:pt x="12" y="242"/>
                    <a:pt x="0" y="432"/>
                    <a:pt x="48" y="611"/>
                  </a:cubicBezTo>
                  <a:cubicBezTo>
                    <a:pt x="54" y="635"/>
                    <a:pt x="72" y="647"/>
                    <a:pt x="88" y="647"/>
                  </a:cubicBezTo>
                  <a:cubicBezTo>
                    <a:pt x="105" y="647"/>
                    <a:pt x="119" y="635"/>
                    <a:pt x="119" y="611"/>
                  </a:cubicBezTo>
                  <a:cubicBezTo>
                    <a:pt x="167" y="432"/>
                    <a:pt x="143" y="242"/>
                    <a:pt x="143" y="63"/>
                  </a:cubicBezTo>
                  <a:cubicBezTo>
                    <a:pt x="143" y="22"/>
                    <a:pt x="108" y="1"/>
                    <a:pt x="7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4" name="Google Shape;13524;p56"/>
            <p:cNvSpPr/>
            <p:nvPr/>
          </p:nvSpPr>
          <p:spPr>
            <a:xfrm>
              <a:off x="3921300" y="1828450"/>
              <a:ext cx="15150" cy="12700"/>
            </a:xfrm>
            <a:custGeom>
              <a:avLst/>
              <a:gdLst/>
              <a:ahLst/>
              <a:cxnLst/>
              <a:rect l="l" t="t" r="r" b="b"/>
              <a:pathLst>
                <a:path w="606" h="508" extrusionOk="0">
                  <a:moveTo>
                    <a:pt x="258" y="0"/>
                  </a:moveTo>
                  <a:cubicBezTo>
                    <a:pt x="201" y="0"/>
                    <a:pt x="145" y="24"/>
                    <a:pt x="108" y="67"/>
                  </a:cubicBezTo>
                  <a:cubicBezTo>
                    <a:pt x="13" y="151"/>
                    <a:pt x="1" y="305"/>
                    <a:pt x="84" y="377"/>
                  </a:cubicBezTo>
                  <a:cubicBezTo>
                    <a:pt x="120" y="401"/>
                    <a:pt x="144" y="424"/>
                    <a:pt x="180" y="448"/>
                  </a:cubicBezTo>
                  <a:cubicBezTo>
                    <a:pt x="224" y="490"/>
                    <a:pt x="273" y="507"/>
                    <a:pt x="319" y="507"/>
                  </a:cubicBezTo>
                  <a:cubicBezTo>
                    <a:pt x="474" y="507"/>
                    <a:pt x="605" y="315"/>
                    <a:pt x="477" y="151"/>
                  </a:cubicBezTo>
                  <a:cubicBezTo>
                    <a:pt x="441" y="127"/>
                    <a:pt x="430" y="91"/>
                    <a:pt x="406" y="67"/>
                  </a:cubicBezTo>
                  <a:cubicBezTo>
                    <a:pt x="365" y="21"/>
                    <a:pt x="311" y="0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5" name="Google Shape;13525;p56"/>
            <p:cNvSpPr/>
            <p:nvPr/>
          </p:nvSpPr>
          <p:spPr>
            <a:xfrm>
              <a:off x="4050050" y="1801700"/>
              <a:ext cx="8200" cy="8650"/>
            </a:xfrm>
            <a:custGeom>
              <a:avLst/>
              <a:gdLst/>
              <a:ahLst/>
              <a:cxnLst/>
              <a:rect l="l" t="t" r="r" b="b"/>
              <a:pathLst>
                <a:path w="328" h="346" extrusionOk="0">
                  <a:moveTo>
                    <a:pt x="133" y="0"/>
                  </a:moveTo>
                  <a:cubicBezTo>
                    <a:pt x="69" y="0"/>
                    <a:pt x="0" y="42"/>
                    <a:pt x="6" y="125"/>
                  </a:cubicBezTo>
                  <a:cubicBezTo>
                    <a:pt x="30" y="197"/>
                    <a:pt x="30" y="268"/>
                    <a:pt x="90" y="316"/>
                  </a:cubicBezTo>
                  <a:cubicBezTo>
                    <a:pt x="116" y="337"/>
                    <a:pt x="144" y="346"/>
                    <a:pt x="173" y="346"/>
                  </a:cubicBezTo>
                  <a:cubicBezTo>
                    <a:pt x="210" y="346"/>
                    <a:pt x="247" y="330"/>
                    <a:pt x="280" y="304"/>
                  </a:cubicBezTo>
                  <a:cubicBezTo>
                    <a:pt x="328" y="268"/>
                    <a:pt x="328" y="208"/>
                    <a:pt x="280" y="173"/>
                  </a:cubicBezTo>
                  <a:cubicBezTo>
                    <a:pt x="274" y="173"/>
                    <a:pt x="252" y="158"/>
                    <a:pt x="233" y="145"/>
                  </a:cubicBezTo>
                  <a:lnTo>
                    <a:pt x="233" y="145"/>
                  </a:lnTo>
                  <a:lnTo>
                    <a:pt x="233" y="125"/>
                  </a:lnTo>
                  <a:cubicBezTo>
                    <a:pt x="256" y="42"/>
                    <a:pt x="197" y="0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6" name="Google Shape;13526;p56"/>
            <p:cNvSpPr/>
            <p:nvPr/>
          </p:nvSpPr>
          <p:spPr>
            <a:xfrm>
              <a:off x="3892150" y="1794100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cubicBezTo>
                    <a:pt x="24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7" name="Google Shape;13527;p56"/>
            <p:cNvSpPr/>
            <p:nvPr/>
          </p:nvSpPr>
          <p:spPr>
            <a:xfrm>
              <a:off x="3578425" y="1709750"/>
              <a:ext cx="12500" cy="32200"/>
            </a:xfrm>
            <a:custGeom>
              <a:avLst/>
              <a:gdLst/>
              <a:ahLst/>
              <a:cxnLst/>
              <a:rect l="l" t="t" r="r" b="b"/>
              <a:pathLst>
                <a:path w="500" h="1288" extrusionOk="0">
                  <a:moveTo>
                    <a:pt x="104" y="1"/>
                  </a:moveTo>
                  <a:cubicBezTo>
                    <a:pt x="54" y="1"/>
                    <a:pt x="0" y="45"/>
                    <a:pt x="24" y="100"/>
                  </a:cubicBezTo>
                  <a:cubicBezTo>
                    <a:pt x="83" y="291"/>
                    <a:pt x="143" y="469"/>
                    <a:pt x="167" y="672"/>
                  </a:cubicBezTo>
                  <a:cubicBezTo>
                    <a:pt x="202" y="874"/>
                    <a:pt x="190" y="1065"/>
                    <a:pt x="250" y="1243"/>
                  </a:cubicBezTo>
                  <a:cubicBezTo>
                    <a:pt x="256" y="1273"/>
                    <a:pt x="280" y="1288"/>
                    <a:pt x="307" y="1288"/>
                  </a:cubicBezTo>
                  <a:cubicBezTo>
                    <a:pt x="333" y="1288"/>
                    <a:pt x="363" y="1273"/>
                    <a:pt x="381" y="1243"/>
                  </a:cubicBezTo>
                  <a:cubicBezTo>
                    <a:pt x="500" y="850"/>
                    <a:pt x="321" y="398"/>
                    <a:pt x="167" y="41"/>
                  </a:cubicBezTo>
                  <a:cubicBezTo>
                    <a:pt x="154" y="12"/>
                    <a:pt x="130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8" name="Google Shape;13528;p56"/>
            <p:cNvSpPr/>
            <p:nvPr/>
          </p:nvSpPr>
          <p:spPr>
            <a:xfrm>
              <a:off x="3551700" y="1695500"/>
              <a:ext cx="8575" cy="20925"/>
            </a:xfrm>
            <a:custGeom>
              <a:avLst/>
              <a:gdLst/>
              <a:ahLst/>
              <a:cxnLst/>
              <a:rect l="l" t="t" r="r" b="b"/>
              <a:pathLst>
                <a:path w="343" h="837" extrusionOk="0">
                  <a:moveTo>
                    <a:pt x="89" y="0"/>
                  </a:moveTo>
                  <a:cubicBezTo>
                    <a:pt x="44" y="0"/>
                    <a:pt x="0" y="31"/>
                    <a:pt x="21" y="87"/>
                  </a:cubicBezTo>
                  <a:cubicBezTo>
                    <a:pt x="93" y="325"/>
                    <a:pt x="128" y="563"/>
                    <a:pt x="188" y="801"/>
                  </a:cubicBezTo>
                  <a:cubicBezTo>
                    <a:pt x="194" y="825"/>
                    <a:pt x="215" y="837"/>
                    <a:pt x="236" y="837"/>
                  </a:cubicBezTo>
                  <a:cubicBezTo>
                    <a:pt x="256" y="837"/>
                    <a:pt x="277" y="825"/>
                    <a:pt x="283" y="801"/>
                  </a:cubicBezTo>
                  <a:cubicBezTo>
                    <a:pt x="343" y="563"/>
                    <a:pt x="247" y="277"/>
                    <a:pt x="164" y="51"/>
                  </a:cubicBezTo>
                  <a:cubicBezTo>
                    <a:pt x="154" y="16"/>
                    <a:pt x="121" y="0"/>
                    <a:pt x="8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9" name="Google Shape;13529;p56"/>
            <p:cNvSpPr/>
            <p:nvPr/>
          </p:nvSpPr>
          <p:spPr>
            <a:xfrm>
              <a:off x="3500550" y="1633425"/>
              <a:ext cx="15450" cy="40200"/>
            </a:xfrm>
            <a:custGeom>
              <a:avLst/>
              <a:gdLst/>
              <a:ahLst/>
              <a:cxnLst/>
              <a:rect l="l" t="t" r="r" b="b"/>
              <a:pathLst>
                <a:path w="618" h="1608" extrusionOk="0">
                  <a:moveTo>
                    <a:pt x="62" y="0"/>
                  </a:moveTo>
                  <a:cubicBezTo>
                    <a:pt x="33" y="0"/>
                    <a:pt x="0" y="26"/>
                    <a:pt x="7" y="70"/>
                  </a:cubicBezTo>
                  <a:cubicBezTo>
                    <a:pt x="115" y="570"/>
                    <a:pt x="269" y="1129"/>
                    <a:pt x="519" y="1582"/>
                  </a:cubicBezTo>
                  <a:cubicBezTo>
                    <a:pt x="528" y="1599"/>
                    <a:pt x="545" y="1607"/>
                    <a:pt x="561" y="1607"/>
                  </a:cubicBezTo>
                  <a:cubicBezTo>
                    <a:pt x="590" y="1607"/>
                    <a:pt x="618" y="1584"/>
                    <a:pt x="603" y="1546"/>
                  </a:cubicBezTo>
                  <a:cubicBezTo>
                    <a:pt x="460" y="1034"/>
                    <a:pt x="281" y="522"/>
                    <a:pt x="103" y="34"/>
                  </a:cubicBezTo>
                  <a:cubicBezTo>
                    <a:pt x="98" y="11"/>
                    <a:pt x="81" y="0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0" name="Google Shape;13530;p56"/>
            <p:cNvSpPr/>
            <p:nvPr/>
          </p:nvSpPr>
          <p:spPr>
            <a:xfrm>
              <a:off x="3420550" y="1587625"/>
              <a:ext cx="44175" cy="49000"/>
            </a:xfrm>
            <a:custGeom>
              <a:avLst/>
              <a:gdLst/>
              <a:ahLst/>
              <a:cxnLst/>
              <a:rect l="l" t="t" r="r" b="b"/>
              <a:pathLst>
                <a:path w="1767" h="1960" extrusionOk="0">
                  <a:moveTo>
                    <a:pt x="25" y="1"/>
                  </a:moveTo>
                  <a:cubicBezTo>
                    <a:pt x="9" y="1"/>
                    <a:pt x="1" y="28"/>
                    <a:pt x="28" y="56"/>
                  </a:cubicBezTo>
                  <a:cubicBezTo>
                    <a:pt x="386" y="282"/>
                    <a:pt x="707" y="532"/>
                    <a:pt x="981" y="878"/>
                  </a:cubicBezTo>
                  <a:cubicBezTo>
                    <a:pt x="1231" y="1199"/>
                    <a:pt x="1362" y="1568"/>
                    <a:pt x="1576" y="1925"/>
                  </a:cubicBezTo>
                  <a:cubicBezTo>
                    <a:pt x="1586" y="1949"/>
                    <a:pt x="1605" y="1960"/>
                    <a:pt x="1625" y="1960"/>
                  </a:cubicBezTo>
                  <a:cubicBezTo>
                    <a:pt x="1654" y="1960"/>
                    <a:pt x="1683" y="1937"/>
                    <a:pt x="1683" y="1902"/>
                  </a:cubicBezTo>
                  <a:cubicBezTo>
                    <a:pt x="1767" y="1092"/>
                    <a:pt x="814" y="68"/>
                    <a:pt x="40" y="9"/>
                  </a:cubicBezTo>
                  <a:cubicBezTo>
                    <a:pt x="35" y="3"/>
                    <a:pt x="30" y="1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1" name="Google Shape;13531;p56"/>
            <p:cNvSpPr/>
            <p:nvPr/>
          </p:nvSpPr>
          <p:spPr>
            <a:xfrm>
              <a:off x="3489525" y="1629675"/>
              <a:ext cx="34450" cy="58150"/>
            </a:xfrm>
            <a:custGeom>
              <a:avLst/>
              <a:gdLst/>
              <a:ahLst/>
              <a:cxnLst/>
              <a:rect l="l" t="t" r="r" b="b"/>
              <a:pathLst>
                <a:path w="1378" h="2326" extrusionOk="0">
                  <a:moveTo>
                    <a:pt x="75" y="1"/>
                  </a:moveTo>
                  <a:cubicBezTo>
                    <a:pt x="41" y="1"/>
                    <a:pt x="1" y="58"/>
                    <a:pt x="32" y="89"/>
                  </a:cubicBezTo>
                  <a:cubicBezTo>
                    <a:pt x="687" y="660"/>
                    <a:pt x="1008" y="1434"/>
                    <a:pt x="1163" y="2291"/>
                  </a:cubicBezTo>
                  <a:cubicBezTo>
                    <a:pt x="1172" y="2315"/>
                    <a:pt x="1192" y="2326"/>
                    <a:pt x="1211" y="2326"/>
                  </a:cubicBezTo>
                  <a:cubicBezTo>
                    <a:pt x="1240" y="2326"/>
                    <a:pt x="1270" y="2303"/>
                    <a:pt x="1270" y="2267"/>
                  </a:cubicBezTo>
                  <a:cubicBezTo>
                    <a:pt x="1377" y="1398"/>
                    <a:pt x="770" y="517"/>
                    <a:pt x="91" y="5"/>
                  </a:cubicBezTo>
                  <a:cubicBezTo>
                    <a:pt x="86" y="2"/>
                    <a:pt x="81" y="1"/>
                    <a:pt x="7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2" name="Google Shape;13532;p56"/>
            <p:cNvSpPr/>
            <p:nvPr/>
          </p:nvSpPr>
          <p:spPr>
            <a:xfrm>
              <a:off x="3478675" y="1585425"/>
              <a:ext cx="16575" cy="15350"/>
            </a:xfrm>
            <a:custGeom>
              <a:avLst/>
              <a:gdLst/>
              <a:ahLst/>
              <a:cxnLst/>
              <a:rect l="l" t="t" r="r" b="b"/>
              <a:pathLst>
                <a:path w="663" h="614" extrusionOk="0">
                  <a:moveTo>
                    <a:pt x="148" y="1"/>
                  </a:moveTo>
                  <a:cubicBezTo>
                    <a:pt x="73" y="1"/>
                    <a:pt x="0" y="110"/>
                    <a:pt x="73" y="192"/>
                  </a:cubicBezTo>
                  <a:cubicBezTo>
                    <a:pt x="204" y="335"/>
                    <a:pt x="347" y="513"/>
                    <a:pt x="549" y="608"/>
                  </a:cubicBezTo>
                  <a:cubicBezTo>
                    <a:pt x="558" y="612"/>
                    <a:pt x="567" y="614"/>
                    <a:pt x="576" y="614"/>
                  </a:cubicBezTo>
                  <a:cubicBezTo>
                    <a:pt x="625" y="614"/>
                    <a:pt x="663" y="564"/>
                    <a:pt x="632" y="513"/>
                  </a:cubicBezTo>
                  <a:cubicBezTo>
                    <a:pt x="549" y="323"/>
                    <a:pt x="370" y="192"/>
                    <a:pt x="216" y="37"/>
                  </a:cubicBezTo>
                  <a:cubicBezTo>
                    <a:pt x="196" y="11"/>
                    <a:pt x="172" y="1"/>
                    <a:pt x="14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3" name="Google Shape;13533;p56"/>
            <p:cNvSpPr/>
            <p:nvPr/>
          </p:nvSpPr>
          <p:spPr>
            <a:xfrm>
              <a:off x="3550150" y="1671200"/>
              <a:ext cx="9825" cy="11525"/>
            </a:xfrm>
            <a:custGeom>
              <a:avLst/>
              <a:gdLst/>
              <a:ahLst/>
              <a:cxnLst/>
              <a:rect l="l" t="t" r="r" b="b"/>
              <a:pathLst>
                <a:path w="393" h="461" extrusionOk="0">
                  <a:moveTo>
                    <a:pt x="160" y="0"/>
                  </a:moveTo>
                  <a:cubicBezTo>
                    <a:pt x="81" y="0"/>
                    <a:pt x="1" y="116"/>
                    <a:pt x="83" y="190"/>
                  </a:cubicBezTo>
                  <a:cubicBezTo>
                    <a:pt x="155" y="249"/>
                    <a:pt x="214" y="333"/>
                    <a:pt x="250" y="416"/>
                  </a:cubicBezTo>
                  <a:cubicBezTo>
                    <a:pt x="256" y="446"/>
                    <a:pt x="280" y="461"/>
                    <a:pt x="305" y="461"/>
                  </a:cubicBezTo>
                  <a:cubicBezTo>
                    <a:pt x="330" y="461"/>
                    <a:pt x="357" y="446"/>
                    <a:pt x="369" y="416"/>
                  </a:cubicBezTo>
                  <a:cubicBezTo>
                    <a:pt x="381" y="345"/>
                    <a:pt x="393" y="273"/>
                    <a:pt x="345" y="190"/>
                  </a:cubicBezTo>
                  <a:cubicBezTo>
                    <a:pt x="321" y="130"/>
                    <a:pt x="274" y="94"/>
                    <a:pt x="226" y="35"/>
                  </a:cubicBezTo>
                  <a:cubicBezTo>
                    <a:pt x="207" y="10"/>
                    <a:pt x="184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4" name="Google Shape;13534;p56"/>
            <p:cNvSpPr/>
            <p:nvPr/>
          </p:nvSpPr>
          <p:spPr>
            <a:xfrm>
              <a:off x="4526825" y="1830425"/>
              <a:ext cx="12750" cy="26900"/>
            </a:xfrm>
            <a:custGeom>
              <a:avLst/>
              <a:gdLst/>
              <a:ahLst/>
              <a:cxnLst/>
              <a:rect l="l" t="t" r="r" b="b"/>
              <a:pathLst>
                <a:path w="510" h="1076" extrusionOk="0">
                  <a:moveTo>
                    <a:pt x="206" y="1"/>
                  </a:moveTo>
                  <a:cubicBezTo>
                    <a:pt x="113" y="1"/>
                    <a:pt x="0" y="84"/>
                    <a:pt x="33" y="191"/>
                  </a:cubicBezTo>
                  <a:cubicBezTo>
                    <a:pt x="81" y="357"/>
                    <a:pt x="116" y="512"/>
                    <a:pt x="128" y="667"/>
                  </a:cubicBezTo>
                  <a:cubicBezTo>
                    <a:pt x="140" y="798"/>
                    <a:pt x="93" y="941"/>
                    <a:pt x="200" y="1036"/>
                  </a:cubicBezTo>
                  <a:cubicBezTo>
                    <a:pt x="228" y="1064"/>
                    <a:pt x="260" y="1075"/>
                    <a:pt x="291" y="1075"/>
                  </a:cubicBezTo>
                  <a:cubicBezTo>
                    <a:pt x="313" y="1075"/>
                    <a:pt x="335" y="1070"/>
                    <a:pt x="354" y="1060"/>
                  </a:cubicBezTo>
                  <a:cubicBezTo>
                    <a:pt x="509" y="988"/>
                    <a:pt x="497" y="762"/>
                    <a:pt x="485" y="595"/>
                  </a:cubicBezTo>
                  <a:cubicBezTo>
                    <a:pt x="474" y="405"/>
                    <a:pt x="390" y="226"/>
                    <a:pt x="307" y="60"/>
                  </a:cubicBezTo>
                  <a:cubicBezTo>
                    <a:pt x="288" y="18"/>
                    <a:pt x="249" y="1"/>
                    <a:pt x="2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5" name="Google Shape;13535;p56"/>
            <p:cNvSpPr/>
            <p:nvPr/>
          </p:nvSpPr>
          <p:spPr>
            <a:xfrm>
              <a:off x="4587175" y="1803025"/>
              <a:ext cx="1200" cy="625"/>
            </a:xfrm>
            <a:custGeom>
              <a:avLst/>
              <a:gdLst/>
              <a:ahLst/>
              <a:cxnLst/>
              <a:rect l="l" t="t" r="r" b="b"/>
              <a:pathLst>
                <a:path w="48" h="25" extrusionOk="0">
                  <a:moveTo>
                    <a:pt x="36" y="1"/>
                  </a:moveTo>
                  <a:cubicBezTo>
                    <a:pt x="0" y="1"/>
                    <a:pt x="0" y="25"/>
                    <a:pt x="36" y="25"/>
                  </a:cubicBezTo>
                  <a:cubicBezTo>
                    <a:pt x="48" y="25"/>
                    <a:pt x="48" y="1"/>
                    <a:pt x="3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6" name="Google Shape;13536;p56"/>
            <p:cNvSpPr/>
            <p:nvPr/>
          </p:nvSpPr>
          <p:spPr>
            <a:xfrm>
              <a:off x="4595800" y="1783225"/>
              <a:ext cx="5675" cy="18650"/>
            </a:xfrm>
            <a:custGeom>
              <a:avLst/>
              <a:gdLst/>
              <a:ahLst/>
              <a:cxnLst/>
              <a:rect l="l" t="t" r="r" b="b"/>
              <a:pathLst>
                <a:path w="227" h="746" extrusionOk="0">
                  <a:moveTo>
                    <a:pt x="167" y="1"/>
                  </a:moveTo>
                  <a:cubicBezTo>
                    <a:pt x="137" y="1"/>
                    <a:pt x="108" y="19"/>
                    <a:pt x="108" y="55"/>
                  </a:cubicBezTo>
                  <a:cubicBezTo>
                    <a:pt x="108" y="197"/>
                    <a:pt x="72" y="316"/>
                    <a:pt x="60" y="436"/>
                  </a:cubicBezTo>
                  <a:cubicBezTo>
                    <a:pt x="48" y="519"/>
                    <a:pt x="1" y="614"/>
                    <a:pt x="12" y="709"/>
                  </a:cubicBezTo>
                  <a:cubicBezTo>
                    <a:pt x="12" y="732"/>
                    <a:pt x="37" y="746"/>
                    <a:pt x="61" y="746"/>
                  </a:cubicBezTo>
                  <a:cubicBezTo>
                    <a:pt x="74" y="746"/>
                    <a:pt x="87" y="742"/>
                    <a:pt x="96" y="733"/>
                  </a:cubicBezTo>
                  <a:cubicBezTo>
                    <a:pt x="167" y="638"/>
                    <a:pt x="167" y="519"/>
                    <a:pt x="191" y="412"/>
                  </a:cubicBezTo>
                  <a:cubicBezTo>
                    <a:pt x="215" y="293"/>
                    <a:pt x="227" y="174"/>
                    <a:pt x="227" y="55"/>
                  </a:cubicBezTo>
                  <a:cubicBezTo>
                    <a:pt x="227" y="19"/>
                    <a:pt x="197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7" name="Google Shape;13537;p56"/>
            <p:cNvSpPr/>
            <p:nvPr/>
          </p:nvSpPr>
          <p:spPr>
            <a:xfrm>
              <a:off x="4746425" y="1758825"/>
              <a:ext cx="8950" cy="49400"/>
            </a:xfrm>
            <a:custGeom>
              <a:avLst/>
              <a:gdLst/>
              <a:ahLst/>
              <a:cxnLst/>
              <a:rect l="l" t="t" r="r" b="b"/>
              <a:pathLst>
                <a:path w="358" h="1976" extrusionOk="0">
                  <a:moveTo>
                    <a:pt x="220" y="1"/>
                  </a:moveTo>
                  <a:cubicBezTo>
                    <a:pt x="182" y="1"/>
                    <a:pt x="141" y="35"/>
                    <a:pt x="155" y="78"/>
                  </a:cubicBezTo>
                  <a:cubicBezTo>
                    <a:pt x="262" y="721"/>
                    <a:pt x="95" y="1316"/>
                    <a:pt x="0" y="1947"/>
                  </a:cubicBezTo>
                  <a:cubicBezTo>
                    <a:pt x="0" y="1967"/>
                    <a:pt x="18" y="1976"/>
                    <a:pt x="40" y="1976"/>
                  </a:cubicBezTo>
                  <a:cubicBezTo>
                    <a:pt x="58" y="1976"/>
                    <a:pt x="79" y="1970"/>
                    <a:pt x="95" y="1959"/>
                  </a:cubicBezTo>
                  <a:cubicBezTo>
                    <a:pt x="333" y="1376"/>
                    <a:pt x="357" y="661"/>
                    <a:pt x="274" y="54"/>
                  </a:cubicBezTo>
                  <a:cubicBezTo>
                    <a:pt x="269" y="16"/>
                    <a:pt x="245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8" name="Google Shape;13538;p56"/>
            <p:cNvSpPr/>
            <p:nvPr/>
          </p:nvSpPr>
          <p:spPr>
            <a:xfrm>
              <a:off x="4765525" y="1635075"/>
              <a:ext cx="20500" cy="56350"/>
            </a:xfrm>
            <a:custGeom>
              <a:avLst/>
              <a:gdLst/>
              <a:ahLst/>
              <a:cxnLst/>
              <a:rect l="l" t="t" r="r" b="b"/>
              <a:pathLst>
                <a:path w="820" h="2254" extrusionOk="0">
                  <a:moveTo>
                    <a:pt x="41" y="0"/>
                  </a:moveTo>
                  <a:cubicBezTo>
                    <a:pt x="30" y="0"/>
                    <a:pt x="0" y="18"/>
                    <a:pt x="10" y="27"/>
                  </a:cubicBezTo>
                  <a:cubicBezTo>
                    <a:pt x="522" y="706"/>
                    <a:pt x="605" y="1420"/>
                    <a:pt x="701" y="2218"/>
                  </a:cubicBezTo>
                  <a:cubicBezTo>
                    <a:pt x="701" y="2242"/>
                    <a:pt x="715" y="2254"/>
                    <a:pt x="730" y="2254"/>
                  </a:cubicBezTo>
                  <a:cubicBezTo>
                    <a:pt x="745" y="2254"/>
                    <a:pt x="760" y="2242"/>
                    <a:pt x="760" y="2218"/>
                  </a:cubicBezTo>
                  <a:cubicBezTo>
                    <a:pt x="820" y="1444"/>
                    <a:pt x="522" y="599"/>
                    <a:pt x="46" y="4"/>
                  </a:cubicBezTo>
                  <a:cubicBezTo>
                    <a:pt x="46" y="1"/>
                    <a:pt x="44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9" name="Google Shape;13539;p56"/>
            <p:cNvSpPr/>
            <p:nvPr/>
          </p:nvSpPr>
          <p:spPr>
            <a:xfrm>
              <a:off x="4782850" y="1736675"/>
              <a:ext cx="4675" cy="27675"/>
            </a:xfrm>
            <a:custGeom>
              <a:avLst/>
              <a:gdLst/>
              <a:ahLst/>
              <a:cxnLst/>
              <a:rect l="l" t="t" r="r" b="b"/>
              <a:pathLst>
                <a:path w="187" h="1107" extrusionOk="0">
                  <a:moveTo>
                    <a:pt x="48" y="0"/>
                  </a:moveTo>
                  <a:cubicBezTo>
                    <a:pt x="26" y="0"/>
                    <a:pt x="1" y="20"/>
                    <a:pt x="8" y="47"/>
                  </a:cubicBezTo>
                  <a:cubicBezTo>
                    <a:pt x="31" y="238"/>
                    <a:pt x="31" y="428"/>
                    <a:pt x="55" y="631"/>
                  </a:cubicBezTo>
                  <a:cubicBezTo>
                    <a:pt x="55" y="774"/>
                    <a:pt x="31" y="928"/>
                    <a:pt x="67" y="1071"/>
                  </a:cubicBezTo>
                  <a:cubicBezTo>
                    <a:pt x="73" y="1095"/>
                    <a:pt x="91" y="1107"/>
                    <a:pt x="107" y="1107"/>
                  </a:cubicBezTo>
                  <a:cubicBezTo>
                    <a:pt x="124" y="1107"/>
                    <a:pt x="139" y="1095"/>
                    <a:pt x="139" y="1071"/>
                  </a:cubicBezTo>
                  <a:cubicBezTo>
                    <a:pt x="186" y="904"/>
                    <a:pt x="150" y="714"/>
                    <a:pt x="139" y="547"/>
                  </a:cubicBezTo>
                  <a:cubicBezTo>
                    <a:pt x="127" y="369"/>
                    <a:pt x="103" y="214"/>
                    <a:pt x="79" y="35"/>
                  </a:cubicBezTo>
                  <a:cubicBezTo>
                    <a:pt x="79" y="10"/>
                    <a:pt x="64" y="0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0" name="Google Shape;13540;p56"/>
            <p:cNvSpPr/>
            <p:nvPr/>
          </p:nvSpPr>
          <p:spPr>
            <a:xfrm>
              <a:off x="4791950" y="1762650"/>
              <a:ext cx="4800" cy="22225"/>
            </a:xfrm>
            <a:custGeom>
              <a:avLst/>
              <a:gdLst/>
              <a:ahLst/>
              <a:cxnLst/>
              <a:rect l="l" t="t" r="r" b="b"/>
              <a:pathLst>
                <a:path w="192" h="889" extrusionOk="0">
                  <a:moveTo>
                    <a:pt x="99" y="1"/>
                  </a:moveTo>
                  <a:cubicBezTo>
                    <a:pt x="61" y="1"/>
                    <a:pt x="25" y="28"/>
                    <a:pt x="25" y="80"/>
                  </a:cubicBezTo>
                  <a:cubicBezTo>
                    <a:pt x="25" y="330"/>
                    <a:pt x="1" y="580"/>
                    <a:pt x="1" y="842"/>
                  </a:cubicBezTo>
                  <a:cubicBezTo>
                    <a:pt x="1" y="873"/>
                    <a:pt x="21" y="888"/>
                    <a:pt x="43" y="888"/>
                  </a:cubicBezTo>
                  <a:cubicBezTo>
                    <a:pt x="63" y="888"/>
                    <a:pt x="85" y="876"/>
                    <a:pt x="96" y="854"/>
                  </a:cubicBezTo>
                  <a:cubicBezTo>
                    <a:pt x="191" y="616"/>
                    <a:pt x="179" y="330"/>
                    <a:pt x="179" y="92"/>
                  </a:cubicBezTo>
                  <a:cubicBezTo>
                    <a:pt x="179" y="31"/>
                    <a:pt x="139" y="1"/>
                    <a:pt x="9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1" name="Google Shape;13541;p56"/>
            <p:cNvSpPr/>
            <p:nvPr/>
          </p:nvSpPr>
          <p:spPr>
            <a:xfrm>
              <a:off x="3154150" y="1577100"/>
              <a:ext cx="110550" cy="183900"/>
            </a:xfrm>
            <a:custGeom>
              <a:avLst/>
              <a:gdLst/>
              <a:ahLst/>
              <a:cxnLst/>
              <a:rect l="l" t="t" r="r" b="b"/>
              <a:pathLst>
                <a:path w="4422" h="7356" extrusionOk="0">
                  <a:moveTo>
                    <a:pt x="4398" y="1"/>
                  </a:moveTo>
                  <a:cubicBezTo>
                    <a:pt x="2910" y="168"/>
                    <a:pt x="1862" y="1251"/>
                    <a:pt x="1290" y="2573"/>
                  </a:cubicBezTo>
                  <a:cubicBezTo>
                    <a:pt x="969" y="3347"/>
                    <a:pt x="755" y="4156"/>
                    <a:pt x="576" y="4966"/>
                  </a:cubicBezTo>
                  <a:cubicBezTo>
                    <a:pt x="409" y="5716"/>
                    <a:pt x="112" y="6478"/>
                    <a:pt x="16" y="7228"/>
                  </a:cubicBezTo>
                  <a:cubicBezTo>
                    <a:pt x="0" y="7300"/>
                    <a:pt x="60" y="7356"/>
                    <a:pt x="118" y="7356"/>
                  </a:cubicBezTo>
                  <a:cubicBezTo>
                    <a:pt x="147" y="7356"/>
                    <a:pt x="176" y="7343"/>
                    <a:pt x="195" y="7311"/>
                  </a:cubicBezTo>
                  <a:cubicBezTo>
                    <a:pt x="493" y="6776"/>
                    <a:pt x="552" y="6097"/>
                    <a:pt x="707" y="5502"/>
                  </a:cubicBezTo>
                  <a:cubicBezTo>
                    <a:pt x="909" y="4787"/>
                    <a:pt x="1100" y="4073"/>
                    <a:pt x="1338" y="3382"/>
                  </a:cubicBezTo>
                  <a:cubicBezTo>
                    <a:pt x="1874" y="1811"/>
                    <a:pt x="2636" y="322"/>
                    <a:pt x="4422" y="49"/>
                  </a:cubicBezTo>
                  <a:cubicBezTo>
                    <a:pt x="4422" y="25"/>
                    <a:pt x="4422" y="1"/>
                    <a:pt x="43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2" name="Google Shape;13542;p56"/>
            <p:cNvSpPr/>
            <p:nvPr/>
          </p:nvSpPr>
          <p:spPr>
            <a:xfrm>
              <a:off x="3146225" y="1825100"/>
              <a:ext cx="13100" cy="91575"/>
            </a:xfrm>
            <a:custGeom>
              <a:avLst/>
              <a:gdLst/>
              <a:ahLst/>
              <a:cxnLst/>
              <a:rect l="l" t="t" r="r" b="b"/>
              <a:pathLst>
                <a:path w="524" h="3663" extrusionOk="0">
                  <a:moveTo>
                    <a:pt x="121" y="0"/>
                  </a:moveTo>
                  <a:cubicBezTo>
                    <a:pt x="100" y="0"/>
                    <a:pt x="83" y="15"/>
                    <a:pt x="95" y="46"/>
                  </a:cubicBezTo>
                  <a:cubicBezTo>
                    <a:pt x="238" y="1237"/>
                    <a:pt x="0" y="2451"/>
                    <a:pt x="167" y="3642"/>
                  </a:cubicBezTo>
                  <a:cubicBezTo>
                    <a:pt x="167" y="3656"/>
                    <a:pt x="178" y="3663"/>
                    <a:pt x="191" y="3663"/>
                  </a:cubicBezTo>
                  <a:cubicBezTo>
                    <a:pt x="210" y="3663"/>
                    <a:pt x="233" y="3647"/>
                    <a:pt x="226" y="3618"/>
                  </a:cubicBezTo>
                  <a:cubicBezTo>
                    <a:pt x="167" y="2392"/>
                    <a:pt x="524" y="1237"/>
                    <a:pt x="167" y="34"/>
                  </a:cubicBezTo>
                  <a:cubicBezTo>
                    <a:pt x="161" y="12"/>
                    <a:pt x="140" y="0"/>
                    <a:pt x="12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3" name="Google Shape;13543;p56"/>
            <p:cNvSpPr/>
            <p:nvPr/>
          </p:nvSpPr>
          <p:spPr>
            <a:xfrm>
              <a:off x="3251325" y="1569625"/>
              <a:ext cx="65700" cy="28100"/>
            </a:xfrm>
            <a:custGeom>
              <a:avLst/>
              <a:gdLst/>
              <a:ahLst/>
              <a:cxnLst/>
              <a:rect l="l" t="t" r="r" b="b"/>
              <a:pathLst>
                <a:path w="2628" h="1124" extrusionOk="0">
                  <a:moveTo>
                    <a:pt x="2592" y="1"/>
                  </a:moveTo>
                  <a:cubicBezTo>
                    <a:pt x="2589" y="1"/>
                    <a:pt x="2586" y="1"/>
                    <a:pt x="2583" y="2"/>
                  </a:cubicBezTo>
                  <a:cubicBezTo>
                    <a:pt x="1642" y="145"/>
                    <a:pt x="832" y="621"/>
                    <a:pt x="11" y="1086"/>
                  </a:cubicBezTo>
                  <a:cubicBezTo>
                    <a:pt x="1" y="1096"/>
                    <a:pt x="8" y="1124"/>
                    <a:pt x="18" y="1124"/>
                  </a:cubicBezTo>
                  <a:cubicBezTo>
                    <a:pt x="19" y="1124"/>
                    <a:pt x="21" y="1123"/>
                    <a:pt x="23" y="1121"/>
                  </a:cubicBezTo>
                  <a:cubicBezTo>
                    <a:pt x="892" y="729"/>
                    <a:pt x="1642" y="205"/>
                    <a:pt x="2595" y="62"/>
                  </a:cubicBezTo>
                  <a:cubicBezTo>
                    <a:pt x="2627" y="51"/>
                    <a:pt x="2620" y="1"/>
                    <a:pt x="259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4" name="Google Shape;13544;p56"/>
            <p:cNvSpPr/>
            <p:nvPr/>
          </p:nvSpPr>
          <p:spPr>
            <a:xfrm>
              <a:off x="3223000" y="1614775"/>
              <a:ext cx="7275" cy="7300"/>
            </a:xfrm>
            <a:custGeom>
              <a:avLst/>
              <a:gdLst/>
              <a:ahLst/>
              <a:cxnLst/>
              <a:rect l="l" t="t" r="r" b="b"/>
              <a:pathLst>
                <a:path w="291" h="292" extrusionOk="0">
                  <a:moveTo>
                    <a:pt x="280" y="1"/>
                  </a:moveTo>
                  <a:cubicBezTo>
                    <a:pt x="277" y="1"/>
                    <a:pt x="275" y="2"/>
                    <a:pt x="275" y="6"/>
                  </a:cubicBezTo>
                  <a:cubicBezTo>
                    <a:pt x="291" y="6"/>
                    <a:pt x="285" y="1"/>
                    <a:pt x="280" y="1"/>
                  </a:cubicBezTo>
                  <a:close/>
                  <a:moveTo>
                    <a:pt x="275" y="6"/>
                  </a:moveTo>
                  <a:lnTo>
                    <a:pt x="1" y="292"/>
                  </a:lnTo>
                  <a:cubicBezTo>
                    <a:pt x="96" y="208"/>
                    <a:pt x="191" y="101"/>
                    <a:pt x="275" y="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5" name="Google Shape;13545;p56"/>
            <p:cNvSpPr/>
            <p:nvPr/>
          </p:nvSpPr>
          <p:spPr>
            <a:xfrm>
              <a:off x="3155450" y="1643075"/>
              <a:ext cx="51725" cy="203650"/>
            </a:xfrm>
            <a:custGeom>
              <a:avLst/>
              <a:gdLst/>
              <a:ahLst/>
              <a:cxnLst/>
              <a:rect l="l" t="t" r="r" b="b"/>
              <a:pathLst>
                <a:path w="2069" h="8146" extrusionOk="0">
                  <a:moveTo>
                    <a:pt x="2052" y="0"/>
                  </a:moveTo>
                  <a:cubicBezTo>
                    <a:pt x="2050" y="0"/>
                    <a:pt x="2048" y="2"/>
                    <a:pt x="2048" y="5"/>
                  </a:cubicBezTo>
                  <a:cubicBezTo>
                    <a:pt x="1298" y="1231"/>
                    <a:pt x="941" y="2565"/>
                    <a:pt x="631" y="3958"/>
                  </a:cubicBezTo>
                  <a:cubicBezTo>
                    <a:pt x="322" y="5327"/>
                    <a:pt x="107" y="6708"/>
                    <a:pt x="0" y="8101"/>
                  </a:cubicBezTo>
                  <a:cubicBezTo>
                    <a:pt x="0" y="8130"/>
                    <a:pt x="26" y="8146"/>
                    <a:pt x="47" y="8146"/>
                  </a:cubicBezTo>
                  <a:cubicBezTo>
                    <a:pt x="60" y="8146"/>
                    <a:pt x="72" y="8139"/>
                    <a:pt x="72" y="8125"/>
                  </a:cubicBezTo>
                  <a:cubicBezTo>
                    <a:pt x="274" y="6780"/>
                    <a:pt x="393" y="5422"/>
                    <a:pt x="643" y="4089"/>
                  </a:cubicBezTo>
                  <a:cubicBezTo>
                    <a:pt x="893" y="2672"/>
                    <a:pt x="1417" y="1303"/>
                    <a:pt x="2060" y="29"/>
                  </a:cubicBezTo>
                  <a:cubicBezTo>
                    <a:pt x="2069" y="11"/>
                    <a:pt x="2058" y="0"/>
                    <a:pt x="205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6" name="Google Shape;13546;p56"/>
            <p:cNvSpPr/>
            <p:nvPr/>
          </p:nvSpPr>
          <p:spPr>
            <a:xfrm>
              <a:off x="3155150" y="1894775"/>
              <a:ext cx="6275" cy="33000"/>
            </a:xfrm>
            <a:custGeom>
              <a:avLst/>
              <a:gdLst/>
              <a:ahLst/>
              <a:cxnLst/>
              <a:rect l="l" t="t" r="r" b="b"/>
              <a:pathLst>
                <a:path w="251" h="1320" extrusionOk="0">
                  <a:moveTo>
                    <a:pt x="61" y="1"/>
                  </a:moveTo>
                  <a:cubicBezTo>
                    <a:pt x="36" y="1"/>
                    <a:pt x="12" y="16"/>
                    <a:pt x="12" y="45"/>
                  </a:cubicBezTo>
                  <a:cubicBezTo>
                    <a:pt x="0" y="450"/>
                    <a:pt x="12" y="879"/>
                    <a:pt x="96" y="1284"/>
                  </a:cubicBezTo>
                  <a:cubicBezTo>
                    <a:pt x="101" y="1308"/>
                    <a:pt x="122" y="1319"/>
                    <a:pt x="143" y="1319"/>
                  </a:cubicBezTo>
                  <a:cubicBezTo>
                    <a:pt x="164" y="1319"/>
                    <a:pt x="185" y="1308"/>
                    <a:pt x="191" y="1284"/>
                  </a:cubicBezTo>
                  <a:cubicBezTo>
                    <a:pt x="250" y="879"/>
                    <a:pt x="155" y="462"/>
                    <a:pt x="119" y="45"/>
                  </a:cubicBezTo>
                  <a:cubicBezTo>
                    <a:pt x="113" y="16"/>
                    <a:pt x="87" y="1"/>
                    <a:pt x="6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7" name="Google Shape;13547;p56"/>
            <p:cNvSpPr/>
            <p:nvPr/>
          </p:nvSpPr>
          <p:spPr>
            <a:xfrm>
              <a:off x="3293675" y="1585775"/>
              <a:ext cx="61825" cy="14050"/>
            </a:xfrm>
            <a:custGeom>
              <a:avLst/>
              <a:gdLst/>
              <a:ahLst/>
              <a:cxnLst/>
              <a:rect l="l" t="t" r="r" b="b"/>
              <a:pathLst>
                <a:path w="2473" h="562" extrusionOk="0">
                  <a:moveTo>
                    <a:pt x="2011" y="0"/>
                  </a:moveTo>
                  <a:cubicBezTo>
                    <a:pt x="1314" y="0"/>
                    <a:pt x="637" y="160"/>
                    <a:pt x="31" y="511"/>
                  </a:cubicBezTo>
                  <a:cubicBezTo>
                    <a:pt x="1" y="532"/>
                    <a:pt x="5" y="561"/>
                    <a:pt x="30" y="561"/>
                  </a:cubicBezTo>
                  <a:cubicBezTo>
                    <a:pt x="34" y="561"/>
                    <a:pt x="38" y="560"/>
                    <a:pt x="43" y="559"/>
                  </a:cubicBezTo>
                  <a:cubicBezTo>
                    <a:pt x="809" y="245"/>
                    <a:pt x="1564" y="23"/>
                    <a:pt x="2407" y="23"/>
                  </a:cubicBezTo>
                  <a:cubicBezTo>
                    <a:pt x="2428" y="23"/>
                    <a:pt x="2450" y="23"/>
                    <a:pt x="2472" y="23"/>
                  </a:cubicBezTo>
                  <a:cubicBezTo>
                    <a:pt x="2318" y="8"/>
                    <a:pt x="2164" y="0"/>
                    <a:pt x="201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8" name="Google Shape;13548;p56"/>
            <p:cNvSpPr/>
            <p:nvPr/>
          </p:nvSpPr>
          <p:spPr>
            <a:xfrm>
              <a:off x="3187600" y="1682400"/>
              <a:ext cx="37725" cy="112875"/>
            </a:xfrm>
            <a:custGeom>
              <a:avLst/>
              <a:gdLst/>
              <a:ahLst/>
              <a:cxnLst/>
              <a:rect l="l" t="t" r="r" b="b"/>
              <a:pathLst>
                <a:path w="1509" h="4515" extrusionOk="0">
                  <a:moveTo>
                    <a:pt x="1476" y="0"/>
                  </a:moveTo>
                  <a:cubicBezTo>
                    <a:pt x="1468" y="0"/>
                    <a:pt x="1460" y="5"/>
                    <a:pt x="1453" y="16"/>
                  </a:cubicBezTo>
                  <a:cubicBezTo>
                    <a:pt x="703" y="1337"/>
                    <a:pt x="143" y="2945"/>
                    <a:pt x="0" y="4469"/>
                  </a:cubicBezTo>
                  <a:cubicBezTo>
                    <a:pt x="0" y="4500"/>
                    <a:pt x="23" y="4515"/>
                    <a:pt x="49" y="4515"/>
                  </a:cubicBezTo>
                  <a:cubicBezTo>
                    <a:pt x="71" y="4515"/>
                    <a:pt x="96" y="4503"/>
                    <a:pt x="107" y="4480"/>
                  </a:cubicBezTo>
                  <a:cubicBezTo>
                    <a:pt x="548" y="2956"/>
                    <a:pt x="738" y="1456"/>
                    <a:pt x="1500" y="39"/>
                  </a:cubicBezTo>
                  <a:cubicBezTo>
                    <a:pt x="1509" y="23"/>
                    <a:pt x="1494" y="0"/>
                    <a:pt x="147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9" name="Google Shape;13549;p56"/>
            <p:cNvSpPr/>
            <p:nvPr/>
          </p:nvSpPr>
          <p:spPr>
            <a:xfrm>
              <a:off x="3184325" y="1895900"/>
              <a:ext cx="5975" cy="51675"/>
            </a:xfrm>
            <a:custGeom>
              <a:avLst/>
              <a:gdLst/>
              <a:ahLst/>
              <a:cxnLst/>
              <a:rect l="l" t="t" r="r" b="b"/>
              <a:pathLst>
                <a:path w="239" h="2067" extrusionOk="0">
                  <a:moveTo>
                    <a:pt x="107" y="0"/>
                  </a:moveTo>
                  <a:cubicBezTo>
                    <a:pt x="72" y="0"/>
                    <a:pt x="36" y="24"/>
                    <a:pt x="36" y="72"/>
                  </a:cubicBezTo>
                  <a:cubicBezTo>
                    <a:pt x="12" y="727"/>
                    <a:pt x="0" y="1358"/>
                    <a:pt x="60" y="2013"/>
                  </a:cubicBezTo>
                  <a:cubicBezTo>
                    <a:pt x="66" y="2048"/>
                    <a:pt x="89" y="2066"/>
                    <a:pt x="112" y="2066"/>
                  </a:cubicBezTo>
                  <a:cubicBezTo>
                    <a:pt x="134" y="2066"/>
                    <a:pt x="155" y="2048"/>
                    <a:pt x="155" y="2013"/>
                  </a:cubicBezTo>
                  <a:cubicBezTo>
                    <a:pt x="238" y="1370"/>
                    <a:pt x="202" y="727"/>
                    <a:pt x="179" y="72"/>
                  </a:cubicBezTo>
                  <a:cubicBezTo>
                    <a:pt x="179" y="24"/>
                    <a:pt x="143" y="0"/>
                    <a:pt x="10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0" name="Google Shape;13550;p56"/>
            <p:cNvSpPr/>
            <p:nvPr/>
          </p:nvSpPr>
          <p:spPr>
            <a:xfrm>
              <a:off x="3355525" y="1605200"/>
              <a:ext cx="31875" cy="7375"/>
            </a:xfrm>
            <a:custGeom>
              <a:avLst/>
              <a:gdLst/>
              <a:ahLst/>
              <a:cxnLst/>
              <a:rect l="l" t="t" r="r" b="b"/>
              <a:pathLst>
                <a:path w="1275" h="295" extrusionOk="0">
                  <a:moveTo>
                    <a:pt x="667" y="1"/>
                  </a:moveTo>
                  <a:cubicBezTo>
                    <a:pt x="446" y="1"/>
                    <a:pt x="227" y="63"/>
                    <a:pt x="34" y="198"/>
                  </a:cubicBezTo>
                  <a:cubicBezTo>
                    <a:pt x="1" y="221"/>
                    <a:pt x="19" y="295"/>
                    <a:pt x="60" y="295"/>
                  </a:cubicBezTo>
                  <a:cubicBezTo>
                    <a:pt x="63" y="295"/>
                    <a:pt x="66" y="295"/>
                    <a:pt x="70" y="294"/>
                  </a:cubicBezTo>
                  <a:cubicBezTo>
                    <a:pt x="287" y="200"/>
                    <a:pt x="513" y="154"/>
                    <a:pt x="742" y="154"/>
                  </a:cubicBezTo>
                  <a:cubicBezTo>
                    <a:pt x="890" y="154"/>
                    <a:pt x="1039" y="173"/>
                    <a:pt x="1189" y="210"/>
                  </a:cubicBezTo>
                  <a:cubicBezTo>
                    <a:pt x="1198" y="216"/>
                    <a:pt x="1207" y="218"/>
                    <a:pt x="1214" y="218"/>
                  </a:cubicBezTo>
                  <a:cubicBezTo>
                    <a:pt x="1257" y="218"/>
                    <a:pt x="1275" y="147"/>
                    <a:pt x="1225" y="127"/>
                  </a:cubicBezTo>
                  <a:cubicBezTo>
                    <a:pt x="1045" y="45"/>
                    <a:pt x="855" y="1"/>
                    <a:pt x="66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1" name="Google Shape;13551;p56"/>
            <p:cNvSpPr/>
            <p:nvPr/>
          </p:nvSpPr>
          <p:spPr>
            <a:xfrm>
              <a:off x="3227775" y="1648475"/>
              <a:ext cx="69500" cy="201025"/>
            </a:xfrm>
            <a:custGeom>
              <a:avLst/>
              <a:gdLst/>
              <a:ahLst/>
              <a:cxnLst/>
              <a:rect l="l" t="t" r="r" b="b"/>
              <a:pathLst>
                <a:path w="2780" h="8041" extrusionOk="0">
                  <a:moveTo>
                    <a:pt x="2737" y="1"/>
                  </a:moveTo>
                  <a:cubicBezTo>
                    <a:pt x="2734" y="1"/>
                    <a:pt x="2730" y="2"/>
                    <a:pt x="2727" y="3"/>
                  </a:cubicBezTo>
                  <a:cubicBezTo>
                    <a:pt x="1441" y="682"/>
                    <a:pt x="822" y="2158"/>
                    <a:pt x="500" y="3516"/>
                  </a:cubicBezTo>
                  <a:cubicBezTo>
                    <a:pt x="191" y="4873"/>
                    <a:pt x="0" y="6623"/>
                    <a:pt x="369" y="7992"/>
                  </a:cubicBezTo>
                  <a:cubicBezTo>
                    <a:pt x="375" y="8025"/>
                    <a:pt x="408" y="8040"/>
                    <a:pt x="440" y="8040"/>
                  </a:cubicBezTo>
                  <a:cubicBezTo>
                    <a:pt x="477" y="8040"/>
                    <a:pt x="513" y="8019"/>
                    <a:pt x="500" y="7981"/>
                  </a:cubicBezTo>
                  <a:cubicBezTo>
                    <a:pt x="405" y="5433"/>
                    <a:pt x="108" y="1527"/>
                    <a:pt x="2739" y="39"/>
                  </a:cubicBezTo>
                  <a:cubicBezTo>
                    <a:pt x="2780" y="29"/>
                    <a:pt x="2759" y="1"/>
                    <a:pt x="273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2" name="Google Shape;13552;p56"/>
            <p:cNvSpPr/>
            <p:nvPr/>
          </p:nvSpPr>
          <p:spPr>
            <a:xfrm>
              <a:off x="3241575" y="1880875"/>
              <a:ext cx="3775" cy="14225"/>
            </a:xfrm>
            <a:custGeom>
              <a:avLst/>
              <a:gdLst/>
              <a:ahLst/>
              <a:cxnLst/>
              <a:rect l="l" t="t" r="r" b="b"/>
              <a:pathLst>
                <a:path w="151" h="569" extrusionOk="0">
                  <a:moveTo>
                    <a:pt x="41" y="1"/>
                  </a:moveTo>
                  <a:cubicBezTo>
                    <a:pt x="24" y="1"/>
                    <a:pt x="0" y="22"/>
                    <a:pt x="8" y="54"/>
                  </a:cubicBezTo>
                  <a:cubicBezTo>
                    <a:pt x="91" y="197"/>
                    <a:pt x="68" y="375"/>
                    <a:pt x="91" y="542"/>
                  </a:cubicBezTo>
                  <a:cubicBezTo>
                    <a:pt x="91" y="560"/>
                    <a:pt x="100" y="569"/>
                    <a:pt x="109" y="569"/>
                  </a:cubicBezTo>
                  <a:cubicBezTo>
                    <a:pt x="118" y="569"/>
                    <a:pt x="127" y="560"/>
                    <a:pt x="127" y="542"/>
                  </a:cubicBezTo>
                  <a:cubicBezTo>
                    <a:pt x="151" y="375"/>
                    <a:pt x="127" y="185"/>
                    <a:pt x="56" y="18"/>
                  </a:cubicBezTo>
                  <a:cubicBezTo>
                    <a:pt x="56" y="6"/>
                    <a:pt x="49" y="1"/>
                    <a:pt x="4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3" name="Google Shape;13553;p56"/>
            <p:cNvSpPr/>
            <p:nvPr/>
          </p:nvSpPr>
          <p:spPr>
            <a:xfrm>
              <a:off x="3245850" y="1917575"/>
              <a:ext cx="28575" cy="61550"/>
            </a:xfrm>
            <a:custGeom>
              <a:avLst/>
              <a:gdLst/>
              <a:ahLst/>
              <a:cxnLst/>
              <a:rect l="l" t="t" r="r" b="b"/>
              <a:pathLst>
                <a:path w="1143" h="2462" extrusionOk="0">
                  <a:moveTo>
                    <a:pt x="92" y="0"/>
                  </a:moveTo>
                  <a:cubicBezTo>
                    <a:pt x="47" y="0"/>
                    <a:pt x="1" y="34"/>
                    <a:pt x="16" y="86"/>
                  </a:cubicBezTo>
                  <a:cubicBezTo>
                    <a:pt x="182" y="907"/>
                    <a:pt x="373" y="1896"/>
                    <a:pt x="1063" y="2455"/>
                  </a:cubicBezTo>
                  <a:cubicBezTo>
                    <a:pt x="1068" y="2460"/>
                    <a:pt x="1074" y="2462"/>
                    <a:pt x="1080" y="2462"/>
                  </a:cubicBezTo>
                  <a:cubicBezTo>
                    <a:pt x="1107" y="2462"/>
                    <a:pt x="1142" y="2427"/>
                    <a:pt x="1123" y="2408"/>
                  </a:cubicBezTo>
                  <a:cubicBezTo>
                    <a:pt x="849" y="2015"/>
                    <a:pt x="635" y="1658"/>
                    <a:pt x="492" y="1205"/>
                  </a:cubicBezTo>
                  <a:cubicBezTo>
                    <a:pt x="373" y="812"/>
                    <a:pt x="289" y="431"/>
                    <a:pt x="158" y="38"/>
                  </a:cubicBezTo>
                  <a:cubicBezTo>
                    <a:pt x="145" y="12"/>
                    <a:pt x="119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4" name="Google Shape;13554;p56"/>
            <p:cNvSpPr/>
            <p:nvPr/>
          </p:nvSpPr>
          <p:spPr>
            <a:xfrm>
              <a:off x="3363325" y="1630800"/>
              <a:ext cx="53650" cy="13375"/>
            </a:xfrm>
            <a:custGeom>
              <a:avLst/>
              <a:gdLst/>
              <a:ahLst/>
              <a:cxnLst/>
              <a:rect l="l" t="t" r="r" b="b"/>
              <a:pathLst>
                <a:path w="2146" h="535" extrusionOk="0">
                  <a:moveTo>
                    <a:pt x="1593" y="0"/>
                  </a:moveTo>
                  <a:cubicBezTo>
                    <a:pt x="1038" y="0"/>
                    <a:pt x="498" y="207"/>
                    <a:pt x="20" y="496"/>
                  </a:cubicBezTo>
                  <a:cubicBezTo>
                    <a:pt x="0" y="516"/>
                    <a:pt x="12" y="535"/>
                    <a:pt x="31" y="535"/>
                  </a:cubicBezTo>
                  <a:cubicBezTo>
                    <a:pt x="35" y="535"/>
                    <a:pt x="39" y="534"/>
                    <a:pt x="43" y="532"/>
                  </a:cubicBezTo>
                  <a:cubicBezTo>
                    <a:pt x="578" y="284"/>
                    <a:pt x="1081" y="43"/>
                    <a:pt x="1652" y="43"/>
                  </a:cubicBezTo>
                  <a:cubicBezTo>
                    <a:pt x="1794" y="43"/>
                    <a:pt x="1940" y="58"/>
                    <a:pt x="2091" y="91"/>
                  </a:cubicBezTo>
                  <a:cubicBezTo>
                    <a:pt x="2101" y="96"/>
                    <a:pt x="2109" y="98"/>
                    <a:pt x="2116" y="98"/>
                  </a:cubicBezTo>
                  <a:cubicBezTo>
                    <a:pt x="2142" y="98"/>
                    <a:pt x="2146" y="67"/>
                    <a:pt x="2127" y="67"/>
                  </a:cubicBezTo>
                  <a:cubicBezTo>
                    <a:pt x="1949" y="21"/>
                    <a:pt x="1770" y="0"/>
                    <a:pt x="159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5" name="Google Shape;13555;p56"/>
            <p:cNvSpPr/>
            <p:nvPr/>
          </p:nvSpPr>
          <p:spPr>
            <a:xfrm>
              <a:off x="3300775" y="1665925"/>
              <a:ext cx="32725" cy="46450"/>
            </a:xfrm>
            <a:custGeom>
              <a:avLst/>
              <a:gdLst/>
              <a:ahLst/>
              <a:cxnLst/>
              <a:rect l="l" t="t" r="r" b="b"/>
              <a:pathLst>
                <a:path w="1309" h="1858" extrusionOk="0">
                  <a:moveTo>
                    <a:pt x="1249" y="0"/>
                  </a:moveTo>
                  <a:cubicBezTo>
                    <a:pt x="1236" y="0"/>
                    <a:pt x="1222" y="6"/>
                    <a:pt x="1212" y="20"/>
                  </a:cubicBezTo>
                  <a:cubicBezTo>
                    <a:pt x="783" y="603"/>
                    <a:pt x="355" y="1175"/>
                    <a:pt x="9" y="1818"/>
                  </a:cubicBezTo>
                  <a:cubicBezTo>
                    <a:pt x="0" y="1844"/>
                    <a:pt x="25" y="1858"/>
                    <a:pt x="43" y="1858"/>
                  </a:cubicBezTo>
                  <a:cubicBezTo>
                    <a:pt x="49" y="1858"/>
                    <a:pt x="54" y="1856"/>
                    <a:pt x="57" y="1853"/>
                  </a:cubicBezTo>
                  <a:cubicBezTo>
                    <a:pt x="486" y="1270"/>
                    <a:pt x="855" y="639"/>
                    <a:pt x="1283" y="67"/>
                  </a:cubicBezTo>
                  <a:cubicBezTo>
                    <a:pt x="1309" y="34"/>
                    <a:pt x="1280" y="0"/>
                    <a:pt x="124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6" name="Google Shape;13556;p56"/>
            <p:cNvSpPr/>
            <p:nvPr/>
          </p:nvSpPr>
          <p:spPr>
            <a:xfrm>
              <a:off x="3284625" y="1726975"/>
              <a:ext cx="8850" cy="28400"/>
            </a:xfrm>
            <a:custGeom>
              <a:avLst/>
              <a:gdLst/>
              <a:ahLst/>
              <a:cxnLst/>
              <a:rect l="l" t="t" r="r" b="b"/>
              <a:pathLst>
                <a:path w="354" h="1136" extrusionOk="0">
                  <a:moveTo>
                    <a:pt x="314" y="1"/>
                  </a:moveTo>
                  <a:cubicBezTo>
                    <a:pt x="305" y="1"/>
                    <a:pt x="298" y="6"/>
                    <a:pt x="298" y="19"/>
                  </a:cubicBezTo>
                  <a:cubicBezTo>
                    <a:pt x="191" y="388"/>
                    <a:pt x="48" y="709"/>
                    <a:pt x="0" y="1102"/>
                  </a:cubicBezTo>
                  <a:cubicBezTo>
                    <a:pt x="0" y="1123"/>
                    <a:pt x="17" y="1135"/>
                    <a:pt x="32" y="1135"/>
                  </a:cubicBezTo>
                  <a:cubicBezTo>
                    <a:pt x="44" y="1135"/>
                    <a:pt x="55" y="1129"/>
                    <a:pt x="60" y="1114"/>
                  </a:cubicBezTo>
                  <a:cubicBezTo>
                    <a:pt x="179" y="757"/>
                    <a:pt x="286" y="423"/>
                    <a:pt x="346" y="42"/>
                  </a:cubicBezTo>
                  <a:cubicBezTo>
                    <a:pt x="354" y="19"/>
                    <a:pt x="331" y="1"/>
                    <a:pt x="31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7" name="Google Shape;13557;p56"/>
            <p:cNvSpPr/>
            <p:nvPr/>
          </p:nvSpPr>
          <p:spPr>
            <a:xfrm>
              <a:off x="3276875" y="1773050"/>
              <a:ext cx="8675" cy="34725"/>
            </a:xfrm>
            <a:custGeom>
              <a:avLst/>
              <a:gdLst/>
              <a:ahLst/>
              <a:cxnLst/>
              <a:rect l="l" t="t" r="r" b="b"/>
              <a:pathLst>
                <a:path w="347" h="1389" extrusionOk="0">
                  <a:moveTo>
                    <a:pt x="276" y="0"/>
                  </a:moveTo>
                  <a:cubicBezTo>
                    <a:pt x="257" y="0"/>
                    <a:pt x="239" y="15"/>
                    <a:pt x="239" y="45"/>
                  </a:cubicBezTo>
                  <a:cubicBezTo>
                    <a:pt x="203" y="485"/>
                    <a:pt x="1" y="902"/>
                    <a:pt x="13" y="1343"/>
                  </a:cubicBezTo>
                  <a:cubicBezTo>
                    <a:pt x="13" y="1374"/>
                    <a:pt x="33" y="1389"/>
                    <a:pt x="57" y="1389"/>
                  </a:cubicBezTo>
                  <a:cubicBezTo>
                    <a:pt x="78" y="1389"/>
                    <a:pt x="103" y="1377"/>
                    <a:pt x="120" y="1354"/>
                  </a:cubicBezTo>
                  <a:cubicBezTo>
                    <a:pt x="287" y="962"/>
                    <a:pt x="346" y="485"/>
                    <a:pt x="322" y="45"/>
                  </a:cubicBezTo>
                  <a:cubicBezTo>
                    <a:pt x="316" y="15"/>
                    <a:pt x="296" y="0"/>
                    <a:pt x="27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8" name="Google Shape;13558;p56"/>
            <p:cNvSpPr/>
            <p:nvPr/>
          </p:nvSpPr>
          <p:spPr>
            <a:xfrm>
              <a:off x="3277825" y="1840525"/>
              <a:ext cx="5925" cy="11950"/>
            </a:xfrm>
            <a:custGeom>
              <a:avLst/>
              <a:gdLst/>
              <a:ahLst/>
              <a:cxnLst/>
              <a:rect l="l" t="t" r="r" b="b"/>
              <a:pathLst>
                <a:path w="237" h="478" extrusionOk="0">
                  <a:moveTo>
                    <a:pt x="96" y="1"/>
                  </a:moveTo>
                  <a:cubicBezTo>
                    <a:pt x="46" y="1"/>
                    <a:pt x="1" y="74"/>
                    <a:pt x="46" y="120"/>
                  </a:cubicBezTo>
                  <a:cubicBezTo>
                    <a:pt x="130" y="203"/>
                    <a:pt x="94" y="334"/>
                    <a:pt x="130" y="441"/>
                  </a:cubicBezTo>
                  <a:cubicBezTo>
                    <a:pt x="136" y="465"/>
                    <a:pt x="150" y="477"/>
                    <a:pt x="165" y="477"/>
                  </a:cubicBezTo>
                  <a:cubicBezTo>
                    <a:pt x="180" y="477"/>
                    <a:pt x="195" y="465"/>
                    <a:pt x="201" y="441"/>
                  </a:cubicBezTo>
                  <a:cubicBezTo>
                    <a:pt x="237" y="322"/>
                    <a:pt x="225" y="132"/>
                    <a:pt x="142" y="25"/>
                  </a:cubicBezTo>
                  <a:cubicBezTo>
                    <a:pt x="128" y="8"/>
                    <a:pt x="112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9" name="Google Shape;13559;p56"/>
            <p:cNvSpPr/>
            <p:nvPr/>
          </p:nvSpPr>
          <p:spPr>
            <a:xfrm>
              <a:off x="3287950" y="1880875"/>
              <a:ext cx="24975" cy="88725"/>
            </a:xfrm>
            <a:custGeom>
              <a:avLst/>
              <a:gdLst/>
              <a:ahLst/>
              <a:cxnLst/>
              <a:rect l="l" t="t" r="r" b="b"/>
              <a:pathLst>
                <a:path w="999" h="3549" extrusionOk="0">
                  <a:moveTo>
                    <a:pt x="128" y="1"/>
                  </a:moveTo>
                  <a:cubicBezTo>
                    <a:pt x="65" y="1"/>
                    <a:pt x="0" y="52"/>
                    <a:pt x="22" y="125"/>
                  </a:cubicBezTo>
                  <a:cubicBezTo>
                    <a:pt x="272" y="1197"/>
                    <a:pt x="332" y="2518"/>
                    <a:pt x="832" y="3507"/>
                  </a:cubicBezTo>
                  <a:cubicBezTo>
                    <a:pt x="851" y="3535"/>
                    <a:pt x="881" y="3548"/>
                    <a:pt x="910" y="3548"/>
                  </a:cubicBezTo>
                  <a:cubicBezTo>
                    <a:pt x="955" y="3548"/>
                    <a:pt x="999" y="3517"/>
                    <a:pt x="999" y="3459"/>
                  </a:cubicBezTo>
                  <a:cubicBezTo>
                    <a:pt x="975" y="2923"/>
                    <a:pt x="796" y="2399"/>
                    <a:pt x="677" y="1899"/>
                  </a:cubicBezTo>
                  <a:cubicBezTo>
                    <a:pt x="522" y="1280"/>
                    <a:pt x="391" y="673"/>
                    <a:pt x="225" y="66"/>
                  </a:cubicBezTo>
                  <a:cubicBezTo>
                    <a:pt x="206" y="20"/>
                    <a:pt x="167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0" name="Google Shape;13560;p56"/>
            <p:cNvSpPr/>
            <p:nvPr/>
          </p:nvSpPr>
          <p:spPr>
            <a:xfrm>
              <a:off x="3399050" y="1655150"/>
              <a:ext cx="44550" cy="14825"/>
            </a:xfrm>
            <a:custGeom>
              <a:avLst/>
              <a:gdLst/>
              <a:ahLst/>
              <a:cxnLst/>
              <a:rect l="l" t="t" r="r" b="b"/>
              <a:pathLst>
                <a:path w="1782" h="593" extrusionOk="0">
                  <a:moveTo>
                    <a:pt x="1347" y="1"/>
                  </a:moveTo>
                  <a:cubicBezTo>
                    <a:pt x="854" y="1"/>
                    <a:pt x="361" y="143"/>
                    <a:pt x="19" y="522"/>
                  </a:cubicBezTo>
                  <a:cubicBezTo>
                    <a:pt x="1" y="550"/>
                    <a:pt x="26" y="593"/>
                    <a:pt x="49" y="593"/>
                  </a:cubicBezTo>
                  <a:cubicBezTo>
                    <a:pt x="55" y="593"/>
                    <a:pt x="62" y="589"/>
                    <a:pt x="67" y="582"/>
                  </a:cubicBezTo>
                  <a:cubicBezTo>
                    <a:pt x="329" y="415"/>
                    <a:pt x="555" y="260"/>
                    <a:pt x="865" y="165"/>
                  </a:cubicBezTo>
                  <a:cubicBezTo>
                    <a:pt x="1125" y="92"/>
                    <a:pt x="1386" y="56"/>
                    <a:pt x="1646" y="56"/>
                  </a:cubicBezTo>
                  <a:cubicBezTo>
                    <a:pt x="1683" y="56"/>
                    <a:pt x="1720" y="56"/>
                    <a:pt x="1758" y="58"/>
                  </a:cubicBezTo>
                  <a:cubicBezTo>
                    <a:pt x="1781" y="46"/>
                    <a:pt x="1781" y="34"/>
                    <a:pt x="1770" y="34"/>
                  </a:cubicBezTo>
                  <a:cubicBezTo>
                    <a:pt x="1631" y="13"/>
                    <a:pt x="1489" y="1"/>
                    <a:pt x="134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1" name="Google Shape;13561;p56"/>
            <p:cNvSpPr/>
            <p:nvPr/>
          </p:nvSpPr>
          <p:spPr>
            <a:xfrm>
              <a:off x="3332550" y="1685350"/>
              <a:ext cx="42475" cy="92200"/>
            </a:xfrm>
            <a:custGeom>
              <a:avLst/>
              <a:gdLst/>
              <a:ahLst/>
              <a:cxnLst/>
              <a:rect l="l" t="t" r="r" b="b"/>
              <a:pathLst>
                <a:path w="1699" h="3688" extrusionOk="0">
                  <a:moveTo>
                    <a:pt x="1625" y="1"/>
                  </a:moveTo>
                  <a:cubicBezTo>
                    <a:pt x="1608" y="1"/>
                    <a:pt x="1592" y="9"/>
                    <a:pt x="1584" y="29"/>
                  </a:cubicBezTo>
                  <a:cubicBezTo>
                    <a:pt x="1048" y="1195"/>
                    <a:pt x="0" y="2303"/>
                    <a:pt x="0" y="3636"/>
                  </a:cubicBezTo>
                  <a:cubicBezTo>
                    <a:pt x="0" y="3669"/>
                    <a:pt x="29" y="3687"/>
                    <a:pt x="57" y="3687"/>
                  </a:cubicBezTo>
                  <a:cubicBezTo>
                    <a:pt x="80" y="3687"/>
                    <a:pt x="102" y="3675"/>
                    <a:pt x="108" y="3648"/>
                  </a:cubicBezTo>
                  <a:cubicBezTo>
                    <a:pt x="298" y="2910"/>
                    <a:pt x="512" y="2279"/>
                    <a:pt x="881" y="1612"/>
                  </a:cubicBezTo>
                  <a:cubicBezTo>
                    <a:pt x="1167" y="1100"/>
                    <a:pt x="1465" y="588"/>
                    <a:pt x="1691" y="64"/>
                  </a:cubicBezTo>
                  <a:cubicBezTo>
                    <a:pt x="1699" y="33"/>
                    <a:pt x="1659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2" name="Google Shape;13562;p56"/>
            <p:cNvSpPr/>
            <p:nvPr/>
          </p:nvSpPr>
          <p:spPr>
            <a:xfrm>
              <a:off x="3326000" y="1852525"/>
              <a:ext cx="22350" cy="115425"/>
            </a:xfrm>
            <a:custGeom>
              <a:avLst/>
              <a:gdLst/>
              <a:ahLst/>
              <a:cxnLst/>
              <a:rect l="l" t="t" r="r" b="b"/>
              <a:pathLst>
                <a:path w="894" h="4617" extrusionOk="0">
                  <a:moveTo>
                    <a:pt x="380" y="0"/>
                  </a:moveTo>
                  <a:cubicBezTo>
                    <a:pt x="340" y="0"/>
                    <a:pt x="303" y="22"/>
                    <a:pt x="298" y="69"/>
                  </a:cubicBezTo>
                  <a:cubicBezTo>
                    <a:pt x="0" y="1450"/>
                    <a:pt x="203" y="3271"/>
                    <a:pt x="762" y="4581"/>
                  </a:cubicBezTo>
                  <a:cubicBezTo>
                    <a:pt x="771" y="4606"/>
                    <a:pt x="789" y="4616"/>
                    <a:pt x="810" y="4616"/>
                  </a:cubicBezTo>
                  <a:cubicBezTo>
                    <a:pt x="848" y="4616"/>
                    <a:pt x="893" y="4580"/>
                    <a:pt x="893" y="4533"/>
                  </a:cubicBezTo>
                  <a:cubicBezTo>
                    <a:pt x="893" y="3867"/>
                    <a:pt x="667" y="3212"/>
                    <a:pt x="560" y="2545"/>
                  </a:cubicBezTo>
                  <a:cubicBezTo>
                    <a:pt x="429" y="1724"/>
                    <a:pt x="381" y="914"/>
                    <a:pt x="489" y="104"/>
                  </a:cubicBezTo>
                  <a:cubicBezTo>
                    <a:pt x="489" y="37"/>
                    <a:pt x="432" y="0"/>
                    <a:pt x="38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3" name="Google Shape;13563;p56"/>
            <p:cNvSpPr/>
            <p:nvPr/>
          </p:nvSpPr>
          <p:spPr>
            <a:xfrm>
              <a:off x="3389800" y="1681850"/>
              <a:ext cx="70650" cy="63225"/>
            </a:xfrm>
            <a:custGeom>
              <a:avLst/>
              <a:gdLst/>
              <a:ahLst/>
              <a:cxnLst/>
              <a:rect l="l" t="t" r="r" b="b"/>
              <a:pathLst>
                <a:path w="2826" h="2529" extrusionOk="0">
                  <a:moveTo>
                    <a:pt x="2771" y="1"/>
                  </a:moveTo>
                  <a:cubicBezTo>
                    <a:pt x="2767" y="1"/>
                    <a:pt x="2763" y="1"/>
                    <a:pt x="2759" y="2"/>
                  </a:cubicBezTo>
                  <a:cubicBezTo>
                    <a:pt x="1485" y="240"/>
                    <a:pt x="449" y="1276"/>
                    <a:pt x="8" y="2478"/>
                  </a:cubicBezTo>
                  <a:cubicBezTo>
                    <a:pt x="1" y="2508"/>
                    <a:pt x="21" y="2528"/>
                    <a:pt x="43" y="2528"/>
                  </a:cubicBezTo>
                  <a:cubicBezTo>
                    <a:pt x="56" y="2528"/>
                    <a:pt x="71" y="2520"/>
                    <a:pt x="80" y="2502"/>
                  </a:cubicBezTo>
                  <a:cubicBezTo>
                    <a:pt x="616" y="1407"/>
                    <a:pt x="1639" y="526"/>
                    <a:pt x="2771" y="97"/>
                  </a:cubicBezTo>
                  <a:cubicBezTo>
                    <a:pt x="2826" y="64"/>
                    <a:pt x="2820" y="1"/>
                    <a:pt x="277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4" name="Google Shape;13564;p56"/>
            <p:cNvSpPr/>
            <p:nvPr/>
          </p:nvSpPr>
          <p:spPr>
            <a:xfrm>
              <a:off x="3362900" y="1790625"/>
              <a:ext cx="22750" cy="161975"/>
            </a:xfrm>
            <a:custGeom>
              <a:avLst/>
              <a:gdLst/>
              <a:ahLst/>
              <a:cxnLst/>
              <a:rect l="l" t="t" r="r" b="b"/>
              <a:pathLst>
                <a:path w="910" h="6479" extrusionOk="0">
                  <a:moveTo>
                    <a:pt x="627" y="0"/>
                  </a:moveTo>
                  <a:cubicBezTo>
                    <a:pt x="608" y="0"/>
                    <a:pt x="588" y="10"/>
                    <a:pt x="572" y="32"/>
                  </a:cubicBezTo>
                  <a:cubicBezTo>
                    <a:pt x="1" y="973"/>
                    <a:pt x="1" y="2199"/>
                    <a:pt x="37" y="3271"/>
                  </a:cubicBezTo>
                  <a:cubicBezTo>
                    <a:pt x="84" y="4271"/>
                    <a:pt x="191" y="5628"/>
                    <a:pt x="799" y="6462"/>
                  </a:cubicBezTo>
                  <a:cubicBezTo>
                    <a:pt x="810" y="6473"/>
                    <a:pt x="826" y="6479"/>
                    <a:pt x="842" y="6479"/>
                  </a:cubicBezTo>
                  <a:cubicBezTo>
                    <a:pt x="877" y="6479"/>
                    <a:pt x="910" y="6455"/>
                    <a:pt x="894" y="6414"/>
                  </a:cubicBezTo>
                  <a:cubicBezTo>
                    <a:pt x="549" y="5414"/>
                    <a:pt x="382" y="4438"/>
                    <a:pt x="310" y="3366"/>
                  </a:cubicBezTo>
                  <a:cubicBezTo>
                    <a:pt x="251" y="2306"/>
                    <a:pt x="239" y="1068"/>
                    <a:pt x="679" y="92"/>
                  </a:cubicBezTo>
                  <a:cubicBezTo>
                    <a:pt x="704" y="43"/>
                    <a:pt x="667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5" name="Google Shape;13565;p56"/>
            <p:cNvSpPr/>
            <p:nvPr/>
          </p:nvSpPr>
          <p:spPr>
            <a:xfrm>
              <a:off x="3403400" y="1720200"/>
              <a:ext cx="68750" cy="228175"/>
            </a:xfrm>
            <a:custGeom>
              <a:avLst/>
              <a:gdLst/>
              <a:ahLst/>
              <a:cxnLst/>
              <a:rect l="l" t="t" r="r" b="b"/>
              <a:pathLst>
                <a:path w="2750" h="9127" extrusionOk="0">
                  <a:moveTo>
                    <a:pt x="2738" y="1"/>
                  </a:moveTo>
                  <a:cubicBezTo>
                    <a:pt x="2735" y="1"/>
                    <a:pt x="2731" y="1"/>
                    <a:pt x="2727" y="4"/>
                  </a:cubicBezTo>
                  <a:cubicBezTo>
                    <a:pt x="964" y="242"/>
                    <a:pt x="369" y="2278"/>
                    <a:pt x="143" y="3766"/>
                  </a:cubicBezTo>
                  <a:cubicBezTo>
                    <a:pt x="0" y="4766"/>
                    <a:pt x="0" y="5778"/>
                    <a:pt x="60" y="6778"/>
                  </a:cubicBezTo>
                  <a:cubicBezTo>
                    <a:pt x="107" y="7398"/>
                    <a:pt x="60" y="8552"/>
                    <a:pt x="429" y="9088"/>
                  </a:cubicBezTo>
                  <a:cubicBezTo>
                    <a:pt x="451" y="9115"/>
                    <a:pt x="478" y="9127"/>
                    <a:pt x="504" y="9127"/>
                  </a:cubicBezTo>
                  <a:cubicBezTo>
                    <a:pt x="548" y="9127"/>
                    <a:pt x="588" y="9093"/>
                    <a:pt x="595" y="9041"/>
                  </a:cubicBezTo>
                  <a:cubicBezTo>
                    <a:pt x="619" y="8767"/>
                    <a:pt x="500" y="8469"/>
                    <a:pt x="476" y="8207"/>
                  </a:cubicBezTo>
                  <a:cubicBezTo>
                    <a:pt x="417" y="7802"/>
                    <a:pt x="357" y="7409"/>
                    <a:pt x="322" y="7017"/>
                  </a:cubicBezTo>
                  <a:cubicBezTo>
                    <a:pt x="250" y="6100"/>
                    <a:pt x="250" y="5195"/>
                    <a:pt x="322" y="4290"/>
                  </a:cubicBezTo>
                  <a:cubicBezTo>
                    <a:pt x="476" y="2695"/>
                    <a:pt x="845" y="420"/>
                    <a:pt x="2739" y="28"/>
                  </a:cubicBezTo>
                  <a:cubicBezTo>
                    <a:pt x="2748" y="18"/>
                    <a:pt x="2750" y="1"/>
                    <a:pt x="273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6" name="Google Shape;13566;p56"/>
            <p:cNvSpPr/>
            <p:nvPr/>
          </p:nvSpPr>
          <p:spPr>
            <a:xfrm>
              <a:off x="3429875" y="1768150"/>
              <a:ext cx="58975" cy="146450"/>
            </a:xfrm>
            <a:custGeom>
              <a:avLst/>
              <a:gdLst/>
              <a:ahLst/>
              <a:cxnLst/>
              <a:rect l="l" t="t" r="r" b="b"/>
              <a:pathLst>
                <a:path w="2359" h="5858" extrusionOk="0">
                  <a:moveTo>
                    <a:pt x="2313" y="0"/>
                  </a:moveTo>
                  <a:cubicBezTo>
                    <a:pt x="2308" y="0"/>
                    <a:pt x="2304" y="1"/>
                    <a:pt x="2299" y="3"/>
                  </a:cubicBezTo>
                  <a:cubicBezTo>
                    <a:pt x="1406" y="634"/>
                    <a:pt x="858" y="1586"/>
                    <a:pt x="548" y="2610"/>
                  </a:cubicBezTo>
                  <a:cubicBezTo>
                    <a:pt x="275" y="3491"/>
                    <a:pt x="1" y="5003"/>
                    <a:pt x="596" y="5813"/>
                  </a:cubicBezTo>
                  <a:cubicBezTo>
                    <a:pt x="621" y="5843"/>
                    <a:pt x="658" y="5858"/>
                    <a:pt x="693" y="5858"/>
                  </a:cubicBezTo>
                  <a:cubicBezTo>
                    <a:pt x="742" y="5858"/>
                    <a:pt x="787" y="5828"/>
                    <a:pt x="787" y="5765"/>
                  </a:cubicBezTo>
                  <a:cubicBezTo>
                    <a:pt x="787" y="5337"/>
                    <a:pt x="632" y="4920"/>
                    <a:pt x="620" y="4468"/>
                  </a:cubicBezTo>
                  <a:cubicBezTo>
                    <a:pt x="608" y="3908"/>
                    <a:pt x="679" y="3336"/>
                    <a:pt x="822" y="2789"/>
                  </a:cubicBezTo>
                  <a:cubicBezTo>
                    <a:pt x="1084" y="1765"/>
                    <a:pt x="1584" y="777"/>
                    <a:pt x="2358" y="50"/>
                  </a:cubicBezTo>
                  <a:cubicBezTo>
                    <a:pt x="2358" y="30"/>
                    <a:pt x="2340" y="0"/>
                    <a:pt x="231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7" name="Google Shape;13567;p56"/>
            <p:cNvSpPr/>
            <p:nvPr/>
          </p:nvSpPr>
          <p:spPr>
            <a:xfrm>
              <a:off x="3439500" y="1878300"/>
              <a:ext cx="10350" cy="41125"/>
            </a:xfrm>
            <a:custGeom>
              <a:avLst/>
              <a:gdLst/>
              <a:ahLst/>
              <a:cxnLst/>
              <a:rect l="l" t="t" r="r" b="b"/>
              <a:pathLst>
                <a:path w="414" h="1645" extrusionOk="0">
                  <a:moveTo>
                    <a:pt x="215" y="0"/>
                  </a:moveTo>
                  <a:cubicBezTo>
                    <a:pt x="182" y="0"/>
                    <a:pt x="152" y="21"/>
                    <a:pt x="152" y="62"/>
                  </a:cubicBezTo>
                  <a:cubicBezTo>
                    <a:pt x="152" y="300"/>
                    <a:pt x="163" y="526"/>
                    <a:pt x="152" y="764"/>
                  </a:cubicBezTo>
                  <a:cubicBezTo>
                    <a:pt x="128" y="1038"/>
                    <a:pt x="56" y="1288"/>
                    <a:pt x="9" y="1550"/>
                  </a:cubicBezTo>
                  <a:cubicBezTo>
                    <a:pt x="1" y="1605"/>
                    <a:pt x="45" y="1644"/>
                    <a:pt x="89" y="1644"/>
                  </a:cubicBezTo>
                  <a:cubicBezTo>
                    <a:pt x="112" y="1644"/>
                    <a:pt x="135" y="1634"/>
                    <a:pt x="152" y="1609"/>
                  </a:cubicBezTo>
                  <a:cubicBezTo>
                    <a:pt x="413" y="1169"/>
                    <a:pt x="306" y="573"/>
                    <a:pt x="294" y="73"/>
                  </a:cubicBezTo>
                  <a:cubicBezTo>
                    <a:pt x="288" y="24"/>
                    <a:pt x="250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8" name="Google Shape;13568;p56"/>
            <p:cNvSpPr/>
            <p:nvPr/>
          </p:nvSpPr>
          <p:spPr>
            <a:xfrm>
              <a:off x="3187600" y="1891350"/>
              <a:ext cx="9550" cy="56125"/>
            </a:xfrm>
            <a:custGeom>
              <a:avLst/>
              <a:gdLst/>
              <a:ahLst/>
              <a:cxnLst/>
              <a:rect l="l" t="t" r="r" b="b"/>
              <a:pathLst>
                <a:path w="382" h="2245" extrusionOk="0">
                  <a:moveTo>
                    <a:pt x="185" y="0"/>
                  </a:moveTo>
                  <a:cubicBezTo>
                    <a:pt x="162" y="0"/>
                    <a:pt x="143" y="13"/>
                    <a:pt x="143" y="40"/>
                  </a:cubicBezTo>
                  <a:cubicBezTo>
                    <a:pt x="48" y="718"/>
                    <a:pt x="0" y="1564"/>
                    <a:pt x="298" y="2218"/>
                  </a:cubicBezTo>
                  <a:cubicBezTo>
                    <a:pt x="302" y="2237"/>
                    <a:pt x="315" y="2244"/>
                    <a:pt x="330" y="2244"/>
                  </a:cubicBezTo>
                  <a:cubicBezTo>
                    <a:pt x="354" y="2244"/>
                    <a:pt x="381" y="2224"/>
                    <a:pt x="381" y="2195"/>
                  </a:cubicBezTo>
                  <a:cubicBezTo>
                    <a:pt x="357" y="1837"/>
                    <a:pt x="298" y="1480"/>
                    <a:pt x="286" y="1123"/>
                  </a:cubicBezTo>
                  <a:cubicBezTo>
                    <a:pt x="262" y="766"/>
                    <a:pt x="298" y="409"/>
                    <a:pt x="250" y="51"/>
                  </a:cubicBezTo>
                  <a:cubicBezTo>
                    <a:pt x="244" y="19"/>
                    <a:pt x="212" y="0"/>
                    <a:pt x="18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9" name="Google Shape;13569;p56"/>
            <p:cNvSpPr/>
            <p:nvPr/>
          </p:nvSpPr>
          <p:spPr>
            <a:xfrm>
              <a:off x="3202475" y="1958025"/>
              <a:ext cx="1500" cy="8075"/>
            </a:xfrm>
            <a:custGeom>
              <a:avLst/>
              <a:gdLst/>
              <a:ahLst/>
              <a:cxnLst/>
              <a:rect l="l" t="t" r="r" b="b"/>
              <a:pathLst>
                <a:path w="60" h="323" extrusionOk="0">
                  <a:moveTo>
                    <a:pt x="30" y="1"/>
                  </a:moveTo>
                  <a:cubicBezTo>
                    <a:pt x="15" y="1"/>
                    <a:pt x="0" y="10"/>
                    <a:pt x="0" y="28"/>
                  </a:cubicBezTo>
                  <a:cubicBezTo>
                    <a:pt x="0" y="123"/>
                    <a:pt x="0" y="230"/>
                    <a:pt x="12" y="313"/>
                  </a:cubicBezTo>
                  <a:cubicBezTo>
                    <a:pt x="12" y="319"/>
                    <a:pt x="21" y="322"/>
                    <a:pt x="30" y="322"/>
                  </a:cubicBezTo>
                  <a:cubicBezTo>
                    <a:pt x="39" y="322"/>
                    <a:pt x="48" y="319"/>
                    <a:pt x="48" y="313"/>
                  </a:cubicBezTo>
                  <a:cubicBezTo>
                    <a:pt x="48" y="218"/>
                    <a:pt x="48" y="123"/>
                    <a:pt x="60" y="28"/>
                  </a:cubicBezTo>
                  <a:cubicBezTo>
                    <a:pt x="60" y="10"/>
                    <a:pt x="45" y="1"/>
                    <a:pt x="3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0" name="Google Shape;13570;p56"/>
            <p:cNvSpPr/>
            <p:nvPr/>
          </p:nvSpPr>
          <p:spPr>
            <a:xfrm>
              <a:off x="3207375" y="1981175"/>
              <a:ext cx="27575" cy="53950"/>
            </a:xfrm>
            <a:custGeom>
              <a:avLst/>
              <a:gdLst/>
              <a:ahLst/>
              <a:cxnLst/>
              <a:rect l="l" t="t" r="r" b="b"/>
              <a:pathLst>
                <a:path w="1103" h="2158" extrusionOk="0">
                  <a:moveTo>
                    <a:pt x="42" y="0"/>
                  </a:moveTo>
                  <a:cubicBezTo>
                    <a:pt x="20" y="0"/>
                    <a:pt x="0" y="16"/>
                    <a:pt x="7" y="42"/>
                  </a:cubicBezTo>
                  <a:cubicBezTo>
                    <a:pt x="150" y="411"/>
                    <a:pt x="304" y="769"/>
                    <a:pt x="459" y="1126"/>
                  </a:cubicBezTo>
                  <a:cubicBezTo>
                    <a:pt x="602" y="1471"/>
                    <a:pt x="769" y="1876"/>
                    <a:pt x="1007" y="2138"/>
                  </a:cubicBezTo>
                  <a:cubicBezTo>
                    <a:pt x="1018" y="2152"/>
                    <a:pt x="1031" y="2158"/>
                    <a:pt x="1043" y="2158"/>
                  </a:cubicBezTo>
                  <a:cubicBezTo>
                    <a:pt x="1073" y="2158"/>
                    <a:pt x="1102" y="2127"/>
                    <a:pt x="1102" y="2102"/>
                  </a:cubicBezTo>
                  <a:cubicBezTo>
                    <a:pt x="1019" y="1769"/>
                    <a:pt x="816" y="1471"/>
                    <a:pt x="650" y="1185"/>
                  </a:cubicBezTo>
                  <a:cubicBezTo>
                    <a:pt x="423" y="804"/>
                    <a:pt x="233" y="447"/>
                    <a:pt x="90" y="30"/>
                  </a:cubicBezTo>
                  <a:cubicBezTo>
                    <a:pt x="80" y="9"/>
                    <a:pt x="60" y="0"/>
                    <a:pt x="4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1" name="Google Shape;13571;p56"/>
            <p:cNvSpPr/>
            <p:nvPr/>
          </p:nvSpPr>
          <p:spPr>
            <a:xfrm>
              <a:off x="3185375" y="1995475"/>
              <a:ext cx="31900" cy="73350"/>
            </a:xfrm>
            <a:custGeom>
              <a:avLst/>
              <a:gdLst/>
              <a:ahLst/>
              <a:cxnLst/>
              <a:rect l="l" t="t" r="r" b="b"/>
              <a:pathLst>
                <a:path w="1276" h="2934" extrusionOk="0">
                  <a:moveTo>
                    <a:pt x="143" y="1"/>
                  </a:moveTo>
                  <a:cubicBezTo>
                    <a:pt x="71" y="1"/>
                    <a:pt x="0" y="52"/>
                    <a:pt x="30" y="125"/>
                  </a:cubicBezTo>
                  <a:cubicBezTo>
                    <a:pt x="399" y="1054"/>
                    <a:pt x="732" y="2018"/>
                    <a:pt x="1173" y="2911"/>
                  </a:cubicBezTo>
                  <a:cubicBezTo>
                    <a:pt x="1184" y="2927"/>
                    <a:pt x="1200" y="2934"/>
                    <a:pt x="1216" y="2934"/>
                  </a:cubicBezTo>
                  <a:cubicBezTo>
                    <a:pt x="1247" y="2934"/>
                    <a:pt x="1276" y="2907"/>
                    <a:pt x="1268" y="2875"/>
                  </a:cubicBezTo>
                  <a:cubicBezTo>
                    <a:pt x="994" y="1923"/>
                    <a:pt x="589" y="1006"/>
                    <a:pt x="256" y="66"/>
                  </a:cubicBezTo>
                  <a:cubicBezTo>
                    <a:pt x="233" y="20"/>
                    <a:pt x="188" y="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2" name="Google Shape;13572;p56"/>
            <p:cNvSpPr/>
            <p:nvPr/>
          </p:nvSpPr>
          <p:spPr>
            <a:xfrm>
              <a:off x="3266525" y="2015100"/>
              <a:ext cx="18300" cy="29075"/>
            </a:xfrm>
            <a:custGeom>
              <a:avLst/>
              <a:gdLst/>
              <a:ahLst/>
              <a:cxnLst/>
              <a:rect l="l" t="t" r="r" b="b"/>
              <a:pathLst>
                <a:path w="732" h="1163" extrusionOk="0">
                  <a:moveTo>
                    <a:pt x="48" y="0"/>
                  </a:moveTo>
                  <a:cubicBezTo>
                    <a:pt x="30" y="0"/>
                    <a:pt x="0" y="35"/>
                    <a:pt x="10" y="54"/>
                  </a:cubicBezTo>
                  <a:cubicBezTo>
                    <a:pt x="117" y="221"/>
                    <a:pt x="236" y="376"/>
                    <a:pt x="320" y="555"/>
                  </a:cubicBezTo>
                  <a:cubicBezTo>
                    <a:pt x="427" y="757"/>
                    <a:pt x="522" y="959"/>
                    <a:pt x="641" y="1138"/>
                  </a:cubicBezTo>
                  <a:cubicBezTo>
                    <a:pt x="652" y="1154"/>
                    <a:pt x="671" y="1162"/>
                    <a:pt x="689" y="1162"/>
                  </a:cubicBezTo>
                  <a:cubicBezTo>
                    <a:pt x="711" y="1162"/>
                    <a:pt x="731" y="1148"/>
                    <a:pt x="724" y="1114"/>
                  </a:cubicBezTo>
                  <a:cubicBezTo>
                    <a:pt x="701" y="674"/>
                    <a:pt x="320" y="316"/>
                    <a:pt x="58" y="7"/>
                  </a:cubicBezTo>
                  <a:cubicBezTo>
                    <a:pt x="55" y="2"/>
                    <a:pt x="52" y="0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3" name="Google Shape;13573;p56"/>
            <p:cNvSpPr/>
            <p:nvPr/>
          </p:nvSpPr>
          <p:spPr>
            <a:xfrm>
              <a:off x="3336600" y="2021175"/>
              <a:ext cx="10400" cy="11300"/>
            </a:xfrm>
            <a:custGeom>
              <a:avLst/>
              <a:gdLst/>
              <a:ahLst/>
              <a:cxnLst/>
              <a:rect l="l" t="t" r="r" b="b"/>
              <a:pathLst>
                <a:path w="416" h="452" extrusionOk="0">
                  <a:moveTo>
                    <a:pt x="102" y="1"/>
                  </a:moveTo>
                  <a:cubicBezTo>
                    <a:pt x="49" y="1"/>
                    <a:pt x="1" y="76"/>
                    <a:pt x="53" y="145"/>
                  </a:cubicBezTo>
                  <a:cubicBezTo>
                    <a:pt x="124" y="228"/>
                    <a:pt x="172" y="335"/>
                    <a:pt x="243" y="419"/>
                  </a:cubicBezTo>
                  <a:cubicBezTo>
                    <a:pt x="261" y="442"/>
                    <a:pt x="281" y="452"/>
                    <a:pt x="301" y="452"/>
                  </a:cubicBezTo>
                  <a:cubicBezTo>
                    <a:pt x="362" y="452"/>
                    <a:pt x="416" y="362"/>
                    <a:pt x="362" y="300"/>
                  </a:cubicBezTo>
                  <a:cubicBezTo>
                    <a:pt x="291" y="216"/>
                    <a:pt x="243" y="109"/>
                    <a:pt x="160" y="38"/>
                  </a:cubicBezTo>
                  <a:cubicBezTo>
                    <a:pt x="143" y="11"/>
                    <a:pt x="123" y="1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4" name="Google Shape;13574;p56"/>
            <p:cNvSpPr/>
            <p:nvPr/>
          </p:nvSpPr>
          <p:spPr>
            <a:xfrm>
              <a:off x="3337750" y="2018975"/>
              <a:ext cx="29950" cy="20250"/>
            </a:xfrm>
            <a:custGeom>
              <a:avLst/>
              <a:gdLst/>
              <a:ahLst/>
              <a:cxnLst/>
              <a:rect l="l" t="t" r="r" b="b"/>
              <a:pathLst>
                <a:path w="1198" h="810" extrusionOk="0">
                  <a:moveTo>
                    <a:pt x="500" y="0"/>
                  </a:moveTo>
                  <a:cubicBezTo>
                    <a:pt x="345" y="0"/>
                    <a:pt x="186" y="64"/>
                    <a:pt x="54" y="138"/>
                  </a:cubicBezTo>
                  <a:cubicBezTo>
                    <a:pt x="0" y="148"/>
                    <a:pt x="25" y="199"/>
                    <a:pt x="66" y="199"/>
                  </a:cubicBezTo>
                  <a:cubicBezTo>
                    <a:pt x="70" y="199"/>
                    <a:pt x="74" y="198"/>
                    <a:pt x="78" y="197"/>
                  </a:cubicBezTo>
                  <a:cubicBezTo>
                    <a:pt x="194" y="146"/>
                    <a:pt x="324" y="101"/>
                    <a:pt x="447" y="101"/>
                  </a:cubicBezTo>
                  <a:cubicBezTo>
                    <a:pt x="551" y="101"/>
                    <a:pt x="651" y="133"/>
                    <a:pt x="733" y="221"/>
                  </a:cubicBezTo>
                  <a:cubicBezTo>
                    <a:pt x="864" y="388"/>
                    <a:pt x="781" y="661"/>
                    <a:pt x="947" y="792"/>
                  </a:cubicBezTo>
                  <a:cubicBezTo>
                    <a:pt x="963" y="803"/>
                    <a:pt x="982" y="809"/>
                    <a:pt x="1001" y="809"/>
                  </a:cubicBezTo>
                  <a:cubicBezTo>
                    <a:pt x="1023" y="809"/>
                    <a:pt x="1047" y="800"/>
                    <a:pt x="1066" y="781"/>
                  </a:cubicBezTo>
                  <a:cubicBezTo>
                    <a:pt x="1197" y="578"/>
                    <a:pt x="947" y="209"/>
                    <a:pt x="781" y="90"/>
                  </a:cubicBezTo>
                  <a:cubicBezTo>
                    <a:pt x="693" y="26"/>
                    <a:pt x="597" y="0"/>
                    <a:pt x="50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5" name="Google Shape;13575;p56"/>
            <p:cNvSpPr/>
            <p:nvPr/>
          </p:nvSpPr>
          <p:spPr>
            <a:xfrm>
              <a:off x="3199550" y="1564200"/>
              <a:ext cx="130950" cy="62225"/>
            </a:xfrm>
            <a:custGeom>
              <a:avLst/>
              <a:gdLst/>
              <a:ahLst/>
              <a:cxnLst/>
              <a:rect l="l" t="t" r="r" b="b"/>
              <a:pathLst>
                <a:path w="5238" h="2489" extrusionOk="0">
                  <a:moveTo>
                    <a:pt x="4290" y="1"/>
                  </a:moveTo>
                  <a:cubicBezTo>
                    <a:pt x="2604" y="1"/>
                    <a:pt x="538" y="850"/>
                    <a:pt x="10" y="2422"/>
                  </a:cubicBezTo>
                  <a:cubicBezTo>
                    <a:pt x="1" y="2459"/>
                    <a:pt x="35" y="2489"/>
                    <a:pt x="62" y="2489"/>
                  </a:cubicBezTo>
                  <a:cubicBezTo>
                    <a:pt x="69" y="2489"/>
                    <a:pt x="76" y="2487"/>
                    <a:pt x="82" y="2481"/>
                  </a:cubicBezTo>
                  <a:cubicBezTo>
                    <a:pt x="903" y="1850"/>
                    <a:pt x="1379" y="1053"/>
                    <a:pt x="2391" y="660"/>
                  </a:cubicBezTo>
                  <a:cubicBezTo>
                    <a:pt x="3320" y="303"/>
                    <a:pt x="4285" y="362"/>
                    <a:pt x="5225" y="148"/>
                  </a:cubicBezTo>
                  <a:cubicBezTo>
                    <a:pt x="5237" y="124"/>
                    <a:pt x="5237" y="100"/>
                    <a:pt x="5225" y="100"/>
                  </a:cubicBezTo>
                  <a:cubicBezTo>
                    <a:pt x="4938" y="34"/>
                    <a:pt x="4621" y="1"/>
                    <a:pt x="429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6" name="Google Shape;13576;p56"/>
            <p:cNvSpPr/>
            <p:nvPr/>
          </p:nvSpPr>
          <p:spPr>
            <a:xfrm>
              <a:off x="3198300" y="1633375"/>
              <a:ext cx="2400" cy="1800"/>
            </a:xfrm>
            <a:custGeom>
              <a:avLst/>
              <a:gdLst/>
              <a:ahLst/>
              <a:cxnLst/>
              <a:rect l="l" t="t" r="r" b="b"/>
              <a:pathLst>
                <a:path w="96" h="72" extrusionOk="0">
                  <a:moveTo>
                    <a:pt x="48" y="0"/>
                  </a:moveTo>
                  <a:cubicBezTo>
                    <a:pt x="1" y="0"/>
                    <a:pt x="1" y="72"/>
                    <a:pt x="48" y="72"/>
                  </a:cubicBezTo>
                  <a:cubicBezTo>
                    <a:pt x="96" y="72"/>
                    <a:pt x="96" y="0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7" name="Google Shape;13577;p56"/>
            <p:cNvSpPr/>
            <p:nvPr/>
          </p:nvSpPr>
          <p:spPr>
            <a:xfrm>
              <a:off x="3275225" y="1572075"/>
              <a:ext cx="86750" cy="14025"/>
            </a:xfrm>
            <a:custGeom>
              <a:avLst/>
              <a:gdLst/>
              <a:ahLst/>
              <a:cxnLst/>
              <a:rect l="l" t="t" r="r" b="b"/>
              <a:pathLst>
                <a:path w="3470" h="561" extrusionOk="0">
                  <a:moveTo>
                    <a:pt x="1904" y="1"/>
                  </a:moveTo>
                  <a:cubicBezTo>
                    <a:pt x="1262" y="1"/>
                    <a:pt x="619" y="148"/>
                    <a:pt x="67" y="440"/>
                  </a:cubicBezTo>
                  <a:cubicBezTo>
                    <a:pt x="0" y="485"/>
                    <a:pt x="37" y="560"/>
                    <a:pt x="91" y="560"/>
                  </a:cubicBezTo>
                  <a:cubicBezTo>
                    <a:pt x="95" y="560"/>
                    <a:pt x="99" y="560"/>
                    <a:pt x="103" y="559"/>
                  </a:cubicBezTo>
                  <a:cubicBezTo>
                    <a:pt x="908" y="407"/>
                    <a:pt x="1671" y="332"/>
                    <a:pt x="2456" y="332"/>
                  </a:cubicBezTo>
                  <a:cubicBezTo>
                    <a:pt x="2774" y="332"/>
                    <a:pt x="3095" y="345"/>
                    <a:pt x="3424" y="369"/>
                  </a:cubicBezTo>
                  <a:cubicBezTo>
                    <a:pt x="3428" y="370"/>
                    <a:pt x="3431" y="370"/>
                    <a:pt x="3434" y="370"/>
                  </a:cubicBezTo>
                  <a:cubicBezTo>
                    <a:pt x="3462" y="370"/>
                    <a:pt x="3470" y="320"/>
                    <a:pt x="3448" y="309"/>
                  </a:cubicBezTo>
                  <a:cubicBezTo>
                    <a:pt x="2972" y="103"/>
                    <a:pt x="2439" y="1"/>
                    <a:pt x="19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8" name="Google Shape;13578;p56"/>
            <p:cNvSpPr/>
            <p:nvPr/>
          </p:nvSpPr>
          <p:spPr>
            <a:xfrm>
              <a:off x="3202850" y="1598975"/>
              <a:ext cx="43175" cy="34125"/>
            </a:xfrm>
            <a:custGeom>
              <a:avLst/>
              <a:gdLst/>
              <a:ahLst/>
              <a:cxnLst/>
              <a:rect l="l" t="t" r="r" b="b"/>
              <a:pathLst>
                <a:path w="1727" h="1365" extrusionOk="0">
                  <a:moveTo>
                    <a:pt x="1646" y="0"/>
                  </a:moveTo>
                  <a:cubicBezTo>
                    <a:pt x="1637" y="0"/>
                    <a:pt x="1627" y="2"/>
                    <a:pt x="1617" y="7"/>
                  </a:cubicBezTo>
                  <a:cubicBezTo>
                    <a:pt x="997" y="197"/>
                    <a:pt x="247" y="638"/>
                    <a:pt x="9" y="1281"/>
                  </a:cubicBezTo>
                  <a:cubicBezTo>
                    <a:pt x="0" y="1326"/>
                    <a:pt x="32" y="1365"/>
                    <a:pt x="75" y="1365"/>
                  </a:cubicBezTo>
                  <a:cubicBezTo>
                    <a:pt x="88" y="1365"/>
                    <a:pt x="102" y="1361"/>
                    <a:pt x="116" y="1352"/>
                  </a:cubicBezTo>
                  <a:cubicBezTo>
                    <a:pt x="390" y="1198"/>
                    <a:pt x="581" y="936"/>
                    <a:pt x="807" y="733"/>
                  </a:cubicBezTo>
                  <a:cubicBezTo>
                    <a:pt x="1057" y="507"/>
                    <a:pt x="1366" y="281"/>
                    <a:pt x="1664" y="126"/>
                  </a:cubicBezTo>
                  <a:cubicBezTo>
                    <a:pt x="1726" y="95"/>
                    <a:pt x="1707" y="0"/>
                    <a:pt x="164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9" name="Google Shape;13579;p56"/>
            <p:cNvSpPr/>
            <p:nvPr/>
          </p:nvSpPr>
          <p:spPr>
            <a:xfrm>
              <a:off x="3244975" y="1584150"/>
              <a:ext cx="150100" cy="32200"/>
            </a:xfrm>
            <a:custGeom>
              <a:avLst/>
              <a:gdLst/>
              <a:ahLst/>
              <a:cxnLst/>
              <a:rect l="l" t="t" r="r" b="b"/>
              <a:pathLst>
                <a:path w="6004" h="1288" extrusionOk="0">
                  <a:moveTo>
                    <a:pt x="3860" y="0"/>
                  </a:moveTo>
                  <a:cubicBezTo>
                    <a:pt x="3507" y="0"/>
                    <a:pt x="3184" y="84"/>
                    <a:pt x="2813" y="148"/>
                  </a:cubicBezTo>
                  <a:cubicBezTo>
                    <a:pt x="1944" y="314"/>
                    <a:pt x="622" y="386"/>
                    <a:pt x="51" y="1148"/>
                  </a:cubicBezTo>
                  <a:cubicBezTo>
                    <a:pt x="1" y="1217"/>
                    <a:pt x="76" y="1287"/>
                    <a:pt x="151" y="1287"/>
                  </a:cubicBezTo>
                  <a:cubicBezTo>
                    <a:pt x="165" y="1287"/>
                    <a:pt x="180" y="1284"/>
                    <a:pt x="193" y="1279"/>
                  </a:cubicBezTo>
                  <a:cubicBezTo>
                    <a:pt x="1241" y="814"/>
                    <a:pt x="2194" y="374"/>
                    <a:pt x="3384" y="338"/>
                  </a:cubicBezTo>
                  <a:cubicBezTo>
                    <a:pt x="3393" y="338"/>
                    <a:pt x="3402" y="338"/>
                    <a:pt x="3411" y="338"/>
                  </a:cubicBezTo>
                  <a:cubicBezTo>
                    <a:pt x="4029" y="338"/>
                    <a:pt x="4681" y="629"/>
                    <a:pt x="5297" y="629"/>
                  </a:cubicBezTo>
                  <a:cubicBezTo>
                    <a:pt x="5540" y="629"/>
                    <a:pt x="5777" y="584"/>
                    <a:pt x="6004" y="457"/>
                  </a:cubicBezTo>
                  <a:cubicBezTo>
                    <a:pt x="6004" y="457"/>
                    <a:pt x="5992" y="421"/>
                    <a:pt x="5980" y="421"/>
                  </a:cubicBezTo>
                  <a:cubicBezTo>
                    <a:pt x="5949" y="423"/>
                    <a:pt x="5918" y="424"/>
                    <a:pt x="5887" y="424"/>
                  </a:cubicBezTo>
                  <a:cubicBezTo>
                    <a:pt x="5321" y="424"/>
                    <a:pt x="4748" y="130"/>
                    <a:pt x="4206" y="28"/>
                  </a:cubicBezTo>
                  <a:cubicBezTo>
                    <a:pt x="4086" y="8"/>
                    <a:pt x="3972" y="0"/>
                    <a:pt x="386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0" name="Google Shape;13580;p56"/>
            <p:cNvSpPr/>
            <p:nvPr/>
          </p:nvSpPr>
          <p:spPr>
            <a:xfrm>
              <a:off x="3342675" y="1601200"/>
              <a:ext cx="64900" cy="11950"/>
            </a:xfrm>
            <a:custGeom>
              <a:avLst/>
              <a:gdLst/>
              <a:ahLst/>
              <a:cxnLst/>
              <a:rect l="l" t="t" r="r" b="b"/>
              <a:pathLst>
                <a:path w="2596" h="478" extrusionOk="0">
                  <a:moveTo>
                    <a:pt x="1072" y="0"/>
                  </a:moveTo>
                  <a:cubicBezTo>
                    <a:pt x="737" y="0"/>
                    <a:pt x="389" y="78"/>
                    <a:pt x="60" y="156"/>
                  </a:cubicBezTo>
                  <a:cubicBezTo>
                    <a:pt x="0" y="168"/>
                    <a:pt x="12" y="239"/>
                    <a:pt x="60" y="251"/>
                  </a:cubicBezTo>
                  <a:cubicBezTo>
                    <a:pt x="152" y="285"/>
                    <a:pt x="237" y="298"/>
                    <a:pt x="321" y="298"/>
                  </a:cubicBezTo>
                  <a:cubicBezTo>
                    <a:pt x="442" y="298"/>
                    <a:pt x="562" y="272"/>
                    <a:pt x="703" y="251"/>
                  </a:cubicBezTo>
                  <a:cubicBezTo>
                    <a:pt x="840" y="233"/>
                    <a:pt x="965" y="225"/>
                    <a:pt x="1091" y="225"/>
                  </a:cubicBezTo>
                  <a:cubicBezTo>
                    <a:pt x="1218" y="225"/>
                    <a:pt x="1346" y="233"/>
                    <a:pt x="1488" y="251"/>
                  </a:cubicBezTo>
                  <a:cubicBezTo>
                    <a:pt x="1810" y="311"/>
                    <a:pt x="2143" y="430"/>
                    <a:pt x="2465" y="478"/>
                  </a:cubicBezTo>
                  <a:cubicBezTo>
                    <a:pt x="2560" y="478"/>
                    <a:pt x="2596" y="358"/>
                    <a:pt x="2512" y="347"/>
                  </a:cubicBezTo>
                  <a:cubicBezTo>
                    <a:pt x="2155" y="275"/>
                    <a:pt x="1810" y="108"/>
                    <a:pt x="1441" y="37"/>
                  </a:cubicBezTo>
                  <a:cubicBezTo>
                    <a:pt x="1321" y="11"/>
                    <a:pt x="119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1" name="Google Shape;13581;p56"/>
            <p:cNvSpPr/>
            <p:nvPr/>
          </p:nvSpPr>
          <p:spPr>
            <a:xfrm>
              <a:off x="3294800" y="1610450"/>
              <a:ext cx="38950" cy="23575"/>
            </a:xfrm>
            <a:custGeom>
              <a:avLst/>
              <a:gdLst/>
              <a:ahLst/>
              <a:cxnLst/>
              <a:rect l="l" t="t" r="r" b="b"/>
              <a:pathLst>
                <a:path w="1558" h="943" extrusionOk="0">
                  <a:moveTo>
                    <a:pt x="1498" y="0"/>
                  </a:moveTo>
                  <a:cubicBezTo>
                    <a:pt x="1237" y="96"/>
                    <a:pt x="975" y="215"/>
                    <a:pt x="725" y="358"/>
                  </a:cubicBezTo>
                  <a:cubicBezTo>
                    <a:pt x="486" y="500"/>
                    <a:pt x="201" y="643"/>
                    <a:pt x="22" y="858"/>
                  </a:cubicBezTo>
                  <a:cubicBezTo>
                    <a:pt x="0" y="890"/>
                    <a:pt x="18" y="943"/>
                    <a:pt x="67" y="943"/>
                  </a:cubicBezTo>
                  <a:cubicBezTo>
                    <a:pt x="71" y="943"/>
                    <a:pt x="76" y="942"/>
                    <a:pt x="82" y="941"/>
                  </a:cubicBezTo>
                  <a:cubicBezTo>
                    <a:pt x="344" y="858"/>
                    <a:pt x="558" y="655"/>
                    <a:pt x="772" y="512"/>
                  </a:cubicBezTo>
                  <a:cubicBezTo>
                    <a:pt x="1010" y="346"/>
                    <a:pt x="1260" y="179"/>
                    <a:pt x="1534" y="48"/>
                  </a:cubicBezTo>
                  <a:cubicBezTo>
                    <a:pt x="1558" y="48"/>
                    <a:pt x="1534" y="0"/>
                    <a:pt x="149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2" name="Google Shape;13582;p56"/>
            <p:cNvSpPr/>
            <p:nvPr/>
          </p:nvSpPr>
          <p:spPr>
            <a:xfrm>
              <a:off x="3395650" y="1625650"/>
              <a:ext cx="34675" cy="6325"/>
            </a:xfrm>
            <a:custGeom>
              <a:avLst/>
              <a:gdLst/>
              <a:ahLst/>
              <a:cxnLst/>
              <a:rect l="l" t="t" r="r" b="b"/>
              <a:pathLst>
                <a:path w="1387" h="253" extrusionOk="0">
                  <a:moveTo>
                    <a:pt x="462" y="1"/>
                  </a:moveTo>
                  <a:cubicBezTo>
                    <a:pt x="318" y="1"/>
                    <a:pt x="175" y="11"/>
                    <a:pt x="36" y="35"/>
                  </a:cubicBezTo>
                  <a:cubicBezTo>
                    <a:pt x="1" y="35"/>
                    <a:pt x="1" y="107"/>
                    <a:pt x="36" y="107"/>
                  </a:cubicBezTo>
                  <a:cubicBezTo>
                    <a:pt x="441" y="190"/>
                    <a:pt x="858" y="142"/>
                    <a:pt x="1263" y="250"/>
                  </a:cubicBezTo>
                  <a:cubicBezTo>
                    <a:pt x="1271" y="252"/>
                    <a:pt x="1280" y="252"/>
                    <a:pt x="1287" y="252"/>
                  </a:cubicBezTo>
                  <a:cubicBezTo>
                    <a:pt x="1373" y="252"/>
                    <a:pt x="1387" y="140"/>
                    <a:pt x="1310" y="107"/>
                  </a:cubicBezTo>
                  <a:cubicBezTo>
                    <a:pt x="1040" y="43"/>
                    <a:pt x="749" y="1"/>
                    <a:pt x="46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3" name="Google Shape;13583;p56"/>
            <p:cNvSpPr/>
            <p:nvPr/>
          </p:nvSpPr>
          <p:spPr>
            <a:xfrm>
              <a:off x="3313325" y="1633950"/>
              <a:ext cx="57350" cy="44950"/>
            </a:xfrm>
            <a:custGeom>
              <a:avLst/>
              <a:gdLst/>
              <a:ahLst/>
              <a:cxnLst/>
              <a:rect l="l" t="t" r="r" b="b"/>
              <a:pathLst>
                <a:path w="2294" h="1798" extrusionOk="0">
                  <a:moveTo>
                    <a:pt x="2222" y="1"/>
                  </a:moveTo>
                  <a:cubicBezTo>
                    <a:pt x="1341" y="108"/>
                    <a:pt x="341" y="882"/>
                    <a:pt x="19" y="1715"/>
                  </a:cubicBezTo>
                  <a:cubicBezTo>
                    <a:pt x="1" y="1753"/>
                    <a:pt x="33" y="1798"/>
                    <a:pt x="71" y="1798"/>
                  </a:cubicBezTo>
                  <a:cubicBezTo>
                    <a:pt x="82" y="1798"/>
                    <a:pt x="92" y="1795"/>
                    <a:pt x="103" y="1787"/>
                  </a:cubicBezTo>
                  <a:cubicBezTo>
                    <a:pt x="436" y="1549"/>
                    <a:pt x="650" y="1192"/>
                    <a:pt x="948" y="906"/>
                  </a:cubicBezTo>
                  <a:cubicBezTo>
                    <a:pt x="1329" y="549"/>
                    <a:pt x="1758" y="311"/>
                    <a:pt x="2234" y="120"/>
                  </a:cubicBezTo>
                  <a:cubicBezTo>
                    <a:pt x="2293" y="96"/>
                    <a:pt x="2293" y="1"/>
                    <a:pt x="222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4" name="Google Shape;13584;p56"/>
            <p:cNvSpPr/>
            <p:nvPr/>
          </p:nvSpPr>
          <p:spPr>
            <a:xfrm>
              <a:off x="3387325" y="1616025"/>
              <a:ext cx="41100" cy="5275"/>
            </a:xfrm>
            <a:custGeom>
              <a:avLst/>
              <a:gdLst/>
              <a:ahLst/>
              <a:cxnLst/>
              <a:rect l="l" t="t" r="r" b="b"/>
              <a:pathLst>
                <a:path w="1644" h="211" extrusionOk="0">
                  <a:moveTo>
                    <a:pt x="497" y="1"/>
                  </a:moveTo>
                  <a:cubicBezTo>
                    <a:pt x="347" y="1"/>
                    <a:pt x="197" y="11"/>
                    <a:pt x="48" y="39"/>
                  </a:cubicBezTo>
                  <a:cubicBezTo>
                    <a:pt x="0" y="51"/>
                    <a:pt x="0" y="123"/>
                    <a:pt x="48" y="135"/>
                  </a:cubicBezTo>
                  <a:cubicBezTo>
                    <a:pt x="353" y="193"/>
                    <a:pt x="662" y="211"/>
                    <a:pt x="970" y="211"/>
                  </a:cubicBezTo>
                  <a:cubicBezTo>
                    <a:pt x="1168" y="211"/>
                    <a:pt x="1365" y="203"/>
                    <a:pt x="1560" y="194"/>
                  </a:cubicBezTo>
                  <a:cubicBezTo>
                    <a:pt x="1643" y="182"/>
                    <a:pt x="1643" y="99"/>
                    <a:pt x="1560" y="75"/>
                  </a:cubicBezTo>
                  <a:cubicBezTo>
                    <a:pt x="1209" y="58"/>
                    <a:pt x="852" y="1"/>
                    <a:pt x="49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5" name="Google Shape;13585;p56"/>
            <p:cNvSpPr/>
            <p:nvPr/>
          </p:nvSpPr>
          <p:spPr>
            <a:xfrm>
              <a:off x="3327275" y="1620750"/>
              <a:ext cx="40525" cy="21100"/>
            </a:xfrm>
            <a:custGeom>
              <a:avLst/>
              <a:gdLst/>
              <a:ahLst/>
              <a:cxnLst/>
              <a:rect l="l" t="t" r="r" b="b"/>
              <a:pathLst>
                <a:path w="1621" h="844" extrusionOk="0">
                  <a:moveTo>
                    <a:pt x="1542" y="1"/>
                  </a:moveTo>
                  <a:cubicBezTo>
                    <a:pt x="1535" y="1"/>
                    <a:pt x="1528" y="2"/>
                    <a:pt x="1521" y="5"/>
                  </a:cubicBezTo>
                  <a:cubicBezTo>
                    <a:pt x="1045" y="303"/>
                    <a:pt x="473" y="446"/>
                    <a:pt x="21" y="767"/>
                  </a:cubicBezTo>
                  <a:cubicBezTo>
                    <a:pt x="0" y="788"/>
                    <a:pt x="6" y="843"/>
                    <a:pt x="39" y="843"/>
                  </a:cubicBezTo>
                  <a:cubicBezTo>
                    <a:pt x="44" y="843"/>
                    <a:pt x="50" y="842"/>
                    <a:pt x="57" y="839"/>
                  </a:cubicBezTo>
                  <a:cubicBezTo>
                    <a:pt x="569" y="648"/>
                    <a:pt x="1104" y="398"/>
                    <a:pt x="1569" y="100"/>
                  </a:cubicBezTo>
                  <a:cubicBezTo>
                    <a:pt x="1621" y="69"/>
                    <a:pt x="1591" y="1"/>
                    <a:pt x="154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6" name="Google Shape;13586;p56"/>
            <p:cNvSpPr/>
            <p:nvPr/>
          </p:nvSpPr>
          <p:spPr>
            <a:xfrm>
              <a:off x="3264425" y="1599050"/>
              <a:ext cx="130525" cy="45975"/>
            </a:xfrm>
            <a:custGeom>
              <a:avLst/>
              <a:gdLst/>
              <a:ahLst/>
              <a:cxnLst/>
              <a:rect l="l" t="t" r="r" b="b"/>
              <a:pathLst>
                <a:path w="5221" h="1839" extrusionOk="0">
                  <a:moveTo>
                    <a:pt x="5149" y="1"/>
                  </a:moveTo>
                  <a:cubicBezTo>
                    <a:pt x="5143" y="1"/>
                    <a:pt x="5137" y="2"/>
                    <a:pt x="5130" y="4"/>
                  </a:cubicBezTo>
                  <a:cubicBezTo>
                    <a:pt x="4829" y="59"/>
                    <a:pt x="4528" y="68"/>
                    <a:pt x="4226" y="68"/>
                  </a:cubicBezTo>
                  <a:cubicBezTo>
                    <a:pt x="4067" y="68"/>
                    <a:pt x="3908" y="66"/>
                    <a:pt x="3749" y="66"/>
                  </a:cubicBezTo>
                  <a:cubicBezTo>
                    <a:pt x="3551" y="66"/>
                    <a:pt x="3353" y="70"/>
                    <a:pt x="3154" y="87"/>
                  </a:cubicBezTo>
                  <a:cubicBezTo>
                    <a:pt x="2713" y="135"/>
                    <a:pt x="2297" y="278"/>
                    <a:pt x="1892" y="444"/>
                  </a:cubicBezTo>
                  <a:cubicBezTo>
                    <a:pt x="1166" y="730"/>
                    <a:pt x="451" y="1040"/>
                    <a:pt x="35" y="1742"/>
                  </a:cubicBezTo>
                  <a:cubicBezTo>
                    <a:pt x="1" y="1793"/>
                    <a:pt x="39" y="1838"/>
                    <a:pt x="86" y="1838"/>
                  </a:cubicBezTo>
                  <a:cubicBezTo>
                    <a:pt x="105" y="1838"/>
                    <a:pt x="125" y="1831"/>
                    <a:pt x="142" y="1814"/>
                  </a:cubicBezTo>
                  <a:cubicBezTo>
                    <a:pt x="844" y="1230"/>
                    <a:pt x="1582" y="742"/>
                    <a:pt x="2452" y="444"/>
                  </a:cubicBezTo>
                  <a:cubicBezTo>
                    <a:pt x="3321" y="135"/>
                    <a:pt x="4261" y="302"/>
                    <a:pt x="5166" y="99"/>
                  </a:cubicBezTo>
                  <a:cubicBezTo>
                    <a:pt x="5220" y="99"/>
                    <a:pt x="5206" y="1"/>
                    <a:pt x="514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7" name="Google Shape;13587;p56"/>
            <p:cNvSpPr/>
            <p:nvPr/>
          </p:nvSpPr>
          <p:spPr>
            <a:xfrm>
              <a:off x="3267700" y="1596175"/>
              <a:ext cx="24400" cy="19500"/>
            </a:xfrm>
            <a:custGeom>
              <a:avLst/>
              <a:gdLst/>
              <a:ahLst/>
              <a:cxnLst/>
              <a:rect l="l" t="t" r="r" b="b"/>
              <a:pathLst>
                <a:path w="976" h="780" extrusionOk="0">
                  <a:moveTo>
                    <a:pt x="878" y="1"/>
                  </a:moveTo>
                  <a:cubicBezTo>
                    <a:pt x="867" y="1"/>
                    <a:pt x="856" y="4"/>
                    <a:pt x="844" y="12"/>
                  </a:cubicBezTo>
                  <a:cubicBezTo>
                    <a:pt x="666" y="83"/>
                    <a:pt x="487" y="190"/>
                    <a:pt x="320" y="298"/>
                  </a:cubicBezTo>
                  <a:cubicBezTo>
                    <a:pt x="177" y="417"/>
                    <a:pt x="82" y="512"/>
                    <a:pt x="11" y="690"/>
                  </a:cubicBezTo>
                  <a:cubicBezTo>
                    <a:pt x="1" y="731"/>
                    <a:pt x="33" y="779"/>
                    <a:pt x="72" y="779"/>
                  </a:cubicBezTo>
                  <a:cubicBezTo>
                    <a:pt x="79" y="779"/>
                    <a:pt x="87" y="778"/>
                    <a:pt x="94" y="774"/>
                  </a:cubicBezTo>
                  <a:cubicBezTo>
                    <a:pt x="392" y="595"/>
                    <a:pt x="606" y="309"/>
                    <a:pt x="916" y="131"/>
                  </a:cubicBezTo>
                  <a:cubicBezTo>
                    <a:pt x="976" y="91"/>
                    <a:pt x="935" y="1"/>
                    <a:pt x="87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8" name="Google Shape;13588;p56"/>
            <p:cNvSpPr/>
            <p:nvPr/>
          </p:nvSpPr>
          <p:spPr>
            <a:xfrm>
              <a:off x="3364775" y="1631200"/>
              <a:ext cx="83875" cy="32000"/>
            </a:xfrm>
            <a:custGeom>
              <a:avLst/>
              <a:gdLst/>
              <a:ahLst/>
              <a:cxnLst/>
              <a:rect l="l" t="t" r="r" b="b"/>
              <a:pathLst>
                <a:path w="3355" h="1280" extrusionOk="0">
                  <a:moveTo>
                    <a:pt x="2388" y="0"/>
                  </a:moveTo>
                  <a:cubicBezTo>
                    <a:pt x="1496" y="0"/>
                    <a:pt x="517" y="473"/>
                    <a:pt x="45" y="1159"/>
                  </a:cubicBezTo>
                  <a:cubicBezTo>
                    <a:pt x="1" y="1214"/>
                    <a:pt x="59" y="1279"/>
                    <a:pt x="115" y="1279"/>
                  </a:cubicBezTo>
                  <a:cubicBezTo>
                    <a:pt x="119" y="1279"/>
                    <a:pt x="124" y="1279"/>
                    <a:pt x="128" y="1278"/>
                  </a:cubicBezTo>
                  <a:cubicBezTo>
                    <a:pt x="616" y="1111"/>
                    <a:pt x="1033" y="778"/>
                    <a:pt x="1533" y="623"/>
                  </a:cubicBezTo>
                  <a:cubicBezTo>
                    <a:pt x="2081" y="444"/>
                    <a:pt x="2605" y="421"/>
                    <a:pt x="3164" y="409"/>
                  </a:cubicBezTo>
                  <a:cubicBezTo>
                    <a:pt x="3283" y="409"/>
                    <a:pt x="3355" y="230"/>
                    <a:pt x="3236" y="170"/>
                  </a:cubicBezTo>
                  <a:cubicBezTo>
                    <a:pt x="2978" y="54"/>
                    <a:pt x="2688" y="0"/>
                    <a:pt x="238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9" name="Google Shape;13589;p56"/>
            <p:cNvSpPr/>
            <p:nvPr/>
          </p:nvSpPr>
          <p:spPr>
            <a:xfrm>
              <a:off x="3409775" y="1650500"/>
              <a:ext cx="35300" cy="10675"/>
            </a:xfrm>
            <a:custGeom>
              <a:avLst/>
              <a:gdLst/>
              <a:ahLst/>
              <a:cxnLst/>
              <a:rect l="l" t="t" r="r" b="b"/>
              <a:pathLst>
                <a:path w="1412" h="427" extrusionOk="0">
                  <a:moveTo>
                    <a:pt x="992" y="1"/>
                  </a:moveTo>
                  <a:cubicBezTo>
                    <a:pt x="649" y="1"/>
                    <a:pt x="309" y="117"/>
                    <a:pt x="43" y="339"/>
                  </a:cubicBezTo>
                  <a:cubicBezTo>
                    <a:pt x="1" y="360"/>
                    <a:pt x="32" y="427"/>
                    <a:pt x="81" y="427"/>
                  </a:cubicBezTo>
                  <a:cubicBezTo>
                    <a:pt x="88" y="427"/>
                    <a:pt x="95" y="425"/>
                    <a:pt x="102" y="422"/>
                  </a:cubicBezTo>
                  <a:cubicBezTo>
                    <a:pt x="451" y="313"/>
                    <a:pt x="734" y="153"/>
                    <a:pt x="1089" y="153"/>
                  </a:cubicBezTo>
                  <a:cubicBezTo>
                    <a:pt x="1158" y="153"/>
                    <a:pt x="1229" y="159"/>
                    <a:pt x="1305" y="172"/>
                  </a:cubicBezTo>
                  <a:cubicBezTo>
                    <a:pt x="1376" y="172"/>
                    <a:pt x="1412" y="53"/>
                    <a:pt x="1341" y="41"/>
                  </a:cubicBezTo>
                  <a:cubicBezTo>
                    <a:pt x="1226" y="14"/>
                    <a:pt x="1109" y="1"/>
                    <a:pt x="99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0" name="Google Shape;13590;p56"/>
            <p:cNvSpPr/>
            <p:nvPr/>
          </p:nvSpPr>
          <p:spPr>
            <a:xfrm>
              <a:off x="3419525" y="1667000"/>
              <a:ext cx="24075" cy="12700"/>
            </a:xfrm>
            <a:custGeom>
              <a:avLst/>
              <a:gdLst/>
              <a:ahLst/>
              <a:cxnLst/>
              <a:rect l="l" t="t" r="r" b="b"/>
              <a:pathLst>
                <a:path w="963" h="508" extrusionOk="0">
                  <a:moveTo>
                    <a:pt x="867" y="1"/>
                  </a:moveTo>
                  <a:cubicBezTo>
                    <a:pt x="570" y="1"/>
                    <a:pt x="129" y="143"/>
                    <a:pt x="10" y="441"/>
                  </a:cubicBezTo>
                  <a:cubicBezTo>
                    <a:pt x="0" y="470"/>
                    <a:pt x="38" y="507"/>
                    <a:pt x="65" y="507"/>
                  </a:cubicBezTo>
                  <a:cubicBezTo>
                    <a:pt x="71" y="507"/>
                    <a:pt x="77" y="505"/>
                    <a:pt x="81" y="501"/>
                  </a:cubicBezTo>
                  <a:cubicBezTo>
                    <a:pt x="200" y="417"/>
                    <a:pt x="308" y="298"/>
                    <a:pt x="439" y="239"/>
                  </a:cubicBezTo>
                  <a:cubicBezTo>
                    <a:pt x="570" y="179"/>
                    <a:pt x="724" y="155"/>
                    <a:pt x="867" y="155"/>
                  </a:cubicBezTo>
                  <a:cubicBezTo>
                    <a:pt x="962" y="155"/>
                    <a:pt x="962" y="1"/>
                    <a:pt x="86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1" name="Google Shape;13591;p56"/>
            <p:cNvSpPr/>
            <p:nvPr/>
          </p:nvSpPr>
          <p:spPr>
            <a:xfrm>
              <a:off x="3429875" y="1682725"/>
              <a:ext cx="23750" cy="24175"/>
            </a:xfrm>
            <a:custGeom>
              <a:avLst/>
              <a:gdLst/>
              <a:ahLst/>
              <a:cxnLst/>
              <a:rect l="l" t="t" r="r" b="b"/>
              <a:pathLst>
                <a:path w="950" h="967" extrusionOk="0">
                  <a:moveTo>
                    <a:pt x="829" y="1"/>
                  </a:moveTo>
                  <a:cubicBezTo>
                    <a:pt x="799" y="1"/>
                    <a:pt x="770" y="16"/>
                    <a:pt x="751" y="50"/>
                  </a:cubicBezTo>
                  <a:cubicBezTo>
                    <a:pt x="656" y="205"/>
                    <a:pt x="501" y="348"/>
                    <a:pt x="358" y="479"/>
                  </a:cubicBezTo>
                  <a:cubicBezTo>
                    <a:pt x="239" y="586"/>
                    <a:pt x="36" y="705"/>
                    <a:pt x="13" y="884"/>
                  </a:cubicBezTo>
                  <a:cubicBezTo>
                    <a:pt x="1" y="943"/>
                    <a:pt x="36" y="967"/>
                    <a:pt x="96" y="967"/>
                  </a:cubicBezTo>
                  <a:cubicBezTo>
                    <a:pt x="275" y="943"/>
                    <a:pt x="441" y="741"/>
                    <a:pt x="572" y="622"/>
                  </a:cubicBezTo>
                  <a:cubicBezTo>
                    <a:pt x="727" y="491"/>
                    <a:pt x="846" y="324"/>
                    <a:pt x="918" y="145"/>
                  </a:cubicBezTo>
                  <a:cubicBezTo>
                    <a:pt x="950" y="65"/>
                    <a:pt x="889" y="1"/>
                    <a:pt x="82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2" name="Google Shape;13592;p56"/>
            <p:cNvSpPr/>
            <p:nvPr/>
          </p:nvSpPr>
          <p:spPr>
            <a:xfrm>
              <a:off x="3455925" y="1707175"/>
              <a:ext cx="5825" cy="5925"/>
            </a:xfrm>
            <a:custGeom>
              <a:avLst/>
              <a:gdLst/>
              <a:ahLst/>
              <a:cxnLst/>
              <a:rect l="l" t="t" r="r" b="b"/>
              <a:pathLst>
                <a:path w="233" h="237" extrusionOk="0">
                  <a:moveTo>
                    <a:pt x="112" y="1"/>
                  </a:moveTo>
                  <a:cubicBezTo>
                    <a:pt x="54" y="1"/>
                    <a:pt x="1" y="37"/>
                    <a:pt x="30" y="108"/>
                  </a:cubicBezTo>
                  <a:cubicBezTo>
                    <a:pt x="42" y="156"/>
                    <a:pt x="42" y="203"/>
                    <a:pt x="90" y="227"/>
                  </a:cubicBezTo>
                  <a:cubicBezTo>
                    <a:pt x="96" y="233"/>
                    <a:pt x="111" y="236"/>
                    <a:pt x="126" y="236"/>
                  </a:cubicBezTo>
                  <a:cubicBezTo>
                    <a:pt x="140" y="236"/>
                    <a:pt x="155" y="233"/>
                    <a:pt x="161" y="227"/>
                  </a:cubicBezTo>
                  <a:cubicBezTo>
                    <a:pt x="185" y="203"/>
                    <a:pt x="209" y="156"/>
                    <a:pt x="221" y="108"/>
                  </a:cubicBezTo>
                  <a:cubicBezTo>
                    <a:pt x="233" y="37"/>
                    <a:pt x="170" y="1"/>
                    <a:pt x="11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3" name="Google Shape;13593;p56"/>
            <p:cNvSpPr/>
            <p:nvPr/>
          </p:nvSpPr>
          <p:spPr>
            <a:xfrm>
              <a:off x="3402650" y="1651150"/>
              <a:ext cx="41075" cy="21050"/>
            </a:xfrm>
            <a:custGeom>
              <a:avLst/>
              <a:gdLst/>
              <a:ahLst/>
              <a:cxnLst/>
              <a:rect l="l" t="t" r="r" b="b"/>
              <a:pathLst>
                <a:path w="1643" h="842" extrusionOk="0">
                  <a:moveTo>
                    <a:pt x="1563" y="1"/>
                  </a:moveTo>
                  <a:cubicBezTo>
                    <a:pt x="1556" y="1"/>
                    <a:pt x="1549" y="2"/>
                    <a:pt x="1542" y="4"/>
                  </a:cubicBezTo>
                  <a:cubicBezTo>
                    <a:pt x="1292" y="27"/>
                    <a:pt x="1054" y="99"/>
                    <a:pt x="816" y="218"/>
                  </a:cubicBezTo>
                  <a:cubicBezTo>
                    <a:pt x="554" y="361"/>
                    <a:pt x="232" y="492"/>
                    <a:pt x="42" y="718"/>
                  </a:cubicBezTo>
                  <a:cubicBezTo>
                    <a:pt x="0" y="770"/>
                    <a:pt x="32" y="841"/>
                    <a:pt x="89" y="841"/>
                  </a:cubicBezTo>
                  <a:cubicBezTo>
                    <a:pt x="97" y="841"/>
                    <a:pt x="105" y="840"/>
                    <a:pt x="113" y="837"/>
                  </a:cubicBezTo>
                  <a:cubicBezTo>
                    <a:pt x="637" y="694"/>
                    <a:pt x="1042" y="277"/>
                    <a:pt x="1566" y="134"/>
                  </a:cubicBezTo>
                  <a:cubicBezTo>
                    <a:pt x="1643" y="124"/>
                    <a:pt x="1639" y="1"/>
                    <a:pt x="156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4" name="Google Shape;13594;p56"/>
            <p:cNvSpPr/>
            <p:nvPr/>
          </p:nvSpPr>
          <p:spPr>
            <a:xfrm>
              <a:off x="3371425" y="1637125"/>
              <a:ext cx="31725" cy="16775"/>
            </a:xfrm>
            <a:custGeom>
              <a:avLst/>
              <a:gdLst/>
              <a:ahLst/>
              <a:cxnLst/>
              <a:rect l="l" t="t" r="r" b="b"/>
              <a:pathLst>
                <a:path w="1269" h="671" extrusionOk="0">
                  <a:moveTo>
                    <a:pt x="1120" y="0"/>
                  </a:moveTo>
                  <a:cubicBezTo>
                    <a:pt x="1110" y="0"/>
                    <a:pt x="1099" y="2"/>
                    <a:pt x="1089" y="5"/>
                  </a:cubicBezTo>
                  <a:cubicBezTo>
                    <a:pt x="708" y="172"/>
                    <a:pt x="291" y="279"/>
                    <a:pt x="29" y="588"/>
                  </a:cubicBezTo>
                  <a:cubicBezTo>
                    <a:pt x="1" y="626"/>
                    <a:pt x="24" y="671"/>
                    <a:pt x="59" y="671"/>
                  </a:cubicBezTo>
                  <a:cubicBezTo>
                    <a:pt x="68" y="671"/>
                    <a:pt x="78" y="667"/>
                    <a:pt x="88" y="660"/>
                  </a:cubicBezTo>
                  <a:cubicBezTo>
                    <a:pt x="446" y="469"/>
                    <a:pt x="803" y="338"/>
                    <a:pt x="1160" y="172"/>
                  </a:cubicBezTo>
                  <a:cubicBezTo>
                    <a:pt x="1268" y="150"/>
                    <a:pt x="1219" y="0"/>
                    <a:pt x="112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5" name="Google Shape;13595;p56"/>
            <p:cNvSpPr/>
            <p:nvPr/>
          </p:nvSpPr>
          <p:spPr>
            <a:xfrm>
              <a:off x="3369750" y="1618400"/>
              <a:ext cx="39175" cy="7850"/>
            </a:xfrm>
            <a:custGeom>
              <a:avLst/>
              <a:gdLst/>
              <a:ahLst/>
              <a:cxnLst/>
              <a:rect l="l" t="t" r="r" b="b"/>
              <a:pathLst>
                <a:path w="1567" h="314" extrusionOk="0">
                  <a:moveTo>
                    <a:pt x="1307" y="1"/>
                  </a:moveTo>
                  <a:cubicBezTo>
                    <a:pt x="1169" y="1"/>
                    <a:pt x="1031" y="23"/>
                    <a:pt x="882" y="40"/>
                  </a:cubicBezTo>
                  <a:cubicBezTo>
                    <a:pt x="596" y="87"/>
                    <a:pt x="334" y="123"/>
                    <a:pt x="60" y="194"/>
                  </a:cubicBezTo>
                  <a:cubicBezTo>
                    <a:pt x="24" y="206"/>
                    <a:pt x="1" y="278"/>
                    <a:pt x="60" y="290"/>
                  </a:cubicBezTo>
                  <a:cubicBezTo>
                    <a:pt x="134" y="306"/>
                    <a:pt x="207" y="313"/>
                    <a:pt x="281" y="313"/>
                  </a:cubicBezTo>
                  <a:cubicBezTo>
                    <a:pt x="637" y="313"/>
                    <a:pt x="988" y="151"/>
                    <a:pt x="1345" y="151"/>
                  </a:cubicBezTo>
                  <a:cubicBezTo>
                    <a:pt x="1389" y="151"/>
                    <a:pt x="1433" y="153"/>
                    <a:pt x="1477" y="159"/>
                  </a:cubicBezTo>
                  <a:cubicBezTo>
                    <a:pt x="1482" y="160"/>
                    <a:pt x="1487" y="161"/>
                    <a:pt x="1492" y="161"/>
                  </a:cubicBezTo>
                  <a:cubicBezTo>
                    <a:pt x="1551" y="161"/>
                    <a:pt x="1566" y="27"/>
                    <a:pt x="1489" y="16"/>
                  </a:cubicBezTo>
                  <a:cubicBezTo>
                    <a:pt x="1427" y="5"/>
                    <a:pt x="1367" y="1"/>
                    <a:pt x="130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6" name="Google Shape;13596;p56"/>
            <p:cNvSpPr/>
            <p:nvPr/>
          </p:nvSpPr>
          <p:spPr>
            <a:xfrm>
              <a:off x="3397425" y="1613475"/>
              <a:ext cx="24350" cy="9800"/>
            </a:xfrm>
            <a:custGeom>
              <a:avLst/>
              <a:gdLst/>
              <a:ahLst/>
              <a:cxnLst/>
              <a:rect l="l" t="t" r="r" b="b"/>
              <a:pathLst>
                <a:path w="974" h="392" extrusionOk="0">
                  <a:moveTo>
                    <a:pt x="842" y="18"/>
                  </a:moveTo>
                  <a:cubicBezTo>
                    <a:pt x="842" y="18"/>
                    <a:pt x="841" y="19"/>
                    <a:pt x="839" y="23"/>
                  </a:cubicBezTo>
                  <a:lnTo>
                    <a:pt x="839" y="23"/>
                  </a:lnTo>
                  <a:cubicBezTo>
                    <a:pt x="842" y="21"/>
                    <a:pt x="843" y="18"/>
                    <a:pt x="842" y="18"/>
                  </a:cubicBezTo>
                  <a:close/>
                  <a:moveTo>
                    <a:pt x="894" y="1"/>
                  </a:moveTo>
                  <a:cubicBezTo>
                    <a:pt x="872" y="1"/>
                    <a:pt x="851" y="10"/>
                    <a:pt x="834" y="34"/>
                  </a:cubicBezTo>
                  <a:cubicBezTo>
                    <a:pt x="836" y="29"/>
                    <a:pt x="838" y="25"/>
                    <a:pt x="839" y="23"/>
                  </a:cubicBezTo>
                  <a:lnTo>
                    <a:pt x="839" y="23"/>
                  </a:lnTo>
                  <a:cubicBezTo>
                    <a:pt x="837" y="24"/>
                    <a:pt x="835" y="25"/>
                    <a:pt x="832" y="25"/>
                  </a:cubicBezTo>
                  <a:cubicBezTo>
                    <a:pt x="829" y="25"/>
                    <a:pt x="826" y="24"/>
                    <a:pt x="822" y="22"/>
                  </a:cubicBezTo>
                  <a:lnTo>
                    <a:pt x="727" y="22"/>
                  </a:lnTo>
                  <a:cubicBezTo>
                    <a:pt x="656" y="34"/>
                    <a:pt x="584" y="58"/>
                    <a:pt x="501" y="82"/>
                  </a:cubicBezTo>
                  <a:cubicBezTo>
                    <a:pt x="346" y="117"/>
                    <a:pt x="180" y="165"/>
                    <a:pt x="49" y="272"/>
                  </a:cubicBezTo>
                  <a:cubicBezTo>
                    <a:pt x="1" y="320"/>
                    <a:pt x="49" y="391"/>
                    <a:pt x="84" y="391"/>
                  </a:cubicBezTo>
                  <a:cubicBezTo>
                    <a:pt x="299" y="391"/>
                    <a:pt x="501" y="332"/>
                    <a:pt x="703" y="260"/>
                  </a:cubicBezTo>
                  <a:cubicBezTo>
                    <a:pt x="775" y="225"/>
                    <a:pt x="953" y="165"/>
                    <a:pt x="965" y="58"/>
                  </a:cubicBezTo>
                  <a:cubicBezTo>
                    <a:pt x="973" y="34"/>
                    <a:pt x="935" y="1"/>
                    <a:pt x="8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7" name="Google Shape;13597;p56"/>
            <p:cNvSpPr/>
            <p:nvPr/>
          </p:nvSpPr>
          <p:spPr>
            <a:xfrm>
              <a:off x="3356050" y="1585475"/>
              <a:ext cx="104325" cy="106650"/>
            </a:xfrm>
            <a:custGeom>
              <a:avLst/>
              <a:gdLst/>
              <a:ahLst/>
              <a:cxnLst/>
              <a:rect l="l" t="t" r="r" b="b"/>
              <a:pathLst>
                <a:path w="4173" h="4266" extrusionOk="0">
                  <a:moveTo>
                    <a:pt x="444" y="1"/>
                  </a:moveTo>
                  <a:cubicBezTo>
                    <a:pt x="314" y="1"/>
                    <a:pt x="185" y="22"/>
                    <a:pt x="61" y="71"/>
                  </a:cubicBezTo>
                  <a:cubicBezTo>
                    <a:pt x="1" y="83"/>
                    <a:pt x="1" y="154"/>
                    <a:pt x="61" y="190"/>
                  </a:cubicBezTo>
                  <a:cubicBezTo>
                    <a:pt x="549" y="380"/>
                    <a:pt x="1025" y="404"/>
                    <a:pt x="1489" y="726"/>
                  </a:cubicBezTo>
                  <a:cubicBezTo>
                    <a:pt x="1906" y="999"/>
                    <a:pt x="2263" y="1345"/>
                    <a:pt x="2597" y="1738"/>
                  </a:cubicBezTo>
                  <a:cubicBezTo>
                    <a:pt x="3216" y="2476"/>
                    <a:pt x="3692" y="3345"/>
                    <a:pt x="4061" y="4238"/>
                  </a:cubicBezTo>
                  <a:cubicBezTo>
                    <a:pt x="4069" y="4257"/>
                    <a:pt x="4084" y="4265"/>
                    <a:pt x="4100" y="4265"/>
                  </a:cubicBezTo>
                  <a:cubicBezTo>
                    <a:pt x="4134" y="4265"/>
                    <a:pt x="4172" y="4230"/>
                    <a:pt x="4156" y="4190"/>
                  </a:cubicBezTo>
                  <a:cubicBezTo>
                    <a:pt x="3763" y="3178"/>
                    <a:pt x="3251" y="2178"/>
                    <a:pt x="2549" y="1345"/>
                  </a:cubicBezTo>
                  <a:cubicBezTo>
                    <a:pt x="2098" y="822"/>
                    <a:pt x="1243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8" name="Google Shape;13598;p56"/>
            <p:cNvSpPr/>
            <p:nvPr/>
          </p:nvSpPr>
          <p:spPr>
            <a:xfrm>
              <a:off x="3335525" y="1588750"/>
              <a:ext cx="117000" cy="120700"/>
            </a:xfrm>
            <a:custGeom>
              <a:avLst/>
              <a:gdLst/>
              <a:ahLst/>
              <a:cxnLst/>
              <a:rect l="l" t="t" r="r" b="b"/>
              <a:pathLst>
                <a:path w="4680" h="4828" extrusionOk="0">
                  <a:moveTo>
                    <a:pt x="320" y="1"/>
                  </a:moveTo>
                  <a:cubicBezTo>
                    <a:pt x="260" y="1"/>
                    <a:pt x="202" y="4"/>
                    <a:pt x="143" y="11"/>
                  </a:cubicBezTo>
                  <a:cubicBezTo>
                    <a:pt x="60" y="23"/>
                    <a:pt x="0" y="130"/>
                    <a:pt x="96" y="178"/>
                  </a:cubicBezTo>
                  <a:cubicBezTo>
                    <a:pt x="501" y="416"/>
                    <a:pt x="953" y="511"/>
                    <a:pt x="1370" y="737"/>
                  </a:cubicBezTo>
                  <a:cubicBezTo>
                    <a:pt x="1905" y="1023"/>
                    <a:pt x="2406" y="1368"/>
                    <a:pt x="2846" y="1761"/>
                  </a:cubicBezTo>
                  <a:cubicBezTo>
                    <a:pt x="3715" y="2535"/>
                    <a:pt x="4501" y="3571"/>
                    <a:pt x="4525" y="4774"/>
                  </a:cubicBezTo>
                  <a:cubicBezTo>
                    <a:pt x="4537" y="4809"/>
                    <a:pt x="4572" y="4827"/>
                    <a:pt x="4605" y="4827"/>
                  </a:cubicBezTo>
                  <a:cubicBezTo>
                    <a:pt x="4638" y="4827"/>
                    <a:pt x="4668" y="4809"/>
                    <a:pt x="4668" y="4774"/>
                  </a:cubicBezTo>
                  <a:cubicBezTo>
                    <a:pt x="4680" y="3595"/>
                    <a:pt x="3977" y="2535"/>
                    <a:pt x="3191" y="1726"/>
                  </a:cubicBezTo>
                  <a:cubicBezTo>
                    <a:pt x="2527" y="1050"/>
                    <a:pt x="1361" y="1"/>
                    <a:pt x="32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9" name="Google Shape;13599;p56"/>
            <p:cNvSpPr/>
            <p:nvPr/>
          </p:nvSpPr>
          <p:spPr>
            <a:xfrm>
              <a:off x="3320950" y="1606800"/>
              <a:ext cx="98325" cy="72325"/>
            </a:xfrm>
            <a:custGeom>
              <a:avLst/>
              <a:gdLst/>
              <a:ahLst/>
              <a:cxnLst/>
              <a:rect l="l" t="t" r="r" b="b"/>
              <a:pathLst>
                <a:path w="3933" h="2893" extrusionOk="0">
                  <a:moveTo>
                    <a:pt x="140" y="1"/>
                  </a:moveTo>
                  <a:cubicBezTo>
                    <a:pt x="105" y="1"/>
                    <a:pt x="70" y="2"/>
                    <a:pt x="36" y="3"/>
                  </a:cubicBezTo>
                  <a:cubicBezTo>
                    <a:pt x="0" y="3"/>
                    <a:pt x="0" y="27"/>
                    <a:pt x="36" y="51"/>
                  </a:cubicBezTo>
                  <a:cubicBezTo>
                    <a:pt x="1357" y="349"/>
                    <a:pt x="3536" y="1337"/>
                    <a:pt x="3786" y="2849"/>
                  </a:cubicBezTo>
                  <a:cubicBezTo>
                    <a:pt x="3786" y="2880"/>
                    <a:pt x="3807" y="2893"/>
                    <a:pt x="3832" y="2893"/>
                  </a:cubicBezTo>
                  <a:cubicBezTo>
                    <a:pt x="3876" y="2893"/>
                    <a:pt x="3932" y="2854"/>
                    <a:pt x="3917" y="2801"/>
                  </a:cubicBezTo>
                  <a:cubicBezTo>
                    <a:pt x="3627" y="1396"/>
                    <a:pt x="1567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0" name="Google Shape;13600;p56"/>
            <p:cNvSpPr/>
            <p:nvPr/>
          </p:nvSpPr>
          <p:spPr>
            <a:xfrm>
              <a:off x="3301300" y="1561600"/>
              <a:ext cx="85925" cy="50400"/>
            </a:xfrm>
            <a:custGeom>
              <a:avLst/>
              <a:gdLst/>
              <a:ahLst/>
              <a:cxnLst/>
              <a:rect l="l" t="t" r="r" b="b"/>
              <a:pathLst>
                <a:path w="3437" h="2016" extrusionOk="0">
                  <a:moveTo>
                    <a:pt x="363" y="0"/>
                  </a:moveTo>
                  <a:cubicBezTo>
                    <a:pt x="267" y="0"/>
                    <a:pt x="174" y="5"/>
                    <a:pt x="84" y="14"/>
                  </a:cubicBezTo>
                  <a:cubicBezTo>
                    <a:pt x="24" y="14"/>
                    <a:pt x="0" y="97"/>
                    <a:pt x="60" y="109"/>
                  </a:cubicBezTo>
                  <a:cubicBezTo>
                    <a:pt x="1179" y="359"/>
                    <a:pt x="2965" y="645"/>
                    <a:pt x="3274" y="1954"/>
                  </a:cubicBezTo>
                  <a:cubicBezTo>
                    <a:pt x="3284" y="1997"/>
                    <a:pt x="3313" y="2016"/>
                    <a:pt x="3343" y="2016"/>
                  </a:cubicBezTo>
                  <a:cubicBezTo>
                    <a:pt x="3388" y="2016"/>
                    <a:pt x="3436" y="1976"/>
                    <a:pt x="3429" y="1919"/>
                  </a:cubicBezTo>
                  <a:cubicBezTo>
                    <a:pt x="3154" y="684"/>
                    <a:pt x="1561" y="0"/>
                    <a:pt x="3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1" name="Google Shape;13601;p56"/>
            <p:cNvSpPr/>
            <p:nvPr/>
          </p:nvSpPr>
          <p:spPr>
            <a:xfrm>
              <a:off x="3290875" y="1578175"/>
              <a:ext cx="74150" cy="23600"/>
            </a:xfrm>
            <a:custGeom>
              <a:avLst/>
              <a:gdLst/>
              <a:ahLst/>
              <a:cxnLst/>
              <a:rect l="l" t="t" r="r" b="b"/>
              <a:pathLst>
                <a:path w="2966" h="944" extrusionOk="0">
                  <a:moveTo>
                    <a:pt x="787" y="0"/>
                  </a:moveTo>
                  <a:cubicBezTo>
                    <a:pt x="531" y="0"/>
                    <a:pt x="277" y="55"/>
                    <a:pt x="36" y="184"/>
                  </a:cubicBezTo>
                  <a:cubicBezTo>
                    <a:pt x="1" y="196"/>
                    <a:pt x="24" y="244"/>
                    <a:pt x="48" y="244"/>
                  </a:cubicBezTo>
                  <a:cubicBezTo>
                    <a:pt x="157" y="233"/>
                    <a:pt x="265" y="228"/>
                    <a:pt x="372" y="228"/>
                  </a:cubicBezTo>
                  <a:cubicBezTo>
                    <a:pt x="1255" y="228"/>
                    <a:pt x="2064" y="562"/>
                    <a:pt x="2882" y="934"/>
                  </a:cubicBezTo>
                  <a:cubicBezTo>
                    <a:pt x="2893" y="941"/>
                    <a:pt x="2904" y="944"/>
                    <a:pt x="2913" y="944"/>
                  </a:cubicBezTo>
                  <a:cubicBezTo>
                    <a:pt x="2952" y="944"/>
                    <a:pt x="2966" y="892"/>
                    <a:pt x="2918" y="863"/>
                  </a:cubicBezTo>
                  <a:cubicBezTo>
                    <a:pt x="2331" y="471"/>
                    <a:pt x="1544" y="0"/>
                    <a:pt x="78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2" name="Google Shape;13602;p56"/>
            <p:cNvSpPr/>
            <p:nvPr/>
          </p:nvSpPr>
          <p:spPr>
            <a:xfrm>
              <a:off x="3257250" y="1590575"/>
              <a:ext cx="90650" cy="24425"/>
            </a:xfrm>
            <a:custGeom>
              <a:avLst/>
              <a:gdLst/>
              <a:ahLst/>
              <a:cxnLst/>
              <a:rect l="l" t="t" r="r" b="b"/>
              <a:pathLst>
                <a:path w="3626" h="977" extrusionOk="0">
                  <a:moveTo>
                    <a:pt x="915" y="0"/>
                  </a:moveTo>
                  <a:cubicBezTo>
                    <a:pt x="622" y="0"/>
                    <a:pt x="328" y="33"/>
                    <a:pt x="36" y="105"/>
                  </a:cubicBezTo>
                  <a:cubicBezTo>
                    <a:pt x="0" y="117"/>
                    <a:pt x="12" y="176"/>
                    <a:pt x="60" y="176"/>
                  </a:cubicBezTo>
                  <a:cubicBezTo>
                    <a:pt x="183" y="169"/>
                    <a:pt x="307" y="165"/>
                    <a:pt x="430" y="165"/>
                  </a:cubicBezTo>
                  <a:cubicBezTo>
                    <a:pt x="1489" y="165"/>
                    <a:pt x="2514" y="439"/>
                    <a:pt x="3453" y="962"/>
                  </a:cubicBezTo>
                  <a:cubicBezTo>
                    <a:pt x="3469" y="972"/>
                    <a:pt x="3485" y="976"/>
                    <a:pt x="3500" y="976"/>
                  </a:cubicBezTo>
                  <a:cubicBezTo>
                    <a:pt x="3574" y="976"/>
                    <a:pt x="3626" y="869"/>
                    <a:pt x="3536" y="819"/>
                  </a:cubicBezTo>
                  <a:cubicBezTo>
                    <a:pt x="2758" y="331"/>
                    <a:pt x="1843" y="0"/>
                    <a:pt x="91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3" name="Google Shape;13603;p56"/>
            <p:cNvSpPr/>
            <p:nvPr/>
          </p:nvSpPr>
          <p:spPr>
            <a:xfrm>
              <a:off x="3228975" y="1584125"/>
              <a:ext cx="94100" cy="16625"/>
            </a:xfrm>
            <a:custGeom>
              <a:avLst/>
              <a:gdLst/>
              <a:ahLst/>
              <a:cxnLst/>
              <a:rect l="l" t="t" r="r" b="b"/>
              <a:pathLst>
                <a:path w="3764" h="665" extrusionOk="0">
                  <a:moveTo>
                    <a:pt x="1317" y="0"/>
                  </a:moveTo>
                  <a:cubicBezTo>
                    <a:pt x="877" y="0"/>
                    <a:pt x="449" y="63"/>
                    <a:pt x="60" y="220"/>
                  </a:cubicBezTo>
                  <a:cubicBezTo>
                    <a:pt x="0" y="256"/>
                    <a:pt x="0" y="327"/>
                    <a:pt x="71" y="339"/>
                  </a:cubicBezTo>
                  <a:cubicBezTo>
                    <a:pt x="1274" y="434"/>
                    <a:pt x="2393" y="315"/>
                    <a:pt x="3584" y="660"/>
                  </a:cubicBezTo>
                  <a:cubicBezTo>
                    <a:pt x="3594" y="663"/>
                    <a:pt x="3604" y="665"/>
                    <a:pt x="3614" y="665"/>
                  </a:cubicBezTo>
                  <a:cubicBezTo>
                    <a:pt x="3723" y="665"/>
                    <a:pt x="3764" y="490"/>
                    <a:pt x="3643" y="446"/>
                  </a:cubicBezTo>
                  <a:cubicBezTo>
                    <a:pt x="2945" y="208"/>
                    <a:pt x="2113" y="0"/>
                    <a:pt x="131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4" name="Google Shape;13604;p56"/>
            <p:cNvSpPr/>
            <p:nvPr/>
          </p:nvSpPr>
          <p:spPr>
            <a:xfrm>
              <a:off x="3235800" y="1574725"/>
              <a:ext cx="28300" cy="7400"/>
            </a:xfrm>
            <a:custGeom>
              <a:avLst/>
              <a:gdLst/>
              <a:ahLst/>
              <a:cxnLst/>
              <a:rect l="l" t="t" r="r" b="b"/>
              <a:pathLst>
                <a:path w="1132" h="296" extrusionOk="0">
                  <a:moveTo>
                    <a:pt x="977" y="1"/>
                  </a:moveTo>
                  <a:cubicBezTo>
                    <a:pt x="810" y="1"/>
                    <a:pt x="644" y="1"/>
                    <a:pt x="477" y="24"/>
                  </a:cubicBezTo>
                  <a:cubicBezTo>
                    <a:pt x="334" y="36"/>
                    <a:pt x="179" y="36"/>
                    <a:pt x="60" y="120"/>
                  </a:cubicBezTo>
                  <a:cubicBezTo>
                    <a:pt x="1" y="167"/>
                    <a:pt x="1" y="251"/>
                    <a:pt x="84" y="274"/>
                  </a:cubicBezTo>
                  <a:cubicBezTo>
                    <a:pt x="128" y="290"/>
                    <a:pt x="173" y="296"/>
                    <a:pt x="219" y="296"/>
                  </a:cubicBezTo>
                  <a:cubicBezTo>
                    <a:pt x="310" y="296"/>
                    <a:pt x="406" y="274"/>
                    <a:pt x="501" y="274"/>
                  </a:cubicBezTo>
                  <a:cubicBezTo>
                    <a:pt x="644" y="251"/>
                    <a:pt x="810" y="251"/>
                    <a:pt x="953" y="251"/>
                  </a:cubicBezTo>
                  <a:cubicBezTo>
                    <a:pt x="1132" y="239"/>
                    <a:pt x="1132" y="1"/>
                    <a:pt x="97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5" name="Google Shape;13605;p56"/>
            <p:cNvSpPr/>
            <p:nvPr/>
          </p:nvSpPr>
          <p:spPr>
            <a:xfrm>
              <a:off x="3301300" y="1623250"/>
              <a:ext cx="90325" cy="53675"/>
            </a:xfrm>
            <a:custGeom>
              <a:avLst/>
              <a:gdLst/>
              <a:ahLst/>
              <a:cxnLst/>
              <a:rect l="l" t="t" r="r" b="b"/>
              <a:pathLst>
                <a:path w="3613" h="2147" extrusionOk="0">
                  <a:moveTo>
                    <a:pt x="131" y="0"/>
                  </a:moveTo>
                  <a:cubicBezTo>
                    <a:pt x="123" y="0"/>
                    <a:pt x="115" y="0"/>
                    <a:pt x="107" y="0"/>
                  </a:cubicBezTo>
                  <a:cubicBezTo>
                    <a:pt x="48" y="0"/>
                    <a:pt x="0" y="96"/>
                    <a:pt x="84" y="119"/>
                  </a:cubicBezTo>
                  <a:cubicBezTo>
                    <a:pt x="1334" y="655"/>
                    <a:pt x="2620" y="1036"/>
                    <a:pt x="3513" y="2132"/>
                  </a:cubicBezTo>
                  <a:cubicBezTo>
                    <a:pt x="3526" y="2142"/>
                    <a:pt x="3541" y="2146"/>
                    <a:pt x="3554" y="2146"/>
                  </a:cubicBezTo>
                  <a:cubicBezTo>
                    <a:pt x="3587" y="2146"/>
                    <a:pt x="3613" y="2118"/>
                    <a:pt x="3596" y="2084"/>
                  </a:cubicBezTo>
                  <a:cubicBezTo>
                    <a:pt x="2969" y="972"/>
                    <a:pt x="1436" y="0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6" name="Google Shape;13606;p56"/>
            <p:cNvSpPr/>
            <p:nvPr/>
          </p:nvSpPr>
          <p:spPr>
            <a:xfrm>
              <a:off x="3242650" y="1619900"/>
              <a:ext cx="25325" cy="4650"/>
            </a:xfrm>
            <a:custGeom>
              <a:avLst/>
              <a:gdLst/>
              <a:ahLst/>
              <a:cxnLst/>
              <a:rect l="l" t="t" r="r" b="b"/>
              <a:pathLst>
                <a:path w="1013" h="186" extrusionOk="0">
                  <a:moveTo>
                    <a:pt x="351" y="0"/>
                  </a:moveTo>
                  <a:cubicBezTo>
                    <a:pt x="245" y="0"/>
                    <a:pt x="142" y="11"/>
                    <a:pt x="48" y="39"/>
                  </a:cubicBezTo>
                  <a:cubicBezTo>
                    <a:pt x="1" y="63"/>
                    <a:pt x="1" y="122"/>
                    <a:pt x="48" y="146"/>
                  </a:cubicBezTo>
                  <a:cubicBezTo>
                    <a:pt x="144" y="175"/>
                    <a:pt x="249" y="186"/>
                    <a:pt x="359" y="186"/>
                  </a:cubicBezTo>
                  <a:cubicBezTo>
                    <a:pt x="563" y="186"/>
                    <a:pt x="779" y="150"/>
                    <a:pt x="965" y="134"/>
                  </a:cubicBezTo>
                  <a:cubicBezTo>
                    <a:pt x="1013" y="122"/>
                    <a:pt x="1013" y="63"/>
                    <a:pt x="965" y="63"/>
                  </a:cubicBezTo>
                  <a:cubicBezTo>
                    <a:pt x="777" y="39"/>
                    <a:pt x="557" y="0"/>
                    <a:pt x="35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7" name="Google Shape;13607;p56"/>
            <p:cNvSpPr/>
            <p:nvPr/>
          </p:nvSpPr>
          <p:spPr>
            <a:xfrm>
              <a:off x="3209325" y="1614325"/>
              <a:ext cx="8050" cy="4800"/>
            </a:xfrm>
            <a:custGeom>
              <a:avLst/>
              <a:gdLst/>
              <a:ahLst/>
              <a:cxnLst/>
              <a:rect l="l" t="t" r="r" b="b"/>
              <a:pathLst>
                <a:path w="322" h="192" extrusionOk="0">
                  <a:moveTo>
                    <a:pt x="203" y="0"/>
                  </a:moveTo>
                  <a:cubicBezTo>
                    <a:pt x="167" y="0"/>
                    <a:pt x="143" y="0"/>
                    <a:pt x="107" y="12"/>
                  </a:cubicBezTo>
                  <a:cubicBezTo>
                    <a:pt x="0" y="24"/>
                    <a:pt x="0" y="179"/>
                    <a:pt x="107" y="179"/>
                  </a:cubicBezTo>
                  <a:cubicBezTo>
                    <a:pt x="143" y="179"/>
                    <a:pt x="167" y="179"/>
                    <a:pt x="203" y="191"/>
                  </a:cubicBezTo>
                  <a:cubicBezTo>
                    <a:pt x="206" y="191"/>
                    <a:pt x="209" y="191"/>
                    <a:pt x="213" y="191"/>
                  </a:cubicBezTo>
                  <a:cubicBezTo>
                    <a:pt x="322" y="191"/>
                    <a:pt x="318" y="0"/>
                    <a:pt x="2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8" name="Google Shape;13608;p56"/>
            <p:cNvSpPr/>
            <p:nvPr/>
          </p:nvSpPr>
          <p:spPr>
            <a:xfrm>
              <a:off x="3393075" y="1681725"/>
              <a:ext cx="24325" cy="38700"/>
            </a:xfrm>
            <a:custGeom>
              <a:avLst/>
              <a:gdLst/>
              <a:ahLst/>
              <a:cxnLst/>
              <a:rect l="l" t="t" r="r" b="b"/>
              <a:pathLst>
                <a:path w="973" h="1548" extrusionOk="0">
                  <a:moveTo>
                    <a:pt x="52" y="0"/>
                  </a:moveTo>
                  <a:cubicBezTo>
                    <a:pt x="28" y="0"/>
                    <a:pt x="1" y="35"/>
                    <a:pt x="20" y="54"/>
                  </a:cubicBezTo>
                  <a:cubicBezTo>
                    <a:pt x="401" y="531"/>
                    <a:pt x="711" y="995"/>
                    <a:pt x="949" y="1543"/>
                  </a:cubicBezTo>
                  <a:cubicBezTo>
                    <a:pt x="949" y="1546"/>
                    <a:pt x="951" y="1548"/>
                    <a:pt x="954" y="1548"/>
                  </a:cubicBezTo>
                  <a:cubicBezTo>
                    <a:pt x="961" y="1548"/>
                    <a:pt x="973" y="1539"/>
                    <a:pt x="973" y="1531"/>
                  </a:cubicBezTo>
                  <a:cubicBezTo>
                    <a:pt x="770" y="995"/>
                    <a:pt x="520" y="400"/>
                    <a:pt x="68" y="7"/>
                  </a:cubicBezTo>
                  <a:cubicBezTo>
                    <a:pt x="63" y="2"/>
                    <a:pt x="58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9" name="Google Shape;13609;p56"/>
            <p:cNvSpPr/>
            <p:nvPr/>
          </p:nvSpPr>
          <p:spPr>
            <a:xfrm>
              <a:off x="3436900" y="1701450"/>
              <a:ext cx="9375" cy="18100"/>
            </a:xfrm>
            <a:custGeom>
              <a:avLst/>
              <a:gdLst/>
              <a:ahLst/>
              <a:cxnLst/>
              <a:rect l="l" t="t" r="r" b="b"/>
              <a:pathLst>
                <a:path w="375" h="724" extrusionOk="0">
                  <a:moveTo>
                    <a:pt x="69" y="1"/>
                  </a:moveTo>
                  <a:cubicBezTo>
                    <a:pt x="37" y="1"/>
                    <a:pt x="1" y="26"/>
                    <a:pt x="17" y="51"/>
                  </a:cubicBezTo>
                  <a:cubicBezTo>
                    <a:pt x="89" y="254"/>
                    <a:pt x="196" y="432"/>
                    <a:pt x="196" y="635"/>
                  </a:cubicBezTo>
                  <a:cubicBezTo>
                    <a:pt x="196" y="694"/>
                    <a:pt x="241" y="724"/>
                    <a:pt x="285" y="724"/>
                  </a:cubicBezTo>
                  <a:cubicBezTo>
                    <a:pt x="330" y="724"/>
                    <a:pt x="375" y="694"/>
                    <a:pt x="375" y="635"/>
                  </a:cubicBezTo>
                  <a:cubicBezTo>
                    <a:pt x="351" y="397"/>
                    <a:pt x="267" y="170"/>
                    <a:pt x="101" y="16"/>
                  </a:cubicBezTo>
                  <a:cubicBezTo>
                    <a:pt x="94" y="5"/>
                    <a:pt x="82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0" name="Google Shape;13610;p56"/>
            <p:cNvSpPr/>
            <p:nvPr/>
          </p:nvSpPr>
          <p:spPr>
            <a:xfrm>
              <a:off x="3421775" y="1673525"/>
              <a:ext cx="23600" cy="34800"/>
            </a:xfrm>
            <a:custGeom>
              <a:avLst/>
              <a:gdLst/>
              <a:ahLst/>
              <a:cxnLst/>
              <a:rect l="l" t="t" r="r" b="b"/>
              <a:pathLst>
                <a:path w="944" h="1392" extrusionOk="0">
                  <a:moveTo>
                    <a:pt x="123" y="1"/>
                  </a:moveTo>
                  <a:cubicBezTo>
                    <a:pt x="56" y="1"/>
                    <a:pt x="0" y="76"/>
                    <a:pt x="39" y="144"/>
                  </a:cubicBezTo>
                  <a:cubicBezTo>
                    <a:pt x="229" y="561"/>
                    <a:pt x="658" y="787"/>
                    <a:pt x="706" y="1275"/>
                  </a:cubicBezTo>
                  <a:cubicBezTo>
                    <a:pt x="712" y="1353"/>
                    <a:pt x="771" y="1392"/>
                    <a:pt x="829" y="1392"/>
                  </a:cubicBezTo>
                  <a:cubicBezTo>
                    <a:pt x="887" y="1392"/>
                    <a:pt x="944" y="1353"/>
                    <a:pt x="944" y="1275"/>
                  </a:cubicBezTo>
                  <a:cubicBezTo>
                    <a:pt x="944" y="787"/>
                    <a:pt x="622" y="216"/>
                    <a:pt x="170" y="13"/>
                  </a:cubicBezTo>
                  <a:cubicBezTo>
                    <a:pt x="155" y="5"/>
                    <a:pt x="139" y="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1" name="Google Shape;13611;p56"/>
            <p:cNvSpPr/>
            <p:nvPr/>
          </p:nvSpPr>
          <p:spPr>
            <a:xfrm>
              <a:off x="3364400" y="1679800"/>
              <a:ext cx="6200" cy="5800"/>
            </a:xfrm>
            <a:custGeom>
              <a:avLst/>
              <a:gdLst/>
              <a:ahLst/>
              <a:cxnLst/>
              <a:rect l="l" t="t" r="r" b="b"/>
              <a:pathLst>
                <a:path w="248" h="232" extrusionOk="0">
                  <a:moveTo>
                    <a:pt x="12" y="1"/>
                  </a:moveTo>
                  <a:cubicBezTo>
                    <a:pt x="0" y="1"/>
                    <a:pt x="0" y="1"/>
                    <a:pt x="0" y="12"/>
                  </a:cubicBezTo>
                  <a:cubicBezTo>
                    <a:pt x="72" y="84"/>
                    <a:pt x="155" y="131"/>
                    <a:pt x="203" y="227"/>
                  </a:cubicBezTo>
                  <a:cubicBezTo>
                    <a:pt x="206" y="230"/>
                    <a:pt x="211" y="231"/>
                    <a:pt x="216" y="231"/>
                  </a:cubicBezTo>
                  <a:cubicBezTo>
                    <a:pt x="230" y="231"/>
                    <a:pt x="247" y="220"/>
                    <a:pt x="238" y="203"/>
                  </a:cubicBezTo>
                  <a:cubicBezTo>
                    <a:pt x="179" y="120"/>
                    <a:pt x="84" y="60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2" name="Google Shape;13612;p56"/>
            <p:cNvSpPr/>
            <p:nvPr/>
          </p:nvSpPr>
          <p:spPr>
            <a:xfrm>
              <a:off x="3207350" y="1644175"/>
              <a:ext cx="108750" cy="17000"/>
            </a:xfrm>
            <a:custGeom>
              <a:avLst/>
              <a:gdLst/>
              <a:ahLst/>
              <a:cxnLst/>
              <a:rect l="l" t="t" r="r" b="b"/>
              <a:pathLst>
                <a:path w="4350" h="680" extrusionOk="0">
                  <a:moveTo>
                    <a:pt x="1985" y="1"/>
                  </a:moveTo>
                  <a:cubicBezTo>
                    <a:pt x="1217" y="1"/>
                    <a:pt x="476" y="170"/>
                    <a:pt x="32" y="592"/>
                  </a:cubicBezTo>
                  <a:cubicBezTo>
                    <a:pt x="0" y="613"/>
                    <a:pt x="24" y="680"/>
                    <a:pt x="54" y="680"/>
                  </a:cubicBezTo>
                  <a:cubicBezTo>
                    <a:pt x="59" y="680"/>
                    <a:pt x="63" y="678"/>
                    <a:pt x="67" y="675"/>
                  </a:cubicBezTo>
                  <a:cubicBezTo>
                    <a:pt x="733" y="425"/>
                    <a:pt x="1568" y="251"/>
                    <a:pt x="2384" y="251"/>
                  </a:cubicBezTo>
                  <a:cubicBezTo>
                    <a:pt x="3041" y="251"/>
                    <a:pt x="3686" y="364"/>
                    <a:pt x="4223" y="640"/>
                  </a:cubicBezTo>
                  <a:cubicBezTo>
                    <a:pt x="4227" y="640"/>
                    <a:pt x="4231" y="641"/>
                    <a:pt x="4235" y="641"/>
                  </a:cubicBezTo>
                  <a:cubicBezTo>
                    <a:pt x="4300" y="641"/>
                    <a:pt x="4349" y="554"/>
                    <a:pt x="4282" y="521"/>
                  </a:cubicBezTo>
                  <a:cubicBezTo>
                    <a:pt x="3735" y="213"/>
                    <a:pt x="2844" y="1"/>
                    <a:pt x="198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3" name="Google Shape;13613;p56"/>
            <p:cNvSpPr/>
            <p:nvPr/>
          </p:nvSpPr>
          <p:spPr>
            <a:xfrm>
              <a:off x="3162875" y="1669650"/>
              <a:ext cx="21925" cy="20350"/>
            </a:xfrm>
            <a:custGeom>
              <a:avLst/>
              <a:gdLst/>
              <a:ahLst/>
              <a:cxnLst/>
              <a:rect l="l" t="t" r="r" b="b"/>
              <a:pathLst>
                <a:path w="877" h="814" extrusionOk="0">
                  <a:moveTo>
                    <a:pt x="823" y="0"/>
                  </a:moveTo>
                  <a:cubicBezTo>
                    <a:pt x="819" y="0"/>
                    <a:pt x="815" y="1"/>
                    <a:pt x="810" y="2"/>
                  </a:cubicBezTo>
                  <a:cubicBezTo>
                    <a:pt x="632" y="49"/>
                    <a:pt x="406" y="121"/>
                    <a:pt x="275" y="252"/>
                  </a:cubicBezTo>
                  <a:cubicBezTo>
                    <a:pt x="156" y="371"/>
                    <a:pt x="1" y="561"/>
                    <a:pt x="48" y="764"/>
                  </a:cubicBezTo>
                  <a:cubicBezTo>
                    <a:pt x="59" y="784"/>
                    <a:pt x="96" y="814"/>
                    <a:pt x="129" y="814"/>
                  </a:cubicBezTo>
                  <a:cubicBezTo>
                    <a:pt x="134" y="814"/>
                    <a:pt x="139" y="813"/>
                    <a:pt x="144" y="811"/>
                  </a:cubicBezTo>
                  <a:cubicBezTo>
                    <a:pt x="263" y="704"/>
                    <a:pt x="334" y="549"/>
                    <a:pt x="441" y="430"/>
                  </a:cubicBezTo>
                  <a:cubicBezTo>
                    <a:pt x="560" y="287"/>
                    <a:pt x="644" y="168"/>
                    <a:pt x="822" y="73"/>
                  </a:cubicBezTo>
                  <a:cubicBezTo>
                    <a:pt x="877" y="51"/>
                    <a:pt x="862" y="0"/>
                    <a:pt x="82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4" name="Google Shape;13614;p56"/>
            <p:cNvSpPr/>
            <p:nvPr/>
          </p:nvSpPr>
          <p:spPr>
            <a:xfrm>
              <a:off x="3188775" y="16839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0"/>
                  </a:moveTo>
                  <a:lnTo>
                    <a:pt x="1" y="12"/>
                  </a:lnTo>
                  <a:cubicBezTo>
                    <a:pt x="13" y="12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5" name="Google Shape;13615;p56"/>
            <p:cNvSpPr/>
            <p:nvPr/>
          </p:nvSpPr>
          <p:spPr>
            <a:xfrm>
              <a:off x="3396325" y="3194675"/>
              <a:ext cx="18100" cy="62875"/>
            </a:xfrm>
            <a:custGeom>
              <a:avLst/>
              <a:gdLst/>
              <a:ahLst/>
              <a:cxnLst/>
              <a:rect l="l" t="t" r="r" b="b"/>
              <a:pathLst>
                <a:path w="724" h="2515" extrusionOk="0">
                  <a:moveTo>
                    <a:pt x="78" y="1"/>
                  </a:moveTo>
                  <a:cubicBezTo>
                    <a:pt x="35" y="1"/>
                    <a:pt x="1" y="40"/>
                    <a:pt x="9" y="92"/>
                  </a:cubicBezTo>
                  <a:cubicBezTo>
                    <a:pt x="93" y="484"/>
                    <a:pt x="235" y="854"/>
                    <a:pt x="331" y="1258"/>
                  </a:cubicBezTo>
                  <a:cubicBezTo>
                    <a:pt x="402" y="1663"/>
                    <a:pt x="390" y="2080"/>
                    <a:pt x="485" y="2461"/>
                  </a:cubicBezTo>
                  <a:cubicBezTo>
                    <a:pt x="497" y="2497"/>
                    <a:pt x="527" y="2514"/>
                    <a:pt x="557" y="2514"/>
                  </a:cubicBezTo>
                  <a:cubicBezTo>
                    <a:pt x="587" y="2514"/>
                    <a:pt x="616" y="2497"/>
                    <a:pt x="628" y="2461"/>
                  </a:cubicBezTo>
                  <a:cubicBezTo>
                    <a:pt x="724" y="2056"/>
                    <a:pt x="640" y="1580"/>
                    <a:pt x="581" y="1187"/>
                  </a:cubicBezTo>
                  <a:cubicBezTo>
                    <a:pt x="521" y="782"/>
                    <a:pt x="450" y="318"/>
                    <a:pt x="128" y="20"/>
                  </a:cubicBezTo>
                  <a:cubicBezTo>
                    <a:pt x="112" y="7"/>
                    <a:pt x="94" y="1"/>
                    <a:pt x="7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6" name="Google Shape;13616;p56"/>
            <p:cNvSpPr/>
            <p:nvPr/>
          </p:nvSpPr>
          <p:spPr>
            <a:xfrm>
              <a:off x="3383850" y="3275300"/>
              <a:ext cx="30575" cy="84875"/>
            </a:xfrm>
            <a:custGeom>
              <a:avLst/>
              <a:gdLst/>
              <a:ahLst/>
              <a:cxnLst/>
              <a:rect l="l" t="t" r="r" b="b"/>
              <a:pathLst>
                <a:path w="1223" h="3395" extrusionOk="0">
                  <a:moveTo>
                    <a:pt x="1047" y="1"/>
                  </a:moveTo>
                  <a:cubicBezTo>
                    <a:pt x="1026" y="1"/>
                    <a:pt x="1008" y="16"/>
                    <a:pt x="1008" y="46"/>
                  </a:cubicBezTo>
                  <a:cubicBezTo>
                    <a:pt x="961" y="581"/>
                    <a:pt x="830" y="1177"/>
                    <a:pt x="734" y="1689"/>
                  </a:cubicBezTo>
                  <a:cubicBezTo>
                    <a:pt x="627" y="2308"/>
                    <a:pt x="377" y="2855"/>
                    <a:pt x="20" y="3344"/>
                  </a:cubicBezTo>
                  <a:cubicBezTo>
                    <a:pt x="0" y="3373"/>
                    <a:pt x="37" y="3394"/>
                    <a:pt x="64" y="3394"/>
                  </a:cubicBezTo>
                  <a:cubicBezTo>
                    <a:pt x="70" y="3394"/>
                    <a:pt x="75" y="3393"/>
                    <a:pt x="80" y="3391"/>
                  </a:cubicBezTo>
                  <a:cubicBezTo>
                    <a:pt x="961" y="2617"/>
                    <a:pt x="1223" y="1129"/>
                    <a:pt x="1104" y="46"/>
                  </a:cubicBezTo>
                  <a:cubicBezTo>
                    <a:pt x="1092" y="16"/>
                    <a:pt x="1068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7" name="Google Shape;13617;p56"/>
            <p:cNvSpPr/>
            <p:nvPr/>
          </p:nvSpPr>
          <p:spPr>
            <a:xfrm>
              <a:off x="3415600" y="3231100"/>
              <a:ext cx="13700" cy="98300"/>
            </a:xfrm>
            <a:custGeom>
              <a:avLst/>
              <a:gdLst/>
              <a:ahLst/>
              <a:cxnLst/>
              <a:rect l="l" t="t" r="r" b="b"/>
              <a:pathLst>
                <a:path w="548" h="3932" extrusionOk="0">
                  <a:moveTo>
                    <a:pt x="172" y="0"/>
                  </a:moveTo>
                  <a:cubicBezTo>
                    <a:pt x="142" y="0"/>
                    <a:pt x="113" y="19"/>
                    <a:pt x="119" y="51"/>
                  </a:cubicBezTo>
                  <a:cubicBezTo>
                    <a:pt x="286" y="1349"/>
                    <a:pt x="0" y="2599"/>
                    <a:pt x="48" y="3873"/>
                  </a:cubicBezTo>
                  <a:cubicBezTo>
                    <a:pt x="48" y="3909"/>
                    <a:pt x="77" y="3932"/>
                    <a:pt x="106" y="3932"/>
                  </a:cubicBezTo>
                  <a:cubicBezTo>
                    <a:pt x="126" y="3932"/>
                    <a:pt x="145" y="3921"/>
                    <a:pt x="155" y="3897"/>
                  </a:cubicBezTo>
                  <a:cubicBezTo>
                    <a:pt x="429" y="2623"/>
                    <a:pt x="548" y="1290"/>
                    <a:pt x="226" y="39"/>
                  </a:cubicBezTo>
                  <a:cubicBezTo>
                    <a:pt x="221" y="13"/>
                    <a:pt x="196" y="0"/>
                    <a:pt x="17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8" name="Google Shape;13618;p56"/>
            <p:cNvSpPr/>
            <p:nvPr/>
          </p:nvSpPr>
          <p:spPr>
            <a:xfrm>
              <a:off x="3405475" y="3339025"/>
              <a:ext cx="12825" cy="21475"/>
            </a:xfrm>
            <a:custGeom>
              <a:avLst/>
              <a:gdLst/>
              <a:ahLst/>
              <a:cxnLst/>
              <a:rect l="l" t="t" r="r" b="b"/>
              <a:pathLst>
                <a:path w="513" h="859" extrusionOk="0">
                  <a:moveTo>
                    <a:pt x="467" y="1"/>
                  </a:moveTo>
                  <a:cubicBezTo>
                    <a:pt x="457" y="1"/>
                    <a:pt x="446" y="4"/>
                    <a:pt x="441" y="9"/>
                  </a:cubicBezTo>
                  <a:cubicBezTo>
                    <a:pt x="358" y="128"/>
                    <a:pt x="274" y="211"/>
                    <a:pt x="203" y="318"/>
                  </a:cubicBezTo>
                  <a:cubicBezTo>
                    <a:pt x="119" y="425"/>
                    <a:pt x="60" y="545"/>
                    <a:pt x="24" y="664"/>
                  </a:cubicBezTo>
                  <a:cubicBezTo>
                    <a:pt x="0" y="723"/>
                    <a:pt x="36" y="783"/>
                    <a:pt x="60" y="806"/>
                  </a:cubicBezTo>
                  <a:cubicBezTo>
                    <a:pt x="84" y="842"/>
                    <a:pt x="108" y="842"/>
                    <a:pt x="143" y="854"/>
                  </a:cubicBezTo>
                  <a:cubicBezTo>
                    <a:pt x="155" y="857"/>
                    <a:pt x="166" y="858"/>
                    <a:pt x="179" y="858"/>
                  </a:cubicBezTo>
                  <a:cubicBezTo>
                    <a:pt x="218" y="858"/>
                    <a:pt x="259" y="843"/>
                    <a:pt x="286" y="806"/>
                  </a:cubicBezTo>
                  <a:cubicBezTo>
                    <a:pt x="393" y="699"/>
                    <a:pt x="453" y="568"/>
                    <a:pt x="477" y="437"/>
                  </a:cubicBezTo>
                  <a:cubicBezTo>
                    <a:pt x="512" y="306"/>
                    <a:pt x="489" y="152"/>
                    <a:pt x="489" y="21"/>
                  </a:cubicBezTo>
                  <a:cubicBezTo>
                    <a:pt x="496" y="7"/>
                    <a:pt x="482" y="1"/>
                    <a:pt x="46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9" name="Google Shape;13619;p56"/>
            <p:cNvSpPr/>
            <p:nvPr/>
          </p:nvSpPr>
          <p:spPr>
            <a:xfrm>
              <a:off x="3448050" y="3267075"/>
              <a:ext cx="9525" cy="47075"/>
            </a:xfrm>
            <a:custGeom>
              <a:avLst/>
              <a:gdLst/>
              <a:ahLst/>
              <a:cxnLst/>
              <a:rect l="l" t="t" r="r" b="b"/>
              <a:pathLst>
                <a:path w="381" h="1883" extrusionOk="0">
                  <a:moveTo>
                    <a:pt x="82" y="1"/>
                  </a:moveTo>
                  <a:cubicBezTo>
                    <a:pt x="64" y="1"/>
                    <a:pt x="48" y="13"/>
                    <a:pt x="48" y="41"/>
                  </a:cubicBezTo>
                  <a:cubicBezTo>
                    <a:pt x="60" y="648"/>
                    <a:pt x="48" y="1232"/>
                    <a:pt x="0" y="1827"/>
                  </a:cubicBezTo>
                  <a:cubicBezTo>
                    <a:pt x="0" y="1864"/>
                    <a:pt x="28" y="1883"/>
                    <a:pt x="58" y="1883"/>
                  </a:cubicBezTo>
                  <a:cubicBezTo>
                    <a:pt x="75" y="1883"/>
                    <a:pt x="94" y="1876"/>
                    <a:pt x="107" y="1863"/>
                  </a:cubicBezTo>
                  <a:cubicBezTo>
                    <a:pt x="381" y="1303"/>
                    <a:pt x="191" y="625"/>
                    <a:pt x="131" y="41"/>
                  </a:cubicBezTo>
                  <a:cubicBezTo>
                    <a:pt x="125" y="16"/>
                    <a:pt x="102" y="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0" name="Google Shape;13620;p56"/>
            <p:cNvSpPr/>
            <p:nvPr/>
          </p:nvSpPr>
          <p:spPr>
            <a:xfrm>
              <a:off x="3433150" y="3338175"/>
              <a:ext cx="14450" cy="29300"/>
            </a:xfrm>
            <a:custGeom>
              <a:avLst/>
              <a:gdLst/>
              <a:ahLst/>
              <a:cxnLst/>
              <a:rect l="l" t="t" r="r" b="b"/>
              <a:pathLst>
                <a:path w="578" h="1172" extrusionOk="0">
                  <a:moveTo>
                    <a:pt x="464" y="1"/>
                  </a:moveTo>
                  <a:cubicBezTo>
                    <a:pt x="427" y="1"/>
                    <a:pt x="388" y="20"/>
                    <a:pt x="370" y="67"/>
                  </a:cubicBezTo>
                  <a:cubicBezTo>
                    <a:pt x="310" y="245"/>
                    <a:pt x="251" y="424"/>
                    <a:pt x="179" y="602"/>
                  </a:cubicBezTo>
                  <a:cubicBezTo>
                    <a:pt x="120" y="769"/>
                    <a:pt x="1" y="936"/>
                    <a:pt x="1" y="1102"/>
                  </a:cubicBezTo>
                  <a:cubicBezTo>
                    <a:pt x="1" y="1147"/>
                    <a:pt x="33" y="1171"/>
                    <a:pt x="70" y="1171"/>
                  </a:cubicBezTo>
                  <a:cubicBezTo>
                    <a:pt x="82" y="1171"/>
                    <a:pt x="96" y="1168"/>
                    <a:pt x="108" y="1162"/>
                  </a:cubicBezTo>
                  <a:cubicBezTo>
                    <a:pt x="251" y="1067"/>
                    <a:pt x="298" y="876"/>
                    <a:pt x="358" y="721"/>
                  </a:cubicBezTo>
                  <a:cubicBezTo>
                    <a:pt x="429" y="531"/>
                    <a:pt x="489" y="328"/>
                    <a:pt x="548" y="114"/>
                  </a:cubicBezTo>
                  <a:cubicBezTo>
                    <a:pt x="577" y="49"/>
                    <a:pt x="522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1" name="Google Shape;13621;p56"/>
            <p:cNvSpPr/>
            <p:nvPr/>
          </p:nvSpPr>
          <p:spPr>
            <a:xfrm>
              <a:off x="3475425" y="3280350"/>
              <a:ext cx="22050" cy="79875"/>
            </a:xfrm>
            <a:custGeom>
              <a:avLst/>
              <a:gdLst/>
              <a:ahLst/>
              <a:cxnLst/>
              <a:rect l="l" t="t" r="r" b="b"/>
              <a:pathLst>
                <a:path w="882" h="3195" extrusionOk="0">
                  <a:moveTo>
                    <a:pt x="463" y="0"/>
                  </a:moveTo>
                  <a:cubicBezTo>
                    <a:pt x="388" y="0"/>
                    <a:pt x="317" y="59"/>
                    <a:pt x="346" y="153"/>
                  </a:cubicBezTo>
                  <a:cubicBezTo>
                    <a:pt x="596" y="1225"/>
                    <a:pt x="96" y="2106"/>
                    <a:pt x="0" y="3130"/>
                  </a:cubicBezTo>
                  <a:cubicBezTo>
                    <a:pt x="0" y="3170"/>
                    <a:pt x="39" y="3194"/>
                    <a:pt x="75" y="3194"/>
                  </a:cubicBezTo>
                  <a:cubicBezTo>
                    <a:pt x="92" y="3194"/>
                    <a:pt x="108" y="3189"/>
                    <a:pt x="119" y="3177"/>
                  </a:cubicBezTo>
                  <a:cubicBezTo>
                    <a:pt x="822" y="2439"/>
                    <a:pt x="881" y="998"/>
                    <a:pt x="584" y="82"/>
                  </a:cubicBezTo>
                  <a:cubicBezTo>
                    <a:pt x="560" y="25"/>
                    <a:pt x="511" y="0"/>
                    <a:pt x="4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2" name="Google Shape;13622;p56"/>
            <p:cNvSpPr/>
            <p:nvPr/>
          </p:nvSpPr>
          <p:spPr>
            <a:xfrm>
              <a:off x="3516650" y="3292650"/>
              <a:ext cx="6125" cy="35975"/>
            </a:xfrm>
            <a:custGeom>
              <a:avLst/>
              <a:gdLst/>
              <a:ahLst/>
              <a:cxnLst/>
              <a:rect l="l" t="t" r="r" b="b"/>
              <a:pathLst>
                <a:path w="245" h="1439" extrusionOk="0">
                  <a:moveTo>
                    <a:pt x="93" y="0"/>
                  </a:moveTo>
                  <a:cubicBezTo>
                    <a:pt x="45" y="0"/>
                    <a:pt x="0" y="30"/>
                    <a:pt x="6" y="90"/>
                  </a:cubicBezTo>
                  <a:cubicBezTo>
                    <a:pt x="54" y="518"/>
                    <a:pt x="18" y="959"/>
                    <a:pt x="54" y="1387"/>
                  </a:cubicBezTo>
                  <a:cubicBezTo>
                    <a:pt x="54" y="1420"/>
                    <a:pt x="79" y="1439"/>
                    <a:pt x="106" y="1439"/>
                  </a:cubicBezTo>
                  <a:cubicBezTo>
                    <a:pt x="128" y="1439"/>
                    <a:pt x="150" y="1426"/>
                    <a:pt x="161" y="1399"/>
                  </a:cubicBezTo>
                  <a:cubicBezTo>
                    <a:pt x="244" y="971"/>
                    <a:pt x="233" y="542"/>
                    <a:pt x="197" y="90"/>
                  </a:cubicBezTo>
                  <a:cubicBezTo>
                    <a:pt x="191" y="30"/>
                    <a:pt x="140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3" name="Google Shape;13623;p56"/>
            <p:cNvSpPr/>
            <p:nvPr/>
          </p:nvSpPr>
          <p:spPr>
            <a:xfrm>
              <a:off x="3512425" y="3361925"/>
              <a:ext cx="1725" cy="3475"/>
            </a:xfrm>
            <a:custGeom>
              <a:avLst/>
              <a:gdLst/>
              <a:ahLst/>
              <a:cxnLst/>
              <a:rect l="l" t="t" r="r" b="b"/>
              <a:pathLst>
                <a:path w="69" h="139" extrusionOk="0">
                  <a:moveTo>
                    <a:pt x="52" y="1"/>
                  </a:moveTo>
                  <a:cubicBezTo>
                    <a:pt x="47" y="1"/>
                    <a:pt x="44" y="4"/>
                    <a:pt x="44" y="10"/>
                  </a:cubicBezTo>
                  <a:cubicBezTo>
                    <a:pt x="44" y="57"/>
                    <a:pt x="44" y="69"/>
                    <a:pt x="9" y="117"/>
                  </a:cubicBezTo>
                  <a:cubicBezTo>
                    <a:pt x="0" y="125"/>
                    <a:pt x="4" y="139"/>
                    <a:pt x="14" y="139"/>
                  </a:cubicBezTo>
                  <a:cubicBezTo>
                    <a:pt x="19" y="139"/>
                    <a:pt x="25" y="136"/>
                    <a:pt x="32" y="129"/>
                  </a:cubicBezTo>
                  <a:cubicBezTo>
                    <a:pt x="56" y="105"/>
                    <a:pt x="68" y="57"/>
                    <a:pt x="68" y="10"/>
                  </a:cubicBezTo>
                  <a:cubicBezTo>
                    <a:pt x="62" y="4"/>
                    <a:pt x="56" y="1"/>
                    <a:pt x="5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4" name="Google Shape;13624;p56"/>
            <p:cNvSpPr/>
            <p:nvPr/>
          </p:nvSpPr>
          <p:spPr>
            <a:xfrm>
              <a:off x="3536150" y="3294475"/>
              <a:ext cx="17275" cy="70550"/>
            </a:xfrm>
            <a:custGeom>
              <a:avLst/>
              <a:gdLst/>
              <a:ahLst/>
              <a:cxnLst/>
              <a:rect l="l" t="t" r="r" b="b"/>
              <a:pathLst>
                <a:path w="691" h="2822" extrusionOk="0">
                  <a:moveTo>
                    <a:pt x="468" y="1"/>
                  </a:moveTo>
                  <a:cubicBezTo>
                    <a:pt x="415" y="1"/>
                    <a:pt x="363" y="35"/>
                    <a:pt x="369" y="88"/>
                  </a:cubicBezTo>
                  <a:cubicBezTo>
                    <a:pt x="405" y="600"/>
                    <a:pt x="357" y="1088"/>
                    <a:pt x="274" y="1576"/>
                  </a:cubicBezTo>
                  <a:cubicBezTo>
                    <a:pt x="191" y="1969"/>
                    <a:pt x="24" y="2338"/>
                    <a:pt x="0" y="2743"/>
                  </a:cubicBezTo>
                  <a:cubicBezTo>
                    <a:pt x="0" y="2793"/>
                    <a:pt x="38" y="2821"/>
                    <a:pt x="79" y="2821"/>
                  </a:cubicBezTo>
                  <a:cubicBezTo>
                    <a:pt x="107" y="2821"/>
                    <a:pt x="136" y="2808"/>
                    <a:pt x="155" y="2779"/>
                  </a:cubicBezTo>
                  <a:cubicBezTo>
                    <a:pt x="667" y="2053"/>
                    <a:pt x="691" y="922"/>
                    <a:pt x="572" y="76"/>
                  </a:cubicBezTo>
                  <a:cubicBezTo>
                    <a:pt x="556" y="23"/>
                    <a:pt x="512" y="1"/>
                    <a:pt x="4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5" name="Google Shape;13625;p56"/>
            <p:cNvSpPr/>
            <p:nvPr/>
          </p:nvSpPr>
          <p:spPr>
            <a:xfrm>
              <a:off x="3563950" y="3300900"/>
              <a:ext cx="13900" cy="58250"/>
            </a:xfrm>
            <a:custGeom>
              <a:avLst/>
              <a:gdLst/>
              <a:ahLst/>
              <a:cxnLst/>
              <a:rect l="l" t="t" r="r" b="b"/>
              <a:pathLst>
                <a:path w="556" h="2330" extrusionOk="0">
                  <a:moveTo>
                    <a:pt x="429" y="1"/>
                  </a:moveTo>
                  <a:cubicBezTo>
                    <a:pt x="379" y="1"/>
                    <a:pt x="329" y="30"/>
                    <a:pt x="329" y="93"/>
                  </a:cubicBezTo>
                  <a:cubicBezTo>
                    <a:pt x="353" y="510"/>
                    <a:pt x="317" y="903"/>
                    <a:pt x="234" y="1308"/>
                  </a:cubicBezTo>
                  <a:cubicBezTo>
                    <a:pt x="174" y="1641"/>
                    <a:pt x="31" y="1950"/>
                    <a:pt x="7" y="2260"/>
                  </a:cubicBezTo>
                  <a:cubicBezTo>
                    <a:pt x="0" y="2304"/>
                    <a:pt x="42" y="2329"/>
                    <a:pt x="81" y="2329"/>
                  </a:cubicBezTo>
                  <a:cubicBezTo>
                    <a:pt x="105" y="2329"/>
                    <a:pt x="129" y="2319"/>
                    <a:pt x="138" y="2296"/>
                  </a:cubicBezTo>
                  <a:cubicBezTo>
                    <a:pt x="508" y="1677"/>
                    <a:pt x="555" y="772"/>
                    <a:pt x="531" y="69"/>
                  </a:cubicBezTo>
                  <a:cubicBezTo>
                    <a:pt x="520" y="24"/>
                    <a:pt x="474" y="1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6" name="Google Shape;13626;p56"/>
            <p:cNvSpPr/>
            <p:nvPr/>
          </p:nvSpPr>
          <p:spPr>
            <a:xfrm>
              <a:off x="3586250" y="3263625"/>
              <a:ext cx="18675" cy="92225"/>
            </a:xfrm>
            <a:custGeom>
              <a:avLst/>
              <a:gdLst/>
              <a:ahLst/>
              <a:cxnLst/>
              <a:rect l="l" t="t" r="r" b="b"/>
              <a:pathLst>
                <a:path w="747" h="3689" extrusionOk="0">
                  <a:moveTo>
                    <a:pt x="528" y="1"/>
                  </a:moveTo>
                  <a:cubicBezTo>
                    <a:pt x="488" y="1"/>
                    <a:pt x="449" y="24"/>
                    <a:pt x="449" y="72"/>
                  </a:cubicBezTo>
                  <a:cubicBezTo>
                    <a:pt x="568" y="1322"/>
                    <a:pt x="211" y="2394"/>
                    <a:pt x="8" y="3608"/>
                  </a:cubicBezTo>
                  <a:cubicBezTo>
                    <a:pt x="1" y="3653"/>
                    <a:pt x="35" y="3688"/>
                    <a:pt x="71" y="3688"/>
                  </a:cubicBezTo>
                  <a:cubicBezTo>
                    <a:pt x="92" y="3688"/>
                    <a:pt x="114" y="3675"/>
                    <a:pt x="127" y="3644"/>
                  </a:cubicBezTo>
                  <a:cubicBezTo>
                    <a:pt x="699" y="2656"/>
                    <a:pt x="747" y="1191"/>
                    <a:pt x="616" y="72"/>
                  </a:cubicBezTo>
                  <a:cubicBezTo>
                    <a:pt x="610" y="24"/>
                    <a:pt x="568" y="1"/>
                    <a:pt x="52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7" name="Google Shape;13627;p56"/>
            <p:cNvSpPr/>
            <p:nvPr/>
          </p:nvSpPr>
          <p:spPr>
            <a:xfrm>
              <a:off x="3601025" y="3276425"/>
              <a:ext cx="8225" cy="44450"/>
            </a:xfrm>
            <a:custGeom>
              <a:avLst/>
              <a:gdLst/>
              <a:ahLst/>
              <a:cxnLst/>
              <a:rect l="l" t="t" r="r" b="b"/>
              <a:pathLst>
                <a:path w="329" h="1778" extrusionOk="0">
                  <a:moveTo>
                    <a:pt x="267" y="1"/>
                  </a:moveTo>
                  <a:cubicBezTo>
                    <a:pt x="236" y="1"/>
                    <a:pt x="203" y="24"/>
                    <a:pt x="203" y="72"/>
                  </a:cubicBezTo>
                  <a:cubicBezTo>
                    <a:pt x="191" y="620"/>
                    <a:pt x="37" y="1155"/>
                    <a:pt x="1" y="1727"/>
                  </a:cubicBezTo>
                  <a:cubicBezTo>
                    <a:pt x="1" y="1760"/>
                    <a:pt x="26" y="1778"/>
                    <a:pt x="51" y="1778"/>
                  </a:cubicBezTo>
                  <a:cubicBezTo>
                    <a:pt x="71" y="1778"/>
                    <a:pt x="91" y="1766"/>
                    <a:pt x="96" y="1739"/>
                  </a:cubicBezTo>
                  <a:cubicBezTo>
                    <a:pt x="263" y="1203"/>
                    <a:pt x="322" y="632"/>
                    <a:pt x="322" y="72"/>
                  </a:cubicBezTo>
                  <a:cubicBezTo>
                    <a:pt x="328" y="24"/>
                    <a:pt x="298" y="1"/>
                    <a:pt x="26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8" name="Google Shape;13628;p56"/>
            <p:cNvSpPr/>
            <p:nvPr/>
          </p:nvSpPr>
          <p:spPr>
            <a:xfrm>
              <a:off x="3316850" y="3176500"/>
              <a:ext cx="33575" cy="36200"/>
            </a:xfrm>
            <a:custGeom>
              <a:avLst/>
              <a:gdLst/>
              <a:ahLst/>
              <a:cxnLst/>
              <a:rect l="l" t="t" r="r" b="b"/>
              <a:pathLst>
                <a:path w="1343" h="1448" extrusionOk="0">
                  <a:moveTo>
                    <a:pt x="1328" y="1"/>
                  </a:moveTo>
                  <a:cubicBezTo>
                    <a:pt x="1325" y="1"/>
                    <a:pt x="1322" y="3"/>
                    <a:pt x="1319" y="9"/>
                  </a:cubicBezTo>
                  <a:cubicBezTo>
                    <a:pt x="783" y="307"/>
                    <a:pt x="200" y="807"/>
                    <a:pt x="9" y="1402"/>
                  </a:cubicBezTo>
                  <a:cubicBezTo>
                    <a:pt x="1" y="1428"/>
                    <a:pt x="29" y="1447"/>
                    <a:pt x="50" y="1447"/>
                  </a:cubicBezTo>
                  <a:cubicBezTo>
                    <a:pt x="58" y="1447"/>
                    <a:pt x="65" y="1444"/>
                    <a:pt x="69" y="1438"/>
                  </a:cubicBezTo>
                  <a:cubicBezTo>
                    <a:pt x="259" y="1200"/>
                    <a:pt x="414" y="914"/>
                    <a:pt x="616" y="676"/>
                  </a:cubicBezTo>
                  <a:cubicBezTo>
                    <a:pt x="843" y="438"/>
                    <a:pt x="1081" y="211"/>
                    <a:pt x="1343" y="21"/>
                  </a:cubicBezTo>
                  <a:cubicBezTo>
                    <a:pt x="1343" y="21"/>
                    <a:pt x="1336" y="1"/>
                    <a:pt x="132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9" name="Google Shape;13629;p56"/>
            <p:cNvSpPr/>
            <p:nvPr/>
          </p:nvSpPr>
          <p:spPr>
            <a:xfrm>
              <a:off x="3274500" y="3256225"/>
              <a:ext cx="24625" cy="69850"/>
            </a:xfrm>
            <a:custGeom>
              <a:avLst/>
              <a:gdLst/>
              <a:ahLst/>
              <a:cxnLst/>
              <a:rect l="l" t="t" r="r" b="b"/>
              <a:pathLst>
                <a:path w="985" h="2794" extrusionOk="0">
                  <a:moveTo>
                    <a:pt x="925" y="0"/>
                  </a:moveTo>
                  <a:cubicBezTo>
                    <a:pt x="910" y="0"/>
                    <a:pt x="894" y="7"/>
                    <a:pt x="882" y="23"/>
                  </a:cubicBezTo>
                  <a:cubicBezTo>
                    <a:pt x="691" y="475"/>
                    <a:pt x="525" y="904"/>
                    <a:pt x="382" y="1368"/>
                  </a:cubicBezTo>
                  <a:cubicBezTo>
                    <a:pt x="227" y="1821"/>
                    <a:pt x="36" y="2273"/>
                    <a:pt x="1" y="2737"/>
                  </a:cubicBezTo>
                  <a:cubicBezTo>
                    <a:pt x="1" y="2775"/>
                    <a:pt x="33" y="2793"/>
                    <a:pt x="63" y="2793"/>
                  </a:cubicBezTo>
                  <a:cubicBezTo>
                    <a:pt x="82" y="2793"/>
                    <a:pt x="99" y="2786"/>
                    <a:pt x="108" y="2773"/>
                  </a:cubicBezTo>
                  <a:cubicBezTo>
                    <a:pt x="322" y="2380"/>
                    <a:pt x="405" y="1940"/>
                    <a:pt x="536" y="1523"/>
                  </a:cubicBezTo>
                  <a:cubicBezTo>
                    <a:pt x="691" y="1047"/>
                    <a:pt x="834" y="547"/>
                    <a:pt x="977" y="58"/>
                  </a:cubicBezTo>
                  <a:cubicBezTo>
                    <a:pt x="985" y="27"/>
                    <a:pt x="956" y="0"/>
                    <a:pt x="92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0" name="Google Shape;13630;p56"/>
            <p:cNvSpPr/>
            <p:nvPr/>
          </p:nvSpPr>
          <p:spPr>
            <a:xfrm>
              <a:off x="3268250" y="3350575"/>
              <a:ext cx="34900" cy="192125"/>
            </a:xfrm>
            <a:custGeom>
              <a:avLst/>
              <a:gdLst/>
              <a:ahLst/>
              <a:cxnLst/>
              <a:rect l="l" t="t" r="r" b="b"/>
              <a:pathLst>
                <a:path w="1396" h="7685" extrusionOk="0">
                  <a:moveTo>
                    <a:pt x="211" y="1"/>
                  </a:moveTo>
                  <a:cubicBezTo>
                    <a:pt x="170" y="1"/>
                    <a:pt x="126" y="27"/>
                    <a:pt x="120" y="83"/>
                  </a:cubicBezTo>
                  <a:cubicBezTo>
                    <a:pt x="48" y="1476"/>
                    <a:pt x="1" y="2892"/>
                    <a:pt x="167" y="4297"/>
                  </a:cubicBezTo>
                  <a:cubicBezTo>
                    <a:pt x="298" y="5428"/>
                    <a:pt x="477" y="6750"/>
                    <a:pt x="1227" y="7655"/>
                  </a:cubicBezTo>
                  <a:cubicBezTo>
                    <a:pt x="1244" y="7675"/>
                    <a:pt x="1266" y="7684"/>
                    <a:pt x="1288" y="7684"/>
                  </a:cubicBezTo>
                  <a:cubicBezTo>
                    <a:pt x="1342" y="7684"/>
                    <a:pt x="1395" y="7631"/>
                    <a:pt x="1370" y="7572"/>
                  </a:cubicBezTo>
                  <a:cubicBezTo>
                    <a:pt x="1048" y="6274"/>
                    <a:pt x="584" y="5143"/>
                    <a:pt x="465" y="3785"/>
                  </a:cubicBezTo>
                  <a:cubicBezTo>
                    <a:pt x="358" y="2547"/>
                    <a:pt x="358" y="1321"/>
                    <a:pt x="286" y="71"/>
                  </a:cubicBezTo>
                  <a:cubicBezTo>
                    <a:pt x="286" y="24"/>
                    <a:pt x="250" y="1"/>
                    <a:pt x="21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1" name="Google Shape;13631;p56"/>
            <p:cNvSpPr/>
            <p:nvPr/>
          </p:nvSpPr>
          <p:spPr>
            <a:xfrm>
              <a:off x="3329575" y="3181425"/>
              <a:ext cx="43025" cy="50400"/>
            </a:xfrm>
            <a:custGeom>
              <a:avLst/>
              <a:gdLst/>
              <a:ahLst/>
              <a:cxnLst/>
              <a:rect l="l" t="t" r="r" b="b"/>
              <a:pathLst>
                <a:path w="1721" h="2016" extrusionOk="0">
                  <a:moveTo>
                    <a:pt x="1670" y="1"/>
                  </a:moveTo>
                  <a:cubicBezTo>
                    <a:pt x="1665" y="1"/>
                    <a:pt x="1660" y="1"/>
                    <a:pt x="1655" y="2"/>
                  </a:cubicBezTo>
                  <a:cubicBezTo>
                    <a:pt x="893" y="407"/>
                    <a:pt x="96" y="1026"/>
                    <a:pt x="0" y="1967"/>
                  </a:cubicBezTo>
                  <a:cubicBezTo>
                    <a:pt x="0" y="2001"/>
                    <a:pt x="27" y="2015"/>
                    <a:pt x="52" y="2015"/>
                  </a:cubicBezTo>
                  <a:cubicBezTo>
                    <a:pt x="72" y="2015"/>
                    <a:pt x="90" y="2006"/>
                    <a:pt x="96" y="1991"/>
                  </a:cubicBezTo>
                  <a:cubicBezTo>
                    <a:pt x="334" y="1657"/>
                    <a:pt x="453" y="1264"/>
                    <a:pt x="703" y="943"/>
                  </a:cubicBezTo>
                  <a:cubicBezTo>
                    <a:pt x="977" y="598"/>
                    <a:pt x="1310" y="288"/>
                    <a:pt x="1667" y="62"/>
                  </a:cubicBezTo>
                  <a:cubicBezTo>
                    <a:pt x="1720" y="41"/>
                    <a:pt x="1707" y="1"/>
                    <a:pt x="167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2" name="Google Shape;13632;p56"/>
            <p:cNvSpPr/>
            <p:nvPr/>
          </p:nvSpPr>
          <p:spPr>
            <a:xfrm>
              <a:off x="3318250" y="3245800"/>
              <a:ext cx="8725" cy="21100"/>
            </a:xfrm>
            <a:custGeom>
              <a:avLst/>
              <a:gdLst/>
              <a:ahLst/>
              <a:cxnLst/>
              <a:rect l="l" t="t" r="r" b="b"/>
              <a:pathLst>
                <a:path w="349" h="844" extrusionOk="0">
                  <a:moveTo>
                    <a:pt x="300" y="0"/>
                  </a:moveTo>
                  <a:cubicBezTo>
                    <a:pt x="284" y="0"/>
                    <a:pt x="268" y="11"/>
                    <a:pt x="263" y="35"/>
                  </a:cubicBezTo>
                  <a:cubicBezTo>
                    <a:pt x="191" y="285"/>
                    <a:pt x="37" y="523"/>
                    <a:pt x="1" y="785"/>
                  </a:cubicBezTo>
                  <a:cubicBezTo>
                    <a:pt x="1" y="817"/>
                    <a:pt x="17" y="843"/>
                    <a:pt x="38" y="843"/>
                  </a:cubicBezTo>
                  <a:cubicBezTo>
                    <a:pt x="49" y="843"/>
                    <a:pt x="60" y="837"/>
                    <a:pt x="72" y="821"/>
                  </a:cubicBezTo>
                  <a:cubicBezTo>
                    <a:pt x="215" y="594"/>
                    <a:pt x="299" y="309"/>
                    <a:pt x="334" y="59"/>
                  </a:cubicBezTo>
                  <a:cubicBezTo>
                    <a:pt x="348" y="23"/>
                    <a:pt x="325" y="0"/>
                    <a:pt x="30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3" name="Google Shape;13633;p56"/>
            <p:cNvSpPr/>
            <p:nvPr/>
          </p:nvSpPr>
          <p:spPr>
            <a:xfrm>
              <a:off x="3307850" y="3277850"/>
              <a:ext cx="6750" cy="19925"/>
            </a:xfrm>
            <a:custGeom>
              <a:avLst/>
              <a:gdLst/>
              <a:ahLst/>
              <a:cxnLst/>
              <a:rect l="l" t="t" r="r" b="b"/>
              <a:pathLst>
                <a:path w="270" h="797" extrusionOk="0">
                  <a:moveTo>
                    <a:pt x="228" y="1"/>
                  </a:moveTo>
                  <a:cubicBezTo>
                    <a:pt x="214" y="1"/>
                    <a:pt x="200" y="9"/>
                    <a:pt x="191" y="27"/>
                  </a:cubicBezTo>
                  <a:cubicBezTo>
                    <a:pt x="143" y="158"/>
                    <a:pt x="95" y="277"/>
                    <a:pt x="72" y="420"/>
                  </a:cubicBezTo>
                  <a:cubicBezTo>
                    <a:pt x="36" y="539"/>
                    <a:pt x="0" y="634"/>
                    <a:pt x="12" y="753"/>
                  </a:cubicBezTo>
                  <a:cubicBezTo>
                    <a:pt x="18" y="785"/>
                    <a:pt x="39" y="796"/>
                    <a:pt x="61" y="796"/>
                  </a:cubicBezTo>
                  <a:cubicBezTo>
                    <a:pt x="81" y="796"/>
                    <a:pt x="103" y="788"/>
                    <a:pt x="119" y="777"/>
                  </a:cubicBezTo>
                  <a:cubicBezTo>
                    <a:pt x="191" y="670"/>
                    <a:pt x="191" y="551"/>
                    <a:pt x="203" y="444"/>
                  </a:cubicBezTo>
                  <a:cubicBezTo>
                    <a:pt x="214" y="313"/>
                    <a:pt x="238" y="194"/>
                    <a:pt x="262" y="51"/>
                  </a:cubicBezTo>
                  <a:cubicBezTo>
                    <a:pt x="269" y="21"/>
                    <a:pt x="250" y="1"/>
                    <a:pt x="22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4" name="Google Shape;13634;p56"/>
            <p:cNvSpPr/>
            <p:nvPr/>
          </p:nvSpPr>
          <p:spPr>
            <a:xfrm>
              <a:off x="3298325" y="3322625"/>
              <a:ext cx="4175" cy="20725"/>
            </a:xfrm>
            <a:custGeom>
              <a:avLst/>
              <a:gdLst/>
              <a:ahLst/>
              <a:cxnLst/>
              <a:rect l="l" t="t" r="r" b="b"/>
              <a:pathLst>
                <a:path w="167" h="829" extrusionOk="0">
                  <a:moveTo>
                    <a:pt x="79" y="1"/>
                  </a:moveTo>
                  <a:cubicBezTo>
                    <a:pt x="39" y="1"/>
                    <a:pt x="0" y="28"/>
                    <a:pt x="0" y="81"/>
                  </a:cubicBezTo>
                  <a:cubicBezTo>
                    <a:pt x="0" y="319"/>
                    <a:pt x="0" y="546"/>
                    <a:pt x="36" y="784"/>
                  </a:cubicBezTo>
                  <a:cubicBezTo>
                    <a:pt x="42" y="814"/>
                    <a:pt x="63" y="828"/>
                    <a:pt x="85" y="828"/>
                  </a:cubicBezTo>
                  <a:cubicBezTo>
                    <a:pt x="107" y="828"/>
                    <a:pt x="131" y="814"/>
                    <a:pt x="143" y="784"/>
                  </a:cubicBezTo>
                  <a:cubicBezTo>
                    <a:pt x="167" y="546"/>
                    <a:pt x="167" y="319"/>
                    <a:pt x="167" y="81"/>
                  </a:cubicBezTo>
                  <a:cubicBezTo>
                    <a:pt x="161" y="28"/>
                    <a:pt x="119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5" name="Google Shape;13635;p56"/>
            <p:cNvSpPr/>
            <p:nvPr/>
          </p:nvSpPr>
          <p:spPr>
            <a:xfrm>
              <a:off x="3290275" y="3367650"/>
              <a:ext cx="28775" cy="146075"/>
            </a:xfrm>
            <a:custGeom>
              <a:avLst/>
              <a:gdLst/>
              <a:ahLst/>
              <a:cxnLst/>
              <a:rect l="l" t="t" r="r" b="b"/>
              <a:pathLst>
                <a:path w="1151" h="5843" extrusionOk="0">
                  <a:moveTo>
                    <a:pt x="292" y="1"/>
                  </a:moveTo>
                  <a:cubicBezTo>
                    <a:pt x="266" y="1"/>
                    <a:pt x="239" y="19"/>
                    <a:pt x="239" y="54"/>
                  </a:cubicBezTo>
                  <a:cubicBezTo>
                    <a:pt x="167" y="1174"/>
                    <a:pt x="1" y="2305"/>
                    <a:pt x="84" y="3436"/>
                  </a:cubicBezTo>
                  <a:cubicBezTo>
                    <a:pt x="144" y="4162"/>
                    <a:pt x="310" y="5400"/>
                    <a:pt x="1001" y="5829"/>
                  </a:cubicBezTo>
                  <a:cubicBezTo>
                    <a:pt x="1015" y="5839"/>
                    <a:pt x="1031" y="5843"/>
                    <a:pt x="1045" y="5843"/>
                  </a:cubicBezTo>
                  <a:cubicBezTo>
                    <a:pt x="1102" y="5843"/>
                    <a:pt x="1151" y="5779"/>
                    <a:pt x="1132" y="5722"/>
                  </a:cubicBezTo>
                  <a:cubicBezTo>
                    <a:pt x="1013" y="5305"/>
                    <a:pt x="739" y="4948"/>
                    <a:pt x="644" y="4507"/>
                  </a:cubicBezTo>
                  <a:cubicBezTo>
                    <a:pt x="501" y="3972"/>
                    <a:pt x="441" y="3424"/>
                    <a:pt x="417" y="2900"/>
                  </a:cubicBezTo>
                  <a:cubicBezTo>
                    <a:pt x="370" y="1947"/>
                    <a:pt x="406" y="1007"/>
                    <a:pt x="346" y="54"/>
                  </a:cubicBezTo>
                  <a:cubicBezTo>
                    <a:pt x="346" y="19"/>
                    <a:pt x="319" y="1"/>
                    <a:pt x="29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6" name="Google Shape;13636;p56"/>
            <p:cNvSpPr/>
            <p:nvPr/>
          </p:nvSpPr>
          <p:spPr>
            <a:xfrm>
              <a:off x="3346925" y="3200925"/>
              <a:ext cx="37475" cy="51300"/>
            </a:xfrm>
            <a:custGeom>
              <a:avLst/>
              <a:gdLst/>
              <a:ahLst/>
              <a:cxnLst/>
              <a:rect l="l" t="t" r="r" b="b"/>
              <a:pathLst>
                <a:path w="1499" h="2052" extrusionOk="0">
                  <a:moveTo>
                    <a:pt x="1364" y="1"/>
                  </a:moveTo>
                  <a:cubicBezTo>
                    <a:pt x="1353" y="1"/>
                    <a:pt x="1342" y="3"/>
                    <a:pt x="1330" y="8"/>
                  </a:cubicBezTo>
                  <a:cubicBezTo>
                    <a:pt x="973" y="139"/>
                    <a:pt x="735" y="449"/>
                    <a:pt x="556" y="782"/>
                  </a:cubicBezTo>
                  <a:cubicBezTo>
                    <a:pt x="354" y="1151"/>
                    <a:pt x="128" y="1568"/>
                    <a:pt x="9" y="1973"/>
                  </a:cubicBezTo>
                  <a:cubicBezTo>
                    <a:pt x="0" y="2015"/>
                    <a:pt x="34" y="2052"/>
                    <a:pt x="72" y="2052"/>
                  </a:cubicBezTo>
                  <a:cubicBezTo>
                    <a:pt x="87" y="2052"/>
                    <a:pt x="102" y="2046"/>
                    <a:pt x="116" y="2032"/>
                  </a:cubicBezTo>
                  <a:cubicBezTo>
                    <a:pt x="616" y="1508"/>
                    <a:pt x="699" y="532"/>
                    <a:pt x="1414" y="199"/>
                  </a:cubicBezTo>
                  <a:cubicBezTo>
                    <a:pt x="1499" y="156"/>
                    <a:pt x="1451" y="1"/>
                    <a:pt x="136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7" name="Google Shape;13637;p56"/>
            <p:cNvSpPr/>
            <p:nvPr/>
          </p:nvSpPr>
          <p:spPr>
            <a:xfrm>
              <a:off x="3320050" y="3269825"/>
              <a:ext cx="24325" cy="249200"/>
            </a:xfrm>
            <a:custGeom>
              <a:avLst/>
              <a:gdLst/>
              <a:ahLst/>
              <a:cxnLst/>
              <a:rect l="l" t="t" r="r" b="b"/>
              <a:pathLst>
                <a:path w="973" h="9968" extrusionOk="0">
                  <a:moveTo>
                    <a:pt x="925" y="0"/>
                  </a:moveTo>
                  <a:cubicBezTo>
                    <a:pt x="911" y="0"/>
                    <a:pt x="898" y="8"/>
                    <a:pt x="893" y="26"/>
                  </a:cubicBezTo>
                  <a:cubicBezTo>
                    <a:pt x="191" y="1455"/>
                    <a:pt x="0" y="3217"/>
                    <a:pt x="36" y="4789"/>
                  </a:cubicBezTo>
                  <a:cubicBezTo>
                    <a:pt x="60" y="5658"/>
                    <a:pt x="60" y="6491"/>
                    <a:pt x="155" y="7361"/>
                  </a:cubicBezTo>
                  <a:cubicBezTo>
                    <a:pt x="262" y="8194"/>
                    <a:pt x="358" y="9075"/>
                    <a:pt x="548" y="9885"/>
                  </a:cubicBezTo>
                  <a:cubicBezTo>
                    <a:pt x="565" y="9940"/>
                    <a:pt x="617" y="9967"/>
                    <a:pt x="667" y="9967"/>
                  </a:cubicBezTo>
                  <a:cubicBezTo>
                    <a:pt x="725" y="9967"/>
                    <a:pt x="781" y="9931"/>
                    <a:pt x="774" y="9861"/>
                  </a:cubicBezTo>
                  <a:cubicBezTo>
                    <a:pt x="667" y="9087"/>
                    <a:pt x="477" y="8373"/>
                    <a:pt x="429" y="7599"/>
                  </a:cubicBezTo>
                  <a:cubicBezTo>
                    <a:pt x="381" y="6742"/>
                    <a:pt x="227" y="5896"/>
                    <a:pt x="203" y="5039"/>
                  </a:cubicBezTo>
                  <a:cubicBezTo>
                    <a:pt x="203" y="4277"/>
                    <a:pt x="286" y="3491"/>
                    <a:pt x="369" y="2729"/>
                  </a:cubicBezTo>
                  <a:cubicBezTo>
                    <a:pt x="477" y="1777"/>
                    <a:pt x="727" y="955"/>
                    <a:pt x="965" y="50"/>
                  </a:cubicBezTo>
                  <a:cubicBezTo>
                    <a:pt x="972" y="21"/>
                    <a:pt x="948" y="0"/>
                    <a:pt x="92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8" name="Google Shape;13638;p56"/>
            <p:cNvSpPr/>
            <p:nvPr/>
          </p:nvSpPr>
          <p:spPr>
            <a:xfrm>
              <a:off x="3346525" y="3236100"/>
              <a:ext cx="40300" cy="94900"/>
            </a:xfrm>
            <a:custGeom>
              <a:avLst/>
              <a:gdLst/>
              <a:ahLst/>
              <a:cxnLst/>
              <a:rect l="l" t="t" r="r" b="b"/>
              <a:pathLst>
                <a:path w="1612" h="3796" extrusionOk="0">
                  <a:moveTo>
                    <a:pt x="1540" y="1"/>
                  </a:moveTo>
                  <a:cubicBezTo>
                    <a:pt x="1527" y="1"/>
                    <a:pt x="1513" y="6"/>
                    <a:pt x="1501" y="18"/>
                  </a:cubicBezTo>
                  <a:cubicBezTo>
                    <a:pt x="453" y="875"/>
                    <a:pt x="84" y="2471"/>
                    <a:pt x="1" y="3757"/>
                  </a:cubicBezTo>
                  <a:cubicBezTo>
                    <a:pt x="1" y="3778"/>
                    <a:pt x="27" y="3795"/>
                    <a:pt x="50" y="3795"/>
                  </a:cubicBezTo>
                  <a:cubicBezTo>
                    <a:pt x="65" y="3795"/>
                    <a:pt x="80" y="3788"/>
                    <a:pt x="84" y="3769"/>
                  </a:cubicBezTo>
                  <a:cubicBezTo>
                    <a:pt x="549" y="2506"/>
                    <a:pt x="632" y="1149"/>
                    <a:pt x="1585" y="90"/>
                  </a:cubicBezTo>
                  <a:cubicBezTo>
                    <a:pt x="1611" y="45"/>
                    <a:pt x="1578" y="1"/>
                    <a:pt x="154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9" name="Google Shape;13639;p56"/>
            <p:cNvSpPr/>
            <p:nvPr/>
          </p:nvSpPr>
          <p:spPr>
            <a:xfrm>
              <a:off x="3340575" y="3356075"/>
              <a:ext cx="23250" cy="159350"/>
            </a:xfrm>
            <a:custGeom>
              <a:avLst/>
              <a:gdLst/>
              <a:ahLst/>
              <a:cxnLst/>
              <a:rect l="l" t="t" r="r" b="b"/>
              <a:pathLst>
                <a:path w="930" h="6374" extrusionOk="0">
                  <a:moveTo>
                    <a:pt x="214" y="1"/>
                  </a:moveTo>
                  <a:cubicBezTo>
                    <a:pt x="172" y="1"/>
                    <a:pt x="132" y="31"/>
                    <a:pt x="132" y="89"/>
                  </a:cubicBezTo>
                  <a:cubicBezTo>
                    <a:pt x="25" y="2232"/>
                    <a:pt x="1" y="4292"/>
                    <a:pt x="751" y="6339"/>
                  </a:cubicBezTo>
                  <a:cubicBezTo>
                    <a:pt x="761" y="6364"/>
                    <a:pt x="780" y="6374"/>
                    <a:pt x="799" y="6374"/>
                  </a:cubicBezTo>
                  <a:cubicBezTo>
                    <a:pt x="828" y="6374"/>
                    <a:pt x="858" y="6351"/>
                    <a:pt x="858" y="6316"/>
                  </a:cubicBezTo>
                  <a:cubicBezTo>
                    <a:pt x="930" y="5339"/>
                    <a:pt x="501" y="4327"/>
                    <a:pt x="429" y="3339"/>
                  </a:cubicBezTo>
                  <a:cubicBezTo>
                    <a:pt x="334" y="2256"/>
                    <a:pt x="358" y="1184"/>
                    <a:pt x="310" y="101"/>
                  </a:cubicBezTo>
                  <a:cubicBezTo>
                    <a:pt x="304" y="34"/>
                    <a:pt x="258" y="1"/>
                    <a:pt x="21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0" name="Google Shape;13640;p56"/>
            <p:cNvSpPr/>
            <p:nvPr/>
          </p:nvSpPr>
          <p:spPr>
            <a:xfrm>
              <a:off x="3366775" y="3375025"/>
              <a:ext cx="16100" cy="92575"/>
            </a:xfrm>
            <a:custGeom>
              <a:avLst/>
              <a:gdLst/>
              <a:ahLst/>
              <a:cxnLst/>
              <a:rect l="l" t="t" r="r" b="b"/>
              <a:pathLst>
                <a:path w="644" h="3703" extrusionOk="0">
                  <a:moveTo>
                    <a:pt x="557" y="1"/>
                  </a:moveTo>
                  <a:cubicBezTo>
                    <a:pt x="532" y="1"/>
                    <a:pt x="510" y="14"/>
                    <a:pt x="501" y="45"/>
                  </a:cubicBezTo>
                  <a:cubicBezTo>
                    <a:pt x="60" y="1069"/>
                    <a:pt x="1" y="2581"/>
                    <a:pt x="382" y="3641"/>
                  </a:cubicBezTo>
                  <a:cubicBezTo>
                    <a:pt x="392" y="3684"/>
                    <a:pt x="425" y="3702"/>
                    <a:pt x="457" y="3702"/>
                  </a:cubicBezTo>
                  <a:cubicBezTo>
                    <a:pt x="497" y="3702"/>
                    <a:pt x="536" y="3675"/>
                    <a:pt x="536" y="3629"/>
                  </a:cubicBezTo>
                  <a:cubicBezTo>
                    <a:pt x="584" y="3034"/>
                    <a:pt x="465" y="2450"/>
                    <a:pt x="477" y="1855"/>
                  </a:cubicBezTo>
                  <a:cubicBezTo>
                    <a:pt x="477" y="1260"/>
                    <a:pt x="596" y="676"/>
                    <a:pt x="644" y="81"/>
                  </a:cubicBezTo>
                  <a:cubicBezTo>
                    <a:pt x="644" y="36"/>
                    <a:pt x="597" y="1"/>
                    <a:pt x="5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1" name="Google Shape;13641;p56"/>
            <p:cNvSpPr/>
            <p:nvPr/>
          </p:nvSpPr>
          <p:spPr>
            <a:xfrm>
              <a:off x="3378275" y="3486125"/>
              <a:ext cx="10250" cy="21225"/>
            </a:xfrm>
            <a:custGeom>
              <a:avLst/>
              <a:gdLst/>
              <a:ahLst/>
              <a:cxnLst/>
              <a:rect l="l" t="t" r="r" b="b"/>
              <a:pathLst>
                <a:path w="410" h="849" extrusionOk="0">
                  <a:moveTo>
                    <a:pt x="105" y="1"/>
                  </a:moveTo>
                  <a:cubicBezTo>
                    <a:pt x="55" y="1"/>
                    <a:pt x="0" y="51"/>
                    <a:pt x="17" y="102"/>
                  </a:cubicBezTo>
                  <a:cubicBezTo>
                    <a:pt x="53" y="221"/>
                    <a:pt x="76" y="328"/>
                    <a:pt x="124" y="447"/>
                  </a:cubicBezTo>
                  <a:cubicBezTo>
                    <a:pt x="172" y="566"/>
                    <a:pt x="219" y="685"/>
                    <a:pt x="243" y="804"/>
                  </a:cubicBezTo>
                  <a:cubicBezTo>
                    <a:pt x="249" y="834"/>
                    <a:pt x="279" y="849"/>
                    <a:pt x="309" y="849"/>
                  </a:cubicBezTo>
                  <a:cubicBezTo>
                    <a:pt x="338" y="849"/>
                    <a:pt x="368" y="834"/>
                    <a:pt x="374" y="804"/>
                  </a:cubicBezTo>
                  <a:cubicBezTo>
                    <a:pt x="410" y="661"/>
                    <a:pt x="410" y="518"/>
                    <a:pt x="362" y="387"/>
                  </a:cubicBezTo>
                  <a:cubicBezTo>
                    <a:pt x="315" y="245"/>
                    <a:pt x="243" y="149"/>
                    <a:pt x="160" y="30"/>
                  </a:cubicBezTo>
                  <a:cubicBezTo>
                    <a:pt x="146" y="9"/>
                    <a:pt x="126" y="1"/>
                    <a:pt x="1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2" name="Google Shape;13642;p56"/>
            <p:cNvSpPr/>
            <p:nvPr/>
          </p:nvSpPr>
          <p:spPr>
            <a:xfrm>
              <a:off x="3406950" y="3384625"/>
              <a:ext cx="13125" cy="120475"/>
            </a:xfrm>
            <a:custGeom>
              <a:avLst/>
              <a:gdLst/>
              <a:ahLst/>
              <a:cxnLst/>
              <a:rect l="l" t="t" r="r" b="b"/>
              <a:pathLst>
                <a:path w="525" h="4819" extrusionOk="0">
                  <a:moveTo>
                    <a:pt x="190" y="0"/>
                  </a:moveTo>
                  <a:cubicBezTo>
                    <a:pt x="183" y="0"/>
                    <a:pt x="174" y="6"/>
                    <a:pt x="168" y="18"/>
                  </a:cubicBezTo>
                  <a:cubicBezTo>
                    <a:pt x="1" y="792"/>
                    <a:pt x="37" y="1590"/>
                    <a:pt x="37" y="2376"/>
                  </a:cubicBezTo>
                  <a:cubicBezTo>
                    <a:pt x="49" y="3173"/>
                    <a:pt x="25" y="4019"/>
                    <a:pt x="322" y="4757"/>
                  </a:cubicBezTo>
                  <a:cubicBezTo>
                    <a:pt x="334" y="4797"/>
                    <a:pt x="368" y="4818"/>
                    <a:pt x="399" y="4818"/>
                  </a:cubicBezTo>
                  <a:cubicBezTo>
                    <a:pt x="434" y="4818"/>
                    <a:pt x="465" y="4794"/>
                    <a:pt x="465" y="4745"/>
                  </a:cubicBezTo>
                  <a:cubicBezTo>
                    <a:pt x="525" y="3912"/>
                    <a:pt x="358" y="3078"/>
                    <a:pt x="334" y="2245"/>
                  </a:cubicBezTo>
                  <a:cubicBezTo>
                    <a:pt x="299" y="1507"/>
                    <a:pt x="346" y="745"/>
                    <a:pt x="203" y="18"/>
                  </a:cubicBezTo>
                  <a:cubicBezTo>
                    <a:pt x="203" y="6"/>
                    <a:pt x="197" y="0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3" name="Google Shape;13643;p56"/>
            <p:cNvSpPr/>
            <p:nvPr/>
          </p:nvSpPr>
          <p:spPr>
            <a:xfrm>
              <a:off x="3435825" y="3369700"/>
              <a:ext cx="23875" cy="119100"/>
            </a:xfrm>
            <a:custGeom>
              <a:avLst/>
              <a:gdLst/>
              <a:ahLst/>
              <a:cxnLst/>
              <a:rect l="l" t="t" r="r" b="b"/>
              <a:pathLst>
                <a:path w="955" h="4764" extrusionOk="0">
                  <a:moveTo>
                    <a:pt x="808" y="0"/>
                  </a:moveTo>
                  <a:cubicBezTo>
                    <a:pt x="779" y="0"/>
                    <a:pt x="746" y="18"/>
                    <a:pt x="727" y="56"/>
                  </a:cubicBezTo>
                  <a:cubicBezTo>
                    <a:pt x="168" y="1473"/>
                    <a:pt x="1" y="3318"/>
                    <a:pt x="691" y="4699"/>
                  </a:cubicBezTo>
                  <a:cubicBezTo>
                    <a:pt x="714" y="4745"/>
                    <a:pt x="752" y="4764"/>
                    <a:pt x="789" y="4764"/>
                  </a:cubicBezTo>
                  <a:cubicBezTo>
                    <a:pt x="870" y="4764"/>
                    <a:pt x="954" y="4677"/>
                    <a:pt x="906" y="4580"/>
                  </a:cubicBezTo>
                  <a:cubicBezTo>
                    <a:pt x="156" y="3294"/>
                    <a:pt x="560" y="1484"/>
                    <a:pt x="870" y="103"/>
                  </a:cubicBezTo>
                  <a:cubicBezTo>
                    <a:pt x="891" y="39"/>
                    <a:pt x="853" y="0"/>
                    <a:pt x="80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4" name="Google Shape;13644;p56"/>
            <p:cNvSpPr/>
            <p:nvPr/>
          </p:nvSpPr>
          <p:spPr>
            <a:xfrm>
              <a:off x="3467375" y="3385000"/>
              <a:ext cx="15850" cy="72850"/>
            </a:xfrm>
            <a:custGeom>
              <a:avLst/>
              <a:gdLst/>
              <a:ahLst/>
              <a:cxnLst/>
              <a:rect l="l" t="t" r="r" b="b"/>
              <a:pathLst>
                <a:path w="634" h="2914" extrusionOk="0">
                  <a:moveTo>
                    <a:pt x="508" y="0"/>
                  </a:moveTo>
                  <a:cubicBezTo>
                    <a:pt x="488" y="0"/>
                    <a:pt x="470" y="12"/>
                    <a:pt x="465" y="39"/>
                  </a:cubicBezTo>
                  <a:cubicBezTo>
                    <a:pt x="287" y="849"/>
                    <a:pt x="1" y="2158"/>
                    <a:pt x="525" y="2885"/>
                  </a:cubicBezTo>
                  <a:cubicBezTo>
                    <a:pt x="535" y="2904"/>
                    <a:pt x="557" y="2914"/>
                    <a:pt x="578" y="2914"/>
                  </a:cubicBezTo>
                  <a:cubicBezTo>
                    <a:pt x="607" y="2914"/>
                    <a:pt x="634" y="2895"/>
                    <a:pt x="620" y="2861"/>
                  </a:cubicBezTo>
                  <a:cubicBezTo>
                    <a:pt x="596" y="2408"/>
                    <a:pt x="477" y="1992"/>
                    <a:pt x="465" y="1551"/>
                  </a:cubicBezTo>
                  <a:cubicBezTo>
                    <a:pt x="441" y="1051"/>
                    <a:pt x="489" y="563"/>
                    <a:pt x="561" y="75"/>
                  </a:cubicBezTo>
                  <a:cubicBezTo>
                    <a:pt x="575" y="31"/>
                    <a:pt x="540" y="0"/>
                    <a:pt x="50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5" name="Google Shape;13645;p56"/>
            <p:cNvSpPr/>
            <p:nvPr/>
          </p:nvSpPr>
          <p:spPr>
            <a:xfrm>
              <a:off x="3482575" y="3463050"/>
              <a:ext cx="5975" cy="4800"/>
            </a:xfrm>
            <a:custGeom>
              <a:avLst/>
              <a:gdLst/>
              <a:ahLst/>
              <a:cxnLst/>
              <a:rect l="l" t="t" r="r" b="b"/>
              <a:pathLst>
                <a:path w="239" h="192" extrusionOk="0">
                  <a:moveTo>
                    <a:pt x="119" y="1"/>
                  </a:moveTo>
                  <a:cubicBezTo>
                    <a:pt x="0" y="1"/>
                    <a:pt x="0" y="191"/>
                    <a:pt x="119" y="191"/>
                  </a:cubicBezTo>
                  <a:cubicBezTo>
                    <a:pt x="238" y="191"/>
                    <a:pt x="238" y="1"/>
                    <a:pt x="11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6" name="Google Shape;13646;p56"/>
            <p:cNvSpPr/>
            <p:nvPr/>
          </p:nvSpPr>
          <p:spPr>
            <a:xfrm>
              <a:off x="3506675" y="3385675"/>
              <a:ext cx="10450" cy="60950"/>
            </a:xfrm>
            <a:custGeom>
              <a:avLst/>
              <a:gdLst/>
              <a:ahLst/>
              <a:cxnLst/>
              <a:rect l="l" t="t" r="r" b="b"/>
              <a:pathLst>
                <a:path w="418" h="2438" extrusionOk="0">
                  <a:moveTo>
                    <a:pt x="69" y="0"/>
                  </a:moveTo>
                  <a:cubicBezTo>
                    <a:pt x="57" y="0"/>
                    <a:pt x="42" y="12"/>
                    <a:pt x="36" y="36"/>
                  </a:cubicBezTo>
                  <a:cubicBezTo>
                    <a:pt x="1" y="453"/>
                    <a:pt x="24" y="845"/>
                    <a:pt x="48" y="1262"/>
                  </a:cubicBezTo>
                  <a:cubicBezTo>
                    <a:pt x="84" y="1619"/>
                    <a:pt x="60" y="2012"/>
                    <a:pt x="179" y="2369"/>
                  </a:cubicBezTo>
                  <a:cubicBezTo>
                    <a:pt x="199" y="2409"/>
                    <a:pt x="247" y="2437"/>
                    <a:pt x="289" y="2437"/>
                  </a:cubicBezTo>
                  <a:cubicBezTo>
                    <a:pt x="323" y="2437"/>
                    <a:pt x="352" y="2418"/>
                    <a:pt x="358" y="2369"/>
                  </a:cubicBezTo>
                  <a:cubicBezTo>
                    <a:pt x="417" y="2036"/>
                    <a:pt x="334" y="1738"/>
                    <a:pt x="262" y="1417"/>
                  </a:cubicBezTo>
                  <a:cubicBezTo>
                    <a:pt x="155" y="953"/>
                    <a:pt x="84" y="512"/>
                    <a:pt x="84" y="36"/>
                  </a:cubicBezTo>
                  <a:cubicBezTo>
                    <a:pt x="90" y="12"/>
                    <a:pt x="81" y="0"/>
                    <a:pt x="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7" name="Google Shape;13647;p56"/>
            <p:cNvSpPr/>
            <p:nvPr/>
          </p:nvSpPr>
          <p:spPr>
            <a:xfrm>
              <a:off x="3540600" y="3384325"/>
              <a:ext cx="7475" cy="33725"/>
            </a:xfrm>
            <a:custGeom>
              <a:avLst/>
              <a:gdLst/>
              <a:ahLst/>
              <a:cxnLst/>
              <a:rect l="l" t="t" r="r" b="b"/>
              <a:pathLst>
                <a:path w="299" h="1349" extrusionOk="0">
                  <a:moveTo>
                    <a:pt x="154" y="1"/>
                  </a:moveTo>
                  <a:cubicBezTo>
                    <a:pt x="114" y="1"/>
                    <a:pt x="72" y="30"/>
                    <a:pt x="72" y="90"/>
                  </a:cubicBezTo>
                  <a:cubicBezTo>
                    <a:pt x="60" y="304"/>
                    <a:pt x="60" y="530"/>
                    <a:pt x="48" y="757"/>
                  </a:cubicBezTo>
                  <a:cubicBezTo>
                    <a:pt x="37" y="947"/>
                    <a:pt x="1" y="1126"/>
                    <a:pt x="72" y="1304"/>
                  </a:cubicBezTo>
                  <a:cubicBezTo>
                    <a:pt x="90" y="1334"/>
                    <a:pt x="120" y="1349"/>
                    <a:pt x="150" y="1349"/>
                  </a:cubicBezTo>
                  <a:cubicBezTo>
                    <a:pt x="179" y="1349"/>
                    <a:pt x="209" y="1334"/>
                    <a:pt x="227" y="1304"/>
                  </a:cubicBezTo>
                  <a:cubicBezTo>
                    <a:pt x="299" y="1126"/>
                    <a:pt x="275" y="947"/>
                    <a:pt x="251" y="757"/>
                  </a:cubicBezTo>
                  <a:cubicBezTo>
                    <a:pt x="239" y="530"/>
                    <a:pt x="239" y="304"/>
                    <a:pt x="227" y="90"/>
                  </a:cubicBezTo>
                  <a:cubicBezTo>
                    <a:pt x="233" y="30"/>
                    <a:pt x="194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8" name="Google Shape;13648;p56"/>
            <p:cNvSpPr/>
            <p:nvPr/>
          </p:nvSpPr>
          <p:spPr>
            <a:xfrm>
              <a:off x="3560300" y="3391700"/>
              <a:ext cx="12775" cy="27325"/>
            </a:xfrm>
            <a:custGeom>
              <a:avLst/>
              <a:gdLst/>
              <a:ahLst/>
              <a:cxnLst/>
              <a:rect l="l" t="t" r="r" b="b"/>
              <a:pathLst>
                <a:path w="511" h="1093" extrusionOk="0">
                  <a:moveTo>
                    <a:pt x="126" y="0"/>
                  </a:moveTo>
                  <a:cubicBezTo>
                    <a:pt x="62" y="0"/>
                    <a:pt x="1" y="49"/>
                    <a:pt x="22" y="128"/>
                  </a:cubicBezTo>
                  <a:cubicBezTo>
                    <a:pt x="58" y="307"/>
                    <a:pt x="106" y="473"/>
                    <a:pt x="142" y="664"/>
                  </a:cubicBezTo>
                  <a:cubicBezTo>
                    <a:pt x="153" y="807"/>
                    <a:pt x="153" y="938"/>
                    <a:pt x="225" y="1057"/>
                  </a:cubicBezTo>
                  <a:cubicBezTo>
                    <a:pt x="243" y="1081"/>
                    <a:pt x="270" y="1093"/>
                    <a:pt x="295" y="1093"/>
                  </a:cubicBezTo>
                  <a:cubicBezTo>
                    <a:pt x="320" y="1093"/>
                    <a:pt x="344" y="1081"/>
                    <a:pt x="356" y="1057"/>
                  </a:cubicBezTo>
                  <a:cubicBezTo>
                    <a:pt x="511" y="771"/>
                    <a:pt x="332" y="343"/>
                    <a:pt x="237" y="69"/>
                  </a:cubicBezTo>
                  <a:cubicBezTo>
                    <a:pt x="213" y="21"/>
                    <a:pt x="169" y="0"/>
                    <a:pt x="12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9" name="Google Shape;13649;p56"/>
            <p:cNvSpPr/>
            <p:nvPr/>
          </p:nvSpPr>
          <p:spPr>
            <a:xfrm>
              <a:off x="3577225" y="3399500"/>
              <a:ext cx="10725" cy="11325"/>
            </a:xfrm>
            <a:custGeom>
              <a:avLst/>
              <a:gdLst/>
              <a:ahLst/>
              <a:cxnLst/>
              <a:rect l="l" t="t" r="r" b="b"/>
              <a:pathLst>
                <a:path w="429" h="453" extrusionOk="0">
                  <a:moveTo>
                    <a:pt x="193" y="1"/>
                  </a:moveTo>
                  <a:cubicBezTo>
                    <a:pt x="155" y="1"/>
                    <a:pt x="117" y="14"/>
                    <a:pt x="84" y="42"/>
                  </a:cubicBezTo>
                  <a:cubicBezTo>
                    <a:pt x="12" y="90"/>
                    <a:pt x="0" y="221"/>
                    <a:pt x="72" y="292"/>
                  </a:cubicBezTo>
                  <a:cubicBezTo>
                    <a:pt x="96" y="328"/>
                    <a:pt x="96" y="340"/>
                    <a:pt x="119" y="376"/>
                  </a:cubicBezTo>
                  <a:cubicBezTo>
                    <a:pt x="145" y="421"/>
                    <a:pt x="203" y="452"/>
                    <a:pt x="259" y="452"/>
                  </a:cubicBezTo>
                  <a:cubicBezTo>
                    <a:pt x="307" y="452"/>
                    <a:pt x="354" y="430"/>
                    <a:pt x="381" y="376"/>
                  </a:cubicBezTo>
                  <a:cubicBezTo>
                    <a:pt x="429" y="269"/>
                    <a:pt x="417" y="173"/>
                    <a:pt x="346" y="90"/>
                  </a:cubicBezTo>
                  <a:cubicBezTo>
                    <a:pt x="310" y="32"/>
                    <a:pt x="252" y="1"/>
                    <a:pt x="19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0" name="Google Shape;13650;p56"/>
            <p:cNvSpPr/>
            <p:nvPr/>
          </p:nvSpPr>
          <p:spPr>
            <a:xfrm>
              <a:off x="3320400" y="3172775"/>
              <a:ext cx="70225" cy="48350"/>
            </a:xfrm>
            <a:custGeom>
              <a:avLst/>
              <a:gdLst/>
              <a:ahLst/>
              <a:cxnLst/>
              <a:rect l="l" t="t" r="r" b="b"/>
              <a:pathLst>
                <a:path w="2809" h="1934" extrusionOk="0">
                  <a:moveTo>
                    <a:pt x="540" y="0"/>
                  </a:moveTo>
                  <a:cubicBezTo>
                    <a:pt x="346" y="0"/>
                    <a:pt x="168" y="42"/>
                    <a:pt x="34" y="146"/>
                  </a:cubicBezTo>
                  <a:cubicBezTo>
                    <a:pt x="1" y="179"/>
                    <a:pt x="29" y="243"/>
                    <a:pt x="62" y="243"/>
                  </a:cubicBezTo>
                  <a:cubicBezTo>
                    <a:pt x="64" y="243"/>
                    <a:pt x="67" y="242"/>
                    <a:pt x="70" y="241"/>
                  </a:cubicBezTo>
                  <a:cubicBezTo>
                    <a:pt x="170" y="229"/>
                    <a:pt x="264" y="223"/>
                    <a:pt x="353" y="223"/>
                  </a:cubicBezTo>
                  <a:cubicBezTo>
                    <a:pt x="784" y="223"/>
                    <a:pt x="1110" y="362"/>
                    <a:pt x="1534" y="598"/>
                  </a:cubicBezTo>
                  <a:cubicBezTo>
                    <a:pt x="1963" y="848"/>
                    <a:pt x="2630" y="1313"/>
                    <a:pt x="2618" y="1861"/>
                  </a:cubicBezTo>
                  <a:cubicBezTo>
                    <a:pt x="2624" y="1910"/>
                    <a:pt x="2655" y="1934"/>
                    <a:pt x="2686" y="1934"/>
                  </a:cubicBezTo>
                  <a:cubicBezTo>
                    <a:pt x="2715" y="1934"/>
                    <a:pt x="2743" y="1913"/>
                    <a:pt x="2749" y="1872"/>
                  </a:cubicBezTo>
                  <a:cubicBezTo>
                    <a:pt x="2808" y="1206"/>
                    <a:pt x="2260" y="706"/>
                    <a:pt x="1737" y="372"/>
                  </a:cubicBezTo>
                  <a:cubicBezTo>
                    <a:pt x="1466" y="200"/>
                    <a:pt x="966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1" name="Google Shape;13651;p56"/>
            <p:cNvSpPr/>
            <p:nvPr/>
          </p:nvSpPr>
          <p:spPr>
            <a:xfrm>
              <a:off x="3306350" y="3185025"/>
              <a:ext cx="76700" cy="42425"/>
            </a:xfrm>
            <a:custGeom>
              <a:avLst/>
              <a:gdLst/>
              <a:ahLst/>
              <a:cxnLst/>
              <a:rect l="l" t="t" r="r" b="b"/>
              <a:pathLst>
                <a:path w="3068" h="1697" extrusionOk="0">
                  <a:moveTo>
                    <a:pt x="94" y="1"/>
                  </a:moveTo>
                  <a:cubicBezTo>
                    <a:pt x="71" y="1"/>
                    <a:pt x="48" y="1"/>
                    <a:pt x="24" y="1"/>
                  </a:cubicBezTo>
                  <a:cubicBezTo>
                    <a:pt x="1" y="1"/>
                    <a:pt x="1" y="49"/>
                    <a:pt x="24" y="49"/>
                  </a:cubicBezTo>
                  <a:cubicBezTo>
                    <a:pt x="1167" y="216"/>
                    <a:pt x="2334" y="704"/>
                    <a:pt x="3013" y="1680"/>
                  </a:cubicBezTo>
                  <a:cubicBezTo>
                    <a:pt x="3024" y="1691"/>
                    <a:pt x="3037" y="1697"/>
                    <a:pt x="3047" y="1697"/>
                  </a:cubicBezTo>
                  <a:cubicBezTo>
                    <a:pt x="3059" y="1697"/>
                    <a:pt x="3067" y="1688"/>
                    <a:pt x="3061" y="1668"/>
                  </a:cubicBezTo>
                  <a:cubicBezTo>
                    <a:pt x="2652" y="560"/>
                    <a:pt x="1216" y="1"/>
                    <a:pt x="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2" name="Google Shape;13652;p56"/>
            <p:cNvSpPr/>
            <p:nvPr/>
          </p:nvSpPr>
          <p:spPr>
            <a:xfrm>
              <a:off x="3299800" y="3199725"/>
              <a:ext cx="96700" cy="78525"/>
            </a:xfrm>
            <a:custGeom>
              <a:avLst/>
              <a:gdLst/>
              <a:ahLst/>
              <a:cxnLst/>
              <a:rect l="l" t="t" r="r" b="b"/>
              <a:pathLst>
                <a:path w="3868" h="3141" extrusionOk="0">
                  <a:moveTo>
                    <a:pt x="624" y="0"/>
                  </a:moveTo>
                  <a:cubicBezTo>
                    <a:pt x="444" y="0"/>
                    <a:pt x="264" y="15"/>
                    <a:pt x="84" y="44"/>
                  </a:cubicBezTo>
                  <a:cubicBezTo>
                    <a:pt x="1" y="56"/>
                    <a:pt x="1" y="175"/>
                    <a:pt x="84" y="187"/>
                  </a:cubicBezTo>
                  <a:cubicBezTo>
                    <a:pt x="953" y="354"/>
                    <a:pt x="1834" y="390"/>
                    <a:pt x="2537" y="985"/>
                  </a:cubicBezTo>
                  <a:cubicBezTo>
                    <a:pt x="3144" y="1497"/>
                    <a:pt x="3680" y="2259"/>
                    <a:pt x="3727" y="3080"/>
                  </a:cubicBezTo>
                  <a:cubicBezTo>
                    <a:pt x="3740" y="3119"/>
                    <a:pt x="3774" y="3140"/>
                    <a:pt x="3802" y="3140"/>
                  </a:cubicBezTo>
                  <a:cubicBezTo>
                    <a:pt x="3826" y="3140"/>
                    <a:pt x="3846" y="3125"/>
                    <a:pt x="3846" y="3092"/>
                  </a:cubicBezTo>
                  <a:cubicBezTo>
                    <a:pt x="3868" y="1274"/>
                    <a:pt x="2304" y="0"/>
                    <a:pt x="6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3" name="Google Shape;13653;p56"/>
            <p:cNvSpPr/>
            <p:nvPr/>
          </p:nvSpPr>
          <p:spPr>
            <a:xfrm>
              <a:off x="3366775" y="3245750"/>
              <a:ext cx="33325" cy="48775"/>
            </a:xfrm>
            <a:custGeom>
              <a:avLst/>
              <a:gdLst/>
              <a:ahLst/>
              <a:cxnLst/>
              <a:rect l="l" t="t" r="r" b="b"/>
              <a:pathLst>
                <a:path w="1333" h="1951" extrusionOk="0">
                  <a:moveTo>
                    <a:pt x="132" y="0"/>
                  </a:moveTo>
                  <a:cubicBezTo>
                    <a:pt x="124" y="0"/>
                    <a:pt x="116" y="1"/>
                    <a:pt x="108" y="1"/>
                  </a:cubicBezTo>
                  <a:cubicBezTo>
                    <a:pt x="60" y="1"/>
                    <a:pt x="1" y="49"/>
                    <a:pt x="24" y="96"/>
                  </a:cubicBezTo>
                  <a:cubicBezTo>
                    <a:pt x="48" y="394"/>
                    <a:pt x="405" y="644"/>
                    <a:pt x="572" y="894"/>
                  </a:cubicBezTo>
                  <a:cubicBezTo>
                    <a:pt x="775" y="1228"/>
                    <a:pt x="977" y="1549"/>
                    <a:pt x="1156" y="1894"/>
                  </a:cubicBezTo>
                  <a:cubicBezTo>
                    <a:pt x="1169" y="1934"/>
                    <a:pt x="1198" y="1951"/>
                    <a:pt x="1228" y="1951"/>
                  </a:cubicBezTo>
                  <a:cubicBezTo>
                    <a:pt x="1280" y="1951"/>
                    <a:pt x="1333" y="1902"/>
                    <a:pt x="1310" y="1835"/>
                  </a:cubicBezTo>
                  <a:cubicBezTo>
                    <a:pt x="1167" y="1442"/>
                    <a:pt x="1048" y="1049"/>
                    <a:pt x="822" y="692"/>
                  </a:cubicBezTo>
                  <a:cubicBezTo>
                    <a:pt x="694" y="448"/>
                    <a:pt x="453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4" name="Google Shape;13654;p56"/>
            <p:cNvSpPr/>
            <p:nvPr/>
          </p:nvSpPr>
          <p:spPr>
            <a:xfrm>
              <a:off x="3278675" y="3226050"/>
              <a:ext cx="76100" cy="17425"/>
            </a:xfrm>
            <a:custGeom>
              <a:avLst/>
              <a:gdLst/>
              <a:ahLst/>
              <a:cxnLst/>
              <a:rect l="l" t="t" r="r" b="b"/>
              <a:pathLst>
                <a:path w="3044" h="697" extrusionOk="0">
                  <a:moveTo>
                    <a:pt x="1326" y="0"/>
                  </a:moveTo>
                  <a:cubicBezTo>
                    <a:pt x="884" y="0"/>
                    <a:pt x="242" y="54"/>
                    <a:pt x="48" y="432"/>
                  </a:cubicBezTo>
                  <a:cubicBezTo>
                    <a:pt x="0" y="527"/>
                    <a:pt x="48" y="622"/>
                    <a:pt x="155" y="622"/>
                  </a:cubicBezTo>
                  <a:cubicBezTo>
                    <a:pt x="334" y="622"/>
                    <a:pt x="477" y="539"/>
                    <a:pt x="643" y="492"/>
                  </a:cubicBezTo>
                  <a:cubicBezTo>
                    <a:pt x="872" y="415"/>
                    <a:pt x="1108" y="392"/>
                    <a:pt x="1334" y="392"/>
                  </a:cubicBezTo>
                  <a:cubicBezTo>
                    <a:pt x="1390" y="392"/>
                    <a:pt x="1446" y="394"/>
                    <a:pt x="1501" y="396"/>
                  </a:cubicBezTo>
                  <a:cubicBezTo>
                    <a:pt x="1989" y="420"/>
                    <a:pt x="2394" y="634"/>
                    <a:pt x="2858" y="694"/>
                  </a:cubicBezTo>
                  <a:cubicBezTo>
                    <a:pt x="2868" y="696"/>
                    <a:pt x="2877" y="697"/>
                    <a:pt x="2886" y="697"/>
                  </a:cubicBezTo>
                  <a:cubicBezTo>
                    <a:pt x="2988" y="697"/>
                    <a:pt x="3044" y="580"/>
                    <a:pt x="2989" y="503"/>
                  </a:cubicBezTo>
                  <a:cubicBezTo>
                    <a:pt x="2715" y="87"/>
                    <a:pt x="1977" y="27"/>
                    <a:pt x="1524" y="3"/>
                  </a:cubicBezTo>
                  <a:cubicBezTo>
                    <a:pt x="1466" y="2"/>
                    <a:pt x="1398" y="0"/>
                    <a:pt x="132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5" name="Google Shape;13655;p56"/>
            <p:cNvSpPr/>
            <p:nvPr/>
          </p:nvSpPr>
          <p:spPr>
            <a:xfrm>
              <a:off x="3318250" y="3265050"/>
              <a:ext cx="74375" cy="49425"/>
            </a:xfrm>
            <a:custGeom>
              <a:avLst/>
              <a:gdLst/>
              <a:ahLst/>
              <a:cxnLst/>
              <a:rect l="l" t="t" r="r" b="b"/>
              <a:pathLst>
                <a:path w="2975" h="1977" extrusionOk="0">
                  <a:moveTo>
                    <a:pt x="341" y="0"/>
                  </a:moveTo>
                  <a:cubicBezTo>
                    <a:pt x="243" y="0"/>
                    <a:pt x="148" y="15"/>
                    <a:pt x="60" y="51"/>
                  </a:cubicBezTo>
                  <a:cubicBezTo>
                    <a:pt x="1" y="75"/>
                    <a:pt x="13" y="158"/>
                    <a:pt x="60" y="182"/>
                  </a:cubicBezTo>
                  <a:cubicBezTo>
                    <a:pt x="215" y="301"/>
                    <a:pt x="418" y="313"/>
                    <a:pt x="608" y="372"/>
                  </a:cubicBezTo>
                  <a:cubicBezTo>
                    <a:pt x="906" y="467"/>
                    <a:pt x="1192" y="598"/>
                    <a:pt x="1442" y="765"/>
                  </a:cubicBezTo>
                  <a:cubicBezTo>
                    <a:pt x="1965" y="1075"/>
                    <a:pt x="2465" y="1444"/>
                    <a:pt x="2823" y="1944"/>
                  </a:cubicBezTo>
                  <a:cubicBezTo>
                    <a:pt x="2838" y="1967"/>
                    <a:pt x="2860" y="1976"/>
                    <a:pt x="2882" y="1976"/>
                  </a:cubicBezTo>
                  <a:cubicBezTo>
                    <a:pt x="2929" y="1976"/>
                    <a:pt x="2974" y="1933"/>
                    <a:pt x="2942" y="1884"/>
                  </a:cubicBezTo>
                  <a:cubicBezTo>
                    <a:pt x="2632" y="1313"/>
                    <a:pt x="2156" y="837"/>
                    <a:pt x="1608" y="491"/>
                  </a:cubicBezTo>
                  <a:cubicBezTo>
                    <a:pt x="1278" y="297"/>
                    <a:pt x="774" y="0"/>
                    <a:pt x="34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6" name="Google Shape;13656;p56"/>
            <p:cNvSpPr/>
            <p:nvPr/>
          </p:nvSpPr>
          <p:spPr>
            <a:xfrm>
              <a:off x="3270700" y="3271675"/>
              <a:ext cx="40125" cy="15225"/>
            </a:xfrm>
            <a:custGeom>
              <a:avLst/>
              <a:gdLst/>
              <a:ahLst/>
              <a:cxnLst/>
              <a:rect l="l" t="t" r="r" b="b"/>
              <a:pathLst>
                <a:path w="1605" h="609" extrusionOk="0">
                  <a:moveTo>
                    <a:pt x="1558" y="0"/>
                  </a:moveTo>
                  <a:cubicBezTo>
                    <a:pt x="1260" y="0"/>
                    <a:pt x="986" y="60"/>
                    <a:pt x="724" y="155"/>
                  </a:cubicBezTo>
                  <a:cubicBezTo>
                    <a:pt x="498" y="226"/>
                    <a:pt x="212" y="321"/>
                    <a:pt x="34" y="500"/>
                  </a:cubicBezTo>
                  <a:cubicBezTo>
                    <a:pt x="0" y="533"/>
                    <a:pt x="29" y="608"/>
                    <a:pt x="82" y="608"/>
                  </a:cubicBezTo>
                  <a:cubicBezTo>
                    <a:pt x="85" y="608"/>
                    <a:pt x="89" y="608"/>
                    <a:pt x="93" y="607"/>
                  </a:cubicBezTo>
                  <a:cubicBezTo>
                    <a:pt x="307" y="560"/>
                    <a:pt x="486" y="405"/>
                    <a:pt x="665" y="298"/>
                  </a:cubicBezTo>
                  <a:cubicBezTo>
                    <a:pt x="938" y="167"/>
                    <a:pt x="1224" y="83"/>
                    <a:pt x="1534" y="60"/>
                  </a:cubicBezTo>
                  <a:cubicBezTo>
                    <a:pt x="1539" y="60"/>
                    <a:pt x="1544" y="61"/>
                    <a:pt x="1549" y="61"/>
                  </a:cubicBezTo>
                  <a:cubicBezTo>
                    <a:pt x="1605" y="61"/>
                    <a:pt x="1602" y="0"/>
                    <a:pt x="155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7" name="Google Shape;13657;p56"/>
            <p:cNvSpPr/>
            <p:nvPr/>
          </p:nvSpPr>
          <p:spPr>
            <a:xfrm>
              <a:off x="3322725" y="3311450"/>
              <a:ext cx="46150" cy="23275"/>
            </a:xfrm>
            <a:custGeom>
              <a:avLst/>
              <a:gdLst/>
              <a:ahLst/>
              <a:cxnLst/>
              <a:rect l="l" t="t" r="r" b="b"/>
              <a:pathLst>
                <a:path w="1846" h="931" extrusionOk="0">
                  <a:moveTo>
                    <a:pt x="399" y="0"/>
                  </a:moveTo>
                  <a:cubicBezTo>
                    <a:pt x="275" y="0"/>
                    <a:pt x="153" y="16"/>
                    <a:pt x="36" y="52"/>
                  </a:cubicBezTo>
                  <a:cubicBezTo>
                    <a:pt x="0" y="64"/>
                    <a:pt x="0" y="124"/>
                    <a:pt x="36" y="124"/>
                  </a:cubicBezTo>
                  <a:cubicBezTo>
                    <a:pt x="541" y="292"/>
                    <a:pt x="1088" y="376"/>
                    <a:pt x="1538" y="693"/>
                  </a:cubicBezTo>
                  <a:lnTo>
                    <a:pt x="1538" y="693"/>
                  </a:lnTo>
                  <a:cubicBezTo>
                    <a:pt x="1523" y="715"/>
                    <a:pt x="1510" y="736"/>
                    <a:pt x="1501" y="755"/>
                  </a:cubicBezTo>
                  <a:cubicBezTo>
                    <a:pt x="1431" y="833"/>
                    <a:pt x="1508" y="931"/>
                    <a:pt x="1592" y="931"/>
                  </a:cubicBezTo>
                  <a:cubicBezTo>
                    <a:pt x="1622" y="931"/>
                    <a:pt x="1654" y="917"/>
                    <a:pt x="1679" y="886"/>
                  </a:cubicBezTo>
                  <a:cubicBezTo>
                    <a:pt x="1703" y="838"/>
                    <a:pt x="1751" y="802"/>
                    <a:pt x="1786" y="755"/>
                  </a:cubicBezTo>
                  <a:cubicBezTo>
                    <a:pt x="1822" y="707"/>
                    <a:pt x="1846" y="635"/>
                    <a:pt x="1786" y="576"/>
                  </a:cubicBezTo>
                  <a:cubicBezTo>
                    <a:pt x="1434" y="261"/>
                    <a:pt x="898" y="0"/>
                    <a:pt x="39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8" name="Google Shape;13658;p56"/>
            <p:cNvSpPr/>
            <p:nvPr/>
          </p:nvSpPr>
          <p:spPr>
            <a:xfrm>
              <a:off x="3289100" y="3313500"/>
              <a:ext cx="23575" cy="10875"/>
            </a:xfrm>
            <a:custGeom>
              <a:avLst/>
              <a:gdLst/>
              <a:ahLst/>
              <a:cxnLst/>
              <a:rect l="l" t="t" r="r" b="b"/>
              <a:pathLst>
                <a:path w="943" h="435" extrusionOk="0">
                  <a:moveTo>
                    <a:pt x="836" y="1"/>
                  </a:moveTo>
                  <a:cubicBezTo>
                    <a:pt x="828" y="1"/>
                    <a:pt x="819" y="2"/>
                    <a:pt x="810" y="6"/>
                  </a:cubicBezTo>
                  <a:cubicBezTo>
                    <a:pt x="655" y="42"/>
                    <a:pt x="524" y="89"/>
                    <a:pt x="369" y="149"/>
                  </a:cubicBezTo>
                  <a:cubicBezTo>
                    <a:pt x="250" y="196"/>
                    <a:pt x="119" y="220"/>
                    <a:pt x="36" y="327"/>
                  </a:cubicBezTo>
                  <a:cubicBezTo>
                    <a:pt x="0" y="375"/>
                    <a:pt x="12" y="434"/>
                    <a:pt x="72" y="434"/>
                  </a:cubicBezTo>
                  <a:cubicBezTo>
                    <a:pt x="214" y="434"/>
                    <a:pt x="333" y="363"/>
                    <a:pt x="453" y="315"/>
                  </a:cubicBezTo>
                  <a:cubicBezTo>
                    <a:pt x="583" y="256"/>
                    <a:pt x="714" y="208"/>
                    <a:pt x="845" y="161"/>
                  </a:cubicBezTo>
                  <a:cubicBezTo>
                    <a:pt x="942" y="139"/>
                    <a:pt x="913" y="1"/>
                    <a:pt x="83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9" name="Google Shape;13659;p56"/>
            <p:cNvSpPr/>
            <p:nvPr/>
          </p:nvSpPr>
          <p:spPr>
            <a:xfrm>
              <a:off x="3332275" y="3347875"/>
              <a:ext cx="15775" cy="9750"/>
            </a:xfrm>
            <a:custGeom>
              <a:avLst/>
              <a:gdLst/>
              <a:ahLst/>
              <a:cxnLst/>
              <a:rect l="l" t="t" r="r" b="b"/>
              <a:pathLst>
                <a:path w="631" h="390" extrusionOk="0">
                  <a:moveTo>
                    <a:pt x="285" y="0"/>
                  </a:moveTo>
                  <a:cubicBezTo>
                    <a:pt x="215" y="0"/>
                    <a:pt x="164" y="13"/>
                    <a:pt x="128" y="49"/>
                  </a:cubicBezTo>
                  <a:lnTo>
                    <a:pt x="128" y="49"/>
                  </a:lnTo>
                  <a:cubicBezTo>
                    <a:pt x="79" y="71"/>
                    <a:pt x="29" y="93"/>
                    <a:pt x="11" y="155"/>
                  </a:cubicBezTo>
                  <a:cubicBezTo>
                    <a:pt x="1" y="228"/>
                    <a:pt x="55" y="264"/>
                    <a:pt x="108" y="296"/>
                  </a:cubicBezTo>
                  <a:lnTo>
                    <a:pt x="108" y="296"/>
                  </a:lnTo>
                  <a:cubicBezTo>
                    <a:pt x="178" y="358"/>
                    <a:pt x="290" y="361"/>
                    <a:pt x="369" y="381"/>
                  </a:cubicBezTo>
                  <a:cubicBezTo>
                    <a:pt x="384" y="387"/>
                    <a:pt x="400" y="390"/>
                    <a:pt x="417" y="390"/>
                  </a:cubicBezTo>
                  <a:cubicBezTo>
                    <a:pt x="500" y="390"/>
                    <a:pt x="587" y="320"/>
                    <a:pt x="607" y="250"/>
                  </a:cubicBezTo>
                  <a:cubicBezTo>
                    <a:pt x="631" y="179"/>
                    <a:pt x="571" y="60"/>
                    <a:pt x="476" y="24"/>
                  </a:cubicBezTo>
                  <a:cubicBezTo>
                    <a:pt x="416" y="12"/>
                    <a:pt x="345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0" name="Google Shape;13660;p56"/>
            <p:cNvSpPr/>
            <p:nvPr/>
          </p:nvSpPr>
          <p:spPr>
            <a:xfrm>
              <a:off x="3288500" y="3176550"/>
              <a:ext cx="90200" cy="32025"/>
            </a:xfrm>
            <a:custGeom>
              <a:avLst/>
              <a:gdLst/>
              <a:ahLst/>
              <a:cxnLst/>
              <a:rect l="l" t="t" r="r" b="b"/>
              <a:pathLst>
                <a:path w="3608" h="1281" extrusionOk="0">
                  <a:moveTo>
                    <a:pt x="2724" y="0"/>
                  </a:moveTo>
                  <a:cubicBezTo>
                    <a:pt x="2383" y="0"/>
                    <a:pt x="2041" y="77"/>
                    <a:pt x="1691" y="209"/>
                  </a:cubicBezTo>
                  <a:cubicBezTo>
                    <a:pt x="1155" y="412"/>
                    <a:pt x="429" y="697"/>
                    <a:pt x="36" y="1150"/>
                  </a:cubicBezTo>
                  <a:cubicBezTo>
                    <a:pt x="0" y="1186"/>
                    <a:pt x="24" y="1281"/>
                    <a:pt x="96" y="1281"/>
                  </a:cubicBezTo>
                  <a:cubicBezTo>
                    <a:pt x="607" y="1269"/>
                    <a:pt x="1024" y="912"/>
                    <a:pt x="1465" y="697"/>
                  </a:cubicBezTo>
                  <a:cubicBezTo>
                    <a:pt x="2107" y="393"/>
                    <a:pt x="2706" y="292"/>
                    <a:pt x="3414" y="292"/>
                  </a:cubicBezTo>
                  <a:cubicBezTo>
                    <a:pt x="3455" y="292"/>
                    <a:pt x="3495" y="292"/>
                    <a:pt x="3536" y="293"/>
                  </a:cubicBezTo>
                  <a:cubicBezTo>
                    <a:pt x="3540" y="293"/>
                    <a:pt x="3544" y="294"/>
                    <a:pt x="3547" y="294"/>
                  </a:cubicBezTo>
                  <a:cubicBezTo>
                    <a:pt x="3608" y="294"/>
                    <a:pt x="3605" y="196"/>
                    <a:pt x="3548" y="162"/>
                  </a:cubicBezTo>
                  <a:cubicBezTo>
                    <a:pt x="3272" y="50"/>
                    <a:pt x="2999" y="0"/>
                    <a:pt x="27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1" name="Google Shape;13661;p56"/>
            <p:cNvSpPr/>
            <p:nvPr/>
          </p:nvSpPr>
          <p:spPr>
            <a:xfrm>
              <a:off x="3274400" y="3194900"/>
              <a:ext cx="107275" cy="37975"/>
            </a:xfrm>
            <a:custGeom>
              <a:avLst/>
              <a:gdLst/>
              <a:ahLst/>
              <a:cxnLst/>
              <a:rect l="l" t="t" r="r" b="b"/>
              <a:pathLst>
                <a:path w="4291" h="1519" extrusionOk="0">
                  <a:moveTo>
                    <a:pt x="3728" y="0"/>
                  </a:moveTo>
                  <a:cubicBezTo>
                    <a:pt x="3116" y="0"/>
                    <a:pt x="2513" y="103"/>
                    <a:pt x="1933" y="309"/>
                  </a:cubicBezTo>
                  <a:cubicBezTo>
                    <a:pt x="1291" y="535"/>
                    <a:pt x="505" y="845"/>
                    <a:pt x="52" y="1368"/>
                  </a:cubicBezTo>
                  <a:cubicBezTo>
                    <a:pt x="1" y="1430"/>
                    <a:pt x="38" y="1518"/>
                    <a:pt x="111" y="1518"/>
                  </a:cubicBezTo>
                  <a:cubicBezTo>
                    <a:pt x="122" y="1518"/>
                    <a:pt x="135" y="1516"/>
                    <a:pt x="148" y="1511"/>
                  </a:cubicBezTo>
                  <a:cubicBezTo>
                    <a:pt x="802" y="1368"/>
                    <a:pt x="1398" y="892"/>
                    <a:pt x="2017" y="642"/>
                  </a:cubicBezTo>
                  <a:cubicBezTo>
                    <a:pt x="2731" y="356"/>
                    <a:pt x="3457" y="202"/>
                    <a:pt x="4231" y="94"/>
                  </a:cubicBezTo>
                  <a:cubicBezTo>
                    <a:pt x="4291" y="94"/>
                    <a:pt x="4291" y="23"/>
                    <a:pt x="4231" y="23"/>
                  </a:cubicBezTo>
                  <a:cubicBezTo>
                    <a:pt x="4063" y="8"/>
                    <a:pt x="3895" y="0"/>
                    <a:pt x="372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2" name="Google Shape;13662;p56"/>
            <p:cNvSpPr/>
            <p:nvPr/>
          </p:nvSpPr>
          <p:spPr>
            <a:xfrm>
              <a:off x="3294000" y="3209575"/>
              <a:ext cx="87275" cy="20825"/>
            </a:xfrm>
            <a:custGeom>
              <a:avLst/>
              <a:gdLst/>
              <a:ahLst/>
              <a:cxnLst/>
              <a:rect l="l" t="t" r="r" b="b"/>
              <a:pathLst>
                <a:path w="3491" h="833" extrusionOk="0">
                  <a:moveTo>
                    <a:pt x="2267" y="1"/>
                  </a:moveTo>
                  <a:cubicBezTo>
                    <a:pt x="1486" y="1"/>
                    <a:pt x="713" y="224"/>
                    <a:pt x="54" y="710"/>
                  </a:cubicBezTo>
                  <a:cubicBezTo>
                    <a:pt x="0" y="742"/>
                    <a:pt x="24" y="832"/>
                    <a:pt x="82" y="832"/>
                  </a:cubicBezTo>
                  <a:cubicBezTo>
                    <a:pt x="88" y="832"/>
                    <a:pt x="95" y="831"/>
                    <a:pt x="102" y="829"/>
                  </a:cubicBezTo>
                  <a:cubicBezTo>
                    <a:pt x="1054" y="551"/>
                    <a:pt x="1873" y="158"/>
                    <a:pt x="2836" y="158"/>
                  </a:cubicBezTo>
                  <a:cubicBezTo>
                    <a:pt x="3029" y="158"/>
                    <a:pt x="3228" y="174"/>
                    <a:pt x="3435" y="210"/>
                  </a:cubicBezTo>
                  <a:cubicBezTo>
                    <a:pt x="3445" y="215"/>
                    <a:pt x="3453" y="217"/>
                    <a:pt x="3459" y="217"/>
                  </a:cubicBezTo>
                  <a:cubicBezTo>
                    <a:pt x="3486" y="217"/>
                    <a:pt x="3490" y="184"/>
                    <a:pt x="3471" y="174"/>
                  </a:cubicBezTo>
                  <a:cubicBezTo>
                    <a:pt x="3077" y="61"/>
                    <a:pt x="2671" y="1"/>
                    <a:pt x="226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3" name="Google Shape;13663;p56"/>
            <p:cNvSpPr/>
            <p:nvPr/>
          </p:nvSpPr>
          <p:spPr>
            <a:xfrm>
              <a:off x="3316250" y="3223650"/>
              <a:ext cx="74900" cy="12950"/>
            </a:xfrm>
            <a:custGeom>
              <a:avLst/>
              <a:gdLst/>
              <a:ahLst/>
              <a:cxnLst/>
              <a:rect l="l" t="t" r="r" b="b"/>
              <a:pathLst>
                <a:path w="2996" h="518" extrusionOk="0">
                  <a:moveTo>
                    <a:pt x="1242" y="0"/>
                  </a:moveTo>
                  <a:cubicBezTo>
                    <a:pt x="806" y="0"/>
                    <a:pt x="385" y="95"/>
                    <a:pt x="57" y="326"/>
                  </a:cubicBezTo>
                  <a:cubicBezTo>
                    <a:pt x="1" y="359"/>
                    <a:pt x="19" y="457"/>
                    <a:pt x="92" y="457"/>
                  </a:cubicBezTo>
                  <a:cubicBezTo>
                    <a:pt x="96" y="457"/>
                    <a:pt x="100" y="457"/>
                    <a:pt x="105" y="457"/>
                  </a:cubicBezTo>
                  <a:cubicBezTo>
                    <a:pt x="630" y="384"/>
                    <a:pt x="1160" y="301"/>
                    <a:pt x="1686" y="301"/>
                  </a:cubicBezTo>
                  <a:cubicBezTo>
                    <a:pt x="2114" y="301"/>
                    <a:pt x="2541" y="356"/>
                    <a:pt x="2962" y="516"/>
                  </a:cubicBezTo>
                  <a:cubicBezTo>
                    <a:pt x="2964" y="517"/>
                    <a:pt x="2965" y="518"/>
                    <a:pt x="2966" y="518"/>
                  </a:cubicBezTo>
                  <a:cubicBezTo>
                    <a:pt x="2979" y="518"/>
                    <a:pt x="2995" y="479"/>
                    <a:pt x="2974" y="468"/>
                  </a:cubicBezTo>
                  <a:cubicBezTo>
                    <a:pt x="2519" y="195"/>
                    <a:pt x="1865" y="0"/>
                    <a:pt x="124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4" name="Google Shape;13664;p56"/>
            <p:cNvSpPr/>
            <p:nvPr/>
          </p:nvSpPr>
          <p:spPr>
            <a:xfrm>
              <a:off x="3339400" y="3255050"/>
              <a:ext cx="46700" cy="11650"/>
            </a:xfrm>
            <a:custGeom>
              <a:avLst/>
              <a:gdLst/>
              <a:ahLst/>
              <a:cxnLst/>
              <a:rect l="l" t="t" r="r" b="b"/>
              <a:pathLst>
                <a:path w="1868" h="466" extrusionOk="0">
                  <a:moveTo>
                    <a:pt x="620" y="0"/>
                  </a:moveTo>
                  <a:cubicBezTo>
                    <a:pt x="422" y="0"/>
                    <a:pt x="227" y="22"/>
                    <a:pt x="48" y="58"/>
                  </a:cubicBezTo>
                  <a:cubicBezTo>
                    <a:pt x="0" y="58"/>
                    <a:pt x="0" y="129"/>
                    <a:pt x="48" y="129"/>
                  </a:cubicBezTo>
                  <a:cubicBezTo>
                    <a:pt x="619" y="236"/>
                    <a:pt x="1334" y="94"/>
                    <a:pt x="1846" y="463"/>
                  </a:cubicBezTo>
                  <a:cubicBezTo>
                    <a:pt x="1848" y="465"/>
                    <a:pt x="1850" y="466"/>
                    <a:pt x="1853" y="466"/>
                  </a:cubicBezTo>
                  <a:cubicBezTo>
                    <a:pt x="1861" y="466"/>
                    <a:pt x="1867" y="451"/>
                    <a:pt x="1858" y="451"/>
                  </a:cubicBezTo>
                  <a:cubicBezTo>
                    <a:pt x="1550" y="118"/>
                    <a:pt x="1079" y="0"/>
                    <a:pt x="62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5" name="Google Shape;13665;p56"/>
            <p:cNvSpPr/>
            <p:nvPr/>
          </p:nvSpPr>
          <p:spPr>
            <a:xfrm>
              <a:off x="3345650" y="3268900"/>
              <a:ext cx="55075" cy="10225"/>
            </a:xfrm>
            <a:custGeom>
              <a:avLst/>
              <a:gdLst/>
              <a:ahLst/>
              <a:cxnLst/>
              <a:rect l="l" t="t" r="r" b="b"/>
              <a:pathLst>
                <a:path w="2203" h="409" extrusionOk="0">
                  <a:moveTo>
                    <a:pt x="748" y="0"/>
                  </a:moveTo>
                  <a:cubicBezTo>
                    <a:pt x="521" y="0"/>
                    <a:pt x="301" y="30"/>
                    <a:pt x="96" y="111"/>
                  </a:cubicBezTo>
                  <a:cubicBezTo>
                    <a:pt x="0" y="147"/>
                    <a:pt x="12" y="266"/>
                    <a:pt x="107" y="278"/>
                  </a:cubicBezTo>
                  <a:cubicBezTo>
                    <a:pt x="750" y="337"/>
                    <a:pt x="1369" y="325"/>
                    <a:pt x="2012" y="409"/>
                  </a:cubicBezTo>
                  <a:cubicBezTo>
                    <a:pt x="2143" y="409"/>
                    <a:pt x="2203" y="206"/>
                    <a:pt x="2072" y="194"/>
                  </a:cubicBezTo>
                  <a:cubicBezTo>
                    <a:pt x="1654" y="116"/>
                    <a:pt x="1190" y="0"/>
                    <a:pt x="74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6" name="Google Shape;13666;p56"/>
            <p:cNvSpPr/>
            <p:nvPr/>
          </p:nvSpPr>
          <p:spPr>
            <a:xfrm>
              <a:off x="3366775" y="3291225"/>
              <a:ext cx="23850" cy="6650"/>
            </a:xfrm>
            <a:custGeom>
              <a:avLst/>
              <a:gdLst/>
              <a:ahLst/>
              <a:cxnLst/>
              <a:rect l="l" t="t" r="r" b="b"/>
              <a:pathLst>
                <a:path w="954" h="266" extrusionOk="0">
                  <a:moveTo>
                    <a:pt x="303" y="0"/>
                  </a:moveTo>
                  <a:cubicBezTo>
                    <a:pt x="222" y="0"/>
                    <a:pt x="140" y="12"/>
                    <a:pt x="60" y="40"/>
                  </a:cubicBezTo>
                  <a:cubicBezTo>
                    <a:pt x="1" y="63"/>
                    <a:pt x="24" y="135"/>
                    <a:pt x="84" y="147"/>
                  </a:cubicBezTo>
                  <a:cubicBezTo>
                    <a:pt x="334" y="182"/>
                    <a:pt x="596" y="206"/>
                    <a:pt x="858" y="266"/>
                  </a:cubicBezTo>
                  <a:cubicBezTo>
                    <a:pt x="929" y="266"/>
                    <a:pt x="953" y="147"/>
                    <a:pt x="882" y="135"/>
                  </a:cubicBezTo>
                  <a:cubicBezTo>
                    <a:pt x="696" y="67"/>
                    <a:pt x="499" y="0"/>
                    <a:pt x="3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7" name="Google Shape;13667;p56"/>
            <p:cNvSpPr/>
            <p:nvPr/>
          </p:nvSpPr>
          <p:spPr>
            <a:xfrm>
              <a:off x="3365775" y="3304100"/>
              <a:ext cx="8175" cy="5700"/>
            </a:xfrm>
            <a:custGeom>
              <a:avLst/>
              <a:gdLst/>
              <a:ahLst/>
              <a:cxnLst/>
              <a:rect l="l" t="t" r="r" b="b"/>
              <a:pathLst>
                <a:path w="327" h="228" extrusionOk="0">
                  <a:moveTo>
                    <a:pt x="165" y="0"/>
                  </a:moveTo>
                  <a:cubicBezTo>
                    <a:pt x="73" y="0"/>
                    <a:pt x="1" y="134"/>
                    <a:pt x="100" y="179"/>
                  </a:cubicBezTo>
                  <a:cubicBezTo>
                    <a:pt x="148" y="215"/>
                    <a:pt x="207" y="227"/>
                    <a:pt x="267" y="227"/>
                  </a:cubicBezTo>
                  <a:cubicBezTo>
                    <a:pt x="314" y="227"/>
                    <a:pt x="326" y="179"/>
                    <a:pt x="326" y="156"/>
                  </a:cubicBezTo>
                  <a:cubicBezTo>
                    <a:pt x="314" y="96"/>
                    <a:pt x="279" y="96"/>
                    <a:pt x="255" y="48"/>
                  </a:cubicBezTo>
                  <a:cubicBezTo>
                    <a:pt x="226" y="14"/>
                    <a:pt x="195" y="0"/>
                    <a:pt x="16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8" name="Google Shape;13668;p56"/>
            <p:cNvSpPr/>
            <p:nvPr/>
          </p:nvSpPr>
          <p:spPr>
            <a:xfrm>
              <a:off x="3363200" y="3313925"/>
              <a:ext cx="20550" cy="9575"/>
            </a:xfrm>
            <a:custGeom>
              <a:avLst/>
              <a:gdLst/>
              <a:ahLst/>
              <a:cxnLst/>
              <a:rect l="l" t="t" r="r" b="b"/>
              <a:pathLst>
                <a:path w="822" h="383" extrusionOk="0">
                  <a:moveTo>
                    <a:pt x="251" y="1"/>
                  </a:moveTo>
                  <a:cubicBezTo>
                    <a:pt x="72" y="13"/>
                    <a:pt x="1" y="239"/>
                    <a:pt x="167" y="322"/>
                  </a:cubicBezTo>
                  <a:cubicBezTo>
                    <a:pt x="235" y="370"/>
                    <a:pt x="326" y="382"/>
                    <a:pt x="416" y="382"/>
                  </a:cubicBezTo>
                  <a:cubicBezTo>
                    <a:pt x="484" y="382"/>
                    <a:pt x="551" y="375"/>
                    <a:pt x="608" y="370"/>
                  </a:cubicBezTo>
                  <a:cubicBezTo>
                    <a:pt x="613" y="370"/>
                    <a:pt x="617" y="370"/>
                    <a:pt x="622" y="370"/>
                  </a:cubicBezTo>
                  <a:cubicBezTo>
                    <a:pt x="821" y="370"/>
                    <a:pt x="794" y="119"/>
                    <a:pt x="608" y="84"/>
                  </a:cubicBezTo>
                  <a:cubicBezTo>
                    <a:pt x="489" y="72"/>
                    <a:pt x="370" y="1"/>
                    <a:pt x="25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9" name="Google Shape;13669;p56"/>
            <p:cNvSpPr/>
            <p:nvPr/>
          </p:nvSpPr>
          <p:spPr>
            <a:xfrm>
              <a:off x="3342075" y="3174625"/>
              <a:ext cx="67000" cy="86650"/>
            </a:xfrm>
            <a:custGeom>
              <a:avLst/>
              <a:gdLst/>
              <a:ahLst/>
              <a:cxnLst/>
              <a:rect l="l" t="t" r="r" b="b"/>
              <a:pathLst>
                <a:path w="2680" h="3466" extrusionOk="0">
                  <a:moveTo>
                    <a:pt x="131" y="1"/>
                  </a:moveTo>
                  <a:cubicBezTo>
                    <a:pt x="36" y="1"/>
                    <a:pt x="0" y="108"/>
                    <a:pt x="72" y="155"/>
                  </a:cubicBezTo>
                  <a:cubicBezTo>
                    <a:pt x="691" y="513"/>
                    <a:pt x="1167" y="1013"/>
                    <a:pt x="1560" y="1608"/>
                  </a:cubicBezTo>
                  <a:cubicBezTo>
                    <a:pt x="1929" y="2179"/>
                    <a:pt x="2048" y="2787"/>
                    <a:pt x="2274" y="3394"/>
                  </a:cubicBezTo>
                  <a:cubicBezTo>
                    <a:pt x="2286" y="3441"/>
                    <a:pt x="2322" y="3465"/>
                    <a:pt x="2359" y="3465"/>
                  </a:cubicBezTo>
                  <a:cubicBezTo>
                    <a:pt x="2397" y="3465"/>
                    <a:pt x="2435" y="3441"/>
                    <a:pt x="2453" y="3394"/>
                  </a:cubicBezTo>
                  <a:cubicBezTo>
                    <a:pt x="2679" y="2727"/>
                    <a:pt x="2155" y="1882"/>
                    <a:pt x="1798" y="1358"/>
                  </a:cubicBezTo>
                  <a:cubicBezTo>
                    <a:pt x="1405" y="774"/>
                    <a:pt x="834" y="167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0" name="Google Shape;13670;p56"/>
            <p:cNvSpPr/>
            <p:nvPr/>
          </p:nvSpPr>
          <p:spPr>
            <a:xfrm>
              <a:off x="3342975" y="3168825"/>
              <a:ext cx="64000" cy="102400"/>
            </a:xfrm>
            <a:custGeom>
              <a:avLst/>
              <a:gdLst/>
              <a:ahLst/>
              <a:cxnLst/>
              <a:rect l="l" t="t" r="r" b="b"/>
              <a:pathLst>
                <a:path w="2560" h="4096" extrusionOk="0">
                  <a:moveTo>
                    <a:pt x="63" y="1"/>
                  </a:moveTo>
                  <a:cubicBezTo>
                    <a:pt x="24" y="1"/>
                    <a:pt x="1" y="43"/>
                    <a:pt x="36" y="78"/>
                  </a:cubicBezTo>
                  <a:cubicBezTo>
                    <a:pt x="512" y="673"/>
                    <a:pt x="988" y="1245"/>
                    <a:pt x="1346" y="1923"/>
                  </a:cubicBezTo>
                  <a:cubicBezTo>
                    <a:pt x="1715" y="2602"/>
                    <a:pt x="1846" y="3292"/>
                    <a:pt x="2108" y="4019"/>
                  </a:cubicBezTo>
                  <a:cubicBezTo>
                    <a:pt x="2120" y="4064"/>
                    <a:pt x="2176" y="4095"/>
                    <a:pt x="2227" y="4095"/>
                  </a:cubicBezTo>
                  <a:cubicBezTo>
                    <a:pt x="2270" y="4095"/>
                    <a:pt x="2311" y="4073"/>
                    <a:pt x="2322" y="4019"/>
                  </a:cubicBezTo>
                  <a:cubicBezTo>
                    <a:pt x="2560" y="2578"/>
                    <a:pt x="1155" y="852"/>
                    <a:pt x="107" y="18"/>
                  </a:cubicBezTo>
                  <a:cubicBezTo>
                    <a:pt x="92" y="6"/>
                    <a:pt x="76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1" name="Google Shape;13671;p56"/>
            <p:cNvSpPr/>
            <p:nvPr/>
          </p:nvSpPr>
          <p:spPr>
            <a:xfrm>
              <a:off x="3334950" y="3175350"/>
              <a:ext cx="59400" cy="117650"/>
            </a:xfrm>
            <a:custGeom>
              <a:avLst/>
              <a:gdLst/>
              <a:ahLst/>
              <a:cxnLst/>
              <a:rect l="l" t="t" r="r" b="b"/>
              <a:pathLst>
                <a:path w="2376" h="4706" extrusionOk="0">
                  <a:moveTo>
                    <a:pt x="94" y="0"/>
                  </a:moveTo>
                  <a:cubicBezTo>
                    <a:pt x="48" y="0"/>
                    <a:pt x="1" y="68"/>
                    <a:pt x="47" y="114"/>
                  </a:cubicBezTo>
                  <a:cubicBezTo>
                    <a:pt x="1428" y="1317"/>
                    <a:pt x="1655" y="3031"/>
                    <a:pt x="2250" y="4663"/>
                  </a:cubicBezTo>
                  <a:cubicBezTo>
                    <a:pt x="2261" y="4691"/>
                    <a:pt x="2292" y="4706"/>
                    <a:pt x="2319" y="4706"/>
                  </a:cubicBezTo>
                  <a:cubicBezTo>
                    <a:pt x="2349" y="4706"/>
                    <a:pt x="2375" y="4688"/>
                    <a:pt x="2369" y="4651"/>
                  </a:cubicBezTo>
                  <a:cubicBezTo>
                    <a:pt x="2274" y="2984"/>
                    <a:pt x="1452" y="1067"/>
                    <a:pt x="131" y="19"/>
                  </a:cubicBezTo>
                  <a:cubicBezTo>
                    <a:pt x="120" y="6"/>
                    <a:pt x="107" y="0"/>
                    <a:pt x="9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2" name="Google Shape;13672;p56"/>
            <p:cNvSpPr/>
            <p:nvPr/>
          </p:nvSpPr>
          <p:spPr>
            <a:xfrm>
              <a:off x="3348325" y="3221175"/>
              <a:ext cx="21350" cy="57825"/>
            </a:xfrm>
            <a:custGeom>
              <a:avLst/>
              <a:gdLst/>
              <a:ahLst/>
              <a:cxnLst/>
              <a:rect l="l" t="t" r="r" b="b"/>
              <a:pathLst>
                <a:path w="854" h="2313" extrusionOk="0">
                  <a:moveTo>
                    <a:pt x="111" y="0"/>
                  </a:moveTo>
                  <a:cubicBezTo>
                    <a:pt x="57" y="0"/>
                    <a:pt x="0" y="67"/>
                    <a:pt x="24" y="139"/>
                  </a:cubicBezTo>
                  <a:cubicBezTo>
                    <a:pt x="346" y="817"/>
                    <a:pt x="429" y="1591"/>
                    <a:pt x="727" y="2282"/>
                  </a:cubicBezTo>
                  <a:cubicBezTo>
                    <a:pt x="740" y="2303"/>
                    <a:pt x="760" y="2313"/>
                    <a:pt x="781" y="2313"/>
                  </a:cubicBezTo>
                  <a:cubicBezTo>
                    <a:pt x="817" y="2313"/>
                    <a:pt x="853" y="2284"/>
                    <a:pt x="846" y="2246"/>
                  </a:cubicBezTo>
                  <a:cubicBezTo>
                    <a:pt x="786" y="1508"/>
                    <a:pt x="489" y="734"/>
                    <a:pt x="179" y="55"/>
                  </a:cubicBezTo>
                  <a:cubicBezTo>
                    <a:pt x="163" y="16"/>
                    <a:pt x="137" y="0"/>
                    <a:pt x="11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3" name="Google Shape;13673;p56"/>
            <p:cNvSpPr/>
            <p:nvPr/>
          </p:nvSpPr>
          <p:spPr>
            <a:xfrm>
              <a:off x="3359900" y="3285250"/>
              <a:ext cx="14050" cy="25375"/>
            </a:xfrm>
            <a:custGeom>
              <a:avLst/>
              <a:gdLst/>
              <a:ahLst/>
              <a:cxnLst/>
              <a:rect l="l" t="t" r="r" b="b"/>
              <a:pathLst>
                <a:path w="562" h="1015" extrusionOk="0">
                  <a:moveTo>
                    <a:pt x="227" y="0"/>
                  </a:moveTo>
                  <a:cubicBezTo>
                    <a:pt x="118" y="0"/>
                    <a:pt x="1" y="87"/>
                    <a:pt x="37" y="219"/>
                  </a:cubicBezTo>
                  <a:cubicBezTo>
                    <a:pt x="85" y="374"/>
                    <a:pt x="121" y="505"/>
                    <a:pt x="133" y="660"/>
                  </a:cubicBezTo>
                  <a:cubicBezTo>
                    <a:pt x="145" y="791"/>
                    <a:pt x="157" y="933"/>
                    <a:pt x="299" y="993"/>
                  </a:cubicBezTo>
                  <a:cubicBezTo>
                    <a:pt x="324" y="1008"/>
                    <a:pt x="345" y="1014"/>
                    <a:pt x="364" y="1014"/>
                  </a:cubicBezTo>
                  <a:cubicBezTo>
                    <a:pt x="391" y="1014"/>
                    <a:pt x="415" y="1002"/>
                    <a:pt x="442" y="981"/>
                  </a:cubicBezTo>
                  <a:cubicBezTo>
                    <a:pt x="561" y="874"/>
                    <a:pt x="514" y="719"/>
                    <a:pt x="490" y="576"/>
                  </a:cubicBezTo>
                  <a:cubicBezTo>
                    <a:pt x="454" y="433"/>
                    <a:pt x="430" y="267"/>
                    <a:pt x="383" y="112"/>
                  </a:cubicBezTo>
                  <a:cubicBezTo>
                    <a:pt x="360" y="34"/>
                    <a:pt x="295" y="0"/>
                    <a:pt x="22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4" name="Google Shape;13674;p56"/>
            <p:cNvSpPr/>
            <p:nvPr/>
          </p:nvSpPr>
          <p:spPr>
            <a:xfrm>
              <a:off x="3504900" y="3464800"/>
              <a:ext cx="12825" cy="18525"/>
            </a:xfrm>
            <a:custGeom>
              <a:avLst/>
              <a:gdLst/>
              <a:ahLst/>
              <a:cxnLst/>
              <a:rect l="l" t="t" r="r" b="b"/>
              <a:pathLst>
                <a:path w="513" h="741" extrusionOk="0">
                  <a:moveTo>
                    <a:pt x="179" y="1"/>
                  </a:moveTo>
                  <a:cubicBezTo>
                    <a:pt x="91" y="1"/>
                    <a:pt x="0" y="88"/>
                    <a:pt x="60" y="181"/>
                  </a:cubicBezTo>
                  <a:cubicBezTo>
                    <a:pt x="119" y="264"/>
                    <a:pt x="167" y="336"/>
                    <a:pt x="191" y="419"/>
                  </a:cubicBezTo>
                  <a:cubicBezTo>
                    <a:pt x="226" y="514"/>
                    <a:pt x="238" y="597"/>
                    <a:pt x="286" y="681"/>
                  </a:cubicBezTo>
                  <a:cubicBezTo>
                    <a:pt x="298" y="705"/>
                    <a:pt x="345" y="740"/>
                    <a:pt x="393" y="740"/>
                  </a:cubicBezTo>
                  <a:cubicBezTo>
                    <a:pt x="417" y="740"/>
                    <a:pt x="429" y="740"/>
                    <a:pt x="453" y="717"/>
                  </a:cubicBezTo>
                  <a:cubicBezTo>
                    <a:pt x="488" y="705"/>
                    <a:pt x="512" y="657"/>
                    <a:pt x="512" y="621"/>
                  </a:cubicBezTo>
                  <a:cubicBezTo>
                    <a:pt x="512" y="419"/>
                    <a:pt x="393" y="216"/>
                    <a:pt x="274" y="50"/>
                  </a:cubicBezTo>
                  <a:cubicBezTo>
                    <a:pt x="250" y="15"/>
                    <a:pt x="215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5" name="Google Shape;13675;p56"/>
            <p:cNvSpPr/>
            <p:nvPr/>
          </p:nvSpPr>
          <p:spPr>
            <a:xfrm>
              <a:off x="3537325" y="3441200"/>
              <a:ext cx="9250" cy="10100"/>
            </a:xfrm>
            <a:custGeom>
              <a:avLst/>
              <a:gdLst/>
              <a:ahLst/>
              <a:cxnLst/>
              <a:rect l="l" t="t" r="r" b="b"/>
              <a:pathLst>
                <a:path w="370" h="404" extrusionOk="0">
                  <a:moveTo>
                    <a:pt x="168" y="0"/>
                  </a:moveTo>
                  <a:cubicBezTo>
                    <a:pt x="81" y="0"/>
                    <a:pt x="1" y="84"/>
                    <a:pt x="60" y="196"/>
                  </a:cubicBezTo>
                  <a:cubicBezTo>
                    <a:pt x="104" y="261"/>
                    <a:pt x="108" y="403"/>
                    <a:pt x="205" y="403"/>
                  </a:cubicBezTo>
                  <a:cubicBezTo>
                    <a:pt x="215" y="403"/>
                    <a:pt x="227" y="402"/>
                    <a:pt x="239" y="398"/>
                  </a:cubicBezTo>
                  <a:cubicBezTo>
                    <a:pt x="370" y="375"/>
                    <a:pt x="322" y="196"/>
                    <a:pt x="299" y="101"/>
                  </a:cubicBezTo>
                  <a:cubicBezTo>
                    <a:pt x="272" y="30"/>
                    <a:pt x="219" y="0"/>
                    <a:pt x="16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6" name="Google Shape;13676;p56"/>
            <p:cNvSpPr/>
            <p:nvPr/>
          </p:nvSpPr>
          <p:spPr>
            <a:xfrm>
              <a:off x="3475400" y="3480775"/>
              <a:ext cx="11950" cy="12975"/>
            </a:xfrm>
            <a:custGeom>
              <a:avLst/>
              <a:gdLst/>
              <a:ahLst/>
              <a:cxnLst/>
              <a:rect l="l" t="t" r="r" b="b"/>
              <a:pathLst>
                <a:path w="478" h="519" extrusionOk="0">
                  <a:moveTo>
                    <a:pt x="54" y="311"/>
                  </a:moveTo>
                  <a:cubicBezTo>
                    <a:pt x="63" y="325"/>
                    <a:pt x="73" y="338"/>
                    <a:pt x="85" y="351"/>
                  </a:cubicBezTo>
                  <a:cubicBezTo>
                    <a:pt x="70" y="344"/>
                    <a:pt x="60" y="328"/>
                    <a:pt x="54" y="311"/>
                  </a:cubicBezTo>
                  <a:close/>
                  <a:moveTo>
                    <a:pt x="220" y="0"/>
                  </a:moveTo>
                  <a:cubicBezTo>
                    <a:pt x="168" y="0"/>
                    <a:pt x="114" y="18"/>
                    <a:pt x="73" y="54"/>
                  </a:cubicBezTo>
                  <a:cubicBezTo>
                    <a:pt x="3" y="123"/>
                    <a:pt x="0" y="217"/>
                    <a:pt x="49" y="302"/>
                  </a:cubicBezTo>
                  <a:lnTo>
                    <a:pt x="49" y="302"/>
                  </a:lnTo>
                  <a:lnTo>
                    <a:pt x="49" y="304"/>
                  </a:lnTo>
                  <a:cubicBezTo>
                    <a:pt x="49" y="423"/>
                    <a:pt x="156" y="518"/>
                    <a:pt x="263" y="518"/>
                  </a:cubicBezTo>
                  <a:cubicBezTo>
                    <a:pt x="359" y="518"/>
                    <a:pt x="478" y="423"/>
                    <a:pt x="466" y="304"/>
                  </a:cubicBezTo>
                  <a:cubicBezTo>
                    <a:pt x="454" y="197"/>
                    <a:pt x="430" y="125"/>
                    <a:pt x="359" y="54"/>
                  </a:cubicBezTo>
                  <a:cubicBezTo>
                    <a:pt x="323" y="18"/>
                    <a:pt x="272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7" name="Google Shape;13677;p56"/>
            <p:cNvSpPr/>
            <p:nvPr/>
          </p:nvSpPr>
          <p:spPr>
            <a:xfrm>
              <a:off x="3595750" y="3309825"/>
              <a:ext cx="42800" cy="99625"/>
            </a:xfrm>
            <a:custGeom>
              <a:avLst/>
              <a:gdLst/>
              <a:ahLst/>
              <a:cxnLst/>
              <a:rect l="l" t="t" r="r" b="b"/>
              <a:pathLst>
                <a:path w="1712" h="3985" extrusionOk="0">
                  <a:moveTo>
                    <a:pt x="1694" y="1"/>
                  </a:moveTo>
                  <a:cubicBezTo>
                    <a:pt x="1685" y="1"/>
                    <a:pt x="1676" y="4"/>
                    <a:pt x="1676" y="10"/>
                  </a:cubicBezTo>
                  <a:cubicBezTo>
                    <a:pt x="1498" y="784"/>
                    <a:pt x="1236" y="1522"/>
                    <a:pt x="890" y="2236"/>
                  </a:cubicBezTo>
                  <a:cubicBezTo>
                    <a:pt x="605" y="2808"/>
                    <a:pt x="236" y="3344"/>
                    <a:pt x="9" y="3939"/>
                  </a:cubicBezTo>
                  <a:cubicBezTo>
                    <a:pt x="1" y="3965"/>
                    <a:pt x="23" y="3984"/>
                    <a:pt x="45" y="3984"/>
                  </a:cubicBezTo>
                  <a:cubicBezTo>
                    <a:pt x="54" y="3984"/>
                    <a:pt x="62" y="3981"/>
                    <a:pt x="69" y="3975"/>
                  </a:cubicBezTo>
                  <a:cubicBezTo>
                    <a:pt x="879" y="2927"/>
                    <a:pt x="1641" y="1343"/>
                    <a:pt x="1712" y="10"/>
                  </a:cubicBezTo>
                  <a:cubicBezTo>
                    <a:pt x="1712" y="4"/>
                    <a:pt x="1703" y="1"/>
                    <a:pt x="16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8" name="Google Shape;13678;p56"/>
            <p:cNvSpPr/>
            <p:nvPr/>
          </p:nvSpPr>
          <p:spPr>
            <a:xfrm>
              <a:off x="3454750" y="3447425"/>
              <a:ext cx="123400" cy="121125"/>
            </a:xfrm>
            <a:custGeom>
              <a:avLst/>
              <a:gdLst/>
              <a:ahLst/>
              <a:cxnLst/>
              <a:rect l="l" t="t" r="r" b="b"/>
              <a:pathLst>
                <a:path w="4936" h="4845" extrusionOk="0">
                  <a:moveTo>
                    <a:pt x="4903" y="1"/>
                  </a:moveTo>
                  <a:cubicBezTo>
                    <a:pt x="4894" y="1"/>
                    <a:pt x="4884" y="6"/>
                    <a:pt x="4876" y="19"/>
                  </a:cubicBezTo>
                  <a:cubicBezTo>
                    <a:pt x="4387" y="1102"/>
                    <a:pt x="3649" y="2031"/>
                    <a:pt x="2756" y="2805"/>
                  </a:cubicBezTo>
                  <a:cubicBezTo>
                    <a:pt x="1923" y="3519"/>
                    <a:pt x="863" y="3971"/>
                    <a:pt x="53" y="4710"/>
                  </a:cubicBezTo>
                  <a:cubicBezTo>
                    <a:pt x="0" y="4763"/>
                    <a:pt x="42" y="4844"/>
                    <a:pt x="111" y="4844"/>
                  </a:cubicBezTo>
                  <a:cubicBezTo>
                    <a:pt x="119" y="4844"/>
                    <a:pt x="128" y="4843"/>
                    <a:pt x="137" y="4841"/>
                  </a:cubicBezTo>
                  <a:cubicBezTo>
                    <a:pt x="1161" y="4483"/>
                    <a:pt x="2185" y="3602"/>
                    <a:pt x="2994" y="2876"/>
                  </a:cubicBezTo>
                  <a:cubicBezTo>
                    <a:pt x="3852" y="2090"/>
                    <a:pt x="4542" y="1150"/>
                    <a:pt x="4935" y="42"/>
                  </a:cubicBezTo>
                  <a:cubicBezTo>
                    <a:pt x="4935" y="19"/>
                    <a:pt x="4920" y="1"/>
                    <a:pt x="49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9" name="Google Shape;13679;p56"/>
            <p:cNvSpPr/>
            <p:nvPr/>
          </p:nvSpPr>
          <p:spPr>
            <a:xfrm>
              <a:off x="3606100" y="3404900"/>
              <a:ext cx="22050" cy="38225"/>
            </a:xfrm>
            <a:custGeom>
              <a:avLst/>
              <a:gdLst/>
              <a:ahLst/>
              <a:cxnLst/>
              <a:rect l="l" t="t" r="r" b="b"/>
              <a:pathLst>
                <a:path w="882" h="1529" extrusionOk="0">
                  <a:moveTo>
                    <a:pt x="853" y="0"/>
                  </a:moveTo>
                  <a:cubicBezTo>
                    <a:pt x="849" y="0"/>
                    <a:pt x="846" y="2"/>
                    <a:pt x="846" y="5"/>
                  </a:cubicBezTo>
                  <a:cubicBezTo>
                    <a:pt x="572" y="517"/>
                    <a:pt x="286" y="1005"/>
                    <a:pt x="0" y="1505"/>
                  </a:cubicBezTo>
                  <a:cubicBezTo>
                    <a:pt x="0" y="1529"/>
                    <a:pt x="12" y="1529"/>
                    <a:pt x="12" y="1529"/>
                  </a:cubicBezTo>
                  <a:cubicBezTo>
                    <a:pt x="298" y="1017"/>
                    <a:pt x="596" y="529"/>
                    <a:pt x="881" y="17"/>
                  </a:cubicBezTo>
                  <a:cubicBezTo>
                    <a:pt x="881" y="8"/>
                    <a:pt x="863" y="0"/>
                    <a:pt x="85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0" name="Google Shape;13680;p56"/>
            <p:cNvSpPr/>
            <p:nvPr/>
          </p:nvSpPr>
          <p:spPr>
            <a:xfrm>
              <a:off x="3502000" y="3483475"/>
              <a:ext cx="82975" cy="82325"/>
            </a:xfrm>
            <a:custGeom>
              <a:avLst/>
              <a:gdLst/>
              <a:ahLst/>
              <a:cxnLst/>
              <a:rect l="l" t="t" r="r" b="b"/>
              <a:pathLst>
                <a:path w="3319" h="3293" extrusionOk="0">
                  <a:moveTo>
                    <a:pt x="3301" y="0"/>
                  </a:moveTo>
                  <a:cubicBezTo>
                    <a:pt x="3296" y="0"/>
                    <a:pt x="3290" y="2"/>
                    <a:pt x="3283" y="5"/>
                  </a:cubicBezTo>
                  <a:cubicBezTo>
                    <a:pt x="2843" y="624"/>
                    <a:pt x="2378" y="1255"/>
                    <a:pt x="1843" y="1791"/>
                  </a:cubicBezTo>
                  <a:cubicBezTo>
                    <a:pt x="1295" y="2339"/>
                    <a:pt x="664" y="2732"/>
                    <a:pt x="57" y="3172"/>
                  </a:cubicBezTo>
                  <a:cubicBezTo>
                    <a:pt x="1" y="3217"/>
                    <a:pt x="18" y="3293"/>
                    <a:pt x="89" y="3293"/>
                  </a:cubicBezTo>
                  <a:cubicBezTo>
                    <a:pt x="94" y="3293"/>
                    <a:pt x="99" y="3292"/>
                    <a:pt x="104" y="3291"/>
                  </a:cubicBezTo>
                  <a:cubicBezTo>
                    <a:pt x="1473" y="2815"/>
                    <a:pt x="2747" y="1315"/>
                    <a:pt x="3319" y="17"/>
                  </a:cubicBezTo>
                  <a:cubicBezTo>
                    <a:pt x="3319" y="9"/>
                    <a:pt x="3313" y="0"/>
                    <a:pt x="330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1" name="Google Shape;13681;p56"/>
            <p:cNvSpPr/>
            <p:nvPr/>
          </p:nvSpPr>
          <p:spPr>
            <a:xfrm>
              <a:off x="3560475" y="3413275"/>
              <a:ext cx="91175" cy="155075"/>
            </a:xfrm>
            <a:custGeom>
              <a:avLst/>
              <a:gdLst/>
              <a:ahLst/>
              <a:cxnLst/>
              <a:rect l="l" t="t" r="r" b="b"/>
              <a:pathLst>
                <a:path w="3647" h="6203" extrusionOk="0">
                  <a:moveTo>
                    <a:pt x="3613" y="1"/>
                  </a:moveTo>
                  <a:cubicBezTo>
                    <a:pt x="3603" y="1"/>
                    <a:pt x="3592" y="8"/>
                    <a:pt x="3587" y="27"/>
                  </a:cubicBezTo>
                  <a:cubicBezTo>
                    <a:pt x="3206" y="1158"/>
                    <a:pt x="2790" y="2266"/>
                    <a:pt x="2278" y="3337"/>
                  </a:cubicBezTo>
                  <a:cubicBezTo>
                    <a:pt x="1718" y="4468"/>
                    <a:pt x="992" y="5242"/>
                    <a:pt x="51" y="6076"/>
                  </a:cubicBezTo>
                  <a:cubicBezTo>
                    <a:pt x="1" y="6126"/>
                    <a:pt x="53" y="6202"/>
                    <a:pt x="114" y="6202"/>
                  </a:cubicBezTo>
                  <a:cubicBezTo>
                    <a:pt x="125" y="6202"/>
                    <a:pt x="136" y="6200"/>
                    <a:pt x="146" y="6195"/>
                  </a:cubicBezTo>
                  <a:cubicBezTo>
                    <a:pt x="1087" y="5575"/>
                    <a:pt x="1813" y="4468"/>
                    <a:pt x="2361" y="3516"/>
                  </a:cubicBezTo>
                  <a:cubicBezTo>
                    <a:pt x="2992" y="2444"/>
                    <a:pt x="3325" y="1230"/>
                    <a:pt x="3647" y="39"/>
                  </a:cubicBezTo>
                  <a:cubicBezTo>
                    <a:pt x="3647" y="18"/>
                    <a:pt x="3630" y="1"/>
                    <a:pt x="361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2" name="Google Shape;13682;p56"/>
            <p:cNvSpPr/>
            <p:nvPr/>
          </p:nvSpPr>
          <p:spPr>
            <a:xfrm>
              <a:off x="3641200" y="3453350"/>
              <a:ext cx="22825" cy="48500"/>
            </a:xfrm>
            <a:custGeom>
              <a:avLst/>
              <a:gdLst/>
              <a:ahLst/>
              <a:cxnLst/>
              <a:rect l="l" t="t" r="r" b="b"/>
              <a:pathLst>
                <a:path w="913" h="1940" extrusionOk="0">
                  <a:moveTo>
                    <a:pt x="806" y="0"/>
                  </a:moveTo>
                  <a:cubicBezTo>
                    <a:pt x="775" y="0"/>
                    <a:pt x="745" y="14"/>
                    <a:pt x="727" y="43"/>
                  </a:cubicBezTo>
                  <a:cubicBezTo>
                    <a:pt x="501" y="639"/>
                    <a:pt x="263" y="1258"/>
                    <a:pt x="25" y="1853"/>
                  </a:cubicBezTo>
                  <a:cubicBezTo>
                    <a:pt x="1" y="1902"/>
                    <a:pt x="54" y="1940"/>
                    <a:pt x="102" y="1940"/>
                  </a:cubicBezTo>
                  <a:cubicBezTo>
                    <a:pt x="124" y="1940"/>
                    <a:pt x="145" y="1932"/>
                    <a:pt x="156" y="1913"/>
                  </a:cubicBezTo>
                  <a:cubicBezTo>
                    <a:pt x="477" y="1341"/>
                    <a:pt x="668" y="722"/>
                    <a:pt x="882" y="103"/>
                  </a:cubicBezTo>
                  <a:cubicBezTo>
                    <a:pt x="913" y="42"/>
                    <a:pt x="860" y="0"/>
                    <a:pt x="80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3" name="Google Shape;13683;p56"/>
            <p:cNvSpPr/>
            <p:nvPr/>
          </p:nvSpPr>
          <p:spPr>
            <a:xfrm>
              <a:off x="3602850" y="3538350"/>
              <a:ext cx="20600" cy="21525"/>
            </a:xfrm>
            <a:custGeom>
              <a:avLst/>
              <a:gdLst/>
              <a:ahLst/>
              <a:cxnLst/>
              <a:rect l="l" t="t" r="r" b="b"/>
              <a:pathLst>
                <a:path w="824" h="861" extrusionOk="0">
                  <a:moveTo>
                    <a:pt x="767" y="0"/>
                  </a:moveTo>
                  <a:cubicBezTo>
                    <a:pt x="757" y="0"/>
                    <a:pt x="746" y="4"/>
                    <a:pt x="737" y="13"/>
                  </a:cubicBezTo>
                  <a:cubicBezTo>
                    <a:pt x="523" y="275"/>
                    <a:pt x="202" y="501"/>
                    <a:pt x="11" y="799"/>
                  </a:cubicBezTo>
                  <a:cubicBezTo>
                    <a:pt x="1" y="830"/>
                    <a:pt x="17" y="861"/>
                    <a:pt x="53" y="861"/>
                  </a:cubicBezTo>
                  <a:cubicBezTo>
                    <a:pt x="58" y="861"/>
                    <a:pt x="64" y="860"/>
                    <a:pt x="71" y="858"/>
                  </a:cubicBezTo>
                  <a:cubicBezTo>
                    <a:pt x="380" y="680"/>
                    <a:pt x="606" y="358"/>
                    <a:pt x="797" y="61"/>
                  </a:cubicBezTo>
                  <a:cubicBezTo>
                    <a:pt x="824" y="34"/>
                    <a:pt x="797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4" name="Google Shape;13684;p56"/>
            <p:cNvSpPr/>
            <p:nvPr/>
          </p:nvSpPr>
          <p:spPr>
            <a:xfrm>
              <a:off x="3644275" y="3472325"/>
              <a:ext cx="45175" cy="86075"/>
            </a:xfrm>
            <a:custGeom>
              <a:avLst/>
              <a:gdLst/>
              <a:ahLst/>
              <a:cxnLst/>
              <a:rect l="l" t="t" r="r" b="b"/>
              <a:pathLst>
                <a:path w="1807" h="3443" extrusionOk="0">
                  <a:moveTo>
                    <a:pt x="1764" y="0"/>
                  </a:moveTo>
                  <a:cubicBezTo>
                    <a:pt x="1749" y="0"/>
                    <a:pt x="1736" y="12"/>
                    <a:pt x="1736" y="35"/>
                  </a:cubicBezTo>
                  <a:cubicBezTo>
                    <a:pt x="1569" y="1297"/>
                    <a:pt x="795" y="2416"/>
                    <a:pt x="21" y="3380"/>
                  </a:cubicBezTo>
                  <a:cubicBezTo>
                    <a:pt x="0" y="3411"/>
                    <a:pt x="16" y="3442"/>
                    <a:pt x="51" y="3442"/>
                  </a:cubicBezTo>
                  <a:cubicBezTo>
                    <a:pt x="56" y="3442"/>
                    <a:pt x="62" y="3441"/>
                    <a:pt x="69" y="3440"/>
                  </a:cubicBezTo>
                  <a:cubicBezTo>
                    <a:pt x="1069" y="2832"/>
                    <a:pt x="1700" y="1154"/>
                    <a:pt x="1807" y="46"/>
                  </a:cubicBezTo>
                  <a:cubicBezTo>
                    <a:pt x="1801" y="15"/>
                    <a:pt x="1781" y="0"/>
                    <a:pt x="176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5" name="Google Shape;13685;p56"/>
            <p:cNvSpPr/>
            <p:nvPr/>
          </p:nvSpPr>
          <p:spPr>
            <a:xfrm>
              <a:off x="3697350" y="3480775"/>
              <a:ext cx="24250" cy="57675"/>
            </a:xfrm>
            <a:custGeom>
              <a:avLst/>
              <a:gdLst/>
              <a:ahLst/>
              <a:cxnLst/>
              <a:rect l="l" t="t" r="r" b="b"/>
              <a:pathLst>
                <a:path w="970" h="2307" extrusionOk="0">
                  <a:moveTo>
                    <a:pt x="851" y="0"/>
                  </a:moveTo>
                  <a:cubicBezTo>
                    <a:pt x="821" y="0"/>
                    <a:pt x="791" y="18"/>
                    <a:pt x="791" y="54"/>
                  </a:cubicBezTo>
                  <a:cubicBezTo>
                    <a:pt x="803" y="530"/>
                    <a:pt x="672" y="959"/>
                    <a:pt x="458" y="1375"/>
                  </a:cubicBezTo>
                  <a:cubicBezTo>
                    <a:pt x="315" y="1673"/>
                    <a:pt x="113" y="1935"/>
                    <a:pt x="17" y="2256"/>
                  </a:cubicBezTo>
                  <a:cubicBezTo>
                    <a:pt x="1" y="2282"/>
                    <a:pt x="25" y="2307"/>
                    <a:pt x="54" y="2307"/>
                  </a:cubicBezTo>
                  <a:cubicBezTo>
                    <a:pt x="66" y="2307"/>
                    <a:pt x="78" y="2303"/>
                    <a:pt x="89" y="2292"/>
                  </a:cubicBezTo>
                  <a:cubicBezTo>
                    <a:pt x="672" y="1780"/>
                    <a:pt x="970" y="792"/>
                    <a:pt x="910" y="54"/>
                  </a:cubicBezTo>
                  <a:cubicBezTo>
                    <a:pt x="910" y="18"/>
                    <a:pt x="881" y="0"/>
                    <a:pt x="85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6" name="Google Shape;13686;p56"/>
            <p:cNvSpPr/>
            <p:nvPr/>
          </p:nvSpPr>
          <p:spPr>
            <a:xfrm>
              <a:off x="3745425" y="3482375"/>
              <a:ext cx="22925" cy="54850"/>
            </a:xfrm>
            <a:custGeom>
              <a:avLst/>
              <a:gdLst/>
              <a:ahLst/>
              <a:cxnLst/>
              <a:rect l="l" t="t" r="r" b="b"/>
              <a:pathLst>
                <a:path w="917" h="2194" extrusionOk="0">
                  <a:moveTo>
                    <a:pt x="789" y="0"/>
                  </a:moveTo>
                  <a:cubicBezTo>
                    <a:pt x="756" y="0"/>
                    <a:pt x="726" y="21"/>
                    <a:pt x="726" y="61"/>
                  </a:cubicBezTo>
                  <a:cubicBezTo>
                    <a:pt x="749" y="847"/>
                    <a:pt x="309" y="1430"/>
                    <a:pt x="23" y="2133"/>
                  </a:cubicBezTo>
                  <a:cubicBezTo>
                    <a:pt x="1" y="2171"/>
                    <a:pt x="30" y="2194"/>
                    <a:pt x="67" y="2194"/>
                  </a:cubicBezTo>
                  <a:cubicBezTo>
                    <a:pt x="89" y="2194"/>
                    <a:pt x="113" y="2186"/>
                    <a:pt x="130" y="2169"/>
                  </a:cubicBezTo>
                  <a:cubicBezTo>
                    <a:pt x="571" y="1561"/>
                    <a:pt x="916" y="835"/>
                    <a:pt x="869" y="73"/>
                  </a:cubicBezTo>
                  <a:cubicBezTo>
                    <a:pt x="862" y="24"/>
                    <a:pt x="824" y="0"/>
                    <a:pt x="78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7" name="Google Shape;13687;p56"/>
            <p:cNvSpPr/>
            <p:nvPr/>
          </p:nvSpPr>
          <p:spPr>
            <a:xfrm>
              <a:off x="3791700" y="3500475"/>
              <a:ext cx="25150" cy="48000"/>
            </a:xfrm>
            <a:custGeom>
              <a:avLst/>
              <a:gdLst/>
              <a:ahLst/>
              <a:cxnLst/>
              <a:rect l="l" t="t" r="r" b="b"/>
              <a:pathLst>
                <a:path w="1006" h="1920" extrusionOk="0">
                  <a:moveTo>
                    <a:pt x="949" y="0"/>
                  </a:moveTo>
                  <a:cubicBezTo>
                    <a:pt x="926" y="0"/>
                    <a:pt x="904" y="13"/>
                    <a:pt x="899" y="40"/>
                  </a:cubicBezTo>
                  <a:cubicBezTo>
                    <a:pt x="768" y="706"/>
                    <a:pt x="315" y="1195"/>
                    <a:pt x="18" y="1814"/>
                  </a:cubicBezTo>
                  <a:cubicBezTo>
                    <a:pt x="0" y="1866"/>
                    <a:pt x="41" y="1919"/>
                    <a:pt x="87" y="1919"/>
                  </a:cubicBezTo>
                  <a:cubicBezTo>
                    <a:pt x="104" y="1919"/>
                    <a:pt x="121" y="1913"/>
                    <a:pt x="137" y="1897"/>
                  </a:cubicBezTo>
                  <a:cubicBezTo>
                    <a:pt x="613" y="1421"/>
                    <a:pt x="946" y="742"/>
                    <a:pt x="1006" y="52"/>
                  </a:cubicBezTo>
                  <a:cubicBezTo>
                    <a:pt x="1006" y="19"/>
                    <a:pt x="977" y="0"/>
                    <a:pt x="94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8" name="Google Shape;13688;p56"/>
            <p:cNvSpPr/>
            <p:nvPr/>
          </p:nvSpPr>
          <p:spPr>
            <a:xfrm>
              <a:off x="3851650" y="3489550"/>
              <a:ext cx="8550" cy="29925"/>
            </a:xfrm>
            <a:custGeom>
              <a:avLst/>
              <a:gdLst/>
              <a:ahLst/>
              <a:cxnLst/>
              <a:rect l="l" t="t" r="r" b="b"/>
              <a:pathLst>
                <a:path w="342" h="1197" extrusionOk="0">
                  <a:moveTo>
                    <a:pt x="265" y="1"/>
                  </a:moveTo>
                  <a:cubicBezTo>
                    <a:pt x="242" y="1"/>
                    <a:pt x="220" y="15"/>
                    <a:pt x="215" y="48"/>
                  </a:cubicBezTo>
                  <a:cubicBezTo>
                    <a:pt x="168" y="239"/>
                    <a:pt x="120" y="429"/>
                    <a:pt x="96" y="619"/>
                  </a:cubicBezTo>
                  <a:cubicBezTo>
                    <a:pt x="60" y="786"/>
                    <a:pt x="1" y="965"/>
                    <a:pt x="1" y="1143"/>
                  </a:cubicBezTo>
                  <a:cubicBezTo>
                    <a:pt x="1" y="1175"/>
                    <a:pt x="33" y="1196"/>
                    <a:pt x="64" y="1196"/>
                  </a:cubicBezTo>
                  <a:cubicBezTo>
                    <a:pt x="80" y="1196"/>
                    <a:pt x="96" y="1191"/>
                    <a:pt x="108" y="1179"/>
                  </a:cubicBezTo>
                  <a:cubicBezTo>
                    <a:pt x="179" y="1024"/>
                    <a:pt x="191" y="834"/>
                    <a:pt x="227" y="667"/>
                  </a:cubicBezTo>
                  <a:cubicBezTo>
                    <a:pt x="251" y="477"/>
                    <a:pt x="299" y="286"/>
                    <a:pt x="334" y="84"/>
                  </a:cubicBezTo>
                  <a:cubicBezTo>
                    <a:pt x="341" y="33"/>
                    <a:pt x="301" y="1"/>
                    <a:pt x="26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9" name="Google Shape;13689;p56"/>
            <p:cNvSpPr/>
            <p:nvPr/>
          </p:nvSpPr>
          <p:spPr>
            <a:xfrm>
              <a:off x="3836775" y="3538625"/>
              <a:ext cx="10275" cy="16825"/>
            </a:xfrm>
            <a:custGeom>
              <a:avLst/>
              <a:gdLst/>
              <a:ahLst/>
              <a:cxnLst/>
              <a:rect l="l" t="t" r="r" b="b"/>
              <a:pathLst>
                <a:path w="411" h="673" extrusionOk="0">
                  <a:moveTo>
                    <a:pt x="280" y="0"/>
                  </a:moveTo>
                  <a:cubicBezTo>
                    <a:pt x="252" y="0"/>
                    <a:pt x="226" y="15"/>
                    <a:pt x="215" y="50"/>
                  </a:cubicBezTo>
                  <a:cubicBezTo>
                    <a:pt x="167" y="133"/>
                    <a:pt x="120" y="240"/>
                    <a:pt x="96" y="347"/>
                  </a:cubicBezTo>
                  <a:cubicBezTo>
                    <a:pt x="60" y="431"/>
                    <a:pt x="1" y="526"/>
                    <a:pt x="12" y="621"/>
                  </a:cubicBezTo>
                  <a:cubicBezTo>
                    <a:pt x="31" y="657"/>
                    <a:pt x="56" y="673"/>
                    <a:pt x="83" y="673"/>
                  </a:cubicBezTo>
                  <a:cubicBezTo>
                    <a:pt x="91" y="673"/>
                    <a:pt x="99" y="671"/>
                    <a:pt x="108" y="669"/>
                  </a:cubicBezTo>
                  <a:cubicBezTo>
                    <a:pt x="191" y="621"/>
                    <a:pt x="215" y="538"/>
                    <a:pt x="251" y="442"/>
                  </a:cubicBezTo>
                  <a:cubicBezTo>
                    <a:pt x="298" y="335"/>
                    <a:pt x="334" y="252"/>
                    <a:pt x="370" y="157"/>
                  </a:cubicBezTo>
                  <a:cubicBezTo>
                    <a:pt x="410" y="68"/>
                    <a:pt x="340" y="0"/>
                    <a:pt x="28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0" name="Google Shape;13690;p56"/>
            <p:cNvSpPr/>
            <p:nvPr/>
          </p:nvSpPr>
          <p:spPr>
            <a:xfrm>
              <a:off x="3875275" y="3509300"/>
              <a:ext cx="13500" cy="27500"/>
            </a:xfrm>
            <a:custGeom>
              <a:avLst/>
              <a:gdLst/>
              <a:ahLst/>
              <a:cxnLst/>
              <a:rect l="l" t="t" r="r" b="b"/>
              <a:pathLst>
                <a:path w="540" h="1100" extrusionOk="0">
                  <a:moveTo>
                    <a:pt x="467" y="1"/>
                  </a:moveTo>
                  <a:cubicBezTo>
                    <a:pt x="442" y="1"/>
                    <a:pt x="418" y="14"/>
                    <a:pt x="413" y="44"/>
                  </a:cubicBezTo>
                  <a:cubicBezTo>
                    <a:pt x="342" y="401"/>
                    <a:pt x="175" y="711"/>
                    <a:pt x="8" y="1044"/>
                  </a:cubicBezTo>
                  <a:cubicBezTo>
                    <a:pt x="0" y="1069"/>
                    <a:pt x="21" y="1100"/>
                    <a:pt x="42" y="1100"/>
                  </a:cubicBezTo>
                  <a:cubicBezTo>
                    <a:pt x="51" y="1100"/>
                    <a:pt x="61" y="1094"/>
                    <a:pt x="68" y="1080"/>
                  </a:cubicBezTo>
                  <a:cubicBezTo>
                    <a:pt x="330" y="818"/>
                    <a:pt x="449" y="425"/>
                    <a:pt x="532" y="68"/>
                  </a:cubicBezTo>
                  <a:cubicBezTo>
                    <a:pt x="539" y="26"/>
                    <a:pt x="502" y="1"/>
                    <a:pt x="46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1" name="Google Shape;13691;p56"/>
            <p:cNvSpPr/>
            <p:nvPr/>
          </p:nvSpPr>
          <p:spPr>
            <a:xfrm>
              <a:off x="3901125" y="3513800"/>
              <a:ext cx="13375" cy="32475"/>
            </a:xfrm>
            <a:custGeom>
              <a:avLst/>
              <a:gdLst/>
              <a:ahLst/>
              <a:cxnLst/>
              <a:rect l="l" t="t" r="r" b="b"/>
              <a:pathLst>
                <a:path w="535" h="1299" extrusionOk="0">
                  <a:moveTo>
                    <a:pt x="433" y="1"/>
                  </a:moveTo>
                  <a:cubicBezTo>
                    <a:pt x="388" y="1"/>
                    <a:pt x="344" y="30"/>
                    <a:pt x="344" y="90"/>
                  </a:cubicBezTo>
                  <a:cubicBezTo>
                    <a:pt x="344" y="292"/>
                    <a:pt x="308" y="483"/>
                    <a:pt x="260" y="697"/>
                  </a:cubicBezTo>
                  <a:cubicBezTo>
                    <a:pt x="201" y="876"/>
                    <a:pt x="94" y="1043"/>
                    <a:pt x="10" y="1221"/>
                  </a:cubicBezTo>
                  <a:cubicBezTo>
                    <a:pt x="0" y="1251"/>
                    <a:pt x="41" y="1298"/>
                    <a:pt x="82" y="1298"/>
                  </a:cubicBezTo>
                  <a:cubicBezTo>
                    <a:pt x="90" y="1298"/>
                    <a:pt x="98" y="1296"/>
                    <a:pt x="105" y="1293"/>
                  </a:cubicBezTo>
                  <a:cubicBezTo>
                    <a:pt x="475" y="1019"/>
                    <a:pt x="534" y="519"/>
                    <a:pt x="522" y="90"/>
                  </a:cubicBezTo>
                  <a:cubicBezTo>
                    <a:pt x="522" y="30"/>
                    <a:pt x="478" y="1"/>
                    <a:pt x="43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2" name="Google Shape;13692;p56"/>
            <p:cNvSpPr/>
            <p:nvPr/>
          </p:nvSpPr>
          <p:spPr>
            <a:xfrm>
              <a:off x="3948100" y="3505125"/>
              <a:ext cx="9100" cy="26775"/>
            </a:xfrm>
            <a:custGeom>
              <a:avLst/>
              <a:gdLst/>
              <a:ahLst/>
              <a:cxnLst/>
              <a:rect l="l" t="t" r="r" b="b"/>
              <a:pathLst>
                <a:path w="364" h="1071" extrusionOk="0">
                  <a:moveTo>
                    <a:pt x="275" y="1"/>
                  </a:moveTo>
                  <a:cubicBezTo>
                    <a:pt x="233" y="1"/>
                    <a:pt x="191" y="28"/>
                    <a:pt x="191" y="80"/>
                  </a:cubicBezTo>
                  <a:cubicBezTo>
                    <a:pt x="191" y="235"/>
                    <a:pt x="167" y="413"/>
                    <a:pt x="120" y="580"/>
                  </a:cubicBezTo>
                  <a:cubicBezTo>
                    <a:pt x="84" y="735"/>
                    <a:pt x="24" y="866"/>
                    <a:pt x="1" y="1009"/>
                  </a:cubicBezTo>
                  <a:cubicBezTo>
                    <a:pt x="1" y="1043"/>
                    <a:pt x="31" y="1071"/>
                    <a:pt x="57" y="1071"/>
                  </a:cubicBezTo>
                  <a:cubicBezTo>
                    <a:pt x="67" y="1071"/>
                    <a:pt x="77" y="1066"/>
                    <a:pt x="84" y="1056"/>
                  </a:cubicBezTo>
                  <a:cubicBezTo>
                    <a:pt x="310" y="818"/>
                    <a:pt x="358" y="401"/>
                    <a:pt x="358" y="92"/>
                  </a:cubicBezTo>
                  <a:cubicBezTo>
                    <a:pt x="364" y="31"/>
                    <a:pt x="320" y="1"/>
                    <a:pt x="27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3" name="Google Shape;13693;p56"/>
            <p:cNvSpPr/>
            <p:nvPr/>
          </p:nvSpPr>
          <p:spPr>
            <a:xfrm>
              <a:off x="3970725" y="3526525"/>
              <a:ext cx="925" cy="4275"/>
            </a:xfrm>
            <a:custGeom>
              <a:avLst/>
              <a:gdLst/>
              <a:ahLst/>
              <a:cxnLst/>
              <a:rect l="l" t="t" r="r" b="b"/>
              <a:pathLst>
                <a:path w="37" h="171" extrusionOk="0">
                  <a:moveTo>
                    <a:pt x="18" y="1"/>
                  </a:moveTo>
                  <a:cubicBezTo>
                    <a:pt x="9" y="1"/>
                    <a:pt x="0" y="4"/>
                    <a:pt x="0" y="10"/>
                  </a:cubicBezTo>
                  <a:lnTo>
                    <a:pt x="0" y="153"/>
                  </a:lnTo>
                  <a:cubicBezTo>
                    <a:pt x="0" y="164"/>
                    <a:pt x="9" y="170"/>
                    <a:pt x="18" y="170"/>
                  </a:cubicBezTo>
                  <a:cubicBezTo>
                    <a:pt x="27" y="170"/>
                    <a:pt x="36" y="164"/>
                    <a:pt x="36" y="153"/>
                  </a:cubicBezTo>
                  <a:lnTo>
                    <a:pt x="36" y="10"/>
                  </a:lnTo>
                  <a:cubicBezTo>
                    <a:pt x="36" y="4"/>
                    <a:pt x="27" y="1"/>
                    <a:pt x="1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4" name="Google Shape;13694;p56"/>
            <p:cNvSpPr/>
            <p:nvPr/>
          </p:nvSpPr>
          <p:spPr>
            <a:xfrm>
              <a:off x="3980850" y="3528625"/>
              <a:ext cx="8950" cy="20475"/>
            </a:xfrm>
            <a:custGeom>
              <a:avLst/>
              <a:gdLst/>
              <a:ahLst/>
              <a:cxnLst/>
              <a:rect l="l" t="t" r="r" b="b"/>
              <a:pathLst>
                <a:path w="358" h="819" extrusionOk="0">
                  <a:moveTo>
                    <a:pt x="182" y="0"/>
                  </a:moveTo>
                  <a:cubicBezTo>
                    <a:pt x="104" y="0"/>
                    <a:pt x="24" y="51"/>
                    <a:pt x="24" y="152"/>
                  </a:cubicBezTo>
                  <a:cubicBezTo>
                    <a:pt x="24" y="342"/>
                    <a:pt x="0" y="557"/>
                    <a:pt x="72" y="747"/>
                  </a:cubicBezTo>
                  <a:cubicBezTo>
                    <a:pt x="95" y="795"/>
                    <a:pt x="137" y="819"/>
                    <a:pt x="179" y="819"/>
                  </a:cubicBezTo>
                  <a:cubicBezTo>
                    <a:pt x="220" y="819"/>
                    <a:pt x="262" y="795"/>
                    <a:pt x="286" y="747"/>
                  </a:cubicBezTo>
                  <a:cubicBezTo>
                    <a:pt x="357" y="545"/>
                    <a:pt x="322" y="342"/>
                    <a:pt x="322" y="152"/>
                  </a:cubicBezTo>
                  <a:cubicBezTo>
                    <a:pt x="334" y="51"/>
                    <a:pt x="259" y="0"/>
                    <a:pt x="18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5" name="Google Shape;13695;p56"/>
            <p:cNvSpPr/>
            <p:nvPr/>
          </p:nvSpPr>
          <p:spPr>
            <a:xfrm>
              <a:off x="4023100" y="3517625"/>
              <a:ext cx="8975" cy="12425"/>
            </a:xfrm>
            <a:custGeom>
              <a:avLst/>
              <a:gdLst/>
              <a:ahLst/>
              <a:cxnLst/>
              <a:rect l="l" t="t" r="r" b="b"/>
              <a:pathLst>
                <a:path w="359" h="497" extrusionOk="0">
                  <a:moveTo>
                    <a:pt x="282" y="1"/>
                  </a:moveTo>
                  <a:cubicBezTo>
                    <a:pt x="246" y="1"/>
                    <a:pt x="209" y="28"/>
                    <a:pt x="203" y="80"/>
                  </a:cubicBezTo>
                  <a:cubicBezTo>
                    <a:pt x="203" y="199"/>
                    <a:pt x="108" y="318"/>
                    <a:pt x="37" y="413"/>
                  </a:cubicBezTo>
                  <a:cubicBezTo>
                    <a:pt x="1" y="449"/>
                    <a:pt x="37" y="497"/>
                    <a:pt x="84" y="497"/>
                  </a:cubicBezTo>
                  <a:cubicBezTo>
                    <a:pt x="179" y="485"/>
                    <a:pt x="239" y="437"/>
                    <a:pt x="299" y="354"/>
                  </a:cubicBezTo>
                  <a:cubicBezTo>
                    <a:pt x="346" y="270"/>
                    <a:pt x="358" y="187"/>
                    <a:pt x="358" y="92"/>
                  </a:cubicBezTo>
                  <a:cubicBezTo>
                    <a:pt x="358" y="31"/>
                    <a:pt x="320" y="1"/>
                    <a:pt x="28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6" name="Google Shape;13696;p56"/>
            <p:cNvSpPr/>
            <p:nvPr/>
          </p:nvSpPr>
          <p:spPr>
            <a:xfrm>
              <a:off x="4061300" y="3510900"/>
              <a:ext cx="8275" cy="18925"/>
            </a:xfrm>
            <a:custGeom>
              <a:avLst/>
              <a:gdLst/>
              <a:ahLst/>
              <a:cxnLst/>
              <a:rect l="l" t="t" r="r" b="b"/>
              <a:pathLst>
                <a:path w="331" h="757" extrusionOk="0">
                  <a:moveTo>
                    <a:pt x="262" y="1"/>
                  </a:moveTo>
                  <a:cubicBezTo>
                    <a:pt x="226" y="1"/>
                    <a:pt x="187" y="21"/>
                    <a:pt x="187" y="63"/>
                  </a:cubicBezTo>
                  <a:cubicBezTo>
                    <a:pt x="187" y="289"/>
                    <a:pt x="104" y="480"/>
                    <a:pt x="9" y="694"/>
                  </a:cubicBezTo>
                  <a:cubicBezTo>
                    <a:pt x="0" y="728"/>
                    <a:pt x="22" y="756"/>
                    <a:pt x="44" y="756"/>
                  </a:cubicBezTo>
                  <a:cubicBezTo>
                    <a:pt x="53" y="756"/>
                    <a:pt x="62" y="752"/>
                    <a:pt x="68" y="742"/>
                  </a:cubicBezTo>
                  <a:cubicBezTo>
                    <a:pt x="235" y="539"/>
                    <a:pt x="318" y="325"/>
                    <a:pt x="318" y="63"/>
                  </a:cubicBezTo>
                  <a:cubicBezTo>
                    <a:pt x="330" y="21"/>
                    <a:pt x="298" y="1"/>
                    <a:pt x="26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7" name="Google Shape;13697;p56"/>
            <p:cNvSpPr/>
            <p:nvPr/>
          </p:nvSpPr>
          <p:spPr>
            <a:xfrm>
              <a:off x="4121050" y="3485450"/>
              <a:ext cx="9675" cy="29725"/>
            </a:xfrm>
            <a:custGeom>
              <a:avLst/>
              <a:gdLst/>
              <a:ahLst/>
              <a:cxnLst/>
              <a:rect l="l" t="t" r="r" b="b"/>
              <a:pathLst>
                <a:path w="387" h="1189" extrusionOk="0">
                  <a:moveTo>
                    <a:pt x="380" y="1"/>
                  </a:moveTo>
                  <a:cubicBezTo>
                    <a:pt x="375" y="1"/>
                    <a:pt x="369" y="4"/>
                    <a:pt x="369" y="10"/>
                  </a:cubicBezTo>
                  <a:cubicBezTo>
                    <a:pt x="333" y="200"/>
                    <a:pt x="262" y="403"/>
                    <a:pt x="191" y="581"/>
                  </a:cubicBezTo>
                  <a:cubicBezTo>
                    <a:pt x="119" y="772"/>
                    <a:pt x="36" y="950"/>
                    <a:pt x="0" y="1153"/>
                  </a:cubicBezTo>
                  <a:cubicBezTo>
                    <a:pt x="0" y="1176"/>
                    <a:pt x="15" y="1189"/>
                    <a:pt x="29" y="1189"/>
                  </a:cubicBezTo>
                  <a:cubicBezTo>
                    <a:pt x="36" y="1189"/>
                    <a:pt x="43" y="1185"/>
                    <a:pt x="48" y="1176"/>
                  </a:cubicBezTo>
                  <a:cubicBezTo>
                    <a:pt x="250" y="855"/>
                    <a:pt x="333" y="391"/>
                    <a:pt x="381" y="10"/>
                  </a:cubicBezTo>
                  <a:cubicBezTo>
                    <a:pt x="387" y="4"/>
                    <a:pt x="384" y="1"/>
                    <a:pt x="38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8" name="Google Shape;13698;p56"/>
            <p:cNvSpPr/>
            <p:nvPr/>
          </p:nvSpPr>
          <p:spPr>
            <a:xfrm>
              <a:off x="4119025" y="3518275"/>
              <a:ext cx="8000" cy="16550"/>
            </a:xfrm>
            <a:custGeom>
              <a:avLst/>
              <a:gdLst/>
              <a:ahLst/>
              <a:cxnLst/>
              <a:rect l="l" t="t" r="r" b="b"/>
              <a:pathLst>
                <a:path w="320" h="662" extrusionOk="0">
                  <a:moveTo>
                    <a:pt x="249" y="0"/>
                  </a:moveTo>
                  <a:cubicBezTo>
                    <a:pt x="218" y="0"/>
                    <a:pt x="188" y="18"/>
                    <a:pt x="188" y="54"/>
                  </a:cubicBezTo>
                  <a:cubicBezTo>
                    <a:pt x="188" y="280"/>
                    <a:pt x="81" y="411"/>
                    <a:pt x="10" y="602"/>
                  </a:cubicBezTo>
                  <a:cubicBezTo>
                    <a:pt x="1" y="628"/>
                    <a:pt x="19" y="662"/>
                    <a:pt x="43" y="662"/>
                  </a:cubicBezTo>
                  <a:cubicBezTo>
                    <a:pt x="51" y="662"/>
                    <a:pt x="60" y="658"/>
                    <a:pt x="69" y="649"/>
                  </a:cubicBezTo>
                  <a:cubicBezTo>
                    <a:pt x="212" y="483"/>
                    <a:pt x="307" y="280"/>
                    <a:pt x="319" y="54"/>
                  </a:cubicBezTo>
                  <a:cubicBezTo>
                    <a:pt x="313" y="18"/>
                    <a:pt x="280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9" name="Google Shape;13699;p56"/>
            <p:cNvSpPr/>
            <p:nvPr/>
          </p:nvSpPr>
          <p:spPr>
            <a:xfrm>
              <a:off x="4158775" y="3489025"/>
              <a:ext cx="13050" cy="30250"/>
            </a:xfrm>
            <a:custGeom>
              <a:avLst/>
              <a:gdLst/>
              <a:ahLst/>
              <a:cxnLst/>
              <a:rect l="l" t="t" r="r" b="b"/>
              <a:pathLst>
                <a:path w="522" h="1210" extrusionOk="0">
                  <a:moveTo>
                    <a:pt x="448" y="1"/>
                  </a:moveTo>
                  <a:cubicBezTo>
                    <a:pt x="411" y="1"/>
                    <a:pt x="372" y="27"/>
                    <a:pt x="372" y="81"/>
                  </a:cubicBezTo>
                  <a:cubicBezTo>
                    <a:pt x="372" y="271"/>
                    <a:pt x="325" y="462"/>
                    <a:pt x="253" y="664"/>
                  </a:cubicBezTo>
                  <a:cubicBezTo>
                    <a:pt x="194" y="819"/>
                    <a:pt x="86" y="974"/>
                    <a:pt x="27" y="1141"/>
                  </a:cubicBezTo>
                  <a:cubicBezTo>
                    <a:pt x="0" y="1185"/>
                    <a:pt x="46" y="1209"/>
                    <a:pt x="91" y="1209"/>
                  </a:cubicBezTo>
                  <a:cubicBezTo>
                    <a:pt x="106" y="1209"/>
                    <a:pt x="122" y="1206"/>
                    <a:pt x="134" y="1200"/>
                  </a:cubicBezTo>
                  <a:cubicBezTo>
                    <a:pt x="432" y="962"/>
                    <a:pt x="515" y="438"/>
                    <a:pt x="515" y="81"/>
                  </a:cubicBezTo>
                  <a:cubicBezTo>
                    <a:pt x="521" y="27"/>
                    <a:pt x="485" y="1"/>
                    <a:pt x="44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0" name="Google Shape;13700;p56"/>
            <p:cNvSpPr/>
            <p:nvPr/>
          </p:nvSpPr>
          <p:spPr>
            <a:xfrm>
              <a:off x="4249425" y="3490150"/>
              <a:ext cx="9150" cy="30150"/>
            </a:xfrm>
            <a:custGeom>
              <a:avLst/>
              <a:gdLst/>
              <a:ahLst/>
              <a:cxnLst/>
              <a:rect l="l" t="t" r="r" b="b"/>
              <a:pathLst>
                <a:path w="366" h="1206" extrusionOk="0">
                  <a:moveTo>
                    <a:pt x="326" y="0"/>
                  </a:moveTo>
                  <a:cubicBezTo>
                    <a:pt x="309" y="0"/>
                    <a:pt x="294" y="12"/>
                    <a:pt x="294" y="36"/>
                  </a:cubicBezTo>
                  <a:cubicBezTo>
                    <a:pt x="282" y="453"/>
                    <a:pt x="140" y="798"/>
                    <a:pt x="9" y="1167"/>
                  </a:cubicBezTo>
                  <a:cubicBezTo>
                    <a:pt x="0" y="1184"/>
                    <a:pt x="27" y="1206"/>
                    <a:pt x="47" y="1206"/>
                  </a:cubicBezTo>
                  <a:cubicBezTo>
                    <a:pt x="56" y="1206"/>
                    <a:pt x="64" y="1202"/>
                    <a:pt x="68" y="1191"/>
                  </a:cubicBezTo>
                  <a:cubicBezTo>
                    <a:pt x="259" y="834"/>
                    <a:pt x="354" y="441"/>
                    <a:pt x="366" y="36"/>
                  </a:cubicBezTo>
                  <a:cubicBezTo>
                    <a:pt x="360" y="12"/>
                    <a:pt x="342" y="0"/>
                    <a:pt x="32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1" name="Google Shape;13701;p56"/>
            <p:cNvSpPr/>
            <p:nvPr/>
          </p:nvSpPr>
          <p:spPr>
            <a:xfrm>
              <a:off x="4238625" y="3534175"/>
              <a:ext cx="8300" cy="15175"/>
            </a:xfrm>
            <a:custGeom>
              <a:avLst/>
              <a:gdLst/>
              <a:ahLst/>
              <a:cxnLst/>
              <a:rect l="l" t="t" r="r" b="b"/>
              <a:pathLst>
                <a:path w="332" h="607" extrusionOk="0">
                  <a:moveTo>
                    <a:pt x="247" y="0"/>
                  </a:moveTo>
                  <a:cubicBezTo>
                    <a:pt x="229" y="0"/>
                    <a:pt x="213" y="8"/>
                    <a:pt x="202" y="25"/>
                  </a:cubicBezTo>
                  <a:cubicBezTo>
                    <a:pt x="167" y="120"/>
                    <a:pt x="131" y="192"/>
                    <a:pt x="95" y="287"/>
                  </a:cubicBezTo>
                  <a:cubicBezTo>
                    <a:pt x="60" y="370"/>
                    <a:pt x="0" y="466"/>
                    <a:pt x="0" y="561"/>
                  </a:cubicBezTo>
                  <a:cubicBezTo>
                    <a:pt x="0" y="587"/>
                    <a:pt x="25" y="606"/>
                    <a:pt x="43" y="606"/>
                  </a:cubicBezTo>
                  <a:cubicBezTo>
                    <a:pt x="50" y="606"/>
                    <a:pt x="56" y="603"/>
                    <a:pt x="60" y="597"/>
                  </a:cubicBezTo>
                  <a:cubicBezTo>
                    <a:pt x="119" y="537"/>
                    <a:pt x="155" y="418"/>
                    <a:pt x="179" y="323"/>
                  </a:cubicBezTo>
                  <a:cubicBezTo>
                    <a:pt x="214" y="251"/>
                    <a:pt x="250" y="168"/>
                    <a:pt x="298" y="85"/>
                  </a:cubicBezTo>
                  <a:cubicBezTo>
                    <a:pt x="331" y="43"/>
                    <a:pt x="288" y="0"/>
                    <a:pt x="24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2" name="Google Shape;13702;p56"/>
            <p:cNvSpPr/>
            <p:nvPr/>
          </p:nvSpPr>
          <p:spPr>
            <a:xfrm>
              <a:off x="4283650" y="3498325"/>
              <a:ext cx="15700" cy="34550"/>
            </a:xfrm>
            <a:custGeom>
              <a:avLst/>
              <a:gdLst/>
              <a:ahLst/>
              <a:cxnLst/>
              <a:rect l="l" t="t" r="r" b="b"/>
              <a:pathLst>
                <a:path w="628" h="1382" extrusionOk="0">
                  <a:moveTo>
                    <a:pt x="387" y="0"/>
                  </a:moveTo>
                  <a:cubicBezTo>
                    <a:pt x="346" y="0"/>
                    <a:pt x="305" y="35"/>
                    <a:pt x="318" y="90"/>
                  </a:cubicBezTo>
                  <a:cubicBezTo>
                    <a:pt x="354" y="316"/>
                    <a:pt x="330" y="542"/>
                    <a:pt x="259" y="745"/>
                  </a:cubicBezTo>
                  <a:cubicBezTo>
                    <a:pt x="187" y="923"/>
                    <a:pt x="56" y="1078"/>
                    <a:pt x="21" y="1269"/>
                  </a:cubicBezTo>
                  <a:cubicBezTo>
                    <a:pt x="0" y="1329"/>
                    <a:pt x="57" y="1381"/>
                    <a:pt x="118" y="1381"/>
                  </a:cubicBezTo>
                  <a:cubicBezTo>
                    <a:pt x="130" y="1381"/>
                    <a:pt x="141" y="1379"/>
                    <a:pt x="152" y="1376"/>
                  </a:cubicBezTo>
                  <a:cubicBezTo>
                    <a:pt x="568" y="1126"/>
                    <a:pt x="628" y="483"/>
                    <a:pt x="461" y="66"/>
                  </a:cubicBezTo>
                  <a:cubicBezTo>
                    <a:pt x="451" y="20"/>
                    <a:pt x="419" y="0"/>
                    <a:pt x="38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3" name="Google Shape;13703;p56"/>
            <p:cNvSpPr/>
            <p:nvPr/>
          </p:nvSpPr>
          <p:spPr>
            <a:xfrm>
              <a:off x="4312850" y="3506875"/>
              <a:ext cx="13000" cy="24950"/>
            </a:xfrm>
            <a:custGeom>
              <a:avLst/>
              <a:gdLst/>
              <a:ahLst/>
              <a:cxnLst/>
              <a:rect l="l" t="t" r="r" b="b"/>
              <a:pathLst>
                <a:path w="520" h="998" extrusionOk="0">
                  <a:moveTo>
                    <a:pt x="439" y="1"/>
                  </a:moveTo>
                  <a:cubicBezTo>
                    <a:pt x="398" y="1"/>
                    <a:pt x="353" y="28"/>
                    <a:pt x="353" y="81"/>
                  </a:cubicBezTo>
                  <a:cubicBezTo>
                    <a:pt x="353" y="403"/>
                    <a:pt x="198" y="641"/>
                    <a:pt x="19" y="915"/>
                  </a:cubicBezTo>
                  <a:cubicBezTo>
                    <a:pt x="1" y="952"/>
                    <a:pt x="34" y="997"/>
                    <a:pt x="72" y="997"/>
                  </a:cubicBezTo>
                  <a:cubicBezTo>
                    <a:pt x="82" y="997"/>
                    <a:pt x="93" y="994"/>
                    <a:pt x="103" y="986"/>
                  </a:cubicBezTo>
                  <a:cubicBezTo>
                    <a:pt x="377" y="796"/>
                    <a:pt x="496" y="427"/>
                    <a:pt x="508" y="81"/>
                  </a:cubicBezTo>
                  <a:cubicBezTo>
                    <a:pt x="520" y="28"/>
                    <a:pt x="481" y="1"/>
                    <a:pt x="43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4" name="Google Shape;13704;p56"/>
            <p:cNvSpPr/>
            <p:nvPr/>
          </p:nvSpPr>
          <p:spPr>
            <a:xfrm>
              <a:off x="4181475" y="3500200"/>
              <a:ext cx="8350" cy="21650"/>
            </a:xfrm>
            <a:custGeom>
              <a:avLst/>
              <a:gdLst/>
              <a:ahLst/>
              <a:cxnLst/>
              <a:rect l="l" t="t" r="r" b="b"/>
              <a:pathLst>
                <a:path w="334" h="866" extrusionOk="0">
                  <a:moveTo>
                    <a:pt x="177" y="0"/>
                  </a:moveTo>
                  <a:cubicBezTo>
                    <a:pt x="107" y="0"/>
                    <a:pt x="36" y="45"/>
                    <a:pt x="36" y="134"/>
                  </a:cubicBezTo>
                  <a:lnTo>
                    <a:pt x="36" y="479"/>
                  </a:lnTo>
                  <a:cubicBezTo>
                    <a:pt x="24" y="586"/>
                    <a:pt x="0" y="694"/>
                    <a:pt x="24" y="813"/>
                  </a:cubicBezTo>
                  <a:cubicBezTo>
                    <a:pt x="31" y="847"/>
                    <a:pt x="58" y="866"/>
                    <a:pt x="89" y="866"/>
                  </a:cubicBezTo>
                  <a:cubicBezTo>
                    <a:pt x="111" y="866"/>
                    <a:pt x="135" y="856"/>
                    <a:pt x="155" y="836"/>
                  </a:cubicBezTo>
                  <a:cubicBezTo>
                    <a:pt x="333" y="694"/>
                    <a:pt x="310" y="348"/>
                    <a:pt x="310" y="134"/>
                  </a:cubicBezTo>
                  <a:cubicBezTo>
                    <a:pt x="316" y="45"/>
                    <a:pt x="247" y="0"/>
                    <a:pt x="17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5" name="Google Shape;13705;p56"/>
            <p:cNvSpPr/>
            <p:nvPr/>
          </p:nvSpPr>
          <p:spPr>
            <a:xfrm>
              <a:off x="4379475" y="3491150"/>
              <a:ext cx="11025" cy="19200"/>
            </a:xfrm>
            <a:custGeom>
              <a:avLst/>
              <a:gdLst/>
              <a:ahLst/>
              <a:cxnLst/>
              <a:rect l="l" t="t" r="r" b="b"/>
              <a:pathLst>
                <a:path w="441" h="768" extrusionOk="0">
                  <a:moveTo>
                    <a:pt x="348" y="0"/>
                  </a:moveTo>
                  <a:cubicBezTo>
                    <a:pt x="317" y="0"/>
                    <a:pt x="286" y="17"/>
                    <a:pt x="272" y="55"/>
                  </a:cubicBezTo>
                  <a:cubicBezTo>
                    <a:pt x="200" y="282"/>
                    <a:pt x="81" y="484"/>
                    <a:pt x="10" y="710"/>
                  </a:cubicBezTo>
                  <a:cubicBezTo>
                    <a:pt x="1" y="745"/>
                    <a:pt x="30" y="767"/>
                    <a:pt x="61" y="767"/>
                  </a:cubicBezTo>
                  <a:cubicBezTo>
                    <a:pt x="72" y="767"/>
                    <a:pt x="83" y="764"/>
                    <a:pt x="93" y="758"/>
                  </a:cubicBezTo>
                  <a:cubicBezTo>
                    <a:pt x="295" y="567"/>
                    <a:pt x="355" y="341"/>
                    <a:pt x="426" y="103"/>
                  </a:cubicBezTo>
                  <a:cubicBezTo>
                    <a:pt x="441" y="39"/>
                    <a:pt x="395" y="0"/>
                    <a:pt x="34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6" name="Google Shape;13706;p56"/>
            <p:cNvSpPr/>
            <p:nvPr/>
          </p:nvSpPr>
          <p:spPr>
            <a:xfrm>
              <a:off x="4365125" y="3528050"/>
              <a:ext cx="9950" cy="16125"/>
            </a:xfrm>
            <a:custGeom>
              <a:avLst/>
              <a:gdLst/>
              <a:ahLst/>
              <a:cxnLst/>
              <a:rect l="l" t="t" r="r" b="b"/>
              <a:pathLst>
                <a:path w="398" h="645" extrusionOk="0">
                  <a:moveTo>
                    <a:pt x="272" y="1"/>
                  </a:moveTo>
                  <a:cubicBezTo>
                    <a:pt x="241" y="1"/>
                    <a:pt x="210" y="17"/>
                    <a:pt x="191" y="56"/>
                  </a:cubicBezTo>
                  <a:cubicBezTo>
                    <a:pt x="155" y="139"/>
                    <a:pt x="119" y="234"/>
                    <a:pt x="72" y="318"/>
                  </a:cubicBezTo>
                  <a:cubicBezTo>
                    <a:pt x="48" y="413"/>
                    <a:pt x="0" y="496"/>
                    <a:pt x="0" y="580"/>
                  </a:cubicBezTo>
                  <a:cubicBezTo>
                    <a:pt x="0" y="620"/>
                    <a:pt x="28" y="644"/>
                    <a:pt x="60" y="644"/>
                  </a:cubicBezTo>
                  <a:cubicBezTo>
                    <a:pt x="76" y="644"/>
                    <a:pt x="92" y="639"/>
                    <a:pt x="107" y="627"/>
                  </a:cubicBezTo>
                  <a:cubicBezTo>
                    <a:pt x="179" y="568"/>
                    <a:pt x="214" y="484"/>
                    <a:pt x="238" y="401"/>
                  </a:cubicBezTo>
                  <a:cubicBezTo>
                    <a:pt x="286" y="318"/>
                    <a:pt x="310" y="222"/>
                    <a:pt x="357" y="139"/>
                  </a:cubicBezTo>
                  <a:cubicBezTo>
                    <a:pt x="397" y="67"/>
                    <a:pt x="335" y="1"/>
                    <a:pt x="27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7" name="Google Shape;13707;p56"/>
            <p:cNvSpPr/>
            <p:nvPr/>
          </p:nvSpPr>
          <p:spPr>
            <a:xfrm>
              <a:off x="4440025" y="3470875"/>
              <a:ext cx="9650" cy="28775"/>
            </a:xfrm>
            <a:custGeom>
              <a:avLst/>
              <a:gdLst/>
              <a:ahLst/>
              <a:cxnLst/>
              <a:rect l="l" t="t" r="r" b="b"/>
              <a:pathLst>
                <a:path w="386" h="1151" extrusionOk="0">
                  <a:moveTo>
                    <a:pt x="304" y="0"/>
                  </a:moveTo>
                  <a:cubicBezTo>
                    <a:pt x="257" y="0"/>
                    <a:pt x="207" y="30"/>
                    <a:pt x="207" y="93"/>
                  </a:cubicBezTo>
                  <a:cubicBezTo>
                    <a:pt x="207" y="283"/>
                    <a:pt x="171" y="474"/>
                    <a:pt x="136" y="652"/>
                  </a:cubicBezTo>
                  <a:cubicBezTo>
                    <a:pt x="100" y="807"/>
                    <a:pt x="28" y="938"/>
                    <a:pt x="16" y="1081"/>
                  </a:cubicBezTo>
                  <a:cubicBezTo>
                    <a:pt x="0" y="1121"/>
                    <a:pt x="39" y="1150"/>
                    <a:pt x="80" y="1150"/>
                  </a:cubicBezTo>
                  <a:cubicBezTo>
                    <a:pt x="100" y="1150"/>
                    <a:pt x="120" y="1144"/>
                    <a:pt x="136" y="1128"/>
                  </a:cubicBezTo>
                  <a:cubicBezTo>
                    <a:pt x="374" y="878"/>
                    <a:pt x="386" y="402"/>
                    <a:pt x="386" y="69"/>
                  </a:cubicBezTo>
                  <a:cubicBezTo>
                    <a:pt x="386" y="24"/>
                    <a:pt x="346" y="0"/>
                    <a:pt x="3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8" name="Google Shape;13708;p56"/>
            <p:cNvSpPr/>
            <p:nvPr/>
          </p:nvSpPr>
          <p:spPr>
            <a:xfrm>
              <a:off x="4432525" y="3512300"/>
              <a:ext cx="18775" cy="24725"/>
            </a:xfrm>
            <a:custGeom>
              <a:avLst/>
              <a:gdLst/>
              <a:ahLst/>
              <a:cxnLst/>
              <a:rect l="l" t="t" r="r" b="b"/>
              <a:pathLst>
                <a:path w="751" h="989" extrusionOk="0">
                  <a:moveTo>
                    <a:pt x="652" y="0"/>
                  </a:moveTo>
                  <a:cubicBezTo>
                    <a:pt x="629" y="0"/>
                    <a:pt x="605" y="13"/>
                    <a:pt x="590" y="43"/>
                  </a:cubicBezTo>
                  <a:cubicBezTo>
                    <a:pt x="519" y="186"/>
                    <a:pt x="436" y="352"/>
                    <a:pt x="328" y="483"/>
                  </a:cubicBezTo>
                  <a:cubicBezTo>
                    <a:pt x="233" y="626"/>
                    <a:pt x="114" y="757"/>
                    <a:pt x="31" y="900"/>
                  </a:cubicBezTo>
                  <a:cubicBezTo>
                    <a:pt x="1" y="940"/>
                    <a:pt x="38" y="989"/>
                    <a:pt x="79" y="989"/>
                  </a:cubicBezTo>
                  <a:cubicBezTo>
                    <a:pt x="87" y="989"/>
                    <a:pt x="95" y="987"/>
                    <a:pt x="102" y="983"/>
                  </a:cubicBezTo>
                  <a:cubicBezTo>
                    <a:pt x="400" y="817"/>
                    <a:pt x="578" y="400"/>
                    <a:pt x="709" y="114"/>
                  </a:cubicBezTo>
                  <a:cubicBezTo>
                    <a:pt x="750" y="57"/>
                    <a:pt x="702" y="0"/>
                    <a:pt x="65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9" name="Google Shape;13709;p56"/>
            <p:cNvSpPr/>
            <p:nvPr/>
          </p:nvSpPr>
          <p:spPr>
            <a:xfrm>
              <a:off x="4497575" y="3466850"/>
              <a:ext cx="11625" cy="33175"/>
            </a:xfrm>
            <a:custGeom>
              <a:avLst/>
              <a:gdLst/>
              <a:ahLst/>
              <a:cxnLst/>
              <a:rect l="l" t="t" r="r" b="b"/>
              <a:pathLst>
                <a:path w="465" h="1327" extrusionOk="0">
                  <a:moveTo>
                    <a:pt x="424" y="1"/>
                  </a:moveTo>
                  <a:cubicBezTo>
                    <a:pt x="410" y="1"/>
                    <a:pt x="398" y="8"/>
                    <a:pt x="393" y="27"/>
                  </a:cubicBezTo>
                  <a:cubicBezTo>
                    <a:pt x="334" y="254"/>
                    <a:pt x="239" y="480"/>
                    <a:pt x="167" y="694"/>
                  </a:cubicBezTo>
                  <a:cubicBezTo>
                    <a:pt x="108" y="873"/>
                    <a:pt x="0" y="1075"/>
                    <a:pt x="0" y="1266"/>
                  </a:cubicBezTo>
                  <a:cubicBezTo>
                    <a:pt x="0" y="1303"/>
                    <a:pt x="29" y="1327"/>
                    <a:pt x="62" y="1327"/>
                  </a:cubicBezTo>
                  <a:cubicBezTo>
                    <a:pt x="81" y="1327"/>
                    <a:pt x="102" y="1319"/>
                    <a:pt x="120" y="1301"/>
                  </a:cubicBezTo>
                  <a:cubicBezTo>
                    <a:pt x="250" y="1158"/>
                    <a:pt x="310" y="932"/>
                    <a:pt x="358" y="742"/>
                  </a:cubicBezTo>
                  <a:cubicBezTo>
                    <a:pt x="417" y="515"/>
                    <a:pt x="453" y="265"/>
                    <a:pt x="465" y="39"/>
                  </a:cubicBezTo>
                  <a:cubicBezTo>
                    <a:pt x="465" y="18"/>
                    <a:pt x="443" y="1"/>
                    <a:pt x="4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0" name="Google Shape;13710;p56"/>
            <p:cNvSpPr/>
            <p:nvPr/>
          </p:nvSpPr>
          <p:spPr>
            <a:xfrm>
              <a:off x="4472275" y="3514750"/>
              <a:ext cx="19475" cy="22450"/>
            </a:xfrm>
            <a:custGeom>
              <a:avLst/>
              <a:gdLst/>
              <a:ahLst/>
              <a:cxnLst/>
              <a:rect l="l" t="t" r="r" b="b"/>
              <a:pathLst>
                <a:path w="779" h="898" extrusionOk="0">
                  <a:moveTo>
                    <a:pt x="717" y="1"/>
                  </a:moveTo>
                  <a:cubicBezTo>
                    <a:pt x="701" y="1"/>
                    <a:pt x="683" y="9"/>
                    <a:pt x="667" y="28"/>
                  </a:cubicBezTo>
                  <a:cubicBezTo>
                    <a:pt x="584" y="195"/>
                    <a:pt x="465" y="350"/>
                    <a:pt x="346" y="481"/>
                  </a:cubicBezTo>
                  <a:cubicBezTo>
                    <a:pt x="239" y="600"/>
                    <a:pt x="72" y="671"/>
                    <a:pt x="12" y="814"/>
                  </a:cubicBezTo>
                  <a:cubicBezTo>
                    <a:pt x="0" y="850"/>
                    <a:pt x="24" y="897"/>
                    <a:pt x="72" y="897"/>
                  </a:cubicBezTo>
                  <a:cubicBezTo>
                    <a:pt x="250" y="874"/>
                    <a:pt x="370" y="707"/>
                    <a:pt x="477" y="564"/>
                  </a:cubicBezTo>
                  <a:cubicBezTo>
                    <a:pt x="596" y="421"/>
                    <a:pt x="691" y="254"/>
                    <a:pt x="762" y="76"/>
                  </a:cubicBezTo>
                  <a:cubicBezTo>
                    <a:pt x="778" y="36"/>
                    <a:pt x="751" y="1"/>
                    <a:pt x="71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1" name="Google Shape;13711;p56"/>
            <p:cNvSpPr/>
            <p:nvPr/>
          </p:nvSpPr>
          <p:spPr>
            <a:xfrm>
              <a:off x="4544000" y="3464700"/>
              <a:ext cx="13425" cy="49775"/>
            </a:xfrm>
            <a:custGeom>
              <a:avLst/>
              <a:gdLst/>
              <a:ahLst/>
              <a:cxnLst/>
              <a:rect l="l" t="t" r="r" b="b"/>
              <a:pathLst>
                <a:path w="537" h="1991" extrusionOk="0">
                  <a:moveTo>
                    <a:pt x="429" y="0"/>
                  </a:moveTo>
                  <a:cubicBezTo>
                    <a:pt x="406" y="0"/>
                    <a:pt x="382" y="18"/>
                    <a:pt x="382" y="54"/>
                  </a:cubicBezTo>
                  <a:cubicBezTo>
                    <a:pt x="298" y="685"/>
                    <a:pt x="37" y="1292"/>
                    <a:pt x="1" y="1911"/>
                  </a:cubicBezTo>
                  <a:cubicBezTo>
                    <a:pt x="1" y="1967"/>
                    <a:pt x="38" y="1990"/>
                    <a:pt x="75" y="1990"/>
                  </a:cubicBezTo>
                  <a:cubicBezTo>
                    <a:pt x="102" y="1990"/>
                    <a:pt x="129" y="1979"/>
                    <a:pt x="144" y="1959"/>
                  </a:cubicBezTo>
                  <a:cubicBezTo>
                    <a:pt x="525" y="1435"/>
                    <a:pt x="537" y="697"/>
                    <a:pt x="477" y="54"/>
                  </a:cubicBezTo>
                  <a:cubicBezTo>
                    <a:pt x="477" y="18"/>
                    <a:pt x="453" y="0"/>
                    <a:pt x="42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2" name="Google Shape;13712;p56"/>
            <p:cNvSpPr/>
            <p:nvPr/>
          </p:nvSpPr>
          <p:spPr>
            <a:xfrm>
              <a:off x="4533900" y="3525650"/>
              <a:ext cx="6275" cy="14525"/>
            </a:xfrm>
            <a:custGeom>
              <a:avLst/>
              <a:gdLst/>
              <a:ahLst/>
              <a:cxnLst/>
              <a:rect l="l" t="t" r="r" b="b"/>
              <a:pathLst>
                <a:path w="251" h="581" extrusionOk="0">
                  <a:moveTo>
                    <a:pt x="196" y="0"/>
                  </a:moveTo>
                  <a:cubicBezTo>
                    <a:pt x="170" y="0"/>
                    <a:pt x="143" y="15"/>
                    <a:pt x="143" y="45"/>
                  </a:cubicBezTo>
                  <a:cubicBezTo>
                    <a:pt x="143" y="152"/>
                    <a:pt x="107" y="235"/>
                    <a:pt x="83" y="330"/>
                  </a:cubicBezTo>
                  <a:cubicBezTo>
                    <a:pt x="48" y="402"/>
                    <a:pt x="0" y="473"/>
                    <a:pt x="0" y="545"/>
                  </a:cubicBezTo>
                  <a:cubicBezTo>
                    <a:pt x="0" y="580"/>
                    <a:pt x="36" y="580"/>
                    <a:pt x="71" y="580"/>
                  </a:cubicBezTo>
                  <a:cubicBezTo>
                    <a:pt x="143" y="533"/>
                    <a:pt x="167" y="414"/>
                    <a:pt x="191" y="342"/>
                  </a:cubicBezTo>
                  <a:cubicBezTo>
                    <a:pt x="214" y="247"/>
                    <a:pt x="226" y="152"/>
                    <a:pt x="250" y="45"/>
                  </a:cubicBezTo>
                  <a:cubicBezTo>
                    <a:pt x="250" y="15"/>
                    <a:pt x="223" y="0"/>
                    <a:pt x="19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3" name="Google Shape;13713;p56"/>
            <p:cNvSpPr/>
            <p:nvPr/>
          </p:nvSpPr>
          <p:spPr>
            <a:xfrm>
              <a:off x="4585675" y="3473050"/>
              <a:ext cx="7775" cy="29650"/>
            </a:xfrm>
            <a:custGeom>
              <a:avLst/>
              <a:gdLst/>
              <a:ahLst/>
              <a:cxnLst/>
              <a:rect l="l" t="t" r="r" b="b"/>
              <a:pathLst>
                <a:path w="311" h="1186" extrusionOk="0">
                  <a:moveTo>
                    <a:pt x="201" y="1"/>
                  </a:moveTo>
                  <a:cubicBezTo>
                    <a:pt x="158" y="1"/>
                    <a:pt x="113" y="38"/>
                    <a:pt x="120" y="89"/>
                  </a:cubicBezTo>
                  <a:cubicBezTo>
                    <a:pt x="179" y="470"/>
                    <a:pt x="36" y="779"/>
                    <a:pt x="1" y="1149"/>
                  </a:cubicBezTo>
                  <a:cubicBezTo>
                    <a:pt x="1" y="1174"/>
                    <a:pt x="18" y="1186"/>
                    <a:pt x="37" y="1186"/>
                  </a:cubicBezTo>
                  <a:cubicBezTo>
                    <a:pt x="54" y="1186"/>
                    <a:pt x="73" y="1177"/>
                    <a:pt x="84" y="1160"/>
                  </a:cubicBezTo>
                  <a:cubicBezTo>
                    <a:pt x="298" y="863"/>
                    <a:pt x="310" y="410"/>
                    <a:pt x="263" y="53"/>
                  </a:cubicBezTo>
                  <a:cubicBezTo>
                    <a:pt x="253" y="16"/>
                    <a:pt x="228" y="1"/>
                    <a:pt x="20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4" name="Google Shape;13714;p56"/>
            <p:cNvSpPr/>
            <p:nvPr/>
          </p:nvSpPr>
          <p:spPr>
            <a:xfrm>
              <a:off x="4633525" y="3469375"/>
              <a:ext cx="20350" cy="48025"/>
            </a:xfrm>
            <a:custGeom>
              <a:avLst/>
              <a:gdLst/>
              <a:ahLst/>
              <a:cxnLst/>
              <a:rect l="l" t="t" r="r" b="b"/>
              <a:pathLst>
                <a:path w="814" h="1921" extrusionOk="0">
                  <a:moveTo>
                    <a:pt x="718" y="1"/>
                  </a:moveTo>
                  <a:cubicBezTo>
                    <a:pt x="676" y="1"/>
                    <a:pt x="635" y="28"/>
                    <a:pt x="635" y="81"/>
                  </a:cubicBezTo>
                  <a:cubicBezTo>
                    <a:pt x="587" y="736"/>
                    <a:pt x="325" y="1272"/>
                    <a:pt x="27" y="1831"/>
                  </a:cubicBezTo>
                  <a:cubicBezTo>
                    <a:pt x="1" y="1876"/>
                    <a:pt x="40" y="1920"/>
                    <a:pt x="77" y="1920"/>
                  </a:cubicBezTo>
                  <a:cubicBezTo>
                    <a:pt x="89" y="1920"/>
                    <a:pt x="102" y="1915"/>
                    <a:pt x="111" y="1903"/>
                  </a:cubicBezTo>
                  <a:cubicBezTo>
                    <a:pt x="647" y="1462"/>
                    <a:pt x="813" y="748"/>
                    <a:pt x="801" y="81"/>
                  </a:cubicBezTo>
                  <a:cubicBezTo>
                    <a:pt x="801" y="28"/>
                    <a:pt x="760" y="1"/>
                    <a:pt x="71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5" name="Google Shape;13715;p56"/>
            <p:cNvSpPr/>
            <p:nvPr/>
          </p:nvSpPr>
          <p:spPr>
            <a:xfrm>
              <a:off x="4623825" y="3531750"/>
              <a:ext cx="3200" cy="2850"/>
            </a:xfrm>
            <a:custGeom>
              <a:avLst/>
              <a:gdLst/>
              <a:ahLst/>
              <a:cxnLst/>
              <a:rect l="l" t="t" r="r" b="b"/>
              <a:pathLst>
                <a:path w="128" h="114" extrusionOk="0">
                  <a:moveTo>
                    <a:pt x="92" y="1"/>
                  </a:moveTo>
                  <a:cubicBezTo>
                    <a:pt x="89" y="1"/>
                    <a:pt x="85" y="1"/>
                    <a:pt x="82" y="3"/>
                  </a:cubicBezTo>
                  <a:lnTo>
                    <a:pt x="11" y="86"/>
                  </a:lnTo>
                  <a:cubicBezTo>
                    <a:pt x="1" y="96"/>
                    <a:pt x="15" y="113"/>
                    <a:pt x="33" y="113"/>
                  </a:cubicBezTo>
                  <a:cubicBezTo>
                    <a:pt x="37" y="113"/>
                    <a:pt x="42" y="112"/>
                    <a:pt x="46" y="110"/>
                  </a:cubicBezTo>
                  <a:lnTo>
                    <a:pt x="118" y="39"/>
                  </a:lnTo>
                  <a:cubicBezTo>
                    <a:pt x="128" y="29"/>
                    <a:pt x="112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6" name="Google Shape;13716;p56"/>
            <p:cNvSpPr/>
            <p:nvPr/>
          </p:nvSpPr>
          <p:spPr>
            <a:xfrm>
              <a:off x="4692325" y="3440275"/>
              <a:ext cx="13025" cy="48900"/>
            </a:xfrm>
            <a:custGeom>
              <a:avLst/>
              <a:gdLst/>
              <a:ahLst/>
              <a:cxnLst/>
              <a:rect l="l" t="t" r="r" b="b"/>
              <a:pathLst>
                <a:path w="521" h="1956" extrusionOk="0">
                  <a:moveTo>
                    <a:pt x="374" y="1"/>
                  </a:moveTo>
                  <a:cubicBezTo>
                    <a:pt x="363" y="1"/>
                    <a:pt x="348" y="7"/>
                    <a:pt x="342" y="19"/>
                  </a:cubicBezTo>
                  <a:cubicBezTo>
                    <a:pt x="283" y="293"/>
                    <a:pt x="283" y="555"/>
                    <a:pt x="235" y="828"/>
                  </a:cubicBezTo>
                  <a:cubicBezTo>
                    <a:pt x="188" y="1186"/>
                    <a:pt x="104" y="1519"/>
                    <a:pt x="9" y="1876"/>
                  </a:cubicBezTo>
                  <a:cubicBezTo>
                    <a:pt x="1" y="1919"/>
                    <a:pt x="35" y="1955"/>
                    <a:pt x="72" y="1955"/>
                  </a:cubicBezTo>
                  <a:cubicBezTo>
                    <a:pt x="87" y="1955"/>
                    <a:pt x="103" y="1949"/>
                    <a:pt x="116" y="1936"/>
                  </a:cubicBezTo>
                  <a:cubicBezTo>
                    <a:pt x="521" y="1507"/>
                    <a:pt x="497" y="566"/>
                    <a:pt x="378" y="19"/>
                  </a:cubicBezTo>
                  <a:cubicBezTo>
                    <a:pt x="390" y="7"/>
                    <a:pt x="384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7" name="Google Shape;13717;p56"/>
            <p:cNvSpPr/>
            <p:nvPr/>
          </p:nvSpPr>
          <p:spPr>
            <a:xfrm>
              <a:off x="4674750" y="3508425"/>
              <a:ext cx="14725" cy="22875"/>
            </a:xfrm>
            <a:custGeom>
              <a:avLst/>
              <a:gdLst/>
              <a:ahLst/>
              <a:cxnLst/>
              <a:rect l="l" t="t" r="r" b="b"/>
              <a:pathLst>
                <a:path w="589" h="915" extrusionOk="0">
                  <a:moveTo>
                    <a:pt x="571" y="0"/>
                  </a:moveTo>
                  <a:cubicBezTo>
                    <a:pt x="564" y="0"/>
                    <a:pt x="555" y="5"/>
                    <a:pt x="545" y="19"/>
                  </a:cubicBezTo>
                  <a:cubicBezTo>
                    <a:pt x="510" y="186"/>
                    <a:pt x="462" y="341"/>
                    <a:pt x="355" y="484"/>
                  </a:cubicBezTo>
                  <a:cubicBezTo>
                    <a:pt x="272" y="615"/>
                    <a:pt x="141" y="722"/>
                    <a:pt x="21" y="853"/>
                  </a:cubicBezTo>
                  <a:cubicBezTo>
                    <a:pt x="0" y="874"/>
                    <a:pt x="17" y="914"/>
                    <a:pt x="55" y="914"/>
                  </a:cubicBezTo>
                  <a:cubicBezTo>
                    <a:pt x="59" y="914"/>
                    <a:pt x="64" y="914"/>
                    <a:pt x="69" y="912"/>
                  </a:cubicBezTo>
                  <a:cubicBezTo>
                    <a:pt x="379" y="757"/>
                    <a:pt x="522" y="341"/>
                    <a:pt x="581" y="19"/>
                  </a:cubicBezTo>
                  <a:cubicBezTo>
                    <a:pt x="588" y="12"/>
                    <a:pt x="582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8" name="Google Shape;13718;p56"/>
            <p:cNvSpPr/>
            <p:nvPr/>
          </p:nvSpPr>
          <p:spPr>
            <a:xfrm>
              <a:off x="4726850" y="3481650"/>
              <a:ext cx="13400" cy="26700"/>
            </a:xfrm>
            <a:custGeom>
              <a:avLst/>
              <a:gdLst/>
              <a:ahLst/>
              <a:cxnLst/>
              <a:rect l="l" t="t" r="r" b="b"/>
              <a:pathLst>
                <a:path w="536" h="1068" extrusionOk="0">
                  <a:moveTo>
                    <a:pt x="411" y="0"/>
                  </a:moveTo>
                  <a:cubicBezTo>
                    <a:pt x="371" y="0"/>
                    <a:pt x="333" y="19"/>
                    <a:pt x="319" y="66"/>
                  </a:cubicBezTo>
                  <a:cubicBezTo>
                    <a:pt x="283" y="209"/>
                    <a:pt x="247" y="376"/>
                    <a:pt x="188" y="519"/>
                  </a:cubicBezTo>
                  <a:cubicBezTo>
                    <a:pt x="128" y="685"/>
                    <a:pt x="57" y="840"/>
                    <a:pt x="9" y="995"/>
                  </a:cubicBezTo>
                  <a:cubicBezTo>
                    <a:pt x="0" y="1031"/>
                    <a:pt x="25" y="1067"/>
                    <a:pt x="53" y="1067"/>
                  </a:cubicBezTo>
                  <a:cubicBezTo>
                    <a:pt x="62" y="1067"/>
                    <a:pt x="72" y="1063"/>
                    <a:pt x="81" y="1055"/>
                  </a:cubicBezTo>
                  <a:cubicBezTo>
                    <a:pt x="378" y="852"/>
                    <a:pt x="426" y="435"/>
                    <a:pt x="521" y="102"/>
                  </a:cubicBezTo>
                  <a:cubicBezTo>
                    <a:pt x="536" y="45"/>
                    <a:pt x="472" y="0"/>
                    <a:pt x="41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9" name="Google Shape;13719;p56"/>
            <p:cNvSpPr/>
            <p:nvPr/>
          </p:nvSpPr>
          <p:spPr>
            <a:xfrm>
              <a:off x="4736025" y="3500025"/>
              <a:ext cx="21650" cy="29775"/>
            </a:xfrm>
            <a:custGeom>
              <a:avLst/>
              <a:gdLst/>
              <a:ahLst/>
              <a:cxnLst/>
              <a:rect l="l" t="t" r="r" b="b"/>
              <a:pathLst>
                <a:path w="866" h="1191" extrusionOk="0">
                  <a:moveTo>
                    <a:pt x="782" y="1"/>
                  </a:moveTo>
                  <a:cubicBezTo>
                    <a:pt x="751" y="1"/>
                    <a:pt x="717" y="18"/>
                    <a:pt x="702" y="58"/>
                  </a:cubicBezTo>
                  <a:cubicBezTo>
                    <a:pt x="630" y="248"/>
                    <a:pt x="523" y="439"/>
                    <a:pt x="416" y="617"/>
                  </a:cubicBezTo>
                  <a:cubicBezTo>
                    <a:pt x="297" y="796"/>
                    <a:pt x="118" y="939"/>
                    <a:pt x="11" y="1105"/>
                  </a:cubicBezTo>
                  <a:cubicBezTo>
                    <a:pt x="1" y="1148"/>
                    <a:pt x="28" y="1191"/>
                    <a:pt x="60" y="1191"/>
                  </a:cubicBezTo>
                  <a:cubicBezTo>
                    <a:pt x="63" y="1191"/>
                    <a:pt x="67" y="1190"/>
                    <a:pt x="71" y="1189"/>
                  </a:cubicBezTo>
                  <a:cubicBezTo>
                    <a:pt x="273" y="1129"/>
                    <a:pt x="416" y="891"/>
                    <a:pt x="535" y="724"/>
                  </a:cubicBezTo>
                  <a:cubicBezTo>
                    <a:pt x="666" y="534"/>
                    <a:pt x="761" y="308"/>
                    <a:pt x="845" y="81"/>
                  </a:cubicBezTo>
                  <a:cubicBezTo>
                    <a:pt x="865" y="33"/>
                    <a:pt x="826" y="1"/>
                    <a:pt x="78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0" name="Google Shape;13720;p56"/>
            <p:cNvSpPr/>
            <p:nvPr/>
          </p:nvSpPr>
          <p:spPr>
            <a:xfrm>
              <a:off x="4764700" y="3437825"/>
              <a:ext cx="33525" cy="93175"/>
            </a:xfrm>
            <a:custGeom>
              <a:avLst/>
              <a:gdLst/>
              <a:ahLst/>
              <a:cxnLst/>
              <a:rect l="l" t="t" r="r" b="b"/>
              <a:pathLst>
                <a:path w="1341" h="3727" extrusionOk="0">
                  <a:moveTo>
                    <a:pt x="1110" y="0"/>
                  </a:moveTo>
                  <a:cubicBezTo>
                    <a:pt x="1051" y="0"/>
                    <a:pt x="995" y="37"/>
                    <a:pt x="995" y="117"/>
                  </a:cubicBezTo>
                  <a:cubicBezTo>
                    <a:pt x="1031" y="1415"/>
                    <a:pt x="1007" y="2724"/>
                    <a:pt x="31" y="3677"/>
                  </a:cubicBezTo>
                  <a:cubicBezTo>
                    <a:pt x="0" y="3697"/>
                    <a:pt x="32" y="3727"/>
                    <a:pt x="56" y="3727"/>
                  </a:cubicBezTo>
                  <a:cubicBezTo>
                    <a:pt x="60" y="3727"/>
                    <a:pt x="64" y="3726"/>
                    <a:pt x="67" y="3724"/>
                  </a:cubicBezTo>
                  <a:cubicBezTo>
                    <a:pt x="1055" y="2974"/>
                    <a:pt x="1341" y="1260"/>
                    <a:pt x="1257" y="117"/>
                  </a:cubicBezTo>
                  <a:cubicBezTo>
                    <a:pt x="1245" y="43"/>
                    <a:pt x="1175" y="0"/>
                    <a:pt x="11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1" name="Google Shape;13721;p56"/>
            <p:cNvSpPr/>
            <p:nvPr/>
          </p:nvSpPr>
          <p:spPr>
            <a:xfrm>
              <a:off x="4834925" y="3438800"/>
              <a:ext cx="7350" cy="22800"/>
            </a:xfrm>
            <a:custGeom>
              <a:avLst/>
              <a:gdLst/>
              <a:ahLst/>
              <a:cxnLst/>
              <a:rect l="l" t="t" r="r" b="b"/>
              <a:pathLst>
                <a:path w="294" h="912" extrusionOk="0">
                  <a:moveTo>
                    <a:pt x="252" y="0"/>
                  </a:moveTo>
                  <a:cubicBezTo>
                    <a:pt x="243" y="0"/>
                    <a:pt x="234" y="6"/>
                    <a:pt x="234" y="18"/>
                  </a:cubicBezTo>
                  <a:cubicBezTo>
                    <a:pt x="199" y="316"/>
                    <a:pt x="80" y="578"/>
                    <a:pt x="8" y="864"/>
                  </a:cubicBezTo>
                  <a:cubicBezTo>
                    <a:pt x="0" y="895"/>
                    <a:pt x="24" y="911"/>
                    <a:pt x="44" y="911"/>
                  </a:cubicBezTo>
                  <a:cubicBezTo>
                    <a:pt x="54" y="911"/>
                    <a:pt x="64" y="907"/>
                    <a:pt x="68" y="899"/>
                  </a:cubicBezTo>
                  <a:cubicBezTo>
                    <a:pt x="258" y="649"/>
                    <a:pt x="294" y="328"/>
                    <a:pt x="270" y="18"/>
                  </a:cubicBezTo>
                  <a:cubicBezTo>
                    <a:pt x="270" y="6"/>
                    <a:pt x="261" y="0"/>
                    <a:pt x="25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2" name="Google Shape;13722;p56"/>
            <p:cNvSpPr/>
            <p:nvPr/>
          </p:nvSpPr>
          <p:spPr>
            <a:xfrm>
              <a:off x="4801525" y="3474700"/>
              <a:ext cx="29450" cy="50525"/>
            </a:xfrm>
            <a:custGeom>
              <a:avLst/>
              <a:gdLst/>
              <a:ahLst/>
              <a:cxnLst/>
              <a:rect l="l" t="t" r="r" b="b"/>
              <a:pathLst>
                <a:path w="1178" h="2021" extrusionOk="0">
                  <a:moveTo>
                    <a:pt x="1087" y="1"/>
                  </a:moveTo>
                  <a:cubicBezTo>
                    <a:pt x="1053" y="1"/>
                    <a:pt x="1021" y="18"/>
                    <a:pt x="1011" y="59"/>
                  </a:cubicBezTo>
                  <a:cubicBezTo>
                    <a:pt x="951" y="440"/>
                    <a:pt x="761" y="785"/>
                    <a:pt x="535" y="1094"/>
                  </a:cubicBezTo>
                  <a:cubicBezTo>
                    <a:pt x="356" y="1356"/>
                    <a:pt x="94" y="1606"/>
                    <a:pt x="11" y="1916"/>
                  </a:cubicBezTo>
                  <a:cubicBezTo>
                    <a:pt x="1" y="1964"/>
                    <a:pt x="54" y="2021"/>
                    <a:pt x="94" y="2021"/>
                  </a:cubicBezTo>
                  <a:cubicBezTo>
                    <a:pt x="103" y="2021"/>
                    <a:pt x="111" y="2018"/>
                    <a:pt x="118" y="2011"/>
                  </a:cubicBezTo>
                  <a:cubicBezTo>
                    <a:pt x="404" y="1797"/>
                    <a:pt x="594" y="1416"/>
                    <a:pt x="796" y="1118"/>
                  </a:cubicBezTo>
                  <a:cubicBezTo>
                    <a:pt x="987" y="785"/>
                    <a:pt x="1130" y="463"/>
                    <a:pt x="1177" y="71"/>
                  </a:cubicBezTo>
                  <a:cubicBezTo>
                    <a:pt x="1177" y="30"/>
                    <a:pt x="1131" y="1"/>
                    <a:pt x="108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3" name="Google Shape;13723;p56"/>
            <p:cNvSpPr/>
            <p:nvPr/>
          </p:nvSpPr>
          <p:spPr>
            <a:xfrm>
              <a:off x="4876800" y="3423950"/>
              <a:ext cx="6850" cy="33375"/>
            </a:xfrm>
            <a:custGeom>
              <a:avLst/>
              <a:gdLst/>
              <a:ahLst/>
              <a:cxnLst/>
              <a:rect l="l" t="t" r="r" b="b"/>
              <a:pathLst>
                <a:path w="274" h="1335" extrusionOk="0">
                  <a:moveTo>
                    <a:pt x="153" y="0"/>
                  </a:moveTo>
                  <a:cubicBezTo>
                    <a:pt x="131" y="0"/>
                    <a:pt x="113" y="9"/>
                    <a:pt x="119" y="29"/>
                  </a:cubicBezTo>
                  <a:cubicBezTo>
                    <a:pt x="179" y="469"/>
                    <a:pt x="83" y="898"/>
                    <a:pt x="0" y="1315"/>
                  </a:cubicBezTo>
                  <a:cubicBezTo>
                    <a:pt x="0" y="1329"/>
                    <a:pt x="8" y="1334"/>
                    <a:pt x="20" y="1334"/>
                  </a:cubicBezTo>
                  <a:cubicBezTo>
                    <a:pt x="28" y="1334"/>
                    <a:pt x="38" y="1332"/>
                    <a:pt x="48" y="1327"/>
                  </a:cubicBezTo>
                  <a:cubicBezTo>
                    <a:pt x="226" y="898"/>
                    <a:pt x="274" y="481"/>
                    <a:pt x="202" y="17"/>
                  </a:cubicBezTo>
                  <a:cubicBezTo>
                    <a:pt x="192" y="6"/>
                    <a:pt x="171" y="0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4" name="Google Shape;13724;p56"/>
            <p:cNvSpPr/>
            <p:nvPr/>
          </p:nvSpPr>
          <p:spPr>
            <a:xfrm>
              <a:off x="4843825" y="3485025"/>
              <a:ext cx="24950" cy="39025"/>
            </a:xfrm>
            <a:custGeom>
              <a:avLst/>
              <a:gdLst/>
              <a:ahLst/>
              <a:cxnLst/>
              <a:rect l="l" t="t" r="r" b="b"/>
              <a:pathLst>
                <a:path w="998" h="1561" extrusionOk="0">
                  <a:moveTo>
                    <a:pt x="968" y="1"/>
                  </a:moveTo>
                  <a:cubicBezTo>
                    <a:pt x="958" y="1"/>
                    <a:pt x="950" y="5"/>
                    <a:pt x="950" y="15"/>
                  </a:cubicBezTo>
                  <a:cubicBezTo>
                    <a:pt x="867" y="360"/>
                    <a:pt x="664" y="622"/>
                    <a:pt x="438" y="896"/>
                  </a:cubicBezTo>
                  <a:cubicBezTo>
                    <a:pt x="271" y="1086"/>
                    <a:pt x="81" y="1265"/>
                    <a:pt x="9" y="1515"/>
                  </a:cubicBezTo>
                  <a:cubicBezTo>
                    <a:pt x="1" y="1541"/>
                    <a:pt x="17" y="1560"/>
                    <a:pt x="40" y="1560"/>
                  </a:cubicBezTo>
                  <a:cubicBezTo>
                    <a:pt x="49" y="1560"/>
                    <a:pt x="59" y="1557"/>
                    <a:pt x="69" y="1551"/>
                  </a:cubicBezTo>
                  <a:cubicBezTo>
                    <a:pt x="295" y="1324"/>
                    <a:pt x="486" y="1039"/>
                    <a:pt x="664" y="789"/>
                  </a:cubicBezTo>
                  <a:cubicBezTo>
                    <a:pt x="819" y="550"/>
                    <a:pt x="962" y="312"/>
                    <a:pt x="998" y="15"/>
                  </a:cubicBezTo>
                  <a:cubicBezTo>
                    <a:pt x="998" y="8"/>
                    <a:pt x="982" y="1"/>
                    <a:pt x="9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5" name="Google Shape;13725;p56"/>
            <p:cNvSpPr/>
            <p:nvPr/>
          </p:nvSpPr>
          <p:spPr>
            <a:xfrm>
              <a:off x="4905850" y="3406050"/>
              <a:ext cx="22150" cy="59075"/>
            </a:xfrm>
            <a:custGeom>
              <a:avLst/>
              <a:gdLst/>
              <a:ahLst/>
              <a:cxnLst/>
              <a:rect l="l" t="t" r="r" b="b"/>
              <a:pathLst>
                <a:path w="886" h="2363" extrusionOk="0">
                  <a:moveTo>
                    <a:pt x="853" y="1"/>
                  </a:moveTo>
                  <a:cubicBezTo>
                    <a:pt x="838" y="1"/>
                    <a:pt x="820" y="7"/>
                    <a:pt x="814" y="19"/>
                  </a:cubicBezTo>
                  <a:cubicBezTo>
                    <a:pt x="707" y="435"/>
                    <a:pt x="588" y="840"/>
                    <a:pt x="433" y="1245"/>
                  </a:cubicBezTo>
                  <a:cubicBezTo>
                    <a:pt x="279" y="1578"/>
                    <a:pt x="100" y="1935"/>
                    <a:pt x="17" y="2293"/>
                  </a:cubicBezTo>
                  <a:cubicBezTo>
                    <a:pt x="1" y="2333"/>
                    <a:pt x="34" y="2362"/>
                    <a:pt x="64" y="2362"/>
                  </a:cubicBezTo>
                  <a:cubicBezTo>
                    <a:pt x="78" y="2362"/>
                    <a:pt x="92" y="2356"/>
                    <a:pt x="100" y="2340"/>
                  </a:cubicBezTo>
                  <a:cubicBezTo>
                    <a:pt x="493" y="1674"/>
                    <a:pt x="886" y="804"/>
                    <a:pt x="874" y="19"/>
                  </a:cubicBezTo>
                  <a:cubicBezTo>
                    <a:pt x="880" y="7"/>
                    <a:pt x="868" y="1"/>
                    <a:pt x="85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6" name="Google Shape;13726;p56"/>
            <p:cNvSpPr/>
            <p:nvPr/>
          </p:nvSpPr>
          <p:spPr>
            <a:xfrm>
              <a:off x="4872100" y="3501075"/>
              <a:ext cx="18400" cy="25175"/>
            </a:xfrm>
            <a:custGeom>
              <a:avLst/>
              <a:gdLst/>
              <a:ahLst/>
              <a:cxnLst/>
              <a:rect l="l" t="t" r="r" b="b"/>
              <a:pathLst>
                <a:path w="736" h="1007" extrusionOk="0">
                  <a:moveTo>
                    <a:pt x="695" y="1"/>
                  </a:moveTo>
                  <a:cubicBezTo>
                    <a:pt x="687" y="1"/>
                    <a:pt x="680" y="5"/>
                    <a:pt x="676" y="16"/>
                  </a:cubicBezTo>
                  <a:cubicBezTo>
                    <a:pt x="557" y="158"/>
                    <a:pt x="438" y="325"/>
                    <a:pt x="331" y="480"/>
                  </a:cubicBezTo>
                  <a:cubicBezTo>
                    <a:pt x="236" y="623"/>
                    <a:pt x="81" y="778"/>
                    <a:pt x="9" y="956"/>
                  </a:cubicBezTo>
                  <a:cubicBezTo>
                    <a:pt x="1" y="981"/>
                    <a:pt x="28" y="1007"/>
                    <a:pt x="58" y="1007"/>
                  </a:cubicBezTo>
                  <a:cubicBezTo>
                    <a:pt x="70" y="1007"/>
                    <a:pt x="82" y="1002"/>
                    <a:pt x="93" y="992"/>
                  </a:cubicBezTo>
                  <a:cubicBezTo>
                    <a:pt x="236" y="897"/>
                    <a:pt x="319" y="694"/>
                    <a:pt x="402" y="551"/>
                  </a:cubicBezTo>
                  <a:cubicBezTo>
                    <a:pt x="509" y="385"/>
                    <a:pt x="617" y="206"/>
                    <a:pt x="736" y="39"/>
                  </a:cubicBezTo>
                  <a:cubicBezTo>
                    <a:pt x="736" y="23"/>
                    <a:pt x="713" y="1"/>
                    <a:pt x="69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7" name="Google Shape;13727;p56"/>
            <p:cNvSpPr/>
            <p:nvPr/>
          </p:nvSpPr>
          <p:spPr>
            <a:xfrm>
              <a:off x="4944125" y="3388725"/>
              <a:ext cx="28525" cy="81600"/>
            </a:xfrm>
            <a:custGeom>
              <a:avLst/>
              <a:gdLst/>
              <a:ahLst/>
              <a:cxnLst/>
              <a:rect l="l" t="t" r="r" b="b"/>
              <a:pathLst>
                <a:path w="1141" h="3264" extrusionOk="0">
                  <a:moveTo>
                    <a:pt x="1113" y="0"/>
                  </a:moveTo>
                  <a:cubicBezTo>
                    <a:pt x="1108" y="0"/>
                    <a:pt x="1105" y="3"/>
                    <a:pt x="1105" y="9"/>
                  </a:cubicBezTo>
                  <a:cubicBezTo>
                    <a:pt x="1022" y="1164"/>
                    <a:pt x="629" y="2259"/>
                    <a:pt x="10" y="3224"/>
                  </a:cubicBezTo>
                  <a:cubicBezTo>
                    <a:pt x="1" y="3251"/>
                    <a:pt x="19" y="3264"/>
                    <a:pt x="38" y="3264"/>
                  </a:cubicBezTo>
                  <a:cubicBezTo>
                    <a:pt x="45" y="3264"/>
                    <a:pt x="51" y="3262"/>
                    <a:pt x="57" y="3259"/>
                  </a:cubicBezTo>
                  <a:cubicBezTo>
                    <a:pt x="831" y="2426"/>
                    <a:pt x="1141" y="1128"/>
                    <a:pt x="1129" y="9"/>
                  </a:cubicBezTo>
                  <a:cubicBezTo>
                    <a:pt x="1123" y="3"/>
                    <a:pt x="1117" y="0"/>
                    <a:pt x="111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8" name="Google Shape;13728;p56"/>
            <p:cNvSpPr/>
            <p:nvPr/>
          </p:nvSpPr>
          <p:spPr>
            <a:xfrm>
              <a:off x="4911700" y="3484550"/>
              <a:ext cx="29400" cy="43475"/>
            </a:xfrm>
            <a:custGeom>
              <a:avLst/>
              <a:gdLst/>
              <a:ahLst/>
              <a:cxnLst/>
              <a:rect l="l" t="t" r="r" b="b"/>
              <a:pathLst>
                <a:path w="1176" h="1739" extrusionOk="0">
                  <a:moveTo>
                    <a:pt x="1109" y="0"/>
                  </a:moveTo>
                  <a:cubicBezTo>
                    <a:pt x="1095" y="0"/>
                    <a:pt x="1080" y="7"/>
                    <a:pt x="1069" y="22"/>
                  </a:cubicBezTo>
                  <a:cubicBezTo>
                    <a:pt x="878" y="272"/>
                    <a:pt x="735" y="581"/>
                    <a:pt x="557" y="855"/>
                  </a:cubicBezTo>
                  <a:cubicBezTo>
                    <a:pt x="366" y="1117"/>
                    <a:pt x="188" y="1403"/>
                    <a:pt x="21" y="1689"/>
                  </a:cubicBezTo>
                  <a:cubicBezTo>
                    <a:pt x="0" y="1709"/>
                    <a:pt x="33" y="1739"/>
                    <a:pt x="65" y="1739"/>
                  </a:cubicBezTo>
                  <a:cubicBezTo>
                    <a:pt x="70" y="1739"/>
                    <a:pt x="76" y="1738"/>
                    <a:pt x="80" y="1736"/>
                  </a:cubicBezTo>
                  <a:cubicBezTo>
                    <a:pt x="533" y="1296"/>
                    <a:pt x="997" y="689"/>
                    <a:pt x="1176" y="81"/>
                  </a:cubicBezTo>
                  <a:cubicBezTo>
                    <a:pt x="1176" y="32"/>
                    <a:pt x="1142" y="0"/>
                    <a:pt x="110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9" name="Google Shape;13729;p56"/>
            <p:cNvSpPr/>
            <p:nvPr/>
          </p:nvSpPr>
          <p:spPr>
            <a:xfrm>
              <a:off x="5006375" y="3360150"/>
              <a:ext cx="19850" cy="60200"/>
            </a:xfrm>
            <a:custGeom>
              <a:avLst/>
              <a:gdLst/>
              <a:ahLst/>
              <a:cxnLst/>
              <a:rect l="l" t="t" r="r" b="b"/>
              <a:pathLst>
                <a:path w="794" h="2408" extrusionOk="0">
                  <a:moveTo>
                    <a:pt x="693" y="0"/>
                  </a:moveTo>
                  <a:cubicBezTo>
                    <a:pt x="684" y="0"/>
                    <a:pt x="675" y="3"/>
                    <a:pt x="675" y="9"/>
                  </a:cubicBezTo>
                  <a:cubicBezTo>
                    <a:pt x="675" y="854"/>
                    <a:pt x="318" y="1605"/>
                    <a:pt x="8" y="2367"/>
                  </a:cubicBezTo>
                  <a:cubicBezTo>
                    <a:pt x="0" y="2390"/>
                    <a:pt x="23" y="2408"/>
                    <a:pt x="46" y="2408"/>
                  </a:cubicBezTo>
                  <a:cubicBezTo>
                    <a:pt x="59" y="2408"/>
                    <a:pt x="71" y="2403"/>
                    <a:pt x="80" y="2390"/>
                  </a:cubicBezTo>
                  <a:cubicBezTo>
                    <a:pt x="568" y="1688"/>
                    <a:pt x="794" y="854"/>
                    <a:pt x="711" y="9"/>
                  </a:cubicBezTo>
                  <a:cubicBezTo>
                    <a:pt x="711" y="3"/>
                    <a:pt x="702" y="0"/>
                    <a:pt x="69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0" name="Google Shape;13730;p56"/>
            <p:cNvSpPr/>
            <p:nvPr/>
          </p:nvSpPr>
          <p:spPr>
            <a:xfrm>
              <a:off x="4945050" y="3467150"/>
              <a:ext cx="40250" cy="55325"/>
            </a:xfrm>
            <a:custGeom>
              <a:avLst/>
              <a:gdLst/>
              <a:ahLst/>
              <a:cxnLst/>
              <a:rect l="l" t="t" r="r" b="b"/>
              <a:pathLst>
                <a:path w="1610" h="2213" extrusionOk="0">
                  <a:moveTo>
                    <a:pt x="1570" y="0"/>
                  </a:moveTo>
                  <a:cubicBezTo>
                    <a:pt x="1565" y="0"/>
                    <a:pt x="1561" y="1"/>
                    <a:pt x="1556" y="3"/>
                  </a:cubicBezTo>
                  <a:cubicBezTo>
                    <a:pt x="1247" y="265"/>
                    <a:pt x="1020" y="623"/>
                    <a:pt x="782" y="956"/>
                  </a:cubicBezTo>
                  <a:cubicBezTo>
                    <a:pt x="509" y="1337"/>
                    <a:pt x="247" y="1730"/>
                    <a:pt x="20" y="2147"/>
                  </a:cubicBezTo>
                  <a:cubicBezTo>
                    <a:pt x="1" y="2176"/>
                    <a:pt x="37" y="2212"/>
                    <a:pt x="70" y="2212"/>
                  </a:cubicBezTo>
                  <a:cubicBezTo>
                    <a:pt x="78" y="2212"/>
                    <a:pt x="85" y="2211"/>
                    <a:pt x="92" y="2206"/>
                  </a:cubicBezTo>
                  <a:cubicBezTo>
                    <a:pt x="378" y="1885"/>
                    <a:pt x="616" y="1527"/>
                    <a:pt x="854" y="1194"/>
                  </a:cubicBezTo>
                  <a:cubicBezTo>
                    <a:pt x="1104" y="825"/>
                    <a:pt x="1401" y="444"/>
                    <a:pt x="1580" y="39"/>
                  </a:cubicBezTo>
                  <a:cubicBezTo>
                    <a:pt x="1609" y="20"/>
                    <a:pt x="1591" y="0"/>
                    <a:pt x="157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1" name="Google Shape;13731;p56"/>
            <p:cNvSpPr/>
            <p:nvPr/>
          </p:nvSpPr>
          <p:spPr>
            <a:xfrm>
              <a:off x="5030900" y="3327925"/>
              <a:ext cx="37600" cy="107025"/>
            </a:xfrm>
            <a:custGeom>
              <a:avLst/>
              <a:gdLst/>
              <a:ahLst/>
              <a:cxnLst/>
              <a:rect l="l" t="t" r="r" b="b"/>
              <a:pathLst>
                <a:path w="1504" h="4281" extrusionOk="0">
                  <a:moveTo>
                    <a:pt x="1504" y="0"/>
                  </a:moveTo>
                  <a:cubicBezTo>
                    <a:pt x="1230" y="631"/>
                    <a:pt x="1111" y="1286"/>
                    <a:pt x="968" y="1953"/>
                  </a:cubicBezTo>
                  <a:cubicBezTo>
                    <a:pt x="789" y="2774"/>
                    <a:pt x="492" y="3489"/>
                    <a:pt x="27" y="4203"/>
                  </a:cubicBezTo>
                  <a:cubicBezTo>
                    <a:pt x="1" y="4238"/>
                    <a:pt x="40" y="4280"/>
                    <a:pt x="71" y="4280"/>
                  </a:cubicBezTo>
                  <a:cubicBezTo>
                    <a:pt x="82" y="4280"/>
                    <a:pt x="93" y="4275"/>
                    <a:pt x="99" y="4263"/>
                  </a:cubicBezTo>
                  <a:cubicBezTo>
                    <a:pt x="1218" y="3191"/>
                    <a:pt x="1182" y="1417"/>
                    <a:pt x="1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2" name="Google Shape;13732;p56"/>
            <p:cNvSpPr/>
            <p:nvPr/>
          </p:nvSpPr>
          <p:spPr>
            <a:xfrm>
              <a:off x="4952775" y="3459325"/>
              <a:ext cx="63725" cy="80975"/>
            </a:xfrm>
            <a:custGeom>
              <a:avLst/>
              <a:gdLst/>
              <a:ahLst/>
              <a:cxnLst/>
              <a:rect l="l" t="t" r="r" b="b"/>
              <a:pathLst>
                <a:path w="2549" h="3239" extrusionOk="0">
                  <a:moveTo>
                    <a:pt x="2477" y="0"/>
                  </a:moveTo>
                  <a:cubicBezTo>
                    <a:pt x="2459" y="0"/>
                    <a:pt x="2442" y="9"/>
                    <a:pt x="2438" y="31"/>
                  </a:cubicBezTo>
                  <a:cubicBezTo>
                    <a:pt x="2033" y="1388"/>
                    <a:pt x="1033" y="2269"/>
                    <a:pt x="21" y="3174"/>
                  </a:cubicBezTo>
                  <a:cubicBezTo>
                    <a:pt x="1" y="3194"/>
                    <a:pt x="23" y="3239"/>
                    <a:pt x="51" y="3239"/>
                  </a:cubicBezTo>
                  <a:cubicBezTo>
                    <a:pt x="57" y="3239"/>
                    <a:pt x="63" y="3237"/>
                    <a:pt x="69" y="3233"/>
                  </a:cubicBezTo>
                  <a:cubicBezTo>
                    <a:pt x="1176" y="2460"/>
                    <a:pt x="2152" y="1388"/>
                    <a:pt x="2533" y="66"/>
                  </a:cubicBezTo>
                  <a:cubicBezTo>
                    <a:pt x="2548" y="28"/>
                    <a:pt x="2510" y="0"/>
                    <a:pt x="247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3" name="Google Shape;13733;p56"/>
            <p:cNvSpPr/>
            <p:nvPr/>
          </p:nvSpPr>
          <p:spPr>
            <a:xfrm>
              <a:off x="5084950" y="3325475"/>
              <a:ext cx="19575" cy="63200"/>
            </a:xfrm>
            <a:custGeom>
              <a:avLst/>
              <a:gdLst/>
              <a:ahLst/>
              <a:cxnLst/>
              <a:rect l="l" t="t" r="r" b="b"/>
              <a:pathLst>
                <a:path w="783" h="2528" extrusionOk="0">
                  <a:moveTo>
                    <a:pt x="625" y="0"/>
                  </a:moveTo>
                  <a:cubicBezTo>
                    <a:pt x="571" y="0"/>
                    <a:pt x="520" y="33"/>
                    <a:pt x="532" y="98"/>
                  </a:cubicBezTo>
                  <a:cubicBezTo>
                    <a:pt x="568" y="956"/>
                    <a:pt x="211" y="1646"/>
                    <a:pt x="8" y="2456"/>
                  </a:cubicBezTo>
                  <a:cubicBezTo>
                    <a:pt x="1" y="2494"/>
                    <a:pt x="32" y="2527"/>
                    <a:pt x="65" y="2527"/>
                  </a:cubicBezTo>
                  <a:cubicBezTo>
                    <a:pt x="84" y="2527"/>
                    <a:pt x="103" y="2517"/>
                    <a:pt x="116" y="2491"/>
                  </a:cubicBezTo>
                  <a:cubicBezTo>
                    <a:pt x="508" y="1789"/>
                    <a:pt x="782" y="932"/>
                    <a:pt x="735" y="98"/>
                  </a:cubicBezTo>
                  <a:cubicBezTo>
                    <a:pt x="735" y="33"/>
                    <a:pt x="678" y="0"/>
                    <a:pt x="62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4" name="Google Shape;13734;p56"/>
            <p:cNvSpPr/>
            <p:nvPr/>
          </p:nvSpPr>
          <p:spPr>
            <a:xfrm>
              <a:off x="5039600" y="3427975"/>
              <a:ext cx="31275" cy="33925"/>
            </a:xfrm>
            <a:custGeom>
              <a:avLst/>
              <a:gdLst/>
              <a:ahLst/>
              <a:cxnLst/>
              <a:rect l="l" t="t" r="r" b="b"/>
              <a:pathLst>
                <a:path w="1251" h="1357" extrusionOk="0">
                  <a:moveTo>
                    <a:pt x="1224" y="1"/>
                  </a:moveTo>
                  <a:cubicBezTo>
                    <a:pt x="1217" y="1"/>
                    <a:pt x="1210" y="4"/>
                    <a:pt x="1203" y="11"/>
                  </a:cubicBezTo>
                  <a:cubicBezTo>
                    <a:pt x="1013" y="249"/>
                    <a:pt x="834" y="487"/>
                    <a:pt x="632" y="701"/>
                  </a:cubicBezTo>
                  <a:cubicBezTo>
                    <a:pt x="453" y="916"/>
                    <a:pt x="191" y="1082"/>
                    <a:pt x="36" y="1285"/>
                  </a:cubicBezTo>
                  <a:cubicBezTo>
                    <a:pt x="1" y="1320"/>
                    <a:pt x="48" y="1356"/>
                    <a:pt x="96" y="1356"/>
                  </a:cubicBezTo>
                  <a:cubicBezTo>
                    <a:pt x="346" y="1273"/>
                    <a:pt x="572" y="999"/>
                    <a:pt x="727" y="797"/>
                  </a:cubicBezTo>
                  <a:cubicBezTo>
                    <a:pt x="929" y="558"/>
                    <a:pt x="1072" y="285"/>
                    <a:pt x="1251" y="35"/>
                  </a:cubicBezTo>
                  <a:cubicBezTo>
                    <a:pt x="1251" y="18"/>
                    <a:pt x="1239" y="1"/>
                    <a:pt x="12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5" name="Google Shape;13735;p56"/>
            <p:cNvSpPr/>
            <p:nvPr/>
          </p:nvSpPr>
          <p:spPr>
            <a:xfrm>
              <a:off x="5091625" y="3342350"/>
              <a:ext cx="30925" cy="69500"/>
            </a:xfrm>
            <a:custGeom>
              <a:avLst/>
              <a:gdLst/>
              <a:ahLst/>
              <a:cxnLst/>
              <a:rect l="l" t="t" r="r" b="b"/>
              <a:pathLst>
                <a:path w="1237" h="2780" extrusionOk="0">
                  <a:moveTo>
                    <a:pt x="1148" y="1"/>
                  </a:moveTo>
                  <a:cubicBezTo>
                    <a:pt x="1119" y="1"/>
                    <a:pt x="1089" y="16"/>
                    <a:pt x="1075" y="54"/>
                  </a:cubicBezTo>
                  <a:cubicBezTo>
                    <a:pt x="777" y="971"/>
                    <a:pt x="468" y="1828"/>
                    <a:pt x="27" y="2686"/>
                  </a:cubicBezTo>
                  <a:cubicBezTo>
                    <a:pt x="1" y="2729"/>
                    <a:pt x="32" y="2779"/>
                    <a:pt x="75" y="2779"/>
                  </a:cubicBezTo>
                  <a:cubicBezTo>
                    <a:pt x="90" y="2779"/>
                    <a:pt x="107" y="2773"/>
                    <a:pt x="122" y="2757"/>
                  </a:cubicBezTo>
                  <a:cubicBezTo>
                    <a:pt x="813" y="2102"/>
                    <a:pt x="980" y="959"/>
                    <a:pt x="1230" y="78"/>
                  </a:cubicBezTo>
                  <a:cubicBezTo>
                    <a:pt x="1237" y="35"/>
                    <a:pt x="11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6" name="Google Shape;13736;p56"/>
            <p:cNvSpPr/>
            <p:nvPr/>
          </p:nvSpPr>
          <p:spPr>
            <a:xfrm>
              <a:off x="3435250" y="1987950"/>
              <a:ext cx="12300" cy="21100"/>
            </a:xfrm>
            <a:custGeom>
              <a:avLst/>
              <a:gdLst/>
              <a:ahLst/>
              <a:cxnLst/>
              <a:rect l="l" t="t" r="r" b="b"/>
              <a:pathLst>
                <a:path w="492" h="844" extrusionOk="0">
                  <a:moveTo>
                    <a:pt x="392" y="1"/>
                  </a:moveTo>
                  <a:cubicBezTo>
                    <a:pt x="376" y="1"/>
                    <a:pt x="360" y="7"/>
                    <a:pt x="345" y="21"/>
                  </a:cubicBezTo>
                  <a:cubicBezTo>
                    <a:pt x="155" y="224"/>
                    <a:pt x="0" y="545"/>
                    <a:pt x="179" y="819"/>
                  </a:cubicBezTo>
                  <a:cubicBezTo>
                    <a:pt x="194" y="835"/>
                    <a:pt x="219" y="843"/>
                    <a:pt x="242" y="843"/>
                  </a:cubicBezTo>
                  <a:cubicBezTo>
                    <a:pt x="271" y="843"/>
                    <a:pt x="298" y="829"/>
                    <a:pt x="298" y="795"/>
                  </a:cubicBezTo>
                  <a:cubicBezTo>
                    <a:pt x="345" y="569"/>
                    <a:pt x="357" y="331"/>
                    <a:pt x="464" y="117"/>
                  </a:cubicBezTo>
                  <a:cubicBezTo>
                    <a:pt x="492" y="62"/>
                    <a:pt x="443" y="1"/>
                    <a:pt x="39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7" name="Google Shape;13737;p56"/>
            <p:cNvSpPr/>
            <p:nvPr/>
          </p:nvSpPr>
          <p:spPr>
            <a:xfrm>
              <a:off x="3452800" y="1993750"/>
              <a:ext cx="13125" cy="19425"/>
            </a:xfrm>
            <a:custGeom>
              <a:avLst/>
              <a:gdLst/>
              <a:ahLst/>
              <a:cxnLst/>
              <a:rect l="l" t="t" r="r" b="b"/>
              <a:pathLst>
                <a:path w="525" h="777" extrusionOk="0">
                  <a:moveTo>
                    <a:pt x="156" y="1"/>
                  </a:moveTo>
                  <a:cubicBezTo>
                    <a:pt x="97" y="1"/>
                    <a:pt x="27" y="51"/>
                    <a:pt x="12" y="123"/>
                  </a:cubicBezTo>
                  <a:cubicBezTo>
                    <a:pt x="1" y="254"/>
                    <a:pt x="12" y="420"/>
                    <a:pt x="60" y="527"/>
                  </a:cubicBezTo>
                  <a:cubicBezTo>
                    <a:pt x="112" y="611"/>
                    <a:pt x="201" y="776"/>
                    <a:pt x="318" y="776"/>
                  </a:cubicBezTo>
                  <a:cubicBezTo>
                    <a:pt x="335" y="776"/>
                    <a:pt x="352" y="773"/>
                    <a:pt x="370" y="766"/>
                  </a:cubicBezTo>
                  <a:cubicBezTo>
                    <a:pt x="524" y="718"/>
                    <a:pt x="477" y="539"/>
                    <a:pt x="417" y="432"/>
                  </a:cubicBezTo>
                  <a:cubicBezTo>
                    <a:pt x="358" y="313"/>
                    <a:pt x="274" y="206"/>
                    <a:pt x="239" y="75"/>
                  </a:cubicBezTo>
                  <a:cubicBezTo>
                    <a:pt x="229" y="23"/>
                    <a:pt x="195" y="1"/>
                    <a:pt x="15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8" name="Google Shape;13738;p56"/>
            <p:cNvSpPr/>
            <p:nvPr/>
          </p:nvSpPr>
          <p:spPr>
            <a:xfrm>
              <a:off x="3475300" y="1989775"/>
              <a:ext cx="11000" cy="17950"/>
            </a:xfrm>
            <a:custGeom>
              <a:avLst/>
              <a:gdLst/>
              <a:ahLst/>
              <a:cxnLst/>
              <a:rect l="l" t="t" r="r" b="b"/>
              <a:pathLst>
                <a:path w="440" h="718" extrusionOk="0">
                  <a:moveTo>
                    <a:pt x="147" y="1"/>
                  </a:moveTo>
                  <a:cubicBezTo>
                    <a:pt x="73" y="1"/>
                    <a:pt x="1" y="59"/>
                    <a:pt x="29" y="151"/>
                  </a:cubicBezTo>
                  <a:cubicBezTo>
                    <a:pt x="89" y="353"/>
                    <a:pt x="124" y="567"/>
                    <a:pt x="303" y="698"/>
                  </a:cubicBezTo>
                  <a:cubicBezTo>
                    <a:pt x="317" y="712"/>
                    <a:pt x="334" y="718"/>
                    <a:pt x="352" y="718"/>
                  </a:cubicBezTo>
                  <a:cubicBezTo>
                    <a:pt x="395" y="718"/>
                    <a:pt x="439" y="681"/>
                    <a:pt x="422" y="639"/>
                  </a:cubicBezTo>
                  <a:cubicBezTo>
                    <a:pt x="386" y="448"/>
                    <a:pt x="327" y="270"/>
                    <a:pt x="267" y="91"/>
                  </a:cubicBezTo>
                  <a:cubicBezTo>
                    <a:pt x="248" y="28"/>
                    <a:pt x="197" y="1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9" name="Google Shape;13739;p56"/>
            <p:cNvSpPr/>
            <p:nvPr/>
          </p:nvSpPr>
          <p:spPr>
            <a:xfrm>
              <a:off x="3507575" y="1987500"/>
              <a:ext cx="20550" cy="22475"/>
            </a:xfrm>
            <a:custGeom>
              <a:avLst/>
              <a:gdLst/>
              <a:ahLst/>
              <a:cxnLst/>
              <a:rect l="l" t="t" r="r" b="b"/>
              <a:pathLst>
                <a:path w="822" h="899" extrusionOk="0">
                  <a:moveTo>
                    <a:pt x="199" y="1"/>
                  </a:moveTo>
                  <a:cubicBezTo>
                    <a:pt x="171" y="1"/>
                    <a:pt x="143" y="8"/>
                    <a:pt x="119" y="27"/>
                  </a:cubicBezTo>
                  <a:cubicBezTo>
                    <a:pt x="48" y="75"/>
                    <a:pt x="0" y="182"/>
                    <a:pt x="60" y="242"/>
                  </a:cubicBezTo>
                  <a:cubicBezTo>
                    <a:pt x="131" y="325"/>
                    <a:pt x="179" y="432"/>
                    <a:pt x="226" y="539"/>
                  </a:cubicBezTo>
                  <a:cubicBezTo>
                    <a:pt x="262" y="635"/>
                    <a:pt x="250" y="754"/>
                    <a:pt x="346" y="849"/>
                  </a:cubicBezTo>
                  <a:cubicBezTo>
                    <a:pt x="383" y="880"/>
                    <a:pt x="433" y="898"/>
                    <a:pt x="483" y="898"/>
                  </a:cubicBezTo>
                  <a:cubicBezTo>
                    <a:pt x="528" y="898"/>
                    <a:pt x="573" y="883"/>
                    <a:pt x="607" y="849"/>
                  </a:cubicBezTo>
                  <a:cubicBezTo>
                    <a:pt x="822" y="599"/>
                    <a:pt x="536" y="206"/>
                    <a:pt x="322" y="39"/>
                  </a:cubicBezTo>
                  <a:cubicBezTo>
                    <a:pt x="286" y="18"/>
                    <a:pt x="242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0" name="Google Shape;13740;p56"/>
            <p:cNvSpPr/>
            <p:nvPr/>
          </p:nvSpPr>
          <p:spPr>
            <a:xfrm>
              <a:off x="3532875" y="1979850"/>
              <a:ext cx="10425" cy="23100"/>
            </a:xfrm>
            <a:custGeom>
              <a:avLst/>
              <a:gdLst/>
              <a:ahLst/>
              <a:cxnLst/>
              <a:rect l="l" t="t" r="r" b="b"/>
              <a:pathLst>
                <a:path w="417" h="924" extrusionOk="0">
                  <a:moveTo>
                    <a:pt x="149" y="0"/>
                  </a:moveTo>
                  <a:cubicBezTo>
                    <a:pt x="78" y="0"/>
                    <a:pt x="6" y="48"/>
                    <a:pt x="0" y="143"/>
                  </a:cubicBezTo>
                  <a:cubicBezTo>
                    <a:pt x="0" y="286"/>
                    <a:pt x="12" y="441"/>
                    <a:pt x="24" y="583"/>
                  </a:cubicBezTo>
                  <a:cubicBezTo>
                    <a:pt x="48" y="738"/>
                    <a:pt x="72" y="857"/>
                    <a:pt x="203" y="917"/>
                  </a:cubicBezTo>
                  <a:cubicBezTo>
                    <a:pt x="219" y="921"/>
                    <a:pt x="234" y="923"/>
                    <a:pt x="249" y="923"/>
                  </a:cubicBezTo>
                  <a:cubicBezTo>
                    <a:pt x="279" y="923"/>
                    <a:pt x="306" y="913"/>
                    <a:pt x="322" y="881"/>
                  </a:cubicBezTo>
                  <a:cubicBezTo>
                    <a:pt x="417" y="786"/>
                    <a:pt x="381" y="679"/>
                    <a:pt x="357" y="548"/>
                  </a:cubicBezTo>
                  <a:cubicBezTo>
                    <a:pt x="322" y="405"/>
                    <a:pt x="298" y="274"/>
                    <a:pt x="298" y="143"/>
                  </a:cubicBezTo>
                  <a:cubicBezTo>
                    <a:pt x="292" y="48"/>
                    <a:pt x="221" y="0"/>
                    <a:pt x="14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1" name="Google Shape;13741;p56"/>
            <p:cNvSpPr/>
            <p:nvPr/>
          </p:nvSpPr>
          <p:spPr>
            <a:xfrm>
              <a:off x="3562350" y="1972275"/>
              <a:ext cx="15500" cy="26200"/>
            </a:xfrm>
            <a:custGeom>
              <a:avLst/>
              <a:gdLst/>
              <a:ahLst/>
              <a:cxnLst/>
              <a:rect l="l" t="t" r="r" b="b"/>
              <a:pathLst>
                <a:path w="620" h="1048" extrusionOk="0">
                  <a:moveTo>
                    <a:pt x="216" y="0"/>
                  </a:moveTo>
                  <a:cubicBezTo>
                    <a:pt x="109" y="0"/>
                    <a:pt x="0" y="84"/>
                    <a:pt x="36" y="220"/>
                  </a:cubicBezTo>
                  <a:cubicBezTo>
                    <a:pt x="83" y="398"/>
                    <a:pt x="119" y="565"/>
                    <a:pt x="155" y="744"/>
                  </a:cubicBezTo>
                  <a:cubicBezTo>
                    <a:pt x="187" y="852"/>
                    <a:pt x="259" y="1048"/>
                    <a:pt x="405" y="1048"/>
                  </a:cubicBezTo>
                  <a:cubicBezTo>
                    <a:pt x="420" y="1048"/>
                    <a:pt x="436" y="1046"/>
                    <a:pt x="452" y="1041"/>
                  </a:cubicBezTo>
                  <a:cubicBezTo>
                    <a:pt x="619" y="994"/>
                    <a:pt x="560" y="767"/>
                    <a:pt x="536" y="672"/>
                  </a:cubicBezTo>
                  <a:cubicBezTo>
                    <a:pt x="476" y="494"/>
                    <a:pt x="429" y="315"/>
                    <a:pt x="381" y="124"/>
                  </a:cubicBezTo>
                  <a:cubicBezTo>
                    <a:pt x="357" y="38"/>
                    <a:pt x="287" y="0"/>
                    <a:pt x="21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2" name="Google Shape;13742;p56"/>
            <p:cNvSpPr/>
            <p:nvPr/>
          </p:nvSpPr>
          <p:spPr>
            <a:xfrm>
              <a:off x="3595375" y="1968900"/>
              <a:ext cx="11925" cy="30075"/>
            </a:xfrm>
            <a:custGeom>
              <a:avLst/>
              <a:gdLst/>
              <a:ahLst/>
              <a:cxnLst/>
              <a:rect l="l" t="t" r="r" b="b"/>
              <a:pathLst>
                <a:path w="477" h="1203" extrusionOk="0">
                  <a:moveTo>
                    <a:pt x="222" y="0"/>
                  </a:moveTo>
                  <a:cubicBezTo>
                    <a:pt x="146" y="0"/>
                    <a:pt x="72" y="51"/>
                    <a:pt x="72" y="152"/>
                  </a:cubicBezTo>
                  <a:cubicBezTo>
                    <a:pt x="72" y="450"/>
                    <a:pt x="1" y="998"/>
                    <a:pt x="298" y="1188"/>
                  </a:cubicBezTo>
                  <a:cubicBezTo>
                    <a:pt x="308" y="1198"/>
                    <a:pt x="321" y="1203"/>
                    <a:pt x="335" y="1203"/>
                  </a:cubicBezTo>
                  <a:cubicBezTo>
                    <a:pt x="370" y="1203"/>
                    <a:pt x="409" y="1175"/>
                    <a:pt x="417" y="1140"/>
                  </a:cubicBezTo>
                  <a:cubicBezTo>
                    <a:pt x="477" y="998"/>
                    <a:pt x="417" y="831"/>
                    <a:pt x="394" y="664"/>
                  </a:cubicBezTo>
                  <a:cubicBezTo>
                    <a:pt x="382" y="486"/>
                    <a:pt x="382" y="331"/>
                    <a:pt x="382" y="152"/>
                  </a:cubicBezTo>
                  <a:cubicBezTo>
                    <a:pt x="376" y="51"/>
                    <a:pt x="298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3" name="Google Shape;13743;p56"/>
            <p:cNvSpPr/>
            <p:nvPr/>
          </p:nvSpPr>
          <p:spPr>
            <a:xfrm>
              <a:off x="3620500" y="1968025"/>
              <a:ext cx="18350" cy="18675"/>
            </a:xfrm>
            <a:custGeom>
              <a:avLst/>
              <a:gdLst/>
              <a:ahLst/>
              <a:cxnLst/>
              <a:rect l="l" t="t" r="r" b="b"/>
              <a:pathLst>
                <a:path w="734" h="747" extrusionOk="0">
                  <a:moveTo>
                    <a:pt x="188" y="0"/>
                  </a:moveTo>
                  <a:cubicBezTo>
                    <a:pt x="96" y="0"/>
                    <a:pt x="0" y="130"/>
                    <a:pt x="91" y="211"/>
                  </a:cubicBezTo>
                  <a:cubicBezTo>
                    <a:pt x="198" y="318"/>
                    <a:pt x="293" y="425"/>
                    <a:pt x="377" y="521"/>
                  </a:cubicBezTo>
                  <a:cubicBezTo>
                    <a:pt x="448" y="616"/>
                    <a:pt x="543" y="735"/>
                    <a:pt x="662" y="747"/>
                  </a:cubicBezTo>
                  <a:cubicBezTo>
                    <a:pt x="710" y="747"/>
                    <a:pt x="734" y="723"/>
                    <a:pt x="734" y="675"/>
                  </a:cubicBezTo>
                  <a:cubicBezTo>
                    <a:pt x="734" y="556"/>
                    <a:pt x="615" y="449"/>
                    <a:pt x="543" y="366"/>
                  </a:cubicBezTo>
                  <a:cubicBezTo>
                    <a:pt x="448" y="259"/>
                    <a:pt x="365" y="140"/>
                    <a:pt x="270" y="44"/>
                  </a:cubicBezTo>
                  <a:cubicBezTo>
                    <a:pt x="247" y="13"/>
                    <a:pt x="218" y="0"/>
                    <a:pt x="18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4" name="Google Shape;13744;p56"/>
            <p:cNvSpPr/>
            <p:nvPr/>
          </p:nvSpPr>
          <p:spPr>
            <a:xfrm>
              <a:off x="3651525" y="1962150"/>
              <a:ext cx="18025" cy="20275"/>
            </a:xfrm>
            <a:custGeom>
              <a:avLst/>
              <a:gdLst/>
              <a:ahLst/>
              <a:cxnLst/>
              <a:rect l="l" t="t" r="r" b="b"/>
              <a:pathLst>
                <a:path w="721" h="811" extrusionOk="0">
                  <a:moveTo>
                    <a:pt x="194" y="0"/>
                  </a:moveTo>
                  <a:cubicBezTo>
                    <a:pt x="93" y="0"/>
                    <a:pt x="0" y="99"/>
                    <a:pt x="64" y="220"/>
                  </a:cubicBezTo>
                  <a:cubicBezTo>
                    <a:pt x="148" y="422"/>
                    <a:pt x="267" y="672"/>
                    <a:pt x="457" y="791"/>
                  </a:cubicBezTo>
                  <a:cubicBezTo>
                    <a:pt x="484" y="804"/>
                    <a:pt x="509" y="810"/>
                    <a:pt x="534" y="810"/>
                  </a:cubicBezTo>
                  <a:cubicBezTo>
                    <a:pt x="642" y="810"/>
                    <a:pt x="720" y="694"/>
                    <a:pt x="672" y="577"/>
                  </a:cubicBezTo>
                  <a:cubicBezTo>
                    <a:pt x="624" y="494"/>
                    <a:pt x="553" y="422"/>
                    <a:pt x="493" y="339"/>
                  </a:cubicBezTo>
                  <a:cubicBezTo>
                    <a:pt x="434" y="256"/>
                    <a:pt x="374" y="160"/>
                    <a:pt x="326" y="77"/>
                  </a:cubicBezTo>
                  <a:cubicBezTo>
                    <a:pt x="292" y="23"/>
                    <a:pt x="242" y="0"/>
                    <a:pt x="19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5" name="Google Shape;13745;p56"/>
            <p:cNvSpPr/>
            <p:nvPr/>
          </p:nvSpPr>
          <p:spPr>
            <a:xfrm>
              <a:off x="3681400" y="1954825"/>
              <a:ext cx="15425" cy="26550"/>
            </a:xfrm>
            <a:custGeom>
              <a:avLst/>
              <a:gdLst/>
              <a:ahLst/>
              <a:cxnLst/>
              <a:rect l="l" t="t" r="r" b="b"/>
              <a:pathLst>
                <a:path w="617" h="1062" extrusionOk="0">
                  <a:moveTo>
                    <a:pt x="157" y="0"/>
                  </a:moveTo>
                  <a:cubicBezTo>
                    <a:pt x="80" y="0"/>
                    <a:pt x="1" y="63"/>
                    <a:pt x="36" y="156"/>
                  </a:cubicBezTo>
                  <a:cubicBezTo>
                    <a:pt x="155" y="453"/>
                    <a:pt x="239" y="858"/>
                    <a:pt x="501" y="1049"/>
                  </a:cubicBezTo>
                  <a:cubicBezTo>
                    <a:pt x="512" y="1057"/>
                    <a:pt x="525" y="1061"/>
                    <a:pt x="538" y="1061"/>
                  </a:cubicBezTo>
                  <a:cubicBezTo>
                    <a:pt x="578" y="1061"/>
                    <a:pt x="617" y="1025"/>
                    <a:pt x="608" y="989"/>
                  </a:cubicBezTo>
                  <a:cubicBezTo>
                    <a:pt x="596" y="822"/>
                    <a:pt x="536" y="715"/>
                    <a:pt x="477" y="560"/>
                  </a:cubicBezTo>
                  <a:cubicBezTo>
                    <a:pt x="417" y="418"/>
                    <a:pt x="358" y="251"/>
                    <a:pt x="274" y="96"/>
                  </a:cubicBezTo>
                  <a:cubicBezTo>
                    <a:pt x="260" y="29"/>
                    <a:pt x="209" y="0"/>
                    <a:pt x="15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6" name="Google Shape;13746;p56"/>
            <p:cNvSpPr/>
            <p:nvPr/>
          </p:nvSpPr>
          <p:spPr>
            <a:xfrm>
              <a:off x="3716750" y="1960925"/>
              <a:ext cx="18200" cy="31175"/>
            </a:xfrm>
            <a:custGeom>
              <a:avLst/>
              <a:gdLst/>
              <a:ahLst/>
              <a:cxnLst/>
              <a:rect l="l" t="t" r="r" b="b"/>
              <a:pathLst>
                <a:path w="728" h="1247" extrusionOk="0">
                  <a:moveTo>
                    <a:pt x="169" y="0"/>
                  </a:moveTo>
                  <a:cubicBezTo>
                    <a:pt x="91" y="0"/>
                    <a:pt x="1" y="78"/>
                    <a:pt x="15" y="186"/>
                  </a:cubicBezTo>
                  <a:cubicBezTo>
                    <a:pt x="75" y="567"/>
                    <a:pt x="206" y="1102"/>
                    <a:pt x="611" y="1245"/>
                  </a:cubicBezTo>
                  <a:cubicBezTo>
                    <a:pt x="616" y="1246"/>
                    <a:pt x="621" y="1247"/>
                    <a:pt x="626" y="1247"/>
                  </a:cubicBezTo>
                  <a:cubicBezTo>
                    <a:pt x="680" y="1247"/>
                    <a:pt x="728" y="1192"/>
                    <a:pt x="706" y="1138"/>
                  </a:cubicBezTo>
                  <a:cubicBezTo>
                    <a:pt x="646" y="959"/>
                    <a:pt x="563" y="828"/>
                    <a:pt x="468" y="674"/>
                  </a:cubicBezTo>
                  <a:cubicBezTo>
                    <a:pt x="384" y="495"/>
                    <a:pt x="325" y="305"/>
                    <a:pt x="277" y="114"/>
                  </a:cubicBezTo>
                  <a:cubicBezTo>
                    <a:pt x="268" y="34"/>
                    <a:pt x="221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7" name="Google Shape;13747;p56"/>
            <p:cNvSpPr/>
            <p:nvPr/>
          </p:nvSpPr>
          <p:spPr>
            <a:xfrm>
              <a:off x="3747400" y="1962175"/>
              <a:ext cx="19375" cy="26625"/>
            </a:xfrm>
            <a:custGeom>
              <a:avLst/>
              <a:gdLst/>
              <a:ahLst/>
              <a:cxnLst/>
              <a:rect l="l" t="t" r="r" b="b"/>
              <a:pathLst>
                <a:path w="775" h="1065" extrusionOk="0">
                  <a:moveTo>
                    <a:pt x="106" y="0"/>
                  </a:moveTo>
                  <a:cubicBezTo>
                    <a:pt x="48" y="0"/>
                    <a:pt x="0" y="65"/>
                    <a:pt x="39" y="136"/>
                  </a:cubicBezTo>
                  <a:cubicBezTo>
                    <a:pt x="123" y="314"/>
                    <a:pt x="230" y="481"/>
                    <a:pt x="349" y="659"/>
                  </a:cubicBezTo>
                  <a:cubicBezTo>
                    <a:pt x="456" y="802"/>
                    <a:pt x="539" y="957"/>
                    <a:pt x="670" y="1052"/>
                  </a:cubicBezTo>
                  <a:cubicBezTo>
                    <a:pt x="682" y="1061"/>
                    <a:pt x="694" y="1065"/>
                    <a:pt x="706" y="1065"/>
                  </a:cubicBezTo>
                  <a:cubicBezTo>
                    <a:pt x="743" y="1065"/>
                    <a:pt x="775" y="1029"/>
                    <a:pt x="766" y="993"/>
                  </a:cubicBezTo>
                  <a:cubicBezTo>
                    <a:pt x="718" y="814"/>
                    <a:pt x="599" y="683"/>
                    <a:pt x="492" y="528"/>
                  </a:cubicBezTo>
                  <a:cubicBezTo>
                    <a:pt x="397" y="386"/>
                    <a:pt x="289" y="219"/>
                    <a:pt x="194" y="64"/>
                  </a:cubicBezTo>
                  <a:cubicBezTo>
                    <a:pt x="169" y="19"/>
                    <a:pt x="136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8" name="Google Shape;13748;p56"/>
            <p:cNvSpPr/>
            <p:nvPr/>
          </p:nvSpPr>
          <p:spPr>
            <a:xfrm>
              <a:off x="3789000" y="1962075"/>
              <a:ext cx="15350" cy="30025"/>
            </a:xfrm>
            <a:custGeom>
              <a:avLst/>
              <a:gdLst/>
              <a:ahLst/>
              <a:cxnLst/>
              <a:rect l="l" t="t" r="r" b="b"/>
              <a:pathLst>
                <a:path w="614" h="1201" extrusionOk="0">
                  <a:moveTo>
                    <a:pt x="104" y="1"/>
                  </a:moveTo>
                  <a:cubicBezTo>
                    <a:pt x="53" y="1"/>
                    <a:pt x="0" y="34"/>
                    <a:pt x="7" y="92"/>
                  </a:cubicBezTo>
                  <a:cubicBezTo>
                    <a:pt x="42" y="318"/>
                    <a:pt x="78" y="521"/>
                    <a:pt x="173" y="735"/>
                  </a:cubicBezTo>
                  <a:cubicBezTo>
                    <a:pt x="245" y="925"/>
                    <a:pt x="316" y="1104"/>
                    <a:pt x="519" y="1199"/>
                  </a:cubicBezTo>
                  <a:cubicBezTo>
                    <a:pt x="525" y="1200"/>
                    <a:pt x="531" y="1201"/>
                    <a:pt x="537" y="1201"/>
                  </a:cubicBezTo>
                  <a:cubicBezTo>
                    <a:pt x="585" y="1201"/>
                    <a:pt x="614" y="1158"/>
                    <a:pt x="614" y="1116"/>
                  </a:cubicBezTo>
                  <a:cubicBezTo>
                    <a:pt x="614" y="937"/>
                    <a:pt x="519" y="806"/>
                    <a:pt x="423" y="663"/>
                  </a:cubicBezTo>
                  <a:cubicBezTo>
                    <a:pt x="316" y="485"/>
                    <a:pt x="245" y="282"/>
                    <a:pt x="197" y="80"/>
                  </a:cubicBezTo>
                  <a:cubicBezTo>
                    <a:pt x="192" y="25"/>
                    <a:pt x="148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9" name="Google Shape;13749;p56"/>
            <p:cNvSpPr/>
            <p:nvPr/>
          </p:nvSpPr>
          <p:spPr>
            <a:xfrm>
              <a:off x="3817350" y="1954350"/>
              <a:ext cx="17675" cy="24675"/>
            </a:xfrm>
            <a:custGeom>
              <a:avLst/>
              <a:gdLst/>
              <a:ahLst/>
              <a:cxnLst/>
              <a:rect l="l" t="t" r="r" b="b"/>
              <a:pathLst>
                <a:path w="707" h="987" extrusionOk="0">
                  <a:moveTo>
                    <a:pt x="156" y="1"/>
                  </a:moveTo>
                  <a:cubicBezTo>
                    <a:pt x="73" y="1"/>
                    <a:pt x="0" y="75"/>
                    <a:pt x="16" y="175"/>
                  </a:cubicBezTo>
                  <a:cubicBezTo>
                    <a:pt x="51" y="353"/>
                    <a:pt x="123" y="508"/>
                    <a:pt x="218" y="651"/>
                  </a:cubicBezTo>
                  <a:cubicBezTo>
                    <a:pt x="301" y="806"/>
                    <a:pt x="397" y="925"/>
                    <a:pt x="551" y="984"/>
                  </a:cubicBezTo>
                  <a:cubicBezTo>
                    <a:pt x="558" y="986"/>
                    <a:pt x="564" y="987"/>
                    <a:pt x="571" y="987"/>
                  </a:cubicBezTo>
                  <a:cubicBezTo>
                    <a:pt x="614" y="987"/>
                    <a:pt x="660" y="956"/>
                    <a:pt x="670" y="925"/>
                  </a:cubicBezTo>
                  <a:cubicBezTo>
                    <a:pt x="706" y="758"/>
                    <a:pt x="647" y="639"/>
                    <a:pt x="551" y="496"/>
                  </a:cubicBezTo>
                  <a:cubicBezTo>
                    <a:pt x="468" y="341"/>
                    <a:pt x="373" y="210"/>
                    <a:pt x="289" y="79"/>
                  </a:cubicBezTo>
                  <a:cubicBezTo>
                    <a:pt x="251" y="24"/>
                    <a:pt x="202" y="1"/>
                    <a:pt x="15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0" name="Google Shape;13750;p56"/>
            <p:cNvSpPr/>
            <p:nvPr/>
          </p:nvSpPr>
          <p:spPr>
            <a:xfrm>
              <a:off x="3852075" y="1954425"/>
              <a:ext cx="15675" cy="25800"/>
            </a:xfrm>
            <a:custGeom>
              <a:avLst/>
              <a:gdLst/>
              <a:ahLst/>
              <a:cxnLst/>
              <a:rect l="l" t="t" r="r" b="b"/>
              <a:pathLst>
                <a:path w="627" h="1032" extrusionOk="0">
                  <a:moveTo>
                    <a:pt x="174" y="0"/>
                  </a:moveTo>
                  <a:cubicBezTo>
                    <a:pt x="91" y="0"/>
                    <a:pt x="0" y="78"/>
                    <a:pt x="32" y="172"/>
                  </a:cubicBezTo>
                  <a:lnTo>
                    <a:pt x="210" y="672"/>
                  </a:lnTo>
                  <a:cubicBezTo>
                    <a:pt x="258" y="803"/>
                    <a:pt x="293" y="946"/>
                    <a:pt x="436" y="1017"/>
                  </a:cubicBezTo>
                  <a:cubicBezTo>
                    <a:pt x="453" y="1027"/>
                    <a:pt x="470" y="1032"/>
                    <a:pt x="486" y="1032"/>
                  </a:cubicBezTo>
                  <a:cubicBezTo>
                    <a:pt x="527" y="1032"/>
                    <a:pt x="562" y="1003"/>
                    <a:pt x="579" y="969"/>
                  </a:cubicBezTo>
                  <a:cubicBezTo>
                    <a:pt x="627" y="815"/>
                    <a:pt x="555" y="684"/>
                    <a:pt x="496" y="541"/>
                  </a:cubicBezTo>
                  <a:cubicBezTo>
                    <a:pt x="413" y="386"/>
                    <a:pt x="353" y="219"/>
                    <a:pt x="282" y="76"/>
                  </a:cubicBezTo>
                  <a:cubicBezTo>
                    <a:pt x="261" y="23"/>
                    <a:pt x="219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1" name="Google Shape;13751;p56"/>
            <p:cNvSpPr/>
            <p:nvPr/>
          </p:nvSpPr>
          <p:spPr>
            <a:xfrm>
              <a:off x="3891025" y="1951650"/>
              <a:ext cx="14525" cy="21775"/>
            </a:xfrm>
            <a:custGeom>
              <a:avLst/>
              <a:gdLst/>
              <a:ahLst/>
              <a:cxnLst/>
              <a:rect l="l" t="t" r="r" b="b"/>
              <a:pathLst>
                <a:path w="581" h="871" extrusionOk="0">
                  <a:moveTo>
                    <a:pt x="121" y="1"/>
                  </a:moveTo>
                  <a:cubicBezTo>
                    <a:pt x="63" y="1"/>
                    <a:pt x="0" y="47"/>
                    <a:pt x="33" y="104"/>
                  </a:cubicBezTo>
                  <a:cubicBezTo>
                    <a:pt x="81" y="259"/>
                    <a:pt x="128" y="402"/>
                    <a:pt x="164" y="533"/>
                  </a:cubicBezTo>
                  <a:cubicBezTo>
                    <a:pt x="224" y="676"/>
                    <a:pt x="259" y="818"/>
                    <a:pt x="402" y="866"/>
                  </a:cubicBezTo>
                  <a:cubicBezTo>
                    <a:pt x="411" y="869"/>
                    <a:pt x="420" y="870"/>
                    <a:pt x="429" y="870"/>
                  </a:cubicBezTo>
                  <a:cubicBezTo>
                    <a:pt x="459" y="870"/>
                    <a:pt x="491" y="855"/>
                    <a:pt x="509" y="818"/>
                  </a:cubicBezTo>
                  <a:cubicBezTo>
                    <a:pt x="581" y="676"/>
                    <a:pt x="509" y="557"/>
                    <a:pt x="438" y="414"/>
                  </a:cubicBezTo>
                  <a:cubicBezTo>
                    <a:pt x="367" y="283"/>
                    <a:pt x="259" y="164"/>
                    <a:pt x="188" y="33"/>
                  </a:cubicBezTo>
                  <a:cubicBezTo>
                    <a:pt x="173" y="10"/>
                    <a:pt x="148" y="1"/>
                    <a:pt x="12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2" name="Google Shape;13752;p56"/>
            <p:cNvSpPr/>
            <p:nvPr/>
          </p:nvSpPr>
          <p:spPr>
            <a:xfrm>
              <a:off x="3930250" y="1949225"/>
              <a:ext cx="14000" cy="25650"/>
            </a:xfrm>
            <a:custGeom>
              <a:avLst/>
              <a:gdLst/>
              <a:ahLst/>
              <a:cxnLst/>
              <a:rect l="l" t="t" r="r" b="b"/>
              <a:pathLst>
                <a:path w="560" h="1026" extrusionOk="0">
                  <a:moveTo>
                    <a:pt x="157" y="1"/>
                  </a:moveTo>
                  <a:cubicBezTo>
                    <a:pt x="86" y="1"/>
                    <a:pt x="0" y="67"/>
                    <a:pt x="24" y="153"/>
                  </a:cubicBezTo>
                  <a:cubicBezTo>
                    <a:pt x="83" y="332"/>
                    <a:pt x="131" y="499"/>
                    <a:pt x="179" y="677"/>
                  </a:cubicBezTo>
                  <a:cubicBezTo>
                    <a:pt x="226" y="832"/>
                    <a:pt x="238" y="963"/>
                    <a:pt x="381" y="1023"/>
                  </a:cubicBezTo>
                  <a:cubicBezTo>
                    <a:pt x="390" y="1025"/>
                    <a:pt x="398" y="1026"/>
                    <a:pt x="406" y="1026"/>
                  </a:cubicBezTo>
                  <a:cubicBezTo>
                    <a:pt x="445" y="1026"/>
                    <a:pt x="478" y="1004"/>
                    <a:pt x="488" y="975"/>
                  </a:cubicBezTo>
                  <a:cubicBezTo>
                    <a:pt x="560" y="832"/>
                    <a:pt x="476" y="701"/>
                    <a:pt x="417" y="546"/>
                  </a:cubicBezTo>
                  <a:cubicBezTo>
                    <a:pt x="357" y="380"/>
                    <a:pt x="310" y="225"/>
                    <a:pt x="238" y="58"/>
                  </a:cubicBezTo>
                  <a:cubicBezTo>
                    <a:pt x="226" y="18"/>
                    <a:pt x="194" y="1"/>
                    <a:pt x="1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3" name="Google Shape;13753;p56"/>
            <p:cNvSpPr/>
            <p:nvPr/>
          </p:nvSpPr>
          <p:spPr>
            <a:xfrm>
              <a:off x="3960525" y="1944875"/>
              <a:ext cx="14975" cy="31350"/>
            </a:xfrm>
            <a:custGeom>
              <a:avLst/>
              <a:gdLst/>
              <a:ahLst/>
              <a:cxnLst/>
              <a:rect l="l" t="t" r="r" b="b"/>
              <a:pathLst>
                <a:path w="599" h="1254" extrusionOk="0">
                  <a:moveTo>
                    <a:pt x="102" y="1"/>
                  </a:moveTo>
                  <a:cubicBezTo>
                    <a:pt x="48" y="1"/>
                    <a:pt x="1" y="55"/>
                    <a:pt x="39" y="125"/>
                  </a:cubicBezTo>
                  <a:cubicBezTo>
                    <a:pt x="146" y="316"/>
                    <a:pt x="206" y="518"/>
                    <a:pt x="242" y="732"/>
                  </a:cubicBezTo>
                  <a:cubicBezTo>
                    <a:pt x="277" y="899"/>
                    <a:pt x="266" y="1089"/>
                    <a:pt x="385" y="1232"/>
                  </a:cubicBezTo>
                  <a:cubicBezTo>
                    <a:pt x="399" y="1246"/>
                    <a:pt x="420" y="1253"/>
                    <a:pt x="442" y="1253"/>
                  </a:cubicBezTo>
                  <a:cubicBezTo>
                    <a:pt x="475" y="1253"/>
                    <a:pt x="508" y="1237"/>
                    <a:pt x="516" y="1209"/>
                  </a:cubicBezTo>
                  <a:cubicBezTo>
                    <a:pt x="599" y="1030"/>
                    <a:pt x="527" y="828"/>
                    <a:pt x="468" y="649"/>
                  </a:cubicBezTo>
                  <a:cubicBezTo>
                    <a:pt x="408" y="435"/>
                    <a:pt x="325" y="232"/>
                    <a:pt x="182" y="54"/>
                  </a:cubicBezTo>
                  <a:cubicBezTo>
                    <a:pt x="161" y="16"/>
                    <a:pt x="131" y="1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4" name="Google Shape;13754;p56"/>
            <p:cNvSpPr/>
            <p:nvPr/>
          </p:nvSpPr>
          <p:spPr>
            <a:xfrm>
              <a:off x="4005125" y="1945750"/>
              <a:ext cx="14675" cy="24975"/>
            </a:xfrm>
            <a:custGeom>
              <a:avLst/>
              <a:gdLst/>
              <a:ahLst/>
              <a:cxnLst/>
              <a:rect l="l" t="t" r="r" b="b"/>
              <a:pathLst>
                <a:path w="587" h="999" extrusionOk="0">
                  <a:moveTo>
                    <a:pt x="185" y="0"/>
                  </a:moveTo>
                  <a:cubicBezTo>
                    <a:pt x="98" y="0"/>
                    <a:pt x="0" y="75"/>
                    <a:pt x="29" y="197"/>
                  </a:cubicBezTo>
                  <a:cubicBezTo>
                    <a:pt x="89" y="459"/>
                    <a:pt x="184" y="852"/>
                    <a:pt x="446" y="983"/>
                  </a:cubicBezTo>
                  <a:cubicBezTo>
                    <a:pt x="462" y="994"/>
                    <a:pt x="478" y="998"/>
                    <a:pt x="493" y="998"/>
                  </a:cubicBezTo>
                  <a:cubicBezTo>
                    <a:pt x="545" y="998"/>
                    <a:pt x="586" y="941"/>
                    <a:pt x="577" y="876"/>
                  </a:cubicBezTo>
                  <a:cubicBezTo>
                    <a:pt x="565" y="745"/>
                    <a:pt x="482" y="626"/>
                    <a:pt x="422" y="507"/>
                  </a:cubicBezTo>
                  <a:cubicBezTo>
                    <a:pt x="363" y="376"/>
                    <a:pt x="339" y="245"/>
                    <a:pt x="303" y="102"/>
                  </a:cubicBezTo>
                  <a:cubicBezTo>
                    <a:pt x="294" y="32"/>
                    <a:pt x="242" y="0"/>
                    <a:pt x="18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5" name="Google Shape;13755;p56"/>
            <p:cNvSpPr/>
            <p:nvPr/>
          </p:nvSpPr>
          <p:spPr>
            <a:xfrm>
              <a:off x="4047825" y="1943300"/>
              <a:ext cx="15500" cy="22875"/>
            </a:xfrm>
            <a:custGeom>
              <a:avLst/>
              <a:gdLst/>
              <a:ahLst/>
              <a:cxnLst/>
              <a:rect l="l" t="t" r="r" b="b"/>
              <a:pathLst>
                <a:path w="620" h="915" extrusionOk="0">
                  <a:moveTo>
                    <a:pt x="132" y="0"/>
                  </a:moveTo>
                  <a:cubicBezTo>
                    <a:pt x="72" y="0"/>
                    <a:pt x="0" y="53"/>
                    <a:pt x="24" y="117"/>
                  </a:cubicBezTo>
                  <a:cubicBezTo>
                    <a:pt x="83" y="259"/>
                    <a:pt x="167" y="414"/>
                    <a:pt x="238" y="557"/>
                  </a:cubicBezTo>
                  <a:cubicBezTo>
                    <a:pt x="310" y="688"/>
                    <a:pt x="369" y="831"/>
                    <a:pt x="524" y="902"/>
                  </a:cubicBezTo>
                  <a:cubicBezTo>
                    <a:pt x="538" y="911"/>
                    <a:pt x="551" y="915"/>
                    <a:pt x="562" y="915"/>
                  </a:cubicBezTo>
                  <a:cubicBezTo>
                    <a:pt x="599" y="915"/>
                    <a:pt x="619" y="876"/>
                    <a:pt x="619" y="831"/>
                  </a:cubicBezTo>
                  <a:cubicBezTo>
                    <a:pt x="595" y="676"/>
                    <a:pt x="500" y="581"/>
                    <a:pt x="429" y="462"/>
                  </a:cubicBezTo>
                  <a:cubicBezTo>
                    <a:pt x="345" y="319"/>
                    <a:pt x="286" y="188"/>
                    <a:pt x="203" y="45"/>
                  </a:cubicBezTo>
                  <a:cubicBezTo>
                    <a:pt x="191" y="13"/>
                    <a:pt x="163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6" name="Google Shape;13756;p56"/>
            <p:cNvSpPr/>
            <p:nvPr/>
          </p:nvSpPr>
          <p:spPr>
            <a:xfrm>
              <a:off x="4077275" y="1935375"/>
              <a:ext cx="14325" cy="27950"/>
            </a:xfrm>
            <a:custGeom>
              <a:avLst/>
              <a:gdLst/>
              <a:ahLst/>
              <a:cxnLst/>
              <a:rect l="l" t="t" r="r" b="b"/>
              <a:pathLst>
                <a:path w="573" h="1118" extrusionOk="0">
                  <a:moveTo>
                    <a:pt x="184" y="1"/>
                  </a:moveTo>
                  <a:cubicBezTo>
                    <a:pt x="93" y="1"/>
                    <a:pt x="0" y="74"/>
                    <a:pt x="37" y="184"/>
                  </a:cubicBezTo>
                  <a:cubicBezTo>
                    <a:pt x="144" y="493"/>
                    <a:pt x="179" y="898"/>
                    <a:pt x="453" y="1100"/>
                  </a:cubicBezTo>
                  <a:cubicBezTo>
                    <a:pt x="469" y="1112"/>
                    <a:pt x="486" y="1117"/>
                    <a:pt x="503" y="1117"/>
                  </a:cubicBezTo>
                  <a:cubicBezTo>
                    <a:pt x="539" y="1117"/>
                    <a:pt x="572" y="1093"/>
                    <a:pt x="572" y="1053"/>
                  </a:cubicBezTo>
                  <a:cubicBezTo>
                    <a:pt x="525" y="731"/>
                    <a:pt x="429" y="410"/>
                    <a:pt x="322" y="100"/>
                  </a:cubicBezTo>
                  <a:cubicBezTo>
                    <a:pt x="299" y="31"/>
                    <a:pt x="242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7" name="Google Shape;13757;p56"/>
            <p:cNvSpPr/>
            <p:nvPr/>
          </p:nvSpPr>
          <p:spPr>
            <a:xfrm>
              <a:off x="4111900" y="1943575"/>
              <a:ext cx="15000" cy="24050"/>
            </a:xfrm>
            <a:custGeom>
              <a:avLst/>
              <a:gdLst/>
              <a:ahLst/>
              <a:cxnLst/>
              <a:rect l="l" t="t" r="r" b="b"/>
              <a:pathLst>
                <a:path w="600" h="962" extrusionOk="0">
                  <a:moveTo>
                    <a:pt x="40" y="1"/>
                  </a:moveTo>
                  <a:cubicBezTo>
                    <a:pt x="23" y="1"/>
                    <a:pt x="0" y="20"/>
                    <a:pt x="9" y="46"/>
                  </a:cubicBezTo>
                  <a:cubicBezTo>
                    <a:pt x="80" y="356"/>
                    <a:pt x="176" y="784"/>
                    <a:pt x="485" y="951"/>
                  </a:cubicBezTo>
                  <a:cubicBezTo>
                    <a:pt x="498" y="958"/>
                    <a:pt x="510" y="962"/>
                    <a:pt x="522" y="962"/>
                  </a:cubicBezTo>
                  <a:cubicBezTo>
                    <a:pt x="566" y="962"/>
                    <a:pt x="599" y="915"/>
                    <a:pt x="580" y="868"/>
                  </a:cubicBezTo>
                  <a:cubicBezTo>
                    <a:pt x="497" y="713"/>
                    <a:pt x="366" y="594"/>
                    <a:pt x="283" y="451"/>
                  </a:cubicBezTo>
                  <a:cubicBezTo>
                    <a:pt x="187" y="308"/>
                    <a:pt x="116" y="165"/>
                    <a:pt x="56" y="10"/>
                  </a:cubicBezTo>
                  <a:cubicBezTo>
                    <a:pt x="53" y="4"/>
                    <a:pt x="47" y="1"/>
                    <a:pt x="4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8" name="Google Shape;13758;p56"/>
            <p:cNvSpPr/>
            <p:nvPr/>
          </p:nvSpPr>
          <p:spPr>
            <a:xfrm>
              <a:off x="4136675" y="1939375"/>
              <a:ext cx="15950" cy="25600"/>
            </a:xfrm>
            <a:custGeom>
              <a:avLst/>
              <a:gdLst/>
              <a:ahLst/>
              <a:cxnLst/>
              <a:rect l="l" t="t" r="r" b="b"/>
              <a:pathLst>
                <a:path w="638" h="1024" extrusionOk="0">
                  <a:moveTo>
                    <a:pt x="179" y="1"/>
                  </a:moveTo>
                  <a:cubicBezTo>
                    <a:pt x="91" y="1"/>
                    <a:pt x="1" y="70"/>
                    <a:pt x="30" y="178"/>
                  </a:cubicBezTo>
                  <a:cubicBezTo>
                    <a:pt x="66" y="357"/>
                    <a:pt x="113" y="536"/>
                    <a:pt x="197" y="702"/>
                  </a:cubicBezTo>
                  <a:cubicBezTo>
                    <a:pt x="256" y="845"/>
                    <a:pt x="316" y="1012"/>
                    <a:pt x="494" y="1024"/>
                  </a:cubicBezTo>
                  <a:cubicBezTo>
                    <a:pt x="530" y="1024"/>
                    <a:pt x="566" y="1000"/>
                    <a:pt x="578" y="976"/>
                  </a:cubicBezTo>
                  <a:cubicBezTo>
                    <a:pt x="637" y="821"/>
                    <a:pt x="530" y="702"/>
                    <a:pt x="470" y="571"/>
                  </a:cubicBezTo>
                  <a:cubicBezTo>
                    <a:pt x="399" y="416"/>
                    <a:pt x="351" y="250"/>
                    <a:pt x="316" y="95"/>
                  </a:cubicBezTo>
                  <a:cubicBezTo>
                    <a:pt x="292" y="30"/>
                    <a:pt x="236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9" name="Google Shape;13759;p56"/>
            <p:cNvSpPr/>
            <p:nvPr/>
          </p:nvSpPr>
          <p:spPr>
            <a:xfrm>
              <a:off x="4163175" y="1933375"/>
              <a:ext cx="14750" cy="29450"/>
            </a:xfrm>
            <a:custGeom>
              <a:avLst/>
              <a:gdLst/>
              <a:ahLst/>
              <a:cxnLst/>
              <a:rect l="l" t="t" r="r" b="b"/>
              <a:pathLst>
                <a:path w="590" h="1178" extrusionOk="0">
                  <a:moveTo>
                    <a:pt x="87" y="1"/>
                  </a:moveTo>
                  <a:cubicBezTo>
                    <a:pt x="43" y="1"/>
                    <a:pt x="1" y="43"/>
                    <a:pt x="18" y="85"/>
                  </a:cubicBezTo>
                  <a:cubicBezTo>
                    <a:pt x="53" y="287"/>
                    <a:pt x="89" y="478"/>
                    <a:pt x="137" y="692"/>
                  </a:cubicBezTo>
                  <a:cubicBezTo>
                    <a:pt x="172" y="871"/>
                    <a:pt x="220" y="1073"/>
                    <a:pt x="399" y="1168"/>
                  </a:cubicBezTo>
                  <a:cubicBezTo>
                    <a:pt x="414" y="1175"/>
                    <a:pt x="429" y="1178"/>
                    <a:pt x="444" y="1178"/>
                  </a:cubicBezTo>
                  <a:cubicBezTo>
                    <a:pt x="487" y="1178"/>
                    <a:pt x="524" y="1153"/>
                    <a:pt x="542" y="1109"/>
                  </a:cubicBezTo>
                  <a:cubicBezTo>
                    <a:pt x="589" y="918"/>
                    <a:pt x="482" y="740"/>
                    <a:pt x="399" y="573"/>
                  </a:cubicBezTo>
                  <a:cubicBezTo>
                    <a:pt x="315" y="395"/>
                    <a:pt x="220" y="216"/>
                    <a:pt x="137" y="25"/>
                  </a:cubicBezTo>
                  <a:cubicBezTo>
                    <a:pt x="123" y="8"/>
                    <a:pt x="105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0" name="Google Shape;13760;p56"/>
            <p:cNvSpPr/>
            <p:nvPr/>
          </p:nvSpPr>
          <p:spPr>
            <a:xfrm>
              <a:off x="4191825" y="1930700"/>
              <a:ext cx="19725" cy="31750"/>
            </a:xfrm>
            <a:custGeom>
              <a:avLst/>
              <a:gdLst/>
              <a:ahLst/>
              <a:cxnLst/>
              <a:rect l="l" t="t" r="r" b="b"/>
              <a:pathLst>
                <a:path w="789" h="1270" extrusionOk="0">
                  <a:moveTo>
                    <a:pt x="149" y="0"/>
                  </a:moveTo>
                  <a:cubicBezTo>
                    <a:pt x="54" y="0"/>
                    <a:pt x="1" y="148"/>
                    <a:pt x="98" y="216"/>
                  </a:cubicBezTo>
                  <a:cubicBezTo>
                    <a:pt x="277" y="335"/>
                    <a:pt x="324" y="585"/>
                    <a:pt x="396" y="787"/>
                  </a:cubicBezTo>
                  <a:cubicBezTo>
                    <a:pt x="455" y="930"/>
                    <a:pt x="503" y="1180"/>
                    <a:pt x="658" y="1264"/>
                  </a:cubicBezTo>
                  <a:cubicBezTo>
                    <a:pt x="669" y="1267"/>
                    <a:pt x="684" y="1270"/>
                    <a:pt x="700" y="1270"/>
                  </a:cubicBezTo>
                  <a:cubicBezTo>
                    <a:pt x="737" y="1270"/>
                    <a:pt x="777" y="1257"/>
                    <a:pt x="777" y="1216"/>
                  </a:cubicBezTo>
                  <a:cubicBezTo>
                    <a:pt x="789" y="1085"/>
                    <a:pt x="741" y="1025"/>
                    <a:pt x="681" y="894"/>
                  </a:cubicBezTo>
                  <a:cubicBezTo>
                    <a:pt x="634" y="763"/>
                    <a:pt x="598" y="644"/>
                    <a:pt x="550" y="513"/>
                  </a:cubicBezTo>
                  <a:cubicBezTo>
                    <a:pt x="479" y="323"/>
                    <a:pt x="384" y="144"/>
                    <a:pt x="217" y="25"/>
                  </a:cubicBezTo>
                  <a:cubicBezTo>
                    <a:pt x="193" y="8"/>
                    <a:pt x="170" y="0"/>
                    <a:pt x="14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1" name="Google Shape;13761;p56"/>
            <p:cNvSpPr/>
            <p:nvPr/>
          </p:nvSpPr>
          <p:spPr>
            <a:xfrm>
              <a:off x="4235925" y="1938125"/>
              <a:ext cx="15800" cy="23225"/>
            </a:xfrm>
            <a:custGeom>
              <a:avLst/>
              <a:gdLst/>
              <a:ahLst/>
              <a:cxnLst/>
              <a:rect l="l" t="t" r="r" b="b"/>
              <a:pathLst>
                <a:path w="632" h="929" extrusionOk="0">
                  <a:moveTo>
                    <a:pt x="116" y="1"/>
                  </a:moveTo>
                  <a:cubicBezTo>
                    <a:pt x="59" y="1"/>
                    <a:pt x="1" y="70"/>
                    <a:pt x="37" y="133"/>
                  </a:cubicBezTo>
                  <a:cubicBezTo>
                    <a:pt x="120" y="264"/>
                    <a:pt x="179" y="407"/>
                    <a:pt x="239" y="574"/>
                  </a:cubicBezTo>
                  <a:cubicBezTo>
                    <a:pt x="287" y="693"/>
                    <a:pt x="322" y="859"/>
                    <a:pt x="441" y="919"/>
                  </a:cubicBezTo>
                  <a:cubicBezTo>
                    <a:pt x="457" y="925"/>
                    <a:pt x="471" y="928"/>
                    <a:pt x="483" y="928"/>
                  </a:cubicBezTo>
                  <a:cubicBezTo>
                    <a:pt x="519" y="928"/>
                    <a:pt x="546" y="904"/>
                    <a:pt x="572" y="859"/>
                  </a:cubicBezTo>
                  <a:cubicBezTo>
                    <a:pt x="632" y="728"/>
                    <a:pt x="513" y="550"/>
                    <a:pt x="441" y="431"/>
                  </a:cubicBezTo>
                  <a:cubicBezTo>
                    <a:pt x="358" y="276"/>
                    <a:pt x="275" y="145"/>
                    <a:pt x="168" y="26"/>
                  </a:cubicBezTo>
                  <a:cubicBezTo>
                    <a:pt x="153" y="8"/>
                    <a:pt x="135" y="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2" name="Google Shape;13762;p56"/>
            <p:cNvSpPr/>
            <p:nvPr/>
          </p:nvSpPr>
          <p:spPr>
            <a:xfrm>
              <a:off x="4290700" y="193875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1"/>
                  </a:moveTo>
                  <a:cubicBezTo>
                    <a:pt x="1" y="1"/>
                    <a:pt x="1" y="25"/>
                    <a:pt x="13" y="25"/>
                  </a:cubicBezTo>
                  <a:cubicBezTo>
                    <a:pt x="24" y="25"/>
                    <a:pt x="24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3" name="Google Shape;13763;p56"/>
            <p:cNvSpPr/>
            <p:nvPr/>
          </p:nvSpPr>
          <p:spPr>
            <a:xfrm>
              <a:off x="4282075" y="1934925"/>
              <a:ext cx="17275" cy="24700"/>
            </a:xfrm>
            <a:custGeom>
              <a:avLst/>
              <a:gdLst/>
              <a:ahLst/>
              <a:cxnLst/>
              <a:rect l="l" t="t" r="r" b="b"/>
              <a:pathLst>
                <a:path w="691" h="988" extrusionOk="0">
                  <a:moveTo>
                    <a:pt x="160" y="1"/>
                  </a:moveTo>
                  <a:cubicBezTo>
                    <a:pt x="116" y="1"/>
                    <a:pt x="68" y="28"/>
                    <a:pt x="48" y="83"/>
                  </a:cubicBezTo>
                  <a:cubicBezTo>
                    <a:pt x="0" y="261"/>
                    <a:pt x="96" y="452"/>
                    <a:pt x="167" y="618"/>
                  </a:cubicBezTo>
                  <a:cubicBezTo>
                    <a:pt x="238" y="761"/>
                    <a:pt x="334" y="975"/>
                    <a:pt x="524" y="987"/>
                  </a:cubicBezTo>
                  <a:cubicBezTo>
                    <a:pt x="572" y="987"/>
                    <a:pt x="631" y="940"/>
                    <a:pt x="643" y="892"/>
                  </a:cubicBezTo>
                  <a:cubicBezTo>
                    <a:pt x="691" y="725"/>
                    <a:pt x="560" y="594"/>
                    <a:pt x="477" y="464"/>
                  </a:cubicBezTo>
                  <a:cubicBezTo>
                    <a:pt x="428" y="387"/>
                    <a:pt x="392" y="295"/>
                    <a:pt x="349" y="208"/>
                  </a:cubicBezTo>
                  <a:lnTo>
                    <a:pt x="349" y="208"/>
                  </a:lnTo>
                  <a:cubicBezTo>
                    <a:pt x="363" y="211"/>
                    <a:pt x="375" y="213"/>
                    <a:pt x="381" y="213"/>
                  </a:cubicBezTo>
                  <a:cubicBezTo>
                    <a:pt x="383" y="214"/>
                    <a:pt x="385" y="214"/>
                    <a:pt x="387" y="214"/>
                  </a:cubicBezTo>
                  <a:cubicBezTo>
                    <a:pt x="419" y="214"/>
                    <a:pt x="438" y="118"/>
                    <a:pt x="381" y="106"/>
                  </a:cubicBezTo>
                  <a:cubicBezTo>
                    <a:pt x="357" y="106"/>
                    <a:pt x="311" y="101"/>
                    <a:pt x="276" y="82"/>
                  </a:cubicBezTo>
                  <a:lnTo>
                    <a:pt x="276" y="82"/>
                  </a:lnTo>
                  <a:cubicBezTo>
                    <a:pt x="264" y="66"/>
                    <a:pt x="252" y="50"/>
                    <a:pt x="238" y="35"/>
                  </a:cubicBezTo>
                  <a:lnTo>
                    <a:pt x="238" y="47"/>
                  </a:lnTo>
                  <a:cubicBezTo>
                    <a:pt x="223" y="16"/>
                    <a:pt x="193" y="1"/>
                    <a:pt x="1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4" name="Google Shape;13764;p56"/>
            <p:cNvSpPr/>
            <p:nvPr/>
          </p:nvSpPr>
          <p:spPr>
            <a:xfrm>
              <a:off x="4311650" y="1930150"/>
              <a:ext cx="26350" cy="39225"/>
            </a:xfrm>
            <a:custGeom>
              <a:avLst/>
              <a:gdLst/>
              <a:ahLst/>
              <a:cxnLst/>
              <a:rect l="l" t="t" r="r" b="b"/>
              <a:pathLst>
                <a:path w="1054" h="1569" extrusionOk="0">
                  <a:moveTo>
                    <a:pt x="261" y="1"/>
                  </a:moveTo>
                  <a:cubicBezTo>
                    <a:pt x="132" y="1"/>
                    <a:pt x="1" y="138"/>
                    <a:pt x="91" y="285"/>
                  </a:cubicBezTo>
                  <a:cubicBezTo>
                    <a:pt x="341" y="702"/>
                    <a:pt x="425" y="1381"/>
                    <a:pt x="925" y="1559"/>
                  </a:cubicBezTo>
                  <a:cubicBezTo>
                    <a:pt x="938" y="1566"/>
                    <a:pt x="950" y="1569"/>
                    <a:pt x="962" y="1569"/>
                  </a:cubicBezTo>
                  <a:cubicBezTo>
                    <a:pt x="1015" y="1569"/>
                    <a:pt x="1054" y="1509"/>
                    <a:pt x="1044" y="1440"/>
                  </a:cubicBezTo>
                  <a:cubicBezTo>
                    <a:pt x="960" y="1202"/>
                    <a:pt x="829" y="1000"/>
                    <a:pt x="722" y="774"/>
                  </a:cubicBezTo>
                  <a:cubicBezTo>
                    <a:pt x="627" y="535"/>
                    <a:pt x="544" y="297"/>
                    <a:pt x="413" y="95"/>
                  </a:cubicBezTo>
                  <a:cubicBezTo>
                    <a:pt x="376" y="28"/>
                    <a:pt x="318" y="1"/>
                    <a:pt x="26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5" name="Google Shape;13765;p56"/>
            <p:cNvSpPr/>
            <p:nvPr/>
          </p:nvSpPr>
          <p:spPr>
            <a:xfrm>
              <a:off x="4358075" y="1931550"/>
              <a:ext cx="21350" cy="25625"/>
            </a:xfrm>
            <a:custGeom>
              <a:avLst/>
              <a:gdLst/>
              <a:ahLst/>
              <a:cxnLst/>
              <a:rect l="l" t="t" r="r" b="b"/>
              <a:pathLst>
                <a:path w="854" h="1025" extrusionOk="0">
                  <a:moveTo>
                    <a:pt x="294" y="0"/>
                  </a:moveTo>
                  <a:cubicBezTo>
                    <a:pt x="147" y="0"/>
                    <a:pt x="0" y="151"/>
                    <a:pt x="104" y="289"/>
                  </a:cubicBezTo>
                  <a:cubicBezTo>
                    <a:pt x="282" y="527"/>
                    <a:pt x="401" y="837"/>
                    <a:pt x="651" y="1015"/>
                  </a:cubicBezTo>
                  <a:cubicBezTo>
                    <a:pt x="664" y="1021"/>
                    <a:pt x="677" y="1024"/>
                    <a:pt x="692" y="1024"/>
                  </a:cubicBezTo>
                  <a:cubicBezTo>
                    <a:pt x="733" y="1024"/>
                    <a:pt x="776" y="1000"/>
                    <a:pt x="794" y="956"/>
                  </a:cubicBezTo>
                  <a:cubicBezTo>
                    <a:pt x="854" y="634"/>
                    <a:pt x="627" y="337"/>
                    <a:pt x="449" y="75"/>
                  </a:cubicBezTo>
                  <a:cubicBezTo>
                    <a:pt x="406" y="22"/>
                    <a:pt x="350" y="0"/>
                    <a:pt x="29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6" name="Google Shape;13766;p56"/>
            <p:cNvSpPr/>
            <p:nvPr/>
          </p:nvSpPr>
          <p:spPr>
            <a:xfrm>
              <a:off x="4401550" y="1923925"/>
              <a:ext cx="21325" cy="33775"/>
            </a:xfrm>
            <a:custGeom>
              <a:avLst/>
              <a:gdLst/>
              <a:ahLst/>
              <a:cxnLst/>
              <a:rect l="l" t="t" r="r" b="b"/>
              <a:pathLst>
                <a:path w="853" h="1351" extrusionOk="0">
                  <a:moveTo>
                    <a:pt x="159" y="0"/>
                  </a:moveTo>
                  <a:cubicBezTo>
                    <a:pt x="82" y="0"/>
                    <a:pt x="0" y="63"/>
                    <a:pt x="31" y="142"/>
                  </a:cubicBezTo>
                  <a:cubicBezTo>
                    <a:pt x="127" y="380"/>
                    <a:pt x="198" y="618"/>
                    <a:pt x="317" y="844"/>
                  </a:cubicBezTo>
                  <a:cubicBezTo>
                    <a:pt x="401" y="1023"/>
                    <a:pt x="508" y="1296"/>
                    <a:pt x="722" y="1344"/>
                  </a:cubicBezTo>
                  <a:cubicBezTo>
                    <a:pt x="733" y="1348"/>
                    <a:pt x="743" y="1350"/>
                    <a:pt x="754" y="1350"/>
                  </a:cubicBezTo>
                  <a:cubicBezTo>
                    <a:pt x="805" y="1350"/>
                    <a:pt x="853" y="1308"/>
                    <a:pt x="853" y="1249"/>
                  </a:cubicBezTo>
                  <a:cubicBezTo>
                    <a:pt x="853" y="1046"/>
                    <a:pt x="662" y="868"/>
                    <a:pt x="567" y="701"/>
                  </a:cubicBezTo>
                  <a:cubicBezTo>
                    <a:pt x="448" y="487"/>
                    <a:pt x="365" y="261"/>
                    <a:pt x="258" y="58"/>
                  </a:cubicBezTo>
                  <a:cubicBezTo>
                    <a:pt x="237" y="17"/>
                    <a:pt x="199" y="0"/>
                    <a:pt x="1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7" name="Google Shape;13767;p56"/>
            <p:cNvSpPr/>
            <p:nvPr/>
          </p:nvSpPr>
          <p:spPr>
            <a:xfrm>
              <a:off x="4438600" y="1929000"/>
              <a:ext cx="21425" cy="33975"/>
            </a:xfrm>
            <a:custGeom>
              <a:avLst/>
              <a:gdLst/>
              <a:ahLst/>
              <a:cxnLst/>
              <a:rect l="l" t="t" r="r" b="b"/>
              <a:pathLst>
                <a:path w="857" h="1359" extrusionOk="0">
                  <a:moveTo>
                    <a:pt x="176" y="0"/>
                  </a:moveTo>
                  <a:cubicBezTo>
                    <a:pt x="91" y="0"/>
                    <a:pt x="1" y="95"/>
                    <a:pt x="50" y="200"/>
                  </a:cubicBezTo>
                  <a:cubicBezTo>
                    <a:pt x="240" y="570"/>
                    <a:pt x="359" y="1070"/>
                    <a:pt x="704" y="1343"/>
                  </a:cubicBezTo>
                  <a:cubicBezTo>
                    <a:pt x="718" y="1354"/>
                    <a:pt x="734" y="1359"/>
                    <a:pt x="749" y="1359"/>
                  </a:cubicBezTo>
                  <a:cubicBezTo>
                    <a:pt x="802" y="1359"/>
                    <a:pt x="857" y="1306"/>
                    <a:pt x="847" y="1260"/>
                  </a:cubicBezTo>
                  <a:cubicBezTo>
                    <a:pt x="800" y="831"/>
                    <a:pt x="502" y="427"/>
                    <a:pt x="276" y="69"/>
                  </a:cubicBezTo>
                  <a:cubicBezTo>
                    <a:pt x="253" y="20"/>
                    <a:pt x="215" y="0"/>
                    <a:pt x="17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8" name="Google Shape;13768;p56"/>
            <p:cNvSpPr/>
            <p:nvPr/>
          </p:nvSpPr>
          <p:spPr>
            <a:xfrm>
              <a:off x="4471675" y="1929000"/>
              <a:ext cx="17175" cy="45450"/>
            </a:xfrm>
            <a:custGeom>
              <a:avLst/>
              <a:gdLst/>
              <a:ahLst/>
              <a:cxnLst/>
              <a:rect l="l" t="t" r="r" b="b"/>
              <a:pathLst>
                <a:path w="687" h="1818" extrusionOk="0">
                  <a:moveTo>
                    <a:pt x="23" y="0"/>
                  </a:moveTo>
                  <a:cubicBezTo>
                    <a:pt x="13" y="0"/>
                    <a:pt x="1" y="13"/>
                    <a:pt x="1" y="34"/>
                  </a:cubicBezTo>
                  <a:cubicBezTo>
                    <a:pt x="203" y="593"/>
                    <a:pt x="251" y="1272"/>
                    <a:pt x="548" y="1784"/>
                  </a:cubicBezTo>
                  <a:cubicBezTo>
                    <a:pt x="558" y="1807"/>
                    <a:pt x="581" y="1818"/>
                    <a:pt x="606" y="1818"/>
                  </a:cubicBezTo>
                  <a:cubicBezTo>
                    <a:pt x="645" y="1818"/>
                    <a:pt x="687" y="1792"/>
                    <a:pt x="679" y="1748"/>
                  </a:cubicBezTo>
                  <a:cubicBezTo>
                    <a:pt x="667" y="1153"/>
                    <a:pt x="358" y="510"/>
                    <a:pt x="36" y="22"/>
                  </a:cubicBezTo>
                  <a:cubicBezTo>
                    <a:pt x="36" y="7"/>
                    <a:pt x="30" y="0"/>
                    <a:pt x="2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9" name="Google Shape;13769;p56"/>
            <p:cNvSpPr/>
            <p:nvPr/>
          </p:nvSpPr>
          <p:spPr>
            <a:xfrm>
              <a:off x="4492500" y="1928200"/>
              <a:ext cx="32050" cy="73200"/>
            </a:xfrm>
            <a:custGeom>
              <a:avLst/>
              <a:gdLst/>
              <a:ahLst/>
              <a:cxnLst/>
              <a:rect l="l" t="t" r="r" b="b"/>
              <a:pathLst>
                <a:path w="1282" h="2928" extrusionOk="0">
                  <a:moveTo>
                    <a:pt x="169" y="0"/>
                  </a:moveTo>
                  <a:cubicBezTo>
                    <a:pt x="84" y="0"/>
                    <a:pt x="1" y="111"/>
                    <a:pt x="84" y="185"/>
                  </a:cubicBezTo>
                  <a:cubicBezTo>
                    <a:pt x="846" y="863"/>
                    <a:pt x="513" y="2114"/>
                    <a:pt x="1108" y="2888"/>
                  </a:cubicBezTo>
                  <a:cubicBezTo>
                    <a:pt x="1129" y="2913"/>
                    <a:pt x="1164" y="2928"/>
                    <a:pt x="1197" y="2928"/>
                  </a:cubicBezTo>
                  <a:cubicBezTo>
                    <a:pt x="1242" y="2928"/>
                    <a:pt x="1282" y="2901"/>
                    <a:pt x="1275" y="2840"/>
                  </a:cubicBezTo>
                  <a:cubicBezTo>
                    <a:pt x="1215" y="2328"/>
                    <a:pt x="1049" y="1768"/>
                    <a:pt x="894" y="1268"/>
                  </a:cubicBezTo>
                  <a:cubicBezTo>
                    <a:pt x="751" y="840"/>
                    <a:pt x="573" y="340"/>
                    <a:pt x="239" y="30"/>
                  </a:cubicBezTo>
                  <a:cubicBezTo>
                    <a:pt x="218" y="9"/>
                    <a:pt x="194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0" name="Google Shape;13770;p56"/>
            <p:cNvSpPr/>
            <p:nvPr/>
          </p:nvSpPr>
          <p:spPr>
            <a:xfrm>
              <a:off x="4519725" y="1920525"/>
              <a:ext cx="19850" cy="52875"/>
            </a:xfrm>
            <a:custGeom>
              <a:avLst/>
              <a:gdLst/>
              <a:ahLst/>
              <a:cxnLst/>
              <a:rect l="l" t="t" r="r" b="b"/>
              <a:pathLst>
                <a:path w="794" h="2115" extrusionOk="0">
                  <a:moveTo>
                    <a:pt x="40" y="1"/>
                  </a:moveTo>
                  <a:cubicBezTo>
                    <a:pt x="19" y="1"/>
                    <a:pt x="0" y="18"/>
                    <a:pt x="7" y="39"/>
                  </a:cubicBezTo>
                  <a:cubicBezTo>
                    <a:pt x="115" y="397"/>
                    <a:pt x="222" y="766"/>
                    <a:pt x="317" y="1135"/>
                  </a:cubicBezTo>
                  <a:cubicBezTo>
                    <a:pt x="412" y="1456"/>
                    <a:pt x="496" y="1825"/>
                    <a:pt x="710" y="2099"/>
                  </a:cubicBezTo>
                  <a:cubicBezTo>
                    <a:pt x="719" y="2108"/>
                    <a:pt x="734" y="2114"/>
                    <a:pt x="748" y="2114"/>
                  </a:cubicBezTo>
                  <a:cubicBezTo>
                    <a:pt x="771" y="2114"/>
                    <a:pt x="793" y="2100"/>
                    <a:pt x="793" y="2063"/>
                  </a:cubicBezTo>
                  <a:cubicBezTo>
                    <a:pt x="769" y="1730"/>
                    <a:pt x="603" y="1397"/>
                    <a:pt x="484" y="1087"/>
                  </a:cubicBezTo>
                  <a:cubicBezTo>
                    <a:pt x="353" y="730"/>
                    <a:pt x="210" y="373"/>
                    <a:pt x="79" y="27"/>
                  </a:cubicBezTo>
                  <a:cubicBezTo>
                    <a:pt x="69" y="8"/>
                    <a:pt x="54" y="1"/>
                    <a:pt x="4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1" name="Google Shape;13771;p56"/>
            <p:cNvSpPr/>
            <p:nvPr/>
          </p:nvSpPr>
          <p:spPr>
            <a:xfrm>
              <a:off x="4542375" y="1983850"/>
              <a:ext cx="20325" cy="42725"/>
            </a:xfrm>
            <a:custGeom>
              <a:avLst/>
              <a:gdLst/>
              <a:ahLst/>
              <a:cxnLst/>
              <a:rect l="l" t="t" r="r" b="b"/>
              <a:pathLst>
                <a:path w="813" h="1709" extrusionOk="0">
                  <a:moveTo>
                    <a:pt x="80" y="1"/>
                  </a:moveTo>
                  <a:cubicBezTo>
                    <a:pt x="38" y="1"/>
                    <a:pt x="1" y="28"/>
                    <a:pt x="6" y="90"/>
                  </a:cubicBezTo>
                  <a:cubicBezTo>
                    <a:pt x="42" y="364"/>
                    <a:pt x="125" y="638"/>
                    <a:pt x="268" y="900"/>
                  </a:cubicBezTo>
                  <a:cubicBezTo>
                    <a:pt x="387" y="1150"/>
                    <a:pt x="518" y="1483"/>
                    <a:pt x="697" y="1697"/>
                  </a:cubicBezTo>
                  <a:cubicBezTo>
                    <a:pt x="704" y="1705"/>
                    <a:pt x="719" y="1709"/>
                    <a:pt x="735" y="1709"/>
                  </a:cubicBezTo>
                  <a:cubicBezTo>
                    <a:pt x="770" y="1709"/>
                    <a:pt x="812" y="1690"/>
                    <a:pt x="804" y="1650"/>
                  </a:cubicBezTo>
                  <a:cubicBezTo>
                    <a:pt x="768" y="1424"/>
                    <a:pt x="637" y="1233"/>
                    <a:pt x="530" y="1031"/>
                  </a:cubicBezTo>
                  <a:cubicBezTo>
                    <a:pt x="363" y="733"/>
                    <a:pt x="233" y="423"/>
                    <a:pt x="185" y="90"/>
                  </a:cubicBezTo>
                  <a:cubicBezTo>
                    <a:pt x="179" y="34"/>
                    <a:pt x="126" y="1"/>
                    <a:pt x="8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2" name="Google Shape;13772;p56"/>
            <p:cNvSpPr/>
            <p:nvPr/>
          </p:nvSpPr>
          <p:spPr>
            <a:xfrm>
              <a:off x="4551825" y="1937075"/>
              <a:ext cx="37950" cy="78825"/>
            </a:xfrm>
            <a:custGeom>
              <a:avLst/>
              <a:gdLst/>
              <a:ahLst/>
              <a:cxnLst/>
              <a:rect l="l" t="t" r="r" b="b"/>
              <a:pathLst>
                <a:path w="1518" h="3153" extrusionOk="0">
                  <a:moveTo>
                    <a:pt x="99" y="1"/>
                  </a:moveTo>
                  <a:cubicBezTo>
                    <a:pt x="47" y="1"/>
                    <a:pt x="0" y="50"/>
                    <a:pt x="33" y="116"/>
                  </a:cubicBezTo>
                  <a:cubicBezTo>
                    <a:pt x="509" y="1080"/>
                    <a:pt x="712" y="2282"/>
                    <a:pt x="1402" y="3128"/>
                  </a:cubicBezTo>
                  <a:cubicBezTo>
                    <a:pt x="1416" y="3145"/>
                    <a:pt x="1432" y="3153"/>
                    <a:pt x="1448" y="3153"/>
                  </a:cubicBezTo>
                  <a:cubicBezTo>
                    <a:pt x="1485" y="3153"/>
                    <a:pt x="1518" y="3110"/>
                    <a:pt x="1509" y="3068"/>
                  </a:cubicBezTo>
                  <a:cubicBezTo>
                    <a:pt x="1271" y="2044"/>
                    <a:pt x="747" y="925"/>
                    <a:pt x="164" y="32"/>
                  </a:cubicBezTo>
                  <a:cubicBezTo>
                    <a:pt x="146" y="10"/>
                    <a:pt x="122" y="1"/>
                    <a:pt x="9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3" name="Google Shape;13773;p56"/>
            <p:cNvSpPr/>
            <p:nvPr/>
          </p:nvSpPr>
          <p:spPr>
            <a:xfrm>
              <a:off x="4576450" y="1937225"/>
              <a:ext cx="50075" cy="93800"/>
            </a:xfrm>
            <a:custGeom>
              <a:avLst/>
              <a:gdLst/>
              <a:ahLst/>
              <a:cxnLst/>
              <a:rect l="l" t="t" r="r" b="b"/>
              <a:pathLst>
                <a:path w="2003" h="3752" extrusionOk="0">
                  <a:moveTo>
                    <a:pt x="25" y="1"/>
                  </a:moveTo>
                  <a:cubicBezTo>
                    <a:pt x="13" y="1"/>
                    <a:pt x="1" y="7"/>
                    <a:pt x="1" y="14"/>
                  </a:cubicBezTo>
                  <a:cubicBezTo>
                    <a:pt x="227" y="681"/>
                    <a:pt x="489" y="1300"/>
                    <a:pt x="822" y="1919"/>
                  </a:cubicBezTo>
                  <a:cubicBezTo>
                    <a:pt x="1132" y="2515"/>
                    <a:pt x="1406" y="3217"/>
                    <a:pt x="1846" y="3717"/>
                  </a:cubicBezTo>
                  <a:cubicBezTo>
                    <a:pt x="1864" y="3742"/>
                    <a:pt x="1886" y="3752"/>
                    <a:pt x="1907" y="3752"/>
                  </a:cubicBezTo>
                  <a:cubicBezTo>
                    <a:pt x="1957" y="3752"/>
                    <a:pt x="2002" y="3696"/>
                    <a:pt x="1977" y="3646"/>
                  </a:cubicBezTo>
                  <a:cubicBezTo>
                    <a:pt x="1834" y="3038"/>
                    <a:pt x="1406" y="2467"/>
                    <a:pt x="1084" y="1919"/>
                  </a:cubicBezTo>
                  <a:cubicBezTo>
                    <a:pt x="727" y="1300"/>
                    <a:pt x="358" y="657"/>
                    <a:pt x="48" y="14"/>
                  </a:cubicBezTo>
                  <a:cubicBezTo>
                    <a:pt x="43" y="4"/>
                    <a:pt x="34" y="1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4" name="Google Shape;13774;p56"/>
            <p:cNvSpPr/>
            <p:nvPr/>
          </p:nvSpPr>
          <p:spPr>
            <a:xfrm>
              <a:off x="4594600" y="1931225"/>
              <a:ext cx="42475" cy="89750"/>
            </a:xfrm>
            <a:custGeom>
              <a:avLst/>
              <a:gdLst/>
              <a:ahLst/>
              <a:cxnLst/>
              <a:rect l="l" t="t" r="r" b="b"/>
              <a:pathLst>
                <a:path w="1699" h="3590" extrusionOk="0">
                  <a:moveTo>
                    <a:pt x="125" y="0"/>
                  </a:moveTo>
                  <a:cubicBezTo>
                    <a:pt x="62" y="0"/>
                    <a:pt x="0" y="89"/>
                    <a:pt x="49" y="147"/>
                  </a:cubicBezTo>
                  <a:cubicBezTo>
                    <a:pt x="477" y="707"/>
                    <a:pt x="715" y="1397"/>
                    <a:pt x="941" y="2040"/>
                  </a:cubicBezTo>
                  <a:cubicBezTo>
                    <a:pt x="1120" y="2540"/>
                    <a:pt x="1215" y="3124"/>
                    <a:pt x="1549" y="3552"/>
                  </a:cubicBezTo>
                  <a:cubicBezTo>
                    <a:pt x="1569" y="3577"/>
                    <a:pt x="1599" y="3590"/>
                    <a:pt x="1626" y="3590"/>
                  </a:cubicBezTo>
                  <a:cubicBezTo>
                    <a:pt x="1665" y="3590"/>
                    <a:pt x="1699" y="3565"/>
                    <a:pt x="1692" y="3517"/>
                  </a:cubicBezTo>
                  <a:cubicBezTo>
                    <a:pt x="1644" y="2862"/>
                    <a:pt x="1334" y="2195"/>
                    <a:pt x="1072" y="1576"/>
                  </a:cubicBezTo>
                  <a:cubicBezTo>
                    <a:pt x="858" y="1016"/>
                    <a:pt x="584" y="457"/>
                    <a:pt x="168" y="16"/>
                  </a:cubicBezTo>
                  <a:cubicBezTo>
                    <a:pt x="154" y="5"/>
                    <a:pt x="139" y="0"/>
                    <a:pt x="12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5" name="Google Shape;13775;p56"/>
            <p:cNvSpPr/>
            <p:nvPr/>
          </p:nvSpPr>
          <p:spPr>
            <a:xfrm>
              <a:off x="4624350" y="1942900"/>
              <a:ext cx="39350" cy="88650"/>
            </a:xfrm>
            <a:custGeom>
              <a:avLst/>
              <a:gdLst/>
              <a:ahLst/>
              <a:cxnLst/>
              <a:rect l="l" t="t" r="r" b="b"/>
              <a:pathLst>
                <a:path w="1574" h="3546" extrusionOk="0">
                  <a:moveTo>
                    <a:pt x="152" y="0"/>
                  </a:moveTo>
                  <a:cubicBezTo>
                    <a:pt x="72" y="0"/>
                    <a:pt x="0" y="107"/>
                    <a:pt x="85" y="192"/>
                  </a:cubicBezTo>
                  <a:cubicBezTo>
                    <a:pt x="573" y="680"/>
                    <a:pt x="752" y="1407"/>
                    <a:pt x="894" y="2061"/>
                  </a:cubicBezTo>
                  <a:cubicBezTo>
                    <a:pt x="1014" y="2526"/>
                    <a:pt x="1061" y="3133"/>
                    <a:pt x="1359" y="3514"/>
                  </a:cubicBezTo>
                  <a:cubicBezTo>
                    <a:pt x="1377" y="3536"/>
                    <a:pt x="1401" y="3545"/>
                    <a:pt x="1425" y="3545"/>
                  </a:cubicBezTo>
                  <a:cubicBezTo>
                    <a:pt x="1480" y="3545"/>
                    <a:pt x="1537" y="3497"/>
                    <a:pt x="1537" y="3431"/>
                  </a:cubicBezTo>
                  <a:cubicBezTo>
                    <a:pt x="1573" y="2835"/>
                    <a:pt x="1252" y="2097"/>
                    <a:pt x="1061" y="1549"/>
                  </a:cubicBezTo>
                  <a:cubicBezTo>
                    <a:pt x="883" y="990"/>
                    <a:pt x="656" y="430"/>
                    <a:pt x="216" y="25"/>
                  </a:cubicBezTo>
                  <a:cubicBezTo>
                    <a:pt x="196" y="8"/>
                    <a:pt x="174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6" name="Google Shape;13776;p56"/>
            <p:cNvSpPr/>
            <p:nvPr/>
          </p:nvSpPr>
          <p:spPr>
            <a:xfrm>
              <a:off x="4637825" y="1942250"/>
              <a:ext cx="29725" cy="50775"/>
            </a:xfrm>
            <a:custGeom>
              <a:avLst/>
              <a:gdLst/>
              <a:ahLst/>
              <a:cxnLst/>
              <a:rect l="l" t="t" r="r" b="b"/>
              <a:pathLst>
                <a:path w="1189" h="2031" extrusionOk="0">
                  <a:moveTo>
                    <a:pt x="220" y="1"/>
                  </a:moveTo>
                  <a:cubicBezTo>
                    <a:pt x="102" y="1"/>
                    <a:pt x="0" y="135"/>
                    <a:pt x="105" y="230"/>
                  </a:cubicBezTo>
                  <a:cubicBezTo>
                    <a:pt x="403" y="480"/>
                    <a:pt x="522" y="873"/>
                    <a:pt x="629" y="1230"/>
                  </a:cubicBezTo>
                  <a:cubicBezTo>
                    <a:pt x="701" y="1480"/>
                    <a:pt x="736" y="1885"/>
                    <a:pt x="975" y="2016"/>
                  </a:cubicBezTo>
                  <a:cubicBezTo>
                    <a:pt x="985" y="2026"/>
                    <a:pt x="997" y="2030"/>
                    <a:pt x="1009" y="2030"/>
                  </a:cubicBezTo>
                  <a:cubicBezTo>
                    <a:pt x="1041" y="2030"/>
                    <a:pt x="1077" y="2002"/>
                    <a:pt x="1094" y="1968"/>
                  </a:cubicBezTo>
                  <a:cubicBezTo>
                    <a:pt x="1189" y="1671"/>
                    <a:pt x="927" y="1171"/>
                    <a:pt x="832" y="897"/>
                  </a:cubicBezTo>
                  <a:cubicBezTo>
                    <a:pt x="713" y="575"/>
                    <a:pt x="582" y="242"/>
                    <a:pt x="308" y="28"/>
                  </a:cubicBezTo>
                  <a:cubicBezTo>
                    <a:pt x="280" y="9"/>
                    <a:pt x="249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7" name="Google Shape;13777;p56"/>
            <p:cNvSpPr/>
            <p:nvPr/>
          </p:nvSpPr>
          <p:spPr>
            <a:xfrm>
              <a:off x="4623900" y="1932400"/>
              <a:ext cx="10925" cy="19850"/>
            </a:xfrm>
            <a:custGeom>
              <a:avLst/>
              <a:gdLst/>
              <a:ahLst/>
              <a:cxnLst/>
              <a:rect l="l" t="t" r="r" b="b"/>
              <a:pathLst>
                <a:path w="437" h="794" extrusionOk="0">
                  <a:moveTo>
                    <a:pt x="117" y="0"/>
                  </a:moveTo>
                  <a:cubicBezTo>
                    <a:pt x="62" y="0"/>
                    <a:pt x="0" y="57"/>
                    <a:pt x="8" y="136"/>
                  </a:cubicBezTo>
                  <a:cubicBezTo>
                    <a:pt x="43" y="255"/>
                    <a:pt x="67" y="386"/>
                    <a:pt x="115" y="505"/>
                  </a:cubicBezTo>
                  <a:cubicBezTo>
                    <a:pt x="162" y="624"/>
                    <a:pt x="186" y="731"/>
                    <a:pt x="305" y="791"/>
                  </a:cubicBezTo>
                  <a:cubicBezTo>
                    <a:pt x="312" y="792"/>
                    <a:pt x="318" y="793"/>
                    <a:pt x="324" y="793"/>
                  </a:cubicBezTo>
                  <a:cubicBezTo>
                    <a:pt x="362" y="793"/>
                    <a:pt x="392" y="762"/>
                    <a:pt x="412" y="731"/>
                  </a:cubicBezTo>
                  <a:cubicBezTo>
                    <a:pt x="436" y="612"/>
                    <a:pt x="365" y="517"/>
                    <a:pt x="317" y="410"/>
                  </a:cubicBezTo>
                  <a:cubicBezTo>
                    <a:pt x="281" y="314"/>
                    <a:pt x="234" y="195"/>
                    <a:pt x="198" y="88"/>
                  </a:cubicBezTo>
                  <a:cubicBezTo>
                    <a:pt x="189" y="26"/>
                    <a:pt x="154" y="0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8" name="Google Shape;13778;p56"/>
            <p:cNvSpPr/>
            <p:nvPr/>
          </p:nvSpPr>
          <p:spPr>
            <a:xfrm>
              <a:off x="3817775" y="2028725"/>
              <a:ext cx="5925" cy="10750"/>
            </a:xfrm>
            <a:custGeom>
              <a:avLst/>
              <a:gdLst/>
              <a:ahLst/>
              <a:cxnLst/>
              <a:rect l="l" t="t" r="r" b="b"/>
              <a:pathLst>
                <a:path w="237" h="430" extrusionOk="0">
                  <a:moveTo>
                    <a:pt x="72" y="0"/>
                  </a:moveTo>
                  <a:cubicBezTo>
                    <a:pt x="38" y="0"/>
                    <a:pt x="0" y="29"/>
                    <a:pt x="22" y="81"/>
                  </a:cubicBezTo>
                  <a:cubicBezTo>
                    <a:pt x="34" y="129"/>
                    <a:pt x="34" y="176"/>
                    <a:pt x="46" y="236"/>
                  </a:cubicBezTo>
                  <a:cubicBezTo>
                    <a:pt x="58" y="295"/>
                    <a:pt x="82" y="355"/>
                    <a:pt x="106" y="402"/>
                  </a:cubicBezTo>
                  <a:cubicBezTo>
                    <a:pt x="112" y="420"/>
                    <a:pt x="127" y="429"/>
                    <a:pt x="141" y="429"/>
                  </a:cubicBezTo>
                  <a:cubicBezTo>
                    <a:pt x="156" y="429"/>
                    <a:pt x="171" y="420"/>
                    <a:pt x="177" y="402"/>
                  </a:cubicBezTo>
                  <a:cubicBezTo>
                    <a:pt x="237" y="271"/>
                    <a:pt x="201" y="140"/>
                    <a:pt x="118" y="33"/>
                  </a:cubicBezTo>
                  <a:cubicBezTo>
                    <a:pt x="113" y="11"/>
                    <a:pt x="93" y="0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9" name="Google Shape;13779;p56"/>
            <p:cNvSpPr/>
            <p:nvPr/>
          </p:nvSpPr>
          <p:spPr>
            <a:xfrm>
              <a:off x="3823075" y="2032600"/>
              <a:ext cx="5975" cy="25400"/>
            </a:xfrm>
            <a:custGeom>
              <a:avLst/>
              <a:gdLst/>
              <a:ahLst/>
              <a:cxnLst/>
              <a:rect l="l" t="t" r="r" b="b"/>
              <a:pathLst>
                <a:path w="239" h="1016" extrusionOk="0">
                  <a:moveTo>
                    <a:pt x="43" y="0"/>
                  </a:moveTo>
                  <a:cubicBezTo>
                    <a:pt x="34" y="0"/>
                    <a:pt x="25" y="3"/>
                    <a:pt x="25" y="9"/>
                  </a:cubicBezTo>
                  <a:cubicBezTo>
                    <a:pt x="1" y="343"/>
                    <a:pt x="1" y="664"/>
                    <a:pt x="84" y="998"/>
                  </a:cubicBezTo>
                  <a:cubicBezTo>
                    <a:pt x="96" y="1009"/>
                    <a:pt x="111" y="1015"/>
                    <a:pt x="123" y="1015"/>
                  </a:cubicBezTo>
                  <a:cubicBezTo>
                    <a:pt x="135" y="1015"/>
                    <a:pt x="144" y="1009"/>
                    <a:pt x="144" y="998"/>
                  </a:cubicBezTo>
                  <a:cubicBezTo>
                    <a:pt x="239" y="652"/>
                    <a:pt x="168" y="343"/>
                    <a:pt x="60" y="9"/>
                  </a:cubicBezTo>
                  <a:cubicBezTo>
                    <a:pt x="60" y="3"/>
                    <a:pt x="51" y="0"/>
                    <a:pt x="4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0" name="Google Shape;13780;p56"/>
            <p:cNvSpPr/>
            <p:nvPr/>
          </p:nvSpPr>
          <p:spPr>
            <a:xfrm>
              <a:off x="3829050" y="2038250"/>
              <a:ext cx="5675" cy="24200"/>
            </a:xfrm>
            <a:custGeom>
              <a:avLst/>
              <a:gdLst/>
              <a:ahLst/>
              <a:cxnLst/>
              <a:rect l="l" t="t" r="r" b="b"/>
              <a:pathLst>
                <a:path w="227" h="968" extrusionOk="0">
                  <a:moveTo>
                    <a:pt x="63" y="1"/>
                  </a:moveTo>
                  <a:cubicBezTo>
                    <a:pt x="57" y="1"/>
                    <a:pt x="54" y="4"/>
                    <a:pt x="60" y="10"/>
                  </a:cubicBezTo>
                  <a:cubicBezTo>
                    <a:pt x="71" y="307"/>
                    <a:pt x="0" y="664"/>
                    <a:pt x="71" y="950"/>
                  </a:cubicBezTo>
                  <a:cubicBezTo>
                    <a:pt x="77" y="962"/>
                    <a:pt x="89" y="968"/>
                    <a:pt x="101" y="968"/>
                  </a:cubicBezTo>
                  <a:cubicBezTo>
                    <a:pt x="113" y="968"/>
                    <a:pt x="125" y="962"/>
                    <a:pt x="131" y="950"/>
                  </a:cubicBezTo>
                  <a:cubicBezTo>
                    <a:pt x="226" y="652"/>
                    <a:pt x="131" y="295"/>
                    <a:pt x="83" y="10"/>
                  </a:cubicBezTo>
                  <a:cubicBezTo>
                    <a:pt x="77" y="4"/>
                    <a:pt x="68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1" name="Google Shape;13781;p56"/>
            <p:cNvSpPr/>
            <p:nvPr/>
          </p:nvSpPr>
          <p:spPr>
            <a:xfrm>
              <a:off x="3836475" y="2041925"/>
              <a:ext cx="5975" cy="30700"/>
            </a:xfrm>
            <a:custGeom>
              <a:avLst/>
              <a:gdLst/>
              <a:ahLst/>
              <a:cxnLst/>
              <a:rect l="l" t="t" r="r" b="b"/>
              <a:pathLst>
                <a:path w="239" h="1228" extrusionOk="0">
                  <a:moveTo>
                    <a:pt x="87" y="1"/>
                  </a:moveTo>
                  <a:cubicBezTo>
                    <a:pt x="68" y="1"/>
                    <a:pt x="48" y="16"/>
                    <a:pt x="48" y="41"/>
                  </a:cubicBezTo>
                  <a:cubicBezTo>
                    <a:pt x="60" y="410"/>
                    <a:pt x="1" y="827"/>
                    <a:pt x="120" y="1196"/>
                  </a:cubicBezTo>
                  <a:cubicBezTo>
                    <a:pt x="126" y="1215"/>
                    <a:pt x="146" y="1227"/>
                    <a:pt x="163" y="1227"/>
                  </a:cubicBezTo>
                  <a:cubicBezTo>
                    <a:pt x="178" y="1227"/>
                    <a:pt x="191" y="1218"/>
                    <a:pt x="191" y="1196"/>
                  </a:cubicBezTo>
                  <a:cubicBezTo>
                    <a:pt x="239" y="815"/>
                    <a:pt x="167" y="410"/>
                    <a:pt x="120" y="41"/>
                  </a:cubicBezTo>
                  <a:cubicBezTo>
                    <a:pt x="120" y="13"/>
                    <a:pt x="104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2" name="Google Shape;13782;p56"/>
            <p:cNvSpPr/>
            <p:nvPr/>
          </p:nvSpPr>
          <p:spPr>
            <a:xfrm>
              <a:off x="3845225" y="2053800"/>
              <a:ext cx="4975" cy="17600"/>
            </a:xfrm>
            <a:custGeom>
              <a:avLst/>
              <a:gdLst/>
              <a:ahLst/>
              <a:cxnLst/>
              <a:rect l="l" t="t" r="r" b="b"/>
              <a:pathLst>
                <a:path w="199" h="704" extrusionOk="0">
                  <a:moveTo>
                    <a:pt x="77" y="1"/>
                  </a:moveTo>
                  <a:cubicBezTo>
                    <a:pt x="41" y="1"/>
                    <a:pt x="1" y="32"/>
                    <a:pt x="8" y="90"/>
                  </a:cubicBezTo>
                  <a:cubicBezTo>
                    <a:pt x="32" y="280"/>
                    <a:pt x="20" y="507"/>
                    <a:pt x="67" y="685"/>
                  </a:cubicBezTo>
                  <a:cubicBezTo>
                    <a:pt x="73" y="697"/>
                    <a:pt x="88" y="703"/>
                    <a:pt x="103" y="703"/>
                  </a:cubicBezTo>
                  <a:cubicBezTo>
                    <a:pt x="118" y="703"/>
                    <a:pt x="133" y="697"/>
                    <a:pt x="139" y="685"/>
                  </a:cubicBezTo>
                  <a:cubicBezTo>
                    <a:pt x="198" y="483"/>
                    <a:pt x="151" y="245"/>
                    <a:pt x="127" y="42"/>
                  </a:cubicBezTo>
                  <a:cubicBezTo>
                    <a:pt x="122" y="14"/>
                    <a:pt x="101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3" name="Google Shape;13783;p56"/>
            <p:cNvSpPr/>
            <p:nvPr/>
          </p:nvSpPr>
          <p:spPr>
            <a:xfrm>
              <a:off x="3851475" y="2063925"/>
              <a:ext cx="6150" cy="20425"/>
            </a:xfrm>
            <a:custGeom>
              <a:avLst/>
              <a:gdLst/>
              <a:ahLst/>
              <a:cxnLst/>
              <a:rect l="l" t="t" r="r" b="b"/>
              <a:pathLst>
                <a:path w="246" h="817" extrusionOk="0">
                  <a:moveTo>
                    <a:pt x="66" y="1"/>
                  </a:moveTo>
                  <a:cubicBezTo>
                    <a:pt x="34" y="1"/>
                    <a:pt x="1" y="19"/>
                    <a:pt x="8" y="54"/>
                  </a:cubicBezTo>
                  <a:cubicBezTo>
                    <a:pt x="44" y="292"/>
                    <a:pt x="20" y="554"/>
                    <a:pt x="79" y="780"/>
                  </a:cubicBezTo>
                  <a:cubicBezTo>
                    <a:pt x="91" y="804"/>
                    <a:pt x="112" y="816"/>
                    <a:pt x="131" y="816"/>
                  </a:cubicBezTo>
                  <a:cubicBezTo>
                    <a:pt x="151" y="816"/>
                    <a:pt x="169" y="804"/>
                    <a:pt x="175" y="780"/>
                  </a:cubicBezTo>
                  <a:cubicBezTo>
                    <a:pt x="246" y="542"/>
                    <a:pt x="163" y="280"/>
                    <a:pt x="115" y="30"/>
                  </a:cubicBezTo>
                  <a:cubicBezTo>
                    <a:pt x="110" y="10"/>
                    <a:pt x="89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4" name="Google Shape;13784;p56"/>
            <p:cNvSpPr/>
            <p:nvPr/>
          </p:nvSpPr>
          <p:spPr>
            <a:xfrm>
              <a:off x="3855525" y="2070075"/>
              <a:ext cx="7475" cy="27450"/>
            </a:xfrm>
            <a:custGeom>
              <a:avLst/>
              <a:gdLst/>
              <a:ahLst/>
              <a:cxnLst/>
              <a:rect l="l" t="t" r="r" b="b"/>
              <a:pathLst>
                <a:path w="299" h="1098" extrusionOk="0">
                  <a:moveTo>
                    <a:pt x="85" y="1"/>
                  </a:moveTo>
                  <a:cubicBezTo>
                    <a:pt x="60" y="1"/>
                    <a:pt x="24" y="26"/>
                    <a:pt x="24" y="70"/>
                  </a:cubicBezTo>
                  <a:cubicBezTo>
                    <a:pt x="84" y="403"/>
                    <a:pt x="1" y="832"/>
                    <a:pt x="215" y="1082"/>
                  </a:cubicBezTo>
                  <a:cubicBezTo>
                    <a:pt x="226" y="1093"/>
                    <a:pt x="238" y="1097"/>
                    <a:pt x="249" y="1097"/>
                  </a:cubicBezTo>
                  <a:cubicBezTo>
                    <a:pt x="275" y="1097"/>
                    <a:pt x="298" y="1075"/>
                    <a:pt x="298" y="1058"/>
                  </a:cubicBezTo>
                  <a:cubicBezTo>
                    <a:pt x="275" y="892"/>
                    <a:pt x="239" y="725"/>
                    <a:pt x="203" y="570"/>
                  </a:cubicBezTo>
                  <a:cubicBezTo>
                    <a:pt x="167" y="391"/>
                    <a:pt x="155" y="213"/>
                    <a:pt x="108" y="34"/>
                  </a:cubicBezTo>
                  <a:cubicBezTo>
                    <a:pt x="112" y="11"/>
                    <a:pt x="101" y="1"/>
                    <a:pt x="8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5" name="Google Shape;13785;p56"/>
            <p:cNvSpPr/>
            <p:nvPr/>
          </p:nvSpPr>
          <p:spPr>
            <a:xfrm>
              <a:off x="3864150" y="2086525"/>
              <a:ext cx="13975" cy="23275"/>
            </a:xfrm>
            <a:custGeom>
              <a:avLst/>
              <a:gdLst/>
              <a:ahLst/>
              <a:cxnLst/>
              <a:rect l="l" t="t" r="r" b="b"/>
              <a:pathLst>
                <a:path w="559" h="931" extrusionOk="0">
                  <a:moveTo>
                    <a:pt x="91" y="1"/>
                  </a:moveTo>
                  <a:cubicBezTo>
                    <a:pt x="43" y="1"/>
                    <a:pt x="0" y="58"/>
                    <a:pt x="25" y="114"/>
                  </a:cubicBezTo>
                  <a:cubicBezTo>
                    <a:pt x="144" y="388"/>
                    <a:pt x="168" y="757"/>
                    <a:pt x="453" y="924"/>
                  </a:cubicBezTo>
                  <a:cubicBezTo>
                    <a:pt x="464" y="928"/>
                    <a:pt x="474" y="930"/>
                    <a:pt x="484" y="930"/>
                  </a:cubicBezTo>
                  <a:cubicBezTo>
                    <a:pt x="528" y="930"/>
                    <a:pt x="558" y="890"/>
                    <a:pt x="549" y="841"/>
                  </a:cubicBezTo>
                  <a:cubicBezTo>
                    <a:pt x="501" y="567"/>
                    <a:pt x="311" y="281"/>
                    <a:pt x="156" y="43"/>
                  </a:cubicBezTo>
                  <a:cubicBezTo>
                    <a:pt x="137" y="13"/>
                    <a:pt x="113" y="1"/>
                    <a:pt x="9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6" name="Google Shape;13786;p56"/>
            <p:cNvSpPr/>
            <p:nvPr/>
          </p:nvSpPr>
          <p:spPr>
            <a:xfrm>
              <a:off x="3879000" y="2093350"/>
              <a:ext cx="10200" cy="17250"/>
            </a:xfrm>
            <a:custGeom>
              <a:avLst/>
              <a:gdLst/>
              <a:ahLst/>
              <a:cxnLst/>
              <a:rect l="l" t="t" r="r" b="b"/>
              <a:pathLst>
                <a:path w="408" h="690" extrusionOk="0">
                  <a:moveTo>
                    <a:pt x="71" y="1"/>
                  </a:moveTo>
                  <a:cubicBezTo>
                    <a:pt x="36" y="1"/>
                    <a:pt x="1" y="37"/>
                    <a:pt x="26" y="80"/>
                  </a:cubicBezTo>
                  <a:cubicBezTo>
                    <a:pt x="86" y="187"/>
                    <a:pt x="109" y="306"/>
                    <a:pt x="157" y="425"/>
                  </a:cubicBezTo>
                  <a:cubicBezTo>
                    <a:pt x="193" y="508"/>
                    <a:pt x="205" y="627"/>
                    <a:pt x="288" y="675"/>
                  </a:cubicBezTo>
                  <a:cubicBezTo>
                    <a:pt x="298" y="685"/>
                    <a:pt x="309" y="689"/>
                    <a:pt x="320" y="689"/>
                  </a:cubicBezTo>
                  <a:cubicBezTo>
                    <a:pt x="348" y="689"/>
                    <a:pt x="375" y="661"/>
                    <a:pt x="383" y="627"/>
                  </a:cubicBezTo>
                  <a:cubicBezTo>
                    <a:pt x="407" y="532"/>
                    <a:pt x="348" y="425"/>
                    <a:pt x="312" y="330"/>
                  </a:cubicBezTo>
                  <a:cubicBezTo>
                    <a:pt x="252" y="234"/>
                    <a:pt x="193" y="127"/>
                    <a:pt x="109" y="20"/>
                  </a:cubicBez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7" name="Google Shape;13787;p56"/>
            <p:cNvSpPr/>
            <p:nvPr/>
          </p:nvSpPr>
          <p:spPr>
            <a:xfrm>
              <a:off x="3890050" y="2101275"/>
              <a:ext cx="2700" cy="4325"/>
            </a:xfrm>
            <a:custGeom>
              <a:avLst/>
              <a:gdLst/>
              <a:ahLst/>
              <a:cxnLst/>
              <a:rect l="l" t="t" r="r" b="b"/>
              <a:pathLst>
                <a:path w="108" h="173" extrusionOk="0">
                  <a:moveTo>
                    <a:pt x="48" y="1"/>
                  </a:moveTo>
                  <a:cubicBezTo>
                    <a:pt x="25" y="1"/>
                    <a:pt x="1" y="13"/>
                    <a:pt x="13" y="36"/>
                  </a:cubicBezTo>
                  <a:cubicBezTo>
                    <a:pt x="48" y="72"/>
                    <a:pt x="60" y="132"/>
                    <a:pt x="84" y="167"/>
                  </a:cubicBezTo>
                  <a:cubicBezTo>
                    <a:pt x="84" y="171"/>
                    <a:pt x="86" y="172"/>
                    <a:pt x="88" y="172"/>
                  </a:cubicBezTo>
                  <a:cubicBezTo>
                    <a:pt x="95" y="172"/>
                    <a:pt x="108" y="161"/>
                    <a:pt x="108" y="144"/>
                  </a:cubicBezTo>
                  <a:cubicBezTo>
                    <a:pt x="72" y="108"/>
                    <a:pt x="72" y="48"/>
                    <a:pt x="4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8" name="Google Shape;13788;p56"/>
            <p:cNvSpPr/>
            <p:nvPr/>
          </p:nvSpPr>
          <p:spPr>
            <a:xfrm>
              <a:off x="3851650" y="2083050"/>
              <a:ext cx="4200" cy="15125"/>
            </a:xfrm>
            <a:custGeom>
              <a:avLst/>
              <a:gdLst/>
              <a:ahLst/>
              <a:cxnLst/>
              <a:rect l="l" t="t" r="r" b="b"/>
              <a:pathLst>
                <a:path w="168" h="605" extrusionOk="0">
                  <a:moveTo>
                    <a:pt x="90" y="0"/>
                  </a:moveTo>
                  <a:cubicBezTo>
                    <a:pt x="69" y="0"/>
                    <a:pt x="49" y="9"/>
                    <a:pt x="49" y="27"/>
                  </a:cubicBezTo>
                  <a:cubicBezTo>
                    <a:pt x="49" y="206"/>
                    <a:pt x="1" y="408"/>
                    <a:pt x="60" y="587"/>
                  </a:cubicBezTo>
                  <a:cubicBezTo>
                    <a:pt x="66" y="599"/>
                    <a:pt x="81" y="605"/>
                    <a:pt x="95" y="605"/>
                  </a:cubicBezTo>
                  <a:cubicBezTo>
                    <a:pt x="108" y="605"/>
                    <a:pt x="120" y="599"/>
                    <a:pt x="120" y="587"/>
                  </a:cubicBezTo>
                  <a:cubicBezTo>
                    <a:pt x="168" y="408"/>
                    <a:pt x="132" y="206"/>
                    <a:pt x="132" y="27"/>
                  </a:cubicBezTo>
                  <a:cubicBezTo>
                    <a:pt x="132" y="9"/>
                    <a:pt x="111" y="0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9" name="Google Shape;13789;p56"/>
            <p:cNvSpPr/>
            <p:nvPr/>
          </p:nvSpPr>
          <p:spPr>
            <a:xfrm>
              <a:off x="3843375" y="2088300"/>
              <a:ext cx="6225" cy="9325"/>
            </a:xfrm>
            <a:custGeom>
              <a:avLst/>
              <a:gdLst/>
              <a:ahLst/>
              <a:cxnLst/>
              <a:rect l="l" t="t" r="r" b="b"/>
              <a:pathLst>
                <a:path w="249" h="373" extrusionOk="0">
                  <a:moveTo>
                    <a:pt x="99" y="0"/>
                  </a:moveTo>
                  <a:cubicBezTo>
                    <a:pt x="48" y="0"/>
                    <a:pt x="1" y="39"/>
                    <a:pt x="22" y="103"/>
                  </a:cubicBezTo>
                  <a:cubicBezTo>
                    <a:pt x="46" y="174"/>
                    <a:pt x="70" y="258"/>
                    <a:pt x="34" y="329"/>
                  </a:cubicBezTo>
                  <a:cubicBezTo>
                    <a:pt x="34" y="341"/>
                    <a:pt x="34" y="353"/>
                    <a:pt x="46" y="353"/>
                  </a:cubicBezTo>
                  <a:cubicBezTo>
                    <a:pt x="75" y="365"/>
                    <a:pt x="101" y="372"/>
                    <a:pt x="123" y="372"/>
                  </a:cubicBezTo>
                  <a:cubicBezTo>
                    <a:pt x="166" y="372"/>
                    <a:pt x="197" y="348"/>
                    <a:pt x="213" y="294"/>
                  </a:cubicBezTo>
                  <a:cubicBezTo>
                    <a:pt x="249" y="222"/>
                    <a:pt x="213" y="139"/>
                    <a:pt x="189" y="55"/>
                  </a:cubicBezTo>
                  <a:cubicBezTo>
                    <a:pt x="170" y="17"/>
                    <a:pt x="134" y="0"/>
                    <a:pt x="9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0" name="Google Shape;13790;p56"/>
            <p:cNvSpPr/>
            <p:nvPr/>
          </p:nvSpPr>
          <p:spPr>
            <a:xfrm>
              <a:off x="3833500" y="2087500"/>
              <a:ext cx="16400" cy="12750"/>
            </a:xfrm>
            <a:custGeom>
              <a:avLst/>
              <a:gdLst/>
              <a:ahLst/>
              <a:cxnLst/>
              <a:rect l="l" t="t" r="r" b="b"/>
              <a:pathLst>
                <a:path w="656" h="510" extrusionOk="0">
                  <a:moveTo>
                    <a:pt x="496" y="0"/>
                  </a:moveTo>
                  <a:cubicBezTo>
                    <a:pt x="486" y="0"/>
                    <a:pt x="476" y="1"/>
                    <a:pt x="465" y="4"/>
                  </a:cubicBezTo>
                  <a:cubicBezTo>
                    <a:pt x="263" y="28"/>
                    <a:pt x="1" y="242"/>
                    <a:pt x="132" y="468"/>
                  </a:cubicBezTo>
                  <a:cubicBezTo>
                    <a:pt x="155" y="492"/>
                    <a:pt x="178" y="510"/>
                    <a:pt x="205" y="510"/>
                  </a:cubicBezTo>
                  <a:cubicBezTo>
                    <a:pt x="219" y="510"/>
                    <a:pt x="234" y="505"/>
                    <a:pt x="251" y="492"/>
                  </a:cubicBezTo>
                  <a:cubicBezTo>
                    <a:pt x="286" y="480"/>
                    <a:pt x="322" y="433"/>
                    <a:pt x="334" y="409"/>
                  </a:cubicBezTo>
                  <a:cubicBezTo>
                    <a:pt x="358" y="373"/>
                    <a:pt x="358" y="349"/>
                    <a:pt x="382" y="302"/>
                  </a:cubicBezTo>
                  <a:cubicBezTo>
                    <a:pt x="417" y="242"/>
                    <a:pt x="477" y="230"/>
                    <a:pt x="513" y="206"/>
                  </a:cubicBezTo>
                  <a:cubicBezTo>
                    <a:pt x="655" y="184"/>
                    <a:pt x="616" y="0"/>
                    <a:pt x="49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1" name="Google Shape;13791;p56"/>
            <p:cNvSpPr/>
            <p:nvPr/>
          </p:nvSpPr>
          <p:spPr>
            <a:xfrm>
              <a:off x="3828750" y="2090425"/>
              <a:ext cx="5075" cy="10725"/>
            </a:xfrm>
            <a:custGeom>
              <a:avLst/>
              <a:gdLst/>
              <a:ahLst/>
              <a:cxnLst/>
              <a:rect l="l" t="t" r="r" b="b"/>
              <a:pathLst>
                <a:path w="203" h="429" extrusionOk="0">
                  <a:moveTo>
                    <a:pt x="106" y="0"/>
                  </a:moveTo>
                  <a:cubicBezTo>
                    <a:pt x="60" y="0"/>
                    <a:pt x="12" y="30"/>
                    <a:pt x="12" y="89"/>
                  </a:cubicBezTo>
                  <a:cubicBezTo>
                    <a:pt x="12" y="197"/>
                    <a:pt x="0" y="316"/>
                    <a:pt x="60" y="411"/>
                  </a:cubicBezTo>
                  <a:cubicBezTo>
                    <a:pt x="72" y="423"/>
                    <a:pt x="89" y="429"/>
                    <a:pt x="106" y="429"/>
                  </a:cubicBezTo>
                  <a:cubicBezTo>
                    <a:pt x="122" y="429"/>
                    <a:pt x="137" y="423"/>
                    <a:pt x="143" y="411"/>
                  </a:cubicBezTo>
                  <a:cubicBezTo>
                    <a:pt x="203" y="316"/>
                    <a:pt x="191" y="197"/>
                    <a:pt x="191" y="89"/>
                  </a:cubicBezTo>
                  <a:cubicBezTo>
                    <a:pt x="197" y="30"/>
                    <a:pt x="152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2" name="Google Shape;13792;p56"/>
            <p:cNvSpPr/>
            <p:nvPr/>
          </p:nvSpPr>
          <p:spPr>
            <a:xfrm>
              <a:off x="3820550" y="2088475"/>
              <a:ext cx="6125" cy="9250"/>
            </a:xfrm>
            <a:custGeom>
              <a:avLst/>
              <a:gdLst/>
              <a:ahLst/>
              <a:cxnLst/>
              <a:rect l="l" t="t" r="r" b="b"/>
              <a:pathLst>
                <a:path w="245" h="370" extrusionOk="0">
                  <a:moveTo>
                    <a:pt x="117" y="1"/>
                  </a:moveTo>
                  <a:cubicBezTo>
                    <a:pt x="57" y="1"/>
                    <a:pt x="1" y="36"/>
                    <a:pt x="7" y="108"/>
                  </a:cubicBezTo>
                  <a:cubicBezTo>
                    <a:pt x="7" y="191"/>
                    <a:pt x="7" y="370"/>
                    <a:pt x="126" y="370"/>
                  </a:cubicBezTo>
                  <a:cubicBezTo>
                    <a:pt x="245" y="370"/>
                    <a:pt x="233" y="203"/>
                    <a:pt x="245" y="108"/>
                  </a:cubicBezTo>
                  <a:cubicBezTo>
                    <a:pt x="239" y="36"/>
                    <a:pt x="176" y="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3" name="Google Shape;13793;p56"/>
            <p:cNvSpPr/>
            <p:nvPr/>
          </p:nvSpPr>
          <p:spPr>
            <a:xfrm>
              <a:off x="3813550" y="2088675"/>
              <a:ext cx="13350" cy="9350"/>
            </a:xfrm>
            <a:custGeom>
              <a:avLst/>
              <a:gdLst/>
              <a:ahLst/>
              <a:cxnLst/>
              <a:rect l="l" t="t" r="r" b="b"/>
              <a:pathLst>
                <a:path w="534" h="374" extrusionOk="0">
                  <a:moveTo>
                    <a:pt x="396" y="0"/>
                  </a:moveTo>
                  <a:cubicBezTo>
                    <a:pt x="380" y="0"/>
                    <a:pt x="363" y="5"/>
                    <a:pt x="346" y="17"/>
                  </a:cubicBezTo>
                  <a:cubicBezTo>
                    <a:pt x="287" y="40"/>
                    <a:pt x="239" y="76"/>
                    <a:pt x="191" y="124"/>
                  </a:cubicBezTo>
                  <a:cubicBezTo>
                    <a:pt x="132" y="148"/>
                    <a:pt x="72" y="171"/>
                    <a:pt x="37" y="243"/>
                  </a:cubicBezTo>
                  <a:cubicBezTo>
                    <a:pt x="1" y="290"/>
                    <a:pt x="37" y="374"/>
                    <a:pt x="108" y="374"/>
                  </a:cubicBezTo>
                  <a:cubicBezTo>
                    <a:pt x="191" y="374"/>
                    <a:pt x="227" y="326"/>
                    <a:pt x="287" y="290"/>
                  </a:cubicBezTo>
                  <a:cubicBezTo>
                    <a:pt x="346" y="267"/>
                    <a:pt x="394" y="219"/>
                    <a:pt x="453" y="195"/>
                  </a:cubicBezTo>
                  <a:cubicBezTo>
                    <a:pt x="533" y="135"/>
                    <a:pt x="479" y="0"/>
                    <a:pt x="39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4" name="Google Shape;13794;p56"/>
            <p:cNvSpPr/>
            <p:nvPr/>
          </p:nvSpPr>
          <p:spPr>
            <a:xfrm>
              <a:off x="3806425" y="2082675"/>
              <a:ext cx="6850" cy="9175"/>
            </a:xfrm>
            <a:custGeom>
              <a:avLst/>
              <a:gdLst/>
              <a:ahLst/>
              <a:cxnLst/>
              <a:rect l="l" t="t" r="r" b="b"/>
              <a:pathLst>
                <a:path w="274" h="367" extrusionOk="0">
                  <a:moveTo>
                    <a:pt x="144" y="1"/>
                  </a:moveTo>
                  <a:cubicBezTo>
                    <a:pt x="81" y="1"/>
                    <a:pt x="18" y="42"/>
                    <a:pt x="24" y="126"/>
                  </a:cubicBezTo>
                  <a:cubicBezTo>
                    <a:pt x="24" y="197"/>
                    <a:pt x="0" y="328"/>
                    <a:pt x="95" y="364"/>
                  </a:cubicBezTo>
                  <a:cubicBezTo>
                    <a:pt x="105" y="365"/>
                    <a:pt x="114" y="366"/>
                    <a:pt x="122" y="366"/>
                  </a:cubicBezTo>
                  <a:cubicBezTo>
                    <a:pt x="243" y="366"/>
                    <a:pt x="274" y="215"/>
                    <a:pt x="274" y="126"/>
                  </a:cubicBezTo>
                  <a:cubicBezTo>
                    <a:pt x="274" y="42"/>
                    <a:pt x="208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5" name="Google Shape;13795;p56"/>
            <p:cNvSpPr/>
            <p:nvPr/>
          </p:nvSpPr>
          <p:spPr>
            <a:xfrm>
              <a:off x="3734975" y="2189100"/>
              <a:ext cx="3300" cy="3425"/>
            </a:xfrm>
            <a:custGeom>
              <a:avLst/>
              <a:gdLst/>
              <a:ahLst/>
              <a:cxnLst/>
              <a:rect l="l" t="t" r="r" b="b"/>
              <a:pathLst>
                <a:path w="132" h="137" extrusionOk="0">
                  <a:moveTo>
                    <a:pt x="60" y="0"/>
                  </a:moveTo>
                  <a:cubicBezTo>
                    <a:pt x="24" y="0"/>
                    <a:pt x="1" y="48"/>
                    <a:pt x="13" y="95"/>
                  </a:cubicBezTo>
                  <a:cubicBezTo>
                    <a:pt x="13" y="107"/>
                    <a:pt x="24" y="107"/>
                    <a:pt x="24" y="119"/>
                  </a:cubicBezTo>
                  <a:cubicBezTo>
                    <a:pt x="30" y="131"/>
                    <a:pt x="42" y="137"/>
                    <a:pt x="54" y="137"/>
                  </a:cubicBezTo>
                  <a:cubicBezTo>
                    <a:pt x="66" y="137"/>
                    <a:pt x="78" y="131"/>
                    <a:pt x="84" y="119"/>
                  </a:cubicBezTo>
                  <a:cubicBezTo>
                    <a:pt x="84" y="107"/>
                    <a:pt x="96" y="107"/>
                    <a:pt x="96" y="95"/>
                  </a:cubicBezTo>
                  <a:cubicBezTo>
                    <a:pt x="132" y="48"/>
                    <a:pt x="84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6" name="Google Shape;13796;p56"/>
            <p:cNvSpPr/>
            <p:nvPr/>
          </p:nvSpPr>
          <p:spPr>
            <a:xfrm>
              <a:off x="3733500" y="2188350"/>
              <a:ext cx="6575" cy="15175"/>
            </a:xfrm>
            <a:custGeom>
              <a:avLst/>
              <a:gdLst/>
              <a:ahLst/>
              <a:cxnLst/>
              <a:rect l="l" t="t" r="r" b="b"/>
              <a:pathLst>
                <a:path w="263" h="607" extrusionOk="0">
                  <a:moveTo>
                    <a:pt x="119" y="0"/>
                  </a:moveTo>
                  <a:cubicBezTo>
                    <a:pt x="77" y="0"/>
                    <a:pt x="36" y="30"/>
                    <a:pt x="36" y="90"/>
                  </a:cubicBezTo>
                  <a:cubicBezTo>
                    <a:pt x="24" y="256"/>
                    <a:pt x="0" y="506"/>
                    <a:pt x="179" y="602"/>
                  </a:cubicBezTo>
                  <a:cubicBezTo>
                    <a:pt x="185" y="605"/>
                    <a:pt x="192" y="606"/>
                    <a:pt x="200" y="606"/>
                  </a:cubicBezTo>
                  <a:cubicBezTo>
                    <a:pt x="223" y="606"/>
                    <a:pt x="250" y="593"/>
                    <a:pt x="250" y="566"/>
                  </a:cubicBezTo>
                  <a:cubicBezTo>
                    <a:pt x="262" y="471"/>
                    <a:pt x="250" y="423"/>
                    <a:pt x="238" y="340"/>
                  </a:cubicBezTo>
                  <a:cubicBezTo>
                    <a:pt x="214" y="256"/>
                    <a:pt x="214" y="173"/>
                    <a:pt x="203" y="90"/>
                  </a:cubicBezTo>
                  <a:cubicBezTo>
                    <a:pt x="203" y="30"/>
                    <a:pt x="161" y="0"/>
                    <a:pt x="11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7" name="Google Shape;13797;p56"/>
            <p:cNvSpPr/>
            <p:nvPr/>
          </p:nvSpPr>
          <p:spPr>
            <a:xfrm>
              <a:off x="3721000" y="2186675"/>
              <a:ext cx="7450" cy="17125"/>
            </a:xfrm>
            <a:custGeom>
              <a:avLst/>
              <a:gdLst/>
              <a:ahLst/>
              <a:cxnLst/>
              <a:rect l="l" t="t" r="r" b="b"/>
              <a:pathLst>
                <a:path w="298" h="685" extrusionOk="0">
                  <a:moveTo>
                    <a:pt x="46" y="0"/>
                  </a:moveTo>
                  <a:cubicBezTo>
                    <a:pt x="24" y="0"/>
                    <a:pt x="0" y="12"/>
                    <a:pt x="0" y="38"/>
                  </a:cubicBezTo>
                  <a:cubicBezTo>
                    <a:pt x="24" y="264"/>
                    <a:pt x="95" y="490"/>
                    <a:pt x="226" y="669"/>
                  </a:cubicBezTo>
                  <a:cubicBezTo>
                    <a:pt x="241" y="678"/>
                    <a:pt x="256" y="684"/>
                    <a:pt x="268" y="684"/>
                  </a:cubicBezTo>
                  <a:cubicBezTo>
                    <a:pt x="285" y="684"/>
                    <a:pt x="298" y="673"/>
                    <a:pt x="298" y="645"/>
                  </a:cubicBezTo>
                  <a:cubicBezTo>
                    <a:pt x="298" y="538"/>
                    <a:pt x="286" y="454"/>
                    <a:pt x="226" y="371"/>
                  </a:cubicBezTo>
                  <a:cubicBezTo>
                    <a:pt x="167" y="264"/>
                    <a:pt x="119" y="145"/>
                    <a:pt x="83" y="26"/>
                  </a:cubicBezTo>
                  <a:cubicBezTo>
                    <a:pt x="83" y="9"/>
                    <a:pt x="65" y="0"/>
                    <a:pt x="4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8" name="Google Shape;13798;p56"/>
            <p:cNvSpPr/>
            <p:nvPr/>
          </p:nvSpPr>
          <p:spPr>
            <a:xfrm>
              <a:off x="3708475" y="2184825"/>
              <a:ext cx="7475" cy="19875"/>
            </a:xfrm>
            <a:custGeom>
              <a:avLst/>
              <a:gdLst/>
              <a:ahLst/>
              <a:cxnLst/>
              <a:rect l="l" t="t" r="r" b="b"/>
              <a:pathLst>
                <a:path w="299" h="795" extrusionOk="0">
                  <a:moveTo>
                    <a:pt x="53" y="1"/>
                  </a:moveTo>
                  <a:cubicBezTo>
                    <a:pt x="26" y="1"/>
                    <a:pt x="1" y="19"/>
                    <a:pt x="1" y="52"/>
                  </a:cubicBezTo>
                  <a:cubicBezTo>
                    <a:pt x="13" y="302"/>
                    <a:pt x="84" y="528"/>
                    <a:pt x="180" y="766"/>
                  </a:cubicBezTo>
                  <a:cubicBezTo>
                    <a:pt x="188" y="787"/>
                    <a:pt x="203" y="795"/>
                    <a:pt x="219" y="795"/>
                  </a:cubicBezTo>
                  <a:cubicBezTo>
                    <a:pt x="251" y="795"/>
                    <a:pt x="287" y="766"/>
                    <a:pt x="287" y="743"/>
                  </a:cubicBezTo>
                  <a:cubicBezTo>
                    <a:pt x="299" y="481"/>
                    <a:pt x="168" y="278"/>
                    <a:pt x="108" y="40"/>
                  </a:cubicBezTo>
                  <a:cubicBezTo>
                    <a:pt x="97" y="13"/>
                    <a:pt x="75" y="1"/>
                    <a:pt x="5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9" name="Google Shape;13799;p56"/>
            <p:cNvSpPr/>
            <p:nvPr/>
          </p:nvSpPr>
          <p:spPr>
            <a:xfrm>
              <a:off x="3701875" y="2190875"/>
              <a:ext cx="5150" cy="15925"/>
            </a:xfrm>
            <a:custGeom>
              <a:avLst/>
              <a:gdLst/>
              <a:ahLst/>
              <a:cxnLst/>
              <a:rect l="l" t="t" r="r" b="b"/>
              <a:pathLst>
                <a:path w="206" h="637" extrusionOk="0">
                  <a:moveTo>
                    <a:pt x="75" y="1"/>
                  </a:moveTo>
                  <a:cubicBezTo>
                    <a:pt x="38" y="1"/>
                    <a:pt x="1" y="34"/>
                    <a:pt x="15" y="84"/>
                  </a:cubicBezTo>
                  <a:cubicBezTo>
                    <a:pt x="27" y="179"/>
                    <a:pt x="39" y="298"/>
                    <a:pt x="39" y="417"/>
                  </a:cubicBezTo>
                  <a:cubicBezTo>
                    <a:pt x="51" y="512"/>
                    <a:pt x="51" y="572"/>
                    <a:pt x="110" y="632"/>
                  </a:cubicBezTo>
                  <a:cubicBezTo>
                    <a:pt x="117" y="635"/>
                    <a:pt x="124" y="636"/>
                    <a:pt x="131" y="636"/>
                  </a:cubicBezTo>
                  <a:cubicBezTo>
                    <a:pt x="147" y="636"/>
                    <a:pt x="161" y="628"/>
                    <a:pt x="170" y="620"/>
                  </a:cubicBezTo>
                  <a:cubicBezTo>
                    <a:pt x="205" y="524"/>
                    <a:pt x="170" y="441"/>
                    <a:pt x="170" y="334"/>
                  </a:cubicBezTo>
                  <a:cubicBezTo>
                    <a:pt x="158" y="239"/>
                    <a:pt x="146" y="143"/>
                    <a:pt x="134" y="48"/>
                  </a:cubicBezTo>
                  <a:cubicBezTo>
                    <a:pt x="125" y="15"/>
                    <a:pt x="100" y="1"/>
                    <a:pt x="7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0" name="Google Shape;13800;p56"/>
            <p:cNvSpPr/>
            <p:nvPr/>
          </p:nvSpPr>
          <p:spPr>
            <a:xfrm>
              <a:off x="3692700" y="2179125"/>
              <a:ext cx="5025" cy="11825"/>
            </a:xfrm>
            <a:custGeom>
              <a:avLst/>
              <a:gdLst/>
              <a:ahLst/>
              <a:cxnLst/>
              <a:rect l="l" t="t" r="r" b="b"/>
              <a:pathLst>
                <a:path w="201" h="473" extrusionOk="0">
                  <a:moveTo>
                    <a:pt x="75" y="0"/>
                  </a:moveTo>
                  <a:cubicBezTo>
                    <a:pt x="49" y="0"/>
                    <a:pt x="25" y="18"/>
                    <a:pt x="25" y="54"/>
                  </a:cubicBezTo>
                  <a:cubicBezTo>
                    <a:pt x="1" y="173"/>
                    <a:pt x="1" y="292"/>
                    <a:pt x="25" y="411"/>
                  </a:cubicBezTo>
                  <a:cubicBezTo>
                    <a:pt x="30" y="454"/>
                    <a:pt x="61" y="472"/>
                    <a:pt x="95" y="472"/>
                  </a:cubicBezTo>
                  <a:cubicBezTo>
                    <a:pt x="146" y="472"/>
                    <a:pt x="201" y="432"/>
                    <a:pt x="180" y="375"/>
                  </a:cubicBezTo>
                  <a:cubicBezTo>
                    <a:pt x="156" y="268"/>
                    <a:pt x="144" y="161"/>
                    <a:pt x="144" y="54"/>
                  </a:cubicBezTo>
                  <a:cubicBezTo>
                    <a:pt x="132" y="18"/>
                    <a:pt x="102" y="0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1" name="Google Shape;13801;p56"/>
            <p:cNvSpPr/>
            <p:nvPr/>
          </p:nvSpPr>
          <p:spPr>
            <a:xfrm>
              <a:off x="3687350" y="2170200"/>
              <a:ext cx="3600" cy="9175"/>
            </a:xfrm>
            <a:custGeom>
              <a:avLst/>
              <a:gdLst/>
              <a:ahLst/>
              <a:cxnLst/>
              <a:rect l="l" t="t" r="r" b="b"/>
              <a:pathLst>
                <a:path w="144" h="367" extrusionOk="0">
                  <a:moveTo>
                    <a:pt x="78" y="0"/>
                  </a:moveTo>
                  <a:cubicBezTo>
                    <a:pt x="72" y="0"/>
                    <a:pt x="66" y="6"/>
                    <a:pt x="60" y="18"/>
                  </a:cubicBezTo>
                  <a:cubicBezTo>
                    <a:pt x="13" y="54"/>
                    <a:pt x="13" y="101"/>
                    <a:pt x="13" y="173"/>
                  </a:cubicBezTo>
                  <a:cubicBezTo>
                    <a:pt x="13" y="232"/>
                    <a:pt x="1" y="280"/>
                    <a:pt x="36" y="339"/>
                  </a:cubicBezTo>
                  <a:cubicBezTo>
                    <a:pt x="48" y="357"/>
                    <a:pt x="63" y="366"/>
                    <a:pt x="78" y="366"/>
                  </a:cubicBezTo>
                  <a:cubicBezTo>
                    <a:pt x="93" y="366"/>
                    <a:pt x="108" y="357"/>
                    <a:pt x="120" y="339"/>
                  </a:cubicBezTo>
                  <a:cubicBezTo>
                    <a:pt x="144" y="280"/>
                    <a:pt x="144" y="232"/>
                    <a:pt x="144" y="173"/>
                  </a:cubicBezTo>
                  <a:cubicBezTo>
                    <a:pt x="144" y="113"/>
                    <a:pt x="144" y="77"/>
                    <a:pt x="96" y="18"/>
                  </a:cubicBezTo>
                  <a:cubicBezTo>
                    <a:pt x="90" y="6"/>
                    <a:pt x="84" y="0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2" name="Google Shape;13802;p56"/>
            <p:cNvSpPr/>
            <p:nvPr/>
          </p:nvSpPr>
          <p:spPr>
            <a:xfrm>
              <a:off x="3699600" y="2199450"/>
              <a:ext cx="6225" cy="13275"/>
            </a:xfrm>
            <a:custGeom>
              <a:avLst/>
              <a:gdLst/>
              <a:ahLst/>
              <a:cxnLst/>
              <a:rect l="l" t="t" r="r" b="b"/>
              <a:pathLst>
                <a:path w="249" h="531" extrusionOk="0">
                  <a:moveTo>
                    <a:pt x="131" y="1"/>
                  </a:moveTo>
                  <a:cubicBezTo>
                    <a:pt x="67" y="1"/>
                    <a:pt x="1" y="54"/>
                    <a:pt x="23" y="134"/>
                  </a:cubicBezTo>
                  <a:cubicBezTo>
                    <a:pt x="58" y="217"/>
                    <a:pt x="70" y="300"/>
                    <a:pt x="70" y="396"/>
                  </a:cubicBezTo>
                  <a:cubicBezTo>
                    <a:pt x="70" y="449"/>
                    <a:pt x="99" y="530"/>
                    <a:pt x="156" y="530"/>
                  </a:cubicBezTo>
                  <a:cubicBezTo>
                    <a:pt x="162" y="530"/>
                    <a:pt x="170" y="529"/>
                    <a:pt x="177" y="527"/>
                  </a:cubicBezTo>
                  <a:cubicBezTo>
                    <a:pt x="249" y="503"/>
                    <a:pt x="249" y="408"/>
                    <a:pt x="249" y="348"/>
                  </a:cubicBezTo>
                  <a:cubicBezTo>
                    <a:pt x="249" y="253"/>
                    <a:pt x="249" y="169"/>
                    <a:pt x="225" y="74"/>
                  </a:cubicBezTo>
                  <a:cubicBezTo>
                    <a:pt x="211" y="23"/>
                    <a:pt x="171" y="1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3" name="Google Shape;13803;p56"/>
            <p:cNvSpPr/>
            <p:nvPr/>
          </p:nvSpPr>
          <p:spPr>
            <a:xfrm>
              <a:off x="3705550" y="2202200"/>
              <a:ext cx="7725" cy="7325"/>
            </a:xfrm>
            <a:custGeom>
              <a:avLst/>
              <a:gdLst/>
              <a:ahLst/>
              <a:cxnLst/>
              <a:rect l="l" t="t" r="r" b="b"/>
              <a:pathLst>
                <a:path w="309" h="293" extrusionOk="0">
                  <a:moveTo>
                    <a:pt x="103" y="1"/>
                  </a:moveTo>
                  <a:cubicBezTo>
                    <a:pt x="39" y="1"/>
                    <a:pt x="0" y="91"/>
                    <a:pt x="70" y="131"/>
                  </a:cubicBezTo>
                  <a:cubicBezTo>
                    <a:pt x="82" y="143"/>
                    <a:pt x="118" y="143"/>
                    <a:pt x="130" y="179"/>
                  </a:cubicBezTo>
                  <a:cubicBezTo>
                    <a:pt x="142" y="202"/>
                    <a:pt x="130" y="238"/>
                    <a:pt x="142" y="262"/>
                  </a:cubicBezTo>
                  <a:cubicBezTo>
                    <a:pt x="157" y="285"/>
                    <a:pt x="172" y="293"/>
                    <a:pt x="184" y="293"/>
                  </a:cubicBezTo>
                  <a:cubicBezTo>
                    <a:pt x="191" y="293"/>
                    <a:pt x="197" y="290"/>
                    <a:pt x="201" y="286"/>
                  </a:cubicBezTo>
                  <a:cubicBezTo>
                    <a:pt x="308" y="190"/>
                    <a:pt x="237" y="71"/>
                    <a:pt x="142" y="12"/>
                  </a:cubicBezTo>
                  <a:cubicBezTo>
                    <a:pt x="128" y="4"/>
                    <a:pt x="115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4" name="Google Shape;13804;p56"/>
            <p:cNvSpPr/>
            <p:nvPr/>
          </p:nvSpPr>
          <p:spPr>
            <a:xfrm>
              <a:off x="3689725" y="2201250"/>
              <a:ext cx="7900" cy="11725"/>
            </a:xfrm>
            <a:custGeom>
              <a:avLst/>
              <a:gdLst/>
              <a:ahLst/>
              <a:cxnLst/>
              <a:rect l="l" t="t" r="r" b="b"/>
              <a:pathLst>
                <a:path w="316" h="469" extrusionOk="0">
                  <a:moveTo>
                    <a:pt x="118" y="1"/>
                  </a:moveTo>
                  <a:cubicBezTo>
                    <a:pt x="60" y="1"/>
                    <a:pt x="1" y="36"/>
                    <a:pt x="1" y="109"/>
                  </a:cubicBezTo>
                  <a:cubicBezTo>
                    <a:pt x="1" y="217"/>
                    <a:pt x="37" y="300"/>
                    <a:pt x="84" y="395"/>
                  </a:cubicBezTo>
                  <a:cubicBezTo>
                    <a:pt x="98" y="446"/>
                    <a:pt x="140" y="469"/>
                    <a:pt x="182" y="469"/>
                  </a:cubicBezTo>
                  <a:cubicBezTo>
                    <a:pt x="248" y="469"/>
                    <a:pt x="316" y="415"/>
                    <a:pt x="287" y="336"/>
                  </a:cubicBezTo>
                  <a:cubicBezTo>
                    <a:pt x="263" y="264"/>
                    <a:pt x="227" y="181"/>
                    <a:pt x="227" y="97"/>
                  </a:cubicBezTo>
                  <a:cubicBezTo>
                    <a:pt x="227" y="33"/>
                    <a:pt x="173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5" name="Google Shape;13805;p56"/>
            <p:cNvSpPr/>
            <p:nvPr/>
          </p:nvSpPr>
          <p:spPr>
            <a:xfrm>
              <a:off x="3689150" y="2203550"/>
              <a:ext cx="4475" cy="14075"/>
            </a:xfrm>
            <a:custGeom>
              <a:avLst/>
              <a:gdLst/>
              <a:ahLst/>
              <a:cxnLst/>
              <a:rect l="l" t="t" r="r" b="b"/>
              <a:pathLst>
                <a:path w="179" h="563" extrusionOk="0">
                  <a:moveTo>
                    <a:pt x="141" y="0"/>
                  </a:moveTo>
                  <a:cubicBezTo>
                    <a:pt x="135" y="0"/>
                    <a:pt x="131" y="2"/>
                    <a:pt x="131" y="5"/>
                  </a:cubicBezTo>
                  <a:cubicBezTo>
                    <a:pt x="107" y="113"/>
                    <a:pt x="83" y="208"/>
                    <a:pt x="60" y="315"/>
                  </a:cubicBezTo>
                  <a:cubicBezTo>
                    <a:pt x="48" y="386"/>
                    <a:pt x="0" y="482"/>
                    <a:pt x="24" y="553"/>
                  </a:cubicBezTo>
                  <a:cubicBezTo>
                    <a:pt x="24" y="559"/>
                    <a:pt x="33" y="562"/>
                    <a:pt x="43" y="562"/>
                  </a:cubicBezTo>
                  <a:cubicBezTo>
                    <a:pt x="54" y="562"/>
                    <a:pt x="66" y="559"/>
                    <a:pt x="72" y="553"/>
                  </a:cubicBezTo>
                  <a:cubicBezTo>
                    <a:pt x="119" y="482"/>
                    <a:pt x="119" y="386"/>
                    <a:pt x="131" y="303"/>
                  </a:cubicBezTo>
                  <a:cubicBezTo>
                    <a:pt x="143" y="196"/>
                    <a:pt x="155" y="113"/>
                    <a:pt x="179" y="5"/>
                  </a:cubicBezTo>
                  <a:cubicBezTo>
                    <a:pt x="171" y="5"/>
                    <a:pt x="152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6" name="Google Shape;13806;p56"/>
            <p:cNvSpPr/>
            <p:nvPr/>
          </p:nvSpPr>
          <p:spPr>
            <a:xfrm>
              <a:off x="3708100" y="2203900"/>
              <a:ext cx="8150" cy="7100"/>
            </a:xfrm>
            <a:custGeom>
              <a:avLst/>
              <a:gdLst/>
              <a:ahLst/>
              <a:cxnLst/>
              <a:rect l="l" t="t" r="r" b="b"/>
              <a:pathLst>
                <a:path w="326" h="284" extrusionOk="0">
                  <a:moveTo>
                    <a:pt x="178" y="1"/>
                  </a:moveTo>
                  <a:cubicBezTo>
                    <a:pt x="91" y="1"/>
                    <a:pt x="1" y="104"/>
                    <a:pt x="87" y="182"/>
                  </a:cubicBezTo>
                  <a:cubicBezTo>
                    <a:pt x="123" y="194"/>
                    <a:pt x="123" y="230"/>
                    <a:pt x="135" y="253"/>
                  </a:cubicBezTo>
                  <a:cubicBezTo>
                    <a:pt x="156" y="274"/>
                    <a:pt x="179" y="284"/>
                    <a:pt x="202" y="284"/>
                  </a:cubicBezTo>
                  <a:cubicBezTo>
                    <a:pt x="230" y="284"/>
                    <a:pt x="258" y="268"/>
                    <a:pt x="278" y="242"/>
                  </a:cubicBezTo>
                  <a:cubicBezTo>
                    <a:pt x="326" y="182"/>
                    <a:pt x="302" y="111"/>
                    <a:pt x="266" y="51"/>
                  </a:cubicBezTo>
                  <a:cubicBezTo>
                    <a:pt x="243" y="15"/>
                    <a:pt x="211" y="1"/>
                    <a:pt x="17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7" name="Google Shape;13807;p56"/>
            <p:cNvSpPr/>
            <p:nvPr/>
          </p:nvSpPr>
          <p:spPr>
            <a:xfrm>
              <a:off x="3716925" y="2202700"/>
              <a:ext cx="10050" cy="9925"/>
            </a:xfrm>
            <a:custGeom>
              <a:avLst/>
              <a:gdLst/>
              <a:ahLst/>
              <a:cxnLst/>
              <a:rect l="l" t="t" r="r" b="b"/>
              <a:pathLst>
                <a:path w="402" h="397" extrusionOk="0">
                  <a:moveTo>
                    <a:pt x="192" y="0"/>
                  </a:moveTo>
                  <a:cubicBezTo>
                    <a:pt x="91" y="0"/>
                    <a:pt x="0" y="127"/>
                    <a:pt x="92" y="218"/>
                  </a:cubicBezTo>
                  <a:cubicBezTo>
                    <a:pt x="127" y="242"/>
                    <a:pt x="139" y="266"/>
                    <a:pt x="151" y="290"/>
                  </a:cubicBezTo>
                  <a:cubicBezTo>
                    <a:pt x="163" y="337"/>
                    <a:pt x="187" y="361"/>
                    <a:pt x="223" y="385"/>
                  </a:cubicBezTo>
                  <a:cubicBezTo>
                    <a:pt x="223" y="385"/>
                    <a:pt x="282" y="397"/>
                    <a:pt x="270" y="397"/>
                  </a:cubicBezTo>
                  <a:lnTo>
                    <a:pt x="282" y="397"/>
                  </a:lnTo>
                  <a:cubicBezTo>
                    <a:pt x="306" y="397"/>
                    <a:pt x="318" y="385"/>
                    <a:pt x="342" y="385"/>
                  </a:cubicBezTo>
                  <a:cubicBezTo>
                    <a:pt x="389" y="349"/>
                    <a:pt x="401" y="290"/>
                    <a:pt x="401" y="242"/>
                  </a:cubicBezTo>
                  <a:cubicBezTo>
                    <a:pt x="389" y="159"/>
                    <a:pt x="330" y="99"/>
                    <a:pt x="282" y="39"/>
                  </a:cubicBezTo>
                  <a:cubicBezTo>
                    <a:pt x="254" y="12"/>
                    <a:pt x="223" y="0"/>
                    <a:pt x="19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8" name="Google Shape;13808;p56"/>
            <p:cNvSpPr/>
            <p:nvPr/>
          </p:nvSpPr>
          <p:spPr>
            <a:xfrm>
              <a:off x="3726975" y="2207400"/>
              <a:ext cx="6550" cy="7375"/>
            </a:xfrm>
            <a:custGeom>
              <a:avLst/>
              <a:gdLst/>
              <a:ahLst/>
              <a:cxnLst/>
              <a:rect l="l" t="t" r="r" b="b"/>
              <a:pathLst>
                <a:path w="262" h="295" extrusionOk="0">
                  <a:moveTo>
                    <a:pt x="110" y="1"/>
                  </a:moveTo>
                  <a:cubicBezTo>
                    <a:pt x="58" y="1"/>
                    <a:pt x="1" y="54"/>
                    <a:pt x="35" y="113"/>
                  </a:cubicBezTo>
                  <a:cubicBezTo>
                    <a:pt x="83" y="173"/>
                    <a:pt x="118" y="232"/>
                    <a:pt x="178" y="280"/>
                  </a:cubicBezTo>
                  <a:cubicBezTo>
                    <a:pt x="188" y="290"/>
                    <a:pt x="199" y="295"/>
                    <a:pt x="210" y="295"/>
                  </a:cubicBezTo>
                  <a:cubicBezTo>
                    <a:pt x="237" y="295"/>
                    <a:pt x="261" y="267"/>
                    <a:pt x="261" y="232"/>
                  </a:cubicBezTo>
                  <a:cubicBezTo>
                    <a:pt x="237" y="161"/>
                    <a:pt x="213" y="102"/>
                    <a:pt x="166" y="30"/>
                  </a:cubicBezTo>
                  <a:cubicBezTo>
                    <a:pt x="152" y="9"/>
                    <a:pt x="132" y="1"/>
                    <a:pt x="11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9" name="Google Shape;13809;p56"/>
            <p:cNvSpPr/>
            <p:nvPr/>
          </p:nvSpPr>
          <p:spPr>
            <a:xfrm>
              <a:off x="3823000" y="2245900"/>
              <a:ext cx="8750" cy="24425"/>
            </a:xfrm>
            <a:custGeom>
              <a:avLst/>
              <a:gdLst/>
              <a:ahLst/>
              <a:cxnLst/>
              <a:rect l="l" t="t" r="r" b="b"/>
              <a:pathLst>
                <a:path w="350" h="977" extrusionOk="0">
                  <a:moveTo>
                    <a:pt x="49" y="1"/>
                  </a:moveTo>
                  <a:cubicBezTo>
                    <a:pt x="24" y="1"/>
                    <a:pt x="1" y="24"/>
                    <a:pt x="16" y="62"/>
                  </a:cubicBezTo>
                  <a:cubicBezTo>
                    <a:pt x="87" y="216"/>
                    <a:pt x="135" y="383"/>
                    <a:pt x="171" y="538"/>
                  </a:cubicBezTo>
                  <a:cubicBezTo>
                    <a:pt x="194" y="681"/>
                    <a:pt x="206" y="824"/>
                    <a:pt x="266" y="955"/>
                  </a:cubicBezTo>
                  <a:cubicBezTo>
                    <a:pt x="276" y="970"/>
                    <a:pt x="288" y="976"/>
                    <a:pt x="299" y="976"/>
                  </a:cubicBezTo>
                  <a:cubicBezTo>
                    <a:pt x="313" y="976"/>
                    <a:pt x="325" y="964"/>
                    <a:pt x="325" y="943"/>
                  </a:cubicBezTo>
                  <a:cubicBezTo>
                    <a:pt x="349" y="645"/>
                    <a:pt x="230" y="288"/>
                    <a:pt x="87" y="26"/>
                  </a:cubicBezTo>
                  <a:cubicBezTo>
                    <a:pt x="78" y="8"/>
                    <a:pt x="63" y="1"/>
                    <a:pt x="4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0" name="Google Shape;13810;p56"/>
            <p:cNvSpPr/>
            <p:nvPr/>
          </p:nvSpPr>
          <p:spPr>
            <a:xfrm>
              <a:off x="3825775" y="2249175"/>
              <a:ext cx="7750" cy="25975"/>
            </a:xfrm>
            <a:custGeom>
              <a:avLst/>
              <a:gdLst/>
              <a:ahLst/>
              <a:cxnLst/>
              <a:rect l="l" t="t" r="r" b="b"/>
              <a:pathLst>
                <a:path w="310" h="1039" extrusionOk="0">
                  <a:moveTo>
                    <a:pt x="54" y="1"/>
                  </a:moveTo>
                  <a:cubicBezTo>
                    <a:pt x="26" y="1"/>
                    <a:pt x="0" y="19"/>
                    <a:pt x="0" y="50"/>
                  </a:cubicBezTo>
                  <a:cubicBezTo>
                    <a:pt x="12" y="228"/>
                    <a:pt x="36" y="395"/>
                    <a:pt x="71" y="574"/>
                  </a:cubicBezTo>
                  <a:cubicBezTo>
                    <a:pt x="95" y="728"/>
                    <a:pt x="95" y="907"/>
                    <a:pt x="202" y="1026"/>
                  </a:cubicBezTo>
                  <a:cubicBezTo>
                    <a:pt x="215" y="1035"/>
                    <a:pt x="228" y="1038"/>
                    <a:pt x="239" y="1038"/>
                  </a:cubicBezTo>
                  <a:cubicBezTo>
                    <a:pt x="259" y="1038"/>
                    <a:pt x="274" y="1025"/>
                    <a:pt x="274" y="1002"/>
                  </a:cubicBezTo>
                  <a:cubicBezTo>
                    <a:pt x="310" y="859"/>
                    <a:pt x="250" y="728"/>
                    <a:pt x="214" y="574"/>
                  </a:cubicBezTo>
                  <a:cubicBezTo>
                    <a:pt x="179" y="395"/>
                    <a:pt x="143" y="228"/>
                    <a:pt x="119" y="50"/>
                  </a:cubicBezTo>
                  <a:cubicBezTo>
                    <a:pt x="108" y="16"/>
                    <a:pt x="80" y="1"/>
                    <a:pt x="5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1" name="Google Shape;13811;p56"/>
            <p:cNvSpPr/>
            <p:nvPr/>
          </p:nvSpPr>
          <p:spPr>
            <a:xfrm>
              <a:off x="3816250" y="2236875"/>
              <a:ext cx="14600" cy="43650"/>
            </a:xfrm>
            <a:custGeom>
              <a:avLst/>
              <a:gdLst/>
              <a:ahLst/>
              <a:cxnLst/>
              <a:rect l="l" t="t" r="r" b="b"/>
              <a:pathLst>
                <a:path w="584" h="1746" extrusionOk="0">
                  <a:moveTo>
                    <a:pt x="113" y="1"/>
                  </a:moveTo>
                  <a:cubicBezTo>
                    <a:pt x="72" y="1"/>
                    <a:pt x="30" y="31"/>
                    <a:pt x="24" y="89"/>
                  </a:cubicBezTo>
                  <a:cubicBezTo>
                    <a:pt x="0" y="387"/>
                    <a:pt x="36" y="685"/>
                    <a:pt x="95" y="982"/>
                  </a:cubicBezTo>
                  <a:cubicBezTo>
                    <a:pt x="131" y="1232"/>
                    <a:pt x="131" y="1554"/>
                    <a:pt x="345" y="1720"/>
                  </a:cubicBezTo>
                  <a:cubicBezTo>
                    <a:pt x="362" y="1737"/>
                    <a:pt x="384" y="1746"/>
                    <a:pt x="404" y="1746"/>
                  </a:cubicBezTo>
                  <a:cubicBezTo>
                    <a:pt x="429" y="1746"/>
                    <a:pt x="452" y="1734"/>
                    <a:pt x="464" y="1709"/>
                  </a:cubicBezTo>
                  <a:cubicBezTo>
                    <a:pt x="583" y="1482"/>
                    <a:pt x="476" y="1232"/>
                    <a:pt x="429" y="1006"/>
                  </a:cubicBezTo>
                  <a:cubicBezTo>
                    <a:pt x="381" y="697"/>
                    <a:pt x="298" y="387"/>
                    <a:pt x="191" y="66"/>
                  </a:cubicBezTo>
                  <a:cubicBezTo>
                    <a:pt x="180" y="22"/>
                    <a:pt x="147" y="1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2" name="Google Shape;13812;p56"/>
            <p:cNvSpPr/>
            <p:nvPr/>
          </p:nvSpPr>
          <p:spPr>
            <a:xfrm>
              <a:off x="3810875" y="2243200"/>
              <a:ext cx="7475" cy="30325"/>
            </a:xfrm>
            <a:custGeom>
              <a:avLst/>
              <a:gdLst/>
              <a:ahLst/>
              <a:cxnLst/>
              <a:rect l="l" t="t" r="r" b="b"/>
              <a:pathLst>
                <a:path w="299" h="1213" extrusionOk="0">
                  <a:moveTo>
                    <a:pt x="80" y="0"/>
                  </a:moveTo>
                  <a:cubicBezTo>
                    <a:pt x="57" y="0"/>
                    <a:pt x="36" y="9"/>
                    <a:pt x="36" y="27"/>
                  </a:cubicBezTo>
                  <a:cubicBezTo>
                    <a:pt x="13" y="229"/>
                    <a:pt x="1" y="432"/>
                    <a:pt x="25" y="634"/>
                  </a:cubicBezTo>
                  <a:cubicBezTo>
                    <a:pt x="36" y="813"/>
                    <a:pt x="36" y="1027"/>
                    <a:pt x="132" y="1182"/>
                  </a:cubicBezTo>
                  <a:cubicBezTo>
                    <a:pt x="142" y="1203"/>
                    <a:pt x="164" y="1212"/>
                    <a:pt x="186" y="1212"/>
                  </a:cubicBezTo>
                  <a:cubicBezTo>
                    <a:pt x="215" y="1212"/>
                    <a:pt x="244" y="1197"/>
                    <a:pt x="251" y="1170"/>
                  </a:cubicBezTo>
                  <a:cubicBezTo>
                    <a:pt x="298" y="1003"/>
                    <a:pt x="251" y="825"/>
                    <a:pt x="239" y="646"/>
                  </a:cubicBezTo>
                  <a:cubicBezTo>
                    <a:pt x="203" y="444"/>
                    <a:pt x="156" y="229"/>
                    <a:pt x="132" y="27"/>
                  </a:cubicBezTo>
                  <a:cubicBezTo>
                    <a:pt x="126" y="9"/>
                    <a:pt x="102" y="0"/>
                    <a:pt x="8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3" name="Google Shape;13813;p56"/>
            <p:cNvSpPr/>
            <p:nvPr/>
          </p:nvSpPr>
          <p:spPr>
            <a:xfrm>
              <a:off x="3800750" y="2255550"/>
              <a:ext cx="9550" cy="22700"/>
            </a:xfrm>
            <a:custGeom>
              <a:avLst/>
              <a:gdLst/>
              <a:ahLst/>
              <a:cxnLst/>
              <a:rect l="l" t="t" r="r" b="b"/>
              <a:pathLst>
                <a:path w="382" h="908" extrusionOk="0">
                  <a:moveTo>
                    <a:pt x="120" y="0"/>
                  </a:moveTo>
                  <a:cubicBezTo>
                    <a:pt x="114" y="0"/>
                    <a:pt x="108" y="3"/>
                    <a:pt x="108" y="9"/>
                  </a:cubicBezTo>
                  <a:cubicBezTo>
                    <a:pt x="49" y="176"/>
                    <a:pt x="25" y="319"/>
                    <a:pt x="13" y="497"/>
                  </a:cubicBezTo>
                  <a:cubicBezTo>
                    <a:pt x="1" y="652"/>
                    <a:pt x="1" y="771"/>
                    <a:pt x="108" y="890"/>
                  </a:cubicBezTo>
                  <a:cubicBezTo>
                    <a:pt x="114" y="902"/>
                    <a:pt x="132" y="908"/>
                    <a:pt x="151" y="908"/>
                  </a:cubicBezTo>
                  <a:cubicBezTo>
                    <a:pt x="171" y="908"/>
                    <a:pt x="191" y="902"/>
                    <a:pt x="203" y="890"/>
                  </a:cubicBezTo>
                  <a:cubicBezTo>
                    <a:pt x="382" y="652"/>
                    <a:pt x="227" y="247"/>
                    <a:pt x="132" y="9"/>
                  </a:cubicBezTo>
                  <a:cubicBezTo>
                    <a:pt x="132" y="3"/>
                    <a:pt x="126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4" name="Google Shape;13814;p56"/>
            <p:cNvSpPr/>
            <p:nvPr/>
          </p:nvSpPr>
          <p:spPr>
            <a:xfrm>
              <a:off x="3790350" y="2264200"/>
              <a:ext cx="6200" cy="9900"/>
            </a:xfrm>
            <a:custGeom>
              <a:avLst/>
              <a:gdLst/>
              <a:ahLst/>
              <a:cxnLst/>
              <a:rect l="l" t="t" r="r" b="b"/>
              <a:pathLst>
                <a:path w="248" h="396" extrusionOk="0">
                  <a:moveTo>
                    <a:pt x="219" y="0"/>
                  </a:moveTo>
                  <a:cubicBezTo>
                    <a:pt x="214" y="0"/>
                    <a:pt x="208" y="3"/>
                    <a:pt x="203" y="8"/>
                  </a:cubicBezTo>
                  <a:cubicBezTo>
                    <a:pt x="107" y="80"/>
                    <a:pt x="0" y="258"/>
                    <a:pt x="72" y="377"/>
                  </a:cubicBezTo>
                  <a:cubicBezTo>
                    <a:pt x="78" y="389"/>
                    <a:pt x="92" y="395"/>
                    <a:pt x="107" y="395"/>
                  </a:cubicBezTo>
                  <a:cubicBezTo>
                    <a:pt x="122" y="395"/>
                    <a:pt x="137" y="389"/>
                    <a:pt x="143" y="377"/>
                  </a:cubicBezTo>
                  <a:cubicBezTo>
                    <a:pt x="203" y="282"/>
                    <a:pt x="179" y="151"/>
                    <a:pt x="238" y="44"/>
                  </a:cubicBezTo>
                  <a:cubicBezTo>
                    <a:pt x="247" y="26"/>
                    <a:pt x="236" y="0"/>
                    <a:pt x="21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5" name="Google Shape;13815;p56"/>
            <p:cNvSpPr/>
            <p:nvPr/>
          </p:nvSpPr>
          <p:spPr>
            <a:xfrm>
              <a:off x="3804325" y="2274075"/>
              <a:ext cx="4200" cy="7975"/>
            </a:xfrm>
            <a:custGeom>
              <a:avLst/>
              <a:gdLst/>
              <a:ahLst/>
              <a:cxnLst/>
              <a:rect l="l" t="t" r="r" b="b"/>
              <a:pathLst>
                <a:path w="168" h="319" extrusionOk="0">
                  <a:moveTo>
                    <a:pt x="90" y="0"/>
                  </a:moveTo>
                  <a:cubicBezTo>
                    <a:pt x="57" y="0"/>
                    <a:pt x="25" y="18"/>
                    <a:pt x="25" y="54"/>
                  </a:cubicBezTo>
                  <a:cubicBezTo>
                    <a:pt x="25" y="149"/>
                    <a:pt x="1" y="221"/>
                    <a:pt x="48" y="292"/>
                  </a:cubicBezTo>
                  <a:cubicBezTo>
                    <a:pt x="54" y="310"/>
                    <a:pt x="69" y="319"/>
                    <a:pt x="84" y="319"/>
                  </a:cubicBezTo>
                  <a:cubicBezTo>
                    <a:pt x="99" y="319"/>
                    <a:pt x="114" y="310"/>
                    <a:pt x="120" y="292"/>
                  </a:cubicBezTo>
                  <a:cubicBezTo>
                    <a:pt x="167" y="221"/>
                    <a:pt x="156" y="149"/>
                    <a:pt x="156" y="54"/>
                  </a:cubicBezTo>
                  <a:cubicBezTo>
                    <a:pt x="156" y="18"/>
                    <a:pt x="123" y="0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6" name="Google Shape;13816;p56"/>
            <p:cNvSpPr/>
            <p:nvPr/>
          </p:nvSpPr>
          <p:spPr>
            <a:xfrm>
              <a:off x="3819675" y="2273375"/>
              <a:ext cx="9675" cy="9825"/>
            </a:xfrm>
            <a:custGeom>
              <a:avLst/>
              <a:gdLst/>
              <a:ahLst/>
              <a:cxnLst/>
              <a:rect l="l" t="t" r="r" b="b"/>
              <a:pathLst>
                <a:path w="387" h="393" extrusionOk="0">
                  <a:moveTo>
                    <a:pt x="128" y="0"/>
                  </a:moveTo>
                  <a:cubicBezTo>
                    <a:pt x="59" y="0"/>
                    <a:pt x="0" y="85"/>
                    <a:pt x="65" y="141"/>
                  </a:cubicBezTo>
                  <a:cubicBezTo>
                    <a:pt x="137" y="213"/>
                    <a:pt x="208" y="320"/>
                    <a:pt x="304" y="380"/>
                  </a:cubicBezTo>
                  <a:cubicBezTo>
                    <a:pt x="312" y="388"/>
                    <a:pt x="322" y="392"/>
                    <a:pt x="331" y="392"/>
                  </a:cubicBezTo>
                  <a:cubicBezTo>
                    <a:pt x="360" y="392"/>
                    <a:pt x="387" y="356"/>
                    <a:pt x="387" y="320"/>
                  </a:cubicBezTo>
                  <a:cubicBezTo>
                    <a:pt x="363" y="201"/>
                    <a:pt x="256" y="118"/>
                    <a:pt x="185" y="22"/>
                  </a:cubicBezTo>
                  <a:cubicBezTo>
                    <a:pt x="166" y="7"/>
                    <a:pt x="147" y="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7" name="Google Shape;13817;p56"/>
            <p:cNvSpPr/>
            <p:nvPr/>
          </p:nvSpPr>
          <p:spPr>
            <a:xfrm>
              <a:off x="3830275" y="2279875"/>
              <a:ext cx="9500" cy="7475"/>
            </a:xfrm>
            <a:custGeom>
              <a:avLst/>
              <a:gdLst/>
              <a:ahLst/>
              <a:cxnLst/>
              <a:rect l="l" t="t" r="r" b="b"/>
              <a:pathLst>
                <a:path w="380" h="299" extrusionOk="0">
                  <a:moveTo>
                    <a:pt x="113" y="1"/>
                  </a:moveTo>
                  <a:cubicBezTo>
                    <a:pt x="46" y="1"/>
                    <a:pt x="0" y="79"/>
                    <a:pt x="70" y="131"/>
                  </a:cubicBezTo>
                  <a:cubicBezTo>
                    <a:pt x="118" y="179"/>
                    <a:pt x="153" y="227"/>
                    <a:pt x="213" y="274"/>
                  </a:cubicBezTo>
                  <a:cubicBezTo>
                    <a:pt x="261" y="298"/>
                    <a:pt x="308" y="298"/>
                    <a:pt x="356" y="298"/>
                  </a:cubicBezTo>
                  <a:cubicBezTo>
                    <a:pt x="380" y="298"/>
                    <a:pt x="380" y="251"/>
                    <a:pt x="380" y="239"/>
                  </a:cubicBezTo>
                  <a:cubicBezTo>
                    <a:pt x="368" y="191"/>
                    <a:pt x="356" y="167"/>
                    <a:pt x="308" y="131"/>
                  </a:cubicBezTo>
                  <a:cubicBezTo>
                    <a:pt x="261" y="108"/>
                    <a:pt x="237" y="60"/>
                    <a:pt x="189" y="36"/>
                  </a:cubicBezTo>
                  <a:cubicBezTo>
                    <a:pt x="164" y="11"/>
                    <a:pt x="137" y="1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8" name="Google Shape;13818;p56"/>
            <p:cNvSpPr/>
            <p:nvPr/>
          </p:nvSpPr>
          <p:spPr>
            <a:xfrm>
              <a:off x="3842825" y="2279625"/>
              <a:ext cx="12125" cy="10400"/>
            </a:xfrm>
            <a:custGeom>
              <a:avLst/>
              <a:gdLst/>
              <a:ahLst/>
              <a:cxnLst/>
              <a:rect l="l" t="t" r="r" b="b"/>
              <a:pathLst>
                <a:path w="485" h="416" extrusionOk="0">
                  <a:moveTo>
                    <a:pt x="130" y="0"/>
                  </a:moveTo>
                  <a:cubicBezTo>
                    <a:pt x="61" y="0"/>
                    <a:pt x="0" y="86"/>
                    <a:pt x="56" y="141"/>
                  </a:cubicBezTo>
                  <a:cubicBezTo>
                    <a:pt x="116" y="201"/>
                    <a:pt x="175" y="249"/>
                    <a:pt x="235" y="308"/>
                  </a:cubicBezTo>
                  <a:lnTo>
                    <a:pt x="306" y="380"/>
                  </a:lnTo>
                  <a:cubicBezTo>
                    <a:pt x="342" y="415"/>
                    <a:pt x="390" y="415"/>
                    <a:pt x="425" y="415"/>
                  </a:cubicBezTo>
                  <a:cubicBezTo>
                    <a:pt x="461" y="415"/>
                    <a:pt x="485" y="403"/>
                    <a:pt x="485" y="356"/>
                  </a:cubicBezTo>
                  <a:cubicBezTo>
                    <a:pt x="485" y="320"/>
                    <a:pt x="473" y="284"/>
                    <a:pt x="461" y="249"/>
                  </a:cubicBezTo>
                  <a:cubicBezTo>
                    <a:pt x="449" y="225"/>
                    <a:pt x="402" y="189"/>
                    <a:pt x="366" y="177"/>
                  </a:cubicBezTo>
                  <a:cubicBezTo>
                    <a:pt x="306" y="130"/>
                    <a:pt x="247" y="70"/>
                    <a:pt x="187" y="22"/>
                  </a:cubicBezTo>
                  <a:cubicBezTo>
                    <a:pt x="169" y="7"/>
                    <a:pt x="149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9" name="Google Shape;13819;p56"/>
            <p:cNvSpPr/>
            <p:nvPr/>
          </p:nvSpPr>
          <p:spPr>
            <a:xfrm>
              <a:off x="3774575" y="2274025"/>
              <a:ext cx="5975" cy="8550"/>
            </a:xfrm>
            <a:custGeom>
              <a:avLst/>
              <a:gdLst/>
              <a:ahLst/>
              <a:cxnLst/>
              <a:rect l="l" t="t" r="r" b="b"/>
              <a:pathLst>
                <a:path w="239" h="342" extrusionOk="0">
                  <a:moveTo>
                    <a:pt x="131" y="1"/>
                  </a:moveTo>
                  <a:cubicBezTo>
                    <a:pt x="108" y="1"/>
                    <a:pt x="89" y="16"/>
                    <a:pt x="84" y="44"/>
                  </a:cubicBezTo>
                  <a:cubicBezTo>
                    <a:pt x="60" y="92"/>
                    <a:pt x="36" y="127"/>
                    <a:pt x="24" y="175"/>
                  </a:cubicBezTo>
                  <a:cubicBezTo>
                    <a:pt x="0" y="223"/>
                    <a:pt x="24" y="270"/>
                    <a:pt x="48" y="306"/>
                  </a:cubicBezTo>
                  <a:cubicBezTo>
                    <a:pt x="60" y="342"/>
                    <a:pt x="84" y="342"/>
                    <a:pt x="107" y="342"/>
                  </a:cubicBezTo>
                  <a:cubicBezTo>
                    <a:pt x="167" y="318"/>
                    <a:pt x="214" y="294"/>
                    <a:pt x="226" y="234"/>
                  </a:cubicBezTo>
                  <a:cubicBezTo>
                    <a:pt x="238" y="175"/>
                    <a:pt x="214" y="115"/>
                    <a:pt x="203" y="56"/>
                  </a:cubicBezTo>
                  <a:cubicBezTo>
                    <a:pt x="184" y="19"/>
                    <a:pt x="155" y="1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0" name="Google Shape;13820;p56"/>
            <p:cNvSpPr/>
            <p:nvPr/>
          </p:nvSpPr>
          <p:spPr>
            <a:xfrm>
              <a:off x="3766825" y="2281800"/>
              <a:ext cx="4350" cy="4350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85" y="1"/>
                  </a:moveTo>
                  <a:cubicBezTo>
                    <a:pt x="42" y="1"/>
                    <a:pt x="1" y="31"/>
                    <a:pt x="13" y="90"/>
                  </a:cubicBezTo>
                  <a:cubicBezTo>
                    <a:pt x="36" y="138"/>
                    <a:pt x="36" y="174"/>
                    <a:pt x="96" y="174"/>
                  </a:cubicBezTo>
                  <a:cubicBezTo>
                    <a:pt x="132" y="174"/>
                    <a:pt x="155" y="114"/>
                    <a:pt x="167" y="90"/>
                  </a:cubicBezTo>
                  <a:cubicBezTo>
                    <a:pt x="173" y="31"/>
                    <a:pt x="129" y="1"/>
                    <a:pt x="8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1" name="Google Shape;13821;p56"/>
            <p:cNvSpPr/>
            <p:nvPr/>
          </p:nvSpPr>
          <p:spPr>
            <a:xfrm>
              <a:off x="3757600" y="2275400"/>
              <a:ext cx="4500" cy="9125"/>
            </a:xfrm>
            <a:custGeom>
              <a:avLst/>
              <a:gdLst/>
              <a:ahLst/>
              <a:cxnLst/>
              <a:rect l="l" t="t" r="r" b="b"/>
              <a:pathLst>
                <a:path w="180" h="365" extrusionOk="0">
                  <a:moveTo>
                    <a:pt x="96" y="1"/>
                  </a:moveTo>
                  <a:cubicBezTo>
                    <a:pt x="54" y="1"/>
                    <a:pt x="12" y="25"/>
                    <a:pt x="12" y="72"/>
                  </a:cubicBezTo>
                  <a:cubicBezTo>
                    <a:pt x="12" y="168"/>
                    <a:pt x="1" y="275"/>
                    <a:pt x="60" y="346"/>
                  </a:cubicBezTo>
                  <a:cubicBezTo>
                    <a:pt x="66" y="358"/>
                    <a:pt x="81" y="364"/>
                    <a:pt x="96" y="364"/>
                  </a:cubicBezTo>
                  <a:cubicBezTo>
                    <a:pt x="111" y="364"/>
                    <a:pt x="126" y="358"/>
                    <a:pt x="131" y="346"/>
                  </a:cubicBezTo>
                  <a:cubicBezTo>
                    <a:pt x="179" y="275"/>
                    <a:pt x="167" y="168"/>
                    <a:pt x="179" y="72"/>
                  </a:cubicBezTo>
                  <a:cubicBezTo>
                    <a:pt x="179" y="25"/>
                    <a:pt x="137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2" name="Google Shape;13822;p56"/>
            <p:cNvSpPr/>
            <p:nvPr/>
          </p:nvSpPr>
          <p:spPr>
            <a:xfrm>
              <a:off x="3752250" y="2277200"/>
              <a:ext cx="2700" cy="10800"/>
            </a:xfrm>
            <a:custGeom>
              <a:avLst/>
              <a:gdLst/>
              <a:ahLst/>
              <a:cxnLst/>
              <a:rect l="l" t="t" r="r" b="b"/>
              <a:pathLst>
                <a:path w="108" h="432" extrusionOk="0">
                  <a:moveTo>
                    <a:pt x="61" y="0"/>
                  </a:moveTo>
                  <a:cubicBezTo>
                    <a:pt x="42" y="0"/>
                    <a:pt x="24" y="12"/>
                    <a:pt x="24" y="36"/>
                  </a:cubicBezTo>
                  <a:lnTo>
                    <a:pt x="24" y="227"/>
                  </a:lnTo>
                  <a:cubicBezTo>
                    <a:pt x="24" y="286"/>
                    <a:pt x="0" y="346"/>
                    <a:pt x="36" y="405"/>
                  </a:cubicBezTo>
                  <a:cubicBezTo>
                    <a:pt x="42" y="423"/>
                    <a:pt x="54" y="432"/>
                    <a:pt x="66" y="432"/>
                  </a:cubicBezTo>
                  <a:cubicBezTo>
                    <a:pt x="78" y="432"/>
                    <a:pt x="89" y="423"/>
                    <a:pt x="95" y="405"/>
                  </a:cubicBezTo>
                  <a:cubicBezTo>
                    <a:pt x="107" y="358"/>
                    <a:pt x="107" y="286"/>
                    <a:pt x="107" y="227"/>
                  </a:cubicBezTo>
                  <a:lnTo>
                    <a:pt x="107" y="36"/>
                  </a:lnTo>
                  <a:cubicBezTo>
                    <a:pt x="101" y="12"/>
                    <a:pt x="81" y="0"/>
                    <a:pt x="6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3" name="Google Shape;13823;p56"/>
            <p:cNvSpPr/>
            <p:nvPr/>
          </p:nvSpPr>
          <p:spPr>
            <a:xfrm>
              <a:off x="3746150" y="2278300"/>
              <a:ext cx="4175" cy="6425"/>
            </a:xfrm>
            <a:custGeom>
              <a:avLst/>
              <a:gdLst/>
              <a:ahLst/>
              <a:cxnLst/>
              <a:rect l="l" t="t" r="r" b="b"/>
              <a:pathLst>
                <a:path w="167" h="257" extrusionOk="0">
                  <a:moveTo>
                    <a:pt x="83" y="1"/>
                  </a:moveTo>
                  <a:cubicBezTo>
                    <a:pt x="42" y="1"/>
                    <a:pt x="0" y="22"/>
                    <a:pt x="6" y="63"/>
                  </a:cubicBezTo>
                  <a:cubicBezTo>
                    <a:pt x="6" y="111"/>
                    <a:pt x="30" y="159"/>
                    <a:pt x="30" y="194"/>
                  </a:cubicBezTo>
                  <a:cubicBezTo>
                    <a:pt x="36" y="236"/>
                    <a:pt x="66" y="257"/>
                    <a:pt x="94" y="257"/>
                  </a:cubicBezTo>
                  <a:cubicBezTo>
                    <a:pt x="122" y="257"/>
                    <a:pt x="149" y="236"/>
                    <a:pt x="149" y="194"/>
                  </a:cubicBezTo>
                  <a:cubicBezTo>
                    <a:pt x="149" y="147"/>
                    <a:pt x="161" y="111"/>
                    <a:pt x="161" y="63"/>
                  </a:cubicBezTo>
                  <a:cubicBezTo>
                    <a:pt x="167" y="22"/>
                    <a:pt x="125" y="1"/>
                    <a:pt x="8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4" name="Google Shape;13824;p56"/>
            <p:cNvSpPr/>
            <p:nvPr/>
          </p:nvSpPr>
          <p:spPr>
            <a:xfrm>
              <a:off x="4073425" y="2461450"/>
              <a:ext cx="2700" cy="8875"/>
            </a:xfrm>
            <a:custGeom>
              <a:avLst/>
              <a:gdLst/>
              <a:ahLst/>
              <a:cxnLst/>
              <a:rect l="l" t="t" r="r" b="b"/>
              <a:pathLst>
                <a:path w="108" h="355" extrusionOk="0">
                  <a:moveTo>
                    <a:pt x="48" y="0"/>
                  </a:moveTo>
                  <a:lnTo>
                    <a:pt x="0" y="96"/>
                  </a:lnTo>
                  <a:lnTo>
                    <a:pt x="0" y="179"/>
                  </a:lnTo>
                  <a:cubicBezTo>
                    <a:pt x="0" y="238"/>
                    <a:pt x="0" y="286"/>
                    <a:pt x="36" y="346"/>
                  </a:cubicBezTo>
                  <a:cubicBezTo>
                    <a:pt x="42" y="352"/>
                    <a:pt x="51" y="354"/>
                    <a:pt x="58" y="354"/>
                  </a:cubicBezTo>
                  <a:cubicBezTo>
                    <a:pt x="66" y="354"/>
                    <a:pt x="71" y="352"/>
                    <a:pt x="71" y="346"/>
                  </a:cubicBezTo>
                  <a:cubicBezTo>
                    <a:pt x="107" y="286"/>
                    <a:pt x="107" y="238"/>
                    <a:pt x="107" y="179"/>
                  </a:cubicBezTo>
                  <a:lnTo>
                    <a:pt x="107" y="96"/>
                  </a:lnTo>
                  <a:cubicBezTo>
                    <a:pt x="107" y="60"/>
                    <a:pt x="71" y="36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5" name="Google Shape;13825;p56"/>
            <p:cNvSpPr/>
            <p:nvPr/>
          </p:nvSpPr>
          <p:spPr>
            <a:xfrm>
              <a:off x="4062925" y="2452900"/>
              <a:ext cx="8725" cy="25775"/>
            </a:xfrm>
            <a:custGeom>
              <a:avLst/>
              <a:gdLst/>
              <a:ahLst/>
              <a:cxnLst/>
              <a:rect l="l" t="t" r="r" b="b"/>
              <a:pathLst>
                <a:path w="349" h="1031" extrusionOk="0">
                  <a:moveTo>
                    <a:pt x="90" y="0"/>
                  </a:moveTo>
                  <a:cubicBezTo>
                    <a:pt x="47" y="0"/>
                    <a:pt x="0" y="32"/>
                    <a:pt x="15" y="92"/>
                  </a:cubicBezTo>
                  <a:cubicBezTo>
                    <a:pt x="75" y="259"/>
                    <a:pt x="110" y="438"/>
                    <a:pt x="134" y="592"/>
                  </a:cubicBezTo>
                  <a:cubicBezTo>
                    <a:pt x="146" y="747"/>
                    <a:pt x="146" y="890"/>
                    <a:pt x="230" y="1009"/>
                  </a:cubicBezTo>
                  <a:cubicBezTo>
                    <a:pt x="235" y="1024"/>
                    <a:pt x="246" y="1031"/>
                    <a:pt x="258" y="1031"/>
                  </a:cubicBezTo>
                  <a:cubicBezTo>
                    <a:pt x="275" y="1031"/>
                    <a:pt x="294" y="1018"/>
                    <a:pt x="301" y="997"/>
                  </a:cubicBezTo>
                  <a:cubicBezTo>
                    <a:pt x="349" y="854"/>
                    <a:pt x="313" y="699"/>
                    <a:pt x="289" y="557"/>
                  </a:cubicBezTo>
                  <a:cubicBezTo>
                    <a:pt x="253" y="378"/>
                    <a:pt x="206" y="211"/>
                    <a:pt x="146" y="33"/>
                  </a:cubicBezTo>
                  <a:cubicBezTo>
                    <a:pt x="137" y="11"/>
                    <a:pt x="114" y="0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6" name="Google Shape;13826;p56"/>
            <p:cNvSpPr/>
            <p:nvPr/>
          </p:nvSpPr>
          <p:spPr>
            <a:xfrm>
              <a:off x="4054375" y="2446850"/>
              <a:ext cx="7150" cy="19225"/>
            </a:xfrm>
            <a:custGeom>
              <a:avLst/>
              <a:gdLst/>
              <a:ahLst/>
              <a:cxnLst/>
              <a:rect l="l" t="t" r="r" b="b"/>
              <a:pathLst>
                <a:path w="286" h="769" extrusionOk="0">
                  <a:moveTo>
                    <a:pt x="140" y="1"/>
                  </a:moveTo>
                  <a:cubicBezTo>
                    <a:pt x="116" y="1"/>
                    <a:pt x="95" y="13"/>
                    <a:pt x="95" y="37"/>
                  </a:cubicBezTo>
                  <a:cubicBezTo>
                    <a:pt x="60" y="168"/>
                    <a:pt x="36" y="287"/>
                    <a:pt x="36" y="418"/>
                  </a:cubicBezTo>
                  <a:cubicBezTo>
                    <a:pt x="36" y="537"/>
                    <a:pt x="0" y="656"/>
                    <a:pt x="95" y="751"/>
                  </a:cubicBezTo>
                  <a:cubicBezTo>
                    <a:pt x="107" y="763"/>
                    <a:pt x="125" y="769"/>
                    <a:pt x="144" y="769"/>
                  </a:cubicBezTo>
                  <a:cubicBezTo>
                    <a:pt x="164" y="769"/>
                    <a:pt x="185" y="763"/>
                    <a:pt x="202" y="751"/>
                  </a:cubicBezTo>
                  <a:cubicBezTo>
                    <a:pt x="286" y="656"/>
                    <a:pt x="262" y="537"/>
                    <a:pt x="262" y="418"/>
                  </a:cubicBezTo>
                  <a:cubicBezTo>
                    <a:pt x="262" y="287"/>
                    <a:pt x="226" y="168"/>
                    <a:pt x="202" y="37"/>
                  </a:cubicBezTo>
                  <a:cubicBezTo>
                    <a:pt x="191" y="13"/>
                    <a:pt x="164" y="1"/>
                    <a:pt x="14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7" name="Google Shape;13827;p56"/>
            <p:cNvSpPr/>
            <p:nvPr/>
          </p:nvSpPr>
          <p:spPr>
            <a:xfrm>
              <a:off x="4049000" y="2440300"/>
              <a:ext cx="5400" cy="22575"/>
            </a:xfrm>
            <a:custGeom>
              <a:avLst/>
              <a:gdLst/>
              <a:ahLst/>
              <a:cxnLst/>
              <a:rect l="l" t="t" r="r" b="b"/>
              <a:pathLst>
                <a:path w="216" h="903" extrusionOk="0">
                  <a:moveTo>
                    <a:pt x="66" y="1"/>
                  </a:moveTo>
                  <a:cubicBezTo>
                    <a:pt x="32" y="1"/>
                    <a:pt x="1" y="22"/>
                    <a:pt x="1" y="72"/>
                  </a:cubicBezTo>
                  <a:cubicBezTo>
                    <a:pt x="1" y="227"/>
                    <a:pt x="1" y="370"/>
                    <a:pt x="13" y="501"/>
                  </a:cubicBezTo>
                  <a:cubicBezTo>
                    <a:pt x="13" y="644"/>
                    <a:pt x="13" y="763"/>
                    <a:pt x="72" y="882"/>
                  </a:cubicBezTo>
                  <a:cubicBezTo>
                    <a:pt x="77" y="896"/>
                    <a:pt x="89" y="903"/>
                    <a:pt x="103" y="903"/>
                  </a:cubicBezTo>
                  <a:cubicBezTo>
                    <a:pt x="124" y="903"/>
                    <a:pt x="148" y="887"/>
                    <a:pt x="156" y="858"/>
                  </a:cubicBezTo>
                  <a:cubicBezTo>
                    <a:pt x="215" y="727"/>
                    <a:pt x="191" y="608"/>
                    <a:pt x="167" y="477"/>
                  </a:cubicBezTo>
                  <a:cubicBezTo>
                    <a:pt x="156" y="346"/>
                    <a:pt x="144" y="203"/>
                    <a:pt x="144" y="72"/>
                  </a:cubicBezTo>
                  <a:cubicBezTo>
                    <a:pt x="144" y="28"/>
                    <a:pt x="103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8" name="Google Shape;13828;p56"/>
            <p:cNvSpPr/>
            <p:nvPr/>
          </p:nvSpPr>
          <p:spPr>
            <a:xfrm>
              <a:off x="4040075" y="2442250"/>
              <a:ext cx="3600" cy="12750"/>
            </a:xfrm>
            <a:custGeom>
              <a:avLst/>
              <a:gdLst/>
              <a:ahLst/>
              <a:cxnLst/>
              <a:rect l="l" t="t" r="r" b="b"/>
              <a:pathLst>
                <a:path w="144" h="510" extrusionOk="0">
                  <a:moveTo>
                    <a:pt x="72" y="0"/>
                  </a:moveTo>
                  <a:cubicBezTo>
                    <a:pt x="42" y="0"/>
                    <a:pt x="12" y="18"/>
                    <a:pt x="12" y="54"/>
                  </a:cubicBezTo>
                  <a:cubicBezTo>
                    <a:pt x="12" y="209"/>
                    <a:pt x="1" y="352"/>
                    <a:pt x="36" y="483"/>
                  </a:cubicBezTo>
                  <a:cubicBezTo>
                    <a:pt x="48" y="500"/>
                    <a:pt x="60" y="509"/>
                    <a:pt x="70" y="509"/>
                  </a:cubicBezTo>
                  <a:cubicBezTo>
                    <a:pt x="81" y="509"/>
                    <a:pt x="90" y="500"/>
                    <a:pt x="96" y="483"/>
                  </a:cubicBezTo>
                  <a:cubicBezTo>
                    <a:pt x="143" y="340"/>
                    <a:pt x="132" y="209"/>
                    <a:pt x="132" y="54"/>
                  </a:cubicBezTo>
                  <a:cubicBezTo>
                    <a:pt x="132" y="18"/>
                    <a:pt x="102" y="0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9" name="Google Shape;13829;p56"/>
            <p:cNvSpPr/>
            <p:nvPr/>
          </p:nvSpPr>
          <p:spPr>
            <a:xfrm>
              <a:off x="4031150" y="2442700"/>
              <a:ext cx="6275" cy="15350"/>
            </a:xfrm>
            <a:custGeom>
              <a:avLst/>
              <a:gdLst/>
              <a:ahLst/>
              <a:cxnLst/>
              <a:rect l="l" t="t" r="r" b="b"/>
              <a:pathLst>
                <a:path w="251" h="614" extrusionOk="0">
                  <a:moveTo>
                    <a:pt x="112" y="0"/>
                  </a:moveTo>
                  <a:cubicBezTo>
                    <a:pt x="54" y="0"/>
                    <a:pt x="0" y="36"/>
                    <a:pt x="0" y="107"/>
                  </a:cubicBezTo>
                  <a:lnTo>
                    <a:pt x="0" y="393"/>
                  </a:lnTo>
                  <a:cubicBezTo>
                    <a:pt x="0" y="488"/>
                    <a:pt x="12" y="560"/>
                    <a:pt x="84" y="595"/>
                  </a:cubicBezTo>
                  <a:cubicBezTo>
                    <a:pt x="90" y="607"/>
                    <a:pt x="105" y="613"/>
                    <a:pt x="119" y="613"/>
                  </a:cubicBezTo>
                  <a:cubicBezTo>
                    <a:pt x="134" y="613"/>
                    <a:pt x="149" y="607"/>
                    <a:pt x="155" y="595"/>
                  </a:cubicBezTo>
                  <a:cubicBezTo>
                    <a:pt x="238" y="548"/>
                    <a:pt x="250" y="476"/>
                    <a:pt x="250" y="393"/>
                  </a:cubicBezTo>
                  <a:lnTo>
                    <a:pt x="250" y="107"/>
                  </a:lnTo>
                  <a:cubicBezTo>
                    <a:pt x="233" y="36"/>
                    <a:pt x="170" y="0"/>
                    <a:pt x="11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0" name="Google Shape;13830;p56"/>
            <p:cNvSpPr/>
            <p:nvPr/>
          </p:nvSpPr>
          <p:spPr>
            <a:xfrm>
              <a:off x="4020125" y="2441875"/>
              <a:ext cx="5550" cy="18175"/>
            </a:xfrm>
            <a:custGeom>
              <a:avLst/>
              <a:gdLst/>
              <a:ahLst/>
              <a:cxnLst/>
              <a:rect l="l" t="t" r="r" b="b"/>
              <a:pathLst>
                <a:path w="222" h="727" extrusionOk="0">
                  <a:moveTo>
                    <a:pt x="112" y="0"/>
                  </a:moveTo>
                  <a:cubicBezTo>
                    <a:pt x="57" y="0"/>
                    <a:pt x="1" y="39"/>
                    <a:pt x="1" y="117"/>
                  </a:cubicBezTo>
                  <a:lnTo>
                    <a:pt x="1" y="426"/>
                  </a:lnTo>
                  <a:cubicBezTo>
                    <a:pt x="1" y="521"/>
                    <a:pt x="1" y="605"/>
                    <a:pt x="48" y="700"/>
                  </a:cubicBezTo>
                  <a:cubicBezTo>
                    <a:pt x="66" y="718"/>
                    <a:pt x="90" y="727"/>
                    <a:pt x="112" y="727"/>
                  </a:cubicBezTo>
                  <a:cubicBezTo>
                    <a:pt x="135" y="727"/>
                    <a:pt x="156" y="718"/>
                    <a:pt x="168" y="700"/>
                  </a:cubicBezTo>
                  <a:cubicBezTo>
                    <a:pt x="215" y="605"/>
                    <a:pt x="215" y="533"/>
                    <a:pt x="215" y="426"/>
                  </a:cubicBezTo>
                  <a:lnTo>
                    <a:pt x="215" y="117"/>
                  </a:lnTo>
                  <a:cubicBezTo>
                    <a:pt x="221" y="39"/>
                    <a:pt x="168" y="0"/>
                    <a:pt x="11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1" name="Google Shape;13831;p56"/>
            <p:cNvSpPr/>
            <p:nvPr/>
          </p:nvSpPr>
          <p:spPr>
            <a:xfrm>
              <a:off x="4019250" y="2475275"/>
              <a:ext cx="3575" cy="8000"/>
            </a:xfrm>
            <a:custGeom>
              <a:avLst/>
              <a:gdLst/>
              <a:ahLst/>
              <a:cxnLst/>
              <a:rect l="l" t="t" r="r" b="b"/>
              <a:pathLst>
                <a:path w="143" h="320" extrusionOk="0">
                  <a:moveTo>
                    <a:pt x="76" y="1"/>
                  </a:moveTo>
                  <a:cubicBezTo>
                    <a:pt x="45" y="1"/>
                    <a:pt x="12" y="19"/>
                    <a:pt x="12" y="54"/>
                  </a:cubicBezTo>
                  <a:cubicBezTo>
                    <a:pt x="12" y="150"/>
                    <a:pt x="0" y="221"/>
                    <a:pt x="36" y="293"/>
                  </a:cubicBezTo>
                  <a:cubicBezTo>
                    <a:pt x="48" y="310"/>
                    <a:pt x="60" y="319"/>
                    <a:pt x="70" y="319"/>
                  </a:cubicBezTo>
                  <a:cubicBezTo>
                    <a:pt x="80" y="319"/>
                    <a:pt x="89" y="310"/>
                    <a:pt x="95" y="293"/>
                  </a:cubicBezTo>
                  <a:cubicBezTo>
                    <a:pt x="143" y="221"/>
                    <a:pt x="131" y="150"/>
                    <a:pt x="131" y="54"/>
                  </a:cubicBezTo>
                  <a:cubicBezTo>
                    <a:pt x="137" y="19"/>
                    <a:pt x="107" y="1"/>
                    <a:pt x="7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2" name="Google Shape;13832;p56"/>
            <p:cNvSpPr/>
            <p:nvPr/>
          </p:nvSpPr>
          <p:spPr>
            <a:xfrm>
              <a:off x="4030550" y="2475875"/>
              <a:ext cx="4800" cy="4575"/>
            </a:xfrm>
            <a:custGeom>
              <a:avLst/>
              <a:gdLst/>
              <a:ahLst/>
              <a:cxnLst/>
              <a:rect l="l" t="t" r="r" b="b"/>
              <a:pathLst>
                <a:path w="192" h="183" extrusionOk="0">
                  <a:moveTo>
                    <a:pt x="96" y="1"/>
                  </a:moveTo>
                  <a:cubicBezTo>
                    <a:pt x="48" y="1"/>
                    <a:pt x="1" y="30"/>
                    <a:pt x="24" y="90"/>
                  </a:cubicBezTo>
                  <a:cubicBezTo>
                    <a:pt x="36" y="126"/>
                    <a:pt x="36" y="150"/>
                    <a:pt x="60" y="173"/>
                  </a:cubicBezTo>
                  <a:cubicBezTo>
                    <a:pt x="72" y="179"/>
                    <a:pt x="84" y="182"/>
                    <a:pt x="94" y="182"/>
                  </a:cubicBezTo>
                  <a:cubicBezTo>
                    <a:pt x="105" y="182"/>
                    <a:pt x="114" y="179"/>
                    <a:pt x="120" y="173"/>
                  </a:cubicBezTo>
                  <a:cubicBezTo>
                    <a:pt x="143" y="138"/>
                    <a:pt x="155" y="126"/>
                    <a:pt x="167" y="90"/>
                  </a:cubicBezTo>
                  <a:cubicBezTo>
                    <a:pt x="191" y="30"/>
                    <a:pt x="143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3" name="Google Shape;13833;p56"/>
            <p:cNvSpPr/>
            <p:nvPr/>
          </p:nvSpPr>
          <p:spPr>
            <a:xfrm>
              <a:off x="4098400" y="2485825"/>
              <a:ext cx="13425" cy="24150"/>
            </a:xfrm>
            <a:custGeom>
              <a:avLst/>
              <a:gdLst/>
              <a:ahLst/>
              <a:cxnLst/>
              <a:rect l="l" t="t" r="r" b="b"/>
              <a:pathLst>
                <a:path w="537" h="966" extrusionOk="0">
                  <a:moveTo>
                    <a:pt x="106" y="0"/>
                  </a:moveTo>
                  <a:cubicBezTo>
                    <a:pt x="54" y="0"/>
                    <a:pt x="1" y="52"/>
                    <a:pt x="25" y="109"/>
                  </a:cubicBezTo>
                  <a:cubicBezTo>
                    <a:pt x="85" y="264"/>
                    <a:pt x="144" y="406"/>
                    <a:pt x="180" y="561"/>
                  </a:cubicBezTo>
                  <a:cubicBezTo>
                    <a:pt x="204" y="692"/>
                    <a:pt x="227" y="811"/>
                    <a:pt x="287" y="930"/>
                  </a:cubicBezTo>
                  <a:cubicBezTo>
                    <a:pt x="293" y="954"/>
                    <a:pt x="314" y="966"/>
                    <a:pt x="338" y="966"/>
                  </a:cubicBezTo>
                  <a:cubicBezTo>
                    <a:pt x="361" y="966"/>
                    <a:pt x="388" y="954"/>
                    <a:pt x="406" y="930"/>
                  </a:cubicBezTo>
                  <a:cubicBezTo>
                    <a:pt x="537" y="633"/>
                    <a:pt x="323" y="275"/>
                    <a:pt x="168" y="37"/>
                  </a:cubicBezTo>
                  <a:cubicBezTo>
                    <a:pt x="153" y="11"/>
                    <a:pt x="130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4" name="Google Shape;13834;p56"/>
            <p:cNvSpPr/>
            <p:nvPr/>
          </p:nvSpPr>
          <p:spPr>
            <a:xfrm>
              <a:off x="4093125" y="2487600"/>
              <a:ext cx="10075" cy="28450"/>
            </a:xfrm>
            <a:custGeom>
              <a:avLst/>
              <a:gdLst/>
              <a:ahLst/>
              <a:cxnLst/>
              <a:rect l="l" t="t" r="r" b="b"/>
              <a:pathLst>
                <a:path w="403" h="1138" extrusionOk="0">
                  <a:moveTo>
                    <a:pt x="101" y="0"/>
                  </a:moveTo>
                  <a:cubicBezTo>
                    <a:pt x="47" y="0"/>
                    <a:pt x="0" y="40"/>
                    <a:pt x="22" y="97"/>
                  </a:cubicBezTo>
                  <a:cubicBezTo>
                    <a:pt x="105" y="431"/>
                    <a:pt x="93" y="788"/>
                    <a:pt x="224" y="1097"/>
                  </a:cubicBezTo>
                  <a:cubicBezTo>
                    <a:pt x="230" y="1123"/>
                    <a:pt x="260" y="1138"/>
                    <a:pt x="288" y="1138"/>
                  </a:cubicBezTo>
                  <a:cubicBezTo>
                    <a:pt x="313" y="1138"/>
                    <a:pt x="338" y="1126"/>
                    <a:pt x="343" y="1097"/>
                  </a:cubicBezTo>
                  <a:cubicBezTo>
                    <a:pt x="403" y="740"/>
                    <a:pt x="319" y="395"/>
                    <a:pt x="200" y="62"/>
                  </a:cubicBezTo>
                  <a:cubicBezTo>
                    <a:pt x="176" y="18"/>
                    <a:pt x="137" y="0"/>
                    <a:pt x="10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5" name="Google Shape;13835;p56"/>
            <p:cNvSpPr/>
            <p:nvPr/>
          </p:nvSpPr>
          <p:spPr>
            <a:xfrm>
              <a:off x="4086500" y="2496575"/>
              <a:ext cx="5700" cy="19800"/>
            </a:xfrm>
            <a:custGeom>
              <a:avLst/>
              <a:gdLst/>
              <a:ahLst/>
              <a:cxnLst/>
              <a:rect l="l" t="t" r="r" b="b"/>
              <a:pathLst>
                <a:path w="228" h="792" extrusionOk="0">
                  <a:moveTo>
                    <a:pt x="72" y="0"/>
                  </a:moveTo>
                  <a:cubicBezTo>
                    <a:pt x="43" y="0"/>
                    <a:pt x="13" y="24"/>
                    <a:pt x="13" y="72"/>
                  </a:cubicBezTo>
                  <a:lnTo>
                    <a:pt x="13" y="441"/>
                  </a:lnTo>
                  <a:cubicBezTo>
                    <a:pt x="13" y="548"/>
                    <a:pt x="1" y="679"/>
                    <a:pt x="60" y="774"/>
                  </a:cubicBezTo>
                  <a:cubicBezTo>
                    <a:pt x="72" y="786"/>
                    <a:pt x="90" y="792"/>
                    <a:pt x="107" y="792"/>
                  </a:cubicBezTo>
                  <a:cubicBezTo>
                    <a:pt x="123" y="792"/>
                    <a:pt x="138" y="786"/>
                    <a:pt x="144" y="774"/>
                  </a:cubicBezTo>
                  <a:cubicBezTo>
                    <a:pt x="227" y="667"/>
                    <a:pt x="180" y="548"/>
                    <a:pt x="156" y="441"/>
                  </a:cubicBezTo>
                  <a:cubicBezTo>
                    <a:pt x="144" y="322"/>
                    <a:pt x="132" y="191"/>
                    <a:pt x="132" y="72"/>
                  </a:cubicBezTo>
                  <a:cubicBezTo>
                    <a:pt x="132" y="24"/>
                    <a:pt x="102" y="0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6" name="Google Shape;13836;p56"/>
            <p:cNvSpPr/>
            <p:nvPr/>
          </p:nvSpPr>
          <p:spPr>
            <a:xfrm>
              <a:off x="4076100" y="2504600"/>
              <a:ext cx="4775" cy="16100"/>
            </a:xfrm>
            <a:custGeom>
              <a:avLst/>
              <a:gdLst/>
              <a:ahLst/>
              <a:cxnLst/>
              <a:rect l="l" t="t" r="r" b="b"/>
              <a:pathLst>
                <a:path w="191" h="644" extrusionOk="0">
                  <a:moveTo>
                    <a:pt x="95" y="1"/>
                  </a:moveTo>
                  <a:cubicBezTo>
                    <a:pt x="54" y="1"/>
                    <a:pt x="12" y="24"/>
                    <a:pt x="12" y="72"/>
                  </a:cubicBezTo>
                  <a:lnTo>
                    <a:pt x="12" y="358"/>
                  </a:lnTo>
                  <a:cubicBezTo>
                    <a:pt x="12" y="453"/>
                    <a:pt x="0" y="525"/>
                    <a:pt x="48" y="608"/>
                  </a:cubicBezTo>
                  <a:cubicBezTo>
                    <a:pt x="60" y="632"/>
                    <a:pt x="81" y="644"/>
                    <a:pt x="100" y="644"/>
                  </a:cubicBezTo>
                  <a:cubicBezTo>
                    <a:pt x="119" y="644"/>
                    <a:pt x="137" y="632"/>
                    <a:pt x="143" y="608"/>
                  </a:cubicBezTo>
                  <a:cubicBezTo>
                    <a:pt x="191" y="536"/>
                    <a:pt x="179" y="453"/>
                    <a:pt x="179" y="358"/>
                  </a:cubicBezTo>
                  <a:lnTo>
                    <a:pt x="179" y="72"/>
                  </a:lnTo>
                  <a:cubicBezTo>
                    <a:pt x="179" y="24"/>
                    <a:pt x="137" y="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7" name="Google Shape;13837;p56"/>
            <p:cNvSpPr/>
            <p:nvPr/>
          </p:nvSpPr>
          <p:spPr>
            <a:xfrm>
              <a:off x="4065075" y="2511675"/>
              <a:ext cx="5675" cy="9450"/>
            </a:xfrm>
            <a:custGeom>
              <a:avLst/>
              <a:gdLst/>
              <a:ahLst/>
              <a:cxnLst/>
              <a:rect l="l" t="t" r="r" b="b"/>
              <a:pathLst>
                <a:path w="227" h="378" extrusionOk="0">
                  <a:moveTo>
                    <a:pt x="142" y="0"/>
                  </a:moveTo>
                  <a:cubicBezTo>
                    <a:pt x="123" y="0"/>
                    <a:pt x="108" y="9"/>
                    <a:pt x="108" y="27"/>
                  </a:cubicBezTo>
                  <a:cubicBezTo>
                    <a:pt x="84" y="146"/>
                    <a:pt x="1" y="230"/>
                    <a:pt x="36" y="349"/>
                  </a:cubicBezTo>
                  <a:cubicBezTo>
                    <a:pt x="43" y="368"/>
                    <a:pt x="60" y="377"/>
                    <a:pt x="79" y="377"/>
                  </a:cubicBezTo>
                  <a:cubicBezTo>
                    <a:pt x="94" y="377"/>
                    <a:pt x="109" y="371"/>
                    <a:pt x="120" y="361"/>
                  </a:cubicBezTo>
                  <a:cubicBezTo>
                    <a:pt x="227" y="265"/>
                    <a:pt x="227" y="146"/>
                    <a:pt x="203" y="27"/>
                  </a:cubicBezTo>
                  <a:cubicBezTo>
                    <a:pt x="185" y="9"/>
                    <a:pt x="161" y="0"/>
                    <a:pt x="14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8" name="Google Shape;13838;p56"/>
            <p:cNvSpPr/>
            <p:nvPr/>
          </p:nvSpPr>
          <p:spPr>
            <a:xfrm>
              <a:off x="4049600" y="2515550"/>
              <a:ext cx="5825" cy="9375"/>
            </a:xfrm>
            <a:custGeom>
              <a:avLst/>
              <a:gdLst/>
              <a:ahLst/>
              <a:cxnLst/>
              <a:rect l="l" t="t" r="r" b="b"/>
              <a:pathLst>
                <a:path w="233" h="375" extrusionOk="0">
                  <a:moveTo>
                    <a:pt x="120" y="0"/>
                  </a:moveTo>
                  <a:cubicBezTo>
                    <a:pt x="63" y="0"/>
                    <a:pt x="6" y="33"/>
                    <a:pt x="12" y="98"/>
                  </a:cubicBezTo>
                  <a:lnTo>
                    <a:pt x="12" y="206"/>
                  </a:lnTo>
                  <a:cubicBezTo>
                    <a:pt x="1" y="253"/>
                    <a:pt x="1" y="277"/>
                    <a:pt x="1" y="325"/>
                  </a:cubicBezTo>
                  <a:cubicBezTo>
                    <a:pt x="1" y="345"/>
                    <a:pt x="27" y="375"/>
                    <a:pt x="50" y="375"/>
                  </a:cubicBezTo>
                  <a:cubicBezTo>
                    <a:pt x="53" y="375"/>
                    <a:pt x="57" y="374"/>
                    <a:pt x="60" y="372"/>
                  </a:cubicBezTo>
                  <a:cubicBezTo>
                    <a:pt x="191" y="337"/>
                    <a:pt x="227" y="218"/>
                    <a:pt x="227" y="98"/>
                  </a:cubicBezTo>
                  <a:cubicBezTo>
                    <a:pt x="233" y="33"/>
                    <a:pt x="176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9" name="Google Shape;13839;p56"/>
            <p:cNvSpPr/>
            <p:nvPr/>
          </p:nvSpPr>
          <p:spPr>
            <a:xfrm>
              <a:off x="4034125" y="2504750"/>
              <a:ext cx="7275" cy="7025"/>
            </a:xfrm>
            <a:custGeom>
              <a:avLst/>
              <a:gdLst/>
              <a:ahLst/>
              <a:cxnLst/>
              <a:rect l="l" t="t" r="r" b="b"/>
              <a:pathLst>
                <a:path w="291" h="281" extrusionOk="0">
                  <a:moveTo>
                    <a:pt x="120" y="1"/>
                  </a:moveTo>
                  <a:cubicBezTo>
                    <a:pt x="89" y="1"/>
                    <a:pt x="58" y="16"/>
                    <a:pt x="36" y="54"/>
                  </a:cubicBezTo>
                  <a:cubicBezTo>
                    <a:pt x="12" y="114"/>
                    <a:pt x="0" y="173"/>
                    <a:pt x="0" y="233"/>
                  </a:cubicBezTo>
                  <a:cubicBezTo>
                    <a:pt x="0" y="269"/>
                    <a:pt x="24" y="280"/>
                    <a:pt x="60" y="280"/>
                  </a:cubicBezTo>
                  <a:cubicBezTo>
                    <a:pt x="131" y="280"/>
                    <a:pt x="155" y="221"/>
                    <a:pt x="203" y="185"/>
                  </a:cubicBezTo>
                  <a:cubicBezTo>
                    <a:pt x="290" y="115"/>
                    <a:pt x="205" y="1"/>
                    <a:pt x="12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0" name="Google Shape;13840;p56"/>
            <p:cNvSpPr/>
            <p:nvPr/>
          </p:nvSpPr>
          <p:spPr>
            <a:xfrm>
              <a:off x="4024300" y="2496350"/>
              <a:ext cx="4775" cy="9250"/>
            </a:xfrm>
            <a:custGeom>
              <a:avLst/>
              <a:gdLst/>
              <a:ahLst/>
              <a:cxnLst/>
              <a:rect l="l" t="t" r="r" b="b"/>
              <a:pathLst>
                <a:path w="191" h="370" extrusionOk="0">
                  <a:moveTo>
                    <a:pt x="91" y="0"/>
                  </a:moveTo>
                  <a:cubicBezTo>
                    <a:pt x="48" y="0"/>
                    <a:pt x="6" y="27"/>
                    <a:pt x="12" y="81"/>
                  </a:cubicBezTo>
                  <a:cubicBezTo>
                    <a:pt x="12" y="188"/>
                    <a:pt x="1" y="271"/>
                    <a:pt x="60" y="343"/>
                  </a:cubicBezTo>
                  <a:cubicBezTo>
                    <a:pt x="66" y="360"/>
                    <a:pt x="81" y="369"/>
                    <a:pt x="96" y="369"/>
                  </a:cubicBezTo>
                  <a:cubicBezTo>
                    <a:pt x="111" y="369"/>
                    <a:pt x="126" y="360"/>
                    <a:pt x="131" y="343"/>
                  </a:cubicBezTo>
                  <a:cubicBezTo>
                    <a:pt x="191" y="259"/>
                    <a:pt x="179" y="164"/>
                    <a:pt x="179" y="81"/>
                  </a:cubicBezTo>
                  <a:cubicBezTo>
                    <a:pt x="179" y="27"/>
                    <a:pt x="134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1" name="Google Shape;13841;p56"/>
            <p:cNvSpPr/>
            <p:nvPr/>
          </p:nvSpPr>
          <p:spPr>
            <a:xfrm>
              <a:off x="4011200" y="2495300"/>
              <a:ext cx="19975" cy="22425"/>
            </a:xfrm>
            <a:custGeom>
              <a:avLst/>
              <a:gdLst/>
              <a:ahLst/>
              <a:cxnLst/>
              <a:rect l="l" t="t" r="r" b="b"/>
              <a:pathLst>
                <a:path w="799" h="897" extrusionOk="0">
                  <a:moveTo>
                    <a:pt x="600" y="0"/>
                  </a:moveTo>
                  <a:cubicBezTo>
                    <a:pt x="575" y="0"/>
                    <a:pt x="548" y="8"/>
                    <a:pt x="525" y="27"/>
                  </a:cubicBezTo>
                  <a:cubicBezTo>
                    <a:pt x="394" y="146"/>
                    <a:pt x="298" y="289"/>
                    <a:pt x="215" y="432"/>
                  </a:cubicBezTo>
                  <a:cubicBezTo>
                    <a:pt x="144" y="551"/>
                    <a:pt x="1" y="706"/>
                    <a:pt x="84" y="849"/>
                  </a:cubicBezTo>
                  <a:cubicBezTo>
                    <a:pt x="96" y="885"/>
                    <a:pt x="120" y="897"/>
                    <a:pt x="155" y="897"/>
                  </a:cubicBezTo>
                  <a:cubicBezTo>
                    <a:pt x="298" y="897"/>
                    <a:pt x="358" y="718"/>
                    <a:pt x="417" y="611"/>
                  </a:cubicBezTo>
                  <a:cubicBezTo>
                    <a:pt x="501" y="468"/>
                    <a:pt x="584" y="325"/>
                    <a:pt x="703" y="206"/>
                  </a:cubicBezTo>
                  <a:cubicBezTo>
                    <a:pt x="798" y="130"/>
                    <a:pt x="703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2" name="Google Shape;13842;p56"/>
            <p:cNvSpPr/>
            <p:nvPr/>
          </p:nvSpPr>
          <p:spPr>
            <a:xfrm>
              <a:off x="3929950" y="2501875"/>
              <a:ext cx="5075" cy="18775"/>
            </a:xfrm>
            <a:custGeom>
              <a:avLst/>
              <a:gdLst/>
              <a:ahLst/>
              <a:cxnLst/>
              <a:rect l="l" t="t" r="r" b="b"/>
              <a:pathLst>
                <a:path w="203" h="751" extrusionOk="0">
                  <a:moveTo>
                    <a:pt x="48" y="1"/>
                  </a:moveTo>
                  <a:cubicBezTo>
                    <a:pt x="24" y="1"/>
                    <a:pt x="0" y="13"/>
                    <a:pt x="0" y="38"/>
                  </a:cubicBezTo>
                  <a:cubicBezTo>
                    <a:pt x="0" y="157"/>
                    <a:pt x="0" y="288"/>
                    <a:pt x="24" y="407"/>
                  </a:cubicBezTo>
                  <a:cubicBezTo>
                    <a:pt x="36" y="526"/>
                    <a:pt x="60" y="645"/>
                    <a:pt x="131" y="741"/>
                  </a:cubicBezTo>
                  <a:cubicBezTo>
                    <a:pt x="138" y="747"/>
                    <a:pt x="146" y="750"/>
                    <a:pt x="155" y="750"/>
                  </a:cubicBezTo>
                  <a:cubicBezTo>
                    <a:pt x="178" y="750"/>
                    <a:pt x="203" y="731"/>
                    <a:pt x="203" y="705"/>
                  </a:cubicBezTo>
                  <a:cubicBezTo>
                    <a:pt x="203" y="598"/>
                    <a:pt x="155" y="503"/>
                    <a:pt x="143" y="395"/>
                  </a:cubicBezTo>
                  <a:cubicBezTo>
                    <a:pt x="119" y="276"/>
                    <a:pt x="95" y="145"/>
                    <a:pt x="95" y="26"/>
                  </a:cubicBezTo>
                  <a:cubicBezTo>
                    <a:pt x="90" y="10"/>
                    <a:pt x="69" y="1"/>
                    <a:pt x="4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3" name="Google Shape;13843;p56"/>
            <p:cNvSpPr/>
            <p:nvPr/>
          </p:nvSpPr>
          <p:spPr>
            <a:xfrm>
              <a:off x="3932575" y="2502150"/>
              <a:ext cx="7800" cy="23850"/>
            </a:xfrm>
            <a:custGeom>
              <a:avLst/>
              <a:gdLst/>
              <a:ahLst/>
              <a:cxnLst/>
              <a:rect l="l" t="t" r="r" b="b"/>
              <a:pathLst>
                <a:path w="312" h="954" extrusionOk="0">
                  <a:moveTo>
                    <a:pt x="73" y="0"/>
                  </a:moveTo>
                  <a:cubicBezTo>
                    <a:pt x="35" y="0"/>
                    <a:pt x="0" y="31"/>
                    <a:pt x="14" y="87"/>
                  </a:cubicBezTo>
                  <a:cubicBezTo>
                    <a:pt x="38" y="253"/>
                    <a:pt x="74" y="396"/>
                    <a:pt x="86" y="563"/>
                  </a:cubicBezTo>
                  <a:cubicBezTo>
                    <a:pt x="98" y="682"/>
                    <a:pt x="86" y="813"/>
                    <a:pt x="157" y="920"/>
                  </a:cubicBezTo>
                  <a:cubicBezTo>
                    <a:pt x="173" y="942"/>
                    <a:pt x="196" y="953"/>
                    <a:pt x="218" y="953"/>
                  </a:cubicBezTo>
                  <a:cubicBezTo>
                    <a:pt x="245" y="953"/>
                    <a:pt x="270" y="936"/>
                    <a:pt x="276" y="896"/>
                  </a:cubicBezTo>
                  <a:cubicBezTo>
                    <a:pt x="312" y="765"/>
                    <a:pt x="264" y="634"/>
                    <a:pt x="241" y="515"/>
                  </a:cubicBezTo>
                  <a:cubicBezTo>
                    <a:pt x="217" y="349"/>
                    <a:pt x="169" y="206"/>
                    <a:pt x="145" y="51"/>
                  </a:cubicBezTo>
                  <a:cubicBezTo>
                    <a:pt x="130" y="16"/>
                    <a:pt x="101" y="0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4" name="Google Shape;13844;p56"/>
            <p:cNvSpPr/>
            <p:nvPr/>
          </p:nvSpPr>
          <p:spPr>
            <a:xfrm>
              <a:off x="3936275" y="2504000"/>
              <a:ext cx="10650" cy="27350"/>
            </a:xfrm>
            <a:custGeom>
              <a:avLst/>
              <a:gdLst/>
              <a:ahLst/>
              <a:cxnLst/>
              <a:rect l="l" t="t" r="r" b="b"/>
              <a:pathLst>
                <a:path w="426" h="1094" extrusionOk="0">
                  <a:moveTo>
                    <a:pt x="125" y="0"/>
                  </a:moveTo>
                  <a:cubicBezTo>
                    <a:pt x="67" y="0"/>
                    <a:pt x="1" y="57"/>
                    <a:pt x="9" y="132"/>
                  </a:cubicBezTo>
                  <a:cubicBezTo>
                    <a:pt x="81" y="418"/>
                    <a:pt x="21" y="906"/>
                    <a:pt x="295" y="1084"/>
                  </a:cubicBezTo>
                  <a:cubicBezTo>
                    <a:pt x="301" y="1091"/>
                    <a:pt x="310" y="1094"/>
                    <a:pt x="320" y="1094"/>
                  </a:cubicBezTo>
                  <a:cubicBezTo>
                    <a:pt x="346" y="1094"/>
                    <a:pt x="378" y="1072"/>
                    <a:pt x="378" y="1037"/>
                  </a:cubicBezTo>
                  <a:cubicBezTo>
                    <a:pt x="426" y="894"/>
                    <a:pt x="366" y="715"/>
                    <a:pt x="343" y="549"/>
                  </a:cubicBezTo>
                  <a:cubicBezTo>
                    <a:pt x="307" y="370"/>
                    <a:pt x="259" y="203"/>
                    <a:pt x="188" y="37"/>
                  </a:cubicBezTo>
                  <a:cubicBezTo>
                    <a:pt x="173" y="11"/>
                    <a:pt x="150" y="0"/>
                    <a:pt x="12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5" name="Google Shape;13845;p56"/>
            <p:cNvSpPr/>
            <p:nvPr/>
          </p:nvSpPr>
          <p:spPr>
            <a:xfrm>
              <a:off x="3945125" y="2506450"/>
              <a:ext cx="10150" cy="34275"/>
            </a:xfrm>
            <a:custGeom>
              <a:avLst/>
              <a:gdLst/>
              <a:ahLst/>
              <a:cxnLst/>
              <a:rect l="l" t="t" r="r" b="b"/>
              <a:pathLst>
                <a:path w="406" h="1371" extrusionOk="0">
                  <a:moveTo>
                    <a:pt x="76" y="1"/>
                  </a:moveTo>
                  <a:cubicBezTo>
                    <a:pt x="42" y="1"/>
                    <a:pt x="0" y="30"/>
                    <a:pt x="0" y="81"/>
                  </a:cubicBezTo>
                  <a:cubicBezTo>
                    <a:pt x="0" y="331"/>
                    <a:pt x="12" y="582"/>
                    <a:pt x="24" y="832"/>
                  </a:cubicBezTo>
                  <a:cubicBezTo>
                    <a:pt x="48" y="1034"/>
                    <a:pt x="48" y="1236"/>
                    <a:pt x="203" y="1355"/>
                  </a:cubicBezTo>
                  <a:cubicBezTo>
                    <a:pt x="214" y="1366"/>
                    <a:pt x="227" y="1371"/>
                    <a:pt x="240" y="1371"/>
                  </a:cubicBezTo>
                  <a:cubicBezTo>
                    <a:pt x="270" y="1371"/>
                    <a:pt x="302" y="1348"/>
                    <a:pt x="310" y="1332"/>
                  </a:cubicBezTo>
                  <a:cubicBezTo>
                    <a:pt x="405" y="1153"/>
                    <a:pt x="322" y="915"/>
                    <a:pt x="298" y="712"/>
                  </a:cubicBezTo>
                  <a:cubicBezTo>
                    <a:pt x="262" y="474"/>
                    <a:pt x="239" y="260"/>
                    <a:pt x="120" y="34"/>
                  </a:cubicBezTo>
                  <a:cubicBezTo>
                    <a:pt x="115" y="11"/>
                    <a:pt x="97" y="1"/>
                    <a:pt x="7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6" name="Google Shape;13846;p56"/>
            <p:cNvSpPr/>
            <p:nvPr/>
          </p:nvSpPr>
          <p:spPr>
            <a:xfrm>
              <a:off x="3951675" y="2491950"/>
              <a:ext cx="6875" cy="21175"/>
            </a:xfrm>
            <a:custGeom>
              <a:avLst/>
              <a:gdLst/>
              <a:ahLst/>
              <a:cxnLst/>
              <a:rect l="l" t="t" r="r" b="b"/>
              <a:pathLst>
                <a:path w="275" h="847" extrusionOk="0">
                  <a:moveTo>
                    <a:pt x="98" y="0"/>
                  </a:moveTo>
                  <a:cubicBezTo>
                    <a:pt x="61" y="0"/>
                    <a:pt x="24" y="27"/>
                    <a:pt x="24" y="78"/>
                  </a:cubicBezTo>
                  <a:cubicBezTo>
                    <a:pt x="48" y="316"/>
                    <a:pt x="0" y="602"/>
                    <a:pt x="119" y="816"/>
                  </a:cubicBezTo>
                  <a:cubicBezTo>
                    <a:pt x="130" y="837"/>
                    <a:pt x="149" y="847"/>
                    <a:pt x="168" y="847"/>
                  </a:cubicBezTo>
                  <a:cubicBezTo>
                    <a:pt x="192" y="847"/>
                    <a:pt x="215" y="831"/>
                    <a:pt x="215" y="804"/>
                  </a:cubicBezTo>
                  <a:cubicBezTo>
                    <a:pt x="274" y="566"/>
                    <a:pt x="203" y="280"/>
                    <a:pt x="167" y="66"/>
                  </a:cubicBezTo>
                  <a:cubicBezTo>
                    <a:pt x="161" y="21"/>
                    <a:pt x="130" y="0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7" name="Google Shape;13847;p56"/>
            <p:cNvSpPr/>
            <p:nvPr/>
          </p:nvSpPr>
          <p:spPr>
            <a:xfrm>
              <a:off x="3955250" y="2490575"/>
              <a:ext cx="8950" cy="7800"/>
            </a:xfrm>
            <a:custGeom>
              <a:avLst/>
              <a:gdLst/>
              <a:ahLst/>
              <a:cxnLst/>
              <a:rect l="l" t="t" r="r" b="b"/>
              <a:pathLst>
                <a:path w="358" h="312" extrusionOk="0">
                  <a:moveTo>
                    <a:pt x="148" y="1"/>
                  </a:moveTo>
                  <a:cubicBezTo>
                    <a:pt x="72" y="1"/>
                    <a:pt x="0" y="85"/>
                    <a:pt x="72" y="181"/>
                  </a:cubicBezTo>
                  <a:cubicBezTo>
                    <a:pt x="131" y="252"/>
                    <a:pt x="191" y="300"/>
                    <a:pt x="274" y="312"/>
                  </a:cubicBezTo>
                  <a:cubicBezTo>
                    <a:pt x="298" y="312"/>
                    <a:pt x="310" y="312"/>
                    <a:pt x="322" y="276"/>
                  </a:cubicBezTo>
                  <a:cubicBezTo>
                    <a:pt x="357" y="181"/>
                    <a:pt x="274" y="145"/>
                    <a:pt x="250" y="74"/>
                  </a:cubicBezTo>
                  <a:cubicBezTo>
                    <a:pt x="226" y="22"/>
                    <a:pt x="187" y="1"/>
                    <a:pt x="14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8" name="Google Shape;13848;p56"/>
            <p:cNvSpPr/>
            <p:nvPr/>
          </p:nvSpPr>
          <p:spPr>
            <a:xfrm>
              <a:off x="4200800" y="2467500"/>
              <a:ext cx="9850" cy="29750"/>
            </a:xfrm>
            <a:custGeom>
              <a:avLst/>
              <a:gdLst/>
              <a:ahLst/>
              <a:cxnLst/>
              <a:rect l="l" t="t" r="r" b="b"/>
              <a:pathLst>
                <a:path w="394" h="1190" extrusionOk="0">
                  <a:moveTo>
                    <a:pt x="51" y="1"/>
                  </a:moveTo>
                  <a:cubicBezTo>
                    <a:pt x="24" y="1"/>
                    <a:pt x="1" y="19"/>
                    <a:pt x="1" y="56"/>
                  </a:cubicBezTo>
                  <a:cubicBezTo>
                    <a:pt x="1" y="413"/>
                    <a:pt x="1" y="830"/>
                    <a:pt x="144" y="1163"/>
                  </a:cubicBezTo>
                  <a:cubicBezTo>
                    <a:pt x="157" y="1181"/>
                    <a:pt x="176" y="1189"/>
                    <a:pt x="195" y="1189"/>
                  </a:cubicBezTo>
                  <a:cubicBezTo>
                    <a:pt x="225" y="1189"/>
                    <a:pt x="255" y="1169"/>
                    <a:pt x="263" y="1139"/>
                  </a:cubicBezTo>
                  <a:cubicBezTo>
                    <a:pt x="394" y="782"/>
                    <a:pt x="251" y="365"/>
                    <a:pt x="120" y="44"/>
                  </a:cubicBezTo>
                  <a:cubicBezTo>
                    <a:pt x="103" y="16"/>
                    <a:pt x="75" y="1"/>
                    <a:pt x="5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9" name="Google Shape;13849;p56"/>
            <p:cNvSpPr/>
            <p:nvPr/>
          </p:nvSpPr>
          <p:spPr>
            <a:xfrm>
              <a:off x="4191575" y="2448950"/>
              <a:ext cx="12825" cy="50700"/>
            </a:xfrm>
            <a:custGeom>
              <a:avLst/>
              <a:gdLst/>
              <a:ahLst/>
              <a:cxnLst/>
              <a:rect l="l" t="t" r="r" b="b"/>
              <a:pathLst>
                <a:path w="513" h="2028" extrusionOk="0">
                  <a:moveTo>
                    <a:pt x="191" y="0"/>
                  </a:moveTo>
                  <a:cubicBezTo>
                    <a:pt x="191" y="0"/>
                    <a:pt x="156" y="0"/>
                    <a:pt x="156" y="12"/>
                  </a:cubicBezTo>
                  <a:cubicBezTo>
                    <a:pt x="1" y="619"/>
                    <a:pt x="168" y="1393"/>
                    <a:pt x="334" y="1989"/>
                  </a:cubicBezTo>
                  <a:cubicBezTo>
                    <a:pt x="340" y="2015"/>
                    <a:pt x="357" y="2028"/>
                    <a:pt x="377" y="2028"/>
                  </a:cubicBezTo>
                  <a:cubicBezTo>
                    <a:pt x="401" y="2028"/>
                    <a:pt x="428" y="2009"/>
                    <a:pt x="441" y="1977"/>
                  </a:cubicBezTo>
                  <a:cubicBezTo>
                    <a:pt x="513" y="1346"/>
                    <a:pt x="298" y="619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0" name="Google Shape;13850;p56"/>
            <p:cNvSpPr/>
            <p:nvPr/>
          </p:nvSpPr>
          <p:spPr>
            <a:xfrm>
              <a:off x="4183250" y="2433175"/>
              <a:ext cx="13125" cy="66400"/>
            </a:xfrm>
            <a:custGeom>
              <a:avLst/>
              <a:gdLst/>
              <a:ahLst/>
              <a:cxnLst/>
              <a:rect l="l" t="t" r="r" b="b"/>
              <a:pathLst>
                <a:path w="525" h="2656" extrusionOk="0">
                  <a:moveTo>
                    <a:pt x="109" y="0"/>
                  </a:moveTo>
                  <a:cubicBezTo>
                    <a:pt x="90" y="0"/>
                    <a:pt x="72" y="12"/>
                    <a:pt x="72" y="36"/>
                  </a:cubicBezTo>
                  <a:cubicBezTo>
                    <a:pt x="0" y="869"/>
                    <a:pt x="36" y="1822"/>
                    <a:pt x="250" y="2620"/>
                  </a:cubicBezTo>
                  <a:cubicBezTo>
                    <a:pt x="256" y="2643"/>
                    <a:pt x="274" y="2655"/>
                    <a:pt x="292" y="2655"/>
                  </a:cubicBezTo>
                  <a:cubicBezTo>
                    <a:pt x="310" y="2655"/>
                    <a:pt x="328" y="2643"/>
                    <a:pt x="334" y="2620"/>
                  </a:cubicBezTo>
                  <a:cubicBezTo>
                    <a:pt x="524" y="1786"/>
                    <a:pt x="203" y="869"/>
                    <a:pt x="155" y="36"/>
                  </a:cubicBezTo>
                  <a:cubicBezTo>
                    <a:pt x="149" y="12"/>
                    <a:pt x="128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1" name="Google Shape;13851;p56"/>
            <p:cNvSpPr/>
            <p:nvPr/>
          </p:nvSpPr>
          <p:spPr>
            <a:xfrm>
              <a:off x="4170150" y="2436000"/>
              <a:ext cx="13425" cy="54500"/>
            </a:xfrm>
            <a:custGeom>
              <a:avLst/>
              <a:gdLst/>
              <a:ahLst/>
              <a:cxnLst/>
              <a:rect l="l" t="t" r="r" b="b"/>
              <a:pathLst>
                <a:path w="537" h="2180" extrusionOk="0">
                  <a:moveTo>
                    <a:pt x="237" y="0"/>
                  </a:moveTo>
                  <a:cubicBezTo>
                    <a:pt x="230" y="0"/>
                    <a:pt x="221" y="6"/>
                    <a:pt x="215" y="18"/>
                  </a:cubicBezTo>
                  <a:cubicBezTo>
                    <a:pt x="108" y="661"/>
                    <a:pt x="1" y="1495"/>
                    <a:pt x="191" y="2126"/>
                  </a:cubicBezTo>
                  <a:cubicBezTo>
                    <a:pt x="203" y="2161"/>
                    <a:pt x="233" y="2179"/>
                    <a:pt x="264" y="2179"/>
                  </a:cubicBezTo>
                  <a:cubicBezTo>
                    <a:pt x="295" y="2179"/>
                    <a:pt x="328" y="2161"/>
                    <a:pt x="346" y="2126"/>
                  </a:cubicBezTo>
                  <a:cubicBezTo>
                    <a:pt x="536" y="1495"/>
                    <a:pt x="370" y="649"/>
                    <a:pt x="251" y="18"/>
                  </a:cubicBezTo>
                  <a:cubicBezTo>
                    <a:pt x="251" y="6"/>
                    <a:pt x="245" y="0"/>
                    <a:pt x="23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2" name="Google Shape;13852;p56"/>
            <p:cNvSpPr/>
            <p:nvPr/>
          </p:nvSpPr>
          <p:spPr>
            <a:xfrm>
              <a:off x="4157950" y="2456300"/>
              <a:ext cx="7475" cy="28375"/>
            </a:xfrm>
            <a:custGeom>
              <a:avLst/>
              <a:gdLst/>
              <a:ahLst/>
              <a:cxnLst/>
              <a:rect l="l" t="t" r="r" b="b"/>
              <a:pathLst>
                <a:path w="299" h="1135" extrusionOk="0">
                  <a:moveTo>
                    <a:pt x="154" y="1"/>
                  </a:moveTo>
                  <a:cubicBezTo>
                    <a:pt x="102" y="1"/>
                    <a:pt x="48" y="34"/>
                    <a:pt x="48" y="99"/>
                  </a:cubicBezTo>
                  <a:cubicBezTo>
                    <a:pt x="48" y="278"/>
                    <a:pt x="24" y="480"/>
                    <a:pt x="24" y="659"/>
                  </a:cubicBezTo>
                  <a:cubicBezTo>
                    <a:pt x="24" y="802"/>
                    <a:pt x="0" y="968"/>
                    <a:pt x="84" y="1099"/>
                  </a:cubicBezTo>
                  <a:cubicBezTo>
                    <a:pt x="102" y="1123"/>
                    <a:pt x="125" y="1135"/>
                    <a:pt x="148" y="1135"/>
                  </a:cubicBezTo>
                  <a:cubicBezTo>
                    <a:pt x="170" y="1135"/>
                    <a:pt x="191" y="1123"/>
                    <a:pt x="203" y="1099"/>
                  </a:cubicBezTo>
                  <a:cubicBezTo>
                    <a:pt x="298" y="968"/>
                    <a:pt x="262" y="802"/>
                    <a:pt x="262" y="659"/>
                  </a:cubicBezTo>
                  <a:cubicBezTo>
                    <a:pt x="262" y="480"/>
                    <a:pt x="250" y="278"/>
                    <a:pt x="250" y="99"/>
                  </a:cubicBezTo>
                  <a:cubicBezTo>
                    <a:pt x="256" y="34"/>
                    <a:pt x="206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3" name="Google Shape;13853;p56"/>
            <p:cNvSpPr/>
            <p:nvPr/>
          </p:nvSpPr>
          <p:spPr>
            <a:xfrm>
              <a:off x="4150200" y="2476275"/>
              <a:ext cx="8900" cy="9225"/>
            </a:xfrm>
            <a:custGeom>
              <a:avLst/>
              <a:gdLst/>
              <a:ahLst/>
              <a:cxnLst/>
              <a:rect l="l" t="t" r="r" b="b"/>
              <a:pathLst>
                <a:path w="356" h="369" extrusionOk="0">
                  <a:moveTo>
                    <a:pt x="219" y="0"/>
                  </a:moveTo>
                  <a:cubicBezTo>
                    <a:pt x="194" y="0"/>
                    <a:pt x="168" y="12"/>
                    <a:pt x="144" y="38"/>
                  </a:cubicBezTo>
                  <a:cubicBezTo>
                    <a:pt x="96" y="74"/>
                    <a:pt x="60" y="122"/>
                    <a:pt x="25" y="181"/>
                  </a:cubicBezTo>
                  <a:cubicBezTo>
                    <a:pt x="1" y="253"/>
                    <a:pt x="25" y="300"/>
                    <a:pt x="72" y="360"/>
                  </a:cubicBezTo>
                  <a:cubicBezTo>
                    <a:pt x="78" y="366"/>
                    <a:pt x="93" y="369"/>
                    <a:pt x="108" y="369"/>
                  </a:cubicBezTo>
                  <a:cubicBezTo>
                    <a:pt x="123" y="369"/>
                    <a:pt x="138" y="366"/>
                    <a:pt x="144" y="360"/>
                  </a:cubicBezTo>
                  <a:cubicBezTo>
                    <a:pt x="203" y="300"/>
                    <a:pt x="239" y="241"/>
                    <a:pt x="275" y="181"/>
                  </a:cubicBezTo>
                  <a:cubicBezTo>
                    <a:pt x="355" y="101"/>
                    <a:pt x="295" y="0"/>
                    <a:pt x="21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4" name="Google Shape;13854;p56"/>
            <p:cNvSpPr/>
            <p:nvPr/>
          </p:nvSpPr>
          <p:spPr>
            <a:xfrm>
              <a:off x="4147825" y="248822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3" y="1"/>
                  </a:moveTo>
                  <a:cubicBezTo>
                    <a:pt x="1" y="1"/>
                    <a:pt x="1" y="13"/>
                    <a:pt x="13" y="13"/>
                  </a:cubicBezTo>
                  <a:cubicBezTo>
                    <a:pt x="36" y="13"/>
                    <a:pt x="36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5" name="Google Shape;13855;p56"/>
            <p:cNvSpPr/>
            <p:nvPr/>
          </p:nvSpPr>
          <p:spPr>
            <a:xfrm>
              <a:off x="4195750" y="2486650"/>
              <a:ext cx="8050" cy="21775"/>
            </a:xfrm>
            <a:custGeom>
              <a:avLst/>
              <a:gdLst/>
              <a:ahLst/>
              <a:cxnLst/>
              <a:rect l="l" t="t" r="r" b="b"/>
              <a:pathLst>
                <a:path w="322" h="871" extrusionOk="0">
                  <a:moveTo>
                    <a:pt x="55" y="1"/>
                  </a:moveTo>
                  <a:cubicBezTo>
                    <a:pt x="29" y="1"/>
                    <a:pt x="1" y="12"/>
                    <a:pt x="1" y="40"/>
                  </a:cubicBezTo>
                  <a:cubicBezTo>
                    <a:pt x="1" y="183"/>
                    <a:pt x="24" y="338"/>
                    <a:pt x="48" y="481"/>
                  </a:cubicBezTo>
                  <a:cubicBezTo>
                    <a:pt x="84" y="600"/>
                    <a:pt x="96" y="766"/>
                    <a:pt x="179" y="850"/>
                  </a:cubicBezTo>
                  <a:cubicBezTo>
                    <a:pt x="193" y="864"/>
                    <a:pt x="211" y="870"/>
                    <a:pt x="228" y="870"/>
                  </a:cubicBezTo>
                  <a:cubicBezTo>
                    <a:pt x="254" y="870"/>
                    <a:pt x="279" y="855"/>
                    <a:pt x="286" y="826"/>
                  </a:cubicBezTo>
                  <a:cubicBezTo>
                    <a:pt x="322" y="707"/>
                    <a:pt x="239" y="600"/>
                    <a:pt x="215" y="481"/>
                  </a:cubicBezTo>
                  <a:cubicBezTo>
                    <a:pt x="155" y="338"/>
                    <a:pt x="108" y="183"/>
                    <a:pt x="96" y="16"/>
                  </a:cubicBezTo>
                  <a:cubicBezTo>
                    <a:pt x="91" y="6"/>
                    <a:pt x="74" y="1"/>
                    <a:pt x="5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6" name="Google Shape;13856;p56"/>
            <p:cNvSpPr/>
            <p:nvPr/>
          </p:nvSpPr>
          <p:spPr>
            <a:xfrm>
              <a:off x="4196450" y="2477025"/>
              <a:ext cx="10925" cy="34000"/>
            </a:xfrm>
            <a:custGeom>
              <a:avLst/>
              <a:gdLst/>
              <a:ahLst/>
              <a:cxnLst/>
              <a:rect l="l" t="t" r="r" b="b"/>
              <a:pathLst>
                <a:path w="437" h="1360" extrusionOk="0">
                  <a:moveTo>
                    <a:pt x="80" y="0"/>
                  </a:moveTo>
                  <a:cubicBezTo>
                    <a:pt x="41" y="0"/>
                    <a:pt x="1" y="39"/>
                    <a:pt x="8" y="92"/>
                  </a:cubicBezTo>
                  <a:cubicBezTo>
                    <a:pt x="151" y="485"/>
                    <a:pt x="80" y="925"/>
                    <a:pt x="234" y="1318"/>
                  </a:cubicBezTo>
                  <a:cubicBezTo>
                    <a:pt x="241" y="1339"/>
                    <a:pt x="272" y="1359"/>
                    <a:pt x="301" y="1359"/>
                  </a:cubicBezTo>
                  <a:cubicBezTo>
                    <a:pt x="323" y="1359"/>
                    <a:pt x="343" y="1348"/>
                    <a:pt x="354" y="1318"/>
                  </a:cubicBezTo>
                  <a:cubicBezTo>
                    <a:pt x="437" y="901"/>
                    <a:pt x="318" y="401"/>
                    <a:pt x="139" y="44"/>
                  </a:cubicBezTo>
                  <a:cubicBezTo>
                    <a:pt x="126" y="13"/>
                    <a:pt x="103" y="0"/>
                    <a:pt x="8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7" name="Google Shape;13857;p56"/>
            <p:cNvSpPr/>
            <p:nvPr/>
          </p:nvSpPr>
          <p:spPr>
            <a:xfrm>
              <a:off x="4204675" y="2488625"/>
              <a:ext cx="14325" cy="28050"/>
            </a:xfrm>
            <a:custGeom>
              <a:avLst/>
              <a:gdLst/>
              <a:ahLst/>
              <a:cxnLst/>
              <a:rect l="l" t="t" r="r" b="b"/>
              <a:pathLst>
                <a:path w="573" h="1122" extrusionOk="0">
                  <a:moveTo>
                    <a:pt x="172" y="0"/>
                  </a:moveTo>
                  <a:cubicBezTo>
                    <a:pt x="88" y="0"/>
                    <a:pt x="1" y="69"/>
                    <a:pt x="36" y="175"/>
                  </a:cubicBezTo>
                  <a:cubicBezTo>
                    <a:pt x="96" y="330"/>
                    <a:pt x="144" y="497"/>
                    <a:pt x="167" y="640"/>
                  </a:cubicBezTo>
                  <a:cubicBezTo>
                    <a:pt x="203" y="794"/>
                    <a:pt x="215" y="949"/>
                    <a:pt x="298" y="1068"/>
                  </a:cubicBezTo>
                  <a:cubicBezTo>
                    <a:pt x="319" y="1105"/>
                    <a:pt x="350" y="1121"/>
                    <a:pt x="379" y="1121"/>
                  </a:cubicBezTo>
                  <a:cubicBezTo>
                    <a:pt x="416" y="1121"/>
                    <a:pt x="452" y="1096"/>
                    <a:pt x="465" y="1056"/>
                  </a:cubicBezTo>
                  <a:cubicBezTo>
                    <a:pt x="572" y="759"/>
                    <a:pt x="406" y="366"/>
                    <a:pt x="298" y="104"/>
                  </a:cubicBezTo>
                  <a:cubicBezTo>
                    <a:pt x="284" y="32"/>
                    <a:pt x="229" y="0"/>
                    <a:pt x="17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8" name="Google Shape;13858;p56"/>
            <p:cNvSpPr/>
            <p:nvPr/>
          </p:nvSpPr>
          <p:spPr>
            <a:xfrm>
              <a:off x="4221175" y="2512575"/>
              <a:ext cx="8025" cy="13950"/>
            </a:xfrm>
            <a:custGeom>
              <a:avLst/>
              <a:gdLst/>
              <a:ahLst/>
              <a:cxnLst/>
              <a:rect l="l" t="t" r="r" b="b"/>
              <a:pathLst>
                <a:path w="321" h="558" extrusionOk="0">
                  <a:moveTo>
                    <a:pt x="93" y="0"/>
                  </a:moveTo>
                  <a:cubicBezTo>
                    <a:pt x="47" y="0"/>
                    <a:pt x="1" y="38"/>
                    <a:pt x="7" y="98"/>
                  </a:cubicBezTo>
                  <a:cubicBezTo>
                    <a:pt x="31" y="170"/>
                    <a:pt x="55" y="265"/>
                    <a:pt x="103" y="337"/>
                  </a:cubicBezTo>
                  <a:cubicBezTo>
                    <a:pt x="150" y="432"/>
                    <a:pt x="174" y="467"/>
                    <a:pt x="246" y="551"/>
                  </a:cubicBezTo>
                  <a:cubicBezTo>
                    <a:pt x="254" y="555"/>
                    <a:pt x="265" y="557"/>
                    <a:pt x="277" y="557"/>
                  </a:cubicBezTo>
                  <a:cubicBezTo>
                    <a:pt x="300" y="557"/>
                    <a:pt x="321" y="547"/>
                    <a:pt x="305" y="515"/>
                  </a:cubicBezTo>
                  <a:cubicBezTo>
                    <a:pt x="293" y="444"/>
                    <a:pt x="293" y="384"/>
                    <a:pt x="269" y="313"/>
                  </a:cubicBezTo>
                  <a:cubicBezTo>
                    <a:pt x="234" y="229"/>
                    <a:pt x="210" y="146"/>
                    <a:pt x="174" y="75"/>
                  </a:cubicBezTo>
                  <a:cubicBezTo>
                    <a:pt x="164" y="23"/>
                    <a:pt x="129" y="0"/>
                    <a:pt x="9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9" name="Google Shape;13859;p56"/>
            <p:cNvSpPr/>
            <p:nvPr/>
          </p:nvSpPr>
          <p:spPr>
            <a:xfrm>
              <a:off x="4234000" y="2521000"/>
              <a:ext cx="7625" cy="14500"/>
            </a:xfrm>
            <a:custGeom>
              <a:avLst/>
              <a:gdLst/>
              <a:ahLst/>
              <a:cxnLst/>
              <a:rect l="l" t="t" r="r" b="b"/>
              <a:pathLst>
                <a:path w="305" h="580" extrusionOk="0">
                  <a:moveTo>
                    <a:pt x="135" y="1"/>
                  </a:moveTo>
                  <a:cubicBezTo>
                    <a:pt x="74" y="1"/>
                    <a:pt x="1" y="72"/>
                    <a:pt x="42" y="154"/>
                  </a:cubicBezTo>
                  <a:cubicBezTo>
                    <a:pt x="66" y="226"/>
                    <a:pt x="78" y="309"/>
                    <a:pt x="102" y="392"/>
                  </a:cubicBezTo>
                  <a:cubicBezTo>
                    <a:pt x="102" y="464"/>
                    <a:pt x="102" y="523"/>
                    <a:pt x="161" y="571"/>
                  </a:cubicBezTo>
                  <a:cubicBezTo>
                    <a:pt x="173" y="577"/>
                    <a:pt x="188" y="580"/>
                    <a:pt x="201" y="580"/>
                  </a:cubicBezTo>
                  <a:cubicBezTo>
                    <a:pt x="215" y="580"/>
                    <a:pt x="227" y="577"/>
                    <a:pt x="233" y="571"/>
                  </a:cubicBezTo>
                  <a:cubicBezTo>
                    <a:pt x="304" y="511"/>
                    <a:pt x="292" y="416"/>
                    <a:pt x="280" y="333"/>
                  </a:cubicBezTo>
                  <a:cubicBezTo>
                    <a:pt x="256" y="226"/>
                    <a:pt x="245" y="130"/>
                    <a:pt x="197" y="47"/>
                  </a:cubicBezTo>
                  <a:cubicBezTo>
                    <a:pt x="186" y="14"/>
                    <a:pt x="162" y="1"/>
                    <a:pt x="13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0" name="Google Shape;13860;p56"/>
            <p:cNvSpPr/>
            <p:nvPr/>
          </p:nvSpPr>
          <p:spPr>
            <a:xfrm>
              <a:off x="4243075" y="2533175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" y="1"/>
                  </a:moveTo>
                  <a:lnTo>
                    <a:pt x="1" y="24"/>
                  </a:lnTo>
                  <a:cubicBezTo>
                    <a:pt x="13" y="24"/>
                    <a:pt x="13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1" name="Google Shape;13861;p56"/>
            <p:cNvSpPr/>
            <p:nvPr/>
          </p:nvSpPr>
          <p:spPr>
            <a:xfrm>
              <a:off x="4421675" y="2342450"/>
              <a:ext cx="6275" cy="22250"/>
            </a:xfrm>
            <a:custGeom>
              <a:avLst/>
              <a:gdLst/>
              <a:ahLst/>
              <a:cxnLst/>
              <a:rect l="l" t="t" r="r" b="b"/>
              <a:pathLst>
                <a:path w="251" h="890" extrusionOk="0">
                  <a:moveTo>
                    <a:pt x="82" y="1"/>
                  </a:moveTo>
                  <a:cubicBezTo>
                    <a:pt x="40" y="1"/>
                    <a:pt x="0" y="24"/>
                    <a:pt x="0" y="69"/>
                  </a:cubicBezTo>
                  <a:cubicBezTo>
                    <a:pt x="0" y="224"/>
                    <a:pt x="12" y="355"/>
                    <a:pt x="36" y="510"/>
                  </a:cubicBezTo>
                  <a:cubicBezTo>
                    <a:pt x="48" y="629"/>
                    <a:pt x="48" y="748"/>
                    <a:pt x="108" y="855"/>
                  </a:cubicBezTo>
                  <a:cubicBezTo>
                    <a:pt x="119" y="878"/>
                    <a:pt x="143" y="889"/>
                    <a:pt x="167" y="889"/>
                  </a:cubicBezTo>
                  <a:cubicBezTo>
                    <a:pt x="194" y="889"/>
                    <a:pt x="220" y="875"/>
                    <a:pt x="227" y="843"/>
                  </a:cubicBezTo>
                  <a:cubicBezTo>
                    <a:pt x="250" y="724"/>
                    <a:pt x="227" y="605"/>
                    <a:pt x="215" y="486"/>
                  </a:cubicBezTo>
                  <a:cubicBezTo>
                    <a:pt x="191" y="355"/>
                    <a:pt x="179" y="224"/>
                    <a:pt x="179" y="93"/>
                  </a:cubicBezTo>
                  <a:cubicBezTo>
                    <a:pt x="179" y="30"/>
                    <a:pt x="129" y="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2" name="Google Shape;13862;p56"/>
            <p:cNvSpPr/>
            <p:nvPr/>
          </p:nvSpPr>
          <p:spPr>
            <a:xfrm>
              <a:off x="4428175" y="2338975"/>
              <a:ext cx="12575" cy="52025"/>
            </a:xfrm>
            <a:custGeom>
              <a:avLst/>
              <a:gdLst/>
              <a:ahLst/>
              <a:cxnLst/>
              <a:rect l="l" t="t" r="r" b="b"/>
              <a:pathLst>
                <a:path w="503" h="2081" extrusionOk="0">
                  <a:moveTo>
                    <a:pt x="94" y="0"/>
                  </a:moveTo>
                  <a:cubicBezTo>
                    <a:pt x="48" y="0"/>
                    <a:pt x="1" y="54"/>
                    <a:pt x="26" y="113"/>
                  </a:cubicBezTo>
                  <a:cubicBezTo>
                    <a:pt x="169" y="446"/>
                    <a:pt x="133" y="851"/>
                    <a:pt x="145" y="1208"/>
                  </a:cubicBezTo>
                  <a:cubicBezTo>
                    <a:pt x="145" y="1458"/>
                    <a:pt x="86" y="1816"/>
                    <a:pt x="229" y="2042"/>
                  </a:cubicBezTo>
                  <a:cubicBezTo>
                    <a:pt x="250" y="2069"/>
                    <a:pt x="279" y="2081"/>
                    <a:pt x="306" y="2081"/>
                  </a:cubicBezTo>
                  <a:cubicBezTo>
                    <a:pt x="339" y="2081"/>
                    <a:pt x="370" y="2063"/>
                    <a:pt x="383" y="2030"/>
                  </a:cubicBezTo>
                  <a:cubicBezTo>
                    <a:pt x="502" y="1732"/>
                    <a:pt x="407" y="1256"/>
                    <a:pt x="383" y="923"/>
                  </a:cubicBezTo>
                  <a:cubicBezTo>
                    <a:pt x="359" y="613"/>
                    <a:pt x="300" y="303"/>
                    <a:pt x="145" y="30"/>
                  </a:cubicBezTo>
                  <a:cubicBezTo>
                    <a:pt x="131" y="9"/>
                    <a:pt x="113" y="0"/>
                    <a:pt x="9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3" name="Google Shape;13863;p56"/>
            <p:cNvSpPr/>
            <p:nvPr/>
          </p:nvSpPr>
          <p:spPr>
            <a:xfrm>
              <a:off x="4435625" y="2347275"/>
              <a:ext cx="12275" cy="56075"/>
            </a:xfrm>
            <a:custGeom>
              <a:avLst/>
              <a:gdLst/>
              <a:ahLst/>
              <a:cxnLst/>
              <a:rect l="l" t="t" r="r" b="b"/>
              <a:pathLst>
                <a:path w="491" h="2243" extrusionOk="0">
                  <a:moveTo>
                    <a:pt x="31" y="1"/>
                  </a:moveTo>
                  <a:cubicBezTo>
                    <a:pt x="13" y="1"/>
                    <a:pt x="0" y="16"/>
                    <a:pt x="14" y="43"/>
                  </a:cubicBezTo>
                  <a:cubicBezTo>
                    <a:pt x="73" y="448"/>
                    <a:pt x="97" y="853"/>
                    <a:pt x="109" y="1245"/>
                  </a:cubicBezTo>
                  <a:cubicBezTo>
                    <a:pt x="133" y="1567"/>
                    <a:pt x="97" y="1888"/>
                    <a:pt x="192" y="2198"/>
                  </a:cubicBezTo>
                  <a:cubicBezTo>
                    <a:pt x="198" y="2228"/>
                    <a:pt x="222" y="2243"/>
                    <a:pt x="248" y="2243"/>
                  </a:cubicBezTo>
                  <a:cubicBezTo>
                    <a:pt x="273" y="2243"/>
                    <a:pt x="300" y="2228"/>
                    <a:pt x="312" y="2198"/>
                  </a:cubicBezTo>
                  <a:cubicBezTo>
                    <a:pt x="490" y="1543"/>
                    <a:pt x="228" y="674"/>
                    <a:pt x="73" y="31"/>
                  </a:cubicBezTo>
                  <a:cubicBezTo>
                    <a:pt x="63" y="10"/>
                    <a:pt x="46" y="1"/>
                    <a:pt x="3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4" name="Google Shape;13864;p56"/>
            <p:cNvSpPr/>
            <p:nvPr/>
          </p:nvSpPr>
          <p:spPr>
            <a:xfrm>
              <a:off x="4442500" y="2347750"/>
              <a:ext cx="10450" cy="46875"/>
            </a:xfrm>
            <a:custGeom>
              <a:avLst/>
              <a:gdLst/>
              <a:ahLst/>
              <a:cxnLst/>
              <a:rect l="l" t="t" r="r" b="b"/>
              <a:pathLst>
                <a:path w="418" h="1875" extrusionOk="0">
                  <a:moveTo>
                    <a:pt x="37" y="0"/>
                  </a:moveTo>
                  <a:cubicBezTo>
                    <a:pt x="13" y="0"/>
                    <a:pt x="1" y="0"/>
                    <a:pt x="1" y="12"/>
                  </a:cubicBezTo>
                  <a:cubicBezTo>
                    <a:pt x="108" y="333"/>
                    <a:pt x="108" y="714"/>
                    <a:pt x="120" y="1072"/>
                  </a:cubicBezTo>
                  <a:cubicBezTo>
                    <a:pt x="120" y="1322"/>
                    <a:pt x="84" y="1631"/>
                    <a:pt x="227" y="1857"/>
                  </a:cubicBezTo>
                  <a:cubicBezTo>
                    <a:pt x="238" y="1868"/>
                    <a:pt x="253" y="1874"/>
                    <a:pt x="268" y="1874"/>
                  </a:cubicBezTo>
                  <a:cubicBezTo>
                    <a:pt x="286" y="1874"/>
                    <a:pt x="304" y="1865"/>
                    <a:pt x="310" y="1846"/>
                  </a:cubicBezTo>
                  <a:cubicBezTo>
                    <a:pt x="418" y="1548"/>
                    <a:pt x="322" y="1143"/>
                    <a:pt x="298" y="834"/>
                  </a:cubicBezTo>
                  <a:cubicBezTo>
                    <a:pt x="275" y="536"/>
                    <a:pt x="179" y="250"/>
                    <a:pt x="3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5" name="Google Shape;13865;p56"/>
            <p:cNvSpPr/>
            <p:nvPr/>
          </p:nvSpPr>
          <p:spPr>
            <a:xfrm>
              <a:off x="4451425" y="2359725"/>
              <a:ext cx="12825" cy="24800"/>
            </a:xfrm>
            <a:custGeom>
              <a:avLst/>
              <a:gdLst/>
              <a:ahLst/>
              <a:cxnLst/>
              <a:rect l="l" t="t" r="r" b="b"/>
              <a:pathLst>
                <a:path w="513" h="992" extrusionOk="0">
                  <a:moveTo>
                    <a:pt x="5" y="0"/>
                  </a:moveTo>
                  <a:cubicBezTo>
                    <a:pt x="4" y="0"/>
                    <a:pt x="1" y="3"/>
                    <a:pt x="1" y="9"/>
                  </a:cubicBezTo>
                  <a:cubicBezTo>
                    <a:pt x="7" y="3"/>
                    <a:pt x="7" y="0"/>
                    <a:pt x="5" y="0"/>
                  </a:cubicBezTo>
                  <a:close/>
                  <a:moveTo>
                    <a:pt x="1" y="9"/>
                  </a:moveTo>
                  <a:cubicBezTo>
                    <a:pt x="96" y="176"/>
                    <a:pt x="168" y="366"/>
                    <a:pt x="215" y="545"/>
                  </a:cubicBezTo>
                  <a:cubicBezTo>
                    <a:pt x="251" y="676"/>
                    <a:pt x="275" y="855"/>
                    <a:pt x="370" y="974"/>
                  </a:cubicBezTo>
                  <a:cubicBezTo>
                    <a:pt x="383" y="987"/>
                    <a:pt x="398" y="992"/>
                    <a:pt x="412" y="992"/>
                  </a:cubicBezTo>
                  <a:cubicBezTo>
                    <a:pt x="436" y="992"/>
                    <a:pt x="458" y="977"/>
                    <a:pt x="465" y="962"/>
                  </a:cubicBezTo>
                  <a:cubicBezTo>
                    <a:pt x="513" y="795"/>
                    <a:pt x="406" y="569"/>
                    <a:pt x="346" y="426"/>
                  </a:cubicBezTo>
                  <a:cubicBezTo>
                    <a:pt x="275" y="235"/>
                    <a:pt x="180" y="93"/>
                    <a:pt x="1" y="9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6" name="Google Shape;13866;p56"/>
            <p:cNvSpPr/>
            <p:nvPr/>
          </p:nvSpPr>
          <p:spPr>
            <a:xfrm>
              <a:off x="4463975" y="2377275"/>
              <a:ext cx="8925" cy="8050"/>
            </a:xfrm>
            <a:custGeom>
              <a:avLst/>
              <a:gdLst/>
              <a:ahLst/>
              <a:cxnLst/>
              <a:rect l="l" t="t" r="r" b="b"/>
              <a:pathLst>
                <a:path w="357" h="322" extrusionOk="0">
                  <a:moveTo>
                    <a:pt x="127" y="0"/>
                  </a:moveTo>
                  <a:cubicBezTo>
                    <a:pt x="51" y="0"/>
                    <a:pt x="0" y="112"/>
                    <a:pt x="82" y="153"/>
                  </a:cubicBezTo>
                  <a:cubicBezTo>
                    <a:pt x="142" y="188"/>
                    <a:pt x="142" y="260"/>
                    <a:pt x="190" y="307"/>
                  </a:cubicBezTo>
                  <a:cubicBezTo>
                    <a:pt x="203" y="314"/>
                    <a:pt x="221" y="321"/>
                    <a:pt x="238" y="321"/>
                  </a:cubicBezTo>
                  <a:cubicBezTo>
                    <a:pt x="251" y="321"/>
                    <a:pt x="263" y="317"/>
                    <a:pt x="273" y="307"/>
                  </a:cubicBezTo>
                  <a:cubicBezTo>
                    <a:pt x="356" y="200"/>
                    <a:pt x="261" y="57"/>
                    <a:pt x="166" y="10"/>
                  </a:cubicBezTo>
                  <a:cubicBezTo>
                    <a:pt x="152" y="3"/>
                    <a:pt x="139" y="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7" name="Google Shape;13867;p56"/>
            <p:cNvSpPr/>
            <p:nvPr/>
          </p:nvSpPr>
          <p:spPr>
            <a:xfrm>
              <a:off x="4445200" y="2406600"/>
              <a:ext cx="9250" cy="7750"/>
            </a:xfrm>
            <a:custGeom>
              <a:avLst/>
              <a:gdLst/>
              <a:ahLst/>
              <a:cxnLst/>
              <a:rect l="l" t="t" r="r" b="b"/>
              <a:pathLst>
                <a:path w="370" h="310" extrusionOk="0">
                  <a:moveTo>
                    <a:pt x="211" y="0"/>
                  </a:moveTo>
                  <a:cubicBezTo>
                    <a:pt x="106" y="0"/>
                    <a:pt x="0" y="129"/>
                    <a:pt x="107" y="218"/>
                  </a:cubicBezTo>
                  <a:cubicBezTo>
                    <a:pt x="119" y="230"/>
                    <a:pt x="131" y="265"/>
                    <a:pt x="143" y="277"/>
                  </a:cubicBezTo>
                  <a:cubicBezTo>
                    <a:pt x="168" y="298"/>
                    <a:pt x="198" y="310"/>
                    <a:pt x="227" y="310"/>
                  </a:cubicBezTo>
                  <a:cubicBezTo>
                    <a:pt x="265" y="310"/>
                    <a:pt x="301" y="289"/>
                    <a:pt x="321" y="242"/>
                  </a:cubicBezTo>
                  <a:cubicBezTo>
                    <a:pt x="369" y="182"/>
                    <a:pt x="345" y="111"/>
                    <a:pt x="310" y="51"/>
                  </a:cubicBezTo>
                  <a:cubicBezTo>
                    <a:pt x="282" y="15"/>
                    <a:pt x="247" y="0"/>
                    <a:pt x="21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8" name="Google Shape;13868;p56"/>
            <p:cNvSpPr/>
            <p:nvPr/>
          </p:nvSpPr>
          <p:spPr>
            <a:xfrm>
              <a:off x="4447350" y="2407550"/>
              <a:ext cx="16325" cy="9275"/>
            </a:xfrm>
            <a:custGeom>
              <a:avLst/>
              <a:gdLst/>
              <a:ahLst/>
              <a:cxnLst/>
              <a:rect l="l" t="t" r="r" b="b"/>
              <a:pathLst>
                <a:path w="653" h="371" extrusionOk="0">
                  <a:moveTo>
                    <a:pt x="214" y="0"/>
                  </a:moveTo>
                  <a:cubicBezTo>
                    <a:pt x="175" y="0"/>
                    <a:pt x="134" y="4"/>
                    <a:pt x="93" y="13"/>
                  </a:cubicBezTo>
                  <a:cubicBezTo>
                    <a:pt x="1" y="25"/>
                    <a:pt x="20" y="169"/>
                    <a:pt x="95" y="169"/>
                  </a:cubicBezTo>
                  <a:cubicBezTo>
                    <a:pt x="98" y="169"/>
                    <a:pt x="101" y="168"/>
                    <a:pt x="104" y="168"/>
                  </a:cubicBezTo>
                  <a:cubicBezTo>
                    <a:pt x="135" y="164"/>
                    <a:pt x="165" y="161"/>
                    <a:pt x="193" y="161"/>
                  </a:cubicBezTo>
                  <a:cubicBezTo>
                    <a:pt x="314" y="161"/>
                    <a:pt x="406" y="206"/>
                    <a:pt x="474" y="323"/>
                  </a:cubicBezTo>
                  <a:cubicBezTo>
                    <a:pt x="509" y="370"/>
                    <a:pt x="533" y="370"/>
                    <a:pt x="581" y="370"/>
                  </a:cubicBezTo>
                  <a:cubicBezTo>
                    <a:pt x="616" y="370"/>
                    <a:pt x="628" y="358"/>
                    <a:pt x="640" y="323"/>
                  </a:cubicBezTo>
                  <a:cubicBezTo>
                    <a:pt x="652" y="299"/>
                    <a:pt x="652" y="251"/>
                    <a:pt x="640" y="239"/>
                  </a:cubicBezTo>
                  <a:cubicBezTo>
                    <a:pt x="533" y="84"/>
                    <a:pt x="387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9" name="Google Shape;13869;p56"/>
            <p:cNvSpPr/>
            <p:nvPr/>
          </p:nvSpPr>
          <p:spPr>
            <a:xfrm>
              <a:off x="4463650" y="2408325"/>
              <a:ext cx="5675" cy="15000"/>
            </a:xfrm>
            <a:custGeom>
              <a:avLst/>
              <a:gdLst/>
              <a:ahLst/>
              <a:cxnLst/>
              <a:rect l="l" t="t" r="r" b="b"/>
              <a:pathLst>
                <a:path w="227" h="600" extrusionOk="0">
                  <a:moveTo>
                    <a:pt x="54" y="0"/>
                  </a:moveTo>
                  <a:cubicBezTo>
                    <a:pt x="27" y="0"/>
                    <a:pt x="0" y="18"/>
                    <a:pt x="0" y="54"/>
                  </a:cubicBezTo>
                  <a:cubicBezTo>
                    <a:pt x="0" y="161"/>
                    <a:pt x="0" y="256"/>
                    <a:pt x="36" y="351"/>
                  </a:cubicBezTo>
                  <a:cubicBezTo>
                    <a:pt x="48" y="446"/>
                    <a:pt x="60" y="554"/>
                    <a:pt x="143" y="589"/>
                  </a:cubicBezTo>
                  <a:cubicBezTo>
                    <a:pt x="150" y="596"/>
                    <a:pt x="158" y="599"/>
                    <a:pt x="166" y="599"/>
                  </a:cubicBezTo>
                  <a:cubicBezTo>
                    <a:pt x="185" y="599"/>
                    <a:pt x="203" y="582"/>
                    <a:pt x="203" y="566"/>
                  </a:cubicBezTo>
                  <a:cubicBezTo>
                    <a:pt x="226" y="494"/>
                    <a:pt x="167" y="411"/>
                    <a:pt x="155" y="339"/>
                  </a:cubicBezTo>
                  <a:cubicBezTo>
                    <a:pt x="119" y="256"/>
                    <a:pt x="107" y="149"/>
                    <a:pt x="107" y="54"/>
                  </a:cubicBezTo>
                  <a:cubicBezTo>
                    <a:pt x="107" y="18"/>
                    <a:pt x="81" y="0"/>
                    <a:pt x="5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0" name="Google Shape;13870;p56"/>
            <p:cNvSpPr/>
            <p:nvPr/>
          </p:nvSpPr>
          <p:spPr>
            <a:xfrm>
              <a:off x="4468450" y="2404325"/>
              <a:ext cx="8600" cy="19725"/>
            </a:xfrm>
            <a:custGeom>
              <a:avLst/>
              <a:gdLst/>
              <a:ahLst/>
              <a:cxnLst/>
              <a:rect l="l" t="t" r="r" b="b"/>
              <a:pathLst>
                <a:path w="344" h="789" extrusionOk="0">
                  <a:moveTo>
                    <a:pt x="92" y="0"/>
                  </a:moveTo>
                  <a:cubicBezTo>
                    <a:pt x="46" y="0"/>
                    <a:pt x="1" y="36"/>
                    <a:pt x="22" y="95"/>
                  </a:cubicBezTo>
                  <a:cubicBezTo>
                    <a:pt x="46" y="214"/>
                    <a:pt x="82" y="356"/>
                    <a:pt x="94" y="476"/>
                  </a:cubicBezTo>
                  <a:cubicBezTo>
                    <a:pt x="106" y="595"/>
                    <a:pt x="106" y="678"/>
                    <a:pt x="177" y="773"/>
                  </a:cubicBezTo>
                  <a:cubicBezTo>
                    <a:pt x="192" y="783"/>
                    <a:pt x="209" y="789"/>
                    <a:pt x="225" y="789"/>
                  </a:cubicBezTo>
                  <a:cubicBezTo>
                    <a:pt x="248" y="789"/>
                    <a:pt x="270" y="777"/>
                    <a:pt x="284" y="749"/>
                  </a:cubicBezTo>
                  <a:cubicBezTo>
                    <a:pt x="344" y="654"/>
                    <a:pt x="296" y="559"/>
                    <a:pt x="284" y="440"/>
                  </a:cubicBezTo>
                  <a:cubicBezTo>
                    <a:pt x="261" y="309"/>
                    <a:pt x="213" y="190"/>
                    <a:pt x="165" y="47"/>
                  </a:cubicBezTo>
                  <a:cubicBezTo>
                    <a:pt x="151" y="15"/>
                    <a:pt x="122" y="0"/>
                    <a:pt x="9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1" name="Google Shape;13871;p56"/>
            <p:cNvSpPr/>
            <p:nvPr/>
          </p:nvSpPr>
          <p:spPr>
            <a:xfrm>
              <a:off x="4482000" y="2402525"/>
              <a:ext cx="7850" cy="19500"/>
            </a:xfrm>
            <a:custGeom>
              <a:avLst/>
              <a:gdLst/>
              <a:ahLst/>
              <a:cxnLst/>
              <a:rect l="l" t="t" r="r" b="b"/>
              <a:pathLst>
                <a:path w="314" h="780" extrusionOk="0">
                  <a:moveTo>
                    <a:pt x="48" y="1"/>
                  </a:moveTo>
                  <a:cubicBezTo>
                    <a:pt x="26" y="1"/>
                    <a:pt x="1" y="24"/>
                    <a:pt x="16" y="47"/>
                  </a:cubicBezTo>
                  <a:cubicBezTo>
                    <a:pt x="64" y="274"/>
                    <a:pt x="76" y="559"/>
                    <a:pt x="219" y="750"/>
                  </a:cubicBezTo>
                  <a:cubicBezTo>
                    <a:pt x="234" y="770"/>
                    <a:pt x="253" y="779"/>
                    <a:pt x="270" y="779"/>
                  </a:cubicBezTo>
                  <a:cubicBezTo>
                    <a:pt x="294" y="779"/>
                    <a:pt x="314" y="761"/>
                    <a:pt x="314" y="726"/>
                  </a:cubicBezTo>
                  <a:cubicBezTo>
                    <a:pt x="314" y="488"/>
                    <a:pt x="183" y="250"/>
                    <a:pt x="76" y="24"/>
                  </a:cubicBezTo>
                  <a:cubicBezTo>
                    <a:pt x="72" y="7"/>
                    <a:pt x="60" y="1"/>
                    <a:pt x="4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2" name="Google Shape;13872;p56"/>
            <p:cNvSpPr/>
            <p:nvPr/>
          </p:nvSpPr>
          <p:spPr>
            <a:xfrm>
              <a:off x="4495150" y="2404325"/>
              <a:ext cx="7500" cy="12800"/>
            </a:xfrm>
            <a:custGeom>
              <a:avLst/>
              <a:gdLst/>
              <a:ahLst/>
              <a:cxnLst/>
              <a:rect l="l" t="t" r="r" b="b"/>
              <a:pathLst>
                <a:path w="300" h="512" extrusionOk="0">
                  <a:moveTo>
                    <a:pt x="90" y="0"/>
                  </a:moveTo>
                  <a:cubicBezTo>
                    <a:pt x="47" y="0"/>
                    <a:pt x="0" y="39"/>
                    <a:pt x="14" y="95"/>
                  </a:cubicBezTo>
                  <a:cubicBezTo>
                    <a:pt x="38" y="190"/>
                    <a:pt x="74" y="273"/>
                    <a:pt x="97" y="356"/>
                  </a:cubicBezTo>
                  <a:cubicBezTo>
                    <a:pt x="133" y="428"/>
                    <a:pt x="157" y="499"/>
                    <a:pt x="252" y="511"/>
                  </a:cubicBezTo>
                  <a:cubicBezTo>
                    <a:pt x="264" y="511"/>
                    <a:pt x="288" y="511"/>
                    <a:pt x="288" y="487"/>
                  </a:cubicBezTo>
                  <a:cubicBezTo>
                    <a:pt x="300" y="416"/>
                    <a:pt x="276" y="368"/>
                    <a:pt x="252" y="309"/>
                  </a:cubicBezTo>
                  <a:cubicBezTo>
                    <a:pt x="205" y="237"/>
                    <a:pt x="169" y="142"/>
                    <a:pt x="157" y="71"/>
                  </a:cubicBezTo>
                  <a:cubicBezTo>
                    <a:pt x="152" y="21"/>
                    <a:pt x="122" y="0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3" name="Google Shape;13873;p56"/>
            <p:cNvSpPr/>
            <p:nvPr/>
          </p:nvSpPr>
          <p:spPr>
            <a:xfrm>
              <a:off x="4504350" y="2407250"/>
              <a:ext cx="4775" cy="4300"/>
            </a:xfrm>
            <a:custGeom>
              <a:avLst/>
              <a:gdLst/>
              <a:ahLst/>
              <a:cxnLst/>
              <a:rect l="l" t="t" r="r" b="b"/>
              <a:pathLst>
                <a:path w="191" h="172" extrusionOk="0">
                  <a:moveTo>
                    <a:pt x="47" y="1"/>
                  </a:moveTo>
                  <a:cubicBezTo>
                    <a:pt x="20" y="1"/>
                    <a:pt x="0" y="34"/>
                    <a:pt x="27" y="61"/>
                  </a:cubicBezTo>
                  <a:cubicBezTo>
                    <a:pt x="75" y="85"/>
                    <a:pt x="99" y="120"/>
                    <a:pt x="134" y="156"/>
                  </a:cubicBezTo>
                  <a:cubicBezTo>
                    <a:pt x="138" y="167"/>
                    <a:pt x="145" y="171"/>
                    <a:pt x="152" y="171"/>
                  </a:cubicBezTo>
                  <a:cubicBezTo>
                    <a:pt x="170" y="171"/>
                    <a:pt x="190" y="149"/>
                    <a:pt x="182" y="132"/>
                  </a:cubicBezTo>
                  <a:cubicBezTo>
                    <a:pt x="146" y="73"/>
                    <a:pt x="110" y="61"/>
                    <a:pt x="75" y="13"/>
                  </a:cubicBezTo>
                  <a:cubicBezTo>
                    <a:pt x="66" y="4"/>
                    <a:pt x="56" y="1"/>
                    <a:pt x="4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4" name="Google Shape;13874;p56"/>
            <p:cNvSpPr/>
            <p:nvPr/>
          </p:nvSpPr>
          <p:spPr>
            <a:xfrm>
              <a:off x="4556075" y="2495925"/>
              <a:ext cx="14450" cy="25675"/>
            </a:xfrm>
            <a:custGeom>
              <a:avLst/>
              <a:gdLst/>
              <a:ahLst/>
              <a:cxnLst/>
              <a:rect l="l" t="t" r="r" b="b"/>
              <a:pathLst>
                <a:path w="578" h="1027" extrusionOk="0">
                  <a:moveTo>
                    <a:pt x="182" y="0"/>
                  </a:moveTo>
                  <a:cubicBezTo>
                    <a:pt x="47" y="0"/>
                    <a:pt x="0" y="173"/>
                    <a:pt x="101" y="229"/>
                  </a:cubicBezTo>
                  <a:cubicBezTo>
                    <a:pt x="220" y="300"/>
                    <a:pt x="196" y="479"/>
                    <a:pt x="196" y="598"/>
                  </a:cubicBezTo>
                  <a:cubicBezTo>
                    <a:pt x="196" y="741"/>
                    <a:pt x="196" y="872"/>
                    <a:pt x="256" y="991"/>
                  </a:cubicBezTo>
                  <a:cubicBezTo>
                    <a:pt x="262" y="1014"/>
                    <a:pt x="286" y="1026"/>
                    <a:pt x="313" y="1026"/>
                  </a:cubicBezTo>
                  <a:cubicBezTo>
                    <a:pt x="339" y="1026"/>
                    <a:pt x="369" y="1014"/>
                    <a:pt x="387" y="991"/>
                  </a:cubicBezTo>
                  <a:cubicBezTo>
                    <a:pt x="518" y="705"/>
                    <a:pt x="577" y="157"/>
                    <a:pt x="208" y="2"/>
                  </a:cubicBezTo>
                  <a:cubicBezTo>
                    <a:pt x="199" y="1"/>
                    <a:pt x="191" y="0"/>
                    <a:pt x="18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5" name="Google Shape;13875;p56"/>
            <p:cNvSpPr/>
            <p:nvPr/>
          </p:nvSpPr>
          <p:spPr>
            <a:xfrm>
              <a:off x="4569900" y="2504600"/>
              <a:ext cx="7775" cy="22675"/>
            </a:xfrm>
            <a:custGeom>
              <a:avLst/>
              <a:gdLst/>
              <a:ahLst/>
              <a:cxnLst/>
              <a:rect l="l" t="t" r="r" b="b"/>
              <a:pathLst>
                <a:path w="311" h="907" extrusionOk="0">
                  <a:moveTo>
                    <a:pt x="85" y="0"/>
                  </a:moveTo>
                  <a:cubicBezTo>
                    <a:pt x="61" y="0"/>
                    <a:pt x="36" y="13"/>
                    <a:pt x="36" y="36"/>
                  </a:cubicBezTo>
                  <a:cubicBezTo>
                    <a:pt x="13" y="286"/>
                    <a:pt x="1" y="632"/>
                    <a:pt x="96" y="870"/>
                  </a:cubicBezTo>
                  <a:cubicBezTo>
                    <a:pt x="109" y="890"/>
                    <a:pt x="138" y="906"/>
                    <a:pt x="162" y="906"/>
                  </a:cubicBezTo>
                  <a:cubicBezTo>
                    <a:pt x="181" y="906"/>
                    <a:pt x="198" y="896"/>
                    <a:pt x="203" y="870"/>
                  </a:cubicBezTo>
                  <a:cubicBezTo>
                    <a:pt x="310" y="608"/>
                    <a:pt x="203" y="275"/>
                    <a:pt x="120" y="13"/>
                  </a:cubicBezTo>
                  <a:cubicBezTo>
                    <a:pt x="111" y="4"/>
                    <a:pt x="98" y="0"/>
                    <a:pt x="8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6" name="Google Shape;13876;p56"/>
            <p:cNvSpPr/>
            <p:nvPr/>
          </p:nvSpPr>
          <p:spPr>
            <a:xfrm>
              <a:off x="4575250" y="2507275"/>
              <a:ext cx="8975" cy="31000"/>
            </a:xfrm>
            <a:custGeom>
              <a:avLst/>
              <a:gdLst/>
              <a:ahLst/>
              <a:cxnLst/>
              <a:rect l="l" t="t" r="r" b="b"/>
              <a:pathLst>
                <a:path w="359" h="1240" extrusionOk="0">
                  <a:moveTo>
                    <a:pt x="107" y="0"/>
                  </a:moveTo>
                  <a:cubicBezTo>
                    <a:pt x="83" y="0"/>
                    <a:pt x="61" y="15"/>
                    <a:pt x="61" y="48"/>
                  </a:cubicBezTo>
                  <a:cubicBezTo>
                    <a:pt x="72" y="418"/>
                    <a:pt x="1" y="834"/>
                    <a:pt x="120" y="1203"/>
                  </a:cubicBezTo>
                  <a:cubicBezTo>
                    <a:pt x="126" y="1227"/>
                    <a:pt x="150" y="1239"/>
                    <a:pt x="174" y="1239"/>
                  </a:cubicBezTo>
                  <a:cubicBezTo>
                    <a:pt x="197" y="1239"/>
                    <a:pt x="221" y="1227"/>
                    <a:pt x="227" y="1203"/>
                  </a:cubicBezTo>
                  <a:cubicBezTo>
                    <a:pt x="358" y="834"/>
                    <a:pt x="275" y="406"/>
                    <a:pt x="156" y="25"/>
                  </a:cubicBezTo>
                  <a:cubicBezTo>
                    <a:pt x="145" y="9"/>
                    <a:pt x="126" y="0"/>
                    <a:pt x="10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7" name="Google Shape;13877;p56"/>
            <p:cNvSpPr/>
            <p:nvPr/>
          </p:nvSpPr>
          <p:spPr>
            <a:xfrm>
              <a:off x="4584200" y="2513725"/>
              <a:ext cx="6850" cy="27550"/>
            </a:xfrm>
            <a:custGeom>
              <a:avLst/>
              <a:gdLst/>
              <a:ahLst/>
              <a:cxnLst/>
              <a:rect l="l" t="t" r="r" b="b"/>
              <a:pathLst>
                <a:path w="274" h="1102" extrusionOk="0">
                  <a:moveTo>
                    <a:pt x="72" y="0"/>
                  </a:moveTo>
                  <a:cubicBezTo>
                    <a:pt x="39" y="0"/>
                    <a:pt x="0" y="21"/>
                    <a:pt x="0" y="64"/>
                  </a:cubicBezTo>
                  <a:lnTo>
                    <a:pt x="48" y="648"/>
                  </a:lnTo>
                  <a:cubicBezTo>
                    <a:pt x="60" y="802"/>
                    <a:pt x="48" y="957"/>
                    <a:pt x="131" y="1076"/>
                  </a:cubicBezTo>
                  <a:cubicBezTo>
                    <a:pt x="142" y="1093"/>
                    <a:pt x="156" y="1102"/>
                    <a:pt x="170" y="1102"/>
                  </a:cubicBezTo>
                  <a:cubicBezTo>
                    <a:pt x="186" y="1102"/>
                    <a:pt x="202" y="1090"/>
                    <a:pt x="214" y="1064"/>
                  </a:cubicBezTo>
                  <a:cubicBezTo>
                    <a:pt x="274" y="910"/>
                    <a:pt x="226" y="755"/>
                    <a:pt x="191" y="600"/>
                  </a:cubicBezTo>
                  <a:cubicBezTo>
                    <a:pt x="167" y="421"/>
                    <a:pt x="155" y="231"/>
                    <a:pt x="119" y="52"/>
                  </a:cubicBezTo>
                  <a:cubicBezTo>
                    <a:pt x="131" y="18"/>
                    <a:pt x="104" y="0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8" name="Google Shape;13878;p56"/>
            <p:cNvSpPr/>
            <p:nvPr/>
          </p:nvSpPr>
          <p:spPr>
            <a:xfrm>
              <a:off x="4591425" y="2522850"/>
              <a:ext cx="7800" cy="10350"/>
            </a:xfrm>
            <a:custGeom>
              <a:avLst/>
              <a:gdLst/>
              <a:ahLst/>
              <a:cxnLst/>
              <a:rect l="l" t="t" r="r" b="b"/>
              <a:pathLst>
                <a:path w="312" h="414" extrusionOk="0">
                  <a:moveTo>
                    <a:pt x="74" y="0"/>
                  </a:moveTo>
                  <a:cubicBezTo>
                    <a:pt x="36" y="0"/>
                    <a:pt x="1" y="40"/>
                    <a:pt x="9" y="80"/>
                  </a:cubicBezTo>
                  <a:cubicBezTo>
                    <a:pt x="21" y="199"/>
                    <a:pt x="56" y="318"/>
                    <a:pt x="128" y="390"/>
                  </a:cubicBezTo>
                  <a:cubicBezTo>
                    <a:pt x="144" y="406"/>
                    <a:pt x="166" y="414"/>
                    <a:pt x="189" y="414"/>
                  </a:cubicBezTo>
                  <a:cubicBezTo>
                    <a:pt x="248" y="414"/>
                    <a:pt x="312" y="363"/>
                    <a:pt x="295" y="295"/>
                  </a:cubicBezTo>
                  <a:cubicBezTo>
                    <a:pt x="247" y="199"/>
                    <a:pt x="176" y="116"/>
                    <a:pt x="128" y="33"/>
                  </a:cubicBezTo>
                  <a:cubicBezTo>
                    <a:pt x="112" y="9"/>
                    <a:pt x="93" y="0"/>
                    <a:pt x="7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9" name="Google Shape;13879;p56"/>
            <p:cNvSpPr/>
            <p:nvPr/>
          </p:nvSpPr>
          <p:spPr>
            <a:xfrm>
              <a:off x="4586275" y="2545225"/>
              <a:ext cx="4775" cy="14325"/>
            </a:xfrm>
            <a:custGeom>
              <a:avLst/>
              <a:gdLst/>
              <a:ahLst/>
              <a:cxnLst/>
              <a:rect l="l" t="t" r="r" b="b"/>
              <a:pathLst>
                <a:path w="191" h="573" extrusionOk="0">
                  <a:moveTo>
                    <a:pt x="96" y="1"/>
                  </a:moveTo>
                  <a:cubicBezTo>
                    <a:pt x="66" y="1"/>
                    <a:pt x="36" y="19"/>
                    <a:pt x="36" y="54"/>
                  </a:cubicBezTo>
                  <a:cubicBezTo>
                    <a:pt x="36" y="150"/>
                    <a:pt x="24" y="233"/>
                    <a:pt x="24" y="328"/>
                  </a:cubicBezTo>
                  <a:cubicBezTo>
                    <a:pt x="24" y="400"/>
                    <a:pt x="1" y="495"/>
                    <a:pt x="60" y="555"/>
                  </a:cubicBezTo>
                  <a:cubicBezTo>
                    <a:pt x="72" y="566"/>
                    <a:pt x="90" y="572"/>
                    <a:pt x="106" y="572"/>
                  </a:cubicBezTo>
                  <a:cubicBezTo>
                    <a:pt x="123" y="572"/>
                    <a:pt x="137" y="566"/>
                    <a:pt x="143" y="555"/>
                  </a:cubicBezTo>
                  <a:cubicBezTo>
                    <a:pt x="191" y="495"/>
                    <a:pt x="179" y="400"/>
                    <a:pt x="179" y="328"/>
                  </a:cubicBezTo>
                  <a:cubicBezTo>
                    <a:pt x="179" y="233"/>
                    <a:pt x="155" y="150"/>
                    <a:pt x="155" y="54"/>
                  </a:cubicBezTo>
                  <a:cubicBezTo>
                    <a:pt x="155" y="19"/>
                    <a:pt x="126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0" name="Google Shape;13880;p56"/>
            <p:cNvSpPr/>
            <p:nvPr/>
          </p:nvSpPr>
          <p:spPr>
            <a:xfrm>
              <a:off x="4589325" y="2548875"/>
              <a:ext cx="10975" cy="15950"/>
            </a:xfrm>
            <a:custGeom>
              <a:avLst/>
              <a:gdLst/>
              <a:ahLst/>
              <a:cxnLst/>
              <a:rect l="l" t="t" r="r" b="b"/>
              <a:pathLst>
                <a:path w="439" h="638" extrusionOk="0">
                  <a:moveTo>
                    <a:pt x="167" y="0"/>
                  </a:moveTo>
                  <a:cubicBezTo>
                    <a:pt x="87" y="0"/>
                    <a:pt x="0" y="97"/>
                    <a:pt x="57" y="194"/>
                  </a:cubicBezTo>
                  <a:cubicBezTo>
                    <a:pt x="117" y="325"/>
                    <a:pt x="117" y="492"/>
                    <a:pt x="212" y="611"/>
                  </a:cubicBezTo>
                  <a:cubicBezTo>
                    <a:pt x="230" y="629"/>
                    <a:pt x="248" y="638"/>
                    <a:pt x="264" y="638"/>
                  </a:cubicBezTo>
                  <a:cubicBezTo>
                    <a:pt x="280" y="638"/>
                    <a:pt x="295" y="629"/>
                    <a:pt x="307" y="611"/>
                  </a:cubicBezTo>
                  <a:cubicBezTo>
                    <a:pt x="438" y="444"/>
                    <a:pt x="331" y="242"/>
                    <a:pt x="260" y="75"/>
                  </a:cubicBezTo>
                  <a:cubicBezTo>
                    <a:pt x="240" y="22"/>
                    <a:pt x="204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1" name="Google Shape;13881;p56"/>
            <p:cNvSpPr/>
            <p:nvPr/>
          </p:nvSpPr>
          <p:spPr>
            <a:xfrm>
              <a:off x="4600875" y="2555525"/>
              <a:ext cx="10050" cy="10675"/>
            </a:xfrm>
            <a:custGeom>
              <a:avLst/>
              <a:gdLst/>
              <a:ahLst/>
              <a:cxnLst/>
              <a:rect l="l" t="t" r="r" b="b"/>
              <a:pathLst>
                <a:path w="402" h="427" extrusionOk="0">
                  <a:moveTo>
                    <a:pt x="172" y="1"/>
                  </a:moveTo>
                  <a:cubicBezTo>
                    <a:pt x="81" y="1"/>
                    <a:pt x="0" y="119"/>
                    <a:pt x="83" y="202"/>
                  </a:cubicBezTo>
                  <a:cubicBezTo>
                    <a:pt x="143" y="262"/>
                    <a:pt x="167" y="333"/>
                    <a:pt x="214" y="393"/>
                  </a:cubicBezTo>
                  <a:cubicBezTo>
                    <a:pt x="235" y="416"/>
                    <a:pt x="259" y="426"/>
                    <a:pt x="283" y="426"/>
                  </a:cubicBezTo>
                  <a:cubicBezTo>
                    <a:pt x="343" y="426"/>
                    <a:pt x="401" y="362"/>
                    <a:pt x="393" y="285"/>
                  </a:cubicBezTo>
                  <a:cubicBezTo>
                    <a:pt x="381" y="178"/>
                    <a:pt x="309" y="107"/>
                    <a:pt x="250" y="35"/>
                  </a:cubicBezTo>
                  <a:cubicBezTo>
                    <a:pt x="226" y="11"/>
                    <a:pt x="198" y="1"/>
                    <a:pt x="17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2" name="Google Shape;13882;p56"/>
            <p:cNvSpPr/>
            <p:nvPr/>
          </p:nvSpPr>
          <p:spPr>
            <a:xfrm>
              <a:off x="4611425" y="2554975"/>
              <a:ext cx="7625" cy="11125"/>
            </a:xfrm>
            <a:custGeom>
              <a:avLst/>
              <a:gdLst/>
              <a:ahLst/>
              <a:cxnLst/>
              <a:rect l="l" t="t" r="r" b="b"/>
              <a:pathLst>
                <a:path w="305" h="445" extrusionOk="0">
                  <a:moveTo>
                    <a:pt x="146" y="1"/>
                  </a:moveTo>
                  <a:cubicBezTo>
                    <a:pt x="76" y="1"/>
                    <a:pt x="0" y="74"/>
                    <a:pt x="42" y="141"/>
                  </a:cubicBezTo>
                  <a:cubicBezTo>
                    <a:pt x="78" y="200"/>
                    <a:pt x="102" y="284"/>
                    <a:pt x="102" y="355"/>
                  </a:cubicBezTo>
                  <a:cubicBezTo>
                    <a:pt x="114" y="415"/>
                    <a:pt x="164" y="444"/>
                    <a:pt x="212" y="444"/>
                  </a:cubicBezTo>
                  <a:cubicBezTo>
                    <a:pt x="260" y="444"/>
                    <a:pt x="304" y="415"/>
                    <a:pt x="304" y="355"/>
                  </a:cubicBezTo>
                  <a:cubicBezTo>
                    <a:pt x="304" y="248"/>
                    <a:pt x="268" y="141"/>
                    <a:pt x="221" y="45"/>
                  </a:cubicBezTo>
                  <a:cubicBezTo>
                    <a:pt x="203" y="14"/>
                    <a:pt x="175" y="1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3" name="Google Shape;13883;p56"/>
            <p:cNvSpPr/>
            <p:nvPr/>
          </p:nvSpPr>
          <p:spPr>
            <a:xfrm>
              <a:off x="4619900" y="2548700"/>
              <a:ext cx="6825" cy="15650"/>
            </a:xfrm>
            <a:custGeom>
              <a:avLst/>
              <a:gdLst/>
              <a:ahLst/>
              <a:cxnLst/>
              <a:rect l="l" t="t" r="r" b="b"/>
              <a:pathLst>
                <a:path w="273" h="626" extrusionOk="0">
                  <a:moveTo>
                    <a:pt x="71" y="0"/>
                  </a:moveTo>
                  <a:cubicBezTo>
                    <a:pt x="44" y="0"/>
                    <a:pt x="12" y="24"/>
                    <a:pt x="1" y="70"/>
                  </a:cubicBezTo>
                  <a:cubicBezTo>
                    <a:pt x="1" y="249"/>
                    <a:pt x="25" y="511"/>
                    <a:pt x="180" y="618"/>
                  </a:cubicBezTo>
                  <a:cubicBezTo>
                    <a:pt x="190" y="623"/>
                    <a:pt x="200" y="625"/>
                    <a:pt x="210" y="625"/>
                  </a:cubicBezTo>
                  <a:cubicBezTo>
                    <a:pt x="245" y="625"/>
                    <a:pt x="272" y="596"/>
                    <a:pt x="263" y="558"/>
                  </a:cubicBezTo>
                  <a:cubicBezTo>
                    <a:pt x="239" y="475"/>
                    <a:pt x="203" y="416"/>
                    <a:pt x="168" y="332"/>
                  </a:cubicBezTo>
                  <a:cubicBezTo>
                    <a:pt x="144" y="249"/>
                    <a:pt x="120" y="154"/>
                    <a:pt x="120" y="82"/>
                  </a:cubicBezTo>
                  <a:cubicBezTo>
                    <a:pt x="126" y="27"/>
                    <a:pt x="101" y="0"/>
                    <a:pt x="7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4" name="Google Shape;13884;p56"/>
            <p:cNvSpPr/>
            <p:nvPr/>
          </p:nvSpPr>
          <p:spPr>
            <a:xfrm>
              <a:off x="4625275" y="2539875"/>
              <a:ext cx="8650" cy="24950"/>
            </a:xfrm>
            <a:custGeom>
              <a:avLst/>
              <a:gdLst/>
              <a:ahLst/>
              <a:cxnLst/>
              <a:rect l="l" t="t" r="r" b="b"/>
              <a:pathLst>
                <a:path w="346" h="998" extrusionOk="0">
                  <a:moveTo>
                    <a:pt x="87" y="1"/>
                  </a:moveTo>
                  <a:cubicBezTo>
                    <a:pt x="51" y="1"/>
                    <a:pt x="12" y="35"/>
                    <a:pt x="12" y="78"/>
                  </a:cubicBezTo>
                  <a:cubicBezTo>
                    <a:pt x="60" y="376"/>
                    <a:pt x="0" y="769"/>
                    <a:pt x="226" y="983"/>
                  </a:cubicBezTo>
                  <a:cubicBezTo>
                    <a:pt x="234" y="994"/>
                    <a:pt x="244" y="998"/>
                    <a:pt x="255" y="998"/>
                  </a:cubicBezTo>
                  <a:cubicBezTo>
                    <a:pt x="281" y="998"/>
                    <a:pt x="310" y="976"/>
                    <a:pt x="310" y="959"/>
                  </a:cubicBezTo>
                  <a:cubicBezTo>
                    <a:pt x="346" y="661"/>
                    <a:pt x="226" y="316"/>
                    <a:pt x="143" y="54"/>
                  </a:cubicBezTo>
                  <a:cubicBezTo>
                    <a:pt x="134" y="16"/>
                    <a:pt x="111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5" name="Google Shape;13885;p56"/>
            <p:cNvSpPr/>
            <p:nvPr/>
          </p:nvSpPr>
          <p:spPr>
            <a:xfrm>
              <a:off x="4635775" y="2543825"/>
              <a:ext cx="14525" cy="23850"/>
            </a:xfrm>
            <a:custGeom>
              <a:avLst/>
              <a:gdLst/>
              <a:ahLst/>
              <a:cxnLst/>
              <a:rect l="l" t="t" r="r" b="b"/>
              <a:pathLst>
                <a:path w="581" h="954" extrusionOk="0">
                  <a:moveTo>
                    <a:pt x="53" y="0"/>
                  </a:moveTo>
                  <a:cubicBezTo>
                    <a:pt x="28" y="0"/>
                    <a:pt x="0" y="26"/>
                    <a:pt x="9" y="51"/>
                  </a:cubicBezTo>
                  <a:cubicBezTo>
                    <a:pt x="116" y="337"/>
                    <a:pt x="68" y="670"/>
                    <a:pt x="259" y="920"/>
                  </a:cubicBezTo>
                  <a:cubicBezTo>
                    <a:pt x="284" y="937"/>
                    <a:pt x="315" y="954"/>
                    <a:pt x="344" y="954"/>
                  </a:cubicBezTo>
                  <a:cubicBezTo>
                    <a:pt x="356" y="954"/>
                    <a:pt x="367" y="951"/>
                    <a:pt x="378" y="944"/>
                  </a:cubicBezTo>
                  <a:cubicBezTo>
                    <a:pt x="580" y="884"/>
                    <a:pt x="390" y="634"/>
                    <a:pt x="354" y="527"/>
                  </a:cubicBezTo>
                  <a:cubicBezTo>
                    <a:pt x="283" y="337"/>
                    <a:pt x="235" y="158"/>
                    <a:pt x="80" y="15"/>
                  </a:cubicBezTo>
                  <a:cubicBezTo>
                    <a:pt x="73" y="5"/>
                    <a:pt x="63" y="0"/>
                    <a:pt x="5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6" name="Google Shape;13886;p56"/>
            <p:cNvSpPr/>
            <p:nvPr/>
          </p:nvSpPr>
          <p:spPr>
            <a:xfrm>
              <a:off x="4649075" y="2552725"/>
              <a:ext cx="9550" cy="12925"/>
            </a:xfrm>
            <a:custGeom>
              <a:avLst/>
              <a:gdLst/>
              <a:ahLst/>
              <a:cxnLst/>
              <a:rect l="l" t="t" r="r" b="b"/>
              <a:pathLst>
                <a:path w="382" h="517" extrusionOk="0">
                  <a:moveTo>
                    <a:pt x="14" y="1"/>
                  </a:moveTo>
                  <a:cubicBezTo>
                    <a:pt x="6" y="1"/>
                    <a:pt x="1" y="20"/>
                    <a:pt x="1" y="28"/>
                  </a:cubicBezTo>
                  <a:cubicBezTo>
                    <a:pt x="60" y="112"/>
                    <a:pt x="84" y="207"/>
                    <a:pt x="120" y="314"/>
                  </a:cubicBezTo>
                  <a:cubicBezTo>
                    <a:pt x="144" y="397"/>
                    <a:pt x="156" y="505"/>
                    <a:pt x="263" y="516"/>
                  </a:cubicBezTo>
                  <a:cubicBezTo>
                    <a:pt x="298" y="516"/>
                    <a:pt x="310" y="505"/>
                    <a:pt x="322" y="481"/>
                  </a:cubicBezTo>
                  <a:cubicBezTo>
                    <a:pt x="382" y="385"/>
                    <a:pt x="286" y="290"/>
                    <a:pt x="227" y="219"/>
                  </a:cubicBezTo>
                  <a:cubicBezTo>
                    <a:pt x="156" y="147"/>
                    <a:pt x="108" y="64"/>
                    <a:pt x="25" y="16"/>
                  </a:cubicBezTo>
                  <a:cubicBezTo>
                    <a:pt x="21" y="5"/>
                    <a:pt x="17" y="1"/>
                    <a:pt x="1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7" name="Google Shape;13887;p56"/>
            <p:cNvSpPr/>
            <p:nvPr/>
          </p:nvSpPr>
          <p:spPr>
            <a:xfrm>
              <a:off x="4661375" y="2555450"/>
              <a:ext cx="12725" cy="6925"/>
            </a:xfrm>
            <a:custGeom>
              <a:avLst/>
              <a:gdLst/>
              <a:ahLst/>
              <a:cxnLst/>
              <a:rect l="l" t="t" r="r" b="b"/>
              <a:pathLst>
                <a:path w="509" h="277" extrusionOk="0">
                  <a:moveTo>
                    <a:pt x="77" y="1"/>
                  </a:moveTo>
                  <a:cubicBezTo>
                    <a:pt x="35" y="1"/>
                    <a:pt x="1" y="41"/>
                    <a:pt x="33" y="62"/>
                  </a:cubicBezTo>
                  <a:cubicBezTo>
                    <a:pt x="68" y="146"/>
                    <a:pt x="128" y="205"/>
                    <a:pt x="211" y="229"/>
                  </a:cubicBezTo>
                  <a:cubicBezTo>
                    <a:pt x="247" y="241"/>
                    <a:pt x="295" y="276"/>
                    <a:pt x="342" y="276"/>
                  </a:cubicBezTo>
                  <a:cubicBezTo>
                    <a:pt x="390" y="276"/>
                    <a:pt x="426" y="265"/>
                    <a:pt x="473" y="265"/>
                  </a:cubicBezTo>
                  <a:cubicBezTo>
                    <a:pt x="509" y="265"/>
                    <a:pt x="509" y="217"/>
                    <a:pt x="509" y="205"/>
                  </a:cubicBezTo>
                  <a:cubicBezTo>
                    <a:pt x="485" y="169"/>
                    <a:pt x="473" y="146"/>
                    <a:pt x="449" y="110"/>
                  </a:cubicBezTo>
                  <a:cubicBezTo>
                    <a:pt x="414" y="86"/>
                    <a:pt x="366" y="62"/>
                    <a:pt x="330" y="50"/>
                  </a:cubicBezTo>
                  <a:cubicBezTo>
                    <a:pt x="283" y="38"/>
                    <a:pt x="247" y="3"/>
                    <a:pt x="211" y="3"/>
                  </a:cubicBezTo>
                  <a:lnTo>
                    <a:pt x="92" y="3"/>
                  </a:lnTo>
                  <a:cubicBezTo>
                    <a:pt x="87" y="1"/>
                    <a:pt x="82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8" name="Google Shape;13888;p56"/>
            <p:cNvSpPr/>
            <p:nvPr/>
          </p:nvSpPr>
          <p:spPr>
            <a:xfrm>
              <a:off x="4676425" y="2558375"/>
              <a:ext cx="6200" cy="4325"/>
            </a:xfrm>
            <a:custGeom>
              <a:avLst/>
              <a:gdLst/>
              <a:ahLst/>
              <a:cxnLst/>
              <a:rect l="l" t="t" r="r" b="b"/>
              <a:pathLst>
                <a:path w="248" h="173" extrusionOk="0">
                  <a:moveTo>
                    <a:pt x="106" y="0"/>
                  </a:moveTo>
                  <a:cubicBezTo>
                    <a:pt x="48" y="0"/>
                    <a:pt x="1" y="87"/>
                    <a:pt x="62" y="148"/>
                  </a:cubicBezTo>
                  <a:cubicBezTo>
                    <a:pt x="97" y="159"/>
                    <a:pt x="109" y="171"/>
                    <a:pt x="145" y="171"/>
                  </a:cubicBezTo>
                  <a:cubicBezTo>
                    <a:pt x="150" y="172"/>
                    <a:pt x="154" y="173"/>
                    <a:pt x="159" y="173"/>
                  </a:cubicBezTo>
                  <a:cubicBezTo>
                    <a:pt x="221" y="173"/>
                    <a:pt x="247" y="97"/>
                    <a:pt x="181" y="52"/>
                  </a:cubicBezTo>
                  <a:lnTo>
                    <a:pt x="169" y="40"/>
                  </a:lnTo>
                  <a:cubicBezTo>
                    <a:pt x="150" y="12"/>
                    <a:pt x="127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9" name="Google Shape;13889;p56"/>
            <p:cNvSpPr/>
            <p:nvPr/>
          </p:nvSpPr>
          <p:spPr>
            <a:xfrm>
              <a:off x="4582100" y="2559150"/>
              <a:ext cx="4800" cy="8725"/>
            </a:xfrm>
            <a:custGeom>
              <a:avLst/>
              <a:gdLst/>
              <a:ahLst/>
              <a:cxnLst/>
              <a:rect l="l" t="t" r="r" b="b"/>
              <a:pathLst>
                <a:path w="192" h="349" extrusionOk="0">
                  <a:moveTo>
                    <a:pt x="87" y="0"/>
                  </a:moveTo>
                  <a:cubicBezTo>
                    <a:pt x="48" y="0"/>
                    <a:pt x="13" y="27"/>
                    <a:pt x="13" y="81"/>
                  </a:cubicBezTo>
                  <a:cubicBezTo>
                    <a:pt x="13" y="152"/>
                    <a:pt x="1" y="271"/>
                    <a:pt x="60" y="331"/>
                  </a:cubicBezTo>
                  <a:cubicBezTo>
                    <a:pt x="66" y="343"/>
                    <a:pt x="81" y="349"/>
                    <a:pt x="96" y="349"/>
                  </a:cubicBezTo>
                  <a:cubicBezTo>
                    <a:pt x="111" y="349"/>
                    <a:pt x="126" y="343"/>
                    <a:pt x="132" y="331"/>
                  </a:cubicBezTo>
                  <a:cubicBezTo>
                    <a:pt x="191" y="271"/>
                    <a:pt x="179" y="152"/>
                    <a:pt x="179" y="81"/>
                  </a:cubicBezTo>
                  <a:cubicBezTo>
                    <a:pt x="168" y="27"/>
                    <a:pt x="126" y="0"/>
                    <a:pt x="8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0" name="Google Shape;13890;p56"/>
            <p:cNvSpPr/>
            <p:nvPr/>
          </p:nvSpPr>
          <p:spPr>
            <a:xfrm>
              <a:off x="4568725" y="2557800"/>
              <a:ext cx="7450" cy="10825"/>
            </a:xfrm>
            <a:custGeom>
              <a:avLst/>
              <a:gdLst/>
              <a:ahLst/>
              <a:cxnLst/>
              <a:rect l="l" t="t" r="r" b="b"/>
              <a:pathLst>
                <a:path w="298" h="433" extrusionOk="0">
                  <a:moveTo>
                    <a:pt x="185" y="1"/>
                  </a:moveTo>
                  <a:cubicBezTo>
                    <a:pt x="139" y="1"/>
                    <a:pt x="95" y="30"/>
                    <a:pt x="95" y="87"/>
                  </a:cubicBezTo>
                  <a:cubicBezTo>
                    <a:pt x="95" y="135"/>
                    <a:pt x="95" y="182"/>
                    <a:pt x="71" y="230"/>
                  </a:cubicBezTo>
                  <a:cubicBezTo>
                    <a:pt x="60" y="242"/>
                    <a:pt x="36" y="254"/>
                    <a:pt x="36" y="266"/>
                  </a:cubicBezTo>
                  <a:cubicBezTo>
                    <a:pt x="24" y="302"/>
                    <a:pt x="24" y="325"/>
                    <a:pt x="12" y="361"/>
                  </a:cubicBezTo>
                  <a:cubicBezTo>
                    <a:pt x="0" y="385"/>
                    <a:pt x="12" y="433"/>
                    <a:pt x="60" y="433"/>
                  </a:cubicBezTo>
                  <a:cubicBezTo>
                    <a:pt x="143" y="421"/>
                    <a:pt x="191" y="409"/>
                    <a:pt x="238" y="325"/>
                  </a:cubicBezTo>
                  <a:cubicBezTo>
                    <a:pt x="262" y="254"/>
                    <a:pt x="274" y="182"/>
                    <a:pt x="298" y="111"/>
                  </a:cubicBezTo>
                  <a:cubicBezTo>
                    <a:pt x="291" y="36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1" name="Google Shape;13891;p56"/>
            <p:cNvSpPr/>
            <p:nvPr/>
          </p:nvSpPr>
          <p:spPr>
            <a:xfrm>
              <a:off x="4558700" y="2564275"/>
              <a:ext cx="4375" cy="6775"/>
            </a:xfrm>
            <a:custGeom>
              <a:avLst/>
              <a:gdLst/>
              <a:ahLst/>
              <a:cxnLst/>
              <a:rect l="l" t="t" r="r" b="b"/>
              <a:pathLst>
                <a:path w="175" h="271" extrusionOk="0">
                  <a:moveTo>
                    <a:pt x="121" y="1"/>
                  </a:moveTo>
                  <a:cubicBezTo>
                    <a:pt x="94" y="1"/>
                    <a:pt x="68" y="19"/>
                    <a:pt x="68" y="54"/>
                  </a:cubicBezTo>
                  <a:cubicBezTo>
                    <a:pt x="68" y="114"/>
                    <a:pt x="68" y="162"/>
                    <a:pt x="32" y="209"/>
                  </a:cubicBezTo>
                  <a:cubicBezTo>
                    <a:pt x="0" y="230"/>
                    <a:pt x="25" y="271"/>
                    <a:pt x="48" y="271"/>
                  </a:cubicBezTo>
                  <a:cubicBezTo>
                    <a:pt x="50" y="271"/>
                    <a:pt x="53" y="270"/>
                    <a:pt x="56" y="269"/>
                  </a:cubicBezTo>
                  <a:cubicBezTo>
                    <a:pt x="151" y="233"/>
                    <a:pt x="163" y="126"/>
                    <a:pt x="175" y="54"/>
                  </a:cubicBezTo>
                  <a:cubicBezTo>
                    <a:pt x="175" y="19"/>
                    <a:pt x="148" y="1"/>
                    <a:pt x="12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2" name="Google Shape;13892;p56"/>
            <p:cNvSpPr/>
            <p:nvPr/>
          </p:nvSpPr>
          <p:spPr>
            <a:xfrm>
              <a:off x="4539250" y="2564475"/>
              <a:ext cx="12225" cy="13600"/>
            </a:xfrm>
            <a:custGeom>
              <a:avLst/>
              <a:gdLst/>
              <a:ahLst/>
              <a:cxnLst/>
              <a:rect l="l" t="t" r="r" b="b"/>
              <a:pathLst>
                <a:path w="489" h="544" extrusionOk="0">
                  <a:moveTo>
                    <a:pt x="366" y="0"/>
                  </a:moveTo>
                  <a:cubicBezTo>
                    <a:pt x="308" y="0"/>
                    <a:pt x="250" y="36"/>
                    <a:pt x="250" y="106"/>
                  </a:cubicBezTo>
                  <a:cubicBezTo>
                    <a:pt x="250" y="201"/>
                    <a:pt x="227" y="261"/>
                    <a:pt x="155" y="308"/>
                  </a:cubicBezTo>
                  <a:cubicBezTo>
                    <a:pt x="84" y="356"/>
                    <a:pt x="0" y="487"/>
                    <a:pt x="119" y="535"/>
                  </a:cubicBezTo>
                  <a:cubicBezTo>
                    <a:pt x="137" y="540"/>
                    <a:pt x="155" y="543"/>
                    <a:pt x="172" y="543"/>
                  </a:cubicBezTo>
                  <a:cubicBezTo>
                    <a:pt x="260" y="543"/>
                    <a:pt x="342" y="475"/>
                    <a:pt x="381" y="416"/>
                  </a:cubicBezTo>
                  <a:cubicBezTo>
                    <a:pt x="465" y="332"/>
                    <a:pt x="488" y="225"/>
                    <a:pt x="488" y="118"/>
                  </a:cubicBezTo>
                  <a:cubicBezTo>
                    <a:pt x="488" y="39"/>
                    <a:pt x="427" y="0"/>
                    <a:pt x="36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3" name="Google Shape;13893;p56"/>
            <p:cNvSpPr/>
            <p:nvPr/>
          </p:nvSpPr>
          <p:spPr>
            <a:xfrm>
              <a:off x="4533600" y="2576050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12" y="0"/>
                  </a:moveTo>
                  <a:cubicBezTo>
                    <a:pt x="0" y="0"/>
                    <a:pt x="0" y="12"/>
                    <a:pt x="12" y="12"/>
                  </a:cubicBezTo>
                  <a:cubicBezTo>
                    <a:pt x="36" y="12"/>
                    <a:pt x="36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4" name="Google Shape;13894;p56"/>
            <p:cNvSpPr/>
            <p:nvPr/>
          </p:nvSpPr>
          <p:spPr>
            <a:xfrm>
              <a:off x="4172825" y="2701350"/>
              <a:ext cx="4675" cy="13875"/>
            </a:xfrm>
            <a:custGeom>
              <a:avLst/>
              <a:gdLst/>
              <a:ahLst/>
              <a:cxnLst/>
              <a:rect l="l" t="t" r="r" b="b"/>
              <a:pathLst>
                <a:path w="187" h="555" extrusionOk="0">
                  <a:moveTo>
                    <a:pt x="108" y="1"/>
                  </a:moveTo>
                  <a:cubicBezTo>
                    <a:pt x="80" y="1"/>
                    <a:pt x="53" y="20"/>
                    <a:pt x="48" y="60"/>
                  </a:cubicBezTo>
                  <a:cubicBezTo>
                    <a:pt x="25" y="215"/>
                    <a:pt x="1" y="406"/>
                    <a:pt x="84" y="536"/>
                  </a:cubicBezTo>
                  <a:cubicBezTo>
                    <a:pt x="90" y="548"/>
                    <a:pt x="102" y="554"/>
                    <a:pt x="114" y="554"/>
                  </a:cubicBezTo>
                  <a:cubicBezTo>
                    <a:pt x="126" y="554"/>
                    <a:pt x="138" y="548"/>
                    <a:pt x="144" y="536"/>
                  </a:cubicBezTo>
                  <a:cubicBezTo>
                    <a:pt x="179" y="394"/>
                    <a:pt x="156" y="239"/>
                    <a:pt x="179" y="96"/>
                  </a:cubicBezTo>
                  <a:cubicBezTo>
                    <a:pt x="186" y="35"/>
                    <a:pt x="146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5" name="Google Shape;13895;p56"/>
            <p:cNvSpPr/>
            <p:nvPr/>
          </p:nvSpPr>
          <p:spPr>
            <a:xfrm>
              <a:off x="4176100" y="2705900"/>
              <a:ext cx="7175" cy="18175"/>
            </a:xfrm>
            <a:custGeom>
              <a:avLst/>
              <a:gdLst/>
              <a:ahLst/>
              <a:cxnLst/>
              <a:rect l="l" t="t" r="r" b="b"/>
              <a:pathLst>
                <a:path w="287" h="727" extrusionOk="0">
                  <a:moveTo>
                    <a:pt x="144" y="0"/>
                  </a:moveTo>
                  <a:cubicBezTo>
                    <a:pt x="114" y="0"/>
                    <a:pt x="84" y="15"/>
                    <a:pt x="72" y="45"/>
                  </a:cubicBezTo>
                  <a:cubicBezTo>
                    <a:pt x="60" y="164"/>
                    <a:pt x="36" y="283"/>
                    <a:pt x="36" y="402"/>
                  </a:cubicBezTo>
                  <a:cubicBezTo>
                    <a:pt x="36" y="509"/>
                    <a:pt x="1" y="628"/>
                    <a:pt x="96" y="700"/>
                  </a:cubicBezTo>
                  <a:cubicBezTo>
                    <a:pt x="108" y="718"/>
                    <a:pt x="126" y="727"/>
                    <a:pt x="144" y="727"/>
                  </a:cubicBezTo>
                  <a:cubicBezTo>
                    <a:pt x="161" y="727"/>
                    <a:pt x="179" y="718"/>
                    <a:pt x="191" y="700"/>
                  </a:cubicBezTo>
                  <a:cubicBezTo>
                    <a:pt x="286" y="628"/>
                    <a:pt x="251" y="497"/>
                    <a:pt x="251" y="402"/>
                  </a:cubicBezTo>
                  <a:cubicBezTo>
                    <a:pt x="251" y="283"/>
                    <a:pt x="227" y="164"/>
                    <a:pt x="215" y="45"/>
                  </a:cubicBezTo>
                  <a:cubicBezTo>
                    <a:pt x="203" y="15"/>
                    <a:pt x="173" y="0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6" name="Google Shape;13896;p56"/>
            <p:cNvSpPr/>
            <p:nvPr/>
          </p:nvSpPr>
          <p:spPr>
            <a:xfrm>
              <a:off x="4180575" y="2710150"/>
              <a:ext cx="7750" cy="21850"/>
            </a:xfrm>
            <a:custGeom>
              <a:avLst/>
              <a:gdLst/>
              <a:ahLst/>
              <a:cxnLst/>
              <a:rect l="l" t="t" r="r" b="b"/>
              <a:pathLst>
                <a:path w="310" h="874" extrusionOk="0">
                  <a:moveTo>
                    <a:pt x="103" y="1"/>
                  </a:moveTo>
                  <a:cubicBezTo>
                    <a:pt x="53" y="1"/>
                    <a:pt x="0" y="31"/>
                    <a:pt x="0" y="89"/>
                  </a:cubicBezTo>
                  <a:cubicBezTo>
                    <a:pt x="12" y="327"/>
                    <a:pt x="0" y="637"/>
                    <a:pt x="143" y="839"/>
                  </a:cubicBezTo>
                  <a:cubicBezTo>
                    <a:pt x="160" y="862"/>
                    <a:pt x="185" y="874"/>
                    <a:pt x="208" y="874"/>
                  </a:cubicBezTo>
                  <a:cubicBezTo>
                    <a:pt x="233" y="874"/>
                    <a:pt x="256" y="859"/>
                    <a:pt x="262" y="827"/>
                  </a:cubicBezTo>
                  <a:cubicBezTo>
                    <a:pt x="310" y="589"/>
                    <a:pt x="227" y="304"/>
                    <a:pt x="191" y="65"/>
                  </a:cubicBezTo>
                  <a:cubicBezTo>
                    <a:pt x="185" y="22"/>
                    <a:pt x="145" y="1"/>
                    <a:pt x="1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7" name="Google Shape;13897;p56"/>
            <p:cNvSpPr/>
            <p:nvPr/>
          </p:nvSpPr>
          <p:spPr>
            <a:xfrm>
              <a:off x="4190225" y="2717425"/>
              <a:ext cx="9425" cy="14800"/>
            </a:xfrm>
            <a:custGeom>
              <a:avLst/>
              <a:gdLst/>
              <a:ahLst/>
              <a:cxnLst/>
              <a:rect l="l" t="t" r="r" b="b"/>
              <a:pathLst>
                <a:path w="377" h="592" extrusionOk="0">
                  <a:moveTo>
                    <a:pt x="83" y="0"/>
                  </a:moveTo>
                  <a:cubicBezTo>
                    <a:pt x="39" y="0"/>
                    <a:pt x="0" y="46"/>
                    <a:pt x="31" y="108"/>
                  </a:cubicBezTo>
                  <a:cubicBezTo>
                    <a:pt x="79" y="191"/>
                    <a:pt x="126" y="286"/>
                    <a:pt x="150" y="370"/>
                  </a:cubicBezTo>
                  <a:cubicBezTo>
                    <a:pt x="186" y="453"/>
                    <a:pt x="186" y="536"/>
                    <a:pt x="257" y="584"/>
                  </a:cubicBezTo>
                  <a:cubicBezTo>
                    <a:pt x="267" y="589"/>
                    <a:pt x="279" y="592"/>
                    <a:pt x="290" y="592"/>
                  </a:cubicBezTo>
                  <a:cubicBezTo>
                    <a:pt x="307" y="592"/>
                    <a:pt x="322" y="586"/>
                    <a:pt x="329" y="572"/>
                  </a:cubicBezTo>
                  <a:cubicBezTo>
                    <a:pt x="376" y="477"/>
                    <a:pt x="317" y="394"/>
                    <a:pt x="281" y="310"/>
                  </a:cubicBezTo>
                  <a:cubicBezTo>
                    <a:pt x="257" y="227"/>
                    <a:pt x="210" y="132"/>
                    <a:pt x="150" y="48"/>
                  </a:cubicBezTo>
                  <a:cubicBezTo>
                    <a:pt x="133" y="14"/>
                    <a:pt x="107" y="0"/>
                    <a:pt x="8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8" name="Google Shape;13898;p56"/>
            <p:cNvSpPr/>
            <p:nvPr/>
          </p:nvSpPr>
          <p:spPr>
            <a:xfrm>
              <a:off x="4198800" y="2722450"/>
              <a:ext cx="6500" cy="6900"/>
            </a:xfrm>
            <a:custGeom>
              <a:avLst/>
              <a:gdLst/>
              <a:ahLst/>
              <a:cxnLst/>
              <a:rect l="l" t="t" r="r" b="b"/>
              <a:pathLst>
                <a:path w="260" h="276" extrusionOk="0">
                  <a:moveTo>
                    <a:pt x="106" y="1"/>
                  </a:moveTo>
                  <a:cubicBezTo>
                    <a:pt x="52" y="1"/>
                    <a:pt x="1" y="52"/>
                    <a:pt x="33" y="109"/>
                  </a:cubicBezTo>
                  <a:cubicBezTo>
                    <a:pt x="81" y="204"/>
                    <a:pt x="105" y="264"/>
                    <a:pt x="212" y="276"/>
                  </a:cubicBezTo>
                  <a:cubicBezTo>
                    <a:pt x="224" y="276"/>
                    <a:pt x="260" y="264"/>
                    <a:pt x="260" y="228"/>
                  </a:cubicBezTo>
                  <a:cubicBezTo>
                    <a:pt x="260" y="157"/>
                    <a:pt x="212" y="97"/>
                    <a:pt x="176" y="38"/>
                  </a:cubicBezTo>
                  <a:cubicBezTo>
                    <a:pt x="157" y="11"/>
                    <a:pt x="132" y="1"/>
                    <a:pt x="1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9" name="Google Shape;13899;p56"/>
            <p:cNvSpPr/>
            <p:nvPr/>
          </p:nvSpPr>
          <p:spPr>
            <a:xfrm>
              <a:off x="4213025" y="2725025"/>
              <a:ext cx="5975" cy="8800"/>
            </a:xfrm>
            <a:custGeom>
              <a:avLst/>
              <a:gdLst/>
              <a:ahLst/>
              <a:cxnLst/>
              <a:rect l="l" t="t" r="r" b="b"/>
              <a:pathLst>
                <a:path w="239" h="352" extrusionOk="0">
                  <a:moveTo>
                    <a:pt x="113" y="0"/>
                  </a:moveTo>
                  <a:cubicBezTo>
                    <a:pt x="69" y="0"/>
                    <a:pt x="24" y="30"/>
                    <a:pt x="24" y="90"/>
                  </a:cubicBezTo>
                  <a:cubicBezTo>
                    <a:pt x="24" y="161"/>
                    <a:pt x="0" y="351"/>
                    <a:pt x="119" y="351"/>
                  </a:cubicBezTo>
                  <a:cubicBezTo>
                    <a:pt x="238" y="351"/>
                    <a:pt x="202" y="149"/>
                    <a:pt x="202" y="90"/>
                  </a:cubicBezTo>
                  <a:cubicBezTo>
                    <a:pt x="202" y="30"/>
                    <a:pt x="158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0" name="Google Shape;13900;p56"/>
            <p:cNvSpPr/>
            <p:nvPr/>
          </p:nvSpPr>
          <p:spPr>
            <a:xfrm>
              <a:off x="4215650" y="2733450"/>
              <a:ext cx="9300" cy="6700"/>
            </a:xfrm>
            <a:custGeom>
              <a:avLst/>
              <a:gdLst/>
              <a:ahLst/>
              <a:cxnLst/>
              <a:rect l="l" t="t" r="r" b="b"/>
              <a:pathLst>
                <a:path w="372" h="268" extrusionOk="0">
                  <a:moveTo>
                    <a:pt x="184" y="1"/>
                  </a:moveTo>
                  <a:cubicBezTo>
                    <a:pt x="89" y="1"/>
                    <a:pt x="1" y="177"/>
                    <a:pt x="145" y="229"/>
                  </a:cubicBezTo>
                  <a:cubicBezTo>
                    <a:pt x="187" y="245"/>
                    <a:pt x="222" y="268"/>
                    <a:pt x="264" y="268"/>
                  </a:cubicBezTo>
                  <a:cubicBezTo>
                    <a:pt x="282" y="268"/>
                    <a:pt x="302" y="263"/>
                    <a:pt x="324" y="253"/>
                  </a:cubicBezTo>
                  <a:cubicBezTo>
                    <a:pt x="359" y="241"/>
                    <a:pt x="371" y="205"/>
                    <a:pt x="371" y="181"/>
                  </a:cubicBezTo>
                  <a:cubicBezTo>
                    <a:pt x="359" y="110"/>
                    <a:pt x="300" y="62"/>
                    <a:pt x="228" y="14"/>
                  </a:cubicBezTo>
                  <a:cubicBezTo>
                    <a:pt x="214" y="5"/>
                    <a:pt x="199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1" name="Google Shape;13901;p56"/>
            <p:cNvSpPr/>
            <p:nvPr/>
          </p:nvSpPr>
          <p:spPr>
            <a:xfrm>
              <a:off x="4227175" y="2737425"/>
              <a:ext cx="8825" cy="6825"/>
            </a:xfrm>
            <a:custGeom>
              <a:avLst/>
              <a:gdLst/>
              <a:ahLst/>
              <a:cxnLst/>
              <a:rect l="l" t="t" r="r" b="b"/>
              <a:pathLst>
                <a:path w="353" h="273" extrusionOk="0">
                  <a:moveTo>
                    <a:pt x="27" y="0"/>
                  </a:moveTo>
                  <a:cubicBezTo>
                    <a:pt x="14" y="0"/>
                    <a:pt x="1" y="17"/>
                    <a:pt x="17" y="34"/>
                  </a:cubicBezTo>
                  <a:cubicBezTo>
                    <a:pt x="41" y="94"/>
                    <a:pt x="41" y="165"/>
                    <a:pt x="77" y="213"/>
                  </a:cubicBezTo>
                  <a:cubicBezTo>
                    <a:pt x="98" y="256"/>
                    <a:pt x="130" y="272"/>
                    <a:pt x="162" y="272"/>
                  </a:cubicBezTo>
                  <a:cubicBezTo>
                    <a:pt x="255" y="272"/>
                    <a:pt x="353" y="132"/>
                    <a:pt x="220" y="70"/>
                  </a:cubicBezTo>
                  <a:cubicBezTo>
                    <a:pt x="160" y="34"/>
                    <a:pt x="101" y="34"/>
                    <a:pt x="41" y="10"/>
                  </a:cubicBezTo>
                  <a:cubicBezTo>
                    <a:pt x="38" y="3"/>
                    <a:pt x="32" y="0"/>
                    <a:pt x="2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2" name="Google Shape;13902;p56"/>
            <p:cNvSpPr/>
            <p:nvPr/>
          </p:nvSpPr>
          <p:spPr>
            <a:xfrm>
              <a:off x="4442500" y="2771625"/>
              <a:ext cx="6875" cy="16675"/>
            </a:xfrm>
            <a:custGeom>
              <a:avLst/>
              <a:gdLst/>
              <a:ahLst/>
              <a:cxnLst/>
              <a:rect l="l" t="t" r="r" b="b"/>
              <a:pathLst>
                <a:path w="275" h="667" extrusionOk="0">
                  <a:moveTo>
                    <a:pt x="198" y="1"/>
                  </a:moveTo>
                  <a:cubicBezTo>
                    <a:pt x="194" y="1"/>
                    <a:pt x="191" y="4"/>
                    <a:pt x="191" y="11"/>
                  </a:cubicBezTo>
                  <a:cubicBezTo>
                    <a:pt x="120" y="190"/>
                    <a:pt x="1" y="440"/>
                    <a:pt x="108" y="631"/>
                  </a:cubicBezTo>
                  <a:cubicBezTo>
                    <a:pt x="114" y="654"/>
                    <a:pt x="132" y="666"/>
                    <a:pt x="153" y="666"/>
                  </a:cubicBezTo>
                  <a:cubicBezTo>
                    <a:pt x="173" y="666"/>
                    <a:pt x="197" y="654"/>
                    <a:pt x="215" y="631"/>
                  </a:cubicBezTo>
                  <a:cubicBezTo>
                    <a:pt x="251" y="547"/>
                    <a:pt x="251" y="428"/>
                    <a:pt x="275" y="333"/>
                  </a:cubicBezTo>
                  <a:cubicBezTo>
                    <a:pt x="275" y="226"/>
                    <a:pt x="251" y="107"/>
                    <a:pt x="239" y="11"/>
                  </a:cubicBezTo>
                  <a:cubicBezTo>
                    <a:pt x="223" y="11"/>
                    <a:pt x="207" y="1"/>
                    <a:pt x="1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3" name="Google Shape;13903;p56"/>
            <p:cNvSpPr/>
            <p:nvPr/>
          </p:nvSpPr>
          <p:spPr>
            <a:xfrm>
              <a:off x="4448975" y="2767750"/>
              <a:ext cx="8150" cy="13925"/>
            </a:xfrm>
            <a:custGeom>
              <a:avLst/>
              <a:gdLst/>
              <a:ahLst/>
              <a:cxnLst/>
              <a:rect l="l" t="t" r="r" b="b"/>
              <a:pathLst>
                <a:path w="326" h="557" extrusionOk="0">
                  <a:moveTo>
                    <a:pt x="73" y="0"/>
                  </a:moveTo>
                  <a:cubicBezTo>
                    <a:pt x="40" y="0"/>
                    <a:pt x="0" y="37"/>
                    <a:pt x="16" y="83"/>
                  </a:cubicBezTo>
                  <a:cubicBezTo>
                    <a:pt x="39" y="178"/>
                    <a:pt x="39" y="262"/>
                    <a:pt x="39" y="357"/>
                  </a:cubicBezTo>
                  <a:cubicBezTo>
                    <a:pt x="39" y="428"/>
                    <a:pt x="51" y="500"/>
                    <a:pt x="111" y="547"/>
                  </a:cubicBezTo>
                  <a:cubicBezTo>
                    <a:pt x="117" y="553"/>
                    <a:pt x="129" y="556"/>
                    <a:pt x="141" y="556"/>
                  </a:cubicBezTo>
                  <a:cubicBezTo>
                    <a:pt x="153" y="556"/>
                    <a:pt x="164" y="553"/>
                    <a:pt x="170" y="547"/>
                  </a:cubicBezTo>
                  <a:cubicBezTo>
                    <a:pt x="325" y="440"/>
                    <a:pt x="170" y="155"/>
                    <a:pt x="111" y="35"/>
                  </a:cubicBezTo>
                  <a:cubicBezTo>
                    <a:pt x="107" y="11"/>
                    <a:pt x="91" y="0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4" name="Google Shape;13904;p56"/>
            <p:cNvSpPr/>
            <p:nvPr/>
          </p:nvSpPr>
          <p:spPr>
            <a:xfrm>
              <a:off x="4456475" y="2765225"/>
              <a:ext cx="8075" cy="21900"/>
            </a:xfrm>
            <a:custGeom>
              <a:avLst/>
              <a:gdLst/>
              <a:ahLst/>
              <a:cxnLst/>
              <a:rect l="l" t="t" r="r" b="b"/>
              <a:pathLst>
                <a:path w="323" h="876" extrusionOk="0">
                  <a:moveTo>
                    <a:pt x="87" y="1"/>
                  </a:moveTo>
                  <a:cubicBezTo>
                    <a:pt x="43" y="1"/>
                    <a:pt x="1" y="25"/>
                    <a:pt x="25" y="65"/>
                  </a:cubicBezTo>
                  <a:cubicBezTo>
                    <a:pt x="109" y="327"/>
                    <a:pt x="25" y="625"/>
                    <a:pt x="156" y="863"/>
                  </a:cubicBezTo>
                  <a:cubicBezTo>
                    <a:pt x="160" y="871"/>
                    <a:pt x="169" y="875"/>
                    <a:pt x="179" y="875"/>
                  </a:cubicBezTo>
                  <a:cubicBezTo>
                    <a:pt x="197" y="875"/>
                    <a:pt x="220" y="862"/>
                    <a:pt x="228" y="839"/>
                  </a:cubicBezTo>
                  <a:cubicBezTo>
                    <a:pt x="323" y="589"/>
                    <a:pt x="275" y="267"/>
                    <a:pt x="144" y="17"/>
                  </a:cubicBezTo>
                  <a:cubicBezTo>
                    <a:pt x="129" y="6"/>
                    <a:pt x="108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5" name="Google Shape;13905;p56"/>
            <p:cNvSpPr/>
            <p:nvPr/>
          </p:nvSpPr>
          <p:spPr>
            <a:xfrm>
              <a:off x="4465125" y="2764450"/>
              <a:ext cx="6575" cy="21575"/>
            </a:xfrm>
            <a:custGeom>
              <a:avLst/>
              <a:gdLst/>
              <a:ahLst/>
              <a:cxnLst/>
              <a:rect l="l" t="t" r="r" b="b"/>
              <a:pathLst>
                <a:path w="263" h="863" extrusionOk="0">
                  <a:moveTo>
                    <a:pt x="113" y="1"/>
                  </a:moveTo>
                  <a:cubicBezTo>
                    <a:pt x="74" y="1"/>
                    <a:pt x="29" y="34"/>
                    <a:pt x="36" y="84"/>
                  </a:cubicBezTo>
                  <a:cubicBezTo>
                    <a:pt x="72" y="334"/>
                    <a:pt x="1" y="608"/>
                    <a:pt x="155" y="846"/>
                  </a:cubicBezTo>
                  <a:cubicBezTo>
                    <a:pt x="161" y="857"/>
                    <a:pt x="173" y="863"/>
                    <a:pt x="187" y="863"/>
                  </a:cubicBezTo>
                  <a:cubicBezTo>
                    <a:pt x="203" y="863"/>
                    <a:pt x="220" y="854"/>
                    <a:pt x="227" y="834"/>
                  </a:cubicBezTo>
                  <a:cubicBezTo>
                    <a:pt x="263" y="572"/>
                    <a:pt x="239" y="298"/>
                    <a:pt x="167" y="48"/>
                  </a:cubicBezTo>
                  <a:cubicBezTo>
                    <a:pt x="163" y="15"/>
                    <a:pt x="139" y="1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6" name="Google Shape;13906;p56"/>
            <p:cNvSpPr/>
            <p:nvPr/>
          </p:nvSpPr>
          <p:spPr>
            <a:xfrm>
              <a:off x="4471200" y="2769975"/>
              <a:ext cx="11225" cy="16000"/>
            </a:xfrm>
            <a:custGeom>
              <a:avLst/>
              <a:gdLst/>
              <a:ahLst/>
              <a:cxnLst/>
              <a:rect l="l" t="t" r="r" b="b"/>
              <a:pathLst>
                <a:path w="449" h="640" extrusionOk="0">
                  <a:moveTo>
                    <a:pt x="121" y="1"/>
                  </a:moveTo>
                  <a:cubicBezTo>
                    <a:pt x="56" y="1"/>
                    <a:pt x="1" y="57"/>
                    <a:pt x="43" y="125"/>
                  </a:cubicBezTo>
                  <a:cubicBezTo>
                    <a:pt x="127" y="280"/>
                    <a:pt x="79" y="518"/>
                    <a:pt x="222" y="625"/>
                  </a:cubicBezTo>
                  <a:cubicBezTo>
                    <a:pt x="239" y="635"/>
                    <a:pt x="257" y="640"/>
                    <a:pt x="274" y="640"/>
                  </a:cubicBezTo>
                  <a:cubicBezTo>
                    <a:pt x="319" y="640"/>
                    <a:pt x="363" y="612"/>
                    <a:pt x="389" y="578"/>
                  </a:cubicBezTo>
                  <a:cubicBezTo>
                    <a:pt x="448" y="482"/>
                    <a:pt x="389" y="339"/>
                    <a:pt x="353" y="244"/>
                  </a:cubicBezTo>
                  <a:cubicBezTo>
                    <a:pt x="329" y="161"/>
                    <a:pt x="270" y="89"/>
                    <a:pt x="198" y="30"/>
                  </a:cubicBezTo>
                  <a:cubicBezTo>
                    <a:pt x="175" y="10"/>
                    <a:pt x="147" y="1"/>
                    <a:pt x="12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7" name="Google Shape;13907;p56"/>
            <p:cNvSpPr/>
            <p:nvPr/>
          </p:nvSpPr>
          <p:spPr>
            <a:xfrm>
              <a:off x="4484775" y="2773175"/>
              <a:ext cx="11325" cy="9275"/>
            </a:xfrm>
            <a:custGeom>
              <a:avLst/>
              <a:gdLst/>
              <a:ahLst/>
              <a:cxnLst/>
              <a:rect l="l" t="t" r="r" b="b"/>
              <a:pathLst>
                <a:path w="453" h="371" extrusionOk="0">
                  <a:moveTo>
                    <a:pt x="135" y="1"/>
                  </a:moveTo>
                  <a:cubicBezTo>
                    <a:pt x="55" y="1"/>
                    <a:pt x="1" y="145"/>
                    <a:pt x="96" y="188"/>
                  </a:cubicBezTo>
                  <a:cubicBezTo>
                    <a:pt x="143" y="199"/>
                    <a:pt x="155" y="223"/>
                    <a:pt x="167" y="259"/>
                  </a:cubicBezTo>
                  <a:cubicBezTo>
                    <a:pt x="203" y="295"/>
                    <a:pt x="215" y="330"/>
                    <a:pt x="274" y="366"/>
                  </a:cubicBezTo>
                  <a:cubicBezTo>
                    <a:pt x="284" y="369"/>
                    <a:pt x="293" y="371"/>
                    <a:pt x="300" y="371"/>
                  </a:cubicBezTo>
                  <a:cubicBezTo>
                    <a:pt x="322" y="371"/>
                    <a:pt x="337" y="360"/>
                    <a:pt x="346" y="342"/>
                  </a:cubicBezTo>
                  <a:cubicBezTo>
                    <a:pt x="453" y="211"/>
                    <a:pt x="286" y="45"/>
                    <a:pt x="167" y="9"/>
                  </a:cubicBezTo>
                  <a:cubicBezTo>
                    <a:pt x="156" y="3"/>
                    <a:pt x="145" y="1"/>
                    <a:pt x="13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8" name="Google Shape;13908;p56"/>
            <p:cNvSpPr/>
            <p:nvPr/>
          </p:nvSpPr>
          <p:spPr>
            <a:xfrm>
              <a:off x="4503525" y="2772800"/>
              <a:ext cx="8650" cy="5100"/>
            </a:xfrm>
            <a:custGeom>
              <a:avLst/>
              <a:gdLst/>
              <a:ahLst/>
              <a:cxnLst/>
              <a:rect l="l" t="t" r="r" b="b"/>
              <a:pathLst>
                <a:path w="346" h="204" extrusionOk="0">
                  <a:moveTo>
                    <a:pt x="120" y="0"/>
                  </a:moveTo>
                  <a:cubicBezTo>
                    <a:pt x="4" y="0"/>
                    <a:pt x="1" y="203"/>
                    <a:pt x="110" y="203"/>
                  </a:cubicBezTo>
                  <a:cubicBezTo>
                    <a:pt x="113" y="203"/>
                    <a:pt x="116" y="203"/>
                    <a:pt x="120" y="203"/>
                  </a:cubicBezTo>
                  <a:cubicBezTo>
                    <a:pt x="179" y="203"/>
                    <a:pt x="239" y="203"/>
                    <a:pt x="298" y="179"/>
                  </a:cubicBezTo>
                  <a:cubicBezTo>
                    <a:pt x="334" y="167"/>
                    <a:pt x="346" y="143"/>
                    <a:pt x="334" y="107"/>
                  </a:cubicBezTo>
                  <a:cubicBezTo>
                    <a:pt x="286" y="12"/>
                    <a:pt x="215" y="12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9" name="Google Shape;13909;p56"/>
            <p:cNvSpPr/>
            <p:nvPr/>
          </p:nvSpPr>
          <p:spPr>
            <a:xfrm>
              <a:off x="4519900" y="2774800"/>
              <a:ext cx="11825" cy="6025"/>
            </a:xfrm>
            <a:custGeom>
              <a:avLst/>
              <a:gdLst/>
              <a:ahLst/>
              <a:cxnLst/>
              <a:rect l="l" t="t" r="r" b="b"/>
              <a:pathLst>
                <a:path w="473" h="241" extrusionOk="0">
                  <a:moveTo>
                    <a:pt x="384" y="0"/>
                  </a:moveTo>
                  <a:cubicBezTo>
                    <a:pt x="376" y="0"/>
                    <a:pt x="367" y="1"/>
                    <a:pt x="358" y="4"/>
                  </a:cubicBezTo>
                  <a:cubicBezTo>
                    <a:pt x="239" y="15"/>
                    <a:pt x="143" y="87"/>
                    <a:pt x="48" y="123"/>
                  </a:cubicBezTo>
                  <a:cubicBezTo>
                    <a:pt x="0" y="134"/>
                    <a:pt x="0" y="194"/>
                    <a:pt x="48" y="206"/>
                  </a:cubicBezTo>
                  <a:cubicBezTo>
                    <a:pt x="100" y="227"/>
                    <a:pt x="164" y="241"/>
                    <a:pt x="227" y="241"/>
                  </a:cubicBezTo>
                  <a:cubicBezTo>
                    <a:pt x="306" y="241"/>
                    <a:pt x="382" y="218"/>
                    <a:pt x="429" y="158"/>
                  </a:cubicBezTo>
                  <a:cubicBezTo>
                    <a:pt x="472" y="104"/>
                    <a:pt x="466" y="0"/>
                    <a:pt x="38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0" name="Google Shape;13910;p56"/>
            <p:cNvSpPr/>
            <p:nvPr/>
          </p:nvSpPr>
          <p:spPr>
            <a:xfrm>
              <a:off x="4259450" y="3113975"/>
              <a:ext cx="4200" cy="8800"/>
            </a:xfrm>
            <a:custGeom>
              <a:avLst/>
              <a:gdLst/>
              <a:ahLst/>
              <a:cxnLst/>
              <a:rect l="l" t="t" r="r" b="b"/>
              <a:pathLst>
                <a:path w="168" h="352" extrusionOk="0">
                  <a:moveTo>
                    <a:pt x="84" y="1"/>
                  </a:moveTo>
                  <a:cubicBezTo>
                    <a:pt x="42" y="1"/>
                    <a:pt x="0" y="27"/>
                    <a:pt x="0" y="81"/>
                  </a:cubicBezTo>
                  <a:lnTo>
                    <a:pt x="0" y="272"/>
                  </a:lnTo>
                  <a:cubicBezTo>
                    <a:pt x="0" y="325"/>
                    <a:pt x="42" y="352"/>
                    <a:pt x="84" y="352"/>
                  </a:cubicBezTo>
                  <a:cubicBezTo>
                    <a:pt x="125" y="352"/>
                    <a:pt x="167" y="325"/>
                    <a:pt x="167" y="272"/>
                  </a:cubicBezTo>
                  <a:lnTo>
                    <a:pt x="167" y="81"/>
                  </a:lnTo>
                  <a:cubicBezTo>
                    <a:pt x="167" y="27"/>
                    <a:pt x="125" y="1"/>
                    <a:pt x="8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1" name="Google Shape;13911;p56"/>
            <p:cNvSpPr/>
            <p:nvPr/>
          </p:nvSpPr>
          <p:spPr>
            <a:xfrm>
              <a:off x="4262275" y="3109400"/>
              <a:ext cx="7325" cy="19050"/>
            </a:xfrm>
            <a:custGeom>
              <a:avLst/>
              <a:gdLst/>
              <a:ahLst/>
              <a:cxnLst/>
              <a:rect l="l" t="t" r="r" b="b"/>
              <a:pathLst>
                <a:path w="293" h="762" extrusionOk="0">
                  <a:moveTo>
                    <a:pt x="135" y="1"/>
                  </a:moveTo>
                  <a:cubicBezTo>
                    <a:pt x="68" y="1"/>
                    <a:pt x="0" y="59"/>
                    <a:pt x="7" y="157"/>
                  </a:cubicBezTo>
                  <a:cubicBezTo>
                    <a:pt x="42" y="324"/>
                    <a:pt x="18" y="490"/>
                    <a:pt x="42" y="645"/>
                  </a:cubicBezTo>
                  <a:cubicBezTo>
                    <a:pt x="48" y="722"/>
                    <a:pt x="105" y="761"/>
                    <a:pt x="160" y="761"/>
                  </a:cubicBezTo>
                  <a:cubicBezTo>
                    <a:pt x="215" y="761"/>
                    <a:pt x="268" y="722"/>
                    <a:pt x="268" y="645"/>
                  </a:cubicBezTo>
                  <a:cubicBezTo>
                    <a:pt x="292" y="466"/>
                    <a:pt x="268" y="312"/>
                    <a:pt x="257" y="133"/>
                  </a:cubicBezTo>
                  <a:cubicBezTo>
                    <a:pt x="246" y="41"/>
                    <a:pt x="191" y="1"/>
                    <a:pt x="13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2" name="Google Shape;13912;p56"/>
            <p:cNvSpPr/>
            <p:nvPr/>
          </p:nvSpPr>
          <p:spPr>
            <a:xfrm>
              <a:off x="4271350" y="3112450"/>
              <a:ext cx="4800" cy="15225"/>
            </a:xfrm>
            <a:custGeom>
              <a:avLst/>
              <a:gdLst/>
              <a:ahLst/>
              <a:cxnLst/>
              <a:rect l="l" t="t" r="r" b="b"/>
              <a:pathLst>
                <a:path w="192" h="609" extrusionOk="0">
                  <a:moveTo>
                    <a:pt x="66" y="1"/>
                  </a:moveTo>
                  <a:cubicBezTo>
                    <a:pt x="39" y="1"/>
                    <a:pt x="13" y="15"/>
                    <a:pt x="13" y="47"/>
                  </a:cubicBezTo>
                  <a:cubicBezTo>
                    <a:pt x="25" y="213"/>
                    <a:pt x="1" y="416"/>
                    <a:pt x="84" y="583"/>
                  </a:cubicBezTo>
                  <a:cubicBezTo>
                    <a:pt x="95" y="599"/>
                    <a:pt x="114" y="608"/>
                    <a:pt x="131" y="608"/>
                  </a:cubicBezTo>
                  <a:cubicBezTo>
                    <a:pt x="150" y="608"/>
                    <a:pt x="167" y="596"/>
                    <a:pt x="167" y="571"/>
                  </a:cubicBezTo>
                  <a:cubicBezTo>
                    <a:pt x="191" y="404"/>
                    <a:pt x="155" y="202"/>
                    <a:pt x="120" y="35"/>
                  </a:cubicBezTo>
                  <a:cubicBezTo>
                    <a:pt x="114" y="12"/>
                    <a:pt x="90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3" name="Google Shape;13913;p56"/>
            <p:cNvSpPr/>
            <p:nvPr/>
          </p:nvSpPr>
          <p:spPr>
            <a:xfrm>
              <a:off x="4279100" y="3104700"/>
              <a:ext cx="4475" cy="20125"/>
            </a:xfrm>
            <a:custGeom>
              <a:avLst/>
              <a:gdLst/>
              <a:ahLst/>
              <a:cxnLst/>
              <a:rect l="l" t="t" r="r" b="b"/>
              <a:pathLst>
                <a:path w="179" h="805" extrusionOk="0">
                  <a:moveTo>
                    <a:pt x="21" y="1"/>
                  </a:moveTo>
                  <a:cubicBezTo>
                    <a:pt x="11" y="1"/>
                    <a:pt x="0" y="10"/>
                    <a:pt x="0" y="23"/>
                  </a:cubicBezTo>
                  <a:cubicBezTo>
                    <a:pt x="36" y="166"/>
                    <a:pt x="36" y="297"/>
                    <a:pt x="36" y="452"/>
                  </a:cubicBezTo>
                  <a:cubicBezTo>
                    <a:pt x="36" y="571"/>
                    <a:pt x="24" y="678"/>
                    <a:pt x="60" y="774"/>
                  </a:cubicBezTo>
                  <a:cubicBezTo>
                    <a:pt x="66" y="793"/>
                    <a:pt x="83" y="805"/>
                    <a:pt x="100" y="805"/>
                  </a:cubicBezTo>
                  <a:cubicBezTo>
                    <a:pt x="116" y="805"/>
                    <a:pt x="132" y="796"/>
                    <a:pt x="143" y="774"/>
                  </a:cubicBezTo>
                  <a:cubicBezTo>
                    <a:pt x="179" y="535"/>
                    <a:pt x="119" y="226"/>
                    <a:pt x="36" y="23"/>
                  </a:cubicBezTo>
                  <a:cubicBezTo>
                    <a:pt x="36" y="7"/>
                    <a:pt x="29" y="1"/>
                    <a:pt x="2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4" name="Google Shape;13914;p56"/>
            <p:cNvSpPr/>
            <p:nvPr/>
          </p:nvSpPr>
          <p:spPr>
            <a:xfrm>
              <a:off x="4290100" y="3099500"/>
              <a:ext cx="4500" cy="24400"/>
            </a:xfrm>
            <a:custGeom>
              <a:avLst/>
              <a:gdLst/>
              <a:ahLst/>
              <a:cxnLst/>
              <a:rect l="l" t="t" r="r" b="b"/>
              <a:pathLst>
                <a:path w="180" h="976" extrusionOk="0">
                  <a:moveTo>
                    <a:pt x="64" y="1"/>
                  </a:moveTo>
                  <a:cubicBezTo>
                    <a:pt x="46" y="1"/>
                    <a:pt x="25" y="9"/>
                    <a:pt x="25" y="29"/>
                  </a:cubicBezTo>
                  <a:cubicBezTo>
                    <a:pt x="72" y="350"/>
                    <a:pt x="1" y="660"/>
                    <a:pt x="60" y="958"/>
                  </a:cubicBezTo>
                  <a:cubicBezTo>
                    <a:pt x="60" y="970"/>
                    <a:pt x="75" y="976"/>
                    <a:pt x="90" y="976"/>
                  </a:cubicBezTo>
                  <a:cubicBezTo>
                    <a:pt x="105" y="976"/>
                    <a:pt x="120" y="970"/>
                    <a:pt x="120" y="958"/>
                  </a:cubicBezTo>
                  <a:cubicBezTo>
                    <a:pt x="179" y="660"/>
                    <a:pt x="144" y="315"/>
                    <a:pt x="84" y="17"/>
                  </a:cubicBezTo>
                  <a:cubicBezTo>
                    <a:pt x="89" y="6"/>
                    <a:pt x="78" y="1"/>
                    <a:pt x="6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5" name="Google Shape;13915;p56"/>
            <p:cNvSpPr/>
            <p:nvPr/>
          </p:nvSpPr>
          <p:spPr>
            <a:xfrm>
              <a:off x="4295775" y="3095500"/>
              <a:ext cx="10125" cy="25675"/>
            </a:xfrm>
            <a:custGeom>
              <a:avLst/>
              <a:gdLst/>
              <a:ahLst/>
              <a:cxnLst/>
              <a:rect l="l" t="t" r="r" b="b"/>
              <a:pathLst>
                <a:path w="405" h="1027" extrusionOk="0">
                  <a:moveTo>
                    <a:pt x="174" y="1"/>
                  </a:moveTo>
                  <a:cubicBezTo>
                    <a:pt x="155" y="1"/>
                    <a:pt x="143" y="17"/>
                    <a:pt x="143" y="34"/>
                  </a:cubicBezTo>
                  <a:cubicBezTo>
                    <a:pt x="107" y="332"/>
                    <a:pt x="0" y="749"/>
                    <a:pt x="167" y="999"/>
                  </a:cubicBezTo>
                  <a:cubicBezTo>
                    <a:pt x="180" y="1012"/>
                    <a:pt x="210" y="1026"/>
                    <a:pt x="235" y="1026"/>
                  </a:cubicBezTo>
                  <a:cubicBezTo>
                    <a:pt x="253" y="1026"/>
                    <a:pt x="269" y="1019"/>
                    <a:pt x="274" y="999"/>
                  </a:cubicBezTo>
                  <a:cubicBezTo>
                    <a:pt x="405" y="713"/>
                    <a:pt x="321" y="284"/>
                    <a:pt x="202" y="10"/>
                  </a:cubicBezTo>
                  <a:cubicBezTo>
                    <a:pt x="192" y="3"/>
                    <a:pt x="183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6" name="Google Shape;13916;p56"/>
            <p:cNvSpPr/>
            <p:nvPr/>
          </p:nvSpPr>
          <p:spPr>
            <a:xfrm>
              <a:off x="4306350" y="3108150"/>
              <a:ext cx="8475" cy="13525"/>
            </a:xfrm>
            <a:custGeom>
              <a:avLst/>
              <a:gdLst/>
              <a:ahLst/>
              <a:cxnLst/>
              <a:rect l="l" t="t" r="r" b="b"/>
              <a:pathLst>
                <a:path w="339" h="541" extrusionOk="0">
                  <a:moveTo>
                    <a:pt x="110" y="1"/>
                  </a:moveTo>
                  <a:cubicBezTo>
                    <a:pt x="53" y="1"/>
                    <a:pt x="1" y="45"/>
                    <a:pt x="29" y="124"/>
                  </a:cubicBezTo>
                  <a:cubicBezTo>
                    <a:pt x="65" y="207"/>
                    <a:pt x="89" y="302"/>
                    <a:pt x="101" y="374"/>
                  </a:cubicBezTo>
                  <a:cubicBezTo>
                    <a:pt x="137" y="445"/>
                    <a:pt x="149" y="516"/>
                    <a:pt x="244" y="540"/>
                  </a:cubicBezTo>
                  <a:cubicBezTo>
                    <a:pt x="268" y="540"/>
                    <a:pt x="279" y="540"/>
                    <a:pt x="303" y="505"/>
                  </a:cubicBezTo>
                  <a:cubicBezTo>
                    <a:pt x="339" y="433"/>
                    <a:pt x="315" y="374"/>
                    <a:pt x="303" y="302"/>
                  </a:cubicBezTo>
                  <a:cubicBezTo>
                    <a:pt x="268" y="207"/>
                    <a:pt x="256" y="135"/>
                    <a:pt x="208" y="64"/>
                  </a:cubicBezTo>
                  <a:cubicBezTo>
                    <a:pt x="189" y="21"/>
                    <a:pt x="149" y="1"/>
                    <a:pt x="11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7" name="Google Shape;13917;p56"/>
            <p:cNvSpPr/>
            <p:nvPr/>
          </p:nvSpPr>
          <p:spPr>
            <a:xfrm>
              <a:off x="4323450" y="3116550"/>
              <a:ext cx="4475" cy="2475"/>
            </a:xfrm>
            <a:custGeom>
              <a:avLst/>
              <a:gdLst/>
              <a:ahLst/>
              <a:cxnLst/>
              <a:rect l="l" t="t" r="r" b="b"/>
              <a:pathLst>
                <a:path w="179" h="99" extrusionOk="0">
                  <a:moveTo>
                    <a:pt x="98" y="1"/>
                  </a:moveTo>
                  <a:cubicBezTo>
                    <a:pt x="81" y="1"/>
                    <a:pt x="64" y="2"/>
                    <a:pt x="48" y="2"/>
                  </a:cubicBezTo>
                  <a:cubicBezTo>
                    <a:pt x="0" y="2"/>
                    <a:pt x="0" y="97"/>
                    <a:pt x="48" y="97"/>
                  </a:cubicBezTo>
                  <a:cubicBezTo>
                    <a:pt x="60" y="97"/>
                    <a:pt x="76" y="98"/>
                    <a:pt x="92" y="98"/>
                  </a:cubicBezTo>
                  <a:cubicBezTo>
                    <a:pt x="126" y="98"/>
                    <a:pt x="163" y="93"/>
                    <a:pt x="179" y="61"/>
                  </a:cubicBezTo>
                  <a:lnTo>
                    <a:pt x="179" y="38"/>
                  </a:lnTo>
                  <a:cubicBezTo>
                    <a:pt x="163" y="6"/>
                    <a:pt x="131" y="1"/>
                    <a:pt x="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8" name="Google Shape;13918;p56"/>
            <p:cNvSpPr/>
            <p:nvPr/>
          </p:nvSpPr>
          <p:spPr>
            <a:xfrm>
              <a:off x="4330600" y="3114400"/>
              <a:ext cx="7750" cy="4600"/>
            </a:xfrm>
            <a:custGeom>
              <a:avLst/>
              <a:gdLst/>
              <a:ahLst/>
              <a:cxnLst/>
              <a:rect l="l" t="t" r="r" b="b"/>
              <a:pathLst>
                <a:path w="310" h="184" extrusionOk="0">
                  <a:moveTo>
                    <a:pt x="94" y="1"/>
                  </a:moveTo>
                  <a:cubicBezTo>
                    <a:pt x="1" y="1"/>
                    <a:pt x="9" y="183"/>
                    <a:pt x="119" y="183"/>
                  </a:cubicBezTo>
                  <a:cubicBezTo>
                    <a:pt x="179" y="183"/>
                    <a:pt x="238" y="183"/>
                    <a:pt x="298" y="147"/>
                  </a:cubicBezTo>
                  <a:cubicBezTo>
                    <a:pt x="310" y="135"/>
                    <a:pt x="310" y="124"/>
                    <a:pt x="310" y="112"/>
                  </a:cubicBezTo>
                  <a:cubicBezTo>
                    <a:pt x="298" y="16"/>
                    <a:pt x="191" y="5"/>
                    <a:pt x="119" y="5"/>
                  </a:cubicBezTo>
                  <a:cubicBezTo>
                    <a:pt x="110" y="2"/>
                    <a:pt x="101" y="1"/>
                    <a:pt x="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9" name="Google Shape;13919;p56"/>
            <p:cNvSpPr/>
            <p:nvPr/>
          </p:nvSpPr>
          <p:spPr>
            <a:xfrm>
              <a:off x="4244275" y="3116275"/>
              <a:ext cx="5975" cy="6350"/>
            </a:xfrm>
            <a:custGeom>
              <a:avLst/>
              <a:gdLst/>
              <a:ahLst/>
              <a:cxnLst/>
              <a:rect l="l" t="t" r="r" b="b"/>
              <a:pathLst>
                <a:path w="239" h="254" extrusionOk="0">
                  <a:moveTo>
                    <a:pt x="107" y="1"/>
                  </a:moveTo>
                  <a:cubicBezTo>
                    <a:pt x="48" y="1"/>
                    <a:pt x="0" y="96"/>
                    <a:pt x="24" y="168"/>
                  </a:cubicBezTo>
                  <a:cubicBezTo>
                    <a:pt x="48" y="191"/>
                    <a:pt x="60" y="227"/>
                    <a:pt x="84" y="239"/>
                  </a:cubicBezTo>
                  <a:cubicBezTo>
                    <a:pt x="97" y="249"/>
                    <a:pt x="112" y="254"/>
                    <a:pt x="128" y="254"/>
                  </a:cubicBezTo>
                  <a:cubicBezTo>
                    <a:pt x="166" y="254"/>
                    <a:pt x="203" y="226"/>
                    <a:pt x="203" y="191"/>
                  </a:cubicBezTo>
                  <a:lnTo>
                    <a:pt x="203" y="168"/>
                  </a:lnTo>
                  <a:cubicBezTo>
                    <a:pt x="238" y="96"/>
                    <a:pt x="203" y="1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0" name="Google Shape;13920;p56"/>
            <p:cNvSpPr/>
            <p:nvPr/>
          </p:nvSpPr>
          <p:spPr>
            <a:xfrm>
              <a:off x="4241875" y="3118225"/>
              <a:ext cx="6625" cy="5550"/>
            </a:xfrm>
            <a:custGeom>
              <a:avLst/>
              <a:gdLst/>
              <a:ahLst/>
              <a:cxnLst/>
              <a:rect l="l" t="t" r="r" b="b"/>
              <a:pathLst>
                <a:path w="265" h="222" extrusionOk="0">
                  <a:moveTo>
                    <a:pt x="224" y="1"/>
                  </a:moveTo>
                  <a:cubicBezTo>
                    <a:pt x="208" y="1"/>
                    <a:pt x="190" y="10"/>
                    <a:pt x="180" y="30"/>
                  </a:cubicBezTo>
                  <a:cubicBezTo>
                    <a:pt x="168" y="78"/>
                    <a:pt x="156" y="102"/>
                    <a:pt x="120" y="137"/>
                  </a:cubicBezTo>
                  <a:cubicBezTo>
                    <a:pt x="96" y="149"/>
                    <a:pt x="61" y="149"/>
                    <a:pt x="13" y="161"/>
                  </a:cubicBezTo>
                  <a:cubicBezTo>
                    <a:pt x="1" y="173"/>
                    <a:pt x="1" y="197"/>
                    <a:pt x="13" y="209"/>
                  </a:cubicBezTo>
                  <a:cubicBezTo>
                    <a:pt x="32" y="217"/>
                    <a:pt x="52" y="221"/>
                    <a:pt x="71" y="221"/>
                  </a:cubicBezTo>
                  <a:cubicBezTo>
                    <a:pt x="156" y="221"/>
                    <a:pt x="232" y="142"/>
                    <a:pt x="251" y="54"/>
                  </a:cubicBezTo>
                  <a:cubicBezTo>
                    <a:pt x="265" y="19"/>
                    <a:pt x="246" y="1"/>
                    <a:pt x="2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1" name="Google Shape;13921;p56"/>
            <p:cNvSpPr/>
            <p:nvPr/>
          </p:nvSpPr>
          <p:spPr>
            <a:xfrm>
              <a:off x="4224925" y="3120125"/>
              <a:ext cx="11100" cy="7800"/>
            </a:xfrm>
            <a:custGeom>
              <a:avLst/>
              <a:gdLst/>
              <a:ahLst/>
              <a:cxnLst/>
              <a:rect l="l" t="t" r="r" b="b"/>
              <a:pathLst>
                <a:path w="444" h="312" extrusionOk="0">
                  <a:moveTo>
                    <a:pt x="225" y="0"/>
                  </a:moveTo>
                  <a:cubicBezTo>
                    <a:pt x="194" y="0"/>
                    <a:pt x="162" y="11"/>
                    <a:pt x="131" y="37"/>
                  </a:cubicBezTo>
                  <a:cubicBezTo>
                    <a:pt x="0" y="73"/>
                    <a:pt x="12" y="311"/>
                    <a:pt x="179" y="311"/>
                  </a:cubicBezTo>
                  <a:cubicBezTo>
                    <a:pt x="227" y="311"/>
                    <a:pt x="262" y="287"/>
                    <a:pt x="310" y="264"/>
                  </a:cubicBezTo>
                  <a:cubicBezTo>
                    <a:pt x="443" y="178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2" name="Google Shape;13922;p56"/>
            <p:cNvSpPr/>
            <p:nvPr/>
          </p:nvSpPr>
          <p:spPr>
            <a:xfrm>
              <a:off x="4185675" y="1997250"/>
              <a:ext cx="5625" cy="11125"/>
            </a:xfrm>
            <a:custGeom>
              <a:avLst/>
              <a:gdLst/>
              <a:ahLst/>
              <a:cxnLst/>
              <a:rect l="l" t="t" r="r" b="b"/>
              <a:pathLst>
                <a:path w="225" h="445" extrusionOk="0">
                  <a:moveTo>
                    <a:pt x="88" y="1"/>
                  </a:moveTo>
                  <a:cubicBezTo>
                    <a:pt x="45" y="1"/>
                    <a:pt x="1" y="32"/>
                    <a:pt x="23" y="90"/>
                  </a:cubicBezTo>
                  <a:cubicBezTo>
                    <a:pt x="46" y="185"/>
                    <a:pt x="34" y="304"/>
                    <a:pt x="58" y="399"/>
                  </a:cubicBezTo>
                  <a:cubicBezTo>
                    <a:pt x="70" y="429"/>
                    <a:pt x="94" y="444"/>
                    <a:pt x="118" y="444"/>
                  </a:cubicBezTo>
                  <a:cubicBezTo>
                    <a:pt x="142" y="444"/>
                    <a:pt x="165" y="429"/>
                    <a:pt x="177" y="399"/>
                  </a:cubicBezTo>
                  <a:cubicBezTo>
                    <a:pt x="225" y="292"/>
                    <a:pt x="201" y="149"/>
                    <a:pt x="153" y="42"/>
                  </a:cubicBezTo>
                  <a:cubicBezTo>
                    <a:pt x="144" y="14"/>
                    <a:pt x="116" y="1"/>
                    <a:pt x="8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3" name="Google Shape;13923;p56"/>
            <p:cNvSpPr/>
            <p:nvPr/>
          </p:nvSpPr>
          <p:spPr>
            <a:xfrm>
              <a:off x="4191575" y="2002850"/>
              <a:ext cx="4200" cy="13000"/>
            </a:xfrm>
            <a:custGeom>
              <a:avLst/>
              <a:gdLst/>
              <a:ahLst/>
              <a:cxnLst/>
              <a:rect l="l" t="t" r="r" b="b"/>
              <a:pathLst>
                <a:path w="168" h="520" extrusionOk="0">
                  <a:moveTo>
                    <a:pt x="30" y="1"/>
                  </a:moveTo>
                  <a:cubicBezTo>
                    <a:pt x="13" y="1"/>
                    <a:pt x="1" y="7"/>
                    <a:pt x="1" y="21"/>
                  </a:cubicBezTo>
                  <a:cubicBezTo>
                    <a:pt x="25" y="116"/>
                    <a:pt x="37" y="199"/>
                    <a:pt x="48" y="271"/>
                  </a:cubicBezTo>
                  <a:cubicBezTo>
                    <a:pt x="48" y="354"/>
                    <a:pt x="37" y="425"/>
                    <a:pt x="84" y="497"/>
                  </a:cubicBezTo>
                  <a:cubicBezTo>
                    <a:pt x="91" y="510"/>
                    <a:pt x="101" y="519"/>
                    <a:pt x="113" y="519"/>
                  </a:cubicBezTo>
                  <a:cubicBezTo>
                    <a:pt x="122" y="519"/>
                    <a:pt x="133" y="513"/>
                    <a:pt x="144" y="497"/>
                  </a:cubicBezTo>
                  <a:cubicBezTo>
                    <a:pt x="168" y="425"/>
                    <a:pt x="156" y="354"/>
                    <a:pt x="144" y="271"/>
                  </a:cubicBezTo>
                  <a:cubicBezTo>
                    <a:pt x="132" y="187"/>
                    <a:pt x="96" y="92"/>
                    <a:pt x="72" y="9"/>
                  </a:cubicBezTo>
                  <a:cubicBezTo>
                    <a:pt x="57" y="4"/>
                    <a:pt x="43" y="1"/>
                    <a:pt x="3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4" name="Google Shape;13924;p56"/>
            <p:cNvSpPr/>
            <p:nvPr/>
          </p:nvSpPr>
          <p:spPr>
            <a:xfrm>
              <a:off x="4198425" y="1997150"/>
              <a:ext cx="7175" cy="17675"/>
            </a:xfrm>
            <a:custGeom>
              <a:avLst/>
              <a:gdLst/>
              <a:ahLst/>
              <a:cxnLst/>
              <a:rect l="l" t="t" r="r" b="b"/>
              <a:pathLst>
                <a:path w="287" h="707" extrusionOk="0">
                  <a:moveTo>
                    <a:pt x="44" y="1"/>
                  </a:moveTo>
                  <a:cubicBezTo>
                    <a:pt x="25" y="1"/>
                    <a:pt x="1" y="20"/>
                    <a:pt x="1" y="46"/>
                  </a:cubicBezTo>
                  <a:cubicBezTo>
                    <a:pt x="48" y="272"/>
                    <a:pt x="72" y="475"/>
                    <a:pt x="132" y="689"/>
                  </a:cubicBezTo>
                  <a:cubicBezTo>
                    <a:pt x="144" y="701"/>
                    <a:pt x="158" y="707"/>
                    <a:pt x="173" y="707"/>
                  </a:cubicBezTo>
                  <a:cubicBezTo>
                    <a:pt x="188" y="707"/>
                    <a:pt x="203" y="701"/>
                    <a:pt x="215" y="689"/>
                  </a:cubicBezTo>
                  <a:cubicBezTo>
                    <a:pt x="286" y="451"/>
                    <a:pt x="167" y="225"/>
                    <a:pt x="60" y="10"/>
                  </a:cubicBezTo>
                  <a:cubicBezTo>
                    <a:pt x="57" y="4"/>
                    <a:pt x="51" y="1"/>
                    <a:pt x="4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5" name="Google Shape;13925;p56"/>
            <p:cNvSpPr/>
            <p:nvPr/>
          </p:nvSpPr>
          <p:spPr>
            <a:xfrm>
              <a:off x="4206650" y="1993150"/>
              <a:ext cx="8175" cy="21400"/>
            </a:xfrm>
            <a:custGeom>
              <a:avLst/>
              <a:gdLst/>
              <a:ahLst/>
              <a:cxnLst/>
              <a:rect l="l" t="t" r="r" b="b"/>
              <a:pathLst>
                <a:path w="327" h="856" extrusionOk="0">
                  <a:moveTo>
                    <a:pt x="70" y="1"/>
                  </a:moveTo>
                  <a:cubicBezTo>
                    <a:pt x="40" y="1"/>
                    <a:pt x="1" y="38"/>
                    <a:pt x="17" y="87"/>
                  </a:cubicBezTo>
                  <a:cubicBezTo>
                    <a:pt x="124" y="325"/>
                    <a:pt x="88" y="611"/>
                    <a:pt x="196" y="825"/>
                  </a:cubicBezTo>
                  <a:cubicBezTo>
                    <a:pt x="201" y="846"/>
                    <a:pt x="217" y="856"/>
                    <a:pt x="234" y="856"/>
                  </a:cubicBezTo>
                  <a:cubicBezTo>
                    <a:pt x="256" y="856"/>
                    <a:pt x="279" y="840"/>
                    <a:pt x="279" y="813"/>
                  </a:cubicBezTo>
                  <a:cubicBezTo>
                    <a:pt x="327" y="563"/>
                    <a:pt x="219" y="242"/>
                    <a:pt x="100" y="28"/>
                  </a:cubicBezTo>
                  <a:cubicBezTo>
                    <a:pt x="97" y="9"/>
                    <a:pt x="84" y="1"/>
                    <a:pt x="7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6" name="Google Shape;13926;p56"/>
            <p:cNvSpPr/>
            <p:nvPr/>
          </p:nvSpPr>
          <p:spPr>
            <a:xfrm>
              <a:off x="4219625" y="1979200"/>
              <a:ext cx="9200" cy="36500"/>
            </a:xfrm>
            <a:custGeom>
              <a:avLst/>
              <a:gdLst/>
              <a:ahLst/>
              <a:cxnLst/>
              <a:rect l="l" t="t" r="r" b="b"/>
              <a:pathLst>
                <a:path w="368" h="1460" extrusionOk="0">
                  <a:moveTo>
                    <a:pt x="93" y="1"/>
                  </a:moveTo>
                  <a:cubicBezTo>
                    <a:pt x="47" y="1"/>
                    <a:pt x="0" y="40"/>
                    <a:pt x="22" y="97"/>
                  </a:cubicBezTo>
                  <a:cubicBezTo>
                    <a:pt x="81" y="336"/>
                    <a:pt x="93" y="586"/>
                    <a:pt x="105" y="836"/>
                  </a:cubicBezTo>
                  <a:cubicBezTo>
                    <a:pt x="117" y="1026"/>
                    <a:pt x="105" y="1229"/>
                    <a:pt x="177" y="1419"/>
                  </a:cubicBezTo>
                  <a:cubicBezTo>
                    <a:pt x="183" y="1444"/>
                    <a:pt x="212" y="1459"/>
                    <a:pt x="241" y="1459"/>
                  </a:cubicBezTo>
                  <a:cubicBezTo>
                    <a:pt x="266" y="1459"/>
                    <a:pt x="290" y="1447"/>
                    <a:pt x="296" y="1419"/>
                  </a:cubicBezTo>
                  <a:cubicBezTo>
                    <a:pt x="367" y="1002"/>
                    <a:pt x="272" y="478"/>
                    <a:pt x="165" y="62"/>
                  </a:cubicBezTo>
                  <a:cubicBezTo>
                    <a:pt x="155" y="19"/>
                    <a:pt x="124" y="1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7" name="Google Shape;13927;p56"/>
            <p:cNvSpPr/>
            <p:nvPr/>
          </p:nvSpPr>
          <p:spPr>
            <a:xfrm>
              <a:off x="4228500" y="1975900"/>
              <a:ext cx="10125" cy="42150"/>
            </a:xfrm>
            <a:custGeom>
              <a:avLst/>
              <a:gdLst/>
              <a:ahLst/>
              <a:cxnLst/>
              <a:rect l="l" t="t" r="r" b="b"/>
              <a:pathLst>
                <a:path w="405" h="1686" extrusionOk="0">
                  <a:moveTo>
                    <a:pt x="234" y="0"/>
                  </a:moveTo>
                  <a:cubicBezTo>
                    <a:pt x="206" y="0"/>
                    <a:pt x="179" y="21"/>
                    <a:pt x="179" y="63"/>
                  </a:cubicBezTo>
                  <a:cubicBezTo>
                    <a:pt x="155" y="539"/>
                    <a:pt x="0" y="1230"/>
                    <a:pt x="262" y="1670"/>
                  </a:cubicBezTo>
                  <a:cubicBezTo>
                    <a:pt x="272" y="1680"/>
                    <a:pt x="288" y="1686"/>
                    <a:pt x="304" y="1686"/>
                  </a:cubicBezTo>
                  <a:cubicBezTo>
                    <a:pt x="327" y="1686"/>
                    <a:pt x="350" y="1674"/>
                    <a:pt x="357" y="1646"/>
                  </a:cubicBezTo>
                  <a:cubicBezTo>
                    <a:pt x="405" y="1408"/>
                    <a:pt x="345" y="1146"/>
                    <a:pt x="334" y="908"/>
                  </a:cubicBezTo>
                  <a:cubicBezTo>
                    <a:pt x="322" y="622"/>
                    <a:pt x="298" y="337"/>
                    <a:pt x="298" y="63"/>
                  </a:cubicBezTo>
                  <a:cubicBezTo>
                    <a:pt x="292" y="21"/>
                    <a:pt x="262" y="0"/>
                    <a:pt x="23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8" name="Google Shape;13928;p56"/>
            <p:cNvSpPr/>
            <p:nvPr/>
          </p:nvSpPr>
          <p:spPr>
            <a:xfrm>
              <a:off x="4240175" y="1979200"/>
              <a:ext cx="12675" cy="37050"/>
            </a:xfrm>
            <a:custGeom>
              <a:avLst/>
              <a:gdLst/>
              <a:ahLst/>
              <a:cxnLst/>
              <a:rect l="l" t="t" r="r" b="b"/>
              <a:pathLst>
                <a:path w="507" h="1482" extrusionOk="0">
                  <a:moveTo>
                    <a:pt x="92" y="1"/>
                  </a:moveTo>
                  <a:cubicBezTo>
                    <a:pt x="36" y="1"/>
                    <a:pt x="1" y="68"/>
                    <a:pt x="45" y="121"/>
                  </a:cubicBezTo>
                  <a:cubicBezTo>
                    <a:pt x="176" y="288"/>
                    <a:pt x="152" y="574"/>
                    <a:pt x="164" y="776"/>
                  </a:cubicBezTo>
                  <a:cubicBezTo>
                    <a:pt x="176" y="967"/>
                    <a:pt x="176" y="1193"/>
                    <a:pt x="236" y="1383"/>
                  </a:cubicBezTo>
                  <a:cubicBezTo>
                    <a:pt x="260" y="1451"/>
                    <a:pt x="312" y="1482"/>
                    <a:pt x="363" y="1482"/>
                  </a:cubicBezTo>
                  <a:cubicBezTo>
                    <a:pt x="436" y="1482"/>
                    <a:pt x="507" y="1418"/>
                    <a:pt x="486" y="1312"/>
                  </a:cubicBezTo>
                  <a:cubicBezTo>
                    <a:pt x="426" y="919"/>
                    <a:pt x="474" y="300"/>
                    <a:pt x="152" y="26"/>
                  </a:cubicBezTo>
                  <a:cubicBezTo>
                    <a:pt x="131" y="8"/>
                    <a:pt x="111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9" name="Google Shape;13929;p56"/>
            <p:cNvSpPr/>
            <p:nvPr/>
          </p:nvSpPr>
          <p:spPr>
            <a:xfrm>
              <a:off x="4251325" y="1987550"/>
              <a:ext cx="15300" cy="28775"/>
            </a:xfrm>
            <a:custGeom>
              <a:avLst/>
              <a:gdLst/>
              <a:ahLst/>
              <a:cxnLst/>
              <a:rect l="l" t="t" r="r" b="b"/>
              <a:pathLst>
                <a:path w="612" h="1151" extrusionOk="0">
                  <a:moveTo>
                    <a:pt x="77" y="0"/>
                  </a:moveTo>
                  <a:cubicBezTo>
                    <a:pt x="38" y="0"/>
                    <a:pt x="1" y="23"/>
                    <a:pt x="16" y="61"/>
                  </a:cubicBezTo>
                  <a:cubicBezTo>
                    <a:pt x="40" y="311"/>
                    <a:pt x="40" y="549"/>
                    <a:pt x="123" y="799"/>
                  </a:cubicBezTo>
                  <a:cubicBezTo>
                    <a:pt x="144" y="903"/>
                    <a:pt x="246" y="1151"/>
                    <a:pt x="389" y="1151"/>
                  </a:cubicBezTo>
                  <a:cubicBezTo>
                    <a:pt x="411" y="1151"/>
                    <a:pt x="433" y="1145"/>
                    <a:pt x="456" y="1133"/>
                  </a:cubicBezTo>
                  <a:cubicBezTo>
                    <a:pt x="611" y="1037"/>
                    <a:pt x="445" y="835"/>
                    <a:pt x="397" y="740"/>
                  </a:cubicBezTo>
                  <a:cubicBezTo>
                    <a:pt x="290" y="502"/>
                    <a:pt x="266" y="263"/>
                    <a:pt x="135" y="25"/>
                  </a:cubicBezTo>
                  <a:cubicBezTo>
                    <a:pt x="122" y="8"/>
                    <a:pt x="99" y="0"/>
                    <a:pt x="7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0" name="Google Shape;13930;p56"/>
            <p:cNvSpPr/>
            <p:nvPr/>
          </p:nvSpPr>
          <p:spPr>
            <a:xfrm>
              <a:off x="4266600" y="2002650"/>
              <a:ext cx="8575" cy="7900"/>
            </a:xfrm>
            <a:custGeom>
              <a:avLst/>
              <a:gdLst/>
              <a:ahLst/>
              <a:cxnLst/>
              <a:rect l="l" t="t" r="r" b="b"/>
              <a:pathLst>
                <a:path w="343" h="316" extrusionOk="0">
                  <a:moveTo>
                    <a:pt x="34" y="0"/>
                  </a:moveTo>
                  <a:cubicBezTo>
                    <a:pt x="13" y="0"/>
                    <a:pt x="0" y="11"/>
                    <a:pt x="0" y="29"/>
                  </a:cubicBezTo>
                  <a:cubicBezTo>
                    <a:pt x="0" y="88"/>
                    <a:pt x="12" y="136"/>
                    <a:pt x="48" y="183"/>
                  </a:cubicBezTo>
                  <a:cubicBezTo>
                    <a:pt x="84" y="231"/>
                    <a:pt x="131" y="267"/>
                    <a:pt x="179" y="302"/>
                  </a:cubicBezTo>
                  <a:cubicBezTo>
                    <a:pt x="192" y="312"/>
                    <a:pt x="205" y="316"/>
                    <a:pt x="218" y="316"/>
                  </a:cubicBezTo>
                  <a:cubicBezTo>
                    <a:pt x="287" y="316"/>
                    <a:pt x="342" y="198"/>
                    <a:pt x="262" y="148"/>
                  </a:cubicBezTo>
                  <a:cubicBezTo>
                    <a:pt x="226" y="124"/>
                    <a:pt x="191" y="88"/>
                    <a:pt x="167" y="64"/>
                  </a:cubicBezTo>
                  <a:cubicBezTo>
                    <a:pt x="131" y="29"/>
                    <a:pt x="84" y="17"/>
                    <a:pt x="60" y="5"/>
                  </a:cubicBezTo>
                  <a:cubicBezTo>
                    <a:pt x="50" y="2"/>
                    <a:pt x="41" y="0"/>
                    <a:pt x="3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1" name="Google Shape;13931;p56"/>
            <p:cNvSpPr/>
            <p:nvPr/>
          </p:nvSpPr>
          <p:spPr>
            <a:xfrm>
              <a:off x="4273750" y="2008850"/>
              <a:ext cx="8650" cy="4350"/>
            </a:xfrm>
            <a:custGeom>
              <a:avLst/>
              <a:gdLst/>
              <a:ahLst/>
              <a:cxnLst/>
              <a:rect l="l" t="t" r="r" b="b"/>
              <a:pathLst>
                <a:path w="346" h="174" extrusionOk="0">
                  <a:moveTo>
                    <a:pt x="158" y="1"/>
                  </a:moveTo>
                  <a:cubicBezTo>
                    <a:pt x="131" y="1"/>
                    <a:pt x="101" y="7"/>
                    <a:pt x="71" y="19"/>
                  </a:cubicBezTo>
                  <a:cubicBezTo>
                    <a:pt x="1" y="39"/>
                    <a:pt x="41" y="136"/>
                    <a:pt x="106" y="136"/>
                  </a:cubicBezTo>
                  <a:cubicBezTo>
                    <a:pt x="118" y="136"/>
                    <a:pt x="130" y="133"/>
                    <a:pt x="143" y="126"/>
                  </a:cubicBezTo>
                  <a:cubicBezTo>
                    <a:pt x="157" y="122"/>
                    <a:pt x="168" y="121"/>
                    <a:pt x="177" y="121"/>
                  </a:cubicBezTo>
                  <a:cubicBezTo>
                    <a:pt x="198" y="121"/>
                    <a:pt x="209" y="129"/>
                    <a:pt x="226" y="138"/>
                  </a:cubicBezTo>
                  <a:cubicBezTo>
                    <a:pt x="262" y="162"/>
                    <a:pt x="286" y="162"/>
                    <a:pt x="310" y="173"/>
                  </a:cubicBezTo>
                  <a:cubicBezTo>
                    <a:pt x="321" y="173"/>
                    <a:pt x="345" y="150"/>
                    <a:pt x="333" y="138"/>
                  </a:cubicBezTo>
                  <a:cubicBezTo>
                    <a:pt x="321" y="78"/>
                    <a:pt x="286" y="54"/>
                    <a:pt x="226" y="19"/>
                  </a:cubicBezTo>
                  <a:cubicBezTo>
                    <a:pt x="208" y="7"/>
                    <a:pt x="184" y="1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2" name="Google Shape;13932;p56"/>
            <p:cNvSpPr/>
            <p:nvPr/>
          </p:nvSpPr>
          <p:spPr>
            <a:xfrm>
              <a:off x="4132950" y="2174275"/>
              <a:ext cx="5375" cy="8800"/>
            </a:xfrm>
            <a:custGeom>
              <a:avLst/>
              <a:gdLst/>
              <a:ahLst/>
              <a:cxnLst/>
              <a:rect l="l" t="t" r="r" b="b"/>
              <a:pathLst>
                <a:path w="215" h="352" extrusionOk="0">
                  <a:moveTo>
                    <a:pt x="101" y="1"/>
                  </a:moveTo>
                  <a:cubicBezTo>
                    <a:pt x="72" y="1"/>
                    <a:pt x="42" y="16"/>
                    <a:pt x="36" y="45"/>
                  </a:cubicBezTo>
                  <a:cubicBezTo>
                    <a:pt x="12" y="105"/>
                    <a:pt x="0" y="153"/>
                    <a:pt x="0" y="212"/>
                  </a:cubicBezTo>
                  <a:cubicBezTo>
                    <a:pt x="0" y="272"/>
                    <a:pt x="36" y="295"/>
                    <a:pt x="60" y="343"/>
                  </a:cubicBezTo>
                  <a:cubicBezTo>
                    <a:pt x="66" y="349"/>
                    <a:pt x="81" y="352"/>
                    <a:pt x="96" y="352"/>
                  </a:cubicBezTo>
                  <a:cubicBezTo>
                    <a:pt x="110" y="352"/>
                    <a:pt x="125" y="349"/>
                    <a:pt x="131" y="343"/>
                  </a:cubicBezTo>
                  <a:cubicBezTo>
                    <a:pt x="167" y="295"/>
                    <a:pt x="215" y="272"/>
                    <a:pt x="191" y="212"/>
                  </a:cubicBezTo>
                  <a:cubicBezTo>
                    <a:pt x="191" y="153"/>
                    <a:pt x="167" y="93"/>
                    <a:pt x="167" y="45"/>
                  </a:cubicBezTo>
                  <a:cubicBezTo>
                    <a:pt x="161" y="16"/>
                    <a:pt x="131" y="1"/>
                    <a:pt x="10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3" name="Google Shape;13933;p56"/>
            <p:cNvSpPr/>
            <p:nvPr/>
          </p:nvSpPr>
          <p:spPr>
            <a:xfrm>
              <a:off x="4142400" y="2163150"/>
              <a:ext cx="5450" cy="14800"/>
            </a:xfrm>
            <a:custGeom>
              <a:avLst/>
              <a:gdLst/>
              <a:ahLst/>
              <a:cxnLst/>
              <a:rect l="l" t="t" r="r" b="b"/>
              <a:pathLst>
                <a:path w="218" h="592" extrusionOk="0">
                  <a:moveTo>
                    <a:pt x="106" y="1"/>
                  </a:moveTo>
                  <a:cubicBezTo>
                    <a:pt x="55" y="1"/>
                    <a:pt x="1" y="41"/>
                    <a:pt x="15" y="97"/>
                  </a:cubicBezTo>
                  <a:cubicBezTo>
                    <a:pt x="27" y="240"/>
                    <a:pt x="27" y="371"/>
                    <a:pt x="27" y="502"/>
                  </a:cubicBezTo>
                  <a:cubicBezTo>
                    <a:pt x="27" y="562"/>
                    <a:pt x="75" y="592"/>
                    <a:pt x="122" y="592"/>
                  </a:cubicBezTo>
                  <a:cubicBezTo>
                    <a:pt x="170" y="592"/>
                    <a:pt x="218" y="562"/>
                    <a:pt x="218" y="502"/>
                  </a:cubicBezTo>
                  <a:cubicBezTo>
                    <a:pt x="218" y="359"/>
                    <a:pt x="218" y="205"/>
                    <a:pt x="182" y="62"/>
                  </a:cubicBezTo>
                  <a:cubicBezTo>
                    <a:pt x="172" y="19"/>
                    <a:pt x="140" y="1"/>
                    <a:pt x="1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4" name="Google Shape;13934;p56"/>
            <p:cNvSpPr/>
            <p:nvPr/>
          </p:nvSpPr>
          <p:spPr>
            <a:xfrm>
              <a:off x="4149025" y="2157675"/>
              <a:ext cx="4775" cy="11950"/>
            </a:xfrm>
            <a:custGeom>
              <a:avLst/>
              <a:gdLst/>
              <a:ahLst/>
              <a:cxnLst/>
              <a:rect l="l" t="t" r="r" b="b"/>
              <a:pathLst>
                <a:path w="191" h="478" extrusionOk="0">
                  <a:moveTo>
                    <a:pt x="72" y="1"/>
                  </a:moveTo>
                  <a:cubicBezTo>
                    <a:pt x="42" y="1"/>
                    <a:pt x="12" y="19"/>
                    <a:pt x="12" y="55"/>
                  </a:cubicBezTo>
                  <a:cubicBezTo>
                    <a:pt x="12" y="186"/>
                    <a:pt x="0" y="340"/>
                    <a:pt x="60" y="459"/>
                  </a:cubicBezTo>
                  <a:cubicBezTo>
                    <a:pt x="66" y="471"/>
                    <a:pt x="81" y="477"/>
                    <a:pt x="95" y="477"/>
                  </a:cubicBezTo>
                  <a:cubicBezTo>
                    <a:pt x="110" y="477"/>
                    <a:pt x="125" y="471"/>
                    <a:pt x="131" y="459"/>
                  </a:cubicBezTo>
                  <a:cubicBezTo>
                    <a:pt x="191" y="340"/>
                    <a:pt x="131" y="186"/>
                    <a:pt x="131" y="55"/>
                  </a:cubicBezTo>
                  <a:cubicBezTo>
                    <a:pt x="131" y="19"/>
                    <a:pt x="101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5" name="Google Shape;13935;p56"/>
            <p:cNvSpPr/>
            <p:nvPr/>
          </p:nvSpPr>
          <p:spPr>
            <a:xfrm>
              <a:off x="4155275" y="2151450"/>
              <a:ext cx="5975" cy="16225"/>
            </a:xfrm>
            <a:custGeom>
              <a:avLst/>
              <a:gdLst/>
              <a:ahLst/>
              <a:cxnLst/>
              <a:rect l="l" t="t" r="r" b="b"/>
              <a:pathLst>
                <a:path w="239" h="649" extrusionOk="0">
                  <a:moveTo>
                    <a:pt x="88" y="1"/>
                  </a:moveTo>
                  <a:cubicBezTo>
                    <a:pt x="54" y="1"/>
                    <a:pt x="23" y="26"/>
                    <a:pt x="36" y="65"/>
                  </a:cubicBezTo>
                  <a:cubicBezTo>
                    <a:pt x="48" y="244"/>
                    <a:pt x="0" y="446"/>
                    <a:pt x="60" y="613"/>
                  </a:cubicBezTo>
                  <a:cubicBezTo>
                    <a:pt x="66" y="637"/>
                    <a:pt x="90" y="649"/>
                    <a:pt x="113" y="649"/>
                  </a:cubicBezTo>
                  <a:cubicBezTo>
                    <a:pt x="137" y="649"/>
                    <a:pt x="161" y="637"/>
                    <a:pt x="167" y="613"/>
                  </a:cubicBezTo>
                  <a:cubicBezTo>
                    <a:pt x="238" y="435"/>
                    <a:pt x="179" y="232"/>
                    <a:pt x="155" y="54"/>
                  </a:cubicBezTo>
                  <a:cubicBezTo>
                    <a:pt x="144" y="17"/>
                    <a:pt x="115" y="1"/>
                    <a:pt x="8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6" name="Google Shape;13936;p56"/>
            <p:cNvSpPr/>
            <p:nvPr/>
          </p:nvSpPr>
          <p:spPr>
            <a:xfrm>
              <a:off x="4163225" y="2146275"/>
              <a:ext cx="7550" cy="17650"/>
            </a:xfrm>
            <a:custGeom>
              <a:avLst/>
              <a:gdLst/>
              <a:ahLst/>
              <a:cxnLst/>
              <a:rect l="l" t="t" r="r" b="b"/>
              <a:pathLst>
                <a:path w="302" h="706" extrusionOk="0">
                  <a:moveTo>
                    <a:pt x="104" y="0"/>
                  </a:moveTo>
                  <a:cubicBezTo>
                    <a:pt x="55" y="0"/>
                    <a:pt x="1" y="39"/>
                    <a:pt x="16" y="106"/>
                  </a:cubicBezTo>
                  <a:cubicBezTo>
                    <a:pt x="39" y="225"/>
                    <a:pt x="51" y="344"/>
                    <a:pt x="51" y="463"/>
                  </a:cubicBezTo>
                  <a:cubicBezTo>
                    <a:pt x="51" y="558"/>
                    <a:pt x="63" y="642"/>
                    <a:pt x="147" y="701"/>
                  </a:cubicBezTo>
                  <a:cubicBezTo>
                    <a:pt x="154" y="705"/>
                    <a:pt x="162" y="706"/>
                    <a:pt x="170" y="706"/>
                  </a:cubicBezTo>
                  <a:cubicBezTo>
                    <a:pt x="189" y="706"/>
                    <a:pt x="210" y="698"/>
                    <a:pt x="218" y="689"/>
                  </a:cubicBezTo>
                  <a:cubicBezTo>
                    <a:pt x="301" y="630"/>
                    <a:pt x="278" y="511"/>
                    <a:pt x="266" y="403"/>
                  </a:cubicBezTo>
                  <a:cubicBezTo>
                    <a:pt x="242" y="284"/>
                    <a:pt x="206" y="165"/>
                    <a:pt x="170" y="46"/>
                  </a:cubicBezTo>
                  <a:cubicBezTo>
                    <a:pt x="161" y="15"/>
                    <a:pt x="134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7" name="Google Shape;13937;p56"/>
            <p:cNvSpPr/>
            <p:nvPr/>
          </p:nvSpPr>
          <p:spPr>
            <a:xfrm>
              <a:off x="4172525" y="2144250"/>
              <a:ext cx="5975" cy="15800"/>
            </a:xfrm>
            <a:custGeom>
              <a:avLst/>
              <a:gdLst/>
              <a:ahLst/>
              <a:cxnLst/>
              <a:rect l="l" t="t" r="r" b="b"/>
              <a:pathLst>
                <a:path w="239" h="632" extrusionOk="0">
                  <a:moveTo>
                    <a:pt x="46" y="0"/>
                  </a:moveTo>
                  <a:cubicBezTo>
                    <a:pt x="35" y="0"/>
                    <a:pt x="20" y="6"/>
                    <a:pt x="13" y="20"/>
                  </a:cubicBezTo>
                  <a:cubicBezTo>
                    <a:pt x="1" y="139"/>
                    <a:pt x="1" y="234"/>
                    <a:pt x="1" y="353"/>
                  </a:cubicBezTo>
                  <a:cubicBezTo>
                    <a:pt x="1" y="437"/>
                    <a:pt x="1" y="580"/>
                    <a:pt x="84" y="615"/>
                  </a:cubicBezTo>
                  <a:cubicBezTo>
                    <a:pt x="100" y="626"/>
                    <a:pt x="114" y="632"/>
                    <a:pt x="125" y="632"/>
                  </a:cubicBezTo>
                  <a:cubicBezTo>
                    <a:pt x="139" y="632"/>
                    <a:pt x="149" y="623"/>
                    <a:pt x="156" y="603"/>
                  </a:cubicBezTo>
                  <a:cubicBezTo>
                    <a:pt x="239" y="532"/>
                    <a:pt x="168" y="413"/>
                    <a:pt x="156" y="318"/>
                  </a:cubicBezTo>
                  <a:cubicBezTo>
                    <a:pt x="132" y="199"/>
                    <a:pt x="120" y="115"/>
                    <a:pt x="60" y="8"/>
                  </a:cubicBezTo>
                  <a:cubicBezTo>
                    <a:pt x="60" y="3"/>
                    <a:pt x="54" y="0"/>
                    <a:pt x="4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8" name="Google Shape;13938;p56"/>
            <p:cNvSpPr/>
            <p:nvPr/>
          </p:nvSpPr>
          <p:spPr>
            <a:xfrm>
              <a:off x="4180875" y="2141175"/>
              <a:ext cx="7150" cy="14600"/>
            </a:xfrm>
            <a:custGeom>
              <a:avLst/>
              <a:gdLst/>
              <a:ahLst/>
              <a:cxnLst/>
              <a:rect l="l" t="t" r="r" b="b"/>
              <a:pathLst>
                <a:path w="286" h="584" extrusionOk="0">
                  <a:moveTo>
                    <a:pt x="123" y="1"/>
                  </a:moveTo>
                  <a:cubicBezTo>
                    <a:pt x="67" y="1"/>
                    <a:pt x="10" y="53"/>
                    <a:pt x="24" y="131"/>
                  </a:cubicBezTo>
                  <a:cubicBezTo>
                    <a:pt x="36" y="262"/>
                    <a:pt x="0" y="429"/>
                    <a:pt x="84" y="548"/>
                  </a:cubicBezTo>
                  <a:cubicBezTo>
                    <a:pt x="95" y="572"/>
                    <a:pt x="116" y="584"/>
                    <a:pt x="139" y="584"/>
                  </a:cubicBezTo>
                  <a:cubicBezTo>
                    <a:pt x="161" y="584"/>
                    <a:pt x="185" y="572"/>
                    <a:pt x="203" y="548"/>
                  </a:cubicBezTo>
                  <a:cubicBezTo>
                    <a:pt x="286" y="417"/>
                    <a:pt x="238" y="226"/>
                    <a:pt x="215" y="84"/>
                  </a:cubicBezTo>
                  <a:cubicBezTo>
                    <a:pt x="200" y="25"/>
                    <a:pt x="162" y="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9" name="Google Shape;13939;p56"/>
            <p:cNvSpPr/>
            <p:nvPr/>
          </p:nvSpPr>
          <p:spPr>
            <a:xfrm>
              <a:off x="4193375" y="2137300"/>
              <a:ext cx="4775" cy="14425"/>
            </a:xfrm>
            <a:custGeom>
              <a:avLst/>
              <a:gdLst/>
              <a:ahLst/>
              <a:cxnLst/>
              <a:rect l="l" t="t" r="r" b="b"/>
              <a:pathLst>
                <a:path w="191" h="577" extrusionOk="0">
                  <a:moveTo>
                    <a:pt x="64" y="0"/>
                  </a:moveTo>
                  <a:cubicBezTo>
                    <a:pt x="32" y="0"/>
                    <a:pt x="0" y="21"/>
                    <a:pt x="0" y="60"/>
                  </a:cubicBezTo>
                  <a:lnTo>
                    <a:pt x="0" y="358"/>
                  </a:lnTo>
                  <a:cubicBezTo>
                    <a:pt x="0" y="453"/>
                    <a:pt x="0" y="524"/>
                    <a:pt x="72" y="572"/>
                  </a:cubicBezTo>
                  <a:cubicBezTo>
                    <a:pt x="79" y="575"/>
                    <a:pt x="87" y="577"/>
                    <a:pt x="95" y="577"/>
                  </a:cubicBezTo>
                  <a:cubicBezTo>
                    <a:pt x="114" y="577"/>
                    <a:pt x="135" y="568"/>
                    <a:pt x="143" y="560"/>
                  </a:cubicBezTo>
                  <a:cubicBezTo>
                    <a:pt x="191" y="500"/>
                    <a:pt x="155" y="405"/>
                    <a:pt x="143" y="334"/>
                  </a:cubicBezTo>
                  <a:cubicBezTo>
                    <a:pt x="131" y="239"/>
                    <a:pt x="131" y="155"/>
                    <a:pt x="131" y="84"/>
                  </a:cubicBezTo>
                  <a:cubicBezTo>
                    <a:pt x="138" y="27"/>
                    <a:pt x="100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0" name="Google Shape;13940;p56"/>
            <p:cNvSpPr/>
            <p:nvPr/>
          </p:nvSpPr>
          <p:spPr>
            <a:xfrm>
              <a:off x="4203525" y="2135675"/>
              <a:ext cx="5650" cy="13175"/>
            </a:xfrm>
            <a:custGeom>
              <a:avLst/>
              <a:gdLst/>
              <a:ahLst/>
              <a:cxnLst/>
              <a:rect l="l" t="t" r="r" b="b"/>
              <a:pathLst>
                <a:path w="226" h="527" extrusionOk="0">
                  <a:moveTo>
                    <a:pt x="134" y="0"/>
                  </a:moveTo>
                  <a:cubicBezTo>
                    <a:pt x="74" y="0"/>
                    <a:pt x="1" y="51"/>
                    <a:pt x="23" y="125"/>
                  </a:cubicBezTo>
                  <a:cubicBezTo>
                    <a:pt x="47" y="244"/>
                    <a:pt x="23" y="411"/>
                    <a:pt x="106" y="518"/>
                  </a:cubicBezTo>
                  <a:cubicBezTo>
                    <a:pt x="112" y="524"/>
                    <a:pt x="124" y="527"/>
                    <a:pt x="136" y="527"/>
                  </a:cubicBezTo>
                  <a:cubicBezTo>
                    <a:pt x="148" y="527"/>
                    <a:pt x="160" y="524"/>
                    <a:pt x="166" y="518"/>
                  </a:cubicBezTo>
                  <a:cubicBezTo>
                    <a:pt x="225" y="458"/>
                    <a:pt x="225" y="399"/>
                    <a:pt x="225" y="304"/>
                  </a:cubicBezTo>
                  <a:cubicBezTo>
                    <a:pt x="225" y="232"/>
                    <a:pt x="213" y="149"/>
                    <a:pt x="201" y="65"/>
                  </a:cubicBezTo>
                  <a:cubicBezTo>
                    <a:pt x="201" y="20"/>
                    <a:pt x="170" y="0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1" name="Google Shape;13941;p56"/>
            <p:cNvSpPr/>
            <p:nvPr/>
          </p:nvSpPr>
          <p:spPr>
            <a:xfrm>
              <a:off x="4213725" y="2135275"/>
              <a:ext cx="5575" cy="10600"/>
            </a:xfrm>
            <a:custGeom>
              <a:avLst/>
              <a:gdLst/>
              <a:ahLst/>
              <a:cxnLst/>
              <a:rect l="l" t="t" r="r" b="b"/>
              <a:pathLst>
                <a:path w="223" h="424" extrusionOk="0">
                  <a:moveTo>
                    <a:pt x="87" y="0"/>
                  </a:moveTo>
                  <a:cubicBezTo>
                    <a:pt x="41" y="0"/>
                    <a:pt x="0" y="50"/>
                    <a:pt x="32" y="105"/>
                  </a:cubicBezTo>
                  <a:cubicBezTo>
                    <a:pt x="55" y="165"/>
                    <a:pt x="79" y="200"/>
                    <a:pt x="79" y="284"/>
                  </a:cubicBezTo>
                  <a:cubicBezTo>
                    <a:pt x="79" y="343"/>
                    <a:pt x="79" y="379"/>
                    <a:pt x="115" y="415"/>
                  </a:cubicBezTo>
                  <a:cubicBezTo>
                    <a:pt x="121" y="421"/>
                    <a:pt x="130" y="424"/>
                    <a:pt x="139" y="424"/>
                  </a:cubicBezTo>
                  <a:cubicBezTo>
                    <a:pt x="148" y="424"/>
                    <a:pt x="157" y="421"/>
                    <a:pt x="163" y="415"/>
                  </a:cubicBezTo>
                  <a:cubicBezTo>
                    <a:pt x="222" y="367"/>
                    <a:pt x="210" y="296"/>
                    <a:pt x="210" y="236"/>
                  </a:cubicBezTo>
                  <a:cubicBezTo>
                    <a:pt x="210" y="165"/>
                    <a:pt x="174" y="105"/>
                    <a:pt x="151" y="46"/>
                  </a:cubicBezTo>
                  <a:cubicBezTo>
                    <a:pt x="135" y="13"/>
                    <a:pt x="110" y="0"/>
                    <a:pt x="8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2" name="Google Shape;13942;p56"/>
            <p:cNvSpPr/>
            <p:nvPr/>
          </p:nvSpPr>
          <p:spPr>
            <a:xfrm>
              <a:off x="4222600" y="2132000"/>
              <a:ext cx="8625" cy="11425"/>
            </a:xfrm>
            <a:custGeom>
              <a:avLst/>
              <a:gdLst/>
              <a:ahLst/>
              <a:cxnLst/>
              <a:rect l="l" t="t" r="r" b="b"/>
              <a:pathLst>
                <a:path w="345" h="457" extrusionOk="0">
                  <a:moveTo>
                    <a:pt x="113" y="1"/>
                  </a:moveTo>
                  <a:cubicBezTo>
                    <a:pt x="55" y="1"/>
                    <a:pt x="1" y="46"/>
                    <a:pt x="22" y="117"/>
                  </a:cubicBezTo>
                  <a:cubicBezTo>
                    <a:pt x="46" y="212"/>
                    <a:pt x="105" y="308"/>
                    <a:pt x="153" y="415"/>
                  </a:cubicBezTo>
                  <a:cubicBezTo>
                    <a:pt x="171" y="444"/>
                    <a:pt x="197" y="457"/>
                    <a:pt x="224" y="457"/>
                  </a:cubicBezTo>
                  <a:cubicBezTo>
                    <a:pt x="283" y="457"/>
                    <a:pt x="344" y="394"/>
                    <a:pt x="320" y="320"/>
                  </a:cubicBezTo>
                  <a:cubicBezTo>
                    <a:pt x="272" y="224"/>
                    <a:pt x="224" y="153"/>
                    <a:pt x="212" y="70"/>
                  </a:cubicBezTo>
                  <a:cubicBezTo>
                    <a:pt x="193" y="21"/>
                    <a:pt x="153" y="1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3" name="Google Shape;13943;p56"/>
            <p:cNvSpPr/>
            <p:nvPr/>
          </p:nvSpPr>
          <p:spPr>
            <a:xfrm>
              <a:off x="4232250" y="2127375"/>
              <a:ext cx="8775" cy="14125"/>
            </a:xfrm>
            <a:custGeom>
              <a:avLst/>
              <a:gdLst/>
              <a:ahLst/>
              <a:cxnLst/>
              <a:rect l="l" t="t" r="r" b="b"/>
              <a:pathLst>
                <a:path w="351" h="565" extrusionOk="0">
                  <a:moveTo>
                    <a:pt x="115" y="1"/>
                  </a:moveTo>
                  <a:cubicBezTo>
                    <a:pt x="60" y="1"/>
                    <a:pt x="1" y="51"/>
                    <a:pt x="17" y="124"/>
                  </a:cubicBezTo>
                  <a:cubicBezTo>
                    <a:pt x="65" y="243"/>
                    <a:pt x="88" y="374"/>
                    <a:pt x="124" y="493"/>
                  </a:cubicBezTo>
                  <a:cubicBezTo>
                    <a:pt x="136" y="540"/>
                    <a:pt x="160" y="564"/>
                    <a:pt x="231" y="564"/>
                  </a:cubicBezTo>
                  <a:cubicBezTo>
                    <a:pt x="255" y="564"/>
                    <a:pt x="267" y="552"/>
                    <a:pt x="303" y="540"/>
                  </a:cubicBezTo>
                  <a:cubicBezTo>
                    <a:pt x="326" y="516"/>
                    <a:pt x="350" y="457"/>
                    <a:pt x="326" y="433"/>
                  </a:cubicBezTo>
                  <a:cubicBezTo>
                    <a:pt x="291" y="302"/>
                    <a:pt x="243" y="159"/>
                    <a:pt x="184" y="40"/>
                  </a:cubicBezTo>
                  <a:cubicBezTo>
                    <a:pt x="168" y="13"/>
                    <a:pt x="142" y="1"/>
                    <a:pt x="11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4" name="Google Shape;13944;p56"/>
            <p:cNvSpPr/>
            <p:nvPr/>
          </p:nvSpPr>
          <p:spPr>
            <a:xfrm>
              <a:off x="4240100" y="2127675"/>
              <a:ext cx="10450" cy="10850"/>
            </a:xfrm>
            <a:custGeom>
              <a:avLst/>
              <a:gdLst/>
              <a:ahLst/>
              <a:cxnLst/>
              <a:rect l="l" t="t" r="r" b="b"/>
              <a:pathLst>
                <a:path w="418" h="434" extrusionOk="0">
                  <a:moveTo>
                    <a:pt x="109" y="0"/>
                  </a:moveTo>
                  <a:cubicBezTo>
                    <a:pt x="45" y="0"/>
                    <a:pt x="0" y="87"/>
                    <a:pt x="48" y="135"/>
                  </a:cubicBezTo>
                  <a:cubicBezTo>
                    <a:pt x="132" y="207"/>
                    <a:pt x="120" y="373"/>
                    <a:pt x="251" y="433"/>
                  </a:cubicBezTo>
                  <a:cubicBezTo>
                    <a:pt x="274" y="433"/>
                    <a:pt x="298" y="433"/>
                    <a:pt x="310" y="421"/>
                  </a:cubicBezTo>
                  <a:cubicBezTo>
                    <a:pt x="417" y="290"/>
                    <a:pt x="274" y="88"/>
                    <a:pt x="155" y="16"/>
                  </a:cubicBezTo>
                  <a:cubicBezTo>
                    <a:pt x="139" y="5"/>
                    <a:pt x="123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5" name="Google Shape;13945;p56"/>
            <p:cNvSpPr/>
            <p:nvPr/>
          </p:nvSpPr>
          <p:spPr>
            <a:xfrm>
              <a:off x="4251375" y="2126550"/>
              <a:ext cx="11850" cy="13500"/>
            </a:xfrm>
            <a:custGeom>
              <a:avLst/>
              <a:gdLst/>
              <a:ahLst/>
              <a:cxnLst/>
              <a:rect l="l" t="t" r="r" b="b"/>
              <a:pathLst>
                <a:path w="474" h="540" extrusionOk="0">
                  <a:moveTo>
                    <a:pt x="139" y="1"/>
                  </a:moveTo>
                  <a:cubicBezTo>
                    <a:pt x="73" y="1"/>
                    <a:pt x="1" y="79"/>
                    <a:pt x="62" y="157"/>
                  </a:cubicBezTo>
                  <a:cubicBezTo>
                    <a:pt x="97" y="216"/>
                    <a:pt x="145" y="276"/>
                    <a:pt x="181" y="347"/>
                  </a:cubicBezTo>
                  <a:cubicBezTo>
                    <a:pt x="216" y="407"/>
                    <a:pt x="252" y="478"/>
                    <a:pt x="312" y="526"/>
                  </a:cubicBezTo>
                  <a:cubicBezTo>
                    <a:pt x="328" y="535"/>
                    <a:pt x="345" y="540"/>
                    <a:pt x="361" y="540"/>
                  </a:cubicBezTo>
                  <a:cubicBezTo>
                    <a:pt x="424" y="540"/>
                    <a:pt x="473" y="473"/>
                    <a:pt x="454" y="407"/>
                  </a:cubicBezTo>
                  <a:cubicBezTo>
                    <a:pt x="443" y="335"/>
                    <a:pt x="383" y="276"/>
                    <a:pt x="335" y="216"/>
                  </a:cubicBezTo>
                  <a:lnTo>
                    <a:pt x="204" y="37"/>
                  </a:lnTo>
                  <a:cubicBezTo>
                    <a:pt x="188" y="12"/>
                    <a:pt x="164" y="1"/>
                    <a:pt x="13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6" name="Google Shape;13946;p56"/>
            <p:cNvSpPr/>
            <p:nvPr/>
          </p:nvSpPr>
          <p:spPr>
            <a:xfrm>
              <a:off x="4265775" y="2127450"/>
              <a:ext cx="7700" cy="15100"/>
            </a:xfrm>
            <a:custGeom>
              <a:avLst/>
              <a:gdLst/>
              <a:ahLst/>
              <a:cxnLst/>
              <a:rect l="l" t="t" r="r" b="b"/>
              <a:pathLst>
                <a:path w="308" h="604" extrusionOk="0">
                  <a:moveTo>
                    <a:pt x="74" y="1"/>
                  </a:moveTo>
                  <a:cubicBezTo>
                    <a:pt x="46" y="1"/>
                    <a:pt x="0" y="37"/>
                    <a:pt x="9" y="73"/>
                  </a:cubicBezTo>
                  <a:cubicBezTo>
                    <a:pt x="45" y="156"/>
                    <a:pt x="57" y="252"/>
                    <a:pt x="81" y="359"/>
                  </a:cubicBezTo>
                  <a:cubicBezTo>
                    <a:pt x="93" y="442"/>
                    <a:pt x="93" y="561"/>
                    <a:pt x="164" y="597"/>
                  </a:cubicBezTo>
                  <a:cubicBezTo>
                    <a:pt x="177" y="601"/>
                    <a:pt x="189" y="604"/>
                    <a:pt x="199" y="604"/>
                  </a:cubicBezTo>
                  <a:cubicBezTo>
                    <a:pt x="216" y="604"/>
                    <a:pt x="228" y="596"/>
                    <a:pt x="236" y="573"/>
                  </a:cubicBezTo>
                  <a:cubicBezTo>
                    <a:pt x="307" y="502"/>
                    <a:pt x="271" y="371"/>
                    <a:pt x="236" y="275"/>
                  </a:cubicBezTo>
                  <a:cubicBezTo>
                    <a:pt x="212" y="180"/>
                    <a:pt x="152" y="85"/>
                    <a:pt x="93" y="13"/>
                  </a:cubicBezTo>
                  <a:cubicBezTo>
                    <a:pt x="90" y="5"/>
                    <a:pt x="83" y="1"/>
                    <a:pt x="7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7" name="Google Shape;13947;p56"/>
            <p:cNvSpPr/>
            <p:nvPr/>
          </p:nvSpPr>
          <p:spPr>
            <a:xfrm>
              <a:off x="4276325" y="2132525"/>
              <a:ext cx="6950" cy="11450"/>
            </a:xfrm>
            <a:custGeom>
              <a:avLst/>
              <a:gdLst/>
              <a:ahLst/>
              <a:cxnLst/>
              <a:rect l="l" t="t" r="r" b="b"/>
              <a:pathLst>
                <a:path w="278" h="458" extrusionOk="0">
                  <a:moveTo>
                    <a:pt x="30" y="0"/>
                  </a:moveTo>
                  <a:cubicBezTo>
                    <a:pt x="15" y="0"/>
                    <a:pt x="1" y="14"/>
                    <a:pt x="16" y="37"/>
                  </a:cubicBezTo>
                  <a:cubicBezTo>
                    <a:pt x="40" y="168"/>
                    <a:pt x="52" y="358"/>
                    <a:pt x="171" y="453"/>
                  </a:cubicBezTo>
                  <a:cubicBezTo>
                    <a:pt x="180" y="456"/>
                    <a:pt x="189" y="458"/>
                    <a:pt x="199" y="458"/>
                  </a:cubicBezTo>
                  <a:cubicBezTo>
                    <a:pt x="227" y="458"/>
                    <a:pt x="254" y="444"/>
                    <a:pt x="254" y="418"/>
                  </a:cubicBezTo>
                  <a:cubicBezTo>
                    <a:pt x="278" y="275"/>
                    <a:pt x="135" y="132"/>
                    <a:pt x="52" y="13"/>
                  </a:cubicBezTo>
                  <a:cubicBezTo>
                    <a:pt x="48" y="4"/>
                    <a:pt x="39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8" name="Google Shape;13948;p56"/>
            <p:cNvSpPr/>
            <p:nvPr/>
          </p:nvSpPr>
          <p:spPr>
            <a:xfrm>
              <a:off x="4285100" y="2135000"/>
              <a:ext cx="11875" cy="13525"/>
            </a:xfrm>
            <a:custGeom>
              <a:avLst/>
              <a:gdLst/>
              <a:ahLst/>
              <a:cxnLst/>
              <a:rect l="l" t="t" r="r" b="b"/>
              <a:pathLst>
                <a:path w="475" h="541" extrusionOk="0">
                  <a:moveTo>
                    <a:pt x="142" y="0"/>
                  </a:moveTo>
                  <a:cubicBezTo>
                    <a:pt x="66" y="0"/>
                    <a:pt x="1" y="100"/>
                    <a:pt x="58" y="176"/>
                  </a:cubicBezTo>
                  <a:cubicBezTo>
                    <a:pt x="106" y="211"/>
                    <a:pt x="129" y="259"/>
                    <a:pt x="153" y="319"/>
                  </a:cubicBezTo>
                  <a:cubicBezTo>
                    <a:pt x="177" y="390"/>
                    <a:pt x="165" y="473"/>
                    <a:pt x="225" y="509"/>
                  </a:cubicBezTo>
                  <a:cubicBezTo>
                    <a:pt x="250" y="528"/>
                    <a:pt x="279" y="541"/>
                    <a:pt x="304" y="541"/>
                  </a:cubicBezTo>
                  <a:cubicBezTo>
                    <a:pt x="326" y="541"/>
                    <a:pt x="345" y="531"/>
                    <a:pt x="356" y="509"/>
                  </a:cubicBezTo>
                  <a:cubicBezTo>
                    <a:pt x="475" y="378"/>
                    <a:pt x="320" y="128"/>
                    <a:pt x="201" y="21"/>
                  </a:cubicBezTo>
                  <a:cubicBezTo>
                    <a:pt x="182" y="7"/>
                    <a:pt x="162" y="0"/>
                    <a:pt x="14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9" name="Google Shape;13949;p56"/>
            <p:cNvSpPr/>
            <p:nvPr/>
          </p:nvSpPr>
          <p:spPr>
            <a:xfrm>
              <a:off x="4297350" y="2144650"/>
              <a:ext cx="5575" cy="6075"/>
            </a:xfrm>
            <a:custGeom>
              <a:avLst/>
              <a:gdLst/>
              <a:ahLst/>
              <a:cxnLst/>
              <a:rect l="l" t="t" r="r" b="b"/>
              <a:pathLst>
                <a:path w="223" h="243" extrusionOk="0">
                  <a:moveTo>
                    <a:pt x="98" y="1"/>
                  </a:moveTo>
                  <a:cubicBezTo>
                    <a:pt x="53" y="1"/>
                    <a:pt x="1" y="56"/>
                    <a:pt x="32" y="111"/>
                  </a:cubicBezTo>
                  <a:cubicBezTo>
                    <a:pt x="68" y="159"/>
                    <a:pt x="104" y="230"/>
                    <a:pt x="163" y="242"/>
                  </a:cubicBezTo>
                  <a:cubicBezTo>
                    <a:pt x="187" y="242"/>
                    <a:pt x="211" y="230"/>
                    <a:pt x="211" y="218"/>
                  </a:cubicBezTo>
                  <a:cubicBezTo>
                    <a:pt x="223" y="159"/>
                    <a:pt x="187" y="111"/>
                    <a:pt x="151" y="52"/>
                  </a:cubicBezTo>
                  <a:cubicBezTo>
                    <a:pt x="143" y="15"/>
                    <a:pt x="122" y="1"/>
                    <a:pt x="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0" name="Google Shape;13950;p56"/>
            <p:cNvSpPr/>
            <p:nvPr/>
          </p:nvSpPr>
          <p:spPr>
            <a:xfrm>
              <a:off x="4162425" y="2066400"/>
              <a:ext cx="8650" cy="8675"/>
            </a:xfrm>
            <a:custGeom>
              <a:avLst/>
              <a:gdLst/>
              <a:ahLst/>
              <a:cxnLst/>
              <a:rect l="l" t="t" r="r" b="b"/>
              <a:pathLst>
                <a:path w="346" h="347" extrusionOk="0">
                  <a:moveTo>
                    <a:pt x="141" y="0"/>
                  </a:moveTo>
                  <a:cubicBezTo>
                    <a:pt x="120" y="0"/>
                    <a:pt x="98" y="5"/>
                    <a:pt x="71" y="15"/>
                  </a:cubicBezTo>
                  <a:cubicBezTo>
                    <a:pt x="24" y="27"/>
                    <a:pt x="0" y="86"/>
                    <a:pt x="24" y="134"/>
                  </a:cubicBezTo>
                  <a:cubicBezTo>
                    <a:pt x="60" y="181"/>
                    <a:pt x="83" y="205"/>
                    <a:pt x="119" y="241"/>
                  </a:cubicBezTo>
                  <a:cubicBezTo>
                    <a:pt x="167" y="277"/>
                    <a:pt x="202" y="277"/>
                    <a:pt x="238" y="324"/>
                  </a:cubicBezTo>
                  <a:cubicBezTo>
                    <a:pt x="250" y="340"/>
                    <a:pt x="265" y="346"/>
                    <a:pt x="280" y="346"/>
                  </a:cubicBezTo>
                  <a:cubicBezTo>
                    <a:pt x="313" y="346"/>
                    <a:pt x="345" y="317"/>
                    <a:pt x="345" y="277"/>
                  </a:cubicBezTo>
                  <a:cubicBezTo>
                    <a:pt x="345" y="205"/>
                    <a:pt x="345" y="134"/>
                    <a:pt x="274" y="74"/>
                  </a:cubicBezTo>
                  <a:cubicBezTo>
                    <a:pt x="231" y="31"/>
                    <a:pt x="194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1" name="Google Shape;13951;p56"/>
            <p:cNvSpPr/>
            <p:nvPr/>
          </p:nvSpPr>
          <p:spPr>
            <a:xfrm>
              <a:off x="4173750" y="2071200"/>
              <a:ext cx="9525" cy="11650"/>
            </a:xfrm>
            <a:custGeom>
              <a:avLst/>
              <a:gdLst/>
              <a:ahLst/>
              <a:cxnLst/>
              <a:rect l="l" t="t" r="r" b="b"/>
              <a:pathLst>
                <a:path w="381" h="466" extrusionOk="0">
                  <a:moveTo>
                    <a:pt x="95" y="1"/>
                  </a:moveTo>
                  <a:cubicBezTo>
                    <a:pt x="46" y="1"/>
                    <a:pt x="0" y="47"/>
                    <a:pt x="23" y="108"/>
                  </a:cubicBezTo>
                  <a:cubicBezTo>
                    <a:pt x="47" y="180"/>
                    <a:pt x="83" y="251"/>
                    <a:pt x="95" y="311"/>
                  </a:cubicBezTo>
                  <a:cubicBezTo>
                    <a:pt x="107" y="370"/>
                    <a:pt x="142" y="430"/>
                    <a:pt x="214" y="466"/>
                  </a:cubicBezTo>
                  <a:cubicBezTo>
                    <a:pt x="226" y="466"/>
                    <a:pt x="261" y="466"/>
                    <a:pt x="273" y="442"/>
                  </a:cubicBezTo>
                  <a:cubicBezTo>
                    <a:pt x="380" y="323"/>
                    <a:pt x="226" y="144"/>
                    <a:pt x="166" y="49"/>
                  </a:cubicBezTo>
                  <a:cubicBezTo>
                    <a:pt x="149" y="15"/>
                    <a:pt x="122" y="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2" name="Google Shape;13952;p56"/>
            <p:cNvSpPr/>
            <p:nvPr/>
          </p:nvSpPr>
          <p:spPr>
            <a:xfrm>
              <a:off x="4184725" y="2078350"/>
              <a:ext cx="4200" cy="10575"/>
            </a:xfrm>
            <a:custGeom>
              <a:avLst/>
              <a:gdLst/>
              <a:ahLst/>
              <a:cxnLst/>
              <a:rect l="l" t="t" r="r" b="b"/>
              <a:pathLst>
                <a:path w="168" h="423" extrusionOk="0">
                  <a:moveTo>
                    <a:pt x="13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49" y="144"/>
                    <a:pt x="61" y="299"/>
                    <a:pt x="132" y="418"/>
                  </a:cubicBezTo>
                  <a:cubicBezTo>
                    <a:pt x="135" y="421"/>
                    <a:pt x="139" y="422"/>
                    <a:pt x="143" y="422"/>
                  </a:cubicBezTo>
                  <a:cubicBezTo>
                    <a:pt x="155" y="422"/>
                    <a:pt x="168" y="411"/>
                    <a:pt x="168" y="394"/>
                  </a:cubicBezTo>
                  <a:cubicBezTo>
                    <a:pt x="132" y="263"/>
                    <a:pt x="72" y="132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3" name="Google Shape;13953;p56"/>
            <p:cNvSpPr/>
            <p:nvPr/>
          </p:nvSpPr>
          <p:spPr>
            <a:xfrm>
              <a:off x="4192425" y="2083375"/>
              <a:ext cx="10200" cy="20425"/>
            </a:xfrm>
            <a:custGeom>
              <a:avLst/>
              <a:gdLst/>
              <a:ahLst/>
              <a:cxnLst/>
              <a:rect l="l" t="t" r="r" b="b"/>
              <a:pathLst>
                <a:path w="408" h="817" extrusionOk="0">
                  <a:moveTo>
                    <a:pt x="99" y="0"/>
                  </a:moveTo>
                  <a:cubicBezTo>
                    <a:pt x="50" y="0"/>
                    <a:pt x="1" y="41"/>
                    <a:pt x="14" y="110"/>
                  </a:cubicBezTo>
                  <a:cubicBezTo>
                    <a:pt x="62" y="240"/>
                    <a:pt x="74" y="371"/>
                    <a:pt x="110" y="526"/>
                  </a:cubicBezTo>
                  <a:cubicBezTo>
                    <a:pt x="134" y="633"/>
                    <a:pt x="181" y="764"/>
                    <a:pt x="288" y="812"/>
                  </a:cubicBezTo>
                  <a:cubicBezTo>
                    <a:pt x="294" y="815"/>
                    <a:pt x="302" y="816"/>
                    <a:pt x="310" y="816"/>
                  </a:cubicBezTo>
                  <a:cubicBezTo>
                    <a:pt x="334" y="816"/>
                    <a:pt x="363" y="803"/>
                    <a:pt x="372" y="776"/>
                  </a:cubicBezTo>
                  <a:cubicBezTo>
                    <a:pt x="407" y="657"/>
                    <a:pt x="348" y="550"/>
                    <a:pt x="312" y="455"/>
                  </a:cubicBezTo>
                  <a:cubicBezTo>
                    <a:pt x="264" y="336"/>
                    <a:pt x="241" y="193"/>
                    <a:pt x="181" y="74"/>
                  </a:cubicBezTo>
                  <a:cubicBezTo>
                    <a:pt x="171" y="23"/>
                    <a:pt x="135" y="0"/>
                    <a:pt x="9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4" name="Google Shape;13954;p56"/>
            <p:cNvSpPr/>
            <p:nvPr/>
          </p:nvSpPr>
          <p:spPr>
            <a:xfrm>
              <a:off x="4208375" y="2092500"/>
              <a:ext cx="7950" cy="20425"/>
            </a:xfrm>
            <a:custGeom>
              <a:avLst/>
              <a:gdLst/>
              <a:ahLst/>
              <a:cxnLst/>
              <a:rect l="l" t="t" r="r" b="b"/>
              <a:pathLst>
                <a:path w="318" h="817" extrusionOk="0">
                  <a:moveTo>
                    <a:pt x="67" y="1"/>
                  </a:moveTo>
                  <a:cubicBezTo>
                    <a:pt x="32" y="1"/>
                    <a:pt x="0" y="32"/>
                    <a:pt x="7" y="90"/>
                  </a:cubicBezTo>
                  <a:cubicBezTo>
                    <a:pt x="31" y="221"/>
                    <a:pt x="43" y="364"/>
                    <a:pt x="79" y="507"/>
                  </a:cubicBezTo>
                  <a:cubicBezTo>
                    <a:pt x="91" y="602"/>
                    <a:pt x="115" y="721"/>
                    <a:pt x="198" y="804"/>
                  </a:cubicBezTo>
                  <a:cubicBezTo>
                    <a:pt x="206" y="812"/>
                    <a:pt x="216" y="816"/>
                    <a:pt x="228" y="816"/>
                  </a:cubicBezTo>
                  <a:cubicBezTo>
                    <a:pt x="250" y="816"/>
                    <a:pt x="273" y="800"/>
                    <a:pt x="281" y="768"/>
                  </a:cubicBezTo>
                  <a:cubicBezTo>
                    <a:pt x="317" y="649"/>
                    <a:pt x="281" y="542"/>
                    <a:pt x="246" y="447"/>
                  </a:cubicBezTo>
                  <a:cubicBezTo>
                    <a:pt x="198" y="304"/>
                    <a:pt x="162" y="173"/>
                    <a:pt x="127" y="42"/>
                  </a:cubicBezTo>
                  <a:cubicBezTo>
                    <a:pt x="112" y="14"/>
                    <a:pt x="89" y="1"/>
                    <a:pt x="6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5" name="Google Shape;13955;p56"/>
            <p:cNvSpPr/>
            <p:nvPr/>
          </p:nvSpPr>
          <p:spPr>
            <a:xfrm>
              <a:off x="4216575" y="2105300"/>
              <a:ext cx="7775" cy="19950"/>
            </a:xfrm>
            <a:custGeom>
              <a:avLst/>
              <a:gdLst/>
              <a:ahLst/>
              <a:cxnLst/>
              <a:rect l="l" t="t" r="r" b="b"/>
              <a:pathLst>
                <a:path w="311" h="798" extrusionOk="0">
                  <a:moveTo>
                    <a:pt x="84" y="0"/>
                  </a:moveTo>
                  <a:cubicBezTo>
                    <a:pt x="69" y="0"/>
                    <a:pt x="55" y="6"/>
                    <a:pt x="49" y="18"/>
                  </a:cubicBezTo>
                  <a:cubicBezTo>
                    <a:pt x="1" y="137"/>
                    <a:pt x="1" y="256"/>
                    <a:pt x="13" y="376"/>
                  </a:cubicBezTo>
                  <a:cubicBezTo>
                    <a:pt x="13" y="495"/>
                    <a:pt x="13" y="626"/>
                    <a:pt x="84" y="733"/>
                  </a:cubicBezTo>
                  <a:cubicBezTo>
                    <a:pt x="98" y="778"/>
                    <a:pt x="134" y="798"/>
                    <a:pt x="174" y="798"/>
                  </a:cubicBezTo>
                  <a:cubicBezTo>
                    <a:pt x="238" y="798"/>
                    <a:pt x="311" y="747"/>
                    <a:pt x="311" y="673"/>
                  </a:cubicBezTo>
                  <a:cubicBezTo>
                    <a:pt x="311" y="554"/>
                    <a:pt x="251" y="447"/>
                    <a:pt x="227" y="352"/>
                  </a:cubicBezTo>
                  <a:cubicBezTo>
                    <a:pt x="191" y="245"/>
                    <a:pt x="168" y="125"/>
                    <a:pt x="120" y="18"/>
                  </a:cubicBezTo>
                  <a:cubicBezTo>
                    <a:pt x="114" y="6"/>
                    <a:pt x="99" y="0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6" name="Google Shape;13956;p56"/>
            <p:cNvSpPr/>
            <p:nvPr/>
          </p:nvSpPr>
          <p:spPr>
            <a:xfrm>
              <a:off x="4222050" y="2117175"/>
              <a:ext cx="4975" cy="8150"/>
            </a:xfrm>
            <a:custGeom>
              <a:avLst/>
              <a:gdLst/>
              <a:ahLst/>
              <a:cxnLst/>
              <a:rect l="l" t="t" r="r" b="b"/>
              <a:pathLst>
                <a:path w="199" h="326" extrusionOk="0">
                  <a:moveTo>
                    <a:pt x="49" y="0"/>
                  </a:moveTo>
                  <a:cubicBezTo>
                    <a:pt x="26" y="0"/>
                    <a:pt x="1" y="25"/>
                    <a:pt x="8" y="55"/>
                  </a:cubicBezTo>
                  <a:cubicBezTo>
                    <a:pt x="20" y="127"/>
                    <a:pt x="44" y="258"/>
                    <a:pt x="92" y="317"/>
                  </a:cubicBezTo>
                  <a:cubicBezTo>
                    <a:pt x="106" y="322"/>
                    <a:pt x="121" y="325"/>
                    <a:pt x="134" y="325"/>
                  </a:cubicBezTo>
                  <a:cubicBezTo>
                    <a:pt x="153" y="325"/>
                    <a:pt x="168" y="319"/>
                    <a:pt x="175" y="305"/>
                  </a:cubicBezTo>
                  <a:cubicBezTo>
                    <a:pt x="199" y="210"/>
                    <a:pt x="115" y="115"/>
                    <a:pt x="80" y="31"/>
                  </a:cubicBezTo>
                  <a:cubicBezTo>
                    <a:pt x="75" y="9"/>
                    <a:pt x="62" y="0"/>
                    <a:pt x="4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7" name="Google Shape;13957;p56"/>
            <p:cNvSpPr/>
            <p:nvPr/>
          </p:nvSpPr>
          <p:spPr>
            <a:xfrm>
              <a:off x="4232175" y="2095100"/>
              <a:ext cx="8250" cy="11600"/>
            </a:xfrm>
            <a:custGeom>
              <a:avLst/>
              <a:gdLst/>
              <a:ahLst/>
              <a:cxnLst/>
              <a:rect l="l" t="t" r="r" b="b"/>
              <a:pathLst>
                <a:path w="330" h="464" extrusionOk="0">
                  <a:moveTo>
                    <a:pt x="104" y="0"/>
                  </a:moveTo>
                  <a:cubicBezTo>
                    <a:pt x="53" y="0"/>
                    <a:pt x="1" y="46"/>
                    <a:pt x="8" y="117"/>
                  </a:cubicBezTo>
                  <a:cubicBezTo>
                    <a:pt x="20" y="188"/>
                    <a:pt x="20" y="283"/>
                    <a:pt x="32" y="355"/>
                  </a:cubicBezTo>
                  <a:cubicBezTo>
                    <a:pt x="54" y="409"/>
                    <a:pt x="85" y="464"/>
                    <a:pt x="154" y="464"/>
                  </a:cubicBezTo>
                  <a:cubicBezTo>
                    <a:pt x="161" y="464"/>
                    <a:pt x="167" y="463"/>
                    <a:pt x="175" y="462"/>
                  </a:cubicBezTo>
                  <a:cubicBezTo>
                    <a:pt x="329" y="426"/>
                    <a:pt x="210" y="164"/>
                    <a:pt x="187" y="69"/>
                  </a:cubicBezTo>
                  <a:cubicBezTo>
                    <a:pt x="172" y="21"/>
                    <a:pt x="138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8" name="Google Shape;13958;p56"/>
            <p:cNvSpPr/>
            <p:nvPr/>
          </p:nvSpPr>
          <p:spPr>
            <a:xfrm>
              <a:off x="4237200" y="2093000"/>
              <a:ext cx="7600" cy="10175"/>
            </a:xfrm>
            <a:custGeom>
              <a:avLst/>
              <a:gdLst/>
              <a:ahLst/>
              <a:cxnLst/>
              <a:rect l="l" t="t" r="r" b="b"/>
              <a:pathLst>
                <a:path w="304" h="407" extrusionOk="0">
                  <a:moveTo>
                    <a:pt x="121" y="0"/>
                  </a:moveTo>
                  <a:cubicBezTo>
                    <a:pt x="55" y="0"/>
                    <a:pt x="1" y="88"/>
                    <a:pt x="57" y="153"/>
                  </a:cubicBezTo>
                  <a:cubicBezTo>
                    <a:pt x="93" y="201"/>
                    <a:pt x="93" y="260"/>
                    <a:pt x="93" y="308"/>
                  </a:cubicBezTo>
                  <a:cubicBezTo>
                    <a:pt x="93" y="374"/>
                    <a:pt x="143" y="407"/>
                    <a:pt x="195" y="407"/>
                  </a:cubicBezTo>
                  <a:cubicBezTo>
                    <a:pt x="204" y="407"/>
                    <a:pt x="214" y="406"/>
                    <a:pt x="224" y="403"/>
                  </a:cubicBezTo>
                  <a:lnTo>
                    <a:pt x="224" y="403"/>
                  </a:lnTo>
                  <a:cubicBezTo>
                    <a:pt x="248" y="398"/>
                    <a:pt x="267" y="385"/>
                    <a:pt x="279" y="368"/>
                  </a:cubicBezTo>
                  <a:lnTo>
                    <a:pt x="279" y="368"/>
                  </a:lnTo>
                  <a:cubicBezTo>
                    <a:pt x="296" y="345"/>
                    <a:pt x="304" y="313"/>
                    <a:pt x="295" y="272"/>
                  </a:cubicBezTo>
                  <a:cubicBezTo>
                    <a:pt x="283" y="189"/>
                    <a:pt x="248" y="82"/>
                    <a:pt x="176" y="22"/>
                  </a:cubicBezTo>
                  <a:cubicBezTo>
                    <a:pt x="158" y="7"/>
                    <a:pt x="139" y="0"/>
                    <a:pt x="12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9" name="Google Shape;13959;p56"/>
            <p:cNvSpPr/>
            <p:nvPr/>
          </p:nvSpPr>
          <p:spPr>
            <a:xfrm>
              <a:off x="4245750" y="2087000"/>
              <a:ext cx="5100" cy="12350"/>
            </a:xfrm>
            <a:custGeom>
              <a:avLst/>
              <a:gdLst/>
              <a:ahLst/>
              <a:cxnLst/>
              <a:rect l="l" t="t" r="r" b="b"/>
              <a:pathLst>
                <a:path w="204" h="494" extrusionOk="0">
                  <a:moveTo>
                    <a:pt x="38" y="0"/>
                  </a:moveTo>
                  <a:cubicBezTo>
                    <a:pt x="19" y="0"/>
                    <a:pt x="1" y="12"/>
                    <a:pt x="1" y="36"/>
                  </a:cubicBezTo>
                  <a:cubicBezTo>
                    <a:pt x="1" y="131"/>
                    <a:pt x="13" y="215"/>
                    <a:pt x="13" y="310"/>
                  </a:cubicBezTo>
                  <a:cubicBezTo>
                    <a:pt x="13" y="381"/>
                    <a:pt x="25" y="453"/>
                    <a:pt x="84" y="488"/>
                  </a:cubicBezTo>
                  <a:cubicBezTo>
                    <a:pt x="94" y="492"/>
                    <a:pt x="102" y="493"/>
                    <a:pt x="110" y="493"/>
                  </a:cubicBezTo>
                  <a:cubicBezTo>
                    <a:pt x="132" y="493"/>
                    <a:pt x="147" y="482"/>
                    <a:pt x="156" y="465"/>
                  </a:cubicBezTo>
                  <a:cubicBezTo>
                    <a:pt x="203" y="405"/>
                    <a:pt x="179" y="334"/>
                    <a:pt x="156" y="274"/>
                  </a:cubicBezTo>
                  <a:cubicBezTo>
                    <a:pt x="132" y="203"/>
                    <a:pt x="96" y="107"/>
                    <a:pt x="84" y="36"/>
                  </a:cubicBezTo>
                  <a:cubicBezTo>
                    <a:pt x="78" y="12"/>
                    <a:pt x="57" y="0"/>
                    <a:pt x="3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0" name="Google Shape;13960;p56"/>
            <p:cNvSpPr/>
            <p:nvPr/>
          </p:nvSpPr>
          <p:spPr>
            <a:xfrm>
              <a:off x="4252100" y="2081825"/>
              <a:ext cx="8750" cy="16550"/>
            </a:xfrm>
            <a:custGeom>
              <a:avLst/>
              <a:gdLst/>
              <a:ahLst/>
              <a:cxnLst/>
              <a:rect l="l" t="t" r="r" b="b"/>
              <a:pathLst>
                <a:path w="350" h="662" extrusionOk="0">
                  <a:moveTo>
                    <a:pt x="121" y="1"/>
                  </a:moveTo>
                  <a:cubicBezTo>
                    <a:pt x="64" y="1"/>
                    <a:pt x="1" y="48"/>
                    <a:pt x="33" y="112"/>
                  </a:cubicBezTo>
                  <a:cubicBezTo>
                    <a:pt x="92" y="255"/>
                    <a:pt x="68" y="433"/>
                    <a:pt x="128" y="588"/>
                  </a:cubicBezTo>
                  <a:cubicBezTo>
                    <a:pt x="146" y="640"/>
                    <a:pt x="185" y="662"/>
                    <a:pt x="225" y="662"/>
                  </a:cubicBezTo>
                  <a:cubicBezTo>
                    <a:pt x="286" y="662"/>
                    <a:pt x="349" y="608"/>
                    <a:pt x="342" y="529"/>
                  </a:cubicBezTo>
                  <a:cubicBezTo>
                    <a:pt x="306" y="362"/>
                    <a:pt x="271" y="183"/>
                    <a:pt x="187" y="41"/>
                  </a:cubicBezTo>
                  <a:cubicBezTo>
                    <a:pt x="175" y="13"/>
                    <a:pt x="149" y="1"/>
                    <a:pt x="12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1" name="Google Shape;13961;p56"/>
            <p:cNvSpPr/>
            <p:nvPr/>
          </p:nvSpPr>
          <p:spPr>
            <a:xfrm>
              <a:off x="4261050" y="2080425"/>
              <a:ext cx="8675" cy="11625"/>
            </a:xfrm>
            <a:custGeom>
              <a:avLst/>
              <a:gdLst/>
              <a:ahLst/>
              <a:cxnLst/>
              <a:rect l="l" t="t" r="r" b="b"/>
              <a:pathLst>
                <a:path w="347" h="465" extrusionOk="0">
                  <a:moveTo>
                    <a:pt x="106" y="0"/>
                  </a:moveTo>
                  <a:cubicBezTo>
                    <a:pt x="55" y="0"/>
                    <a:pt x="1" y="44"/>
                    <a:pt x="8" y="108"/>
                  </a:cubicBezTo>
                  <a:cubicBezTo>
                    <a:pt x="20" y="216"/>
                    <a:pt x="67" y="347"/>
                    <a:pt x="151" y="430"/>
                  </a:cubicBezTo>
                  <a:cubicBezTo>
                    <a:pt x="168" y="454"/>
                    <a:pt x="192" y="464"/>
                    <a:pt x="217" y="464"/>
                  </a:cubicBezTo>
                  <a:cubicBezTo>
                    <a:pt x="279" y="464"/>
                    <a:pt x="346" y="402"/>
                    <a:pt x="329" y="335"/>
                  </a:cubicBezTo>
                  <a:cubicBezTo>
                    <a:pt x="282" y="239"/>
                    <a:pt x="222" y="156"/>
                    <a:pt x="186" y="61"/>
                  </a:cubicBezTo>
                  <a:cubicBezTo>
                    <a:pt x="172" y="19"/>
                    <a:pt x="140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2" name="Google Shape;13962;p56"/>
            <p:cNvSpPr/>
            <p:nvPr/>
          </p:nvSpPr>
          <p:spPr>
            <a:xfrm>
              <a:off x="4270000" y="2080225"/>
              <a:ext cx="9825" cy="8150"/>
            </a:xfrm>
            <a:custGeom>
              <a:avLst/>
              <a:gdLst/>
              <a:ahLst/>
              <a:cxnLst/>
              <a:rect l="l" t="t" r="r" b="b"/>
              <a:pathLst>
                <a:path w="393" h="326" extrusionOk="0">
                  <a:moveTo>
                    <a:pt x="136" y="0"/>
                  </a:moveTo>
                  <a:cubicBezTo>
                    <a:pt x="65" y="0"/>
                    <a:pt x="1" y="73"/>
                    <a:pt x="43" y="140"/>
                  </a:cubicBezTo>
                  <a:cubicBezTo>
                    <a:pt x="90" y="224"/>
                    <a:pt x="162" y="295"/>
                    <a:pt x="245" y="319"/>
                  </a:cubicBezTo>
                  <a:cubicBezTo>
                    <a:pt x="257" y="323"/>
                    <a:pt x="269" y="325"/>
                    <a:pt x="279" y="325"/>
                  </a:cubicBezTo>
                  <a:cubicBezTo>
                    <a:pt x="354" y="325"/>
                    <a:pt x="392" y="228"/>
                    <a:pt x="340" y="176"/>
                  </a:cubicBezTo>
                  <a:cubicBezTo>
                    <a:pt x="293" y="128"/>
                    <a:pt x="245" y="105"/>
                    <a:pt x="221" y="45"/>
                  </a:cubicBezTo>
                  <a:cubicBezTo>
                    <a:pt x="197" y="13"/>
                    <a:pt x="166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3" name="Google Shape;13963;p56"/>
            <p:cNvSpPr/>
            <p:nvPr/>
          </p:nvSpPr>
          <p:spPr>
            <a:xfrm>
              <a:off x="4281975" y="2083025"/>
              <a:ext cx="6375" cy="4625"/>
            </a:xfrm>
            <a:custGeom>
              <a:avLst/>
              <a:gdLst/>
              <a:ahLst/>
              <a:cxnLst/>
              <a:rect l="l" t="t" r="r" b="b"/>
              <a:pathLst>
                <a:path w="255" h="185" extrusionOk="0">
                  <a:moveTo>
                    <a:pt x="127" y="1"/>
                  </a:moveTo>
                  <a:cubicBezTo>
                    <a:pt x="0" y="1"/>
                    <a:pt x="3" y="185"/>
                    <a:pt x="136" y="185"/>
                  </a:cubicBezTo>
                  <a:cubicBezTo>
                    <a:pt x="144" y="185"/>
                    <a:pt x="151" y="184"/>
                    <a:pt x="159" y="183"/>
                  </a:cubicBezTo>
                  <a:lnTo>
                    <a:pt x="171" y="183"/>
                  </a:lnTo>
                  <a:cubicBezTo>
                    <a:pt x="254" y="171"/>
                    <a:pt x="254" y="16"/>
                    <a:pt x="171" y="4"/>
                  </a:cubicBezTo>
                  <a:lnTo>
                    <a:pt x="159" y="4"/>
                  </a:lnTo>
                  <a:cubicBezTo>
                    <a:pt x="147" y="2"/>
                    <a:pt x="137" y="1"/>
                    <a:pt x="12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4" name="Google Shape;13964;p56"/>
            <p:cNvSpPr/>
            <p:nvPr/>
          </p:nvSpPr>
          <p:spPr>
            <a:xfrm>
              <a:off x="4224625" y="2142275"/>
              <a:ext cx="7475" cy="19425"/>
            </a:xfrm>
            <a:custGeom>
              <a:avLst/>
              <a:gdLst/>
              <a:ahLst/>
              <a:cxnLst/>
              <a:rect l="l" t="t" r="r" b="b"/>
              <a:pathLst>
                <a:path w="299" h="777" extrusionOk="0">
                  <a:moveTo>
                    <a:pt x="29" y="1"/>
                  </a:moveTo>
                  <a:cubicBezTo>
                    <a:pt x="13" y="1"/>
                    <a:pt x="0" y="18"/>
                    <a:pt x="0" y="40"/>
                  </a:cubicBezTo>
                  <a:cubicBezTo>
                    <a:pt x="36" y="159"/>
                    <a:pt x="72" y="301"/>
                    <a:pt x="96" y="421"/>
                  </a:cubicBezTo>
                  <a:cubicBezTo>
                    <a:pt x="131" y="516"/>
                    <a:pt x="119" y="671"/>
                    <a:pt x="179" y="754"/>
                  </a:cubicBezTo>
                  <a:cubicBezTo>
                    <a:pt x="186" y="767"/>
                    <a:pt x="203" y="776"/>
                    <a:pt x="219" y="776"/>
                  </a:cubicBezTo>
                  <a:cubicBezTo>
                    <a:pt x="232" y="776"/>
                    <a:pt x="245" y="770"/>
                    <a:pt x="250" y="754"/>
                  </a:cubicBezTo>
                  <a:cubicBezTo>
                    <a:pt x="298" y="659"/>
                    <a:pt x="250" y="516"/>
                    <a:pt x="215" y="421"/>
                  </a:cubicBezTo>
                  <a:cubicBezTo>
                    <a:pt x="191" y="266"/>
                    <a:pt x="131" y="147"/>
                    <a:pt x="60" y="28"/>
                  </a:cubicBezTo>
                  <a:cubicBezTo>
                    <a:pt x="50" y="9"/>
                    <a:pt x="39" y="1"/>
                    <a:pt x="2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5" name="Google Shape;13965;p56"/>
            <p:cNvSpPr/>
            <p:nvPr/>
          </p:nvSpPr>
          <p:spPr>
            <a:xfrm>
              <a:off x="4228125" y="2138575"/>
              <a:ext cx="10500" cy="28800"/>
            </a:xfrm>
            <a:custGeom>
              <a:avLst/>
              <a:gdLst/>
              <a:ahLst/>
              <a:cxnLst/>
              <a:rect l="l" t="t" r="r" b="b"/>
              <a:pathLst>
                <a:path w="420" h="1152" extrusionOk="0">
                  <a:moveTo>
                    <a:pt x="122" y="0"/>
                  </a:moveTo>
                  <a:cubicBezTo>
                    <a:pt x="65" y="0"/>
                    <a:pt x="0" y="49"/>
                    <a:pt x="15" y="116"/>
                  </a:cubicBezTo>
                  <a:cubicBezTo>
                    <a:pt x="63" y="330"/>
                    <a:pt x="75" y="533"/>
                    <a:pt x="110" y="723"/>
                  </a:cubicBezTo>
                  <a:cubicBezTo>
                    <a:pt x="122" y="878"/>
                    <a:pt x="122" y="1021"/>
                    <a:pt x="241" y="1128"/>
                  </a:cubicBezTo>
                  <a:cubicBezTo>
                    <a:pt x="258" y="1145"/>
                    <a:pt x="276" y="1151"/>
                    <a:pt x="293" y="1151"/>
                  </a:cubicBezTo>
                  <a:cubicBezTo>
                    <a:pt x="324" y="1151"/>
                    <a:pt x="353" y="1128"/>
                    <a:pt x="360" y="1104"/>
                  </a:cubicBezTo>
                  <a:cubicBezTo>
                    <a:pt x="420" y="950"/>
                    <a:pt x="349" y="771"/>
                    <a:pt x="313" y="628"/>
                  </a:cubicBezTo>
                  <a:cubicBezTo>
                    <a:pt x="277" y="426"/>
                    <a:pt x="241" y="247"/>
                    <a:pt x="194" y="57"/>
                  </a:cubicBezTo>
                  <a:cubicBezTo>
                    <a:pt x="185" y="17"/>
                    <a:pt x="155" y="0"/>
                    <a:pt x="1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6" name="Google Shape;13966;p56"/>
            <p:cNvSpPr/>
            <p:nvPr/>
          </p:nvSpPr>
          <p:spPr>
            <a:xfrm>
              <a:off x="4233550" y="2145925"/>
              <a:ext cx="11050" cy="24975"/>
            </a:xfrm>
            <a:custGeom>
              <a:avLst/>
              <a:gdLst/>
              <a:ahLst/>
              <a:cxnLst/>
              <a:rect l="l" t="t" r="r" b="b"/>
              <a:pathLst>
                <a:path w="442" h="999" extrusionOk="0">
                  <a:moveTo>
                    <a:pt x="132" y="1"/>
                  </a:moveTo>
                  <a:cubicBezTo>
                    <a:pt x="96" y="1"/>
                    <a:pt x="72" y="13"/>
                    <a:pt x="72" y="36"/>
                  </a:cubicBezTo>
                  <a:cubicBezTo>
                    <a:pt x="13" y="286"/>
                    <a:pt x="1" y="644"/>
                    <a:pt x="84" y="882"/>
                  </a:cubicBezTo>
                  <a:cubicBezTo>
                    <a:pt x="110" y="961"/>
                    <a:pt x="177" y="998"/>
                    <a:pt x="244" y="998"/>
                  </a:cubicBezTo>
                  <a:cubicBezTo>
                    <a:pt x="329" y="998"/>
                    <a:pt x="416" y="940"/>
                    <a:pt x="429" y="834"/>
                  </a:cubicBezTo>
                  <a:cubicBezTo>
                    <a:pt x="441" y="548"/>
                    <a:pt x="346" y="179"/>
                    <a:pt x="13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7" name="Google Shape;13967;p56"/>
            <p:cNvSpPr/>
            <p:nvPr/>
          </p:nvSpPr>
          <p:spPr>
            <a:xfrm>
              <a:off x="4241300" y="2157750"/>
              <a:ext cx="7450" cy="15200"/>
            </a:xfrm>
            <a:custGeom>
              <a:avLst/>
              <a:gdLst/>
              <a:ahLst/>
              <a:cxnLst/>
              <a:rect l="l" t="t" r="r" b="b"/>
              <a:pathLst>
                <a:path w="298" h="608" extrusionOk="0">
                  <a:moveTo>
                    <a:pt x="50" y="1"/>
                  </a:moveTo>
                  <a:cubicBezTo>
                    <a:pt x="25" y="1"/>
                    <a:pt x="0" y="19"/>
                    <a:pt x="0" y="52"/>
                  </a:cubicBezTo>
                  <a:cubicBezTo>
                    <a:pt x="0" y="159"/>
                    <a:pt x="0" y="254"/>
                    <a:pt x="12" y="361"/>
                  </a:cubicBezTo>
                  <a:cubicBezTo>
                    <a:pt x="24" y="433"/>
                    <a:pt x="48" y="575"/>
                    <a:pt x="131" y="599"/>
                  </a:cubicBezTo>
                  <a:cubicBezTo>
                    <a:pt x="146" y="604"/>
                    <a:pt x="161" y="607"/>
                    <a:pt x="174" y="607"/>
                  </a:cubicBezTo>
                  <a:cubicBezTo>
                    <a:pt x="192" y="607"/>
                    <a:pt x="208" y="601"/>
                    <a:pt x="214" y="587"/>
                  </a:cubicBezTo>
                  <a:cubicBezTo>
                    <a:pt x="298" y="528"/>
                    <a:pt x="262" y="409"/>
                    <a:pt x="238" y="337"/>
                  </a:cubicBezTo>
                  <a:cubicBezTo>
                    <a:pt x="203" y="230"/>
                    <a:pt x="143" y="135"/>
                    <a:pt x="95" y="40"/>
                  </a:cubicBezTo>
                  <a:cubicBezTo>
                    <a:pt x="90" y="13"/>
                    <a:pt x="70" y="1"/>
                    <a:pt x="5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8" name="Google Shape;13968;p56"/>
            <p:cNvSpPr/>
            <p:nvPr/>
          </p:nvSpPr>
          <p:spPr>
            <a:xfrm>
              <a:off x="4248125" y="2172025"/>
              <a:ext cx="7175" cy="14500"/>
            </a:xfrm>
            <a:custGeom>
              <a:avLst/>
              <a:gdLst/>
              <a:ahLst/>
              <a:cxnLst/>
              <a:rect l="l" t="t" r="r" b="b"/>
              <a:pathLst>
                <a:path w="287" h="580" extrusionOk="0">
                  <a:moveTo>
                    <a:pt x="64" y="1"/>
                  </a:moveTo>
                  <a:cubicBezTo>
                    <a:pt x="31" y="1"/>
                    <a:pt x="1" y="36"/>
                    <a:pt x="25" y="76"/>
                  </a:cubicBezTo>
                  <a:cubicBezTo>
                    <a:pt x="96" y="243"/>
                    <a:pt x="108" y="421"/>
                    <a:pt x="227" y="564"/>
                  </a:cubicBezTo>
                  <a:cubicBezTo>
                    <a:pt x="234" y="575"/>
                    <a:pt x="243" y="579"/>
                    <a:pt x="251" y="579"/>
                  </a:cubicBezTo>
                  <a:cubicBezTo>
                    <a:pt x="269" y="579"/>
                    <a:pt x="287" y="557"/>
                    <a:pt x="287" y="540"/>
                  </a:cubicBezTo>
                  <a:cubicBezTo>
                    <a:pt x="287" y="362"/>
                    <a:pt x="203" y="183"/>
                    <a:pt x="108" y="28"/>
                  </a:cubicBezTo>
                  <a:cubicBezTo>
                    <a:pt x="97" y="9"/>
                    <a:pt x="80" y="1"/>
                    <a:pt x="6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9" name="Google Shape;13969;p56"/>
            <p:cNvSpPr/>
            <p:nvPr/>
          </p:nvSpPr>
          <p:spPr>
            <a:xfrm>
              <a:off x="4253875" y="2185675"/>
              <a:ext cx="8575" cy="11025"/>
            </a:xfrm>
            <a:custGeom>
              <a:avLst/>
              <a:gdLst/>
              <a:ahLst/>
              <a:cxnLst/>
              <a:rect l="l" t="t" r="r" b="b"/>
              <a:pathLst>
                <a:path w="343" h="441" extrusionOk="0">
                  <a:moveTo>
                    <a:pt x="111" y="1"/>
                  </a:moveTo>
                  <a:cubicBezTo>
                    <a:pt x="55" y="1"/>
                    <a:pt x="0" y="45"/>
                    <a:pt x="45" y="89"/>
                  </a:cubicBezTo>
                  <a:cubicBezTo>
                    <a:pt x="92" y="149"/>
                    <a:pt x="116" y="197"/>
                    <a:pt x="152" y="256"/>
                  </a:cubicBezTo>
                  <a:cubicBezTo>
                    <a:pt x="164" y="316"/>
                    <a:pt x="176" y="375"/>
                    <a:pt x="212" y="423"/>
                  </a:cubicBezTo>
                  <a:cubicBezTo>
                    <a:pt x="217" y="435"/>
                    <a:pt x="232" y="441"/>
                    <a:pt x="247" y="441"/>
                  </a:cubicBezTo>
                  <a:cubicBezTo>
                    <a:pt x="262" y="441"/>
                    <a:pt x="277" y="435"/>
                    <a:pt x="283" y="423"/>
                  </a:cubicBezTo>
                  <a:cubicBezTo>
                    <a:pt x="343" y="292"/>
                    <a:pt x="235" y="125"/>
                    <a:pt x="164" y="18"/>
                  </a:cubicBezTo>
                  <a:cubicBezTo>
                    <a:pt x="149" y="6"/>
                    <a:pt x="130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0" name="Google Shape;13970;p56"/>
            <p:cNvSpPr/>
            <p:nvPr/>
          </p:nvSpPr>
          <p:spPr>
            <a:xfrm>
              <a:off x="4300000" y="2152825"/>
              <a:ext cx="5600" cy="13600"/>
            </a:xfrm>
            <a:custGeom>
              <a:avLst/>
              <a:gdLst/>
              <a:ahLst/>
              <a:cxnLst/>
              <a:rect l="l" t="t" r="r" b="b"/>
              <a:pathLst>
                <a:path w="224" h="544" extrusionOk="0">
                  <a:moveTo>
                    <a:pt x="116" y="1"/>
                  </a:moveTo>
                  <a:cubicBezTo>
                    <a:pt x="59" y="1"/>
                    <a:pt x="0" y="47"/>
                    <a:pt x="22" y="118"/>
                  </a:cubicBezTo>
                  <a:cubicBezTo>
                    <a:pt x="33" y="189"/>
                    <a:pt x="33" y="272"/>
                    <a:pt x="33" y="356"/>
                  </a:cubicBezTo>
                  <a:cubicBezTo>
                    <a:pt x="33" y="427"/>
                    <a:pt x="45" y="475"/>
                    <a:pt x="93" y="534"/>
                  </a:cubicBezTo>
                  <a:cubicBezTo>
                    <a:pt x="99" y="540"/>
                    <a:pt x="114" y="543"/>
                    <a:pt x="129" y="543"/>
                  </a:cubicBezTo>
                  <a:cubicBezTo>
                    <a:pt x="144" y="543"/>
                    <a:pt x="158" y="540"/>
                    <a:pt x="164" y="534"/>
                  </a:cubicBezTo>
                  <a:cubicBezTo>
                    <a:pt x="224" y="475"/>
                    <a:pt x="224" y="415"/>
                    <a:pt x="224" y="320"/>
                  </a:cubicBezTo>
                  <a:cubicBezTo>
                    <a:pt x="224" y="237"/>
                    <a:pt x="212" y="141"/>
                    <a:pt x="200" y="70"/>
                  </a:cubicBezTo>
                  <a:cubicBezTo>
                    <a:pt x="190" y="22"/>
                    <a:pt x="154" y="1"/>
                    <a:pt x="11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1" name="Google Shape;13971;p56"/>
            <p:cNvSpPr/>
            <p:nvPr/>
          </p:nvSpPr>
          <p:spPr>
            <a:xfrm>
              <a:off x="4298150" y="2103125"/>
              <a:ext cx="5075" cy="16675"/>
            </a:xfrm>
            <a:custGeom>
              <a:avLst/>
              <a:gdLst/>
              <a:ahLst/>
              <a:cxnLst/>
              <a:rect l="l" t="t" r="r" b="b"/>
              <a:pathLst>
                <a:path w="203" h="667" extrusionOk="0">
                  <a:moveTo>
                    <a:pt x="84" y="1"/>
                  </a:moveTo>
                  <a:cubicBezTo>
                    <a:pt x="46" y="1"/>
                    <a:pt x="0" y="30"/>
                    <a:pt x="0" y="82"/>
                  </a:cubicBezTo>
                  <a:cubicBezTo>
                    <a:pt x="12" y="177"/>
                    <a:pt x="36" y="284"/>
                    <a:pt x="48" y="379"/>
                  </a:cubicBezTo>
                  <a:cubicBezTo>
                    <a:pt x="60" y="463"/>
                    <a:pt x="60" y="558"/>
                    <a:pt x="107" y="641"/>
                  </a:cubicBezTo>
                  <a:cubicBezTo>
                    <a:pt x="113" y="658"/>
                    <a:pt x="129" y="667"/>
                    <a:pt x="145" y="667"/>
                  </a:cubicBezTo>
                  <a:cubicBezTo>
                    <a:pt x="164" y="667"/>
                    <a:pt x="184" y="655"/>
                    <a:pt x="191" y="629"/>
                  </a:cubicBezTo>
                  <a:cubicBezTo>
                    <a:pt x="203" y="534"/>
                    <a:pt x="191" y="451"/>
                    <a:pt x="179" y="355"/>
                  </a:cubicBezTo>
                  <a:cubicBezTo>
                    <a:pt x="167" y="260"/>
                    <a:pt x="155" y="141"/>
                    <a:pt x="131" y="34"/>
                  </a:cubicBezTo>
                  <a:cubicBezTo>
                    <a:pt x="127" y="11"/>
                    <a:pt x="107" y="1"/>
                    <a:pt x="8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2" name="Google Shape;13972;p56"/>
            <p:cNvSpPr/>
            <p:nvPr/>
          </p:nvSpPr>
          <p:spPr>
            <a:xfrm>
              <a:off x="4301425" y="2122400"/>
              <a:ext cx="9550" cy="10025"/>
            </a:xfrm>
            <a:custGeom>
              <a:avLst/>
              <a:gdLst/>
              <a:ahLst/>
              <a:cxnLst/>
              <a:rect l="l" t="t" r="r" b="b"/>
              <a:pathLst>
                <a:path w="382" h="401" extrusionOk="0">
                  <a:moveTo>
                    <a:pt x="181" y="1"/>
                  </a:moveTo>
                  <a:cubicBezTo>
                    <a:pt x="150" y="1"/>
                    <a:pt x="120" y="9"/>
                    <a:pt x="95" y="25"/>
                  </a:cubicBezTo>
                  <a:cubicBezTo>
                    <a:pt x="24" y="61"/>
                    <a:pt x="0" y="156"/>
                    <a:pt x="48" y="227"/>
                  </a:cubicBezTo>
                  <a:cubicBezTo>
                    <a:pt x="79" y="290"/>
                    <a:pt x="139" y="400"/>
                    <a:pt x="226" y="400"/>
                  </a:cubicBezTo>
                  <a:cubicBezTo>
                    <a:pt x="238" y="400"/>
                    <a:pt x="250" y="398"/>
                    <a:pt x="262" y="394"/>
                  </a:cubicBezTo>
                  <a:cubicBezTo>
                    <a:pt x="298" y="382"/>
                    <a:pt x="322" y="334"/>
                    <a:pt x="334" y="299"/>
                  </a:cubicBezTo>
                  <a:cubicBezTo>
                    <a:pt x="381" y="227"/>
                    <a:pt x="346" y="156"/>
                    <a:pt x="322" y="84"/>
                  </a:cubicBezTo>
                  <a:cubicBezTo>
                    <a:pt x="298" y="30"/>
                    <a:pt x="239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3" name="Google Shape;13973;p56"/>
            <p:cNvSpPr/>
            <p:nvPr/>
          </p:nvSpPr>
          <p:spPr>
            <a:xfrm>
              <a:off x="4323775" y="2149275"/>
              <a:ext cx="3850" cy="6150"/>
            </a:xfrm>
            <a:custGeom>
              <a:avLst/>
              <a:gdLst/>
              <a:ahLst/>
              <a:cxnLst/>
              <a:rect l="l" t="t" r="r" b="b"/>
              <a:pathLst>
                <a:path w="154" h="246" extrusionOk="0">
                  <a:moveTo>
                    <a:pt x="65" y="0"/>
                  </a:moveTo>
                  <a:cubicBezTo>
                    <a:pt x="34" y="0"/>
                    <a:pt x="1" y="29"/>
                    <a:pt x="23" y="81"/>
                  </a:cubicBezTo>
                  <a:cubicBezTo>
                    <a:pt x="47" y="141"/>
                    <a:pt x="47" y="200"/>
                    <a:pt x="94" y="236"/>
                  </a:cubicBezTo>
                  <a:cubicBezTo>
                    <a:pt x="98" y="243"/>
                    <a:pt x="104" y="246"/>
                    <a:pt x="112" y="246"/>
                  </a:cubicBezTo>
                  <a:cubicBezTo>
                    <a:pt x="130" y="246"/>
                    <a:pt x="154" y="229"/>
                    <a:pt x="154" y="212"/>
                  </a:cubicBezTo>
                  <a:cubicBezTo>
                    <a:pt x="154" y="152"/>
                    <a:pt x="142" y="93"/>
                    <a:pt x="106" y="33"/>
                  </a:cubicBezTo>
                  <a:cubicBezTo>
                    <a:pt x="102" y="11"/>
                    <a:pt x="84" y="0"/>
                    <a:pt x="6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4" name="Google Shape;13974;p56"/>
            <p:cNvSpPr/>
            <p:nvPr/>
          </p:nvSpPr>
          <p:spPr>
            <a:xfrm>
              <a:off x="4329600" y="2146725"/>
              <a:ext cx="6675" cy="9350"/>
            </a:xfrm>
            <a:custGeom>
              <a:avLst/>
              <a:gdLst/>
              <a:ahLst/>
              <a:cxnLst/>
              <a:rect l="l" t="t" r="r" b="b"/>
              <a:pathLst>
                <a:path w="267" h="374" extrusionOk="0">
                  <a:moveTo>
                    <a:pt x="82" y="1"/>
                  </a:moveTo>
                  <a:cubicBezTo>
                    <a:pt x="37" y="1"/>
                    <a:pt x="1" y="54"/>
                    <a:pt x="28" y="100"/>
                  </a:cubicBezTo>
                  <a:cubicBezTo>
                    <a:pt x="52" y="183"/>
                    <a:pt x="64" y="243"/>
                    <a:pt x="88" y="314"/>
                  </a:cubicBezTo>
                  <a:cubicBezTo>
                    <a:pt x="88" y="338"/>
                    <a:pt x="111" y="373"/>
                    <a:pt x="147" y="373"/>
                  </a:cubicBezTo>
                  <a:lnTo>
                    <a:pt x="171" y="373"/>
                  </a:lnTo>
                  <a:cubicBezTo>
                    <a:pt x="183" y="373"/>
                    <a:pt x="207" y="373"/>
                    <a:pt x="219" y="350"/>
                  </a:cubicBezTo>
                  <a:lnTo>
                    <a:pt x="231" y="338"/>
                  </a:lnTo>
                  <a:cubicBezTo>
                    <a:pt x="242" y="326"/>
                    <a:pt x="266" y="278"/>
                    <a:pt x="266" y="254"/>
                  </a:cubicBezTo>
                  <a:cubicBezTo>
                    <a:pt x="231" y="159"/>
                    <a:pt x="183" y="88"/>
                    <a:pt x="123" y="16"/>
                  </a:cubicBezTo>
                  <a:cubicBezTo>
                    <a:pt x="110" y="5"/>
                    <a:pt x="96" y="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5" name="Google Shape;13975;p56"/>
            <p:cNvSpPr/>
            <p:nvPr/>
          </p:nvSpPr>
          <p:spPr>
            <a:xfrm>
              <a:off x="4340125" y="2149725"/>
              <a:ext cx="7750" cy="12000"/>
            </a:xfrm>
            <a:custGeom>
              <a:avLst/>
              <a:gdLst/>
              <a:ahLst/>
              <a:cxnLst/>
              <a:rect l="l" t="t" r="r" b="b"/>
              <a:pathLst>
                <a:path w="310" h="480" extrusionOk="0">
                  <a:moveTo>
                    <a:pt x="109" y="0"/>
                  </a:moveTo>
                  <a:cubicBezTo>
                    <a:pt x="54" y="0"/>
                    <a:pt x="0" y="33"/>
                    <a:pt x="0" y="99"/>
                  </a:cubicBezTo>
                  <a:cubicBezTo>
                    <a:pt x="0" y="182"/>
                    <a:pt x="12" y="265"/>
                    <a:pt x="12" y="337"/>
                  </a:cubicBezTo>
                  <a:cubicBezTo>
                    <a:pt x="12" y="396"/>
                    <a:pt x="60" y="480"/>
                    <a:pt x="131" y="480"/>
                  </a:cubicBezTo>
                  <a:cubicBezTo>
                    <a:pt x="310" y="480"/>
                    <a:pt x="226" y="194"/>
                    <a:pt x="226" y="99"/>
                  </a:cubicBezTo>
                  <a:cubicBezTo>
                    <a:pt x="220" y="33"/>
                    <a:pt x="164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6" name="Google Shape;13976;p56"/>
            <p:cNvSpPr/>
            <p:nvPr/>
          </p:nvSpPr>
          <p:spPr>
            <a:xfrm>
              <a:off x="4348225" y="2153925"/>
              <a:ext cx="5900" cy="9075"/>
            </a:xfrm>
            <a:custGeom>
              <a:avLst/>
              <a:gdLst/>
              <a:ahLst/>
              <a:cxnLst/>
              <a:rect l="l" t="t" r="r" b="b"/>
              <a:pathLst>
                <a:path w="236" h="363" extrusionOk="0">
                  <a:moveTo>
                    <a:pt x="104" y="1"/>
                  </a:moveTo>
                  <a:cubicBezTo>
                    <a:pt x="57" y="1"/>
                    <a:pt x="1" y="52"/>
                    <a:pt x="33" y="109"/>
                  </a:cubicBezTo>
                  <a:cubicBezTo>
                    <a:pt x="69" y="157"/>
                    <a:pt x="69" y="193"/>
                    <a:pt x="81" y="252"/>
                  </a:cubicBezTo>
                  <a:cubicBezTo>
                    <a:pt x="81" y="276"/>
                    <a:pt x="117" y="312"/>
                    <a:pt x="128" y="336"/>
                  </a:cubicBezTo>
                  <a:cubicBezTo>
                    <a:pt x="134" y="353"/>
                    <a:pt x="146" y="362"/>
                    <a:pt x="158" y="362"/>
                  </a:cubicBezTo>
                  <a:cubicBezTo>
                    <a:pt x="170" y="362"/>
                    <a:pt x="182" y="353"/>
                    <a:pt x="188" y="336"/>
                  </a:cubicBezTo>
                  <a:cubicBezTo>
                    <a:pt x="212" y="288"/>
                    <a:pt x="236" y="264"/>
                    <a:pt x="212" y="205"/>
                  </a:cubicBezTo>
                  <a:cubicBezTo>
                    <a:pt x="200" y="145"/>
                    <a:pt x="188" y="85"/>
                    <a:pt x="152" y="38"/>
                  </a:cubicBezTo>
                  <a:cubicBezTo>
                    <a:pt x="145" y="12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7" name="Google Shape;13977;p56"/>
            <p:cNvSpPr/>
            <p:nvPr/>
          </p:nvSpPr>
          <p:spPr>
            <a:xfrm>
              <a:off x="4357675" y="2156725"/>
              <a:ext cx="4775" cy="10700"/>
            </a:xfrm>
            <a:custGeom>
              <a:avLst/>
              <a:gdLst/>
              <a:ahLst/>
              <a:cxnLst/>
              <a:rect l="l" t="t" r="r" b="b"/>
              <a:pathLst>
                <a:path w="191" h="428" extrusionOk="0">
                  <a:moveTo>
                    <a:pt x="39" y="0"/>
                  </a:moveTo>
                  <a:cubicBezTo>
                    <a:pt x="18" y="0"/>
                    <a:pt x="1" y="15"/>
                    <a:pt x="1" y="45"/>
                  </a:cubicBezTo>
                  <a:cubicBezTo>
                    <a:pt x="12" y="164"/>
                    <a:pt x="12" y="295"/>
                    <a:pt x="72" y="402"/>
                  </a:cubicBezTo>
                  <a:cubicBezTo>
                    <a:pt x="91" y="415"/>
                    <a:pt x="117" y="428"/>
                    <a:pt x="139" y="428"/>
                  </a:cubicBezTo>
                  <a:cubicBezTo>
                    <a:pt x="158" y="428"/>
                    <a:pt x="174" y="418"/>
                    <a:pt x="179" y="390"/>
                  </a:cubicBezTo>
                  <a:cubicBezTo>
                    <a:pt x="191" y="331"/>
                    <a:pt x="179" y="283"/>
                    <a:pt x="167" y="224"/>
                  </a:cubicBezTo>
                  <a:cubicBezTo>
                    <a:pt x="131" y="164"/>
                    <a:pt x="120" y="104"/>
                    <a:pt x="96" y="45"/>
                  </a:cubicBezTo>
                  <a:cubicBezTo>
                    <a:pt x="84" y="15"/>
                    <a:pt x="60" y="0"/>
                    <a:pt x="3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8" name="Google Shape;13978;p56"/>
            <p:cNvSpPr/>
            <p:nvPr/>
          </p:nvSpPr>
          <p:spPr>
            <a:xfrm>
              <a:off x="4365650" y="2159225"/>
              <a:ext cx="6625" cy="12250"/>
            </a:xfrm>
            <a:custGeom>
              <a:avLst/>
              <a:gdLst/>
              <a:ahLst/>
              <a:cxnLst/>
              <a:rect l="l" t="t" r="r" b="b"/>
              <a:pathLst>
                <a:path w="265" h="490" extrusionOk="0">
                  <a:moveTo>
                    <a:pt x="94" y="0"/>
                  </a:moveTo>
                  <a:cubicBezTo>
                    <a:pt x="49" y="0"/>
                    <a:pt x="0" y="41"/>
                    <a:pt x="15" y="100"/>
                  </a:cubicBezTo>
                  <a:cubicBezTo>
                    <a:pt x="27" y="195"/>
                    <a:pt x="27" y="338"/>
                    <a:pt x="74" y="421"/>
                  </a:cubicBezTo>
                  <a:cubicBezTo>
                    <a:pt x="86" y="466"/>
                    <a:pt x="129" y="490"/>
                    <a:pt x="171" y="490"/>
                  </a:cubicBezTo>
                  <a:cubicBezTo>
                    <a:pt x="218" y="490"/>
                    <a:pt x="265" y="460"/>
                    <a:pt x="265" y="397"/>
                  </a:cubicBezTo>
                  <a:cubicBezTo>
                    <a:pt x="253" y="278"/>
                    <a:pt x="205" y="147"/>
                    <a:pt x="158" y="52"/>
                  </a:cubicBezTo>
                  <a:cubicBezTo>
                    <a:pt x="149" y="16"/>
                    <a:pt x="122" y="0"/>
                    <a:pt x="9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9" name="Google Shape;13979;p56"/>
            <p:cNvSpPr/>
            <p:nvPr/>
          </p:nvSpPr>
          <p:spPr>
            <a:xfrm>
              <a:off x="4373550" y="2164425"/>
              <a:ext cx="6475" cy="10100"/>
            </a:xfrm>
            <a:custGeom>
              <a:avLst/>
              <a:gdLst/>
              <a:ahLst/>
              <a:cxnLst/>
              <a:rect l="l" t="t" r="r" b="b"/>
              <a:pathLst>
                <a:path w="259" h="404" extrusionOk="0">
                  <a:moveTo>
                    <a:pt x="38" y="1"/>
                  </a:moveTo>
                  <a:cubicBezTo>
                    <a:pt x="15" y="1"/>
                    <a:pt x="0" y="18"/>
                    <a:pt x="8" y="35"/>
                  </a:cubicBezTo>
                  <a:lnTo>
                    <a:pt x="8" y="142"/>
                  </a:lnTo>
                  <a:cubicBezTo>
                    <a:pt x="8" y="189"/>
                    <a:pt x="20" y="225"/>
                    <a:pt x="32" y="273"/>
                  </a:cubicBezTo>
                  <a:cubicBezTo>
                    <a:pt x="52" y="322"/>
                    <a:pt x="96" y="404"/>
                    <a:pt x="151" y="404"/>
                  </a:cubicBezTo>
                  <a:cubicBezTo>
                    <a:pt x="163" y="404"/>
                    <a:pt x="175" y="400"/>
                    <a:pt x="187" y="392"/>
                  </a:cubicBezTo>
                  <a:cubicBezTo>
                    <a:pt x="258" y="344"/>
                    <a:pt x="235" y="237"/>
                    <a:pt x="211" y="189"/>
                  </a:cubicBezTo>
                  <a:cubicBezTo>
                    <a:pt x="187" y="94"/>
                    <a:pt x="139" y="46"/>
                    <a:pt x="68" y="11"/>
                  </a:cubicBezTo>
                  <a:cubicBezTo>
                    <a:pt x="58" y="4"/>
                    <a:pt x="47" y="1"/>
                    <a:pt x="3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0" name="Google Shape;13980;p56"/>
            <p:cNvSpPr/>
            <p:nvPr/>
          </p:nvSpPr>
          <p:spPr>
            <a:xfrm>
              <a:off x="4381200" y="2169250"/>
              <a:ext cx="4475" cy="9475"/>
            </a:xfrm>
            <a:custGeom>
              <a:avLst/>
              <a:gdLst/>
              <a:ahLst/>
              <a:cxnLst/>
              <a:rect l="l" t="t" r="r" b="b"/>
              <a:pathLst>
                <a:path w="179" h="379" extrusionOk="0">
                  <a:moveTo>
                    <a:pt x="32" y="0"/>
                  </a:moveTo>
                  <a:cubicBezTo>
                    <a:pt x="16" y="0"/>
                    <a:pt x="0" y="6"/>
                    <a:pt x="0" y="20"/>
                  </a:cubicBezTo>
                  <a:cubicBezTo>
                    <a:pt x="0" y="115"/>
                    <a:pt x="12" y="187"/>
                    <a:pt x="12" y="270"/>
                  </a:cubicBezTo>
                  <a:cubicBezTo>
                    <a:pt x="12" y="314"/>
                    <a:pt x="53" y="379"/>
                    <a:pt x="106" y="379"/>
                  </a:cubicBezTo>
                  <a:cubicBezTo>
                    <a:pt x="110" y="379"/>
                    <a:pt x="115" y="378"/>
                    <a:pt x="119" y="377"/>
                  </a:cubicBezTo>
                  <a:cubicBezTo>
                    <a:pt x="179" y="365"/>
                    <a:pt x="179" y="294"/>
                    <a:pt x="155" y="246"/>
                  </a:cubicBezTo>
                  <a:cubicBezTo>
                    <a:pt x="131" y="175"/>
                    <a:pt x="83" y="80"/>
                    <a:pt x="60" y="8"/>
                  </a:cubicBezTo>
                  <a:cubicBezTo>
                    <a:pt x="55" y="3"/>
                    <a:pt x="44" y="0"/>
                    <a:pt x="3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1" name="Google Shape;13981;p56"/>
            <p:cNvSpPr/>
            <p:nvPr/>
          </p:nvSpPr>
          <p:spPr>
            <a:xfrm>
              <a:off x="4341400" y="2122625"/>
              <a:ext cx="7075" cy="9675"/>
            </a:xfrm>
            <a:custGeom>
              <a:avLst/>
              <a:gdLst/>
              <a:ahLst/>
              <a:cxnLst/>
              <a:rect l="l" t="t" r="r" b="b"/>
              <a:pathLst>
                <a:path w="283" h="387" extrusionOk="0">
                  <a:moveTo>
                    <a:pt x="128" y="0"/>
                  </a:moveTo>
                  <a:cubicBezTo>
                    <a:pt x="64" y="0"/>
                    <a:pt x="1" y="48"/>
                    <a:pt x="32" y="111"/>
                  </a:cubicBezTo>
                  <a:cubicBezTo>
                    <a:pt x="56" y="171"/>
                    <a:pt x="56" y="230"/>
                    <a:pt x="68" y="314"/>
                  </a:cubicBezTo>
                  <a:cubicBezTo>
                    <a:pt x="83" y="364"/>
                    <a:pt x="125" y="387"/>
                    <a:pt x="167" y="387"/>
                  </a:cubicBezTo>
                  <a:cubicBezTo>
                    <a:pt x="224" y="387"/>
                    <a:pt x="282" y="346"/>
                    <a:pt x="282" y="278"/>
                  </a:cubicBezTo>
                  <a:cubicBezTo>
                    <a:pt x="282" y="194"/>
                    <a:pt x="247" y="111"/>
                    <a:pt x="211" y="40"/>
                  </a:cubicBezTo>
                  <a:cubicBezTo>
                    <a:pt x="191" y="12"/>
                    <a:pt x="159" y="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2" name="Google Shape;13982;p56"/>
            <p:cNvSpPr/>
            <p:nvPr/>
          </p:nvSpPr>
          <p:spPr>
            <a:xfrm>
              <a:off x="4349650" y="2119200"/>
              <a:ext cx="7450" cy="8150"/>
            </a:xfrm>
            <a:custGeom>
              <a:avLst/>
              <a:gdLst/>
              <a:ahLst/>
              <a:cxnLst/>
              <a:rect l="l" t="t" r="r" b="b"/>
              <a:pathLst>
                <a:path w="298" h="326" extrusionOk="0">
                  <a:moveTo>
                    <a:pt x="124" y="1"/>
                  </a:moveTo>
                  <a:cubicBezTo>
                    <a:pt x="110" y="1"/>
                    <a:pt x="96" y="4"/>
                    <a:pt x="83" y="10"/>
                  </a:cubicBezTo>
                  <a:cubicBezTo>
                    <a:pt x="24" y="46"/>
                    <a:pt x="0" y="129"/>
                    <a:pt x="36" y="177"/>
                  </a:cubicBezTo>
                  <a:cubicBezTo>
                    <a:pt x="48" y="189"/>
                    <a:pt x="48" y="224"/>
                    <a:pt x="71" y="248"/>
                  </a:cubicBezTo>
                  <a:cubicBezTo>
                    <a:pt x="83" y="284"/>
                    <a:pt x="95" y="296"/>
                    <a:pt x="131" y="308"/>
                  </a:cubicBezTo>
                  <a:cubicBezTo>
                    <a:pt x="137" y="320"/>
                    <a:pt x="149" y="326"/>
                    <a:pt x="161" y="326"/>
                  </a:cubicBezTo>
                  <a:cubicBezTo>
                    <a:pt x="173" y="326"/>
                    <a:pt x="185" y="320"/>
                    <a:pt x="191" y="308"/>
                  </a:cubicBezTo>
                  <a:cubicBezTo>
                    <a:pt x="274" y="248"/>
                    <a:pt x="298" y="141"/>
                    <a:pt x="238" y="58"/>
                  </a:cubicBezTo>
                  <a:cubicBezTo>
                    <a:pt x="203" y="23"/>
                    <a:pt x="162" y="1"/>
                    <a:pt x="1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3" name="Google Shape;13983;p56"/>
            <p:cNvSpPr/>
            <p:nvPr/>
          </p:nvSpPr>
          <p:spPr>
            <a:xfrm>
              <a:off x="4309750" y="2132425"/>
              <a:ext cx="9250" cy="13900"/>
            </a:xfrm>
            <a:custGeom>
              <a:avLst/>
              <a:gdLst/>
              <a:ahLst/>
              <a:cxnLst/>
              <a:rect l="l" t="t" r="r" b="b"/>
              <a:pathLst>
                <a:path w="370" h="556" extrusionOk="0">
                  <a:moveTo>
                    <a:pt x="222" y="0"/>
                  </a:moveTo>
                  <a:cubicBezTo>
                    <a:pt x="162" y="0"/>
                    <a:pt x="108" y="42"/>
                    <a:pt x="108" y="124"/>
                  </a:cubicBezTo>
                  <a:cubicBezTo>
                    <a:pt x="108" y="255"/>
                    <a:pt x="1" y="362"/>
                    <a:pt x="24" y="493"/>
                  </a:cubicBezTo>
                  <a:cubicBezTo>
                    <a:pt x="24" y="529"/>
                    <a:pt x="60" y="541"/>
                    <a:pt x="84" y="553"/>
                  </a:cubicBezTo>
                  <a:cubicBezTo>
                    <a:pt x="97" y="555"/>
                    <a:pt x="110" y="556"/>
                    <a:pt x="122" y="556"/>
                  </a:cubicBezTo>
                  <a:cubicBezTo>
                    <a:pt x="317" y="556"/>
                    <a:pt x="370" y="293"/>
                    <a:pt x="370" y="136"/>
                  </a:cubicBezTo>
                  <a:cubicBezTo>
                    <a:pt x="352" y="45"/>
                    <a:pt x="284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4" name="Google Shape;13984;p56"/>
            <p:cNvSpPr/>
            <p:nvPr/>
          </p:nvSpPr>
          <p:spPr>
            <a:xfrm>
              <a:off x="4305675" y="2132100"/>
              <a:ext cx="7075" cy="7625"/>
            </a:xfrm>
            <a:custGeom>
              <a:avLst/>
              <a:gdLst/>
              <a:ahLst/>
              <a:cxnLst/>
              <a:rect l="l" t="t" r="r" b="b"/>
              <a:pathLst>
                <a:path w="283" h="305" extrusionOk="0">
                  <a:moveTo>
                    <a:pt x="173" y="0"/>
                  </a:moveTo>
                  <a:cubicBezTo>
                    <a:pt x="155" y="0"/>
                    <a:pt x="140" y="6"/>
                    <a:pt x="128" y="18"/>
                  </a:cubicBezTo>
                  <a:cubicBezTo>
                    <a:pt x="104" y="54"/>
                    <a:pt x="104" y="66"/>
                    <a:pt x="92" y="113"/>
                  </a:cubicBezTo>
                  <a:cubicBezTo>
                    <a:pt x="92" y="137"/>
                    <a:pt x="92" y="137"/>
                    <a:pt x="56" y="149"/>
                  </a:cubicBezTo>
                  <a:cubicBezTo>
                    <a:pt x="0" y="205"/>
                    <a:pt x="51" y="305"/>
                    <a:pt x="127" y="305"/>
                  </a:cubicBezTo>
                  <a:cubicBezTo>
                    <a:pt x="131" y="305"/>
                    <a:pt x="135" y="304"/>
                    <a:pt x="140" y="304"/>
                  </a:cubicBezTo>
                  <a:cubicBezTo>
                    <a:pt x="199" y="292"/>
                    <a:pt x="247" y="244"/>
                    <a:pt x="259" y="185"/>
                  </a:cubicBezTo>
                  <a:cubicBezTo>
                    <a:pt x="283" y="125"/>
                    <a:pt x="283" y="77"/>
                    <a:pt x="235" y="18"/>
                  </a:cubicBezTo>
                  <a:cubicBezTo>
                    <a:pt x="211" y="6"/>
                    <a:pt x="190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5" name="Google Shape;13985;p56"/>
            <p:cNvSpPr/>
            <p:nvPr/>
          </p:nvSpPr>
          <p:spPr>
            <a:xfrm>
              <a:off x="4287875" y="2166175"/>
              <a:ext cx="7625" cy="14675"/>
            </a:xfrm>
            <a:custGeom>
              <a:avLst/>
              <a:gdLst/>
              <a:ahLst/>
              <a:cxnLst/>
              <a:rect l="l" t="t" r="r" b="b"/>
              <a:pathLst>
                <a:path w="305" h="587" extrusionOk="0">
                  <a:moveTo>
                    <a:pt x="97" y="0"/>
                  </a:moveTo>
                  <a:cubicBezTo>
                    <a:pt x="46" y="0"/>
                    <a:pt x="0" y="33"/>
                    <a:pt x="6" y="96"/>
                  </a:cubicBezTo>
                  <a:cubicBezTo>
                    <a:pt x="18" y="191"/>
                    <a:pt x="18" y="262"/>
                    <a:pt x="18" y="357"/>
                  </a:cubicBezTo>
                  <a:cubicBezTo>
                    <a:pt x="18" y="429"/>
                    <a:pt x="42" y="500"/>
                    <a:pt x="90" y="560"/>
                  </a:cubicBezTo>
                  <a:cubicBezTo>
                    <a:pt x="102" y="578"/>
                    <a:pt x="120" y="587"/>
                    <a:pt x="137" y="587"/>
                  </a:cubicBezTo>
                  <a:cubicBezTo>
                    <a:pt x="155" y="587"/>
                    <a:pt x="173" y="578"/>
                    <a:pt x="185" y="560"/>
                  </a:cubicBezTo>
                  <a:cubicBezTo>
                    <a:pt x="304" y="441"/>
                    <a:pt x="245" y="238"/>
                    <a:pt x="209" y="84"/>
                  </a:cubicBezTo>
                  <a:cubicBezTo>
                    <a:pt x="192" y="27"/>
                    <a:pt x="143" y="0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6" name="Google Shape;13986;p56"/>
            <p:cNvSpPr/>
            <p:nvPr/>
          </p:nvSpPr>
          <p:spPr>
            <a:xfrm>
              <a:off x="4296350" y="2158000"/>
              <a:ext cx="6875" cy="17300"/>
            </a:xfrm>
            <a:custGeom>
              <a:avLst/>
              <a:gdLst/>
              <a:ahLst/>
              <a:cxnLst/>
              <a:rect l="l" t="t" r="r" b="b"/>
              <a:pathLst>
                <a:path w="275" h="692" extrusionOk="0">
                  <a:moveTo>
                    <a:pt x="145" y="0"/>
                  </a:moveTo>
                  <a:cubicBezTo>
                    <a:pt x="79" y="0"/>
                    <a:pt x="6" y="46"/>
                    <a:pt x="13" y="125"/>
                  </a:cubicBezTo>
                  <a:cubicBezTo>
                    <a:pt x="25" y="232"/>
                    <a:pt x="25" y="327"/>
                    <a:pt x="13" y="423"/>
                  </a:cubicBezTo>
                  <a:cubicBezTo>
                    <a:pt x="1" y="518"/>
                    <a:pt x="1" y="589"/>
                    <a:pt x="60" y="661"/>
                  </a:cubicBezTo>
                  <a:cubicBezTo>
                    <a:pt x="68" y="683"/>
                    <a:pt x="95" y="692"/>
                    <a:pt x="116" y="692"/>
                  </a:cubicBezTo>
                  <a:cubicBezTo>
                    <a:pt x="129" y="692"/>
                    <a:pt x="139" y="689"/>
                    <a:pt x="144" y="684"/>
                  </a:cubicBezTo>
                  <a:cubicBezTo>
                    <a:pt x="239" y="625"/>
                    <a:pt x="251" y="530"/>
                    <a:pt x="263" y="423"/>
                  </a:cubicBezTo>
                  <a:cubicBezTo>
                    <a:pt x="275" y="303"/>
                    <a:pt x="275" y="208"/>
                    <a:pt x="251" y="101"/>
                  </a:cubicBezTo>
                  <a:cubicBezTo>
                    <a:pt x="251" y="31"/>
                    <a:pt x="200" y="0"/>
                    <a:pt x="14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7" name="Google Shape;13987;p56"/>
            <p:cNvSpPr/>
            <p:nvPr/>
          </p:nvSpPr>
          <p:spPr>
            <a:xfrm>
              <a:off x="4250225" y="2280050"/>
              <a:ext cx="15800" cy="5650"/>
            </a:xfrm>
            <a:custGeom>
              <a:avLst/>
              <a:gdLst/>
              <a:ahLst/>
              <a:cxnLst/>
              <a:rect l="l" t="t" r="r" b="b"/>
              <a:pathLst>
                <a:path w="632" h="226" extrusionOk="0">
                  <a:moveTo>
                    <a:pt x="436" y="0"/>
                  </a:moveTo>
                  <a:cubicBezTo>
                    <a:pt x="372" y="0"/>
                    <a:pt x="314" y="5"/>
                    <a:pt x="250" y="5"/>
                  </a:cubicBezTo>
                  <a:cubicBezTo>
                    <a:pt x="167" y="5"/>
                    <a:pt x="108" y="5"/>
                    <a:pt x="24" y="89"/>
                  </a:cubicBezTo>
                  <a:cubicBezTo>
                    <a:pt x="0" y="113"/>
                    <a:pt x="0" y="160"/>
                    <a:pt x="24" y="172"/>
                  </a:cubicBezTo>
                  <a:cubicBezTo>
                    <a:pt x="82" y="213"/>
                    <a:pt x="134" y="226"/>
                    <a:pt x="188" y="226"/>
                  </a:cubicBezTo>
                  <a:cubicBezTo>
                    <a:pt x="212" y="226"/>
                    <a:pt x="237" y="223"/>
                    <a:pt x="262" y="220"/>
                  </a:cubicBezTo>
                  <a:cubicBezTo>
                    <a:pt x="369" y="208"/>
                    <a:pt x="453" y="172"/>
                    <a:pt x="560" y="124"/>
                  </a:cubicBezTo>
                  <a:cubicBezTo>
                    <a:pt x="631" y="113"/>
                    <a:pt x="596" y="5"/>
                    <a:pt x="536" y="5"/>
                  </a:cubicBezTo>
                  <a:cubicBezTo>
                    <a:pt x="500" y="1"/>
                    <a:pt x="467" y="0"/>
                    <a:pt x="43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8" name="Google Shape;13988;p56"/>
            <p:cNvSpPr/>
            <p:nvPr/>
          </p:nvSpPr>
          <p:spPr>
            <a:xfrm>
              <a:off x="4251050" y="2263325"/>
              <a:ext cx="14350" cy="9275"/>
            </a:xfrm>
            <a:custGeom>
              <a:avLst/>
              <a:gdLst/>
              <a:ahLst/>
              <a:cxnLst/>
              <a:rect l="l" t="t" r="r" b="b"/>
              <a:pathLst>
                <a:path w="574" h="371" extrusionOk="0">
                  <a:moveTo>
                    <a:pt x="479" y="1"/>
                  </a:moveTo>
                  <a:cubicBezTo>
                    <a:pt x="464" y="1"/>
                    <a:pt x="447" y="6"/>
                    <a:pt x="432" y="20"/>
                  </a:cubicBezTo>
                  <a:cubicBezTo>
                    <a:pt x="325" y="103"/>
                    <a:pt x="194" y="151"/>
                    <a:pt x="86" y="198"/>
                  </a:cubicBezTo>
                  <a:cubicBezTo>
                    <a:pt x="1" y="241"/>
                    <a:pt x="40" y="370"/>
                    <a:pt x="127" y="370"/>
                  </a:cubicBezTo>
                  <a:cubicBezTo>
                    <a:pt x="137" y="370"/>
                    <a:pt x="147" y="368"/>
                    <a:pt x="158" y="365"/>
                  </a:cubicBezTo>
                  <a:cubicBezTo>
                    <a:pt x="229" y="341"/>
                    <a:pt x="313" y="317"/>
                    <a:pt x="372" y="281"/>
                  </a:cubicBezTo>
                  <a:cubicBezTo>
                    <a:pt x="432" y="234"/>
                    <a:pt x="491" y="186"/>
                    <a:pt x="527" y="127"/>
                  </a:cubicBezTo>
                  <a:cubicBezTo>
                    <a:pt x="573" y="71"/>
                    <a:pt x="533" y="1"/>
                    <a:pt x="4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9" name="Google Shape;13989;p56"/>
            <p:cNvSpPr/>
            <p:nvPr/>
          </p:nvSpPr>
          <p:spPr>
            <a:xfrm>
              <a:off x="4252300" y="2252675"/>
              <a:ext cx="14700" cy="9925"/>
            </a:xfrm>
            <a:custGeom>
              <a:avLst/>
              <a:gdLst/>
              <a:ahLst/>
              <a:cxnLst/>
              <a:rect l="l" t="t" r="r" b="b"/>
              <a:pathLst>
                <a:path w="588" h="397" extrusionOk="0">
                  <a:moveTo>
                    <a:pt x="447" y="0"/>
                  </a:moveTo>
                  <a:cubicBezTo>
                    <a:pt x="427" y="0"/>
                    <a:pt x="408" y="9"/>
                    <a:pt x="394" y="29"/>
                  </a:cubicBezTo>
                  <a:cubicBezTo>
                    <a:pt x="334" y="88"/>
                    <a:pt x="275" y="148"/>
                    <a:pt x="203" y="184"/>
                  </a:cubicBezTo>
                  <a:cubicBezTo>
                    <a:pt x="144" y="196"/>
                    <a:pt x="1" y="255"/>
                    <a:pt x="84" y="350"/>
                  </a:cubicBezTo>
                  <a:cubicBezTo>
                    <a:pt x="113" y="384"/>
                    <a:pt x="151" y="397"/>
                    <a:pt x="189" y="397"/>
                  </a:cubicBezTo>
                  <a:cubicBezTo>
                    <a:pt x="245" y="397"/>
                    <a:pt x="304" y="371"/>
                    <a:pt x="346" y="350"/>
                  </a:cubicBezTo>
                  <a:cubicBezTo>
                    <a:pt x="441" y="303"/>
                    <a:pt x="501" y="231"/>
                    <a:pt x="560" y="148"/>
                  </a:cubicBezTo>
                  <a:cubicBezTo>
                    <a:pt x="587" y="85"/>
                    <a:pt x="511" y="0"/>
                    <a:pt x="44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0" name="Google Shape;13990;p56"/>
            <p:cNvSpPr/>
            <p:nvPr/>
          </p:nvSpPr>
          <p:spPr>
            <a:xfrm>
              <a:off x="4253800" y="2243200"/>
              <a:ext cx="12450" cy="7700"/>
            </a:xfrm>
            <a:custGeom>
              <a:avLst/>
              <a:gdLst/>
              <a:ahLst/>
              <a:cxnLst/>
              <a:rect l="l" t="t" r="r" b="b"/>
              <a:pathLst>
                <a:path w="498" h="308" extrusionOk="0">
                  <a:moveTo>
                    <a:pt x="307" y="1"/>
                  </a:moveTo>
                  <a:cubicBezTo>
                    <a:pt x="279" y="1"/>
                    <a:pt x="250" y="12"/>
                    <a:pt x="226" y="39"/>
                  </a:cubicBezTo>
                  <a:cubicBezTo>
                    <a:pt x="191" y="74"/>
                    <a:pt x="167" y="86"/>
                    <a:pt x="143" y="86"/>
                  </a:cubicBezTo>
                  <a:cubicBezTo>
                    <a:pt x="84" y="98"/>
                    <a:pt x="60" y="134"/>
                    <a:pt x="24" y="170"/>
                  </a:cubicBezTo>
                  <a:cubicBezTo>
                    <a:pt x="0" y="194"/>
                    <a:pt x="0" y="217"/>
                    <a:pt x="24" y="229"/>
                  </a:cubicBezTo>
                  <a:cubicBezTo>
                    <a:pt x="57" y="286"/>
                    <a:pt x="106" y="307"/>
                    <a:pt x="160" y="307"/>
                  </a:cubicBezTo>
                  <a:cubicBezTo>
                    <a:pt x="241" y="307"/>
                    <a:pt x="334" y="260"/>
                    <a:pt x="405" y="217"/>
                  </a:cubicBezTo>
                  <a:cubicBezTo>
                    <a:pt x="497" y="134"/>
                    <a:pt x="403" y="1"/>
                    <a:pt x="30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1" name="Google Shape;13991;p56"/>
            <p:cNvSpPr/>
            <p:nvPr/>
          </p:nvSpPr>
          <p:spPr>
            <a:xfrm>
              <a:off x="4253500" y="2233075"/>
              <a:ext cx="10575" cy="4975"/>
            </a:xfrm>
            <a:custGeom>
              <a:avLst/>
              <a:gdLst/>
              <a:ahLst/>
              <a:cxnLst/>
              <a:rect l="l" t="t" r="r" b="b"/>
              <a:pathLst>
                <a:path w="423" h="199" extrusionOk="0">
                  <a:moveTo>
                    <a:pt x="321" y="1"/>
                  </a:moveTo>
                  <a:cubicBezTo>
                    <a:pt x="314" y="1"/>
                    <a:pt x="306" y="1"/>
                    <a:pt x="298" y="3"/>
                  </a:cubicBezTo>
                  <a:cubicBezTo>
                    <a:pt x="250" y="15"/>
                    <a:pt x="191" y="27"/>
                    <a:pt x="155" y="27"/>
                  </a:cubicBezTo>
                  <a:cubicBezTo>
                    <a:pt x="96" y="39"/>
                    <a:pt x="72" y="39"/>
                    <a:pt x="36" y="87"/>
                  </a:cubicBezTo>
                  <a:cubicBezTo>
                    <a:pt x="0" y="98"/>
                    <a:pt x="0" y="146"/>
                    <a:pt x="36" y="158"/>
                  </a:cubicBezTo>
                  <a:cubicBezTo>
                    <a:pt x="63" y="185"/>
                    <a:pt x="96" y="198"/>
                    <a:pt x="136" y="198"/>
                  </a:cubicBezTo>
                  <a:cubicBezTo>
                    <a:pt x="150" y="198"/>
                    <a:pt x="164" y="197"/>
                    <a:pt x="179" y="194"/>
                  </a:cubicBezTo>
                  <a:cubicBezTo>
                    <a:pt x="238" y="170"/>
                    <a:pt x="298" y="158"/>
                    <a:pt x="346" y="146"/>
                  </a:cubicBezTo>
                  <a:cubicBezTo>
                    <a:pt x="423" y="124"/>
                    <a:pt x="408" y="1"/>
                    <a:pt x="32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2" name="Google Shape;13992;p56"/>
            <p:cNvSpPr/>
            <p:nvPr/>
          </p:nvSpPr>
          <p:spPr>
            <a:xfrm>
              <a:off x="4252900" y="2222825"/>
              <a:ext cx="11000" cy="5275"/>
            </a:xfrm>
            <a:custGeom>
              <a:avLst/>
              <a:gdLst/>
              <a:ahLst/>
              <a:cxnLst/>
              <a:rect l="l" t="t" r="r" b="b"/>
              <a:pathLst>
                <a:path w="440" h="211" extrusionOk="0">
                  <a:moveTo>
                    <a:pt x="336" y="0"/>
                  </a:moveTo>
                  <a:cubicBezTo>
                    <a:pt x="325" y="0"/>
                    <a:pt x="312" y="3"/>
                    <a:pt x="298" y="8"/>
                  </a:cubicBezTo>
                  <a:cubicBezTo>
                    <a:pt x="227" y="20"/>
                    <a:pt x="179" y="20"/>
                    <a:pt x="131" y="32"/>
                  </a:cubicBezTo>
                  <a:cubicBezTo>
                    <a:pt x="72" y="56"/>
                    <a:pt x="36" y="80"/>
                    <a:pt x="12" y="127"/>
                  </a:cubicBezTo>
                  <a:cubicBezTo>
                    <a:pt x="1" y="139"/>
                    <a:pt x="12" y="175"/>
                    <a:pt x="24" y="187"/>
                  </a:cubicBezTo>
                  <a:cubicBezTo>
                    <a:pt x="84" y="211"/>
                    <a:pt x="120" y="211"/>
                    <a:pt x="179" y="211"/>
                  </a:cubicBezTo>
                  <a:cubicBezTo>
                    <a:pt x="239" y="199"/>
                    <a:pt x="298" y="199"/>
                    <a:pt x="334" y="187"/>
                  </a:cubicBezTo>
                  <a:cubicBezTo>
                    <a:pt x="439" y="145"/>
                    <a:pt x="423" y="0"/>
                    <a:pt x="33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3" name="Google Shape;13993;p56"/>
            <p:cNvSpPr/>
            <p:nvPr/>
          </p:nvSpPr>
          <p:spPr>
            <a:xfrm>
              <a:off x="4250825" y="2214325"/>
              <a:ext cx="10225" cy="5225"/>
            </a:xfrm>
            <a:custGeom>
              <a:avLst/>
              <a:gdLst/>
              <a:ahLst/>
              <a:cxnLst/>
              <a:rect l="l" t="t" r="r" b="b"/>
              <a:pathLst>
                <a:path w="409" h="209" extrusionOk="0">
                  <a:moveTo>
                    <a:pt x="297" y="0"/>
                  </a:moveTo>
                  <a:cubicBezTo>
                    <a:pt x="290" y="0"/>
                    <a:pt x="282" y="1"/>
                    <a:pt x="274" y="3"/>
                  </a:cubicBezTo>
                  <a:cubicBezTo>
                    <a:pt x="226" y="15"/>
                    <a:pt x="167" y="15"/>
                    <a:pt x="119" y="39"/>
                  </a:cubicBezTo>
                  <a:cubicBezTo>
                    <a:pt x="84" y="39"/>
                    <a:pt x="48" y="39"/>
                    <a:pt x="12" y="75"/>
                  </a:cubicBezTo>
                  <a:cubicBezTo>
                    <a:pt x="0" y="110"/>
                    <a:pt x="0" y="134"/>
                    <a:pt x="12" y="170"/>
                  </a:cubicBezTo>
                  <a:cubicBezTo>
                    <a:pt x="41" y="199"/>
                    <a:pt x="84" y="208"/>
                    <a:pt x="130" y="208"/>
                  </a:cubicBezTo>
                  <a:cubicBezTo>
                    <a:pt x="196" y="208"/>
                    <a:pt x="267" y="189"/>
                    <a:pt x="310" y="182"/>
                  </a:cubicBezTo>
                  <a:cubicBezTo>
                    <a:pt x="409" y="127"/>
                    <a:pt x="386" y="0"/>
                    <a:pt x="29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4" name="Google Shape;13994;p56"/>
            <p:cNvSpPr/>
            <p:nvPr/>
          </p:nvSpPr>
          <p:spPr>
            <a:xfrm>
              <a:off x="4250825" y="2198675"/>
              <a:ext cx="12700" cy="7400"/>
            </a:xfrm>
            <a:custGeom>
              <a:avLst/>
              <a:gdLst/>
              <a:ahLst/>
              <a:cxnLst/>
              <a:rect l="l" t="t" r="r" b="b"/>
              <a:pathLst>
                <a:path w="508" h="296" extrusionOk="0">
                  <a:moveTo>
                    <a:pt x="357" y="0"/>
                  </a:moveTo>
                  <a:cubicBezTo>
                    <a:pt x="343" y="0"/>
                    <a:pt x="327" y="3"/>
                    <a:pt x="310" y="10"/>
                  </a:cubicBezTo>
                  <a:cubicBezTo>
                    <a:pt x="238" y="34"/>
                    <a:pt x="155" y="46"/>
                    <a:pt x="84" y="81"/>
                  </a:cubicBezTo>
                  <a:cubicBezTo>
                    <a:pt x="36" y="93"/>
                    <a:pt x="0" y="141"/>
                    <a:pt x="0" y="189"/>
                  </a:cubicBezTo>
                  <a:cubicBezTo>
                    <a:pt x="0" y="200"/>
                    <a:pt x="0" y="224"/>
                    <a:pt x="12" y="236"/>
                  </a:cubicBezTo>
                  <a:cubicBezTo>
                    <a:pt x="36" y="272"/>
                    <a:pt x="84" y="296"/>
                    <a:pt x="107" y="296"/>
                  </a:cubicBezTo>
                  <a:cubicBezTo>
                    <a:pt x="191" y="284"/>
                    <a:pt x="286" y="272"/>
                    <a:pt x="369" y="236"/>
                  </a:cubicBezTo>
                  <a:cubicBezTo>
                    <a:pt x="507" y="194"/>
                    <a:pt x="475" y="0"/>
                    <a:pt x="35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5" name="Google Shape;13995;p56"/>
            <p:cNvSpPr/>
            <p:nvPr/>
          </p:nvSpPr>
          <p:spPr>
            <a:xfrm>
              <a:off x="4250225" y="2193000"/>
              <a:ext cx="8050" cy="3375"/>
            </a:xfrm>
            <a:custGeom>
              <a:avLst/>
              <a:gdLst/>
              <a:ahLst/>
              <a:cxnLst/>
              <a:rect l="l" t="t" r="r" b="b"/>
              <a:pathLst>
                <a:path w="322" h="135" extrusionOk="0">
                  <a:moveTo>
                    <a:pt x="109" y="0"/>
                  </a:moveTo>
                  <a:cubicBezTo>
                    <a:pt x="70" y="0"/>
                    <a:pt x="34" y="8"/>
                    <a:pt x="12" y="35"/>
                  </a:cubicBezTo>
                  <a:cubicBezTo>
                    <a:pt x="0" y="58"/>
                    <a:pt x="0" y="82"/>
                    <a:pt x="12" y="94"/>
                  </a:cubicBezTo>
                  <a:cubicBezTo>
                    <a:pt x="39" y="127"/>
                    <a:pt x="84" y="135"/>
                    <a:pt x="130" y="135"/>
                  </a:cubicBezTo>
                  <a:cubicBezTo>
                    <a:pt x="168" y="135"/>
                    <a:pt x="207" y="130"/>
                    <a:pt x="238" y="130"/>
                  </a:cubicBezTo>
                  <a:cubicBezTo>
                    <a:pt x="242" y="130"/>
                    <a:pt x="246" y="131"/>
                    <a:pt x="249" y="131"/>
                  </a:cubicBezTo>
                  <a:cubicBezTo>
                    <a:pt x="322" y="131"/>
                    <a:pt x="318" y="11"/>
                    <a:pt x="238" y="11"/>
                  </a:cubicBezTo>
                  <a:cubicBezTo>
                    <a:pt x="206" y="11"/>
                    <a:pt x="156" y="0"/>
                    <a:pt x="10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6" name="Google Shape;13996;p56"/>
            <p:cNvSpPr/>
            <p:nvPr/>
          </p:nvSpPr>
          <p:spPr>
            <a:xfrm>
              <a:off x="4244275" y="2177250"/>
              <a:ext cx="12225" cy="8600"/>
            </a:xfrm>
            <a:custGeom>
              <a:avLst/>
              <a:gdLst/>
              <a:ahLst/>
              <a:cxnLst/>
              <a:rect l="l" t="t" r="r" b="b"/>
              <a:pathLst>
                <a:path w="489" h="344" extrusionOk="0">
                  <a:moveTo>
                    <a:pt x="238" y="1"/>
                  </a:moveTo>
                  <a:cubicBezTo>
                    <a:pt x="191" y="1"/>
                    <a:pt x="143" y="16"/>
                    <a:pt x="107" y="45"/>
                  </a:cubicBezTo>
                  <a:cubicBezTo>
                    <a:pt x="48" y="93"/>
                    <a:pt x="0" y="188"/>
                    <a:pt x="72" y="248"/>
                  </a:cubicBezTo>
                  <a:cubicBezTo>
                    <a:pt x="84" y="272"/>
                    <a:pt x="107" y="284"/>
                    <a:pt x="131" y="295"/>
                  </a:cubicBezTo>
                  <a:cubicBezTo>
                    <a:pt x="139" y="303"/>
                    <a:pt x="175" y="325"/>
                    <a:pt x="185" y="325"/>
                  </a:cubicBezTo>
                  <a:cubicBezTo>
                    <a:pt x="191" y="325"/>
                    <a:pt x="189" y="317"/>
                    <a:pt x="167" y="295"/>
                  </a:cubicBezTo>
                  <a:lnTo>
                    <a:pt x="167" y="295"/>
                  </a:lnTo>
                  <a:cubicBezTo>
                    <a:pt x="203" y="325"/>
                    <a:pt x="250" y="343"/>
                    <a:pt x="296" y="343"/>
                  </a:cubicBezTo>
                  <a:cubicBezTo>
                    <a:pt x="343" y="343"/>
                    <a:pt x="387" y="325"/>
                    <a:pt x="417" y="284"/>
                  </a:cubicBezTo>
                  <a:cubicBezTo>
                    <a:pt x="488" y="212"/>
                    <a:pt x="465" y="105"/>
                    <a:pt x="369" y="45"/>
                  </a:cubicBezTo>
                  <a:cubicBezTo>
                    <a:pt x="334" y="16"/>
                    <a:pt x="286" y="1"/>
                    <a:pt x="23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7" name="Google Shape;13997;p56"/>
            <p:cNvSpPr/>
            <p:nvPr/>
          </p:nvSpPr>
          <p:spPr>
            <a:xfrm>
              <a:off x="4241825" y="2167500"/>
              <a:ext cx="8175" cy="6375"/>
            </a:xfrm>
            <a:custGeom>
              <a:avLst/>
              <a:gdLst/>
              <a:ahLst/>
              <a:cxnLst/>
              <a:rect l="l" t="t" r="r" b="b"/>
              <a:pathLst>
                <a:path w="327" h="255" extrusionOk="0">
                  <a:moveTo>
                    <a:pt x="182" y="1"/>
                  </a:moveTo>
                  <a:cubicBezTo>
                    <a:pt x="170" y="1"/>
                    <a:pt x="158" y="3"/>
                    <a:pt x="146" y="7"/>
                  </a:cubicBezTo>
                  <a:cubicBezTo>
                    <a:pt x="48" y="18"/>
                    <a:pt x="0" y="157"/>
                    <a:pt x="82" y="191"/>
                  </a:cubicBezTo>
                  <a:lnTo>
                    <a:pt x="82" y="191"/>
                  </a:lnTo>
                  <a:cubicBezTo>
                    <a:pt x="100" y="234"/>
                    <a:pt x="145" y="255"/>
                    <a:pt x="191" y="255"/>
                  </a:cubicBezTo>
                  <a:cubicBezTo>
                    <a:pt x="259" y="255"/>
                    <a:pt x="326" y="209"/>
                    <a:pt x="301" y="126"/>
                  </a:cubicBezTo>
                  <a:cubicBezTo>
                    <a:pt x="291" y="47"/>
                    <a:pt x="240" y="1"/>
                    <a:pt x="18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8" name="Google Shape;13998;p56"/>
            <p:cNvSpPr/>
            <p:nvPr/>
          </p:nvSpPr>
          <p:spPr>
            <a:xfrm>
              <a:off x="4281175" y="2273300"/>
              <a:ext cx="13575" cy="13050"/>
            </a:xfrm>
            <a:custGeom>
              <a:avLst/>
              <a:gdLst/>
              <a:ahLst/>
              <a:cxnLst/>
              <a:rect l="l" t="t" r="r" b="b"/>
              <a:pathLst>
                <a:path w="543" h="522" extrusionOk="0">
                  <a:moveTo>
                    <a:pt x="427" y="1"/>
                  </a:moveTo>
                  <a:cubicBezTo>
                    <a:pt x="402" y="1"/>
                    <a:pt x="376" y="12"/>
                    <a:pt x="358" y="37"/>
                  </a:cubicBezTo>
                  <a:cubicBezTo>
                    <a:pt x="286" y="121"/>
                    <a:pt x="251" y="192"/>
                    <a:pt x="179" y="263"/>
                  </a:cubicBezTo>
                  <a:lnTo>
                    <a:pt x="84" y="359"/>
                  </a:lnTo>
                  <a:cubicBezTo>
                    <a:pt x="60" y="383"/>
                    <a:pt x="36" y="418"/>
                    <a:pt x="13" y="442"/>
                  </a:cubicBezTo>
                  <a:cubicBezTo>
                    <a:pt x="1" y="454"/>
                    <a:pt x="1" y="478"/>
                    <a:pt x="13" y="490"/>
                  </a:cubicBezTo>
                  <a:cubicBezTo>
                    <a:pt x="52" y="512"/>
                    <a:pt x="89" y="521"/>
                    <a:pt x="124" y="521"/>
                  </a:cubicBezTo>
                  <a:cubicBezTo>
                    <a:pt x="297" y="521"/>
                    <a:pt x="411" y="281"/>
                    <a:pt x="501" y="133"/>
                  </a:cubicBezTo>
                  <a:cubicBezTo>
                    <a:pt x="542" y="58"/>
                    <a:pt x="486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9" name="Google Shape;13999;p56"/>
            <p:cNvSpPr/>
            <p:nvPr/>
          </p:nvSpPr>
          <p:spPr>
            <a:xfrm>
              <a:off x="4281175" y="2260750"/>
              <a:ext cx="13025" cy="10225"/>
            </a:xfrm>
            <a:custGeom>
              <a:avLst/>
              <a:gdLst/>
              <a:ahLst/>
              <a:cxnLst/>
              <a:rect l="l" t="t" r="r" b="b"/>
              <a:pathLst>
                <a:path w="521" h="409" extrusionOk="0">
                  <a:moveTo>
                    <a:pt x="395" y="0"/>
                  </a:moveTo>
                  <a:cubicBezTo>
                    <a:pt x="363" y="0"/>
                    <a:pt x="330" y="15"/>
                    <a:pt x="310" y="51"/>
                  </a:cubicBezTo>
                  <a:cubicBezTo>
                    <a:pt x="274" y="111"/>
                    <a:pt x="251" y="158"/>
                    <a:pt x="191" y="170"/>
                  </a:cubicBezTo>
                  <a:cubicBezTo>
                    <a:pt x="155" y="182"/>
                    <a:pt x="132" y="182"/>
                    <a:pt x="96" y="206"/>
                  </a:cubicBezTo>
                  <a:cubicBezTo>
                    <a:pt x="72" y="218"/>
                    <a:pt x="60" y="242"/>
                    <a:pt x="24" y="254"/>
                  </a:cubicBezTo>
                  <a:cubicBezTo>
                    <a:pt x="1" y="277"/>
                    <a:pt x="1" y="337"/>
                    <a:pt x="24" y="349"/>
                  </a:cubicBezTo>
                  <a:cubicBezTo>
                    <a:pt x="60" y="384"/>
                    <a:pt x="96" y="408"/>
                    <a:pt x="143" y="408"/>
                  </a:cubicBezTo>
                  <a:cubicBezTo>
                    <a:pt x="191" y="408"/>
                    <a:pt x="251" y="384"/>
                    <a:pt x="298" y="349"/>
                  </a:cubicBezTo>
                  <a:cubicBezTo>
                    <a:pt x="382" y="289"/>
                    <a:pt x="441" y="218"/>
                    <a:pt x="489" y="111"/>
                  </a:cubicBezTo>
                  <a:cubicBezTo>
                    <a:pt x="520" y="56"/>
                    <a:pt x="458" y="0"/>
                    <a:pt x="39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0" name="Google Shape;14000;p56"/>
            <p:cNvSpPr/>
            <p:nvPr/>
          </p:nvSpPr>
          <p:spPr>
            <a:xfrm>
              <a:off x="4278500" y="2255875"/>
              <a:ext cx="10500" cy="7550"/>
            </a:xfrm>
            <a:custGeom>
              <a:avLst/>
              <a:gdLst/>
              <a:ahLst/>
              <a:cxnLst/>
              <a:rect l="l" t="t" r="r" b="b"/>
              <a:pathLst>
                <a:path w="420" h="302" extrusionOk="0">
                  <a:moveTo>
                    <a:pt x="199" y="0"/>
                  </a:moveTo>
                  <a:cubicBezTo>
                    <a:pt x="130" y="0"/>
                    <a:pt x="72" y="16"/>
                    <a:pt x="24" y="79"/>
                  </a:cubicBezTo>
                  <a:cubicBezTo>
                    <a:pt x="0" y="115"/>
                    <a:pt x="0" y="187"/>
                    <a:pt x="24" y="222"/>
                  </a:cubicBezTo>
                  <a:cubicBezTo>
                    <a:pt x="72" y="286"/>
                    <a:pt x="135" y="302"/>
                    <a:pt x="204" y="302"/>
                  </a:cubicBezTo>
                  <a:cubicBezTo>
                    <a:pt x="239" y="302"/>
                    <a:pt x="274" y="298"/>
                    <a:pt x="310" y="294"/>
                  </a:cubicBezTo>
                  <a:cubicBezTo>
                    <a:pt x="335" y="290"/>
                    <a:pt x="357" y="275"/>
                    <a:pt x="374" y="256"/>
                  </a:cubicBezTo>
                  <a:lnTo>
                    <a:pt x="374" y="256"/>
                  </a:lnTo>
                  <a:cubicBezTo>
                    <a:pt x="392" y="239"/>
                    <a:pt x="406" y="216"/>
                    <a:pt x="417" y="187"/>
                  </a:cubicBezTo>
                  <a:cubicBezTo>
                    <a:pt x="419" y="175"/>
                    <a:pt x="419" y="163"/>
                    <a:pt x="418" y="151"/>
                  </a:cubicBezTo>
                  <a:lnTo>
                    <a:pt x="418" y="151"/>
                  </a:lnTo>
                  <a:cubicBezTo>
                    <a:pt x="419" y="139"/>
                    <a:pt x="419" y="127"/>
                    <a:pt x="417" y="115"/>
                  </a:cubicBezTo>
                  <a:cubicBezTo>
                    <a:pt x="405" y="84"/>
                    <a:pt x="390" y="60"/>
                    <a:pt x="372" y="43"/>
                  </a:cubicBezTo>
                  <a:lnTo>
                    <a:pt x="372" y="43"/>
                  </a:lnTo>
                  <a:cubicBezTo>
                    <a:pt x="354" y="25"/>
                    <a:pt x="334" y="12"/>
                    <a:pt x="310" y="8"/>
                  </a:cubicBezTo>
                  <a:cubicBezTo>
                    <a:pt x="270" y="4"/>
                    <a:pt x="233" y="0"/>
                    <a:pt x="19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1" name="Google Shape;14001;p56"/>
            <p:cNvSpPr/>
            <p:nvPr/>
          </p:nvSpPr>
          <p:spPr>
            <a:xfrm>
              <a:off x="4277000" y="2245775"/>
              <a:ext cx="11125" cy="5800"/>
            </a:xfrm>
            <a:custGeom>
              <a:avLst/>
              <a:gdLst/>
              <a:ahLst/>
              <a:cxnLst/>
              <a:rect l="l" t="t" r="r" b="b"/>
              <a:pathLst>
                <a:path w="445" h="232" extrusionOk="0">
                  <a:moveTo>
                    <a:pt x="345" y="1"/>
                  </a:moveTo>
                  <a:cubicBezTo>
                    <a:pt x="334" y="1"/>
                    <a:pt x="323" y="3"/>
                    <a:pt x="310" y="7"/>
                  </a:cubicBezTo>
                  <a:cubicBezTo>
                    <a:pt x="263" y="43"/>
                    <a:pt x="203" y="55"/>
                    <a:pt x="144" y="67"/>
                  </a:cubicBezTo>
                  <a:cubicBezTo>
                    <a:pt x="84" y="67"/>
                    <a:pt x="60" y="91"/>
                    <a:pt x="13" y="126"/>
                  </a:cubicBezTo>
                  <a:cubicBezTo>
                    <a:pt x="1" y="150"/>
                    <a:pt x="1" y="174"/>
                    <a:pt x="13" y="186"/>
                  </a:cubicBezTo>
                  <a:cubicBezTo>
                    <a:pt x="48" y="221"/>
                    <a:pt x="79" y="231"/>
                    <a:pt x="113" y="231"/>
                  </a:cubicBezTo>
                  <a:cubicBezTo>
                    <a:pt x="137" y="231"/>
                    <a:pt x="162" y="226"/>
                    <a:pt x="191" y="221"/>
                  </a:cubicBezTo>
                  <a:cubicBezTo>
                    <a:pt x="251" y="198"/>
                    <a:pt x="322" y="174"/>
                    <a:pt x="382" y="126"/>
                  </a:cubicBezTo>
                  <a:cubicBezTo>
                    <a:pt x="444" y="95"/>
                    <a:pt x="416" y="1"/>
                    <a:pt x="34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2" name="Google Shape;14002;p56"/>
            <p:cNvSpPr/>
            <p:nvPr/>
          </p:nvSpPr>
          <p:spPr>
            <a:xfrm>
              <a:off x="4275525" y="2232275"/>
              <a:ext cx="15650" cy="8900"/>
            </a:xfrm>
            <a:custGeom>
              <a:avLst/>
              <a:gdLst/>
              <a:ahLst/>
              <a:cxnLst/>
              <a:rect l="l" t="t" r="r" b="b"/>
              <a:pathLst>
                <a:path w="626" h="356" extrusionOk="0">
                  <a:moveTo>
                    <a:pt x="284" y="1"/>
                  </a:moveTo>
                  <a:cubicBezTo>
                    <a:pt x="211" y="1"/>
                    <a:pt x="139" y="21"/>
                    <a:pt x="84" y="71"/>
                  </a:cubicBezTo>
                  <a:cubicBezTo>
                    <a:pt x="0" y="166"/>
                    <a:pt x="48" y="297"/>
                    <a:pt x="167" y="333"/>
                  </a:cubicBezTo>
                  <a:cubicBezTo>
                    <a:pt x="189" y="342"/>
                    <a:pt x="211" y="344"/>
                    <a:pt x="233" y="344"/>
                  </a:cubicBezTo>
                  <a:cubicBezTo>
                    <a:pt x="257" y="344"/>
                    <a:pt x="281" y="341"/>
                    <a:pt x="305" y="341"/>
                  </a:cubicBezTo>
                  <a:cubicBezTo>
                    <a:pt x="319" y="341"/>
                    <a:pt x="332" y="342"/>
                    <a:pt x="346" y="345"/>
                  </a:cubicBezTo>
                  <a:cubicBezTo>
                    <a:pt x="363" y="352"/>
                    <a:pt x="381" y="356"/>
                    <a:pt x="397" y="356"/>
                  </a:cubicBezTo>
                  <a:cubicBezTo>
                    <a:pt x="537" y="356"/>
                    <a:pt x="626" y="111"/>
                    <a:pt x="477" y="47"/>
                  </a:cubicBezTo>
                  <a:cubicBezTo>
                    <a:pt x="419" y="18"/>
                    <a:pt x="351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3" name="Google Shape;14003;p56"/>
            <p:cNvSpPr/>
            <p:nvPr/>
          </p:nvSpPr>
          <p:spPr>
            <a:xfrm>
              <a:off x="4279250" y="2222300"/>
              <a:ext cx="9575" cy="7575"/>
            </a:xfrm>
            <a:custGeom>
              <a:avLst/>
              <a:gdLst/>
              <a:ahLst/>
              <a:cxnLst/>
              <a:rect l="l" t="t" r="r" b="b"/>
              <a:pathLst>
                <a:path w="383" h="303" extrusionOk="0">
                  <a:moveTo>
                    <a:pt x="110" y="0"/>
                  </a:moveTo>
                  <a:cubicBezTo>
                    <a:pt x="56" y="0"/>
                    <a:pt x="0" y="47"/>
                    <a:pt x="18" y="101"/>
                  </a:cubicBezTo>
                  <a:cubicBezTo>
                    <a:pt x="30" y="196"/>
                    <a:pt x="78" y="256"/>
                    <a:pt x="149" y="291"/>
                  </a:cubicBezTo>
                  <a:cubicBezTo>
                    <a:pt x="166" y="299"/>
                    <a:pt x="182" y="302"/>
                    <a:pt x="197" y="302"/>
                  </a:cubicBezTo>
                  <a:cubicBezTo>
                    <a:pt x="306" y="302"/>
                    <a:pt x="383" y="141"/>
                    <a:pt x="268" y="89"/>
                  </a:cubicBezTo>
                  <a:cubicBezTo>
                    <a:pt x="220" y="77"/>
                    <a:pt x="209" y="29"/>
                    <a:pt x="161" y="17"/>
                  </a:cubicBezTo>
                  <a:cubicBezTo>
                    <a:pt x="146" y="6"/>
                    <a:pt x="128" y="0"/>
                    <a:pt x="1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4" name="Google Shape;14004;p56"/>
            <p:cNvSpPr/>
            <p:nvPr/>
          </p:nvSpPr>
          <p:spPr>
            <a:xfrm>
              <a:off x="4278200" y="2211125"/>
              <a:ext cx="8350" cy="6275"/>
            </a:xfrm>
            <a:custGeom>
              <a:avLst/>
              <a:gdLst/>
              <a:ahLst/>
              <a:cxnLst/>
              <a:rect l="l" t="t" r="r" b="b"/>
              <a:pathLst>
                <a:path w="334" h="251" extrusionOk="0">
                  <a:moveTo>
                    <a:pt x="179" y="0"/>
                  </a:moveTo>
                  <a:cubicBezTo>
                    <a:pt x="1" y="0"/>
                    <a:pt x="1" y="250"/>
                    <a:pt x="179" y="250"/>
                  </a:cubicBezTo>
                  <a:cubicBezTo>
                    <a:pt x="334" y="250"/>
                    <a:pt x="334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5" name="Google Shape;14005;p56"/>
            <p:cNvSpPr/>
            <p:nvPr/>
          </p:nvSpPr>
          <p:spPr>
            <a:xfrm>
              <a:off x="4287300" y="219207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172" y="0"/>
                  </a:moveTo>
                  <a:cubicBezTo>
                    <a:pt x="30" y="10"/>
                    <a:pt x="0" y="151"/>
                    <a:pt x="84" y="236"/>
                  </a:cubicBezTo>
                  <a:lnTo>
                    <a:pt x="84" y="236"/>
                  </a:lnTo>
                  <a:cubicBezTo>
                    <a:pt x="109" y="281"/>
                    <a:pt x="156" y="314"/>
                    <a:pt x="211" y="314"/>
                  </a:cubicBezTo>
                  <a:cubicBezTo>
                    <a:pt x="221" y="314"/>
                    <a:pt x="233" y="313"/>
                    <a:pt x="244" y="310"/>
                  </a:cubicBezTo>
                  <a:cubicBezTo>
                    <a:pt x="327" y="286"/>
                    <a:pt x="375" y="167"/>
                    <a:pt x="327" y="95"/>
                  </a:cubicBezTo>
                  <a:cubicBezTo>
                    <a:pt x="303" y="36"/>
                    <a:pt x="244" y="0"/>
                    <a:pt x="17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6" name="Google Shape;14006;p56"/>
            <p:cNvSpPr/>
            <p:nvPr/>
          </p:nvSpPr>
          <p:spPr>
            <a:xfrm>
              <a:off x="4631325" y="2978125"/>
              <a:ext cx="4975" cy="8275"/>
            </a:xfrm>
            <a:custGeom>
              <a:avLst/>
              <a:gdLst/>
              <a:ahLst/>
              <a:cxnLst/>
              <a:rect l="l" t="t" r="r" b="b"/>
              <a:pathLst>
                <a:path w="199" h="331" extrusionOk="0">
                  <a:moveTo>
                    <a:pt x="48" y="0"/>
                  </a:moveTo>
                  <a:cubicBezTo>
                    <a:pt x="25" y="0"/>
                    <a:pt x="1" y="21"/>
                    <a:pt x="8" y="50"/>
                  </a:cubicBezTo>
                  <a:cubicBezTo>
                    <a:pt x="44" y="145"/>
                    <a:pt x="56" y="264"/>
                    <a:pt x="127" y="324"/>
                  </a:cubicBezTo>
                  <a:cubicBezTo>
                    <a:pt x="139" y="328"/>
                    <a:pt x="151" y="331"/>
                    <a:pt x="162" y="331"/>
                  </a:cubicBezTo>
                  <a:cubicBezTo>
                    <a:pt x="183" y="331"/>
                    <a:pt x="199" y="320"/>
                    <a:pt x="199" y="288"/>
                  </a:cubicBezTo>
                  <a:cubicBezTo>
                    <a:pt x="199" y="193"/>
                    <a:pt x="127" y="98"/>
                    <a:pt x="80" y="26"/>
                  </a:cubicBezTo>
                  <a:cubicBezTo>
                    <a:pt x="75" y="8"/>
                    <a:pt x="62" y="0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7" name="Google Shape;14007;p56"/>
            <p:cNvSpPr/>
            <p:nvPr/>
          </p:nvSpPr>
          <p:spPr>
            <a:xfrm>
              <a:off x="4631600" y="2978450"/>
              <a:ext cx="8875" cy="4825"/>
            </a:xfrm>
            <a:custGeom>
              <a:avLst/>
              <a:gdLst/>
              <a:ahLst/>
              <a:cxnLst/>
              <a:rect l="l" t="t" r="r" b="b"/>
              <a:pathLst>
                <a:path w="355" h="193" extrusionOk="0">
                  <a:moveTo>
                    <a:pt x="37" y="0"/>
                  </a:moveTo>
                  <a:cubicBezTo>
                    <a:pt x="17" y="0"/>
                    <a:pt x="0" y="28"/>
                    <a:pt x="9" y="37"/>
                  </a:cubicBezTo>
                  <a:cubicBezTo>
                    <a:pt x="88" y="104"/>
                    <a:pt x="198" y="193"/>
                    <a:pt x="310" y="193"/>
                  </a:cubicBezTo>
                  <a:cubicBezTo>
                    <a:pt x="317" y="193"/>
                    <a:pt x="324" y="193"/>
                    <a:pt x="331" y="192"/>
                  </a:cubicBezTo>
                  <a:cubicBezTo>
                    <a:pt x="354" y="192"/>
                    <a:pt x="354" y="144"/>
                    <a:pt x="331" y="144"/>
                  </a:cubicBezTo>
                  <a:cubicBezTo>
                    <a:pt x="223" y="109"/>
                    <a:pt x="128" y="85"/>
                    <a:pt x="57" y="13"/>
                  </a:cubicBezTo>
                  <a:cubicBezTo>
                    <a:pt x="50" y="4"/>
                    <a:pt x="43" y="0"/>
                    <a:pt x="3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8" name="Google Shape;14008;p56"/>
            <p:cNvSpPr/>
            <p:nvPr/>
          </p:nvSpPr>
          <p:spPr>
            <a:xfrm>
              <a:off x="3586275" y="2361425"/>
              <a:ext cx="15675" cy="4225"/>
            </a:xfrm>
            <a:custGeom>
              <a:avLst/>
              <a:gdLst/>
              <a:ahLst/>
              <a:cxnLst/>
              <a:rect l="l" t="t" r="r" b="b"/>
              <a:pathLst>
                <a:path w="627" h="169" extrusionOk="0">
                  <a:moveTo>
                    <a:pt x="591" y="1"/>
                  </a:moveTo>
                  <a:cubicBezTo>
                    <a:pt x="400" y="25"/>
                    <a:pt x="210" y="48"/>
                    <a:pt x="55" y="84"/>
                  </a:cubicBezTo>
                  <a:cubicBezTo>
                    <a:pt x="0" y="106"/>
                    <a:pt x="16" y="169"/>
                    <a:pt x="57" y="169"/>
                  </a:cubicBezTo>
                  <a:cubicBezTo>
                    <a:pt x="60" y="169"/>
                    <a:pt x="63" y="168"/>
                    <a:pt x="67" y="167"/>
                  </a:cubicBezTo>
                  <a:cubicBezTo>
                    <a:pt x="246" y="108"/>
                    <a:pt x="436" y="120"/>
                    <a:pt x="603" y="48"/>
                  </a:cubicBezTo>
                  <a:cubicBezTo>
                    <a:pt x="627" y="25"/>
                    <a:pt x="603" y="1"/>
                    <a:pt x="59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9" name="Google Shape;14009;p56"/>
            <p:cNvSpPr/>
            <p:nvPr/>
          </p:nvSpPr>
          <p:spPr>
            <a:xfrm>
              <a:off x="3619775" y="2355125"/>
              <a:ext cx="45875" cy="6825"/>
            </a:xfrm>
            <a:custGeom>
              <a:avLst/>
              <a:gdLst/>
              <a:ahLst/>
              <a:cxnLst/>
              <a:rect l="l" t="t" r="r" b="b"/>
              <a:pathLst>
                <a:path w="1835" h="273" extrusionOk="0">
                  <a:moveTo>
                    <a:pt x="1469" y="0"/>
                  </a:moveTo>
                  <a:cubicBezTo>
                    <a:pt x="990" y="0"/>
                    <a:pt x="524" y="104"/>
                    <a:pt x="49" y="134"/>
                  </a:cubicBezTo>
                  <a:cubicBezTo>
                    <a:pt x="1" y="134"/>
                    <a:pt x="1" y="193"/>
                    <a:pt x="49" y="205"/>
                  </a:cubicBezTo>
                  <a:cubicBezTo>
                    <a:pt x="362" y="224"/>
                    <a:pt x="676" y="272"/>
                    <a:pt x="982" y="272"/>
                  </a:cubicBezTo>
                  <a:cubicBezTo>
                    <a:pt x="1258" y="272"/>
                    <a:pt x="1528" y="233"/>
                    <a:pt x="1787" y="98"/>
                  </a:cubicBezTo>
                  <a:cubicBezTo>
                    <a:pt x="1834" y="74"/>
                    <a:pt x="1811" y="15"/>
                    <a:pt x="1763" y="15"/>
                  </a:cubicBezTo>
                  <a:cubicBezTo>
                    <a:pt x="1665" y="5"/>
                    <a:pt x="1567" y="0"/>
                    <a:pt x="14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0" name="Google Shape;14010;p56"/>
            <p:cNvSpPr/>
            <p:nvPr/>
          </p:nvSpPr>
          <p:spPr>
            <a:xfrm>
              <a:off x="3586150" y="2348250"/>
              <a:ext cx="3300" cy="400"/>
            </a:xfrm>
            <a:custGeom>
              <a:avLst/>
              <a:gdLst/>
              <a:ahLst/>
              <a:cxnLst/>
              <a:rect l="l" t="t" r="r" b="b"/>
              <a:pathLst>
                <a:path w="132" h="16" extrusionOk="0">
                  <a:moveTo>
                    <a:pt x="7" y="1"/>
                  </a:moveTo>
                  <a:cubicBezTo>
                    <a:pt x="1" y="1"/>
                    <a:pt x="3" y="16"/>
                    <a:pt x="12" y="16"/>
                  </a:cubicBezTo>
                  <a:lnTo>
                    <a:pt x="120" y="16"/>
                  </a:lnTo>
                  <a:cubicBezTo>
                    <a:pt x="131" y="16"/>
                    <a:pt x="131" y="4"/>
                    <a:pt x="120" y="4"/>
                  </a:cubicBezTo>
                  <a:lnTo>
                    <a:pt x="12" y="4"/>
                  </a:lnTo>
                  <a:cubicBezTo>
                    <a:pt x="10" y="2"/>
                    <a:pt x="8" y="1"/>
                    <a:pt x="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1" name="Google Shape;14011;p56"/>
            <p:cNvSpPr/>
            <p:nvPr/>
          </p:nvSpPr>
          <p:spPr>
            <a:xfrm>
              <a:off x="3592100" y="2334175"/>
              <a:ext cx="18025" cy="6750"/>
            </a:xfrm>
            <a:custGeom>
              <a:avLst/>
              <a:gdLst/>
              <a:ahLst/>
              <a:cxnLst/>
              <a:rect l="l" t="t" r="r" b="b"/>
              <a:pathLst>
                <a:path w="721" h="270" extrusionOk="0">
                  <a:moveTo>
                    <a:pt x="681" y="1"/>
                  </a:moveTo>
                  <a:cubicBezTo>
                    <a:pt x="677" y="1"/>
                    <a:pt x="672" y="3"/>
                    <a:pt x="667" y="7"/>
                  </a:cubicBezTo>
                  <a:cubicBezTo>
                    <a:pt x="477" y="43"/>
                    <a:pt x="298" y="126"/>
                    <a:pt x="84" y="126"/>
                  </a:cubicBezTo>
                  <a:cubicBezTo>
                    <a:pt x="1" y="126"/>
                    <a:pt x="1" y="269"/>
                    <a:pt x="84" y="269"/>
                  </a:cubicBezTo>
                  <a:cubicBezTo>
                    <a:pt x="310" y="269"/>
                    <a:pt x="536" y="210"/>
                    <a:pt x="691" y="67"/>
                  </a:cubicBezTo>
                  <a:cubicBezTo>
                    <a:pt x="720" y="38"/>
                    <a:pt x="702" y="1"/>
                    <a:pt x="68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2" name="Google Shape;14012;p56"/>
            <p:cNvSpPr/>
            <p:nvPr/>
          </p:nvSpPr>
          <p:spPr>
            <a:xfrm>
              <a:off x="3581100" y="2307475"/>
              <a:ext cx="7775" cy="3075"/>
            </a:xfrm>
            <a:custGeom>
              <a:avLst/>
              <a:gdLst/>
              <a:ahLst/>
              <a:cxnLst/>
              <a:rect l="l" t="t" r="r" b="b"/>
              <a:pathLst>
                <a:path w="311" h="123" extrusionOk="0">
                  <a:moveTo>
                    <a:pt x="279" y="1"/>
                  </a:moveTo>
                  <a:cubicBezTo>
                    <a:pt x="273" y="1"/>
                    <a:pt x="266" y="5"/>
                    <a:pt x="262" y="16"/>
                  </a:cubicBezTo>
                  <a:cubicBezTo>
                    <a:pt x="203" y="63"/>
                    <a:pt x="119" y="63"/>
                    <a:pt x="60" y="63"/>
                  </a:cubicBezTo>
                  <a:cubicBezTo>
                    <a:pt x="52" y="60"/>
                    <a:pt x="46" y="59"/>
                    <a:pt x="40" y="59"/>
                  </a:cubicBezTo>
                  <a:cubicBezTo>
                    <a:pt x="1" y="59"/>
                    <a:pt x="6" y="123"/>
                    <a:pt x="48" y="123"/>
                  </a:cubicBezTo>
                  <a:cubicBezTo>
                    <a:pt x="143" y="123"/>
                    <a:pt x="214" y="99"/>
                    <a:pt x="286" y="39"/>
                  </a:cubicBezTo>
                  <a:cubicBezTo>
                    <a:pt x="311" y="23"/>
                    <a:pt x="295" y="1"/>
                    <a:pt x="2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3" name="Google Shape;14013;p56"/>
            <p:cNvSpPr/>
            <p:nvPr/>
          </p:nvSpPr>
          <p:spPr>
            <a:xfrm>
              <a:off x="3573225" y="2284125"/>
              <a:ext cx="11450" cy="4200"/>
            </a:xfrm>
            <a:custGeom>
              <a:avLst/>
              <a:gdLst/>
              <a:ahLst/>
              <a:cxnLst/>
              <a:rect l="l" t="t" r="r" b="b"/>
              <a:pathLst>
                <a:path w="458" h="168" extrusionOk="0">
                  <a:moveTo>
                    <a:pt x="288" y="1"/>
                  </a:moveTo>
                  <a:cubicBezTo>
                    <a:pt x="214" y="1"/>
                    <a:pt x="139" y="19"/>
                    <a:pt x="65" y="57"/>
                  </a:cubicBezTo>
                  <a:cubicBezTo>
                    <a:pt x="1" y="78"/>
                    <a:pt x="43" y="167"/>
                    <a:pt x="104" y="167"/>
                  </a:cubicBezTo>
                  <a:cubicBezTo>
                    <a:pt x="111" y="167"/>
                    <a:pt x="118" y="166"/>
                    <a:pt x="125" y="164"/>
                  </a:cubicBezTo>
                  <a:cubicBezTo>
                    <a:pt x="220" y="116"/>
                    <a:pt x="339" y="116"/>
                    <a:pt x="422" y="81"/>
                  </a:cubicBezTo>
                  <a:cubicBezTo>
                    <a:pt x="458" y="69"/>
                    <a:pt x="458" y="21"/>
                    <a:pt x="422" y="21"/>
                  </a:cubicBezTo>
                  <a:cubicBezTo>
                    <a:pt x="378" y="8"/>
                    <a:pt x="333" y="1"/>
                    <a:pt x="28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4" name="Google Shape;14014;p56"/>
            <p:cNvSpPr/>
            <p:nvPr/>
          </p:nvSpPr>
          <p:spPr>
            <a:xfrm>
              <a:off x="3570450" y="2208500"/>
              <a:ext cx="10375" cy="5550"/>
            </a:xfrm>
            <a:custGeom>
              <a:avLst/>
              <a:gdLst/>
              <a:ahLst/>
              <a:cxnLst/>
              <a:rect l="l" t="t" r="r" b="b"/>
              <a:pathLst>
                <a:path w="415" h="222" extrusionOk="0">
                  <a:moveTo>
                    <a:pt x="213" y="0"/>
                  </a:moveTo>
                  <a:cubicBezTo>
                    <a:pt x="190" y="0"/>
                    <a:pt x="169" y="3"/>
                    <a:pt x="152" y="10"/>
                  </a:cubicBezTo>
                  <a:lnTo>
                    <a:pt x="57" y="58"/>
                  </a:lnTo>
                  <a:cubicBezTo>
                    <a:pt x="45" y="69"/>
                    <a:pt x="33" y="69"/>
                    <a:pt x="33" y="93"/>
                  </a:cubicBezTo>
                  <a:cubicBezTo>
                    <a:pt x="9" y="117"/>
                    <a:pt x="9" y="129"/>
                    <a:pt x="9" y="165"/>
                  </a:cubicBezTo>
                  <a:cubicBezTo>
                    <a:pt x="1" y="200"/>
                    <a:pt x="24" y="222"/>
                    <a:pt x="46" y="222"/>
                  </a:cubicBezTo>
                  <a:cubicBezTo>
                    <a:pt x="54" y="222"/>
                    <a:pt x="63" y="219"/>
                    <a:pt x="69" y="212"/>
                  </a:cubicBezTo>
                  <a:cubicBezTo>
                    <a:pt x="93" y="188"/>
                    <a:pt x="117" y="177"/>
                    <a:pt x="128" y="177"/>
                  </a:cubicBezTo>
                  <a:cubicBezTo>
                    <a:pt x="164" y="165"/>
                    <a:pt x="176" y="165"/>
                    <a:pt x="212" y="165"/>
                  </a:cubicBezTo>
                  <a:cubicBezTo>
                    <a:pt x="271" y="141"/>
                    <a:pt x="331" y="129"/>
                    <a:pt x="390" y="105"/>
                  </a:cubicBezTo>
                  <a:cubicBezTo>
                    <a:pt x="414" y="93"/>
                    <a:pt x="414" y="58"/>
                    <a:pt x="390" y="46"/>
                  </a:cubicBezTo>
                  <a:cubicBezTo>
                    <a:pt x="347" y="20"/>
                    <a:pt x="274" y="0"/>
                    <a:pt x="21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5" name="Google Shape;14015;p56"/>
            <p:cNvSpPr/>
            <p:nvPr/>
          </p:nvSpPr>
          <p:spPr>
            <a:xfrm>
              <a:off x="3588275" y="2199075"/>
              <a:ext cx="11600" cy="6625"/>
            </a:xfrm>
            <a:custGeom>
              <a:avLst/>
              <a:gdLst/>
              <a:ahLst/>
              <a:cxnLst/>
              <a:rect l="l" t="t" r="r" b="b"/>
              <a:pathLst>
                <a:path w="464" h="265" extrusionOk="0">
                  <a:moveTo>
                    <a:pt x="374" y="1"/>
                  </a:moveTo>
                  <a:cubicBezTo>
                    <a:pt x="366" y="1"/>
                    <a:pt x="360" y="2"/>
                    <a:pt x="356" y="6"/>
                  </a:cubicBezTo>
                  <a:cubicBezTo>
                    <a:pt x="273" y="30"/>
                    <a:pt x="177" y="65"/>
                    <a:pt x="94" y="113"/>
                  </a:cubicBezTo>
                  <a:cubicBezTo>
                    <a:pt x="0" y="134"/>
                    <a:pt x="53" y="264"/>
                    <a:pt x="139" y="264"/>
                  </a:cubicBezTo>
                  <a:cubicBezTo>
                    <a:pt x="151" y="264"/>
                    <a:pt x="164" y="262"/>
                    <a:pt x="177" y="256"/>
                  </a:cubicBezTo>
                  <a:cubicBezTo>
                    <a:pt x="249" y="208"/>
                    <a:pt x="344" y="196"/>
                    <a:pt x="416" y="149"/>
                  </a:cubicBezTo>
                  <a:cubicBezTo>
                    <a:pt x="451" y="137"/>
                    <a:pt x="463" y="113"/>
                    <a:pt x="463" y="77"/>
                  </a:cubicBezTo>
                  <a:cubicBezTo>
                    <a:pt x="463" y="54"/>
                    <a:pt x="463" y="30"/>
                    <a:pt x="427" y="18"/>
                  </a:cubicBezTo>
                  <a:cubicBezTo>
                    <a:pt x="419" y="9"/>
                    <a:pt x="393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6" name="Google Shape;14016;p56"/>
            <p:cNvSpPr/>
            <p:nvPr/>
          </p:nvSpPr>
          <p:spPr>
            <a:xfrm>
              <a:off x="3578875" y="2170500"/>
              <a:ext cx="12550" cy="5025"/>
            </a:xfrm>
            <a:custGeom>
              <a:avLst/>
              <a:gdLst/>
              <a:ahLst/>
              <a:cxnLst/>
              <a:rect l="l" t="t" r="r" b="b"/>
              <a:pathLst>
                <a:path w="502" h="201" extrusionOk="0">
                  <a:moveTo>
                    <a:pt x="463" y="0"/>
                  </a:moveTo>
                  <a:cubicBezTo>
                    <a:pt x="458" y="0"/>
                    <a:pt x="452" y="2"/>
                    <a:pt x="446" y="6"/>
                  </a:cubicBezTo>
                  <a:cubicBezTo>
                    <a:pt x="315" y="18"/>
                    <a:pt x="172" y="42"/>
                    <a:pt x="53" y="89"/>
                  </a:cubicBezTo>
                  <a:cubicBezTo>
                    <a:pt x="0" y="121"/>
                    <a:pt x="42" y="200"/>
                    <a:pt x="94" y="200"/>
                  </a:cubicBezTo>
                  <a:cubicBezTo>
                    <a:pt x="100" y="200"/>
                    <a:pt x="106" y="199"/>
                    <a:pt x="113" y="196"/>
                  </a:cubicBezTo>
                  <a:cubicBezTo>
                    <a:pt x="232" y="137"/>
                    <a:pt x="375" y="149"/>
                    <a:pt x="482" y="65"/>
                  </a:cubicBezTo>
                  <a:cubicBezTo>
                    <a:pt x="502" y="45"/>
                    <a:pt x="488" y="0"/>
                    <a:pt x="4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7" name="Google Shape;14017;p56"/>
            <p:cNvSpPr/>
            <p:nvPr/>
          </p:nvSpPr>
          <p:spPr>
            <a:xfrm>
              <a:off x="3591225" y="2136200"/>
              <a:ext cx="4775" cy="525"/>
            </a:xfrm>
            <a:custGeom>
              <a:avLst/>
              <a:gdLst/>
              <a:ahLst/>
              <a:cxnLst/>
              <a:rect l="l" t="t" r="r" b="b"/>
              <a:pathLst>
                <a:path w="191" h="21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3" y="21"/>
                    <a:pt x="12" y="21"/>
                  </a:cubicBezTo>
                  <a:lnTo>
                    <a:pt x="179" y="21"/>
                  </a:lnTo>
                  <a:cubicBezTo>
                    <a:pt x="190" y="21"/>
                    <a:pt x="190" y="9"/>
                    <a:pt x="179" y="9"/>
                  </a:cubicBezTo>
                  <a:lnTo>
                    <a:pt x="12" y="9"/>
                  </a:lnTo>
                  <a:cubicBezTo>
                    <a:pt x="9" y="3"/>
                    <a:pt x="7" y="0"/>
                    <a:pt x="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8" name="Google Shape;14018;p56"/>
            <p:cNvSpPr/>
            <p:nvPr/>
          </p:nvSpPr>
          <p:spPr>
            <a:xfrm>
              <a:off x="3610750" y="2091150"/>
              <a:ext cx="18575" cy="5175"/>
            </a:xfrm>
            <a:custGeom>
              <a:avLst/>
              <a:gdLst/>
              <a:ahLst/>
              <a:cxnLst/>
              <a:rect l="l" t="t" r="r" b="b"/>
              <a:pathLst>
                <a:path w="743" h="207" extrusionOk="0">
                  <a:moveTo>
                    <a:pt x="695" y="1"/>
                  </a:moveTo>
                  <a:cubicBezTo>
                    <a:pt x="481" y="25"/>
                    <a:pt x="290" y="37"/>
                    <a:pt x="88" y="84"/>
                  </a:cubicBezTo>
                  <a:cubicBezTo>
                    <a:pt x="1" y="95"/>
                    <a:pt x="34" y="206"/>
                    <a:pt x="95" y="206"/>
                  </a:cubicBezTo>
                  <a:cubicBezTo>
                    <a:pt x="100" y="206"/>
                    <a:pt x="106" y="205"/>
                    <a:pt x="112" y="203"/>
                  </a:cubicBezTo>
                  <a:cubicBezTo>
                    <a:pt x="302" y="156"/>
                    <a:pt x="529" y="156"/>
                    <a:pt x="707" y="60"/>
                  </a:cubicBezTo>
                  <a:cubicBezTo>
                    <a:pt x="743" y="49"/>
                    <a:pt x="719" y="1"/>
                    <a:pt x="69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9" name="Google Shape;14019;p56"/>
            <p:cNvSpPr/>
            <p:nvPr/>
          </p:nvSpPr>
          <p:spPr>
            <a:xfrm>
              <a:off x="3652525" y="2080425"/>
              <a:ext cx="22350" cy="6300"/>
            </a:xfrm>
            <a:custGeom>
              <a:avLst/>
              <a:gdLst/>
              <a:ahLst/>
              <a:cxnLst/>
              <a:rect l="l" t="t" r="r" b="b"/>
              <a:pathLst>
                <a:path w="894" h="252" extrusionOk="0">
                  <a:moveTo>
                    <a:pt x="817" y="0"/>
                  </a:moveTo>
                  <a:cubicBezTo>
                    <a:pt x="569" y="0"/>
                    <a:pt x="322" y="100"/>
                    <a:pt x="96" y="156"/>
                  </a:cubicBezTo>
                  <a:cubicBezTo>
                    <a:pt x="1" y="156"/>
                    <a:pt x="36" y="251"/>
                    <a:pt x="108" y="251"/>
                  </a:cubicBezTo>
                  <a:cubicBezTo>
                    <a:pt x="346" y="216"/>
                    <a:pt x="644" y="180"/>
                    <a:pt x="870" y="73"/>
                  </a:cubicBezTo>
                  <a:cubicBezTo>
                    <a:pt x="894" y="61"/>
                    <a:pt x="882" y="1"/>
                    <a:pt x="858" y="1"/>
                  </a:cubicBezTo>
                  <a:cubicBezTo>
                    <a:pt x="844" y="1"/>
                    <a:pt x="831" y="0"/>
                    <a:pt x="81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0" name="Google Shape;14020;p56"/>
            <p:cNvSpPr/>
            <p:nvPr/>
          </p:nvSpPr>
          <p:spPr>
            <a:xfrm>
              <a:off x="3679200" y="2055150"/>
              <a:ext cx="34375" cy="7825"/>
            </a:xfrm>
            <a:custGeom>
              <a:avLst/>
              <a:gdLst/>
              <a:ahLst/>
              <a:cxnLst/>
              <a:rect l="l" t="t" r="r" b="b"/>
              <a:pathLst>
                <a:path w="1375" h="313" extrusionOk="0">
                  <a:moveTo>
                    <a:pt x="1339" y="0"/>
                  </a:moveTo>
                  <a:cubicBezTo>
                    <a:pt x="922" y="36"/>
                    <a:pt x="481" y="96"/>
                    <a:pt x="89" y="179"/>
                  </a:cubicBezTo>
                  <a:cubicBezTo>
                    <a:pt x="1" y="190"/>
                    <a:pt x="24" y="313"/>
                    <a:pt x="94" y="313"/>
                  </a:cubicBezTo>
                  <a:cubicBezTo>
                    <a:pt x="100" y="313"/>
                    <a:pt x="106" y="312"/>
                    <a:pt x="112" y="310"/>
                  </a:cubicBezTo>
                  <a:cubicBezTo>
                    <a:pt x="517" y="226"/>
                    <a:pt x="981" y="238"/>
                    <a:pt x="1351" y="60"/>
                  </a:cubicBezTo>
                  <a:cubicBezTo>
                    <a:pt x="1374" y="48"/>
                    <a:pt x="1362" y="0"/>
                    <a:pt x="133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1" name="Google Shape;14021;p56"/>
            <p:cNvSpPr/>
            <p:nvPr/>
          </p:nvSpPr>
          <p:spPr>
            <a:xfrm>
              <a:off x="3702925" y="2036500"/>
              <a:ext cx="19425" cy="4500"/>
            </a:xfrm>
            <a:custGeom>
              <a:avLst/>
              <a:gdLst/>
              <a:ahLst/>
              <a:cxnLst/>
              <a:rect l="l" t="t" r="r" b="b"/>
              <a:pathLst>
                <a:path w="777" h="180" extrusionOk="0">
                  <a:moveTo>
                    <a:pt x="757" y="0"/>
                  </a:moveTo>
                  <a:cubicBezTo>
                    <a:pt x="753" y="0"/>
                    <a:pt x="750" y="2"/>
                    <a:pt x="747" y="8"/>
                  </a:cubicBezTo>
                  <a:cubicBezTo>
                    <a:pt x="593" y="68"/>
                    <a:pt x="427" y="116"/>
                    <a:pt x="261" y="116"/>
                  </a:cubicBezTo>
                  <a:cubicBezTo>
                    <a:pt x="197" y="116"/>
                    <a:pt x="132" y="108"/>
                    <a:pt x="68" y="91"/>
                  </a:cubicBezTo>
                  <a:cubicBezTo>
                    <a:pt x="64" y="91"/>
                    <a:pt x="59" y="90"/>
                    <a:pt x="55" y="90"/>
                  </a:cubicBezTo>
                  <a:cubicBezTo>
                    <a:pt x="7" y="90"/>
                    <a:pt x="0" y="152"/>
                    <a:pt x="44" y="163"/>
                  </a:cubicBezTo>
                  <a:cubicBezTo>
                    <a:pt x="103" y="174"/>
                    <a:pt x="161" y="179"/>
                    <a:pt x="218" y="179"/>
                  </a:cubicBezTo>
                  <a:cubicBezTo>
                    <a:pt x="405" y="179"/>
                    <a:pt x="586" y="123"/>
                    <a:pt x="759" y="32"/>
                  </a:cubicBezTo>
                  <a:cubicBezTo>
                    <a:pt x="777" y="23"/>
                    <a:pt x="767" y="0"/>
                    <a:pt x="75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2" name="Google Shape;14022;p56"/>
            <p:cNvSpPr/>
            <p:nvPr/>
          </p:nvSpPr>
          <p:spPr>
            <a:xfrm>
              <a:off x="3692700" y="2003950"/>
              <a:ext cx="25325" cy="4050"/>
            </a:xfrm>
            <a:custGeom>
              <a:avLst/>
              <a:gdLst/>
              <a:ahLst/>
              <a:cxnLst/>
              <a:rect l="l" t="t" r="r" b="b"/>
              <a:pathLst>
                <a:path w="1013" h="162" extrusionOk="0">
                  <a:moveTo>
                    <a:pt x="653" y="1"/>
                  </a:moveTo>
                  <a:cubicBezTo>
                    <a:pt x="467" y="1"/>
                    <a:pt x="275" y="24"/>
                    <a:pt x="96" y="24"/>
                  </a:cubicBezTo>
                  <a:cubicBezTo>
                    <a:pt x="1" y="24"/>
                    <a:pt x="1" y="143"/>
                    <a:pt x="96" y="143"/>
                  </a:cubicBezTo>
                  <a:cubicBezTo>
                    <a:pt x="272" y="143"/>
                    <a:pt x="457" y="161"/>
                    <a:pt x="640" y="161"/>
                  </a:cubicBezTo>
                  <a:cubicBezTo>
                    <a:pt x="754" y="161"/>
                    <a:pt x="867" y="154"/>
                    <a:pt x="977" y="131"/>
                  </a:cubicBezTo>
                  <a:cubicBezTo>
                    <a:pt x="1013" y="108"/>
                    <a:pt x="1013" y="48"/>
                    <a:pt x="977" y="36"/>
                  </a:cubicBezTo>
                  <a:cubicBezTo>
                    <a:pt x="875" y="9"/>
                    <a:pt x="765" y="1"/>
                    <a:pt x="65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3" name="Google Shape;14023;p56"/>
            <p:cNvSpPr/>
            <p:nvPr/>
          </p:nvSpPr>
          <p:spPr>
            <a:xfrm>
              <a:off x="3720550" y="2373050"/>
              <a:ext cx="18625" cy="5450"/>
            </a:xfrm>
            <a:custGeom>
              <a:avLst/>
              <a:gdLst/>
              <a:ahLst/>
              <a:cxnLst/>
              <a:rect l="l" t="t" r="r" b="b"/>
              <a:pathLst>
                <a:path w="745" h="218" extrusionOk="0">
                  <a:moveTo>
                    <a:pt x="685" y="0"/>
                  </a:moveTo>
                  <a:cubicBezTo>
                    <a:pt x="482" y="24"/>
                    <a:pt x="292" y="24"/>
                    <a:pt x="78" y="72"/>
                  </a:cubicBezTo>
                  <a:cubicBezTo>
                    <a:pt x="1" y="94"/>
                    <a:pt x="35" y="217"/>
                    <a:pt x="107" y="217"/>
                  </a:cubicBezTo>
                  <a:cubicBezTo>
                    <a:pt x="113" y="217"/>
                    <a:pt x="119" y="216"/>
                    <a:pt x="125" y="214"/>
                  </a:cubicBezTo>
                  <a:cubicBezTo>
                    <a:pt x="316" y="179"/>
                    <a:pt x="518" y="143"/>
                    <a:pt x="709" y="83"/>
                  </a:cubicBezTo>
                  <a:cubicBezTo>
                    <a:pt x="744" y="72"/>
                    <a:pt x="744" y="0"/>
                    <a:pt x="68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4" name="Google Shape;14024;p56"/>
            <p:cNvSpPr/>
            <p:nvPr/>
          </p:nvSpPr>
          <p:spPr>
            <a:xfrm>
              <a:off x="3639125" y="2327200"/>
              <a:ext cx="19975" cy="4200"/>
            </a:xfrm>
            <a:custGeom>
              <a:avLst/>
              <a:gdLst/>
              <a:ahLst/>
              <a:cxnLst/>
              <a:rect l="l" t="t" r="r" b="b"/>
              <a:pathLst>
                <a:path w="799" h="168" extrusionOk="0">
                  <a:moveTo>
                    <a:pt x="739" y="1"/>
                  </a:moveTo>
                  <a:cubicBezTo>
                    <a:pt x="525" y="12"/>
                    <a:pt x="298" y="48"/>
                    <a:pt x="96" y="48"/>
                  </a:cubicBezTo>
                  <a:cubicBezTo>
                    <a:pt x="1" y="48"/>
                    <a:pt x="1" y="167"/>
                    <a:pt x="96" y="167"/>
                  </a:cubicBezTo>
                  <a:cubicBezTo>
                    <a:pt x="141" y="167"/>
                    <a:pt x="186" y="168"/>
                    <a:pt x="230" y="168"/>
                  </a:cubicBezTo>
                  <a:cubicBezTo>
                    <a:pt x="408" y="168"/>
                    <a:pt x="579" y="160"/>
                    <a:pt x="751" y="84"/>
                  </a:cubicBezTo>
                  <a:cubicBezTo>
                    <a:pt x="799" y="72"/>
                    <a:pt x="799" y="1"/>
                    <a:pt x="73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5" name="Google Shape;14025;p56"/>
            <p:cNvSpPr/>
            <p:nvPr/>
          </p:nvSpPr>
          <p:spPr>
            <a:xfrm>
              <a:off x="3657600" y="2298625"/>
              <a:ext cx="1500" cy="325"/>
            </a:xfrm>
            <a:custGeom>
              <a:avLst/>
              <a:gdLst/>
              <a:ahLst/>
              <a:cxnLst/>
              <a:rect l="l" t="t" r="r" b="b"/>
              <a:pathLst>
                <a:path w="60" h="13" extrusionOk="0">
                  <a:moveTo>
                    <a:pt x="60" y="1"/>
                  </a:moveTo>
                  <a:cubicBezTo>
                    <a:pt x="24" y="1"/>
                    <a:pt x="12" y="1"/>
                    <a:pt x="0" y="12"/>
                  </a:cubicBezTo>
                  <a:lnTo>
                    <a:pt x="60" y="12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6" name="Google Shape;14026;p56"/>
            <p:cNvSpPr/>
            <p:nvPr/>
          </p:nvSpPr>
          <p:spPr>
            <a:xfrm>
              <a:off x="3790350" y="2380475"/>
              <a:ext cx="19950" cy="1825"/>
            </a:xfrm>
            <a:custGeom>
              <a:avLst/>
              <a:gdLst/>
              <a:ahLst/>
              <a:cxnLst/>
              <a:rect l="l" t="t" r="r" b="b"/>
              <a:pathLst>
                <a:path w="798" h="73" extrusionOk="0">
                  <a:moveTo>
                    <a:pt x="798" y="1"/>
                  </a:moveTo>
                  <a:cubicBezTo>
                    <a:pt x="536" y="13"/>
                    <a:pt x="262" y="13"/>
                    <a:pt x="0" y="72"/>
                  </a:cubicBezTo>
                  <a:cubicBezTo>
                    <a:pt x="262" y="25"/>
                    <a:pt x="536" y="13"/>
                    <a:pt x="798" y="13"/>
                  </a:cubicBezTo>
                  <a:lnTo>
                    <a:pt x="79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7" name="Google Shape;14027;p56"/>
            <p:cNvSpPr/>
            <p:nvPr/>
          </p:nvSpPr>
          <p:spPr>
            <a:xfrm>
              <a:off x="3806425" y="2378675"/>
              <a:ext cx="25625" cy="4475"/>
            </a:xfrm>
            <a:custGeom>
              <a:avLst/>
              <a:gdLst/>
              <a:ahLst/>
              <a:cxnLst/>
              <a:rect l="l" t="t" r="r" b="b"/>
              <a:pathLst>
                <a:path w="1025" h="179" extrusionOk="0">
                  <a:moveTo>
                    <a:pt x="400" y="1"/>
                  </a:moveTo>
                  <a:cubicBezTo>
                    <a:pt x="308" y="1"/>
                    <a:pt x="215" y="6"/>
                    <a:pt x="119" y="13"/>
                  </a:cubicBezTo>
                  <a:cubicBezTo>
                    <a:pt x="111" y="12"/>
                    <a:pt x="104" y="11"/>
                    <a:pt x="97" y="11"/>
                  </a:cubicBezTo>
                  <a:cubicBezTo>
                    <a:pt x="1" y="11"/>
                    <a:pt x="8" y="157"/>
                    <a:pt x="119" y="168"/>
                  </a:cubicBezTo>
                  <a:cubicBezTo>
                    <a:pt x="302" y="168"/>
                    <a:pt x="490" y="179"/>
                    <a:pt x="683" y="179"/>
                  </a:cubicBezTo>
                  <a:cubicBezTo>
                    <a:pt x="779" y="179"/>
                    <a:pt x="877" y="176"/>
                    <a:pt x="976" y="168"/>
                  </a:cubicBezTo>
                  <a:cubicBezTo>
                    <a:pt x="1012" y="168"/>
                    <a:pt x="1024" y="132"/>
                    <a:pt x="988" y="108"/>
                  </a:cubicBezTo>
                  <a:cubicBezTo>
                    <a:pt x="799" y="26"/>
                    <a:pt x="604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8" name="Google Shape;14028;p56"/>
            <p:cNvSpPr/>
            <p:nvPr/>
          </p:nvSpPr>
          <p:spPr>
            <a:xfrm>
              <a:off x="3816825" y="2386350"/>
              <a:ext cx="21175" cy="7550"/>
            </a:xfrm>
            <a:custGeom>
              <a:avLst/>
              <a:gdLst/>
              <a:ahLst/>
              <a:cxnLst/>
              <a:rect l="l" t="t" r="r" b="b"/>
              <a:pathLst>
                <a:path w="847" h="302" extrusionOk="0">
                  <a:moveTo>
                    <a:pt x="690" y="0"/>
                  </a:moveTo>
                  <a:cubicBezTo>
                    <a:pt x="624" y="0"/>
                    <a:pt x="562" y="20"/>
                    <a:pt x="489" y="28"/>
                  </a:cubicBezTo>
                  <a:cubicBezTo>
                    <a:pt x="370" y="63"/>
                    <a:pt x="251" y="75"/>
                    <a:pt x="120" y="87"/>
                  </a:cubicBezTo>
                  <a:cubicBezTo>
                    <a:pt x="1" y="123"/>
                    <a:pt x="1" y="302"/>
                    <a:pt x="132" y="302"/>
                  </a:cubicBezTo>
                  <a:cubicBezTo>
                    <a:pt x="334" y="302"/>
                    <a:pt x="668" y="302"/>
                    <a:pt x="810" y="135"/>
                  </a:cubicBezTo>
                  <a:cubicBezTo>
                    <a:pt x="846" y="99"/>
                    <a:pt x="834" y="28"/>
                    <a:pt x="787" y="16"/>
                  </a:cubicBezTo>
                  <a:cubicBezTo>
                    <a:pt x="753" y="4"/>
                    <a:pt x="721" y="0"/>
                    <a:pt x="69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9" name="Google Shape;14029;p56"/>
            <p:cNvSpPr/>
            <p:nvPr/>
          </p:nvSpPr>
          <p:spPr>
            <a:xfrm>
              <a:off x="3839450" y="2397100"/>
              <a:ext cx="22950" cy="7625"/>
            </a:xfrm>
            <a:custGeom>
              <a:avLst/>
              <a:gdLst/>
              <a:ahLst/>
              <a:cxnLst/>
              <a:rect l="l" t="t" r="r" b="b"/>
              <a:pathLst>
                <a:path w="918" h="305" extrusionOk="0">
                  <a:moveTo>
                    <a:pt x="691" y="1"/>
                  </a:moveTo>
                  <a:cubicBezTo>
                    <a:pt x="505" y="1"/>
                    <a:pt x="308" y="91"/>
                    <a:pt x="132" y="110"/>
                  </a:cubicBezTo>
                  <a:cubicBezTo>
                    <a:pt x="13" y="122"/>
                    <a:pt x="1" y="300"/>
                    <a:pt x="132" y="300"/>
                  </a:cubicBezTo>
                  <a:cubicBezTo>
                    <a:pt x="182" y="303"/>
                    <a:pt x="236" y="305"/>
                    <a:pt x="291" y="305"/>
                  </a:cubicBezTo>
                  <a:cubicBezTo>
                    <a:pt x="500" y="305"/>
                    <a:pt x="731" y="277"/>
                    <a:pt x="882" y="145"/>
                  </a:cubicBezTo>
                  <a:cubicBezTo>
                    <a:pt x="918" y="110"/>
                    <a:pt x="894" y="50"/>
                    <a:pt x="846" y="26"/>
                  </a:cubicBezTo>
                  <a:cubicBezTo>
                    <a:pt x="796" y="8"/>
                    <a:pt x="744" y="1"/>
                    <a:pt x="69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0" name="Google Shape;14030;p56"/>
            <p:cNvSpPr/>
            <p:nvPr/>
          </p:nvSpPr>
          <p:spPr>
            <a:xfrm>
              <a:off x="3850475" y="2408550"/>
              <a:ext cx="24725" cy="7875"/>
            </a:xfrm>
            <a:custGeom>
              <a:avLst/>
              <a:gdLst/>
              <a:ahLst/>
              <a:cxnLst/>
              <a:rect l="l" t="t" r="r" b="b"/>
              <a:pathLst>
                <a:path w="989" h="315" extrusionOk="0">
                  <a:moveTo>
                    <a:pt x="634" y="1"/>
                  </a:moveTo>
                  <a:cubicBezTo>
                    <a:pt x="474" y="1"/>
                    <a:pt x="306" y="25"/>
                    <a:pt x="155" y="33"/>
                  </a:cubicBezTo>
                  <a:cubicBezTo>
                    <a:pt x="0" y="45"/>
                    <a:pt x="0" y="307"/>
                    <a:pt x="167" y="307"/>
                  </a:cubicBezTo>
                  <a:cubicBezTo>
                    <a:pt x="256" y="307"/>
                    <a:pt x="358" y="314"/>
                    <a:pt x="460" y="314"/>
                  </a:cubicBezTo>
                  <a:cubicBezTo>
                    <a:pt x="644" y="314"/>
                    <a:pt x="830" y="290"/>
                    <a:pt x="953" y="152"/>
                  </a:cubicBezTo>
                  <a:cubicBezTo>
                    <a:pt x="988" y="128"/>
                    <a:pt x="977" y="68"/>
                    <a:pt x="929" y="45"/>
                  </a:cubicBezTo>
                  <a:cubicBezTo>
                    <a:pt x="839" y="12"/>
                    <a:pt x="738" y="1"/>
                    <a:pt x="63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1" name="Google Shape;14031;p56"/>
            <p:cNvSpPr/>
            <p:nvPr/>
          </p:nvSpPr>
          <p:spPr>
            <a:xfrm>
              <a:off x="3862375" y="2434600"/>
              <a:ext cx="16375" cy="6325"/>
            </a:xfrm>
            <a:custGeom>
              <a:avLst/>
              <a:gdLst/>
              <a:ahLst/>
              <a:cxnLst/>
              <a:rect l="l" t="t" r="r" b="b"/>
              <a:pathLst>
                <a:path w="655" h="253" extrusionOk="0">
                  <a:moveTo>
                    <a:pt x="627" y="1"/>
                  </a:moveTo>
                  <a:cubicBezTo>
                    <a:pt x="625" y="1"/>
                    <a:pt x="622" y="1"/>
                    <a:pt x="620" y="3"/>
                  </a:cubicBezTo>
                  <a:cubicBezTo>
                    <a:pt x="429" y="62"/>
                    <a:pt x="274" y="134"/>
                    <a:pt x="96" y="157"/>
                  </a:cubicBezTo>
                  <a:cubicBezTo>
                    <a:pt x="1" y="157"/>
                    <a:pt x="1" y="253"/>
                    <a:pt x="84" y="253"/>
                  </a:cubicBezTo>
                  <a:cubicBezTo>
                    <a:pt x="274" y="253"/>
                    <a:pt x="512" y="217"/>
                    <a:pt x="643" y="62"/>
                  </a:cubicBezTo>
                  <a:cubicBezTo>
                    <a:pt x="654" y="41"/>
                    <a:pt x="646" y="1"/>
                    <a:pt x="62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2" name="Google Shape;14032;p56"/>
            <p:cNvSpPr/>
            <p:nvPr/>
          </p:nvSpPr>
          <p:spPr>
            <a:xfrm>
              <a:off x="3857925" y="2465900"/>
              <a:ext cx="15775" cy="6350"/>
            </a:xfrm>
            <a:custGeom>
              <a:avLst/>
              <a:gdLst/>
              <a:ahLst/>
              <a:cxnLst/>
              <a:rect l="l" t="t" r="r" b="b"/>
              <a:pathLst>
                <a:path w="631" h="254" extrusionOk="0">
                  <a:moveTo>
                    <a:pt x="571" y="1"/>
                  </a:moveTo>
                  <a:cubicBezTo>
                    <a:pt x="433" y="65"/>
                    <a:pt x="284" y="110"/>
                    <a:pt x="143" y="110"/>
                  </a:cubicBezTo>
                  <a:cubicBezTo>
                    <a:pt x="127" y="110"/>
                    <a:pt x="111" y="109"/>
                    <a:pt x="95" y="108"/>
                  </a:cubicBezTo>
                  <a:cubicBezTo>
                    <a:pt x="7" y="119"/>
                    <a:pt x="0" y="253"/>
                    <a:pt x="76" y="253"/>
                  </a:cubicBezTo>
                  <a:cubicBezTo>
                    <a:pt x="82" y="253"/>
                    <a:pt x="88" y="253"/>
                    <a:pt x="95" y="251"/>
                  </a:cubicBezTo>
                  <a:cubicBezTo>
                    <a:pt x="286" y="239"/>
                    <a:pt x="452" y="168"/>
                    <a:pt x="595" y="48"/>
                  </a:cubicBezTo>
                  <a:cubicBezTo>
                    <a:pt x="631" y="37"/>
                    <a:pt x="59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3" name="Google Shape;14033;p56"/>
            <p:cNvSpPr/>
            <p:nvPr/>
          </p:nvSpPr>
          <p:spPr>
            <a:xfrm>
              <a:off x="3856125" y="2498050"/>
              <a:ext cx="22650" cy="6575"/>
            </a:xfrm>
            <a:custGeom>
              <a:avLst/>
              <a:gdLst/>
              <a:ahLst/>
              <a:cxnLst/>
              <a:rect l="l" t="t" r="r" b="b"/>
              <a:pathLst>
                <a:path w="906" h="263" extrusionOk="0">
                  <a:moveTo>
                    <a:pt x="870" y="1"/>
                  </a:moveTo>
                  <a:cubicBezTo>
                    <a:pt x="620" y="13"/>
                    <a:pt x="405" y="25"/>
                    <a:pt x="167" y="25"/>
                  </a:cubicBezTo>
                  <a:cubicBezTo>
                    <a:pt x="163" y="24"/>
                    <a:pt x="160" y="24"/>
                    <a:pt x="156" y="24"/>
                  </a:cubicBezTo>
                  <a:cubicBezTo>
                    <a:pt x="1" y="24"/>
                    <a:pt x="4" y="263"/>
                    <a:pt x="167" y="263"/>
                  </a:cubicBezTo>
                  <a:cubicBezTo>
                    <a:pt x="429" y="263"/>
                    <a:pt x="691" y="263"/>
                    <a:pt x="893" y="60"/>
                  </a:cubicBezTo>
                  <a:cubicBezTo>
                    <a:pt x="905" y="36"/>
                    <a:pt x="893" y="1"/>
                    <a:pt x="87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4" name="Google Shape;14034;p56"/>
            <p:cNvSpPr/>
            <p:nvPr/>
          </p:nvSpPr>
          <p:spPr>
            <a:xfrm>
              <a:off x="3893825" y="2489625"/>
              <a:ext cx="16800" cy="7050"/>
            </a:xfrm>
            <a:custGeom>
              <a:avLst/>
              <a:gdLst/>
              <a:ahLst/>
              <a:cxnLst/>
              <a:rect l="l" t="t" r="r" b="b"/>
              <a:pathLst>
                <a:path w="672" h="282" extrusionOk="0">
                  <a:moveTo>
                    <a:pt x="493" y="1"/>
                  </a:moveTo>
                  <a:cubicBezTo>
                    <a:pt x="354" y="1"/>
                    <a:pt x="182" y="89"/>
                    <a:pt x="88" y="123"/>
                  </a:cubicBezTo>
                  <a:cubicBezTo>
                    <a:pt x="0" y="167"/>
                    <a:pt x="23" y="281"/>
                    <a:pt x="111" y="281"/>
                  </a:cubicBezTo>
                  <a:cubicBezTo>
                    <a:pt x="118" y="281"/>
                    <a:pt x="127" y="280"/>
                    <a:pt x="136" y="278"/>
                  </a:cubicBezTo>
                  <a:cubicBezTo>
                    <a:pt x="219" y="242"/>
                    <a:pt x="326" y="231"/>
                    <a:pt x="409" y="219"/>
                  </a:cubicBezTo>
                  <a:cubicBezTo>
                    <a:pt x="493" y="195"/>
                    <a:pt x="576" y="195"/>
                    <a:pt x="636" y="135"/>
                  </a:cubicBezTo>
                  <a:cubicBezTo>
                    <a:pt x="671" y="112"/>
                    <a:pt x="671" y="76"/>
                    <a:pt x="636" y="52"/>
                  </a:cubicBezTo>
                  <a:cubicBezTo>
                    <a:pt x="598" y="15"/>
                    <a:pt x="548" y="1"/>
                    <a:pt x="49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5" name="Google Shape;14035;p56"/>
            <p:cNvSpPr/>
            <p:nvPr/>
          </p:nvSpPr>
          <p:spPr>
            <a:xfrm>
              <a:off x="3892300" y="2453675"/>
              <a:ext cx="21900" cy="8975"/>
            </a:xfrm>
            <a:custGeom>
              <a:avLst/>
              <a:gdLst/>
              <a:ahLst/>
              <a:cxnLst/>
              <a:rect l="l" t="t" r="r" b="b"/>
              <a:pathLst>
                <a:path w="876" h="359" extrusionOk="0">
                  <a:moveTo>
                    <a:pt x="648" y="1"/>
                  </a:moveTo>
                  <a:cubicBezTo>
                    <a:pt x="466" y="1"/>
                    <a:pt x="293" y="73"/>
                    <a:pt x="113" y="145"/>
                  </a:cubicBezTo>
                  <a:cubicBezTo>
                    <a:pt x="0" y="216"/>
                    <a:pt x="73" y="359"/>
                    <a:pt x="172" y="359"/>
                  </a:cubicBezTo>
                  <a:cubicBezTo>
                    <a:pt x="187" y="359"/>
                    <a:pt x="204" y="355"/>
                    <a:pt x="220" y="347"/>
                  </a:cubicBezTo>
                  <a:cubicBezTo>
                    <a:pt x="411" y="252"/>
                    <a:pt x="625" y="204"/>
                    <a:pt x="828" y="133"/>
                  </a:cubicBezTo>
                  <a:cubicBezTo>
                    <a:pt x="875" y="121"/>
                    <a:pt x="875" y="49"/>
                    <a:pt x="828" y="26"/>
                  </a:cubicBezTo>
                  <a:cubicBezTo>
                    <a:pt x="767" y="8"/>
                    <a:pt x="707" y="1"/>
                    <a:pt x="64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6" name="Google Shape;14036;p56"/>
            <p:cNvSpPr/>
            <p:nvPr/>
          </p:nvSpPr>
          <p:spPr>
            <a:xfrm>
              <a:off x="3899575" y="2385500"/>
              <a:ext cx="11275" cy="6025"/>
            </a:xfrm>
            <a:custGeom>
              <a:avLst/>
              <a:gdLst/>
              <a:ahLst/>
              <a:cxnLst/>
              <a:rect l="l" t="t" r="r" b="b"/>
              <a:pathLst>
                <a:path w="451" h="241" extrusionOk="0">
                  <a:moveTo>
                    <a:pt x="359" y="1"/>
                  </a:moveTo>
                  <a:cubicBezTo>
                    <a:pt x="355" y="1"/>
                    <a:pt x="351" y="1"/>
                    <a:pt x="346" y="2"/>
                  </a:cubicBezTo>
                  <a:cubicBezTo>
                    <a:pt x="287" y="14"/>
                    <a:pt x="215" y="14"/>
                    <a:pt x="156" y="14"/>
                  </a:cubicBezTo>
                  <a:cubicBezTo>
                    <a:pt x="1" y="14"/>
                    <a:pt x="1" y="240"/>
                    <a:pt x="144" y="240"/>
                  </a:cubicBezTo>
                  <a:cubicBezTo>
                    <a:pt x="239" y="240"/>
                    <a:pt x="358" y="228"/>
                    <a:pt x="418" y="109"/>
                  </a:cubicBezTo>
                  <a:cubicBezTo>
                    <a:pt x="451" y="65"/>
                    <a:pt x="412" y="1"/>
                    <a:pt x="35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7" name="Google Shape;14037;p56"/>
            <p:cNvSpPr/>
            <p:nvPr/>
          </p:nvSpPr>
          <p:spPr>
            <a:xfrm>
              <a:off x="3843925" y="2581625"/>
              <a:ext cx="21450" cy="8200"/>
            </a:xfrm>
            <a:custGeom>
              <a:avLst/>
              <a:gdLst/>
              <a:ahLst/>
              <a:cxnLst/>
              <a:rect l="l" t="t" r="r" b="b"/>
              <a:pathLst>
                <a:path w="858" h="328" extrusionOk="0">
                  <a:moveTo>
                    <a:pt x="580" y="1"/>
                  </a:moveTo>
                  <a:cubicBezTo>
                    <a:pt x="411" y="1"/>
                    <a:pt x="241" y="76"/>
                    <a:pt x="84" y="134"/>
                  </a:cubicBezTo>
                  <a:cubicBezTo>
                    <a:pt x="6" y="179"/>
                    <a:pt x="1" y="327"/>
                    <a:pt x="97" y="327"/>
                  </a:cubicBezTo>
                  <a:cubicBezTo>
                    <a:pt x="104" y="327"/>
                    <a:pt x="112" y="326"/>
                    <a:pt x="119" y="325"/>
                  </a:cubicBezTo>
                  <a:cubicBezTo>
                    <a:pt x="346" y="301"/>
                    <a:pt x="608" y="313"/>
                    <a:pt x="798" y="194"/>
                  </a:cubicBezTo>
                  <a:cubicBezTo>
                    <a:pt x="858" y="170"/>
                    <a:pt x="858" y="75"/>
                    <a:pt x="798" y="51"/>
                  </a:cubicBezTo>
                  <a:cubicBezTo>
                    <a:pt x="726" y="15"/>
                    <a:pt x="653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8" name="Google Shape;14038;p56"/>
            <p:cNvSpPr/>
            <p:nvPr/>
          </p:nvSpPr>
          <p:spPr>
            <a:xfrm>
              <a:off x="3865025" y="2572775"/>
              <a:ext cx="21775" cy="8950"/>
            </a:xfrm>
            <a:custGeom>
              <a:avLst/>
              <a:gdLst/>
              <a:ahLst/>
              <a:cxnLst/>
              <a:rect l="l" t="t" r="r" b="b"/>
              <a:pathLst>
                <a:path w="871" h="358" extrusionOk="0">
                  <a:moveTo>
                    <a:pt x="478" y="0"/>
                  </a:moveTo>
                  <a:cubicBezTo>
                    <a:pt x="359" y="0"/>
                    <a:pt x="228" y="48"/>
                    <a:pt x="121" y="107"/>
                  </a:cubicBezTo>
                  <a:cubicBezTo>
                    <a:pt x="1" y="162"/>
                    <a:pt x="80" y="326"/>
                    <a:pt x="186" y="326"/>
                  </a:cubicBezTo>
                  <a:cubicBezTo>
                    <a:pt x="196" y="326"/>
                    <a:pt x="206" y="325"/>
                    <a:pt x="216" y="322"/>
                  </a:cubicBezTo>
                  <a:cubicBezTo>
                    <a:pt x="335" y="310"/>
                    <a:pt x="871" y="357"/>
                    <a:pt x="787" y="119"/>
                  </a:cubicBezTo>
                  <a:cubicBezTo>
                    <a:pt x="752" y="0"/>
                    <a:pt x="573" y="0"/>
                    <a:pt x="47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9" name="Google Shape;14039;p56"/>
            <p:cNvSpPr/>
            <p:nvPr/>
          </p:nvSpPr>
          <p:spPr>
            <a:xfrm>
              <a:off x="3848375" y="2634400"/>
              <a:ext cx="18200" cy="3575"/>
            </a:xfrm>
            <a:custGeom>
              <a:avLst/>
              <a:gdLst/>
              <a:ahLst/>
              <a:cxnLst/>
              <a:rect l="l" t="t" r="r" b="b"/>
              <a:pathLst>
                <a:path w="728" h="143" extrusionOk="0">
                  <a:moveTo>
                    <a:pt x="525" y="1"/>
                  </a:moveTo>
                  <a:cubicBezTo>
                    <a:pt x="362" y="1"/>
                    <a:pt x="187" y="45"/>
                    <a:pt x="49" y="71"/>
                  </a:cubicBezTo>
                  <a:cubicBezTo>
                    <a:pt x="1" y="95"/>
                    <a:pt x="13" y="143"/>
                    <a:pt x="49" y="143"/>
                  </a:cubicBezTo>
                  <a:cubicBezTo>
                    <a:pt x="168" y="119"/>
                    <a:pt x="287" y="107"/>
                    <a:pt x="418" y="107"/>
                  </a:cubicBezTo>
                  <a:cubicBezTo>
                    <a:pt x="459" y="107"/>
                    <a:pt x="507" y="110"/>
                    <a:pt x="556" y="110"/>
                  </a:cubicBezTo>
                  <a:cubicBezTo>
                    <a:pt x="605" y="110"/>
                    <a:pt x="656" y="107"/>
                    <a:pt x="703" y="95"/>
                  </a:cubicBezTo>
                  <a:cubicBezTo>
                    <a:pt x="727" y="71"/>
                    <a:pt x="727" y="36"/>
                    <a:pt x="703" y="24"/>
                  </a:cubicBezTo>
                  <a:cubicBezTo>
                    <a:pt x="648" y="7"/>
                    <a:pt x="587" y="1"/>
                    <a:pt x="52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0" name="Google Shape;14040;p56"/>
            <p:cNvSpPr/>
            <p:nvPr/>
          </p:nvSpPr>
          <p:spPr>
            <a:xfrm>
              <a:off x="3906725" y="2605975"/>
              <a:ext cx="21150" cy="5550"/>
            </a:xfrm>
            <a:custGeom>
              <a:avLst/>
              <a:gdLst/>
              <a:ahLst/>
              <a:cxnLst/>
              <a:rect l="l" t="t" r="r" b="b"/>
              <a:pathLst>
                <a:path w="846" h="222" extrusionOk="0">
                  <a:moveTo>
                    <a:pt x="676" y="0"/>
                  </a:moveTo>
                  <a:cubicBezTo>
                    <a:pt x="467" y="0"/>
                    <a:pt x="240" y="54"/>
                    <a:pt x="48" y="125"/>
                  </a:cubicBezTo>
                  <a:cubicBezTo>
                    <a:pt x="1" y="160"/>
                    <a:pt x="36" y="220"/>
                    <a:pt x="72" y="220"/>
                  </a:cubicBezTo>
                  <a:cubicBezTo>
                    <a:pt x="132" y="220"/>
                    <a:pt x="199" y="222"/>
                    <a:pt x="267" y="222"/>
                  </a:cubicBezTo>
                  <a:cubicBezTo>
                    <a:pt x="456" y="222"/>
                    <a:pt x="662" y="209"/>
                    <a:pt x="810" y="113"/>
                  </a:cubicBezTo>
                  <a:cubicBezTo>
                    <a:pt x="834" y="89"/>
                    <a:pt x="846" y="6"/>
                    <a:pt x="786" y="6"/>
                  </a:cubicBezTo>
                  <a:cubicBezTo>
                    <a:pt x="750" y="2"/>
                    <a:pt x="714" y="0"/>
                    <a:pt x="67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1" name="Google Shape;14041;p56"/>
            <p:cNvSpPr/>
            <p:nvPr/>
          </p:nvSpPr>
          <p:spPr>
            <a:xfrm>
              <a:off x="3848675" y="2687325"/>
              <a:ext cx="22350" cy="3900"/>
            </a:xfrm>
            <a:custGeom>
              <a:avLst/>
              <a:gdLst/>
              <a:ahLst/>
              <a:cxnLst/>
              <a:rect l="l" t="t" r="r" b="b"/>
              <a:pathLst>
                <a:path w="894" h="156" extrusionOk="0">
                  <a:moveTo>
                    <a:pt x="396" y="0"/>
                  </a:moveTo>
                  <a:cubicBezTo>
                    <a:pt x="296" y="0"/>
                    <a:pt x="196" y="2"/>
                    <a:pt x="96" y="2"/>
                  </a:cubicBezTo>
                  <a:cubicBezTo>
                    <a:pt x="1" y="14"/>
                    <a:pt x="1" y="145"/>
                    <a:pt x="96" y="145"/>
                  </a:cubicBezTo>
                  <a:cubicBezTo>
                    <a:pt x="232" y="145"/>
                    <a:pt x="369" y="156"/>
                    <a:pt x="505" y="156"/>
                  </a:cubicBezTo>
                  <a:cubicBezTo>
                    <a:pt x="619" y="156"/>
                    <a:pt x="733" y="148"/>
                    <a:pt x="846" y="121"/>
                  </a:cubicBezTo>
                  <a:cubicBezTo>
                    <a:pt x="894" y="109"/>
                    <a:pt x="894" y="50"/>
                    <a:pt x="846" y="26"/>
                  </a:cubicBezTo>
                  <a:cubicBezTo>
                    <a:pt x="696" y="4"/>
                    <a:pt x="546" y="0"/>
                    <a:pt x="39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2" name="Google Shape;14042;p56"/>
            <p:cNvSpPr/>
            <p:nvPr/>
          </p:nvSpPr>
          <p:spPr>
            <a:xfrm>
              <a:off x="3906425" y="2683200"/>
              <a:ext cx="21150" cy="7025"/>
            </a:xfrm>
            <a:custGeom>
              <a:avLst/>
              <a:gdLst/>
              <a:ahLst/>
              <a:cxnLst/>
              <a:rect l="l" t="t" r="r" b="b"/>
              <a:pathLst>
                <a:path w="846" h="281" extrusionOk="0">
                  <a:moveTo>
                    <a:pt x="417" y="0"/>
                  </a:moveTo>
                  <a:cubicBezTo>
                    <a:pt x="286" y="12"/>
                    <a:pt x="167" y="60"/>
                    <a:pt x="24" y="108"/>
                  </a:cubicBezTo>
                  <a:cubicBezTo>
                    <a:pt x="1" y="119"/>
                    <a:pt x="1" y="167"/>
                    <a:pt x="24" y="167"/>
                  </a:cubicBezTo>
                  <a:cubicBezTo>
                    <a:pt x="167" y="215"/>
                    <a:pt x="263" y="250"/>
                    <a:pt x="417" y="274"/>
                  </a:cubicBezTo>
                  <a:cubicBezTo>
                    <a:pt x="452" y="278"/>
                    <a:pt x="488" y="280"/>
                    <a:pt x="525" y="280"/>
                  </a:cubicBezTo>
                  <a:cubicBezTo>
                    <a:pt x="616" y="280"/>
                    <a:pt x="710" y="265"/>
                    <a:pt x="786" y="215"/>
                  </a:cubicBezTo>
                  <a:cubicBezTo>
                    <a:pt x="846" y="179"/>
                    <a:pt x="846" y="108"/>
                    <a:pt x="786" y="60"/>
                  </a:cubicBezTo>
                  <a:cubicBezTo>
                    <a:pt x="679" y="0"/>
                    <a:pt x="536" y="0"/>
                    <a:pt x="41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3" name="Google Shape;14043;p56"/>
            <p:cNvSpPr/>
            <p:nvPr/>
          </p:nvSpPr>
          <p:spPr>
            <a:xfrm>
              <a:off x="3915650" y="2722125"/>
              <a:ext cx="22050" cy="7300"/>
            </a:xfrm>
            <a:custGeom>
              <a:avLst/>
              <a:gdLst/>
              <a:ahLst/>
              <a:cxnLst/>
              <a:rect l="l" t="t" r="r" b="b"/>
              <a:pathLst>
                <a:path w="882" h="292" extrusionOk="0">
                  <a:moveTo>
                    <a:pt x="513" y="0"/>
                  </a:moveTo>
                  <a:cubicBezTo>
                    <a:pt x="361" y="0"/>
                    <a:pt x="199" y="40"/>
                    <a:pt x="72" y="86"/>
                  </a:cubicBezTo>
                  <a:cubicBezTo>
                    <a:pt x="1" y="98"/>
                    <a:pt x="1" y="206"/>
                    <a:pt x="72" y="217"/>
                  </a:cubicBezTo>
                  <a:cubicBezTo>
                    <a:pt x="205" y="252"/>
                    <a:pt x="374" y="291"/>
                    <a:pt x="532" y="291"/>
                  </a:cubicBezTo>
                  <a:cubicBezTo>
                    <a:pt x="644" y="291"/>
                    <a:pt x="750" y="272"/>
                    <a:pt x="834" y="217"/>
                  </a:cubicBezTo>
                  <a:cubicBezTo>
                    <a:pt x="882" y="182"/>
                    <a:pt x="882" y="110"/>
                    <a:pt x="834" y="86"/>
                  </a:cubicBezTo>
                  <a:cubicBezTo>
                    <a:pt x="746" y="24"/>
                    <a:pt x="632" y="0"/>
                    <a:pt x="51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4" name="Google Shape;14044;p56"/>
            <p:cNvSpPr/>
            <p:nvPr/>
          </p:nvSpPr>
          <p:spPr>
            <a:xfrm>
              <a:off x="3931450" y="2750175"/>
              <a:ext cx="8925" cy="1900"/>
            </a:xfrm>
            <a:custGeom>
              <a:avLst/>
              <a:gdLst/>
              <a:ahLst/>
              <a:cxnLst/>
              <a:rect l="l" t="t" r="r" b="b"/>
              <a:pathLst>
                <a:path w="357" h="76" extrusionOk="0">
                  <a:moveTo>
                    <a:pt x="59" y="0"/>
                  </a:moveTo>
                  <a:cubicBezTo>
                    <a:pt x="6" y="0"/>
                    <a:pt x="0" y="76"/>
                    <a:pt x="42" y="76"/>
                  </a:cubicBezTo>
                  <a:cubicBezTo>
                    <a:pt x="47" y="76"/>
                    <a:pt x="53" y="74"/>
                    <a:pt x="59" y="72"/>
                  </a:cubicBezTo>
                  <a:cubicBezTo>
                    <a:pt x="143" y="72"/>
                    <a:pt x="238" y="60"/>
                    <a:pt x="321" y="60"/>
                  </a:cubicBezTo>
                  <a:cubicBezTo>
                    <a:pt x="357" y="60"/>
                    <a:pt x="357" y="12"/>
                    <a:pt x="321" y="12"/>
                  </a:cubicBezTo>
                  <a:cubicBezTo>
                    <a:pt x="238" y="12"/>
                    <a:pt x="143" y="0"/>
                    <a:pt x="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5" name="Google Shape;14045;p56"/>
            <p:cNvSpPr/>
            <p:nvPr/>
          </p:nvSpPr>
          <p:spPr>
            <a:xfrm>
              <a:off x="3949450" y="2750650"/>
              <a:ext cx="21600" cy="5350"/>
            </a:xfrm>
            <a:custGeom>
              <a:avLst/>
              <a:gdLst/>
              <a:ahLst/>
              <a:cxnLst/>
              <a:rect l="l" t="t" r="r" b="b"/>
              <a:pathLst>
                <a:path w="864" h="214" extrusionOk="0">
                  <a:moveTo>
                    <a:pt x="669" y="0"/>
                  </a:moveTo>
                  <a:cubicBezTo>
                    <a:pt x="617" y="0"/>
                    <a:pt x="565" y="9"/>
                    <a:pt x="506" y="29"/>
                  </a:cubicBezTo>
                  <a:cubicBezTo>
                    <a:pt x="456" y="38"/>
                    <a:pt x="406" y="42"/>
                    <a:pt x="355" y="42"/>
                  </a:cubicBezTo>
                  <a:cubicBezTo>
                    <a:pt x="273" y="42"/>
                    <a:pt x="190" y="32"/>
                    <a:pt x="101" y="17"/>
                  </a:cubicBezTo>
                  <a:cubicBezTo>
                    <a:pt x="94" y="15"/>
                    <a:pt x="87" y="14"/>
                    <a:pt x="80" y="14"/>
                  </a:cubicBezTo>
                  <a:cubicBezTo>
                    <a:pt x="14" y="14"/>
                    <a:pt x="1" y="115"/>
                    <a:pt x="66" y="148"/>
                  </a:cubicBezTo>
                  <a:cubicBezTo>
                    <a:pt x="197" y="172"/>
                    <a:pt x="328" y="196"/>
                    <a:pt x="482" y="208"/>
                  </a:cubicBezTo>
                  <a:cubicBezTo>
                    <a:pt x="517" y="211"/>
                    <a:pt x="550" y="213"/>
                    <a:pt x="583" y="213"/>
                  </a:cubicBezTo>
                  <a:cubicBezTo>
                    <a:pt x="663" y="213"/>
                    <a:pt x="740" y="199"/>
                    <a:pt x="816" y="148"/>
                  </a:cubicBezTo>
                  <a:cubicBezTo>
                    <a:pt x="863" y="112"/>
                    <a:pt x="863" y="29"/>
                    <a:pt x="804" y="17"/>
                  </a:cubicBezTo>
                  <a:cubicBezTo>
                    <a:pt x="756" y="6"/>
                    <a:pt x="712" y="0"/>
                    <a:pt x="6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6" name="Google Shape;14046;p56"/>
            <p:cNvSpPr/>
            <p:nvPr/>
          </p:nvSpPr>
          <p:spPr>
            <a:xfrm>
              <a:off x="3977575" y="2709650"/>
              <a:ext cx="15200" cy="3075"/>
            </a:xfrm>
            <a:custGeom>
              <a:avLst/>
              <a:gdLst/>
              <a:ahLst/>
              <a:cxnLst/>
              <a:rect l="l" t="t" r="r" b="b"/>
              <a:pathLst>
                <a:path w="608" h="123" extrusionOk="0">
                  <a:moveTo>
                    <a:pt x="286" y="0"/>
                  </a:moveTo>
                  <a:cubicBezTo>
                    <a:pt x="219" y="0"/>
                    <a:pt x="150" y="2"/>
                    <a:pt x="84" y="2"/>
                  </a:cubicBezTo>
                  <a:cubicBezTo>
                    <a:pt x="80" y="2"/>
                    <a:pt x="76" y="1"/>
                    <a:pt x="73" y="1"/>
                  </a:cubicBezTo>
                  <a:cubicBezTo>
                    <a:pt x="0" y="1"/>
                    <a:pt x="4" y="121"/>
                    <a:pt x="84" y="121"/>
                  </a:cubicBezTo>
                  <a:cubicBezTo>
                    <a:pt x="139" y="121"/>
                    <a:pt x="196" y="122"/>
                    <a:pt x="252" y="122"/>
                  </a:cubicBezTo>
                  <a:cubicBezTo>
                    <a:pt x="365" y="122"/>
                    <a:pt x="476" y="117"/>
                    <a:pt x="572" y="85"/>
                  </a:cubicBezTo>
                  <a:cubicBezTo>
                    <a:pt x="607" y="74"/>
                    <a:pt x="607" y="26"/>
                    <a:pt x="572" y="26"/>
                  </a:cubicBezTo>
                  <a:cubicBezTo>
                    <a:pt x="486" y="4"/>
                    <a:pt x="387" y="0"/>
                    <a:pt x="28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7" name="Google Shape;14047;p56"/>
            <p:cNvSpPr/>
            <p:nvPr/>
          </p:nvSpPr>
          <p:spPr>
            <a:xfrm>
              <a:off x="3972500" y="2791850"/>
              <a:ext cx="11950" cy="4775"/>
            </a:xfrm>
            <a:custGeom>
              <a:avLst/>
              <a:gdLst/>
              <a:ahLst/>
              <a:cxnLst/>
              <a:rect l="l" t="t" r="r" b="b"/>
              <a:pathLst>
                <a:path w="478" h="191" extrusionOk="0">
                  <a:moveTo>
                    <a:pt x="239" y="0"/>
                  </a:moveTo>
                  <a:cubicBezTo>
                    <a:pt x="179" y="0"/>
                    <a:pt x="120" y="12"/>
                    <a:pt x="60" y="48"/>
                  </a:cubicBezTo>
                  <a:cubicBezTo>
                    <a:pt x="1" y="60"/>
                    <a:pt x="1" y="119"/>
                    <a:pt x="60" y="143"/>
                  </a:cubicBezTo>
                  <a:cubicBezTo>
                    <a:pt x="120" y="167"/>
                    <a:pt x="168" y="191"/>
                    <a:pt x="239" y="191"/>
                  </a:cubicBezTo>
                  <a:cubicBezTo>
                    <a:pt x="298" y="191"/>
                    <a:pt x="358" y="191"/>
                    <a:pt x="418" y="167"/>
                  </a:cubicBezTo>
                  <a:cubicBezTo>
                    <a:pt x="477" y="131"/>
                    <a:pt x="477" y="60"/>
                    <a:pt x="418" y="24"/>
                  </a:cubicBezTo>
                  <a:cubicBezTo>
                    <a:pt x="358" y="0"/>
                    <a:pt x="298" y="0"/>
                    <a:pt x="23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8" name="Google Shape;14048;p56"/>
            <p:cNvSpPr/>
            <p:nvPr/>
          </p:nvSpPr>
          <p:spPr>
            <a:xfrm>
              <a:off x="4025800" y="2793625"/>
              <a:ext cx="5975" cy="2700"/>
            </a:xfrm>
            <a:custGeom>
              <a:avLst/>
              <a:gdLst/>
              <a:ahLst/>
              <a:cxnLst/>
              <a:rect l="l" t="t" r="r" b="b"/>
              <a:pathLst>
                <a:path w="239" h="108" extrusionOk="0">
                  <a:moveTo>
                    <a:pt x="214" y="1"/>
                  </a:moveTo>
                  <a:cubicBezTo>
                    <a:pt x="155" y="1"/>
                    <a:pt x="107" y="48"/>
                    <a:pt x="48" y="48"/>
                  </a:cubicBezTo>
                  <a:cubicBezTo>
                    <a:pt x="0" y="48"/>
                    <a:pt x="0" y="108"/>
                    <a:pt x="48" y="108"/>
                  </a:cubicBezTo>
                  <a:cubicBezTo>
                    <a:pt x="107" y="96"/>
                    <a:pt x="155" y="60"/>
                    <a:pt x="214" y="48"/>
                  </a:cubicBezTo>
                  <a:cubicBezTo>
                    <a:pt x="238" y="48"/>
                    <a:pt x="226" y="1"/>
                    <a:pt x="21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9" name="Google Shape;14049;p56"/>
            <p:cNvSpPr/>
            <p:nvPr/>
          </p:nvSpPr>
          <p:spPr>
            <a:xfrm>
              <a:off x="4055375" y="2790050"/>
              <a:ext cx="6450" cy="1900"/>
            </a:xfrm>
            <a:custGeom>
              <a:avLst/>
              <a:gdLst/>
              <a:ahLst/>
              <a:cxnLst/>
              <a:rect l="l" t="t" r="r" b="b"/>
              <a:pathLst>
                <a:path w="258" h="76" extrusionOk="0">
                  <a:moveTo>
                    <a:pt x="246" y="1"/>
                  </a:moveTo>
                  <a:cubicBezTo>
                    <a:pt x="174" y="1"/>
                    <a:pt x="79" y="1"/>
                    <a:pt x="20" y="60"/>
                  </a:cubicBezTo>
                  <a:cubicBezTo>
                    <a:pt x="1" y="60"/>
                    <a:pt x="12" y="76"/>
                    <a:pt x="36" y="76"/>
                  </a:cubicBezTo>
                  <a:cubicBezTo>
                    <a:pt x="41" y="76"/>
                    <a:pt x="48" y="75"/>
                    <a:pt x="55" y="72"/>
                  </a:cubicBezTo>
                  <a:cubicBezTo>
                    <a:pt x="115" y="25"/>
                    <a:pt x="186" y="25"/>
                    <a:pt x="246" y="25"/>
                  </a:cubicBezTo>
                  <a:cubicBezTo>
                    <a:pt x="258" y="25"/>
                    <a:pt x="258" y="1"/>
                    <a:pt x="24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0" name="Google Shape;14050;p56"/>
            <p:cNvSpPr/>
            <p:nvPr/>
          </p:nvSpPr>
          <p:spPr>
            <a:xfrm>
              <a:off x="4012550" y="2811925"/>
              <a:ext cx="26350" cy="9225"/>
            </a:xfrm>
            <a:custGeom>
              <a:avLst/>
              <a:gdLst/>
              <a:ahLst/>
              <a:cxnLst/>
              <a:rect l="l" t="t" r="r" b="b"/>
              <a:pathLst>
                <a:path w="1054" h="369" extrusionOk="0">
                  <a:moveTo>
                    <a:pt x="870" y="1"/>
                  </a:moveTo>
                  <a:cubicBezTo>
                    <a:pt x="573" y="1"/>
                    <a:pt x="274" y="121"/>
                    <a:pt x="42" y="269"/>
                  </a:cubicBezTo>
                  <a:cubicBezTo>
                    <a:pt x="0" y="300"/>
                    <a:pt x="41" y="368"/>
                    <a:pt x="84" y="368"/>
                  </a:cubicBezTo>
                  <a:cubicBezTo>
                    <a:pt x="90" y="368"/>
                    <a:pt x="96" y="367"/>
                    <a:pt x="101" y="364"/>
                  </a:cubicBezTo>
                  <a:cubicBezTo>
                    <a:pt x="399" y="209"/>
                    <a:pt x="709" y="209"/>
                    <a:pt x="1006" y="90"/>
                  </a:cubicBezTo>
                  <a:cubicBezTo>
                    <a:pt x="1054" y="78"/>
                    <a:pt x="1018" y="7"/>
                    <a:pt x="982" y="7"/>
                  </a:cubicBezTo>
                  <a:cubicBezTo>
                    <a:pt x="945" y="3"/>
                    <a:pt x="908" y="1"/>
                    <a:pt x="87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1" name="Google Shape;14051;p56"/>
            <p:cNvSpPr/>
            <p:nvPr/>
          </p:nvSpPr>
          <p:spPr>
            <a:xfrm>
              <a:off x="4030275" y="2818600"/>
              <a:ext cx="37400" cy="12350"/>
            </a:xfrm>
            <a:custGeom>
              <a:avLst/>
              <a:gdLst/>
              <a:ahLst/>
              <a:cxnLst/>
              <a:rect l="l" t="t" r="r" b="b"/>
              <a:pathLst>
                <a:path w="1496" h="494" extrusionOk="0">
                  <a:moveTo>
                    <a:pt x="4" y="425"/>
                  </a:moveTo>
                  <a:cubicBezTo>
                    <a:pt x="1" y="425"/>
                    <a:pt x="4" y="430"/>
                    <a:pt x="12" y="430"/>
                  </a:cubicBezTo>
                  <a:cubicBezTo>
                    <a:pt x="8" y="426"/>
                    <a:pt x="5" y="425"/>
                    <a:pt x="4" y="425"/>
                  </a:cubicBezTo>
                  <a:close/>
                  <a:moveTo>
                    <a:pt x="1420" y="0"/>
                  </a:moveTo>
                  <a:cubicBezTo>
                    <a:pt x="1415" y="0"/>
                    <a:pt x="1410" y="1"/>
                    <a:pt x="1405" y="2"/>
                  </a:cubicBezTo>
                  <a:cubicBezTo>
                    <a:pt x="940" y="97"/>
                    <a:pt x="512" y="395"/>
                    <a:pt x="12" y="430"/>
                  </a:cubicBezTo>
                  <a:cubicBezTo>
                    <a:pt x="170" y="466"/>
                    <a:pt x="290" y="494"/>
                    <a:pt x="420" y="494"/>
                  </a:cubicBezTo>
                  <a:cubicBezTo>
                    <a:pt x="505" y="494"/>
                    <a:pt x="594" y="482"/>
                    <a:pt x="702" y="454"/>
                  </a:cubicBezTo>
                  <a:cubicBezTo>
                    <a:pt x="952" y="371"/>
                    <a:pt x="1238" y="252"/>
                    <a:pt x="1440" y="109"/>
                  </a:cubicBezTo>
                  <a:cubicBezTo>
                    <a:pt x="1495" y="65"/>
                    <a:pt x="1479" y="0"/>
                    <a:pt x="142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2" name="Google Shape;14052;p56"/>
            <p:cNvSpPr/>
            <p:nvPr/>
          </p:nvSpPr>
          <p:spPr>
            <a:xfrm>
              <a:off x="4080775" y="2839125"/>
              <a:ext cx="24800" cy="7675"/>
            </a:xfrm>
            <a:custGeom>
              <a:avLst/>
              <a:gdLst/>
              <a:ahLst/>
              <a:cxnLst/>
              <a:rect l="l" t="t" r="r" b="b"/>
              <a:pathLst>
                <a:path w="992" h="307" extrusionOk="0">
                  <a:moveTo>
                    <a:pt x="958" y="0"/>
                  </a:moveTo>
                  <a:cubicBezTo>
                    <a:pt x="954" y="0"/>
                    <a:pt x="949" y="1"/>
                    <a:pt x="944" y="2"/>
                  </a:cubicBezTo>
                  <a:cubicBezTo>
                    <a:pt x="647" y="26"/>
                    <a:pt x="349" y="86"/>
                    <a:pt x="63" y="193"/>
                  </a:cubicBezTo>
                  <a:cubicBezTo>
                    <a:pt x="0" y="203"/>
                    <a:pt x="30" y="306"/>
                    <a:pt x="86" y="306"/>
                  </a:cubicBezTo>
                  <a:cubicBezTo>
                    <a:pt x="94" y="306"/>
                    <a:pt x="102" y="304"/>
                    <a:pt x="111" y="300"/>
                  </a:cubicBezTo>
                  <a:cubicBezTo>
                    <a:pt x="397" y="181"/>
                    <a:pt x="670" y="133"/>
                    <a:pt x="956" y="62"/>
                  </a:cubicBezTo>
                  <a:cubicBezTo>
                    <a:pt x="988" y="41"/>
                    <a:pt x="991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3" name="Google Shape;14053;p56"/>
            <p:cNvSpPr/>
            <p:nvPr/>
          </p:nvSpPr>
          <p:spPr>
            <a:xfrm>
              <a:off x="4121125" y="2865050"/>
              <a:ext cx="8875" cy="3625"/>
            </a:xfrm>
            <a:custGeom>
              <a:avLst/>
              <a:gdLst/>
              <a:ahLst/>
              <a:cxnLst/>
              <a:rect l="l" t="t" r="r" b="b"/>
              <a:pathLst>
                <a:path w="355" h="145" extrusionOk="0">
                  <a:moveTo>
                    <a:pt x="83" y="1"/>
                  </a:moveTo>
                  <a:cubicBezTo>
                    <a:pt x="0" y="1"/>
                    <a:pt x="0" y="145"/>
                    <a:pt x="83" y="145"/>
                  </a:cubicBezTo>
                  <a:cubicBezTo>
                    <a:pt x="86" y="145"/>
                    <a:pt x="89" y="144"/>
                    <a:pt x="92" y="144"/>
                  </a:cubicBezTo>
                  <a:cubicBezTo>
                    <a:pt x="164" y="120"/>
                    <a:pt x="247" y="144"/>
                    <a:pt x="307" y="108"/>
                  </a:cubicBezTo>
                  <a:cubicBezTo>
                    <a:pt x="354" y="96"/>
                    <a:pt x="354" y="49"/>
                    <a:pt x="307" y="37"/>
                  </a:cubicBezTo>
                  <a:cubicBezTo>
                    <a:pt x="235" y="1"/>
                    <a:pt x="164" y="1"/>
                    <a:pt x="92" y="1"/>
                  </a:cubicBezTo>
                  <a:cubicBezTo>
                    <a:pt x="89" y="1"/>
                    <a:pt x="86" y="1"/>
                    <a:pt x="8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4" name="Google Shape;14054;p56"/>
            <p:cNvSpPr/>
            <p:nvPr/>
          </p:nvSpPr>
          <p:spPr>
            <a:xfrm>
              <a:off x="4155575" y="2864475"/>
              <a:ext cx="5975" cy="1800"/>
            </a:xfrm>
            <a:custGeom>
              <a:avLst/>
              <a:gdLst/>
              <a:ahLst/>
              <a:cxnLst/>
              <a:rect l="l" t="t" r="r" b="b"/>
              <a:pathLst>
                <a:path w="239" h="72" extrusionOk="0">
                  <a:moveTo>
                    <a:pt x="48" y="0"/>
                  </a:moveTo>
                  <a:cubicBezTo>
                    <a:pt x="0" y="0"/>
                    <a:pt x="0" y="72"/>
                    <a:pt x="48" y="72"/>
                  </a:cubicBezTo>
                  <a:cubicBezTo>
                    <a:pt x="107" y="72"/>
                    <a:pt x="155" y="72"/>
                    <a:pt x="214" y="60"/>
                  </a:cubicBezTo>
                  <a:cubicBezTo>
                    <a:pt x="238" y="60"/>
                    <a:pt x="238" y="12"/>
                    <a:pt x="214" y="12"/>
                  </a:cubicBezTo>
                  <a:cubicBezTo>
                    <a:pt x="155" y="12"/>
                    <a:pt x="107" y="12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5" name="Google Shape;14055;p56"/>
            <p:cNvSpPr/>
            <p:nvPr/>
          </p:nvSpPr>
          <p:spPr>
            <a:xfrm>
              <a:off x="4154075" y="2898625"/>
              <a:ext cx="10100" cy="4575"/>
            </a:xfrm>
            <a:custGeom>
              <a:avLst/>
              <a:gdLst/>
              <a:ahLst/>
              <a:cxnLst/>
              <a:rect l="l" t="t" r="r" b="b"/>
              <a:pathLst>
                <a:path w="404" h="183" extrusionOk="0">
                  <a:moveTo>
                    <a:pt x="388" y="0"/>
                  </a:moveTo>
                  <a:cubicBezTo>
                    <a:pt x="386" y="0"/>
                    <a:pt x="384" y="1"/>
                    <a:pt x="382" y="4"/>
                  </a:cubicBezTo>
                  <a:cubicBezTo>
                    <a:pt x="263" y="63"/>
                    <a:pt x="120" y="111"/>
                    <a:pt x="1" y="182"/>
                  </a:cubicBezTo>
                  <a:cubicBezTo>
                    <a:pt x="120" y="123"/>
                    <a:pt x="263" y="87"/>
                    <a:pt x="394" y="27"/>
                  </a:cubicBezTo>
                  <a:cubicBezTo>
                    <a:pt x="403" y="18"/>
                    <a:pt x="397" y="0"/>
                    <a:pt x="38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6" name="Google Shape;14056;p56"/>
            <p:cNvSpPr/>
            <p:nvPr/>
          </p:nvSpPr>
          <p:spPr>
            <a:xfrm>
              <a:off x="4163000" y="2910600"/>
              <a:ext cx="14925" cy="3300"/>
            </a:xfrm>
            <a:custGeom>
              <a:avLst/>
              <a:gdLst/>
              <a:ahLst/>
              <a:cxnLst/>
              <a:rect l="l" t="t" r="r" b="b"/>
              <a:pathLst>
                <a:path w="597" h="132" extrusionOk="0">
                  <a:moveTo>
                    <a:pt x="560" y="1"/>
                  </a:moveTo>
                  <a:cubicBezTo>
                    <a:pt x="443" y="9"/>
                    <a:pt x="331" y="18"/>
                    <a:pt x="220" y="18"/>
                  </a:cubicBezTo>
                  <a:cubicBezTo>
                    <a:pt x="175" y="18"/>
                    <a:pt x="129" y="16"/>
                    <a:pt x="84" y="13"/>
                  </a:cubicBezTo>
                  <a:cubicBezTo>
                    <a:pt x="1" y="13"/>
                    <a:pt x="1" y="132"/>
                    <a:pt x="84" y="132"/>
                  </a:cubicBezTo>
                  <a:cubicBezTo>
                    <a:pt x="239" y="120"/>
                    <a:pt x="418" y="120"/>
                    <a:pt x="572" y="48"/>
                  </a:cubicBezTo>
                  <a:cubicBezTo>
                    <a:pt x="596" y="25"/>
                    <a:pt x="57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7" name="Google Shape;14057;p56"/>
            <p:cNvSpPr/>
            <p:nvPr/>
          </p:nvSpPr>
          <p:spPr>
            <a:xfrm>
              <a:off x="4163100" y="2943300"/>
              <a:ext cx="19800" cy="11700"/>
            </a:xfrm>
            <a:custGeom>
              <a:avLst/>
              <a:gdLst/>
              <a:ahLst/>
              <a:cxnLst/>
              <a:rect l="l" t="t" r="r" b="b"/>
              <a:pathLst>
                <a:path w="792" h="468" extrusionOk="0">
                  <a:moveTo>
                    <a:pt x="712" y="1"/>
                  </a:moveTo>
                  <a:cubicBezTo>
                    <a:pt x="708" y="1"/>
                    <a:pt x="704" y="1"/>
                    <a:pt x="699" y="2"/>
                  </a:cubicBezTo>
                  <a:cubicBezTo>
                    <a:pt x="580" y="26"/>
                    <a:pt x="485" y="74"/>
                    <a:pt x="390" y="133"/>
                  </a:cubicBezTo>
                  <a:cubicBezTo>
                    <a:pt x="294" y="193"/>
                    <a:pt x="211" y="252"/>
                    <a:pt x="104" y="300"/>
                  </a:cubicBezTo>
                  <a:cubicBezTo>
                    <a:pt x="1" y="323"/>
                    <a:pt x="41" y="467"/>
                    <a:pt x="140" y="467"/>
                  </a:cubicBezTo>
                  <a:cubicBezTo>
                    <a:pt x="144" y="467"/>
                    <a:pt x="148" y="467"/>
                    <a:pt x="152" y="467"/>
                  </a:cubicBezTo>
                  <a:cubicBezTo>
                    <a:pt x="271" y="443"/>
                    <a:pt x="390" y="407"/>
                    <a:pt x="497" y="360"/>
                  </a:cubicBezTo>
                  <a:cubicBezTo>
                    <a:pt x="616" y="300"/>
                    <a:pt x="699" y="205"/>
                    <a:pt x="759" y="86"/>
                  </a:cubicBezTo>
                  <a:cubicBezTo>
                    <a:pt x="791" y="53"/>
                    <a:pt x="755" y="1"/>
                    <a:pt x="71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8" name="Google Shape;14058;p56"/>
            <p:cNvSpPr/>
            <p:nvPr/>
          </p:nvSpPr>
          <p:spPr>
            <a:xfrm>
              <a:off x="4179375" y="2978775"/>
              <a:ext cx="14900" cy="3975"/>
            </a:xfrm>
            <a:custGeom>
              <a:avLst/>
              <a:gdLst/>
              <a:ahLst/>
              <a:cxnLst/>
              <a:rect l="l" t="t" r="r" b="b"/>
              <a:pathLst>
                <a:path w="596" h="159" extrusionOk="0">
                  <a:moveTo>
                    <a:pt x="310" y="0"/>
                  </a:moveTo>
                  <a:cubicBezTo>
                    <a:pt x="227" y="0"/>
                    <a:pt x="132" y="12"/>
                    <a:pt x="48" y="24"/>
                  </a:cubicBezTo>
                  <a:cubicBezTo>
                    <a:pt x="1" y="36"/>
                    <a:pt x="1" y="131"/>
                    <a:pt x="48" y="131"/>
                  </a:cubicBezTo>
                  <a:cubicBezTo>
                    <a:pt x="116" y="141"/>
                    <a:pt x="191" y="158"/>
                    <a:pt x="261" y="158"/>
                  </a:cubicBezTo>
                  <a:cubicBezTo>
                    <a:pt x="278" y="158"/>
                    <a:pt x="294" y="157"/>
                    <a:pt x="310" y="155"/>
                  </a:cubicBezTo>
                  <a:cubicBezTo>
                    <a:pt x="394" y="155"/>
                    <a:pt x="489" y="155"/>
                    <a:pt x="572" y="119"/>
                  </a:cubicBezTo>
                  <a:cubicBezTo>
                    <a:pt x="596" y="96"/>
                    <a:pt x="596" y="60"/>
                    <a:pt x="572" y="36"/>
                  </a:cubicBezTo>
                  <a:cubicBezTo>
                    <a:pt x="513" y="0"/>
                    <a:pt x="405" y="0"/>
                    <a:pt x="3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9" name="Google Shape;14059;p56"/>
            <p:cNvSpPr/>
            <p:nvPr/>
          </p:nvSpPr>
          <p:spPr>
            <a:xfrm>
              <a:off x="4209150" y="2988275"/>
              <a:ext cx="8050" cy="4200"/>
            </a:xfrm>
            <a:custGeom>
              <a:avLst/>
              <a:gdLst/>
              <a:ahLst/>
              <a:cxnLst/>
              <a:rect l="l" t="t" r="r" b="b"/>
              <a:pathLst>
                <a:path w="322" h="168" extrusionOk="0">
                  <a:moveTo>
                    <a:pt x="97" y="1"/>
                  </a:moveTo>
                  <a:cubicBezTo>
                    <a:pt x="0" y="1"/>
                    <a:pt x="4" y="168"/>
                    <a:pt x="107" y="168"/>
                  </a:cubicBezTo>
                  <a:cubicBezTo>
                    <a:pt x="179" y="168"/>
                    <a:pt x="227" y="156"/>
                    <a:pt x="286" y="120"/>
                  </a:cubicBezTo>
                  <a:cubicBezTo>
                    <a:pt x="322" y="108"/>
                    <a:pt x="322" y="61"/>
                    <a:pt x="286" y="49"/>
                  </a:cubicBezTo>
                  <a:cubicBezTo>
                    <a:pt x="227" y="13"/>
                    <a:pt x="179" y="1"/>
                    <a:pt x="107" y="1"/>
                  </a:cubicBezTo>
                  <a:cubicBezTo>
                    <a:pt x="104" y="1"/>
                    <a:pt x="101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0" name="Google Shape;14060;p56"/>
            <p:cNvSpPr/>
            <p:nvPr/>
          </p:nvSpPr>
          <p:spPr>
            <a:xfrm>
              <a:off x="4159425" y="3015975"/>
              <a:ext cx="32175" cy="8950"/>
            </a:xfrm>
            <a:custGeom>
              <a:avLst/>
              <a:gdLst/>
              <a:ahLst/>
              <a:cxnLst/>
              <a:rect l="l" t="t" r="r" b="b"/>
              <a:pathLst>
                <a:path w="1287" h="358" extrusionOk="0">
                  <a:moveTo>
                    <a:pt x="1227" y="1"/>
                  </a:moveTo>
                  <a:cubicBezTo>
                    <a:pt x="1049" y="36"/>
                    <a:pt x="870" y="108"/>
                    <a:pt x="692" y="179"/>
                  </a:cubicBezTo>
                  <a:cubicBezTo>
                    <a:pt x="489" y="239"/>
                    <a:pt x="287" y="251"/>
                    <a:pt x="60" y="263"/>
                  </a:cubicBezTo>
                  <a:cubicBezTo>
                    <a:pt x="1" y="263"/>
                    <a:pt x="1" y="358"/>
                    <a:pt x="60" y="358"/>
                  </a:cubicBezTo>
                  <a:cubicBezTo>
                    <a:pt x="465" y="358"/>
                    <a:pt x="918" y="298"/>
                    <a:pt x="1263" y="72"/>
                  </a:cubicBezTo>
                  <a:cubicBezTo>
                    <a:pt x="1287" y="36"/>
                    <a:pt x="1275" y="1"/>
                    <a:pt x="122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1" name="Google Shape;14061;p56"/>
            <p:cNvSpPr/>
            <p:nvPr/>
          </p:nvSpPr>
          <p:spPr>
            <a:xfrm>
              <a:off x="4203775" y="3013725"/>
              <a:ext cx="17000" cy="6325"/>
            </a:xfrm>
            <a:custGeom>
              <a:avLst/>
              <a:gdLst/>
              <a:ahLst/>
              <a:cxnLst/>
              <a:rect l="l" t="t" r="r" b="b"/>
              <a:pathLst>
                <a:path w="680" h="253" extrusionOk="0">
                  <a:moveTo>
                    <a:pt x="384" y="1"/>
                  </a:moveTo>
                  <a:cubicBezTo>
                    <a:pt x="287" y="1"/>
                    <a:pt x="187" y="24"/>
                    <a:pt x="84" y="43"/>
                  </a:cubicBezTo>
                  <a:cubicBezTo>
                    <a:pt x="1" y="55"/>
                    <a:pt x="1" y="198"/>
                    <a:pt x="84" y="222"/>
                  </a:cubicBezTo>
                  <a:cubicBezTo>
                    <a:pt x="184" y="234"/>
                    <a:pt x="280" y="253"/>
                    <a:pt x="375" y="253"/>
                  </a:cubicBezTo>
                  <a:cubicBezTo>
                    <a:pt x="461" y="253"/>
                    <a:pt x="547" y="237"/>
                    <a:pt x="632" y="186"/>
                  </a:cubicBezTo>
                  <a:cubicBezTo>
                    <a:pt x="680" y="162"/>
                    <a:pt x="680" y="79"/>
                    <a:pt x="632" y="67"/>
                  </a:cubicBezTo>
                  <a:cubicBezTo>
                    <a:pt x="550" y="17"/>
                    <a:pt x="468" y="1"/>
                    <a:pt x="38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2" name="Google Shape;14062;p56"/>
            <p:cNvSpPr/>
            <p:nvPr/>
          </p:nvSpPr>
          <p:spPr>
            <a:xfrm>
              <a:off x="4143675" y="3074875"/>
              <a:ext cx="11625" cy="4250"/>
            </a:xfrm>
            <a:custGeom>
              <a:avLst/>
              <a:gdLst/>
              <a:ahLst/>
              <a:cxnLst/>
              <a:rect l="l" t="t" r="r" b="b"/>
              <a:pathLst>
                <a:path w="465" h="170" extrusionOk="0">
                  <a:moveTo>
                    <a:pt x="378" y="0"/>
                  </a:moveTo>
                  <a:cubicBezTo>
                    <a:pt x="276" y="0"/>
                    <a:pt x="190" y="38"/>
                    <a:pt x="95" y="38"/>
                  </a:cubicBezTo>
                  <a:cubicBezTo>
                    <a:pt x="4" y="38"/>
                    <a:pt x="0" y="169"/>
                    <a:pt x="84" y="169"/>
                  </a:cubicBezTo>
                  <a:cubicBezTo>
                    <a:pt x="88" y="169"/>
                    <a:pt x="91" y="169"/>
                    <a:pt x="95" y="169"/>
                  </a:cubicBezTo>
                  <a:cubicBezTo>
                    <a:pt x="214" y="157"/>
                    <a:pt x="321" y="109"/>
                    <a:pt x="417" y="97"/>
                  </a:cubicBezTo>
                  <a:cubicBezTo>
                    <a:pt x="464" y="85"/>
                    <a:pt x="464" y="26"/>
                    <a:pt x="417" y="2"/>
                  </a:cubicBezTo>
                  <a:cubicBezTo>
                    <a:pt x="403" y="1"/>
                    <a:pt x="390" y="0"/>
                    <a:pt x="37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3" name="Google Shape;14063;p56"/>
            <p:cNvSpPr/>
            <p:nvPr/>
          </p:nvSpPr>
          <p:spPr>
            <a:xfrm>
              <a:off x="4126400" y="3106750"/>
              <a:ext cx="16700" cy="6275"/>
            </a:xfrm>
            <a:custGeom>
              <a:avLst/>
              <a:gdLst/>
              <a:ahLst/>
              <a:cxnLst/>
              <a:rect l="l" t="t" r="r" b="b"/>
              <a:pathLst>
                <a:path w="668" h="251" extrusionOk="0">
                  <a:moveTo>
                    <a:pt x="429" y="1"/>
                  </a:moveTo>
                  <a:cubicBezTo>
                    <a:pt x="334" y="1"/>
                    <a:pt x="238" y="13"/>
                    <a:pt x="143" y="13"/>
                  </a:cubicBezTo>
                  <a:cubicBezTo>
                    <a:pt x="0" y="13"/>
                    <a:pt x="0" y="239"/>
                    <a:pt x="143" y="239"/>
                  </a:cubicBezTo>
                  <a:cubicBezTo>
                    <a:pt x="227" y="239"/>
                    <a:pt x="334" y="251"/>
                    <a:pt x="429" y="251"/>
                  </a:cubicBezTo>
                  <a:cubicBezTo>
                    <a:pt x="489" y="251"/>
                    <a:pt x="596" y="215"/>
                    <a:pt x="631" y="180"/>
                  </a:cubicBezTo>
                  <a:cubicBezTo>
                    <a:pt x="667" y="144"/>
                    <a:pt x="667" y="96"/>
                    <a:pt x="631" y="72"/>
                  </a:cubicBezTo>
                  <a:cubicBezTo>
                    <a:pt x="596" y="25"/>
                    <a:pt x="489" y="1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4" name="Google Shape;14064;p56"/>
            <p:cNvSpPr/>
            <p:nvPr/>
          </p:nvSpPr>
          <p:spPr>
            <a:xfrm>
              <a:off x="4169850" y="3099975"/>
              <a:ext cx="14900" cy="7275"/>
            </a:xfrm>
            <a:custGeom>
              <a:avLst/>
              <a:gdLst/>
              <a:ahLst/>
              <a:cxnLst/>
              <a:rect l="l" t="t" r="r" b="b"/>
              <a:pathLst>
                <a:path w="596" h="291" extrusionOk="0">
                  <a:moveTo>
                    <a:pt x="363" y="1"/>
                  </a:moveTo>
                  <a:cubicBezTo>
                    <a:pt x="259" y="1"/>
                    <a:pt x="148" y="35"/>
                    <a:pt x="72" y="70"/>
                  </a:cubicBezTo>
                  <a:cubicBezTo>
                    <a:pt x="13" y="105"/>
                    <a:pt x="1" y="177"/>
                    <a:pt x="24" y="236"/>
                  </a:cubicBezTo>
                  <a:cubicBezTo>
                    <a:pt x="49" y="277"/>
                    <a:pt x="91" y="290"/>
                    <a:pt x="134" y="290"/>
                  </a:cubicBezTo>
                  <a:cubicBezTo>
                    <a:pt x="153" y="290"/>
                    <a:pt x="173" y="288"/>
                    <a:pt x="191" y="284"/>
                  </a:cubicBezTo>
                  <a:cubicBezTo>
                    <a:pt x="310" y="224"/>
                    <a:pt x="477" y="284"/>
                    <a:pt x="560" y="177"/>
                  </a:cubicBezTo>
                  <a:cubicBezTo>
                    <a:pt x="596" y="141"/>
                    <a:pt x="596" y="105"/>
                    <a:pt x="560" y="70"/>
                  </a:cubicBezTo>
                  <a:cubicBezTo>
                    <a:pt x="510" y="19"/>
                    <a:pt x="438" y="1"/>
                    <a:pt x="36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5" name="Google Shape;14065;p56"/>
            <p:cNvSpPr/>
            <p:nvPr/>
          </p:nvSpPr>
          <p:spPr>
            <a:xfrm>
              <a:off x="4125900" y="3145475"/>
              <a:ext cx="34750" cy="6600"/>
            </a:xfrm>
            <a:custGeom>
              <a:avLst/>
              <a:gdLst/>
              <a:ahLst/>
              <a:cxnLst/>
              <a:rect l="l" t="t" r="r" b="b"/>
              <a:pathLst>
                <a:path w="1390" h="264" extrusionOk="0">
                  <a:moveTo>
                    <a:pt x="1051" y="1"/>
                  </a:moveTo>
                  <a:cubicBezTo>
                    <a:pt x="710" y="1"/>
                    <a:pt x="406" y="88"/>
                    <a:pt x="44" y="190"/>
                  </a:cubicBezTo>
                  <a:cubicBezTo>
                    <a:pt x="1" y="212"/>
                    <a:pt x="27" y="263"/>
                    <a:pt x="49" y="263"/>
                  </a:cubicBezTo>
                  <a:cubicBezTo>
                    <a:pt x="52" y="263"/>
                    <a:pt x="54" y="263"/>
                    <a:pt x="56" y="262"/>
                  </a:cubicBezTo>
                  <a:cubicBezTo>
                    <a:pt x="473" y="178"/>
                    <a:pt x="925" y="190"/>
                    <a:pt x="1354" y="95"/>
                  </a:cubicBezTo>
                  <a:cubicBezTo>
                    <a:pt x="1390" y="95"/>
                    <a:pt x="1390" y="35"/>
                    <a:pt x="1354" y="24"/>
                  </a:cubicBezTo>
                  <a:cubicBezTo>
                    <a:pt x="1249" y="8"/>
                    <a:pt x="1148" y="1"/>
                    <a:pt x="105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6" name="Google Shape;14066;p56"/>
            <p:cNvSpPr/>
            <p:nvPr/>
          </p:nvSpPr>
          <p:spPr>
            <a:xfrm>
              <a:off x="4154175" y="3159700"/>
              <a:ext cx="21875" cy="8425"/>
            </a:xfrm>
            <a:custGeom>
              <a:avLst/>
              <a:gdLst/>
              <a:ahLst/>
              <a:cxnLst/>
              <a:rect l="l" t="t" r="r" b="b"/>
              <a:pathLst>
                <a:path w="875" h="337" extrusionOk="0">
                  <a:moveTo>
                    <a:pt x="807" y="1"/>
                  </a:moveTo>
                  <a:cubicBezTo>
                    <a:pt x="803" y="1"/>
                    <a:pt x="799" y="1"/>
                    <a:pt x="794" y="2"/>
                  </a:cubicBezTo>
                  <a:cubicBezTo>
                    <a:pt x="556" y="62"/>
                    <a:pt x="318" y="133"/>
                    <a:pt x="92" y="193"/>
                  </a:cubicBezTo>
                  <a:cubicBezTo>
                    <a:pt x="1" y="216"/>
                    <a:pt x="30" y="336"/>
                    <a:pt x="126" y="336"/>
                  </a:cubicBezTo>
                  <a:cubicBezTo>
                    <a:pt x="130" y="336"/>
                    <a:pt x="135" y="336"/>
                    <a:pt x="140" y="336"/>
                  </a:cubicBezTo>
                  <a:cubicBezTo>
                    <a:pt x="390" y="276"/>
                    <a:pt x="628" y="240"/>
                    <a:pt x="830" y="98"/>
                  </a:cubicBezTo>
                  <a:cubicBezTo>
                    <a:pt x="874" y="65"/>
                    <a:pt x="857" y="1"/>
                    <a:pt x="80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7" name="Google Shape;14067;p56"/>
            <p:cNvSpPr/>
            <p:nvPr/>
          </p:nvSpPr>
          <p:spPr>
            <a:xfrm>
              <a:off x="4157650" y="3214225"/>
              <a:ext cx="31275" cy="4475"/>
            </a:xfrm>
            <a:custGeom>
              <a:avLst/>
              <a:gdLst/>
              <a:ahLst/>
              <a:cxnLst/>
              <a:rect l="l" t="t" r="r" b="b"/>
              <a:pathLst>
                <a:path w="1251" h="179" extrusionOk="0">
                  <a:moveTo>
                    <a:pt x="72" y="0"/>
                  </a:moveTo>
                  <a:cubicBezTo>
                    <a:pt x="1" y="0"/>
                    <a:pt x="1" y="119"/>
                    <a:pt x="72" y="131"/>
                  </a:cubicBezTo>
                  <a:cubicBezTo>
                    <a:pt x="358" y="140"/>
                    <a:pt x="644" y="178"/>
                    <a:pt x="940" y="178"/>
                  </a:cubicBezTo>
                  <a:cubicBezTo>
                    <a:pt x="1027" y="178"/>
                    <a:pt x="1114" y="175"/>
                    <a:pt x="1203" y="167"/>
                  </a:cubicBezTo>
                  <a:cubicBezTo>
                    <a:pt x="1251" y="167"/>
                    <a:pt x="1251" y="107"/>
                    <a:pt x="1203" y="83"/>
                  </a:cubicBezTo>
                  <a:cubicBezTo>
                    <a:pt x="834" y="48"/>
                    <a:pt x="453" y="0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8" name="Google Shape;14068;p56"/>
            <p:cNvSpPr/>
            <p:nvPr/>
          </p:nvSpPr>
          <p:spPr>
            <a:xfrm>
              <a:off x="4198450" y="3239825"/>
              <a:ext cx="16075" cy="4825"/>
            </a:xfrm>
            <a:custGeom>
              <a:avLst/>
              <a:gdLst/>
              <a:ahLst/>
              <a:cxnLst/>
              <a:rect l="l" t="t" r="r" b="b"/>
              <a:pathLst>
                <a:path w="643" h="193" extrusionOk="0">
                  <a:moveTo>
                    <a:pt x="393" y="0"/>
                  </a:moveTo>
                  <a:cubicBezTo>
                    <a:pt x="297" y="0"/>
                    <a:pt x="214" y="36"/>
                    <a:pt x="119" y="36"/>
                  </a:cubicBezTo>
                  <a:cubicBezTo>
                    <a:pt x="7" y="36"/>
                    <a:pt x="0" y="193"/>
                    <a:pt x="88" y="193"/>
                  </a:cubicBezTo>
                  <a:cubicBezTo>
                    <a:pt x="94" y="193"/>
                    <a:pt x="100" y="192"/>
                    <a:pt x="107" y="191"/>
                  </a:cubicBezTo>
                  <a:cubicBezTo>
                    <a:pt x="190" y="191"/>
                    <a:pt x="262" y="179"/>
                    <a:pt x="357" y="167"/>
                  </a:cubicBezTo>
                  <a:cubicBezTo>
                    <a:pt x="440" y="143"/>
                    <a:pt x="524" y="107"/>
                    <a:pt x="607" y="83"/>
                  </a:cubicBezTo>
                  <a:cubicBezTo>
                    <a:pt x="643" y="71"/>
                    <a:pt x="643" y="36"/>
                    <a:pt x="607" y="36"/>
                  </a:cubicBezTo>
                  <a:cubicBezTo>
                    <a:pt x="535" y="12"/>
                    <a:pt x="464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9" name="Google Shape;14069;p56"/>
            <p:cNvSpPr/>
            <p:nvPr/>
          </p:nvSpPr>
          <p:spPr>
            <a:xfrm>
              <a:off x="4219575" y="3236825"/>
              <a:ext cx="69675" cy="13425"/>
            </a:xfrm>
            <a:custGeom>
              <a:avLst/>
              <a:gdLst/>
              <a:ahLst/>
              <a:cxnLst/>
              <a:rect l="l" t="t" r="r" b="b"/>
              <a:pathLst>
                <a:path w="2787" h="537" extrusionOk="0">
                  <a:moveTo>
                    <a:pt x="2738" y="1"/>
                  </a:moveTo>
                  <a:cubicBezTo>
                    <a:pt x="1881" y="156"/>
                    <a:pt x="1000" y="299"/>
                    <a:pt x="119" y="358"/>
                  </a:cubicBezTo>
                  <a:cubicBezTo>
                    <a:pt x="24" y="370"/>
                    <a:pt x="0" y="537"/>
                    <a:pt x="119" y="537"/>
                  </a:cubicBezTo>
                  <a:cubicBezTo>
                    <a:pt x="1012" y="465"/>
                    <a:pt x="1881" y="227"/>
                    <a:pt x="2762" y="49"/>
                  </a:cubicBezTo>
                  <a:cubicBezTo>
                    <a:pt x="2786" y="49"/>
                    <a:pt x="2774" y="1"/>
                    <a:pt x="273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0" name="Google Shape;14070;p56"/>
            <p:cNvSpPr/>
            <p:nvPr/>
          </p:nvSpPr>
          <p:spPr>
            <a:xfrm>
              <a:off x="4254950" y="3267575"/>
              <a:ext cx="16125" cy="5550"/>
            </a:xfrm>
            <a:custGeom>
              <a:avLst/>
              <a:gdLst/>
              <a:ahLst/>
              <a:cxnLst/>
              <a:rect l="l" t="t" r="r" b="b"/>
              <a:pathLst>
                <a:path w="645" h="222" extrusionOk="0">
                  <a:moveTo>
                    <a:pt x="85" y="1"/>
                  </a:moveTo>
                  <a:cubicBezTo>
                    <a:pt x="10" y="1"/>
                    <a:pt x="0" y="131"/>
                    <a:pt x="73" y="152"/>
                  </a:cubicBezTo>
                  <a:cubicBezTo>
                    <a:pt x="169" y="188"/>
                    <a:pt x="252" y="200"/>
                    <a:pt x="347" y="212"/>
                  </a:cubicBezTo>
                  <a:cubicBezTo>
                    <a:pt x="375" y="219"/>
                    <a:pt x="400" y="222"/>
                    <a:pt x="423" y="222"/>
                  </a:cubicBezTo>
                  <a:cubicBezTo>
                    <a:pt x="480" y="222"/>
                    <a:pt x="530" y="205"/>
                    <a:pt x="597" y="188"/>
                  </a:cubicBezTo>
                  <a:cubicBezTo>
                    <a:pt x="645" y="164"/>
                    <a:pt x="645" y="93"/>
                    <a:pt x="597" y="81"/>
                  </a:cubicBezTo>
                  <a:cubicBezTo>
                    <a:pt x="526" y="45"/>
                    <a:pt x="466" y="33"/>
                    <a:pt x="371" y="33"/>
                  </a:cubicBezTo>
                  <a:cubicBezTo>
                    <a:pt x="288" y="33"/>
                    <a:pt x="216" y="21"/>
                    <a:pt x="121" y="9"/>
                  </a:cubicBezTo>
                  <a:cubicBezTo>
                    <a:pt x="108" y="3"/>
                    <a:pt x="96" y="1"/>
                    <a:pt x="8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1" name="Google Shape;14071;p56"/>
            <p:cNvSpPr/>
            <p:nvPr/>
          </p:nvSpPr>
          <p:spPr>
            <a:xfrm>
              <a:off x="4301425" y="327850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24" y="1"/>
                  </a:moveTo>
                  <a:cubicBezTo>
                    <a:pt x="0" y="1"/>
                    <a:pt x="0" y="25"/>
                    <a:pt x="24" y="25"/>
                  </a:cubicBezTo>
                  <a:cubicBezTo>
                    <a:pt x="36" y="25"/>
                    <a:pt x="36" y="1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2" name="Google Shape;14072;p56"/>
            <p:cNvSpPr/>
            <p:nvPr/>
          </p:nvSpPr>
          <p:spPr>
            <a:xfrm>
              <a:off x="4299875" y="3277700"/>
              <a:ext cx="11400" cy="5150"/>
            </a:xfrm>
            <a:custGeom>
              <a:avLst/>
              <a:gdLst/>
              <a:ahLst/>
              <a:cxnLst/>
              <a:rect l="l" t="t" r="r" b="b"/>
              <a:pathLst>
                <a:path w="456" h="206" extrusionOk="0">
                  <a:moveTo>
                    <a:pt x="73" y="0"/>
                  </a:moveTo>
                  <a:cubicBezTo>
                    <a:pt x="33" y="0"/>
                    <a:pt x="1" y="63"/>
                    <a:pt x="50" y="92"/>
                  </a:cubicBezTo>
                  <a:cubicBezTo>
                    <a:pt x="116" y="130"/>
                    <a:pt x="250" y="205"/>
                    <a:pt x="349" y="205"/>
                  </a:cubicBezTo>
                  <a:cubicBezTo>
                    <a:pt x="376" y="205"/>
                    <a:pt x="400" y="200"/>
                    <a:pt x="419" y="188"/>
                  </a:cubicBezTo>
                  <a:cubicBezTo>
                    <a:pt x="455" y="164"/>
                    <a:pt x="455" y="140"/>
                    <a:pt x="419" y="128"/>
                  </a:cubicBezTo>
                  <a:cubicBezTo>
                    <a:pt x="384" y="92"/>
                    <a:pt x="336" y="92"/>
                    <a:pt x="277" y="80"/>
                  </a:cubicBezTo>
                  <a:cubicBezTo>
                    <a:pt x="217" y="69"/>
                    <a:pt x="157" y="33"/>
                    <a:pt x="98" y="9"/>
                  </a:cubicBezTo>
                  <a:cubicBezTo>
                    <a:pt x="90" y="3"/>
                    <a:pt x="81" y="0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3" name="Google Shape;14073;p56"/>
            <p:cNvSpPr/>
            <p:nvPr/>
          </p:nvSpPr>
          <p:spPr>
            <a:xfrm>
              <a:off x="4317800" y="3309775"/>
              <a:ext cx="10425" cy="2700"/>
            </a:xfrm>
            <a:custGeom>
              <a:avLst/>
              <a:gdLst/>
              <a:ahLst/>
              <a:cxnLst/>
              <a:rect l="l" t="t" r="r" b="b"/>
              <a:pathLst>
                <a:path w="417" h="108" extrusionOk="0">
                  <a:moveTo>
                    <a:pt x="60" y="0"/>
                  </a:moveTo>
                  <a:cubicBezTo>
                    <a:pt x="0" y="0"/>
                    <a:pt x="0" y="107"/>
                    <a:pt x="60" y="107"/>
                  </a:cubicBezTo>
                  <a:cubicBezTo>
                    <a:pt x="167" y="107"/>
                    <a:pt x="286" y="95"/>
                    <a:pt x="393" y="71"/>
                  </a:cubicBezTo>
                  <a:cubicBezTo>
                    <a:pt x="417" y="71"/>
                    <a:pt x="417" y="36"/>
                    <a:pt x="393" y="36"/>
                  </a:cubicBezTo>
                  <a:cubicBezTo>
                    <a:pt x="286" y="12"/>
                    <a:pt x="167" y="12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4" name="Google Shape;14074;p56"/>
            <p:cNvSpPr/>
            <p:nvPr/>
          </p:nvSpPr>
          <p:spPr>
            <a:xfrm>
              <a:off x="4373750" y="3337950"/>
              <a:ext cx="31275" cy="2550"/>
            </a:xfrm>
            <a:custGeom>
              <a:avLst/>
              <a:gdLst/>
              <a:ahLst/>
              <a:cxnLst/>
              <a:rect l="l" t="t" r="r" b="b"/>
              <a:pathLst>
                <a:path w="1251" h="102" extrusionOk="0">
                  <a:moveTo>
                    <a:pt x="813" y="0"/>
                  </a:moveTo>
                  <a:cubicBezTo>
                    <a:pt x="548" y="0"/>
                    <a:pt x="278" y="16"/>
                    <a:pt x="24" y="16"/>
                  </a:cubicBezTo>
                  <a:cubicBezTo>
                    <a:pt x="0" y="40"/>
                    <a:pt x="0" y="76"/>
                    <a:pt x="24" y="76"/>
                  </a:cubicBezTo>
                  <a:cubicBezTo>
                    <a:pt x="286" y="76"/>
                    <a:pt x="559" y="102"/>
                    <a:pt x="821" y="102"/>
                  </a:cubicBezTo>
                  <a:cubicBezTo>
                    <a:pt x="952" y="102"/>
                    <a:pt x="1080" y="95"/>
                    <a:pt x="1203" y="76"/>
                  </a:cubicBezTo>
                  <a:cubicBezTo>
                    <a:pt x="1251" y="76"/>
                    <a:pt x="1251" y="16"/>
                    <a:pt x="1203" y="16"/>
                  </a:cubicBezTo>
                  <a:cubicBezTo>
                    <a:pt x="1076" y="4"/>
                    <a:pt x="945" y="0"/>
                    <a:pt x="81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5" name="Google Shape;14075;p56"/>
            <p:cNvSpPr/>
            <p:nvPr/>
          </p:nvSpPr>
          <p:spPr>
            <a:xfrm>
              <a:off x="4438350" y="3339225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24" y="1"/>
                  </a:moveTo>
                  <a:cubicBezTo>
                    <a:pt x="0" y="1"/>
                    <a:pt x="0" y="13"/>
                    <a:pt x="24" y="13"/>
                  </a:cubicBezTo>
                  <a:cubicBezTo>
                    <a:pt x="36" y="13"/>
                    <a:pt x="36" y="1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6" name="Google Shape;14076;p56"/>
            <p:cNvSpPr/>
            <p:nvPr/>
          </p:nvSpPr>
          <p:spPr>
            <a:xfrm>
              <a:off x="4455600" y="3335350"/>
              <a:ext cx="12825" cy="5700"/>
            </a:xfrm>
            <a:custGeom>
              <a:avLst/>
              <a:gdLst/>
              <a:ahLst/>
              <a:cxnLst/>
              <a:rect l="l" t="t" r="r" b="b"/>
              <a:pathLst>
                <a:path w="513" h="228" extrusionOk="0">
                  <a:moveTo>
                    <a:pt x="453" y="1"/>
                  </a:moveTo>
                  <a:cubicBezTo>
                    <a:pt x="394" y="1"/>
                    <a:pt x="346" y="37"/>
                    <a:pt x="275" y="49"/>
                  </a:cubicBezTo>
                  <a:cubicBezTo>
                    <a:pt x="215" y="60"/>
                    <a:pt x="144" y="96"/>
                    <a:pt x="84" y="96"/>
                  </a:cubicBezTo>
                  <a:cubicBezTo>
                    <a:pt x="1" y="96"/>
                    <a:pt x="1" y="227"/>
                    <a:pt x="84" y="227"/>
                  </a:cubicBezTo>
                  <a:cubicBezTo>
                    <a:pt x="155" y="227"/>
                    <a:pt x="239" y="215"/>
                    <a:pt x="310" y="180"/>
                  </a:cubicBezTo>
                  <a:cubicBezTo>
                    <a:pt x="382" y="156"/>
                    <a:pt x="453" y="144"/>
                    <a:pt x="501" y="84"/>
                  </a:cubicBezTo>
                  <a:cubicBezTo>
                    <a:pt x="513" y="49"/>
                    <a:pt x="489" y="1"/>
                    <a:pt x="45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7" name="Google Shape;14077;p56"/>
            <p:cNvSpPr/>
            <p:nvPr/>
          </p:nvSpPr>
          <p:spPr>
            <a:xfrm>
              <a:off x="4457775" y="3328975"/>
              <a:ext cx="6300" cy="4075"/>
            </a:xfrm>
            <a:custGeom>
              <a:avLst/>
              <a:gdLst/>
              <a:ahLst/>
              <a:cxnLst/>
              <a:rect l="l" t="t" r="r" b="b"/>
              <a:pathLst>
                <a:path w="252" h="163" extrusionOk="0">
                  <a:moveTo>
                    <a:pt x="183" y="0"/>
                  </a:moveTo>
                  <a:cubicBezTo>
                    <a:pt x="176" y="0"/>
                    <a:pt x="170" y="2"/>
                    <a:pt x="164" y="6"/>
                  </a:cubicBezTo>
                  <a:cubicBezTo>
                    <a:pt x="116" y="54"/>
                    <a:pt x="92" y="77"/>
                    <a:pt x="33" y="113"/>
                  </a:cubicBezTo>
                  <a:cubicBezTo>
                    <a:pt x="1" y="124"/>
                    <a:pt x="26" y="163"/>
                    <a:pt x="48" y="163"/>
                  </a:cubicBezTo>
                  <a:cubicBezTo>
                    <a:pt x="51" y="163"/>
                    <a:pt x="54" y="162"/>
                    <a:pt x="57" y="161"/>
                  </a:cubicBezTo>
                  <a:cubicBezTo>
                    <a:pt x="116" y="125"/>
                    <a:pt x="164" y="101"/>
                    <a:pt x="211" y="54"/>
                  </a:cubicBezTo>
                  <a:cubicBezTo>
                    <a:pt x="251" y="44"/>
                    <a:pt x="216" y="0"/>
                    <a:pt x="18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8" name="Google Shape;14078;p56"/>
            <p:cNvSpPr/>
            <p:nvPr/>
          </p:nvSpPr>
          <p:spPr>
            <a:xfrm>
              <a:off x="4439525" y="3330900"/>
              <a:ext cx="11500" cy="3150"/>
            </a:xfrm>
            <a:custGeom>
              <a:avLst/>
              <a:gdLst/>
              <a:ahLst/>
              <a:cxnLst/>
              <a:rect l="l" t="t" r="r" b="b"/>
              <a:pathLst>
                <a:path w="460" h="126" extrusionOk="0">
                  <a:moveTo>
                    <a:pt x="25" y="0"/>
                  </a:moveTo>
                  <a:cubicBezTo>
                    <a:pt x="1" y="0"/>
                    <a:pt x="1" y="48"/>
                    <a:pt x="25" y="48"/>
                  </a:cubicBezTo>
                  <a:cubicBezTo>
                    <a:pt x="144" y="96"/>
                    <a:pt x="298" y="96"/>
                    <a:pt x="417" y="119"/>
                  </a:cubicBezTo>
                  <a:cubicBezTo>
                    <a:pt x="423" y="123"/>
                    <a:pt x="429" y="125"/>
                    <a:pt x="433" y="125"/>
                  </a:cubicBezTo>
                  <a:cubicBezTo>
                    <a:pt x="456" y="125"/>
                    <a:pt x="459" y="84"/>
                    <a:pt x="429" y="84"/>
                  </a:cubicBezTo>
                  <a:cubicBezTo>
                    <a:pt x="298" y="48"/>
                    <a:pt x="167" y="24"/>
                    <a:pt x="2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9" name="Google Shape;14079;p56"/>
            <p:cNvSpPr/>
            <p:nvPr/>
          </p:nvSpPr>
          <p:spPr>
            <a:xfrm>
              <a:off x="4536275" y="3281475"/>
              <a:ext cx="32750" cy="1925"/>
            </a:xfrm>
            <a:custGeom>
              <a:avLst/>
              <a:gdLst/>
              <a:ahLst/>
              <a:cxnLst/>
              <a:rect l="l" t="t" r="r" b="b"/>
              <a:pathLst>
                <a:path w="1310" h="77" extrusionOk="0">
                  <a:moveTo>
                    <a:pt x="1310" y="1"/>
                  </a:moveTo>
                  <a:lnTo>
                    <a:pt x="1310" y="1"/>
                  </a:lnTo>
                  <a:cubicBezTo>
                    <a:pt x="1147" y="24"/>
                    <a:pt x="984" y="29"/>
                    <a:pt x="821" y="29"/>
                  </a:cubicBezTo>
                  <a:cubicBezTo>
                    <a:pt x="670" y="29"/>
                    <a:pt x="518" y="24"/>
                    <a:pt x="365" y="24"/>
                  </a:cubicBezTo>
                  <a:cubicBezTo>
                    <a:pt x="248" y="24"/>
                    <a:pt x="131" y="27"/>
                    <a:pt x="12" y="37"/>
                  </a:cubicBezTo>
                  <a:cubicBezTo>
                    <a:pt x="0" y="37"/>
                    <a:pt x="0" y="60"/>
                    <a:pt x="12" y="60"/>
                  </a:cubicBezTo>
                  <a:cubicBezTo>
                    <a:pt x="149" y="72"/>
                    <a:pt x="285" y="77"/>
                    <a:pt x="421" y="77"/>
                  </a:cubicBezTo>
                  <a:cubicBezTo>
                    <a:pt x="723" y="77"/>
                    <a:pt x="1022" y="50"/>
                    <a:pt x="131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0" name="Google Shape;14080;p56"/>
            <p:cNvSpPr/>
            <p:nvPr/>
          </p:nvSpPr>
          <p:spPr>
            <a:xfrm>
              <a:off x="4501450" y="3285950"/>
              <a:ext cx="4475" cy="1800"/>
            </a:xfrm>
            <a:custGeom>
              <a:avLst/>
              <a:gdLst/>
              <a:ahLst/>
              <a:cxnLst/>
              <a:rect l="l" t="t" r="r" b="b"/>
              <a:pathLst>
                <a:path w="179" h="72" extrusionOk="0">
                  <a:moveTo>
                    <a:pt x="131" y="1"/>
                  </a:moveTo>
                  <a:cubicBezTo>
                    <a:pt x="95" y="1"/>
                    <a:pt x="60" y="1"/>
                    <a:pt x="24" y="12"/>
                  </a:cubicBezTo>
                  <a:cubicBezTo>
                    <a:pt x="0" y="12"/>
                    <a:pt x="0" y="60"/>
                    <a:pt x="24" y="60"/>
                  </a:cubicBezTo>
                  <a:cubicBezTo>
                    <a:pt x="60" y="60"/>
                    <a:pt x="95" y="60"/>
                    <a:pt x="131" y="72"/>
                  </a:cubicBezTo>
                  <a:cubicBezTo>
                    <a:pt x="179" y="72"/>
                    <a:pt x="179" y="1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1" name="Google Shape;14081;p56"/>
            <p:cNvSpPr/>
            <p:nvPr/>
          </p:nvSpPr>
          <p:spPr>
            <a:xfrm>
              <a:off x="4563050" y="3265375"/>
              <a:ext cx="20175" cy="6100"/>
            </a:xfrm>
            <a:custGeom>
              <a:avLst/>
              <a:gdLst/>
              <a:ahLst/>
              <a:cxnLst/>
              <a:rect l="l" t="t" r="r" b="b"/>
              <a:pathLst>
                <a:path w="807" h="244" extrusionOk="0">
                  <a:moveTo>
                    <a:pt x="728" y="0"/>
                  </a:moveTo>
                  <a:cubicBezTo>
                    <a:pt x="724" y="0"/>
                    <a:pt x="719" y="1"/>
                    <a:pt x="715" y="2"/>
                  </a:cubicBezTo>
                  <a:cubicBezTo>
                    <a:pt x="596" y="50"/>
                    <a:pt x="477" y="97"/>
                    <a:pt x="358" y="109"/>
                  </a:cubicBezTo>
                  <a:cubicBezTo>
                    <a:pt x="251" y="121"/>
                    <a:pt x="144" y="145"/>
                    <a:pt x="48" y="169"/>
                  </a:cubicBezTo>
                  <a:cubicBezTo>
                    <a:pt x="1" y="181"/>
                    <a:pt x="13" y="240"/>
                    <a:pt x="60" y="240"/>
                  </a:cubicBezTo>
                  <a:cubicBezTo>
                    <a:pt x="82" y="242"/>
                    <a:pt x="104" y="243"/>
                    <a:pt x="126" y="243"/>
                  </a:cubicBezTo>
                  <a:cubicBezTo>
                    <a:pt x="336" y="243"/>
                    <a:pt x="569" y="148"/>
                    <a:pt x="763" y="62"/>
                  </a:cubicBezTo>
                  <a:cubicBezTo>
                    <a:pt x="806" y="51"/>
                    <a:pt x="771" y="0"/>
                    <a:pt x="72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2" name="Google Shape;14082;p56"/>
            <p:cNvSpPr/>
            <p:nvPr/>
          </p:nvSpPr>
          <p:spPr>
            <a:xfrm>
              <a:off x="4587175" y="3247525"/>
              <a:ext cx="17275" cy="3925"/>
            </a:xfrm>
            <a:custGeom>
              <a:avLst/>
              <a:gdLst/>
              <a:ahLst/>
              <a:cxnLst/>
              <a:rect l="l" t="t" r="r" b="b"/>
              <a:pathLst>
                <a:path w="691" h="157" extrusionOk="0">
                  <a:moveTo>
                    <a:pt x="455" y="1"/>
                  </a:moveTo>
                  <a:cubicBezTo>
                    <a:pt x="316" y="1"/>
                    <a:pt x="182" y="8"/>
                    <a:pt x="48" y="61"/>
                  </a:cubicBezTo>
                  <a:cubicBezTo>
                    <a:pt x="0" y="73"/>
                    <a:pt x="0" y="133"/>
                    <a:pt x="60" y="156"/>
                  </a:cubicBezTo>
                  <a:cubicBezTo>
                    <a:pt x="238" y="156"/>
                    <a:pt x="417" y="133"/>
                    <a:pt x="596" y="133"/>
                  </a:cubicBezTo>
                  <a:cubicBezTo>
                    <a:pt x="599" y="133"/>
                    <a:pt x="603" y="133"/>
                    <a:pt x="607" y="133"/>
                  </a:cubicBezTo>
                  <a:cubicBezTo>
                    <a:pt x="691" y="133"/>
                    <a:pt x="687" y="2"/>
                    <a:pt x="596" y="2"/>
                  </a:cubicBezTo>
                  <a:cubicBezTo>
                    <a:pt x="548" y="2"/>
                    <a:pt x="501" y="1"/>
                    <a:pt x="45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3" name="Google Shape;14083;p56"/>
            <p:cNvSpPr/>
            <p:nvPr/>
          </p:nvSpPr>
          <p:spPr>
            <a:xfrm>
              <a:off x="4613075" y="3224600"/>
              <a:ext cx="19950" cy="2150"/>
            </a:xfrm>
            <a:custGeom>
              <a:avLst/>
              <a:gdLst/>
              <a:ahLst/>
              <a:cxnLst/>
              <a:rect l="l" t="t" r="r" b="b"/>
              <a:pathLst>
                <a:path w="798" h="86" extrusionOk="0">
                  <a:moveTo>
                    <a:pt x="379" y="0"/>
                  </a:moveTo>
                  <a:cubicBezTo>
                    <a:pt x="257" y="0"/>
                    <a:pt x="135" y="11"/>
                    <a:pt x="24" y="49"/>
                  </a:cubicBezTo>
                  <a:cubicBezTo>
                    <a:pt x="0" y="49"/>
                    <a:pt x="12" y="85"/>
                    <a:pt x="24" y="85"/>
                  </a:cubicBezTo>
                  <a:cubicBezTo>
                    <a:pt x="274" y="85"/>
                    <a:pt x="536" y="49"/>
                    <a:pt x="786" y="49"/>
                  </a:cubicBezTo>
                  <a:cubicBezTo>
                    <a:pt x="798" y="26"/>
                    <a:pt x="798" y="14"/>
                    <a:pt x="786" y="14"/>
                  </a:cubicBezTo>
                  <a:cubicBezTo>
                    <a:pt x="659" y="14"/>
                    <a:pt x="518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4" name="Google Shape;14084;p56"/>
            <p:cNvSpPr/>
            <p:nvPr/>
          </p:nvSpPr>
          <p:spPr>
            <a:xfrm>
              <a:off x="4590300" y="3226350"/>
              <a:ext cx="8425" cy="4350"/>
            </a:xfrm>
            <a:custGeom>
              <a:avLst/>
              <a:gdLst/>
              <a:ahLst/>
              <a:cxnLst/>
              <a:rect l="l" t="t" r="r" b="b"/>
              <a:pathLst>
                <a:path w="337" h="174" extrusionOk="0">
                  <a:moveTo>
                    <a:pt x="305" y="1"/>
                  </a:moveTo>
                  <a:cubicBezTo>
                    <a:pt x="301" y="1"/>
                    <a:pt x="297" y="2"/>
                    <a:pt x="292" y="3"/>
                  </a:cubicBezTo>
                  <a:cubicBezTo>
                    <a:pt x="209" y="39"/>
                    <a:pt x="101" y="51"/>
                    <a:pt x="30" y="122"/>
                  </a:cubicBezTo>
                  <a:cubicBezTo>
                    <a:pt x="1" y="152"/>
                    <a:pt x="20" y="173"/>
                    <a:pt x="41" y="173"/>
                  </a:cubicBezTo>
                  <a:cubicBezTo>
                    <a:pt x="45" y="173"/>
                    <a:pt x="50" y="172"/>
                    <a:pt x="54" y="170"/>
                  </a:cubicBezTo>
                  <a:cubicBezTo>
                    <a:pt x="149" y="146"/>
                    <a:pt x="232" y="110"/>
                    <a:pt x="316" y="63"/>
                  </a:cubicBezTo>
                  <a:cubicBezTo>
                    <a:pt x="336" y="32"/>
                    <a:pt x="330" y="1"/>
                    <a:pt x="3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5" name="Google Shape;14085;p56"/>
            <p:cNvSpPr/>
            <p:nvPr/>
          </p:nvSpPr>
          <p:spPr>
            <a:xfrm>
              <a:off x="4572575" y="3233525"/>
              <a:ext cx="9175" cy="2150"/>
            </a:xfrm>
            <a:custGeom>
              <a:avLst/>
              <a:gdLst/>
              <a:ahLst/>
              <a:cxnLst/>
              <a:rect l="l" t="t" r="r" b="b"/>
              <a:pathLst>
                <a:path w="367" h="86" extrusionOk="0">
                  <a:moveTo>
                    <a:pt x="330" y="0"/>
                  </a:moveTo>
                  <a:cubicBezTo>
                    <a:pt x="327" y="0"/>
                    <a:pt x="325" y="1"/>
                    <a:pt x="322" y="2"/>
                  </a:cubicBezTo>
                  <a:cubicBezTo>
                    <a:pt x="227" y="26"/>
                    <a:pt x="144" y="38"/>
                    <a:pt x="37" y="38"/>
                  </a:cubicBezTo>
                  <a:cubicBezTo>
                    <a:pt x="1" y="38"/>
                    <a:pt x="1" y="85"/>
                    <a:pt x="37" y="85"/>
                  </a:cubicBezTo>
                  <a:cubicBezTo>
                    <a:pt x="144" y="85"/>
                    <a:pt x="227" y="85"/>
                    <a:pt x="334" y="62"/>
                  </a:cubicBezTo>
                  <a:cubicBezTo>
                    <a:pt x="366" y="40"/>
                    <a:pt x="351" y="0"/>
                    <a:pt x="33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6" name="Google Shape;14086;p56"/>
            <p:cNvSpPr/>
            <p:nvPr/>
          </p:nvSpPr>
          <p:spPr>
            <a:xfrm>
              <a:off x="4655925" y="3188525"/>
              <a:ext cx="24575" cy="4150"/>
            </a:xfrm>
            <a:custGeom>
              <a:avLst/>
              <a:gdLst/>
              <a:ahLst/>
              <a:cxnLst/>
              <a:rect l="l" t="t" r="r" b="b"/>
              <a:pathLst>
                <a:path w="983" h="166" extrusionOk="0">
                  <a:moveTo>
                    <a:pt x="944" y="0"/>
                  </a:moveTo>
                  <a:cubicBezTo>
                    <a:pt x="939" y="0"/>
                    <a:pt x="935" y="2"/>
                    <a:pt x="929" y="4"/>
                  </a:cubicBezTo>
                  <a:cubicBezTo>
                    <a:pt x="834" y="12"/>
                    <a:pt x="736" y="12"/>
                    <a:pt x="637" y="12"/>
                  </a:cubicBezTo>
                  <a:lnTo>
                    <a:pt x="637" y="12"/>
                  </a:lnTo>
                  <a:cubicBezTo>
                    <a:pt x="440" y="12"/>
                    <a:pt x="239" y="12"/>
                    <a:pt x="48" y="76"/>
                  </a:cubicBezTo>
                  <a:cubicBezTo>
                    <a:pt x="1" y="88"/>
                    <a:pt x="1" y="159"/>
                    <a:pt x="60" y="159"/>
                  </a:cubicBezTo>
                  <a:cubicBezTo>
                    <a:pt x="113" y="163"/>
                    <a:pt x="166" y="165"/>
                    <a:pt x="219" y="165"/>
                  </a:cubicBezTo>
                  <a:cubicBezTo>
                    <a:pt x="458" y="165"/>
                    <a:pt x="706" y="126"/>
                    <a:pt x="929" y="88"/>
                  </a:cubicBezTo>
                  <a:cubicBezTo>
                    <a:pt x="982" y="77"/>
                    <a:pt x="979" y="0"/>
                    <a:pt x="94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7" name="Google Shape;14087;p56"/>
            <p:cNvSpPr/>
            <p:nvPr/>
          </p:nvSpPr>
          <p:spPr>
            <a:xfrm>
              <a:off x="4656525" y="3186475"/>
              <a:ext cx="625" cy="675"/>
            </a:xfrm>
            <a:custGeom>
              <a:avLst/>
              <a:gdLst/>
              <a:ahLst/>
              <a:cxnLst/>
              <a:rect l="l" t="t" r="r" b="b"/>
              <a:pathLst>
                <a:path w="25" h="27" extrusionOk="0">
                  <a:moveTo>
                    <a:pt x="8" y="0"/>
                  </a:moveTo>
                  <a:cubicBezTo>
                    <a:pt x="1" y="0"/>
                    <a:pt x="2" y="27"/>
                    <a:pt x="12" y="27"/>
                  </a:cubicBezTo>
                  <a:cubicBezTo>
                    <a:pt x="24" y="27"/>
                    <a:pt x="24" y="3"/>
                    <a:pt x="12" y="3"/>
                  </a:cubicBezTo>
                  <a:cubicBezTo>
                    <a:pt x="11" y="1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8" name="Google Shape;14088;p56"/>
            <p:cNvSpPr/>
            <p:nvPr/>
          </p:nvSpPr>
          <p:spPr>
            <a:xfrm>
              <a:off x="4721125" y="3128125"/>
              <a:ext cx="32750" cy="7400"/>
            </a:xfrm>
            <a:custGeom>
              <a:avLst/>
              <a:gdLst/>
              <a:ahLst/>
              <a:cxnLst/>
              <a:rect l="l" t="t" r="r" b="b"/>
              <a:pathLst>
                <a:path w="1310" h="296" extrusionOk="0">
                  <a:moveTo>
                    <a:pt x="1157" y="0"/>
                  </a:moveTo>
                  <a:cubicBezTo>
                    <a:pt x="1016" y="0"/>
                    <a:pt x="885" y="21"/>
                    <a:pt x="738" y="51"/>
                  </a:cubicBezTo>
                  <a:cubicBezTo>
                    <a:pt x="512" y="75"/>
                    <a:pt x="274" y="87"/>
                    <a:pt x="60" y="170"/>
                  </a:cubicBezTo>
                  <a:cubicBezTo>
                    <a:pt x="24" y="182"/>
                    <a:pt x="0" y="277"/>
                    <a:pt x="60" y="289"/>
                  </a:cubicBezTo>
                  <a:cubicBezTo>
                    <a:pt x="100" y="293"/>
                    <a:pt x="140" y="295"/>
                    <a:pt x="181" y="295"/>
                  </a:cubicBezTo>
                  <a:cubicBezTo>
                    <a:pt x="358" y="295"/>
                    <a:pt x="540" y="258"/>
                    <a:pt x="714" y="229"/>
                  </a:cubicBezTo>
                  <a:cubicBezTo>
                    <a:pt x="917" y="194"/>
                    <a:pt x="1107" y="170"/>
                    <a:pt x="1286" y="87"/>
                  </a:cubicBezTo>
                  <a:cubicBezTo>
                    <a:pt x="1310" y="63"/>
                    <a:pt x="1298" y="15"/>
                    <a:pt x="1250" y="3"/>
                  </a:cubicBezTo>
                  <a:cubicBezTo>
                    <a:pt x="1219" y="1"/>
                    <a:pt x="1188" y="0"/>
                    <a:pt x="115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9" name="Google Shape;14089;p56"/>
            <p:cNvSpPr/>
            <p:nvPr/>
          </p:nvSpPr>
          <p:spPr>
            <a:xfrm>
              <a:off x="4765750" y="3105575"/>
              <a:ext cx="18500" cy="2875"/>
            </a:xfrm>
            <a:custGeom>
              <a:avLst/>
              <a:gdLst/>
              <a:ahLst/>
              <a:cxnLst/>
              <a:rect l="l" t="t" r="r" b="b"/>
              <a:pathLst>
                <a:path w="740" h="115" extrusionOk="0">
                  <a:moveTo>
                    <a:pt x="49" y="0"/>
                  </a:moveTo>
                  <a:cubicBezTo>
                    <a:pt x="1" y="0"/>
                    <a:pt x="1" y="60"/>
                    <a:pt x="37" y="60"/>
                  </a:cubicBezTo>
                  <a:cubicBezTo>
                    <a:pt x="151" y="100"/>
                    <a:pt x="273" y="114"/>
                    <a:pt x="399" y="114"/>
                  </a:cubicBezTo>
                  <a:cubicBezTo>
                    <a:pt x="495" y="114"/>
                    <a:pt x="593" y="106"/>
                    <a:pt x="692" y="96"/>
                  </a:cubicBezTo>
                  <a:cubicBezTo>
                    <a:pt x="739" y="84"/>
                    <a:pt x="739" y="24"/>
                    <a:pt x="692" y="24"/>
                  </a:cubicBezTo>
                  <a:cubicBezTo>
                    <a:pt x="465" y="12"/>
                    <a:pt x="251" y="0"/>
                    <a:pt x="4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0" name="Google Shape;14090;p56"/>
            <p:cNvSpPr/>
            <p:nvPr/>
          </p:nvSpPr>
          <p:spPr>
            <a:xfrm>
              <a:off x="4716650" y="3106900"/>
              <a:ext cx="35750" cy="3900"/>
            </a:xfrm>
            <a:custGeom>
              <a:avLst/>
              <a:gdLst/>
              <a:ahLst/>
              <a:cxnLst/>
              <a:rect l="l" t="t" r="r" b="b"/>
              <a:pathLst>
                <a:path w="1430" h="156" extrusionOk="0">
                  <a:moveTo>
                    <a:pt x="567" y="1"/>
                  </a:moveTo>
                  <a:cubicBezTo>
                    <a:pt x="399" y="1"/>
                    <a:pt x="229" y="8"/>
                    <a:pt x="60" y="31"/>
                  </a:cubicBezTo>
                  <a:cubicBezTo>
                    <a:pt x="0" y="31"/>
                    <a:pt x="0" y="114"/>
                    <a:pt x="60" y="126"/>
                  </a:cubicBezTo>
                  <a:cubicBezTo>
                    <a:pt x="220" y="149"/>
                    <a:pt x="386" y="156"/>
                    <a:pt x="553" y="156"/>
                  </a:cubicBezTo>
                  <a:cubicBezTo>
                    <a:pt x="821" y="156"/>
                    <a:pt x="1094" y="138"/>
                    <a:pt x="1358" y="138"/>
                  </a:cubicBezTo>
                  <a:cubicBezTo>
                    <a:pt x="1429" y="138"/>
                    <a:pt x="1429" y="19"/>
                    <a:pt x="1358" y="19"/>
                  </a:cubicBezTo>
                  <a:cubicBezTo>
                    <a:pt x="1101" y="19"/>
                    <a:pt x="836" y="1"/>
                    <a:pt x="56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1" name="Google Shape;14091;p56"/>
            <p:cNvSpPr/>
            <p:nvPr/>
          </p:nvSpPr>
          <p:spPr>
            <a:xfrm>
              <a:off x="4768450" y="3080825"/>
              <a:ext cx="13300" cy="3550"/>
            </a:xfrm>
            <a:custGeom>
              <a:avLst/>
              <a:gdLst/>
              <a:ahLst/>
              <a:cxnLst/>
              <a:rect l="l" t="t" r="r" b="b"/>
              <a:pathLst>
                <a:path w="532" h="142" extrusionOk="0">
                  <a:moveTo>
                    <a:pt x="477" y="1"/>
                  </a:moveTo>
                  <a:cubicBezTo>
                    <a:pt x="473" y="1"/>
                    <a:pt x="469" y="1"/>
                    <a:pt x="464" y="2"/>
                  </a:cubicBezTo>
                  <a:cubicBezTo>
                    <a:pt x="310" y="38"/>
                    <a:pt x="179" y="2"/>
                    <a:pt x="36" y="50"/>
                  </a:cubicBezTo>
                  <a:cubicBezTo>
                    <a:pt x="0" y="62"/>
                    <a:pt x="0" y="109"/>
                    <a:pt x="36" y="121"/>
                  </a:cubicBezTo>
                  <a:cubicBezTo>
                    <a:pt x="92" y="135"/>
                    <a:pt x="152" y="142"/>
                    <a:pt x="212" y="142"/>
                  </a:cubicBezTo>
                  <a:cubicBezTo>
                    <a:pt x="305" y="142"/>
                    <a:pt x="397" y="126"/>
                    <a:pt x="476" y="97"/>
                  </a:cubicBezTo>
                  <a:cubicBezTo>
                    <a:pt x="531" y="64"/>
                    <a:pt x="525" y="1"/>
                    <a:pt x="47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2" name="Google Shape;14092;p56"/>
            <p:cNvSpPr/>
            <p:nvPr/>
          </p:nvSpPr>
          <p:spPr>
            <a:xfrm>
              <a:off x="4750875" y="3053175"/>
              <a:ext cx="8925" cy="5100"/>
            </a:xfrm>
            <a:custGeom>
              <a:avLst/>
              <a:gdLst/>
              <a:ahLst/>
              <a:cxnLst/>
              <a:rect l="l" t="t" r="r" b="b"/>
              <a:pathLst>
                <a:path w="357" h="204" extrusionOk="0">
                  <a:moveTo>
                    <a:pt x="346" y="1"/>
                  </a:moveTo>
                  <a:cubicBezTo>
                    <a:pt x="350" y="5"/>
                    <a:pt x="353" y="6"/>
                    <a:pt x="354" y="6"/>
                  </a:cubicBezTo>
                  <a:cubicBezTo>
                    <a:pt x="357" y="6"/>
                    <a:pt x="354" y="1"/>
                    <a:pt x="346" y="1"/>
                  </a:cubicBezTo>
                  <a:close/>
                  <a:moveTo>
                    <a:pt x="346" y="1"/>
                  </a:moveTo>
                  <a:lnTo>
                    <a:pt x="346" y="1"/>
                  </a:lnTo>
                  <a:cubicBezTo>
                    <a:pt x="239" y="60"/>
                    <a:pt x="144" y="132"/>
                    <a:pt x="24" y="179"/>
                  </a:cubicBezTo>
                  <a:cubicBezTo>
                    <a:pt x="1" y="179"/>
                    <a:pt x="1" y="203"/>
                    <a:pt x="24" y="203"/>
                  </a:cubicBezTo>
                  <a:cubicBezTo>
                    <a:pt x="155" y="156"/>
                    <a:pt x="251" y="84"/>
                    <a:pt x="34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3" name="Google Shape;14093;p56"/>
            <p:cNvSpPr/>
            <p:nvPr/>
          </p:nvSpPr>
          <p:spPr>
            <a:xfrm>
              <a:off x="4751775" y="3015000"/>
              <a:ext cx="17725" cy="6725"/>
            </a:xfrm>
            <a:custGeom>
              <a:avLst/>
              <a:gdLst/>
              <a:ahLst/>
              <a:cxnLst/>
              <a:rect l="l" t="t" r="r" b="b"/>
              <a:pathLst>
                <a:path w="709" h="269" extrusionOk="0">
                  <a:moveTo>
                    <a:pt x="612" y="1"/>
                  </a:moveTo>
                  <a:cubicBezTo>
                    <a:pt x="606" y="1"/>
                    <a:pt x="601" y="2"/>
                    <a:pt x="596" y="4"/>
                  </a:cubicBezTo>
                  <a:cubicBezTo>
                    <a:pt x="489" y="40"/>
                    <a:pt x="381" y="63"/>
                    <a:pt x="286" y="75"/>
                  </a:cubicBezTo>
                  <a:cubicBezTo>
                    <a:pt x="191" y="99"/>
                    <a:pt x="119" y="75"/>
                    <a:pt x="48" y="123"/>
                  </a:cubicBezTo>
                  <a:cubicBezTo>
                    <a:pt x="0" y="147"/>
                    <a:pt x="0" y="206"/>
                    <a:pt x="48" y="230"/>
                  </a:cubicBezTo>
                  <a:cubicBezTo>
                    <a:pt x="94" y="258"/>
                    <a:pt x="145" y="269"/>
                    <a:pt x="199" y="269"/>
                  </a:cubicBezTo>
                  <a:cubicBezTo>
                    <a:pt x="354" y="269"/>
                    <a:pt x="528" y="176"/>
                    <a:pt x="643" y="123"/>
                  </a:cubicBezTo>
                  <a:cubicBezTo>
                    <a:pt x="708" y="101"/>
                    <a:pt x="665" y="1"/>
                    <a:pt x="61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4" name="Google Shape;14094;p56"/>
            <p:cNvSpPr/>
            <p:nvPr/>
          </p:nvSpPr>
          <p:spPr>
            <a:xfrm>
              <a:off x="4738975" y="2961500"/>
              <a:ext cx="21450" cy="6000"/>
            </a:xfrm>
            <a:custGeom>
              <a:avLst/>
              <a:gdLst/>
              <a:ahLst/>
              <a:cxnLst/>
              <a:rect l="l" t="t" r="r" b="b"/>
              <a:pathLst>
                <a:path w="858" h="240" extrusionOk="0">
                  <a:moveTo>
                    <a:pt x="798" y="1"/>
                  </a:moveTo>
                  <a:cubicBezTo>
                    <a:pt x="536" y="1"/>
                    <a:pt x="274" y="96"/>
                    <a:pt x="36" y="167"/>
                  </a:cubicBezTo>
                  <a:cubicBezTo>
                    <a:pt x="0" y="179"/>
                    <a:pt x="0" y="227"/>
                    <a:pt x="36" y="227"/>
                  </a:cubicBezTo>
                  <a:cubicBezTo>
                    <a:pt x="72" y="235"/>
                    <a:pt x="108" y="239"/>
                    <a:pt x="143" y="239"/>
                  </a:cubicBezTo>
                  <a:cubicBezTo>
                    <a:pt x="358" y="239"/>
                    <a:pt x="574" y="108"/>
                    <a:pt x="798" y="108"/>
                  </a:cubicBezTo>
                  <a:cubicBezTo>
                    <a:pt x="858" y="108"/>
                    <a:pt x="858" y="1"/>
                    <a:pt x="7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5" name="Google Shape;14095;p56"/>
            <p:cNvSpPr/>
            <p:nvPr/>
          </p:nvSpPr>
          <p:spPr>
            <a:xfrm>
              <a:off x="4718725" y="2961675"/>
              <a:ext cx="6275" cy="4625"/>
            </a:xfrm>
            <a:custGeom>
              <a:avLst/>
              <a:gdLst/>
              <a:ahLst/>
              <a:cxnLst/>
              <a:rect l="l" t="t" r="r" b="b"/>
              <a:pathLst>
                <a:path w="251" h="185" extrusionOk="0">
                  <a:moveTo>
                    <a:pt x="144" y="1"/>
                  </a:moveTo>
                  <a:cubicBezTo>
                    <a:pt x="103" y="1"/>
                    <a:pt x="65" y="25"/>
                    <a:pt x="48" y="65"/>
                  </a:cubicBezTo>
                  <a:cubicBezTo>
                    <a:pt x="37" y="101"/>
                    <a:pt x="25" y="113"/>
                    <a:pt x="13" y="149"/>
                  </a:cubicBezTo>
                  <a:cubicBezTo>
                    <a:pt x="1" y="172"/>
                    <a:pt x="13" y="184"/>
                    <a:pt x="37" y="184"/>
                  </a:cubicBezTo>
                  <a:cubicBezTo>
                    <a:pt x="60" y="178"/>
                    <a:pt x="84" y="178"/>
                    <a:pt x="105" y="178"/>
                  </a:cubicBezTo>
                  <a:cubicBezTo>
                    <a:pt x="126" y="178"/>
                    <a:pt x="144" y="178"/>
                    <a:pt x="156" y="172"/>
                  </a:cubicBezTo>
                  <a:cubicBezTo>
                    <a:pt x="215" y="160"/>
                    <a:pt x="251" y="65"/>
                    <a:pt x="203" y="18"/>
                  </a:cubicBezTo>
                  <a:cubicBezTo>
                    <a:pt x="184" y="6"/>
                    <a:pt x="164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6" name="Google Shape;14096;p56"/>
            <p:cNvSpPr/>
            <p:nvPr/>
          </p:nvSpPr>
          <p:spPr>
            <a:xfrm>
              <a:off x="4730050" y="2944250"/>
              <a:ext cx="23225" cy="2150"/>
            </a:xfrm>
            <a:custGeom>
              <a:avLst/>
              <a:gdLst/>
              <a:ahLst/>
              <a:cxnLst/>
              <a:rect l="l" t="t" r="r" b="b"/>
              <a:pathLst>
                <a:path w="929" h="86" extrusionOk="0">
                  <a:moveTo>
                    <a:pt x="893" y="0"/>
                  </a:moveTo>
                  <a:cubicBezTo>
                    <a:pt x="607" y="0"/>
                    <a:pt x="310" y="24"/>
                    <a:pt x="36" y="36"/>
                  </a:cubicBezTo>
                  <a:cubicBezTo>
                    <a:pt x="0" y="36"/>
                    <a:pt x="0" y="84"/>
                    <a:pt x="36" y="84"/>
                  </a:cubicBezTo>
                  <a:cubicBezTo>
                    <a:pt x="68" y="85"/>
                    <a:pt x="100" y="85"/>
                    <a:pt x="132" y="85"/>
                  </a:cubicBezTo>
                  <a:cubicBezTo>
                    <a:pt x="388" y="85"/>
                    <a:pt x="650" y="48"/>
                    <a:pt x="893" y="48"/>
                  </a:cubicBezTo>
                  <a:cubicBezTo>
                    <a:pt x="929" y="48"/>
                    <a:pt x="929" y="0"/>
                    <a:pt x="89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7" name="Google Shape;14097;p56"/>
            <p:cNvSpPr/>
            <p:nvPr/>
          </p:nvSpPr>
          <p:spPr>
            <a:xfrm>
              <a:off x="4714275" y="2884000"/>
              <a:ext cx="21150" cy="4225"/>
            </a:xfrm>
            <a:custGeom>
              <a:avLst/>
              <a:gdLst/>
              <a:ahLst/>
              <a:cxnLst/>
              <a:rect l="l" t="t" r="r" b="b"/>
              <a:pathLst>
                <a:path w="846" h="169" extrusionOk="0">
                  <a:moveTo>
                    <a:pt x="427" y="0"/>
                  </a:moveTo>
                  <a:cubicBezTo>
                    <a:pt x="295" y="0"/>
                    <a:pt x="162" y="8"/>
                    <a:pt x="36" y="41"/>
                  </a:cubicBezTo>
                  <a:cubicBezTo>
                    <a:pt x="0" y="53"/>
                    <a:pt x="0" y="112"/>
                    <a:pt x="36" y="124"/>
                  </a:cubicBezTo>
                  <a:cubicBezTo>
                    <a:pt x="143" y="160"/>
                    <a:pt x="262" y="169"/>
                    <a:pt x="383" y="169"/>
                  </a:cubicBezTo>
                  <a:cubicBezTo>
                    <a:pt x="503" y="169"/>
                    <a:pt x="625" y="160"/>
                    <a:pt x="738" y="160"/>
                  </a:cubicBezTo>
                  <a:cubicBezTo>
                    <a:pt x="842" y="160"/>
                    <a:pt x="845" y="5"/>
                    <a:pt x="749" y="5"/>
                  </a:cubicBezTo>
                  <a:cubicBezTo>
                    <a:pt x="746" y="5"/>
                    <a:pt x="742" y="5"/>
                    <a:pt x="738" y="5"/>
                  </a:cubicBezTo>
                  <a:cubicBezTo>
                    <a:pt x="638" y="5"/>
                    <a:pt x="533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8" name="Google Shape;14098;p56"/>
            <p:cNvSpPr/>
            <p:nvPr/>
          </p:nvSpPr>
          <p:spPr>
            <a:xfrm>
              <a:off x="4683300" y="2882025"/>
              <a:ext cx="17000" cy="3600"/>
            </a:xfrm>
            <a:custGeom>
              <a:avLst/>
              <a:gdLst/>
              <a:ahLst/>
              <a:cxnLst/>
              <a:rect l="l" t="t" r="r" b="b"/>
              <a:pathLst>
                <a:path w="680" h="144" extrusionOk="0">
                  <a:moveTo>
                    <a:pt x="656" y="1"/>
                  </a:moveTo>
                  <a:cubicBezTo>
                    <a:pt x="441" y="60"/>
                    <a:pt x="215" y="25"/>
                    <a:pt x="13" y="96"/>
                  </a:cubicBezTo>
                  <a:cubicBezTo>
                    <a:pt x="1" y="96"/>
                    <a:pt x="1" y="144"/>
                    <a:pt x="13" y="144"/>
                  </a:cubicBezTo>
                  <a:cubicBezTo>
                    <a:pt x="239" y="144"/>
                    <a:pt x="465" y="108"/>
                    <a:pt x="668" y="25"/>
                  </a:cubicBezTo>
                  <a:cubicBezTo>
                    <a:pt x="680" y="25"/>
                    <a:pt x="668" y="1"/>
                    <a:pt x="65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9" name="Google Shape;14099;p56"/>
            <p:cNvSpPr/>
            <p:nvPr/>
          </p:nvSpPr>
          <p:spPr>
            <a:xfrm>
              <a:off x="4659800" y="2849375"/>
              <a:ext cx="11950" cy="8575"/>
            </a:xfrm>
            <a:custGeom>
              <a:avLst/>
              <a:gdLst/>
              <a:ahLst/>
              <a:cxnLst/>
              <a:rect l="l" t="t" r="r" b="b"/>
              <a:pathLst>
                <a:path w="478" h="343" extrusionOk="0">
                  <a:moveTo>
                    <a:pt x="338" y="0"/>
                  </a:moveTo>
                  <a:cubicBezTo>
                    <a:pt x="298" y="0"/>
                    <a:pt x="256" y="24"/>
                    <a:pt x="238" y="80"/>
                  </a:cubicBezTo>
                  <a:cubicBezTo>
                    <a:pt x="215" y="176"/>
                    <a:pt x="119" y="247"/>
                    <a:pt x="24" y="283"/>
                  </a:cubicBezTo>
                  <a:cubicBezTo>
                    <a:pt x="0" y="307"/>
                    <a:pt x="12" y="342"/>
                    <a:pt x="48" y="342"/>
                  </a:cubicBezTo>
                  <a:cubicBezTo>
                    <a:pt x="203" y="342"/>
                    <a:pt x="346" y="307"/>
                    <a:pt x="417" y="152"/>
                  </a:cubicBezTo>
                  <a:cubicBezTo>
                    <a:pt x="477" y="69"/>
                    <a:pt x="409" y="0"/>
                    <a:pt x="33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0" name="Google Shape;14100;p56"/>
            <p:cNvSpPr/>
            <p:nvPr/>
          </p:nvSpPr>
          <p:spPr>
            <a:xfrm>
              <a:off x="4625275" y="2846900"/>
              <a:ext cx="8575" cy="4850"/>
            </a:xfrm>
            <a:custGeom>
              <a:avLst/>
              <a:gdLst/>
              <a:ahLst/>
              <a:cxnLst/>
              <a:rect l="l" t="t" r="r" b="b"/>
              <a:pathLst>
                <a:path w="343" h="194" extrusionOk="0">
                  <a:moveTo>
                    <a:pt x="224" y="0"/>
                  </a:moveTo>
                  <a:cubicBezTo>
                    <a:pt x="221" y="0"/>
                    <a:pt x="218" y="1"/>
                    <a:pt x="215" y="1"/>
                  </a:cubicBezTo>
                  <a:cubicBezTo>
                    <a:pt x="179" y="1"/>
                    <a:pt x="131" y="1"/>
                    <a:pt x="107" y="13"/>
                  </a:cubicBezTo>
                  <a:cubicBezTo>
                    <a:pt x="72" y="37"/>
                    <a:pt x="60" y="48"/>
                    <a:pt x="24" y="60"/>
                  </a:cubicBezTo>
                  <a:cubicBezTo>
                    <a:pt x="0" y="72"/>
                    <a:pt x="0" y="120"/>
                    <a:pt x="24" y="132"/>
                  </a:cubicBezTo>
                  <a:cubicBezTo>
                    <a:pt x="60" y="156"/>
                    <a:pt x="72" y="168"/>
                    <a:pt x="107" y="179"/>
                  </a:cubicBezTo>
                  <a:cubicBezTo>
                    <a:pt x="143" y="191"/>
                    <a:pt x="191" y="191"/>
                    <a:pt x="215" y="191"/>
                  </a:cubicBezTo>
                  <a:cubicBezTo>
                    <a:pt x="221" y="193"/>
                    <a:pt x="227" y="193"/>
                    <a:pt x="233" y="193"/>
                  </a:cubicBezTo>
                  <a:cubicBezTo>
                    <a:pt x="342" y="193"/>
                    <a:pt x="339" y="0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1" name="Google Shape;14101;p56"/>
            <p:cNvSpPr/>
            <p:nvPr/>
          </p:nvSpPr>
          <p:spPr>
            <a:xfrm>
              <a:off x="4604725" y="2823500"/>
              <a:ext cx="19075" cy="3200"/>
            </a:xfrm>
            <a:custGeom>
              <a:avLst/>
              <a:gdLst/>
              <a:ahLst/>
              <a:cxnLst/>
              <a:rect l="l" t="t" r="r" b="b"/>
              <a:pathLst>
                <a:path w="763" h="128" extrusionOk="0">
                  <a:moveTo>
                    <a:pt x="343" y="1"/>
                  </a:moveTo>
                  <a:cubicBezTo>
                    <a:pt x="238" y="1"/>
                    <a:pt x="136" y="10"/>
                    <a:pt x="36" y="32"/>
                  </a:cubicBezTo>
                  <a:cubicBezTo>
                    <a:pt x="1" y="32"/>
                    <a:pt x="1" y="91"/>
                    <a:pt x="36" y="103"/>
                  </a:cubicBezTo>
                  <a:cubicBezTo>
                    <a:pt x="126" y="121"/>
                    <a:pt x="213" y="127"/>
                    <a:pt x="298" y="127"/>
                  </a:cubicBezTo>
                  <a:cubicBezTo>
                    <a:pt x="438" y="127"/>
                    <a:pt x="574" y="111"/>
                    <a:pt x="715" y="103"/>
                  </a:cubicBezTo>
                  <a:cubicBezTo>
                    <a:pt x="763" y="91"/>
                    <a:pt x="763" y="32"/>
                    <a:pt x="715" y="32"/>
                  </a:cubicBezTo>
                  <a:cubicBezTo>
                    <a:pt x="588" y="13"/>
                    <a:pt x="464" y="1"/>
                    <a:pt x="34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2" name="Google Shape;14102;p56"/>
            <p:cNvSpPr/>
            <p:nvPr/>
          </p:nvSpPr>
          <p:spPr>
            <a:xfrm>
              <a:off x="4588650" y="2821550"/>
              <a:ext cx="15575" cy="6025"/>
            </a:xfrm>
            <a:custGeom>
              <a:avLst/>
              <a:gdLst/>
              <a:ahLst/>
              <a:cxnLst/>
              <a:rect l="l" t="t" r="r" b="b"/>
              <a:pathLst>
                <a:path w="623" h="241" extrusionOk="0">
                  <a:moveTo>
                    <a:pt x="464" y="1"/>
                  </a:moveTo>
                  <a:cubicBezTo>
                    <a:pt x="449" y="1"/>
                    <a:pt x="434" y="5"/>
                    <a:pt x="417" y="15"/>
                  </a:cubicBezTo>
                  <a:cubicBezTo>
                    <a:pt x="298" y="98"/>
                    <a:pt x="167" y="110"/>
                    <a:pt x="36" y="146"/>
                  </a:cubicBezTo>
                  <a:cubicBezTo>
                    <a:pt x="1" y="146"/>
                    <a:pt x="1" y="193"/>
                    <a:pt x="36" y="205"/>
                  </a:cubicBezTo>
                  <a:cubicBezTo>
                    <a:pt x="108" y="229"/>
                    <a:pt x="185" y="241"/>
                    <a:pt x="263" y="241"/>
                  </a:cubicBezTo>
                  <a:cubicBezTo>
                    <a:pt x="340" y="241"/>
                    <a:pt x="417" y="229"/>
                    <a:pt x="489" y="205"/>
                  </a:cubicBezTo>
                  <a:cubicBezTo>
                    <a:pt x="623" y="174"/>
                    <a:pt x="561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3" name="Google Shape;14103;p56"/>
            <p:cNvSpPr/>
            <p:nvPr/>
          </p:nvSpPr>
          <p:spPr>
            <a:xfrm>
              <a:off x="4597575" y="2806400"/>
              <a:ext cx="13050" cy="3925"/>
            </a:xfrm>
            <a:custGeom>
              <a:avLst/>
              <a:gdLst/>
              <a:ahLst/>
              <a:cxnLst/>
              <a:rect l="l" t="t" r="r" b="b"/>
              <a:pathLst>
                <a:path w="522" h="157" extrusionOk="0">
                  <a:moveTo>
                    <a:pt x="476" y="0"/>
                  </a:moveTo>
                  <a:cubicBezTo>
                    <a:pt x="472" y="0"/>
                    <a:pt x="469" y="1"/>
                    <a:pt x="465" y="2"/>
                  </a:cubicBezTo>
                  <a:cubicBezTo>
                    <a:pt x="322" y="25"/>
                    <a:pt x="168" y="61"/>
                    <a:pt x="37" y="121"/>
                  </a:cubicBezTo>
                  <a:cubicBezTo>
                    <a:pt x="1" y="133"/>
                    <a:pt x="25" y="156"/>
                    <a:pt x="49" y="156"/>
                  </a:cubicBezTo>
                  <a:cubicBezTo>
                    <a:pt x="191" y="156"/>
                    <a:pt x="346" y="109"/>
                    <a:pt x="477" y="61"/>
                  </a:cubicBezTo>
                  <a:cubicBezTo>
                    <a:pt x="521" y="61"/>
                    <a:pt x="514" y="0"/>
                    <a:pt x="47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4" name="Google Shape;14104;p56"/>
            <p:cNvSpPr/>
            <p:nvPr/>
          </p:nvSpPr>
          <p:spPr>
            <a:xfrm>
              <a:off x="4591625" y="2790275"/>
              <a:ext cx="9850" cy="7075"/>
            </a:xfrm>
            <a:custGeom>
              <a:avLst/>
              <a:gdLst/>
              <a:ahLst/>
              <a:cxnLst/>
              <a:rect l="l" t="t" r="r" b="b"/>
              <a:pathLst>
                <a:path w="394" h="283" extrusionOk="0">
                  <a:moveTo>
                    <a:pt x="197" y="1"/>
                  </a:moveTo>
                  <a:cubicBezTo>
                    <a:pt x="153" y="1"/>
                    <a:pt x="108" y="16"/>
                    <a:pt x="60" y="39"/>
                  </a:cubicBezTo>
                  <a:cubicBezTo>
                    <a:pt x="1" y="63"/>
                    <a:pt x="1" y="158"/>
                    <a:pt x="60" y="182"/>
                  </a:cubicBezTo>
                  <a:cubicBezTo>
                    <a:pt x="96" y="194"/>
                    <a:pt x="120" y="230"/>
                    <a:pt x="144" y="242"/>
                  </a:cubicBezTo>
                  <a:cubicBezTo>
                    <a:pt x="175" y="267"/>
                    <a:pt x="210" y="282"/>
                    <a:pt x="244" y="282"/>
                  </a:cubicBezTo>
                  <a:cubicBezTo>
                    <a:pt x="275" y="282"/>
                    <a:pt x="306" y="270"/>
                    <a:pt x="334" y="242"/>
                  </a:cubicBezTo>
                  <a:cubicBezTo>
                    <a:pt x="394" y="182"/>
                    <a:pt x="394" y="99"/>
                    <a:pt x="334" y="51"/>
                  </a:cubicBezTo>
                  <a:cubicBezTo>
                    <a:pt x="287" y="16"/>
                    <a:pt x="242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5" name="Google Shape;14105;p56"/>
            <p:cNvSpPr/>
            <p:nvPr/>
          </p:nvSpPr>
          <p:spPr>
            <a:xfrm>
              <a:off x="4603550" y="2748650"/>
              <a:ext cx="16325" cy="5000"/>
            </a:xfrm>
            <a:custGeom>
              <a:avLst/>
              <a:gdLst/>
              <a:ahLst/>
              <a:cxnLst/>
              <a:rect l="l" t="t" r="r" b="b"/>
              <a:pathLst>
                <a:path w="653" h="200" extrusionOk="0">
                  <a:moveTo>
                    <a:pt x="593" y="1"/>
                  </a:moveTo>
                  <a:cubicBezTo>
                    <a:pt x="590" y="1"/>
                    <a:pt x="587" y="1"/>
                    <a:pt x="583" y="2"/>
                  </a:cubicBezTo>
                  <a:cubicBezTo>
                    <a:pt x="476" y="37"/>
                    <a:pt x="393" y="61"/>
                    <a:pt x="286" y="73"/>
                  </a:cubicBezTo>
                  <a:cubicBezTo>
                    <a:pt x="202" y="97"/>
                    <a:pt x="119" y="73"/>
                    <a:pt x="36" y="109"/>
                  </a:cubicBezTo>
                  <a:cubicBezTo>
                    <a:pt x="0" y="121"/>
                    <a:pt x="0" y="168"/>
                    <a:pt x="36" y="180"/>
                  </a:cubicBezTo>
                  <a:cubicBezTo>
                    <a:pt x="64" y="194"/>
                    <a:pt x="94" y="199"/>
                    <a:pt x="125" y="199"/>
                  </a:cubicBezTo>
                  <a:cubicBezTo>
                    <a:pt x="174" y="199"/>
                    <a:pt x="228" y="188"/>
                    <a:pt x="286" y="180"/>
                  </a:cubicBezTo>
                  <a:cubicBezTo>
                    <a:pt x="393" y="168"/>
                    <a:pt x="512" y="121"/>
                    <a:pt x="619" y="73"/>
                  </a:cubicBezTo>
                  <a:cubicBezTo>
                    <a:pt x="653" y="73"/>
                    <a:pt x="634" y="1"/>
                    <a:pt x="59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6" name="Google Shape;14106;p56"/>
            <p:cNvSpPr/>
            <p:nvPr/>
          </p:nvSpPr>
          <p:spPr>
            <a:xfrm>
              <a:off x="4600850" y="2732925"/>
              <a:ext cx="16750" cy="6850"/>
            </a:xfrm>
            <a:custGeom>
              <a:avLst/>
              <a:gdLst/>
              <a:ahLst/>
              <a:cxnLst/>
              <a:rect l="l" t="t" r="r" b="b"/>
              <a:pathLst>
                <a:path w="670" h="274" extrusionOk="0">
                  <a:moveTo>
                    <a:pt x="625" y="1"/>
                  </a:moveTo>
                  <a:cubicBezTo>
                    <a:pt x="616" y="1"/>
                    <a:pt x="607" y="4"/>
                    <a:pt x="596" y="12"/>
                  </a:cubicBezTo>
                  <a:cubicBezTo>
                    <a:pt x="418" y="131"/>
                    <a:pt x="227" y="155"/>
                    <a:pt x="37" y="226"/>
                  </a:cubicBezTo>
                  <a:cubicBezTo>
                    <a:pt x="1" y="250"/>
                    <a:pt x="1" y="274"/>
                    <a:pt x="37" y="274"/>
                  </a:cubicBezTo>
                  <a:cubicBezTo>
                    <a:pt x="251" y="274"/>
                    <a:pt x="465" y="190"/>
                    <a:pt x="632" y="71"/>
                  </a:cubicBezTo>
                  <a:cubicBezTo>
                    <a:pt x="669" y="43"/>
                    <a:pt x="655" y="1"/>
                    <a:pt x="62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7" name="Google Shape;14107;p56"/>
            <p:cNvSpPr/>
            <p:nvPr/>
          </p:nvSpPr>
          <p:spPr>
            <a:xfrm>
              <a:off x="4633000" y="2683450"/>
              <a:ext cx="12525" cy="3950"/>
            </a:xfrm>
            <a:custGeom>
              <a:avLst/>
              <a:gdLst/>
              <a:ahLst/>
              <a:cxnLst/>
              <a:rect l="l" t="t" r="r" b="b"/>
              <a:pathLst>
                <a:path w="501" h="158" extrusionOk="0">
                  <a:moveTo>
                    <a:pt x="146" y="1"/>
                  </a:moveTo>
                  <a:cubicBezTo>
                    <a:pt x="109" y="1"/>
                    <a:pt x="72" y="6"/>
                    <a:pt x="25" y="38"/>
                  </a:cubicBezTo>
                  <a:cubicBezTo>
                    <a:pt x="1" y="50"/>
                    <a:pt x="1" y="98"/>
                    <a:pt x="25" y="121"/>
                  </a:cubicBezTo>
                  <a:cubicBezTo>
                    <a:pt x="96" y="157"/>
                    <a:pt x="144" y="157"/>
                    <a:pt x="203" y="157"/>
                  </a:cubicBezTo>
                  <a:lnTo>
                    <a:pt x="418" y="157"/>
                  </a:lnTo>
                  <a:cubicBezTo>
                    <a:pt x="501" y="145"/>
                    <a:pt x="501" y="26"/>
                    <a:pt x="418" y="2"/>
                  </a:cubicBezTo>
                  <a:lnTo>
                    <a:pt x="203" y="2"/>
                  </a:lnTo>
                  <a:cubicBezTo>
                    <a:pt x="183" y="2"/>
                    <a:pt x="165" y="1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8" name="Google Shape;14108;p56"/>
            <p:cNvSpPr/>
            <p:nvPr/>
          </p:nvSpPr>
          <p:spPr>
            <a:xfrm>
              <a:off x="4576750" y="2690350"/>
              <a:ext cx="32475" cy="7325"/>
            </a:xfrm>
            <a:custGeom>
              <a:avLst/>
              <a:gdLst/>
              <a:ahLst/>
              <a:cxnLst/>
              <a:rect l="l" t="t" r="r" b="b"/>
              <a:pathLst>
                <a:path w="1299" h="293" extrusionOk="0">
                  <a:moveTo>
                    <a:pt x="1263" y="0"/>
                  </a:moveTo>
                  <a:cubicBezTo>
                    <a:pt x="1048" y="0"/>
                    <a:pt x="786" y="12"/>
                    <a:pt x="572" y="48"/>
                  </a:cubicBezTo>
                  <a:cubicBezTo>
                    <a:pt x="370" y="72"/>
                    <a:pt x="179" y="107"/>
                    <a:pt x="36" y="203"/>
                  </a:cubicBezTo>
                  <a:cubicBezTo>
                    <a:pt x="1" y="226"/>
                    <a:pt x="1" y="286"/>
                    <a:pt x="48" y="286"/>
                  </a:cubicBezTo>
                  <a:cubicBezTo>
                    <a:pt x="80" y="290"/>
                    <a:pt x="112" y="292"/>
                    <a:pt x="144" y="292"/>
                  </a:cubicBezTo>
                  <a:cubicBezTo>
                    <a:pt x="287" y="292"/>
                    <a:pt x="423" y="251"/>
                    <a:pt x="560" y="203"/>
                  </a:cubicBezTo>
                  <a:cubicBezTo>
                    <a:pt x="810" y="131"/>
                    <a:pt x="1001" y="60"/>
                    <a:pt x="1263" y="48"/>
                  </a:cubicBezTo>
                  <a:cubicBezTo>
                    <a:pt x="1298" y="48"/>
                    <a:pt x="1298" y="0"/>
                    <a:pt x="12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9" name="Google Shape;14109;p56"/>
            <p:cNvSpPr/>
            <p:nvPr/>
          </p:nvSpPr>
          <p:spPr>
            <a:xfrm>
              <a:off x="4650575" y="2671600"/>
              <a:ext cx="10725" cy="3675"/>
            </a:xfrm>
            <a:custGeom>
              <a:avLst/>
              <a:gdLst/>
              <a:ahLst/>
              <a:cxnLst/>
              <a:rect l="l" t="t" r="r" b="b"/>
              <a:pathLst>
                <a:path w="429" h="147" extrusionOk="0">
                  <a:moveTo>
                    <a:pt x="191" y="0"/>
                  </a:moveTo>
                  <a:cubicBezTo>
                    <a:pt x="131" y="0"/>
                    <a:pt x="72" y="24"/>
                    <a:pt x="24" y="60"/>
                  </a:cubicBezTo>
                  <a:cubicBezTo>
                    <a:pt x="0" y="95"/>
                    <a:pt x="24" y="131"/>
                    <a:pt x="60" y="131"/>
                  </a:cubicBezTo>
                  <a:cubicBezTo>
                    <a:pt x="115" y="131"/>
                    <a:pt x="176" y="147"/>
                    <a:pt x="235" y="147"/>
                  </a:cubicBezTo>
                  <a:cubicBezTo>
                    <a:pt x="265" y="147"/>
                    <a:pt x="294" y="143"/>
                    <a:pt x="322" y="131"/>
                  </a:cubicBezTo>
                  <a:cubicBezTo>
                    <a:pt x="357" y="119"/>
                    <a:pt x="429" y="60"/>
                    <a:pt x="369" y="36"/>
                  </a:cubicBezTo>
                  <a:lnTo>
                    <a:pt x="369" y="36"/>
                  </a:lnTo>
                  <a:cubicBezTo>
                    <a:pt x="369" y="32"/>
                    <a:pt x="366" y="29"/>
                    <a:pt x="360" y="25"/>
                  </a:cubicBezTo>
                  <a:lnTo>
                    <a:pt x="360" y="25"/>
                  </a:lnTo>
                  <a:cubicBezTo>
                    <a:pt x="356" y="22"/>
                    <a:pt x="352" y="21"/>
                    <a:pt x="348" y="21"/>
                  </a:cubicBezTo>
                  <a:cubicBezTo>
                    <a:pt x="347" y="21"/>
                    <a:pt x="345" y="21"/>
                    <a:pt x="343" y="22"/>
                  </a:cubicBezTo>
                  <a:lnTo>
                    <a:pt x="343" y="22"/>
                  </a:lnTo>
                  <a:cubicBezTo>
                    <a:pt x="321" y="0"/>
                    <a:pt x="309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0" name="Google Shape;14110;p56"/>
            <p:cNvSpPr/>
            <p:nvPr/>
          </p:nvSpPr>
          <p:spPr>
            <a:xfrm>
              <a:off x="4686700" y="2665050"/>
              <a:ext cx="10325" cy="1850"/>
            </a:xfrm>
            <a:custGeom>
              <a:avLst/>
              <a:gdLst/>
              <a:ahLst/>
              <a:cxnLst/>
              <a:rect l="l" t="t" r="r" b="b"/>
              <a:pathLst>
                <a:path w="413" h="74" extrusionOk="0">
                  <a:moveTo>
                    <a:pt x="389" y="0"/>
                  </a:moveTo>
                  <a:cubicBezTo>
                    <a:pt x="270" y="0"/>
                    <a:pt x="127" y="0"/>
                    <a:pt x="32" y="24"/>
                  </a:cubicBezTo>
                  <a:cubicBezTo>
                    <a:pt x="1" y="45"/>
                    <a:pt x="5" y="74"/>
                    <a:pt x="30" y="74"/>
                  </a:cubicBezTo>
                  <a:cubicBezTo>
                    <a:pt x="34" y="74"/>
                    <a:pt x="39" y="73"/>
                    <a:pt x="44" y="72"/>
                  </a:cubicBezTo>
                  <a:cubicBezTo>
                    <a:pt x="163" y="48"/>
                    <a:pt x="282" y="48"/>
                    <a:pt x="401" y="48"/>
                  </a:cubicBezTo>
                  <a:cubicBezTo>
                    <a:pt x="402" y="49"/>
                    <a:pt x="403" y="49"/>
                    <a:pt x="404" y="49"/>
                  </a:cubicBezTo>
                  <a:cubicBezTo>
                    <a:pt x="412" y="49"/>
                    <a:pt x="410" y="0"/>
                    <a:pt x="38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1" name="Google Shape;14111;p56"/>
            <p:cNvSpPr/>
            <p:nvPr/>
          </p:nvSpPr>
          <p:spPr>
            <a:xfrm>
              <a:off x="4708325" y="2660550"/>
              <a:ext cx="8950" cy="3875"/>
            </a:xfrm>
            <a:custGeom>
              <a:avLst/>
              <a:gdLst/>
              <a:ahLst/>
              <a:cxnLst/>
              <a:rect l="l" t="t" r="r" b="b"/>
              <a:pathLst>
                <a:path w="358" h="155" extrusionOk="0">
                  <a:moveTo>
                    <a:pt x="272" y="1"/>
                  </a:moveTo>
                  <a:cubicBezTo>
                    <a:pt x="269" y="1"/>
                    <a:pt x="266" y="1"/>
                    <a:pt x="262" y="2"/>
                  </a:cubicBezTo>
                  <a:cubicBezTo>
                    <a:pt x="179" y="2"/>
                    <a:pt x="60" y="2"/>
                    <a:pt x="12" y="85"/>
                  </a:cubicBezTo>
                  <a:cubicBezTo>
                    <a:pt x="0" y="109"/>
                    <a:pt x="12" y="144"/>
                    <a:pt x="36" y="144"/>
                  </a:cubicBezTo>
                  <a:cubicBezTo>
                    <a:pt x="52" y="152"/>
                    <a:pt x="64" y="155"/>
                    <a:pt x="74" y="155"/>
                  </a:cubicBezTo>
                  <a:cubicBezTo>
                    <a:pt x="95" y="155"/>
                    <a:pt x="111" y="144"/>
                    <a:pt x="143" y="144"/>
                  </a:cubicBezTo>
                  <a:lnTo>
                    <a:pt x="262" y="144"/>
                  </a:lnTo>
                  <a:cubicBezTo>
                    <a:pt x="354" y="144"/>
                    <a:pt x="357" y="1"/>
                    <a:pt x="27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2" name="Google Shape;14112;p56"/>
            <p:cNvSpPr/>
            <p:nvPr/>
          </p:nvSpPr>
          <p:spPr>
            <a:xfrm>
              <a:off x="4730050" y="2660475"/>
              <a:ext cx="16325" cy="2950"/>
            </a:xfrm>
            <a:custGeom>
              <a:avLst/>
              <a:gdLst/>
              <a:ahLst/>
              <a:cxnLst/>
              <a:rect l="l" t="t" r="r" b="b"/>
              <a:pathLst>
                <a:path w="653" h="118" extrusionOk="0">
                  <a:moveTo>
                    <a:pt x="242" y="1"/>
                  </a:moveTo>
                  <a:cubicBezTo>
                    <a:pt x="173" y="1"/>
                    <a:pt x="105" y="7"/>
                    <a:pt x="36" y="28"/>
                  </a:cubicBezTo>
                  <a:cubicBezTo>
                    <a:pt x="0" y="52"/>
                    <a:pt x="0" y="76"/>
                    <a:pt x="36" y="88"/>
                  </a:cubicBezTo>
                  <a:cubicBezTo>
                    <a:pt x="99" y="109"/>
                    <a:pt x="169" y="118"/>
                    <a:pt x="240" y="118"/>
                  </a:cubicBezTo>
                  <a:cubicBezTo>
                    <a:pt x="373" y="118"/>
                    <a:pt x="511" y="87"/>
                    <a:pt x="619" y="40"/>
                  </a:cubicBezTo>
                  <a:cubicBezTo>
                    <a:pt x="623" y="42"/>
                    <a:pt x="627" y="42"/>
                    <a:pt x="630" y="42"/>
                  </a:cubicBezTo>
                  <a:cubicBezTo>
                    <a:pt x="652" y="42"/>
                    <a:pt x="641" y="5"/>
                    <a:pt x="619" y="5"/>
                  </a:cubicBezTo>
                  <a:cubicBezTo>
                    <a:pt x="582" y="9"/>
                    <a:pt x="545" y="10"/>
                    <a:pt x="509" y="10"/>
                  </a:cubicBezTo>
                  <a:cubicBezTo>
                    <a:pt x="418" y="10"/>
                    <a:pt x="330" y="1"/>
                    <a:pt x="24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3" name="Google Shape;14113;p56"/>
            <p:cNvSpPr/>
            <p:nvPr/>
          </p:nvSpPr>
          <p:spPr>
            <a:xfrm>
              <a:off x="4752075" y="2668250"/>
              <a:ext cx="17275" cy="2475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73" y="0"/>
                  </a:moveTo>
                  <a:cubicBezTo>
                    <a:pt x="125" y="0"/>
                    <a:pt x="78" y="3"/>
                    <a:pt x="36" y="15"/>
                  </a:cubicBezTo>
                  <a:cubicBezTo>
                    <a:pt x="0" y="39"/>
                    <a:pt x="0" y="75"/>
                    <a:pt x="36" y="75"/>
                  </a:cubicBezTo>
                  <a:cubicBezTo>
                    <a:pt x="119" y="98"/>
                    <a:pt x="215" y="98"/>
                    <a:pt x="310" y="98"/>
                  </a:cubicBezTo>
                  <a:lnTo>
                    <a:pt x="631" y="98"/>
                  </a:lnTo>
                  <a:cubicBezTo>
                    <a:pt x="691" y="98"/>
                    <a:pt x="691" y="3"/>
                    <a:pt x="631" y="3"/>
                  </a:cubicBezTo>
                  <a:lnTo>
                    <a:pt x="310" y="3"/>
                  </a:lnTo>
                  <a:cubicBezTo>
                    <a:pt x="268" y="3"/>
                    <a:pt x="221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4" name="Google Shape;14114;p56"/>
            <p:cNvSpPr/>
            <p:nvPr/>
          </p:nvSpPr>
          <p:spPr>
            <a:xfrm>
              <a:off x="4804150" y="2684900"/>
              <a:ext cx="11050" cy="3675"/>
            </a:xfrm>
            <a:custGeom>
              <a:avLst/>
              <a:gdLst/>
              <a:ahLst/>
              <a:cxnLst/>
              <a:rect l="l" t="t" r="r" b="b"/>
              <a:pathLst>
                <a:path w="442" h="147" extrusionOk="0">
                  <a:moveTo>
                    <a:pt x="327" y="20"/>
                  </a:moveTo>
                  <a:cubicBezTo>
                    <a:pt x="331" y="20"/>
                    <a:pt x="331" y="26"/>
                    <a:pt x="316" y="27"/>
                  </a:cubicBezTo>
                  <a:lnTo>
                    <a:pt x="316" y="27"/>
                  </a:lnTo>
                  <a:cubicBezTo>
                    <a:pt x="320" y="22"/>
                    <a:pt x="324" y="20"/>
                    <a:pt x="327" y="20"/>
                  </a:cubicBezTo>
                  <a:close/>
                  <a:moveTo>
                    <a:pt x="330" y="1"/>
                  </a:moveTo>
                  <a:cubicBezTo>
                    <a:pt x="313" y="1"/>
                    <a:pt x="298" y="12"/>
                    <a:pt x="287" y="28"/>
                  </a:cubicBezTo>
                  <a:lnTo>
                    <a:pt x="287" y="28"/>
                  </a:lnTo>
                  <a:cubicBezTo>
                    <a:pt x="251" y="28"/>
                    <a:pt x="227" y="28"/>
                    <a:pt x="179" y="40"/>
                  </a:cubicBezTo>
                  <a:cubicBezTo>
                    <a:pt x="160" y="40"/>
                    <a:pt x="136" y="38"/>
                    <a:pt x="111" y="38"/>
                  </a:cubicBezTo>
                  <a:cubicBezTo>
                    <a:pt x="73" y="38"/>
                    <a:pt x="34" y="42"/>
                    <a:pt x="13" y="63"/>
                  </a:cubicBezTo>
                  <a:cubicBezTo>
                    <a:pt x="1" y="87"/>
                    <a:pt x="1" y="99"/>
                    <a:pt x="13" y="111"/>
                  </a:cubicBezTo>
                  <a:cubicBezTo>
                    <a:pt x="49" y="147"/>
                    <a:pt x="120" y="123"/>
                    <a:pt x="168" y="147"/>
                  </a:cubicBezTo>
                  <a:lnTo>
                    <a:pt x="322" y="147"/>
                  </a:lnTo>
                  <a:cubicBezTo>
                    <a:pt x="430" y="123"/>
                    <a:pt x="441" y="40"/>
                    <a:pt x="346" y="4"/>
                  </a:cubicBezTo>
                  <a:cubicBezTo>
                    <a:pt x="341" y="2"/>
                    <a:pt x="335" y="1"/>
                    <a:pt x="33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5" name="Google Shape;14115;p56"/>
            <p:cNvSpPr/>
            <p:nvPr/>
          </p:nvSpPr>
          <p:spPr>
            <a:xfrm>
              <a:off x="4831250" y="2673175"/>
              <a:ext cx="8650" cy="2600"/>
            </a:xfrm>
            <a:custGeom>
              <a:avLst/>
              <a:gdLst/>
              <a:ahLst/>
              <a:cxnLst/>
              <a:rect l="l" t="t" r="r" b="b"/>
              <a:pathLst>
                <a:path w="346" h="104" extrusionOk="0">
                  <a:moveTo>
                    <a:pt x="187" y="1"/>
                  </a:moveTo>
                  <a:cubicBezTo>
                    <a:pt x="132" y="1"/>
                    <a:pt x="81" y="12"/>
                    <a:pt x="36" y="44"/>
                  </a:cubicBezTo>
                  <a:cubicBezTo>
                    <a:pt x="0" y="56"/>
                    <a:pt x="24" y="104"/>
                    <a:pt x="60" y="104"/>
                  </a:cubicBezTo>
                  <a:cubicBezTo>
                    <a:pt x="155" y="80"/>
                    <a:pt x="262" y="56"/>
                    <a:pt x="346" y="44"/>
                  </a:cubicBezTo>
                  <a:cubicBezTo>
                    <a:pt x="346" y="32"/>
                    <a:pt x="346" y="20"/>
                    <a:pt x="334" y="20"/>
                  </a:cubicBezTo>
                  <a:cubicBezTo>
                    <a:pt x="284" y="9"/>
                    <a:pt x="234" y="1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6" name="Google Shape;14116;p56"/>
            <p:cNvSpPr/>
            <p:nvPr/>
          </p:nvSpPr>
          <p:spPr>
            <a:xfrm>
              <a:off x="4838150" y="2662075"/>
              <a:ext cx="6525" cy="3075"/>
            </a:xfrm>
            <a:custGeom>
              <a:avLst/>
              <a:gdLst/>
              <a:ahLst/>
              <a:cxnLst/>
              <a:rect l="l" t="t" r="r" b="b"/>
              <a:pathLst>
                <a:path w="261" h="123" extrusionOk="0">
                  <a:moveTo>
                    <a:pt x="260" y="0"/>
                  </a:moveTo>
                  <a:lnTo>
                    <a:pt x="260" y="0"/>
                  </a:lnTo>
                  <a:cubicBezTo>
                    <a:pt x="177" y="48"/>
                    <a:pt x="105" y="60"/>
                    <a:pt x="10" y="107"/>
                  </a:cubicBezTo>
                  <a:cubicBezTo>
                    <a:pt x="1" y="107"/>
                    <a:pt x="6" y="122"/>
                    <a:pt x="15" y="122"/>
                  </a:cubicBezTo>
                  <a:cubicBezTo>
                    <a:pt x="17" y="122"/>
                    <a:pt x="20" y="122"/>
                    <a:pt x="22" y="119"/>
                  </a:cubicBezTo>
                  <a:cubicBezTo>
                    <a:pt x="105" y="83"/>
                    <a:pt x="189" y="60"/>
                    <a:pt x="26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7" name="Google Shape;14117;p56"/>
            <p:cNvSpPr/>
            <p:nvPr/>
          </p:nvSpPr>
          <p:spPr>
            <a:xfrm>
              <a:off x="4836300" y="2623950"/>
              <a:ext cx="13425" cy="4500"/>
            </a:xfrm>
            <a:custGeom>
              <a:avLst/>
              <a:gdLst/>
              <a:ahLst/>
              <a:cxnLst/>
              <a:rect l="l" t="t" r="r" b="b"/>
              <a:pathLst>
                <a:path w="537" h="180" extrusionOk="0">
                  <a:moveTo>
                    <a:pt x="453" y="0"/>
                  </a:moveTo>
                  <a:cubicBezTo>
                    <a:pt x="449" y="0"/>
                    <a:pt x="445" y="1"/>
                    <a:pt x="441" y="1"/>
                  </a:cubicBezTo>
                  <a:cubicBezTo>
                    <a:pt x="310" y="1"/>
                    <a:pt x="144" y="37"/>
                    <a:pt x="25" y="108"/>
                  </a:cubicBezTo>
                  <a:cubicBezTo>
                    <a:pt x="1" y="120"/>
                    <a:pt x="13" y="180"/>
                    <a:pt x="36" y="180"/>
                  </a:cubicBezTo>
                  <a:cubicBezTo>
                    <a:pt x="179" y="180"/>
                    <a:pt x="298" y="144"/>
                    <a:pt x="429" y="144"/>
                  </a:cubicBezTo>
                  <a:cubicBezTo>
                    <a:pt x="532" y="121"/>
                    <a:pt x="536" y="0"/>
                    <a:pt x="45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8" name="Google Shape;14118;p56"/>
            <p:cNvSpPr/>
            <p:nvPr/>
          </p:nvSpPr>
          <p:spPr>
            <a:xfrm>
              <a:off x="4827075" y="2607600"/>
              <a:ext cx="18475" cy="5625"/>
            </a:xfrm>
            <a:custGeom>
              <a:avLst/>
              <a:gdLst/>
              <a:ahLst/>
              <a:cxnLst/>
              <a:rect l="l" t="t" r="r" b="b"/>
              <a:pathLst>
                <a:path w="739" h="225" extrusionOk="0">
                  <a:moveTo>
                    <a:pt x="620" y="0"/>
                  </a:moveTo>
                  <a:cubicBezTo>
                    <a:pt x="513" y="24"/>
                    <a:pt x="394" y="36"/>
                    <a:pt x="286" y="48"/>
                  </a:cubicBezTo>
                  <a:cubicBezTo>
                    <a:pt x="203" y="60"/>
                    <a:pt x="96" y="60"/>
                    <a:pt x="36" y="143"/>
                  </a:cubicBezTo>
                  <a:cubicBezTo>
                    <a:pt x="1" y="167"/>
                    <a:pt x="24" y="203"/>
                    <a:pt x="48" y="215"/>
                  </a:cubicBezTo>
                  <a:cubicBezTo>
                    <a:pt x="78" y="222"/>
                    <a:pt x="107" y="225"/>
                    <a:pt x="137" y="225"/>
                  </a:cubicBezTo>
                  <a:cubicBezTo>
                    <a:pt x="203" y="225"/>
                    <a:pt x="268" y="211"/>
                    <a:pt x="334" y="203"/>
                  </a:cubicBezTo>
                  <a:cubicBezTo>
                    <a:pt x="441" y="167"/>
                    <a:pt x="548" y="155"/>
                    <a:pt x="667" y="119"/>
                  </a:cubicBezTo>
                  <a:cubicBezTo>
                    <a:pt x="739" y="107"/>
                    <a:pt x="691" y="0"/>
                    <a:pt x="62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9" name="Google Shape;14119;p56"/>
            <p:cNvSpPr/>
            <p:nvPr/>
          </p:nvSpPr>
          <p:spPr>
            <a:xfrm>
              <a:off x="4817250" y="2613250"/>
              <a:ext cx="4775" cy="975"/>
            </a:xfrm>
            <a:custGeom>
              <a:avLst/>
              <a:gdLst/>
              <a:ahLst/>
              <a:cxnLst/>
              <a:rect l="l" t="t" r="r" b="b"/>
              <a:pathLst>
                <a:path w="191" h="39" extrusionOk="0">
                  <a:moveTo>
                    <a:pt x="13" y="0"/>
                  </a:moveTo>
                  <a:cubicBezTo>
                    <a:pt x="1" y="0"/>
                    <a:pt x="1" y="36"/>
                    <a:pt x="13" y="36"/>
                  </a:cubicBezTo>
                  <a:lnTo>
                    <a:pt x="167" y="36"/>
                  </a:lnTo>
                  <a:cubicBezTo>
                    <a:pt x="170" y="37"/>
                    <a:pt x="172" y="38"/>
                    <a:pt x="175" y="38"/>
                  </a:cubicBezTo>
                  <a:cubicBezTo>
                    <a:pt x="191" y="38"/>
                    <a:pt x="189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0" name="Google Shape;14120;p56"/>
            <p:cNvSpPr/>
            <p:nvPr/>
          </p:nvSpPr>
          <p:spPr>
            <a:xfrm>
              <a:off x="4821725" y="2598375"/>
              <a:ext cx="7750" cy="1575"/>
            </a:xfrm>
            <a:custGeom>
              <a:avLst/>
              <a:gdLst/>
              <a:ahLst/>
              <a:cxnLst/>
              <a:rect l="l" t="t" r="r" b="b"/>
              <a:pathLst>
                <a:path w="310" h="63" extrusionOk="0">
                  <a:moveTo>
                    <a:pt x="310" y="0"/>
                  </a:moveTo>
                  <a:cubicBezTo>
                    <a:pt x="203" y="0"/>
                    <a:pt x="119" y="0"/>
                    <a:pt x="12" y="36"/>
                  </a:cubicBezTo>
                  <a:cubicBezTo>
                    <a:pt x="2" y="36"/>
                    <a:pt x="1" y="62"/>
                    <a:pt x="15" y="62"/>
                  </a:cubicBezTo>
                  <a:cubicBezTo>
                    <a:pt x="18" y="62"/>
                    <a:pt x="21" y="61"/>
                    <a:pt x="24" y="60"/>
                  </a:cubicBezTo>
                  <a:cubicBezTo>
                    <a:pt x="119" y="36"/>
                    <a:pt x="227" y="12"/>
                    <a:pt x="3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1" name="Google Shape;14121;p56"/>
            <p:cNvSpPr/>
            <p:nvPr/>
          </p:nvSpPr>
          <p:spPr>
            <a:xfrm>
              <a:off x="4811000" y="2589150"/>
              <a:ext cx="14025" cy="3575"/>
            </a:xfrm>
            <a:custGeom>
              <a:avLst/>
              <a:gdLst/>
              <a:ahLst/>
              <a:cxnLst/>
              <a:rect l="l" t="t" r="r" b="b"/>
              <a:pathLst>
                <a:path w="561" h="143" extrusionOk="0">
                  <a:moveTo>
                    <a:pt x="513" y="0"/>
                  </a:moveTo>
                  <a:cubicBezTo>
                    <a:pt x="370" y="71"/>
                    <a:pt x="191" y="107"/>
                    <a:pt x="25" y="107"/>
                  </a:cubicBezTo>
                  <a:cubicBezTo>
                    <a:pt x="1" y="107"/>
                    <a:pt x="1" y="143"/>
                    <a:pt x="25" y="143"/>
                  </a:cubicBezTo>
                  <a:cubicBezTo>
                    <a:pt x="203" y="143"/>
                    <a:pt x="382" y="119"/>
                    <a:pt x="537" y="48"/>
                  </a:cubicBezTo>
                  <a:cubicBezTo>
                    <a:pt x="560" y="24"/>
                    <a:pt x="548" y="0"/>
                    <a:pt x="51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2" name="Google Shape;14122;p56"/>
            <p:cNvSpPr/>
            <p:nvPr/>
          </p:nvSpPr>
          <p:spPr>
            <a:xfrm>
              <a:off x="4798500" y="2584675"/>
              <a:ext cx="12825" cy="3300"/>
            </a:xfrm>
            <a:custGeom>
              <a:avLst/>
              <a:gdLst/>
              <a:ahLst/>
              <a:cxnLst/>
              <a:rect l="l" t="t" r="r" b="b"/>
              <a:pathLst>
                <a:path w="513" h="132" extrusionOk="0">
                  <a:moveTo>
                    <a:pt x="477" y="0"/>
                  </a:moveTo>
                  <a:cubicBezTo>
                    <a:pt x="334" y="48"/>
                    <a:pt x="167" y="72"/>
                    <a:pt x="24" y="120"/>
                  </a:cubicBezTo>
                  <a:cubicBezTo>
                    <a:pt x="1" y="120"/>
                    <a:pt x="24" y="131"/>
                    <a:pt x="24" y="131"/>
                  </a:cubicBezTo>
                  <a:cubicBezTo>
                    <a:pt x="167" y="108"/>
                    <a:pt x="334" y="72"/>
                    <a:pt x="477" y="24"/>
                  </a:cubicBezTo>
                  <a:cubicBezTo>
                    <a:pt x="513" y="24"/>
                    <a:pt x="513" y="0"/>
                    <a:pt x="47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3" name="Google Shape;14123;p56"/>
            <p:cNvSpPr/>
            <p:nvPr/>
          </p:nvSpPr>
          <p:spPr>
            <a:xfrm>
              <a:off x="4794050" y="2574150"/>
              <a:ext cx="11025" cy="7325"/>
            </a:xfrm>
            <a:custGeom>
              <a:avLst/>
              <a:gdLst/>
              <a:ahLst/>
              <a:cxnLst/>
              <a:rect l="l" t="t" r="r" b="b"/>
              <a:pathLst>
                <a:path w="441" h="293" extrusionOk="0">
                  <a:moveTo>
                    <a:pt x="416" y="0"/>
                  </a:moveTo>
                  <a:cubicBezTo>
                    <a:pt x="412" y="0"/>
                    <a:pt x="408" y="2"/>
                    <a:pt x="405" y="5"/>
                  </a:cubicBezTo>
                  <a:cubicBezTo>
                    <a:pt x="298" y="136"/>
                    <a:pt x="167" y="207"/>
                    <a:pt x="24" y="255"/>
                  </a:cubicBezTo>
                  <a:cubicBezTo>
                    <a:pt x="3" y="255"/>
                    <a:pt x="0" y="292"/>
                    <a:pt x="25" y="292"/>
                  </a:cubicBezTo>
                  <a:cubicBezTo>
                    <a:pt x="28" y="292"/>
                    <a:pt x="32" y="292"/>
                    <a:pt x="36" y="290"/>
                  </a:cubicBezTo>
                  <a:cubicBezTo>
                    <a:pt x="202" y="243"/>
                    <a:pt x="333" y="171"/>
                    <a:pt x="441" y="29"/>
                  </a:cubicBezTo>
                  <a:cubicBezTo>
                    <a:pt x="441" y="11"/>
                    <a:pt x="428" y="0"/>
                    <a:pt x="41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4" name="Google Shape;14124;p56"/>
            <p:cNvSpPr/>
            <p:nvPr/>
          </p:nvSpPr>
          <p:spPr>
            <a:xfrm>
              <a:off x="4791650" y="2550150"/>
              <a:ext cx="18775" cy="4775"/>
            </a:xfrm>
            <a:custGeom>
              <a:avLst/>
              <a:gdLst/>
              <a:ahLst/>
              <a:cxnLst/>
              <a:rect l="l" t="t" r="r" b="b"/>
              <a:pathLst>
                <a:path w="751" h="191" extrusionOk="0">
                  <a:moveTo>
                    <a:pt x="691" y="0"/>
                  </a:moveTo>
                  <a:cubicBezTo>
                    <a:pt x="572" y="0"/>
                    <a:pt x="453" y="12"/>
                    <a:pt x="334" y="24"/>
                  </a:cubicBezTo>
                  <a:cubicBezTo>
                    <a:pt x="227" y="36"/>
                    <a:pt x="108" y="60"/>
                    <a:pt x="25" y="131"/>
                  </a:cubicBezTo>
                  <a:cubicBezTo>
                    <a:pt x="1" y="143"/>
                    <a:pt x="25" y="191"/>
                    <a:pt x="60" y="191"/>
                  </a:cubicBezTo>
                  <a:cubicBezTo>
                    <a:pt x="156" y="191"/>
                    <a:pt x="251" y="143"/>
                    <a:pt x="334" y="131"/>
                  </a:cubicBezTo>
                  <a:cubicBezTo>
                    <a:pt x="453" y="96"/>
                    <a:pt x="572" y="96"/>
                    <a:pt x="691" y="84"/>
                  </a:cubicBezTo>
                  <a:cubicBezTo>
                    <a:pt x="751" y="84"/>
                    <a:pt x="751" y="0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5" name="Google Shape;14125;p56"/>
            <p:cNvSpPr/>
            <p:nvPr/>
          </p:nvSpPr>
          <p:spPr>
            <a:xfrm>
              <a:off x="4797025" y="2533850"/>
              <a:ext cx="11675" cy="4300"/>
            </a:xfrm>
            <a:custGeom>
              <a:avLst/>
              <a:gdLst/>
              <a:ahLst/>
              <a:cxnLst/>
              <a:rect l="l" t="t" r="r" b="b"/>
              <a:pathLst>
                <a:path w="467" h="172" extrusionOk="0">
                  <a:moveTo>
                    <a:pt x="409" y="1"/>
                  </a:moveTo>
                  <a:cubicBezTo>
                    <a:pt x="401" y="1"/>
                    <a:pt x="391" y="3"/>
                    <a:pt x="381" y="9"/>
                  </a:cubicBezTo>
                  <a:cubicBezTo>
                    <a:pt x="274" y="69"/>
                    <a:pt x="155" y="69"/>
                    <a:pt x="36" y="93"/>
                  </a:cubicBezTo>
                  <a:cubicBezTo>
                    <a:pt x="0" y="93"/>
                    <a:pt x="0" y="140"/>
                    <a:pt x="36" y="152"/>
                  </a:cubicBezTo>
                  <a:cubicBezTo>
                    <a:pt x="81" y="165"/>
                    <a:pt x="126" y="171"/>
                    <a:pt x="171" y="171"/>
                  </a:cubicBezTo>
                  <a:cubicBezTo>
                    <a:pt x="256" y="171"/>
                    <a:pt x="339" y="147"/>
                    <a:pt x="417" y="93"/>
                  </a:cubicBezTo>
                  <a:cubicBezTo>
                    <a:pt x="466" y="63"/>
                    <a:pt x="450" y="1"/>
                    <a:pt x="40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6" name="Google Shape;14126;p56"/>
            <p:cNvSpPr/>
            <p:nvPr/>
          </p:nvSpPr>
          <p:spPr>
            <a:xfrm>
              <a:off x="4795000" y="2523950"/>
              <a:ext cx="11875" cy="5500"/>
            </a:xfrm>
            <a:custGeom>
              <a:avLst/>
              <a:gdLst/>
              <a:ahLst/>
              <a:cxnLst/>
              <a:rect l="l" t="t" r="r" b="b"/>
              <a:pathLst>
                <a:path w="475" h="220" extrusionOk="0">
                  <a:moveTo>
                    <a:pt x="438" y="1"/>
                  </a:moveTo>
                  <a:cubicBezTo>
                    <a:pt x="295" y="48"/>
                    <a:pt x="129" y="72"/>
                    <a:pt x="10" y="191"/>
                  </a:cubicBezTo>
                  <a:cubicBezTo>
                    <a:pt x="1" y="209"/>
                    <a:pt x="5" y="220"/>
                    <a:pt x="12" y="220"/>
                  </a:cubicBezTo>
                  <a:cubicBezTo>
                    <a:pt x="15" y="220"/>
                    <a:pt x="18" y="218"/>
                    <a:pt x="22" y="215"/>
                  </a:cubicBezTo>
                  <a:cubicBezTo>
                    <a:pt x="141" y="108"/>
                    <a:pt x="307" y="72"/>
                    <a:pt x="462" y="36"/>
                  </a:cubicBezTo>
                  <a:cubicBezTo>
                    <a:pt x="474" y="36"/>
                    <a:pt x="474" y="1"/>
                    <a:pt x="43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7" name="Google Shape;14127;p56"/>
            <p:cNvSpPr/>
            <p:nvPr/>
          </p:nvSpPr>
          <p:spPr>
            <a:xfrm>
              <a:off x="4759800" y="2529875"/>
              <a:ext cx="27025" cy="5575"/>
            </a:xfrm>
            <a:custGeom>
              <a:avLst/>
              <a:gdLst/>
              <a:ahLst/>
              <a:cxnLst/>
              <a:rect l="l" t="t" r="r" b="b"/>
              <a:pathLst>
                <a:path w="1081" h="223" extrusionOk="0">
                  <a:moveTo>
                    <a:pt x="1043" y="0"/>
                  </a:moveTo>
                  <a:cubicBezTo>
                    <a:pt x="1041" y="0"/>
                    <a:pt x="1039" y="1"/>
                    <a:pt x="1037" y="2"/>
                  </a:cubicBezTo>
                  <a:cubicBezTo>
                    <a:pt x="858" y="49"/>
                    <a:pt x="680" y="73"/>
                    <a:pt x="477" y="97"/>
                  </a:cubicBezTo>
                  <a:cubicBezTo>
                    <a:pt x="346" y="109"/>
                    <a:pt x="179" y="97"/>
                    <a:pt x="48" y="133"/>
                  </a:cubicBezTo>
                  <a:cubicBezTo>
                    <a:pt x="13" y="156"/>
                    <a:pt x="1" y="216"/>
                    <a:pt x="48" y="216"/>
                  </a:cubicBezTo>
                  <a:cubicBezTo>
                    <a:pt x="76" y="221"/>
                    <a:pt x="105" y="223"/>
                    <a:pt x="133" y="223"/>
                  </a:cubicBezTo>
                  <a:cubicBezTo>
                    <a:pt x="251" y="223"/>
                    <a:pt x="372" y="190"/>
                    <a:pt x="477" y="180"/>
                  </a:cubicBezTo>
                  <a:cubicBezTo>
                    <a:pt x="680" y="156"/>
                    <a:pt x="858" y="121"/>
                    <a:pt x="1037" y="61"/>
                  </a:cubicBezTo>
                  <a:cubicBezTo>
                    <a:pt x="1080" y="50"/>
                    <a:pt x="1064" y="0"/>
                    <a:pt x="104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8" name="Google Shape;14128;p56"/>
            <p:cNvSpPr/>
            <p:nvPr/>
          </p:nvSpPr>
          <p:spPr>
            <a:xfrm>
              <a:off x="4729750" y="2538525"/>
              <a:ext cx="19375" cy="5100"/>
            </a:xfrm>
            <a:custGeom>
              <a:avLst/>
              <a:gdLst/>
              <a:ahLst/>
              <a:cxnLst/>
              <a:rect l="l" t="t" r="r" b="b"/>
              <a:pathLst>
                <a:path w="775" h="204" extrusionOk="0">
                  <a:moveTo>
                    <a:pt x="774" y="1"/>
                  </a:moveTo>
                  <a:lnTo>
                    <a:pt x="774" y="1"/>
                  </a:lnTo>
                  <a:cubicBezTo>
                    <a:pt x="524" y="84"/>
                    <a:pt x="286" y="144"/>
                    <a:pt x="36" y="168"/>
                  </a:cubicBezTo>
                  <a:cubicBezTo>
                    <a:pt x="0" y="168"/>
                    <a:pt x="0" y="203"/>
                    <a:pt x="36" y="203"/>
                  </a:cubicBezTo>
                  <a:cubicBezTo>
                    <a:pt x="286" y="203"/>
                    <a:pt x="536" y="120"/>
                    <a:pt x="77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9" name="Google Shape;14129;p56"/>
            <p:cNvSpPr/>
            <p:nvPr/>
          </p:nvSpPr>
          <p:spPr>
            <a:xfrm>
              <a:off x="4728250" y="2530200"/>
              <a:ext cx="14925" cy="4200"/>
            </a:xfrm>
            <a:custGeom>
              <a:avLst/>
              <a:gdLst/>
              <a:ahLst/>
              <a:cxnLst/>
              <a:rect l="l" t="t" r="r" b="b"/>
              <a:pathLst>
                <a:path w="597" h="168" extrusionOk="0">
                  <a:moveTo>
                    <a:pt x="584" y="1"/>
                  </a:moveTo>
                  <a:cubicBezTo>
                    <a:pt x="406" y="84"/>
                    <a:pt x="215" y="143"/>
                    <a:pt x="13" y="143"/>
                  </a:cubicBezTo>
                  <a:cubicBezTo>
                    <a:pt x="1" y="143"/>
                    <a:pt x="1" y="167"/>
                    <a:pt x="13" y="167"/>
                  </a:cubicBezTo>
                  <a:cubicBezTo>
                    <a:pt x="215" y="167"/>
                    <a:pt x="406" y="96"/>
                    <a:pt x="596" y="24"/>
                  </a:cubicBezTo>
                  <a:lnTo>
                    <a:pt x="58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0" name="Google Shape;14130;p56"/>
            <p:cNvSpPr/>
            <p:nvPr/>
          </p:nvSpPr>
          <p:spPr>
            <a:xfrm>
              <a:off x="4721775" y="2526925"/>
              <a:ext cx="15150" cy="5425"/>
            </a:xfrm>
            <a:custGeom>
              <a:avLst/>
              <a:gdLst/>
              <a:ahLst/>
              <a:cxnLst/>
              <a:rect l="l" t="t" r="r" b="b"/>
              <a:pathLst>
                <a:path w="606" h="217" extrusionOk="0">
                  <a:moveTo>
                    <a:pt x="510" y="1"/>
                  </a:moveTo>
                  <a:cubicBezTo>
                    <a:pt x="355" y="13"/>
                    <a:pt x="153" y="48"/>
                    <a:pt x="22" y="167"/>
                  </a:cubicBezTo>
                  <a:cubicBezTo>
                    <a:pt x="0" y="178"/>
                    <a:pt x="17" y="217"/>
                    <a:pt x="46" y="217"/>
                  </a:cubicBezTo>
                  <a:cubicBezTo>
                    <a:pt x="50" y="217"/>
                    <a:pt x="53" y="216"/>
                    <a:pt x="57" y="215"/>
                  </a:cubicBezTo>
                  <a:cubicBezTo>
                    <a:pt x="183" y="186"/>
                    <a:pt x="301" y="149"/>
                    <a:pt x="424" y="149"/>
                  </a:cubicBezTo>
                  <a:cubicBezTo>
                    <a:pt x="452" y="149"/>
                    <a:pt x="481" y="151"/>
                    <a:pt x="510" y="155"/>
                  </a:cubicBezTo>
                  <a:cubicBezTo>
                    <a:pt x="605" y="155"/>
                    <a:pt x="605" y="1"/>
                    <a:pt x="51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1" name="Google Shape;14131;p56"/>
            <p:cNvSpPr/>
            <p:nvPr/>
          </p:nvSpPr>
          <p:spPr>
            <a:xfrm>
              <a:off x="4660100" y="2520975"/>
              <a:ext cx="60975" cy="6000"/>
            </a:xfrm>
            <a:custGeom>
              <a:avLst/>
              <a:gdLst/>
              <a:ahLst/>
              <a:cxnLst/>
              <a:rect l="l" t="t" r="r" b="b"/>
              <a:pathLst>
                <a:path w="2439" h="240" extrusionOk="0">
                  <a:moveTo>
                    <a:pt x="2417" y="1"/>
                  </a:moveTo>
                  <a:cubicBezTo>
                    <a:pt x="1608" y="108"/>
                    <a:pt x="822" y="215"/>
                    <a:pt x="24" y="227"/>
                  </a:cubicBezTo>
                  <a:cubicBezTo>
                    <a:pt x="0" y="227"/>
                    <a:pt x="0" y="239"/>
                    <a:pt x="24" y="239"/>
                  </a:cubicBezTo>
                  <a:cubicBezTo>
                    <a:pt x="69" y="239"/>
                    <a:pt x="115" y="240"/>
                    <a:pt x="160" y="240"/>
                  </a:cubicBezTo>
                  <a:cubicBezTo>
                    <a:pt x="914" y="240"/>
                    <a:pt x="1677" y="149"/>
                    <a:pt x="2429" y="36"/>
                  </a:cubicBezTo>
                  <a:cubicBezTo>
                    <a:pt x="2430" y="38"/>
                    <a:pt x="2431" y="38"/>
                    <a:pt x="2432" y="38"/>
                  </a:cubicBezTo>
                  <a:cubicBezTo>
                    <a:pt x="2438" y="38"/>
                    <a:pt x="2428" y="1"/>
                    <a:pt x="241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2" name="Google Shape;14132;p56"/>
            <p:cNvSpPr/>
            <p:nvPr/>
          </p:nvSpPr>
          <p:spPr>
            <a:xfrm>
              <a:off x="4679150" y="2498875"/>
              <a:ext cx="10025" cy="5150"/>
            </a:xfrm>
            <a:custGeom>
              <a:avLst/>
              <a:gdLst/>
              <a:ahLst/>
              <a:cxnLst/>
              <a:rect l="l" t="t" r="r" b="b"/>
              <a:pathLst>
                <a:path w="401" h="206" extrusionOk="0">
                  <a:moveTo>
                    <a:pt x="327" y="0"/>
                  </a:moveTo>
                  <a:cubicBezTo>
                    <a:pt x="321" y="0"/>
                    <a:pt x="316" y="1"/>
                    <a:pt x="310" y="3"/>
                  </a:cubicBezTo>
                  <a:cubicBezTo>
                    <a:pt x="215" y="39"/>
                    <a:pt x="119" y="87"/>
                    <a:pt x="36" y="146"/>
                  </a:cubicBezTo>
                  <a:cubicBezTo>
                    <a:pt x="0" y="158"/>
                    <a:pt x="12" y="206"/>
                    <a:pt x="60" y="206"/>
                  </a:cubicBezTo>
                  <a:cubicBezTo>
                    <a:pt x="167" y="170"/>
                    <a:pt x="250" y="146"/>
                    <a:pt x="357" y="111"/>
                  </a:cubicBezTo>
                  <a:cubicBezTo>
                    <a:pt x="400" y="89"/>
                    <a:pt x="376" y="0"/>
                    <a:pt x="32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3" name="Google Shape;14133;p56"/>
            <p:cNvSpPr/>
            <p:nvPr/>
          </p:nvSpPr>
          <p:spPr>
            <a:xfrm>
              <a:off x="4670500" y="2501625"/>
              <a:ext cx="2425" cy="2400"/>
            </a:xfrm>
            <a:custGeom>
              <a:avLst/>
              <a:gdLst/>
              <a:ahLst/>
              <a:cxnLst/>
              <a:rect l="l" t="t" r="r" b="b"/>
              <a:pathLst>
                <a:path w="97" h="96" extrusionOk="0">
                  <a:moveTo>
                    <a:pt x="96" y="1"/>
                  </a:moveTo>
                  <a:lnTo>
                    <a:pt x="25" y="72"/>
                  </a:lnTo>
                  <a:cubicBezTo>
                    <a:pt x="1" y="96"/>
                    <a:pt x="25" y="96"/>
                    <a:pt x="37" y="96"/>
                  </a:cubicBezTo>
                  <a:cubicBezTo>
                    <a:pt x="49" y="60"/>
                    <a:pt x="84" y="48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4" name="Google Shape;14134;p56"/>
            <p:cNvSpPr/>
            <p:nvPr/>
          </p:nvSpPr>
          <p:spPr>
            <a:xfrm>
              <a:off x="4655625" y="2490475"/>
              <a:ext cx="22850" cy="5250"/>
            </a:xfrm>
            <a:custGeom>
              <a:avLst/>
              <a:gdLst/>
              <a:ahLst/>
              <a:cxnLst/>
              <a:rect l="l" t="t" r="r" b="b"/>
              <a:pathLst>
                <a:path w="914" h="210" extrusionOk="0">
                  <a:moveTo>
                    <a:pt x="173" y="1"/>
                  </a:moveTo>
                  <a:cubicBezTo>
                    <a:pt x="132" y="1"/>
                    <a:pt x="90" y="2"/>
                    <a:pt x="48" y="6"/>
                  </a:cubicBezTo>
                  <a:cubicBezTo>
                    <a:pt x="1" y="6"/>
                    <a:pt x="1" y="66"/>
                    <a:pt x="36" y="78"/>
                  </a:cubicBezTo>
                  <a:cubicBezTo>
                    <a:pt x="275" y="161"/>
                    <a:pt x="525" y="185"/>
                    <a:pt x="775" y="208"/>
                  </a:cubicBezTo>
                  <a:cubicBezTo>
                    <a:pt x="778" y="209"/>
                    <a:pt x="782" y="209"/>
                    <a:pt x="786" y="209"/>
                  </a:cubicBezTo>
                  <a:cubicBezTo>
                    <a:pt x="873" y="209"/>
                    <a:pt x="914" y="78"/>
                    <a:pt x="822" y="78"/>
                  </a:cubicBezTo>
                  <a:cubicBezTo>
                    <a:pt x="612" y="47"/>
                    <a:pt x="393" y="1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5" name="Google Shape;14135;p56"/>
            <p:cNvSpPr/>
            <p:nvPr/>
          </p:nvSpPr>
          <p:spPr>
            <a:xfrm>
              <a:off x="4630350" y="2476625"/>
              <a:ext cx="11025" cy="2500"/>
            </a:xfrm>
            <a:custGeom>
              <a:avLst/>
              <a:gdLst/>
              <a:ahLst/>
              <a:cxnLst/>
              <a:rect l="l" t="t" r="r" b="b"/>
              <a:pathLst>
                <a:path w="441" h="100" extrusionOk="0">
                  <a:moveTo>
                    <a:pt x="404" y="0"/>
                  </a:moveTo>
                  <a:cubicBezTo>
                    <a:pt x="273" y="36"/>
                    <a:pt x="143" y="48"/>
                    <a:pt x="23" y="84"/>
                  </a:cubicBezTo>
                  <a:cubicBezTo>
                    <a:pt x="4" y="84"/>
                    <a:pt x="1" y="99"/>
                    <a:pt x="12" y="99"/>
                  </a:cubicBezTo>
                  <a:cubicBezTo>
                    <a:pt x="15" y="99"/>
                    <a:pt x="19" y="98"/>
                    <a:pt x="23" y="96"/>
                  </a:cubicBezTo>
                  <a:cubicBezTo>
                    <a:pt x="154" y="60"/>
                    <a:pt x="285" y="48"/>
                    <a:pt x="404" y="24"/>
                  </a:cubicBezTo>
                  <a:cubicBezTo>
                    <a:pt x="440" y="24"/>
                    <a:pt x="416" y="0"/>
                    <a:pt x="4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6" name="Google Shape;14136;p56"/>
            <p:cNvSpPr/>
            <p:nvPr/>
          </p:nvSpPr>
          <p:spPr>
            <a:xfrm>
              <a:off x="4612475" y="2457275"/>
              <a:ext cx="20250" cy="5025"/>
            </a:xfrm>
            <a:custGeom>
              <a:avLst/>
              <a:gdLst/>
              <a:ahLst/>
              <a:cxnLst/>
              <a:rect l="l" t="t" r="r" b="b"/>
              <a:pathLst>
                <a:path w="810" h="201" extrusionOk="0">
                  <a:moveTo>
                    <a:pt x="727" y="1"/>
                  </a:moveTo>
                  <a:cubicBezTo>
                    <a:pt x="619" y="1"/>
                    <a:pt x="512" y="24"/>
                    <a:pt x="393" y="36"/>
                  </a:cubicBezTo>
                  <a:cubicBezTo>
                    <a:pt x="274" y="48"/>
                    <a:pt x="155" y="48"/>
                    <a:pt x="36" y="108"/>
                  </a:cubicBezTo>
                  <a:cubicBezTo>
                    <a:pt x="0" y="120"/>
                    <a:pt x="24" y="155"/>
                    <a:pt x="48" y="167"/>
                  </a:cubicBezTo>
                  <a:cubicBezTo>
                    <a:pt x="98" y="191"/>
                    <a:pt x="154" y="200"/>
                    <a:pt x="211" y="200"/>
                  </a:cubicBezTo>
                  <a:cubicBezTo>
                    <a:pt x="383" y="200"/>
                    <a:pt x="575" y="120"/>
                    <a:pt x="727" y="120"/>
                  </a:cubicBezTo>
                  <a:cubicBezTo>
                    <a:pt x="810" y="120"/>
                    <a:pt x="810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7" name="Google Shape;14137;p56"/>
            <p:cNvSpPr/>
            <p:nvPr/>
          </p:nvSpPr>
          <p:spPr>
            <a:xfrm>
              <a:off x="4600850" y="2458000"/>
              <a:ext cx="14000" cy="6275"/>
            </a:xfrm>
            <a:custGeom>
              <a:avLst/>
              <a:gdLst/>
              <a:ahLst/>
              <a:cxnLst/>
              <a:rect l="l" t="t" r="r" b="b"/>
              <a:pathLst>
                <a:path w="560" h="251" extrusionOk="0">
                  <a:moveTo>
                    <a:pt x="419" y="0"/>
                  </a:moveTo>
                  <a:cubicBezTo>
                    <a:pt x="407" y="0"/>
                    <a:pt x="395" y="3"/>
                    <a:pt x="382" y="7"/>
                  </a:cubicBezTo>
                  <a:cubicBezTo>
                    <a:pt x="275" y="31"/>
                    <a:pt x="108" y="7"/>
                    <a:pt x="37" y="91"/>
                  </a:cubicBezTo>
                  <a:cubicBezTo>
                    <a:pt x="1" y="126"/>
                    <a:pt x="1" y="150"/>
                    <a:pt x="37" y="186"/>
                  </a:cubicBezTo>
                  <a:cubicBezTo>
                    <a:pt x="74" y="234"/>
                    <a:pt x="134" y="251"/>
                    <a:pt x="201" y="251"/>
                  </a:cubicBezTo>
                  <a:cubicBezTo>
                    <a:pt x="284" y="251"/>
                    <a:pt x="375" y="224"/>
                    <a:pt x="441" y="198"/>
                  </a:cubicBezTo>
                  <a:cubicBezTo>
                    <a:pt x="559" y="176"/>
                    <a:pt x="523" y="0"/>
                    <a:pt x="41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8" name="Google Shape;14138;p56"/>
            <p:cNvSpPr/>
            <p:nvPr/>
          </p:nvSpPr>
          <p:spPr>
            <a:xfrm>
              <a:off x="4599975" y="2446275"/>
              <a:ext cx="22350" cy="4775"/>
            </a:xfrm>
            <a:custGeom>
              <a:avLst/>
              <a:gdLst/>
              <a:ahLst/>
              <a:cxnLst/>
              <a:rect l="l" t="t" r="r" b="b"/>
              <a:pathLst>
                <a:path w="894" h="191" extrusionOk="0">
                  <a:moveTo>
                    <a:pt x="881" y="0"/>
                  </a:moveTo>
                  <a:cubicBezTo>
                    <a:pt x="804" y="6"/>
                    <a:pt x="729" y="6"/>
                    <a:pt x="655" y="6"/>
                  </a:cubicBezTo>
                  <a:cubicBezTo>
                    <a:pt x="581" y="6"/>
                    <a:pt x="506" y="6"/>
                    <a:pt x="429" y="12"/>
                  </a:cubicBezTo>
                  <a:cubicBezTo>
                    <a:pt x="298" y="24"/>
                    <a:pt x="167" y="60"/>
                    <a:pt x="24" y="119"/>
                  </a:cubicBezTo>
                  <a:cubicBezTo>
                    <a:pt x="0" y="131"/>
                    <a:pt x="12" y="191"/>
                    <a:pt x="36" y="191"/>
                  </a:cubicBezTo>
                  <a:cubicBezTo>
                    <a:pt x="155" y="191"/>
                    <a:pt x="274" y="167"/>
                    <a:pt x="405" y="131"/>
                  </a:cubicBezTo>
                  <a:cubicBezTo>
                    <a:pt x="560" y="107"/>
                    <a:pt x="715" y="48"/>
                    <a:pt x="881" y="12"/>
                  </a:cubicBezTo>
                  <a:cubicBezTo>
                    <a:pt x="893" y="12"/>
                    <a:pt x="893" y="0"/>
                    <a:pt x="88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9" name="Google Shape;14139;p56"/>
            <p:cNvSpPr/>
            <p:nvPr/>
          </p:nvSpPr>
          <p:spPr>
            <a:xfrm>
              <a:off x="4589250" y="2433475"/>
              <a:ext cx="2400" cy="675"/>
            </a:xfrm>
            <a:custGeom>
              <a:avLst/>
              <a:gdLst/>
              <a:ahLst/>
              <a:cxnLst/>
              <a:rect l="l" t="t" r="r" b="b"/>
              <a:pathLst>
                <a:path w="96" h="27" extrusionOk="0">
                  <a:moveTo>
                    <a:pt x="12" y="0"/>
                  </a:moveTo>
                  <a:cubicBezTo>
                    <a:pt x="1" y="0"/>
                    <a:pt x="1" y="24"/>
                    <a:pt x="12" y="24"/>
                  </a:cubicBezTo>
                  <a:lnTo>
                    <a:pt x="84" y="24"/>
                  </a:lnTo>
                  <a:cubicBezTo>
                    <a:pt x="86" y="26"/>
                    <a:pt x="87" y="26"/>
                    <a:pt x="88" y="26"/>
                  </a:cubicBezTo>
                  <a:cubicBezTo>
                    <a:pt x="96" y="26"/>
                    <a:pt x="94" y="0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0" name="Google Shape;14140;p56"/>
            <p:cNvSpPr/>
            <p:nvPr/>
          </p:nvSpPr>
          <p:spPr>
            <a:xfrm>
              <a:off x="4535075" y="2391050"/>
              <a:ext cx="30150" cy="7650"/>
            </a:xfrm>
            <a:custGeom>
              <a:avLst/>
              <a:gdLst/>
              <a:ahLst/>
              <a:cxnLst/>
              <a:rect l="l" t="t" r="r" b="b"/>
              <a:pathLst>
                <a:path w="1206" h="306" extrusionOk="0">
                  <a:moveTo>
                    <a:pt x="1122" y="1"/>
                  </a:moveTo>
                  <a:cubicBezTo>
                    <a:pt x="1114" y="1"/>
                    <a:pt x="1105" y="2"/>
                    <a:pt x="1096" y="6"/>
                  </a:cubicBezTo>
                  <a:cubicBezTo>
                    <a:pt x="763" y="114"/>
                    <a:pt x="358" y="54"/>
                    <a:pt x="48" y="209"/>
                  </a:cubicBezTo>
                  <a:cubicBezTo>
                    <a:pt x="1" y="233"/>
                    <a:pt x="36" y="304"/>
                    <a:pt x="84" y="304"/>
                  </a:cubicBezTo>
                  <a:cubicBezTo>
                    <a:pt x="107" y="305"/>
                    <a:pt x="131" y="305"/>
                    <a:pt x="156" y="305"/>
                  </a:cubicBezTo>
                  <a:cubicBezTo>
                    <a:pt x="466" y="305"/>
                    <a:pt x="845" y="237"/>
                    <a:pt x="1132" y="137"/>
                  </a:cubicBezTo>
                  <a:cubicBezTo>
                    <a:pt x="1206" y="116"/>
                    <a:pt x="1186" y="1"/>
                    <a:pt x="112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1" name="Google Shape;14141;p56"/>
            <p:cNvSpPr/>
            <p:nvPr/>
          </p:nvSpPr>
          <p:spPr>
            <a:xfrm>
              <a:off x="4504725" y="2395625"/>
              <a:ext cx="8575" cy="4225"/>
            </a:xfrm>
            <a:custGeom>
              <a:avLst/>
              <a:gdLst/>
              <a:ahLst/>
              <a:cxnLst/>
              <a:rect l="l" t="t" r="r" b="b"/>
              <a:pathLst>
                <a:path w="343" h="169" extrusionOk="0">
                  <a:moveTo>
                    <a:pt x="275" y="0"/>
                  </a:moveTo>
                  <a:cubicBezTo>
                    <a:pt x="271" y="0"/>
                    <a:pt x="266" y="1"/>
                    <a:pt x="262" y="2"/>
                  </a:cubicBezTo>
                  <a:cubicBezTo>
                    <a:pt x="179" y="50"/>
                    <a:pt x="84" y="62"/>
                    <a:pt x="12" y="121"/>
                  </a:cubicBezTo>
                  <a:cubicBezTo>
                    <a:pt x="0" y="133"/>
                    <a:pt x="12" y="169"/>
                    <a:pt x="48" y="169"/>
                  </a:cubicBezTo>
                  <a:cubicBezTo>
                    <a:pt x="131" y="145"/>
                    <a:pt x="226" y="109"/>
                    <a:pt x="310" y="62"/>
                  </a:cubicBezTo>
                  <a:cubicBezTo>
                    <a:pt x="342" y="51"/>
                    <a:pt x="316" y="0"/>
                    <a:pt x="27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2" name="Google Shape;14142;p56"/>
            <p:cNvSpPr/>
            <p:nvPr/>
          </p:nvSpPr>
          <p:spPr>
            <a:xfrm>
              <a:off x="4518100" y="2370925"/>
              <a:ext cx="12450" cy="4525"/>
            </a:xfrm>
            <a:custGeom>
              <a:avLst/>
              <a:gdLst/>
              <a:ahLst/>
              <a:cxnLst/>
              <a:rect l="l" t="t" r="r" b="b"/>
              <a:pathLst>
                <a:path w="498" h="181" extrusionOk="0">
                  <a:moveTo>
                    <a:pt x="428" y="1"/>
                  </a:moveTo>
                  <a:cubicBezTo>
                    <a:pt x="425" y="1"/>
                    <a:pt x="421" y="1"/>
                    <a:pt x="418" y="2"/>
                  </a:cubicBezTo>
                  <a:cubicBezTo>
                    <a:pt x="275" y="49"/>
                    <a:pt x="144" y="85"/>
                    <a:pt x="25" y="145"/>
                  </a:cubicBezTo>
                  <a:cubicBezTo>
                    <a:pt x="1" y="157"/>
                    <a:pt x="13" y="180"/>
                    <a:pt x="37" y="180"/>
                  </a:cubicBezTo>
                  <a:cubicBezTo>
                    <a:pt x="180" y="168"/>
                    <a:pt x="311" y="121"/>
                    <a:pt x="442" y="97"/>
                  </a:cubicBezTo>
                  <a:cubicBezTo>
                    <a:pt x="498" y="86"/>
                    <a:pt x="480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3" name="Google Shape;14143;p56"/>
            <p:cNvSpPr/>
            <p:nvPr/>
          </p:nvSpPr>
          <p:spPr>
            <a:xfrm>
              <a:off x="4507400" y="2341550"/>
              <a:ext cx="14925" cy="6625"/>
            </a:xfrm>
            <a:custGeom>
              <a:avLst/>
              <a:gdLst/>
              <a:ahLst/>
              <a:cxnLst/>
              <a:rect l="l" t="t" r="r" b="b"/>
              <a:pathLst>
                <a:path w="597" h="265" extrusionOk="0">
                  <a:moveTo>
                    <a:pt x="539" y="0"/>
                  </a:moveTo>
                  <a:cubicBezTo>
                    <a:pt x="530" y="0"/>
                    <a:pt x="521" y="3"/>
                    <a:pt x="512" y="10"/>
                  </a:cubicBezTo>
                  <a:cubicBezTo>
                    <a:pt x="441" y="70"/>
                    <a:pt x="358" y="93"/>
                    <a:pt x="250" y="129"/>
                  </a:cubicBezTo>
                  <a:cubicBezTo>
                    <a:pt x="155" y="141"/>
                    <a:pt x="84" y="153"/>
                    <a:pt x="12" y="200"/>
                  </a:cubicBezTo>
                  <a:cubicBezTo>
                    <a:pt x="0" y="212"/>
                    <a:pt x="0" y="248"/>
                    <a:pt x="12" y="260"/>
                  </a:cubicBezTo>
                  <a:cubicBezTo>
                    <a:pt x="33" y="263"/>
                    <a:pt x="54" y="264"/>
                    <a:pt x="75" y="264"/>
                  </a:cubicBezTo>
                  <a:cubicBezTo>
                    <a:pt x="237" y="264"/>
                    <a:pt x="411" y="188"/>
                    <a:pt x="548" y="93"/>
                  </a:cubicBezTo>
                  <a:cubicBezTo>
                    <a:pt x="596" y="55"/>
                    <a:pt x="574" y="0"/>
                    <a:pt x="53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4" name="Google Shape;14144;p56"/>
            <p:cNvSpPr/>
            <p:nvPr/>
          </p:nvSpPr>
          <p:spPr>
            <a:xfrm>
              <a:off x="4492875" y="2313425"/>
              <a:ext cx="13650" cy="9675"/>
            </a:xfrm>
            <a:custGeom>
              <a:avLst/>
              <a:gdLst/>
              <a:ahLst/>
              <a:cxnLst/>
              <a:rect l="l" t="t" r="r" b="b"/>
              <a:pathLst>
                <a:path w="546" h="387" extrusionOk="0">
                  <a:moveTo>
                    <a:pt x="274" y="0"/>
                  </a:moveTo>
                  <a:cubicBezTo>
                    <a:pt x="139" y="0"/>
                    <a:pt x="0" y="73"/>
                    <a:pt x="10" y="242"/>
                  </a:cubicBezTo>
                  <a:cubicBezTo>
                    <a:pt x="10" y="266"/>
                    <a:pt x="22" y="302"/>
                    <a:pt x="57" y="302"/>
                  </a:cubicBezTo>
                  <a:cubicBezTo>
                    <a:pt x="93" y="325"/>
                    <a:pt x="141" y="337"/>
                    <a:pt x="188" y="337"/>
                  </a:cubicBezTo>
                  <a:lnTo>
                    <a:pt x="200" y="337"/>
                  </a:lnTo>
                  <a:cubicBezTo>
                    <a:pt x="212" y="337"/>
                    <a:pt x="212" y="361"/>
                    <a:pt x="236" y="361"/>
                  </a:cubicBezTo>
                  <a:cubicBezTo>
                    <a:pt x="268" y="379"/>
                    <a:pt x="302" y="387"/>
                    <a:pt x="335" y="387"/>
                  </a:cubicBezTo>
                  <a:cubicBezTo>
                    <a:pt x="412" y="387"/>
                    <a:pt x="481" y="341"/>
                    <a:pt x="498" y="266"/>
                  </a:cubicBezTo>
                  <a:cubicBezTo>
                    <a:pt x="546" y="182"/>
                    <a:pt x="486" y="40"/>
                    <a:pt x="379" y="16"/>
                  </a:cubicBezTo>
                  <a:cubicBezTo>
                    <a:pt x="346" y="6"/>
                    <a:pt x="310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5" name="Google Shape;14145;p56"/>
            <p:cNvSpPr/>
            <p:nvPr/>
          </p:nvSpPr>
          <p:spPr>
            <a:xfrm>
              <a:off x="4466925" y="2292775"/>
              <a:ext cx="20825" cy="7300"/>
            </a:xfrm>
            <a:custGeom>
              <a:avLst/>
              <a:gdLst/>
              <a:ahLst/>
              <a:cxnLst/>
              <a:rect l="l" t="t" r="r" b="b"/>
              <a:pathLst>
                <a:path w="833" h="292" extrusionOk="0">
                  <a:moveTo>
                    <a:pt x="704" y="1"/>
                  </a:moveTo>
                  <a:cubicBezTo>
                    <a:pt x="692" y="1"/>
                    <a:pt x="680" y="3"/>
                    <a:pt x="667" y="8"/>
                  </a:cubicBezTo>
                  <a:cubicBezTo>
                    <a:pt x="560" y="32"/>
                    <a:pt x="453" y="80"/>
                    <a:pt x="345" y="92"/>
                  </a:cubicBezTo>
                  <a:cubicBezTo>
                    <a:pt x="262" y="116"/>
                    <a:pt x="155" y="92"/>
                    <a:pt x="72" y="127"/>
                  </a:cubicBezTo>
                  <a:cubicBezTo>
                    <a:pt x="24" y="139"/>
                    <a:pt x="0" y="199"/>
                    <a:pt x="48" y="235"/>
                  </a:cubicBezTo>
                  <a:cubicBezTo>
                    <a:pt x="110" y="276"/>
                    <a:pt x="187" y="292"/>
                    <a:pt x="269" y="292"/>
                  </a:cubicBezTo>
                  <a:cubicBezTo>
                    <a:pt x="422" y="292"/>
                    <a:pt x="595" y="238"/>
                    <a:pt x="726" y="199"/>
                  </a:cubicBezTo>
                  <a:cubicBezTo>
                    <a:pt x="832" y="156"/>
                    <a:pt x="797" y="1"/>
                    <a:pt x="7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6" name="Google Shape;14146;p56"/>
            <p:cNvSpPr/>
            <p:nvPr/>
          </p:nvSpPr>
          <p:spPr>
            <a:xfrm>
              <a:off x="4450850" y="2238850"/>
              <a:ext cx="11025" cy="6550"/>
            </a:xfrm>
            <a:custGeom>
              <a:avLst/>
              <a:gdLst/>
              <a:ahLst/>
              <a:cxnLst/>
              <a:rect l="l" t="t" r="r" b="b"/>
              <a:pathLst>
                <a:path w="441" h="262" extrusionOk="0">
                  <a:moveTo>
                    <a:pt x="308" y="0"/>
                  </a:moveTo>
                  <a:cubicBezTo>
                    <a:pt x="256" y="0"/>
                    <a:pt x="201" y="40"/>
                    <a:pt x="184" y="95"/>
                  </a:cubicBezTo>
                  <a:lnTo>
                    <a:pt x="184" y="95"/>
                  </a:lnTo>
                  <a:cubicBezTo>
                    <a:pt x="171" y="98"/>
                    <a:pt x="153" y="109"/>
                    <a:pt x="143" y="129"/>
                  </a:cubicBezTo>
                  <a:cubicBezTo>
                    <a:pt x="95" y="141"/>
                    <a:pt x="72" y="165"/>
                    <a:pt x="24" y="189"/>
                  </a:cubicBezTo>
                  <a:cubicBezTo>
                    <a:pt x="12" y="189"/>
                    <a:pt x="0" y="225"/>
                    <a:pt x="24" y="225"/>
                  </a:cubicBezTo>
                  <a:cubicBezTo>
                    <a:pt x="40" y="233"/>
                    <a:pt x="57" y="235"/>
                    <a:pt x="75" y="235"/>
                  </a:cubicBezTo>
                  <a:cubicBezTo>
                    <a:pt x="110" y="235"/>
                    <a:pt x="147" y="225"/>
                    <a:pt x="179" y="225"/>
                  </a:cubicBezTo>
                  <a:lnTo>
                    <a:pt x="214" y="225"/>
                  </a:lnTo>
                  <a:cubicBezTo>
                    <a:pt x="221" y="225"/>
                    <a:pt x="226" y="224"/>
                    <a:pt x="229" y="224"/>
                  </a:cubicBezTo>
                  <a:lnTo>
                    <a:pt x="229" y="224"/>
                  </a:lnTo>
                  <a:cubicBezTo>
                    <a:pt x="249" y="242"/>
                    <a:pt x="273" y="254"/>
                    <a:pt x="297" y="259"/>
                  </a:cubicBezTo>
                  <a:lnTo>
                    <a:pt x="297" y="259"/>
                  </a:lnTo>
                  <a:cubicBezTo>
                    <a:pt x="295" y="257"/>
                    <a:pt x="294" y="255"/>
                    <a:pt x="292" y="253"/>
                  </a:cubicBezTo>
                  <a:lnTo>
                    <a:pt x="292" y="253"/>
                  </a:lnTo>
                  <a:cubicBezTo>
                    <a:pt x="297" y="252"/>
                    <a:pt x="303" y="251"/>
                    <a:pt x="310" y="248"/>
                  </a:cubicBezTo>
                  <a:cubicBezTo>
                    <a:pt x="369" y="225"/>
                    <a:pt x="441" y="201"/>
                    <a:pt x="429" y="129"/>
                  </a:cubicBezTo>
                  <a:cubicBezTo>
                    <a:pt x="429" y="82"/>
                    <a:pt x="393" y="46"/>
                    <a:pt x="369" y="22"/>
                  </a:cubicBezTo>
                  <a:cubicBezTo>
                    <a:pt x="351" y="7"/>
                    <a:pt x="330" y="0"/>
                    <a:pt x="308" y="0"/>
                  </a:cubicBezTo>
                  <a:close/>
                  <a:moveTo>
                    <a:pt x="297" y="259"/>
                  </a:moveTo>
                  <a:cubicBezTo>
                    <a:pt x="297" y="259"/>
                    <a:pt x="297" y="260"/>
                    <a:pt x="298" y="260"/>
                  </a:cubicBezTo>
                  <a:cubicBezTo>
                    <a:pt x="300" y="260"/>
                    <a:pt x="302" y="260"/>
                    <a:pt x="304" y="260"/>
                  </a:cubicBezTo>
                  <a:lnTo>
                    <a:pt x="304" y="260"/>
                  </a:lnTo>
                  <a:cubicBezTo>
                    <a:pt x="301" y="260"/>
                    <a:pt x="299" y="259"/>
                    <a:pt x="297" y="259"/>
                  </a:cubicBezTo>
                  <a:close/>
                  <a:moveTo>
                    <a:pt x="381" y="248"/>
                  </a:moveTo>
                  <a:cubicBezTo>
                    <a:pt x="348" y="248"/>
                    <a:pt x="326" y="258"/>
                    <a:pt x="304" y="260"/>
                  </a:cubicBezTo>
                  <a:lnTo>
                    <a:pt x="304" y="260"/>
                  </a:lnTo>
                  <a:cubicBezTo>
                    <a:pt x="310" y="261"/>
                    <a:pt x="317" y="262"/>
                    <a:pt x="324" y="262"/>
                  </a:cubicBezTo>
                  <a:cubicBezTo>
                    <a:pt x="344" y="262"/>
                    <a:pt x="364" y="257"/>
                    <a:pt x="381" y="248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7" name="Google Shape;14147;p56"/>
            <p:cNvSpPr/>
            <p:nvPr/>
          </p:nvSpPr>
          <p:spPr>
            <a:xfrm>
              <a:off x="4448750" y="2236325"/>
              <a:ext cx="9425" cy="6675"/>
            </a:xfrm>
            <a:custGeom>
              <a:avLst/>
              <a:gdLst/>
              <a:ahLst/>
              <a:cxnLst/>
              <a:rect l="l" t="t" r="r" b="b"/>
              <a:pathLst>
                <a:path w="377" h="267" extrusionOk="0">
                  <a:moveTo>
                    <a:pt x="226" y="1"/>
                  </a:moveTo>
                  <a:cubicBezTo>
                    <a:pt x="211" y="1"/>
                    <a:pt x="195" y="6"/>
                    <a:pt x="179" y="16"/>
                  </a:cubicBezTo>
                  <a:cubicBezTo>
                    <a:pt x="120" y="64"/>
                    <a:pt x="25" y="123"/>
                    <a:pt x="1" y="195"/>
                  </a:cubicBezTo>
                  <a:cubicBezTo>
                    <a:pt x="1" y="230"/>
                    <a:pt x="25" y="266"/>
                    <a:pt x="60" y="266"/>
                  </a:cubicBezTo>
                  <a:cubicBezTo>
                    <a:pt x="144" y="266"/>
                    <a:pt x="203" y="230"/>
                    <a:pt x="275" y="195"/>
                  </a:cubicBezTo>
                  <a:cubicBezTo>
                    <a:pt x="376" y="154"/>
                    <a:pt x="313" y="1"/>
                    <a:pt x="22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8" name="Google Shape;14148;p56"/>
            <p:cNvSpPr/>
            <p:nvPr/>
          </p:nvSpPr>
          <p:spPr>
            <a:xfrm>
              <a:off x="4426125" y="2173650"/>
              <a:ext cx="17600" cy="7425"/>
            </a:xfrm>
            <a:custGeom>
              <a:avLst/>
              <a:gdLst/>
              <a:ahLst/>
              <a:cxnLst/>
              <a:rect l="l" t="t" r="r" b="b"/>
              <a:pathLst>
                <a:path w="704" h="297" extrusionOk="0">
                  <a:moveTo>
                    <a:pt x="532" y="1"/>
                  </a:moveTo>
                  <a:cubicBezTo>
                    <a:pt x="345" y="1"/>
                    <a:pt x="143" y="66"/>
                    <a:pt x="37" y="201"/>
                  </a:cubicBezTo>
                  <a:cubicBezTo>
                    <a:pt x="1" y="237"/>
                    <a:pt x="13" y="297"/>
                    <a:pt x="72" y="297"/>
                  </a:cubicBezTo>
                  <a:cubicBezTo>
                    <a:pt x="120" y="297"/>
                    <a:pt x="168" y="297"/>
                    <a:pt x="227" y="273"/>
                  </a:cubicBezTo>
                  <a:cubicBezTo>
                    <a:pt x="287" y="261"/>
                    <a:pt x="346" y="237"/>
                    <a:pt x="382" y="213"/>
                  </a:cubicBezTo>
                  <a:cubicBezTo>
                    <a:pt x="477" y="189"/>
                    <a:pt x="561" y="142"/>
                    <a:pt x="668" y="118"/>
                  </a:cubicBezTo>
                  <a:cubicBezTo>
                    <a:pt x="703" y="118"/>
                    <a:pt x="703" y="23"/>
                    <a:pt x="656" y="11"/>
                  </a:cubicBezTo>
                  <a:cubicBezTo>
                    <a:pt x="616" y="4"/>
                    <a:pt x="574" y="1"/>
                    <a:pt x="53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9" name="Google Shape;14149;p56"/>
            <p:cNvSpPr/>
            <p:nvPr/>
          </p:nvSpPr>
          <p:spPr>
            <a:xfrm>
              <a:off x="4432375" y="2136400"/>
              <a:ext cx="21775" cy="5050"/>
            </a:xfrm>
            <a:custGeom>
              <a:avLst/>
              <a:gdLst/>
              <a:ahLst/>
              <a:cxnLst/>
              <a:rect l="l" t="t" r="r" b="b"/>
              <a:pathLst>
                <a:path w="871" h="202" extrusionOk="0">
                  <a:moveTo>
                    <a:pt x="751" y="1"/>
                  </a:moveTo>
                  <a:cubicBezTo>
                    <a:pt x="608" y="1"/>
                    <a:pt x="477" y="1"/>
                    <a:pt x="346" y="13"/>
                  </a:cubicBezTo>
                  <a:cubicBezTo>
                    <a:pt x="239" y="24"/>
                    <a:pt x="132" y="13"/>
                    <a:pt x="49" y="84"/>
                  </a:cubicBezTo>
                  <a:cubicBezTo>
                    <a:pt x="1" y="120"/>
                    <a:pt x="37" y="179"/>
                    <a:pt x="84" y="191"/>
                  </a:cubicBezTo>
                  <a:cubicBezTo>
                    <a:pt x="112" y="199"/>
                    <a:pt x="144" y="202"/>
                    <a:pt x="178" y="202"/>
                  </a:cubicBezTo>
                  <a:cubicBezTo>
                    <a:pt x="246" y="202"/>
                    <a:pt x="322" y="191"/>
                    <a:pt x="394" y="191"/>
                  </a:cubicBezTo>
                  <a:lnTo>
                    <a:pt x="727" y="191"/>
                  </a:lnTo>
                  <a:cubicBezTo>
                    <a:pt x="858" y="179"/>
                    <a:pt x="870" y="1"/>
                    <a:pt x="75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0" name="Google Shape;14150;p56"/>
            <p:cNvSpPr/>
            <p:nvPr/>
          </p:nvSpPr>
          <p:spPr>
            <a:xfrm>
              <a:off x="4438950" y="2120000"/>
              <a:ext cx="18200" cy="10500"/>
            </a:xfrm>
            <a:custGeom>
              <a:avLst/>
              <a:gdLst/>
              <a:ahLst/>
              <a:cxnLst/>
              <a:rect l="l" t="t" r="r" b="b"/>
              <a:pathLst>
                <a:path w="728" h="420" extrusionOk="0">
                  <a:moveTo>
                    <a:pt x="577" y="0"/>
                  </a:moveTo>
                  <a:cubicBezTo>
                    <a:pt x="555" y="0"/>
                    <a:pt x="532" y="8"/>
                    <a:pt x="512" y="26"/>
                  </a:cubicBezTo>
                  <a:cubicBezTo>
                    <a:pt x="381" y="180"/>
                    <a:pt x="190" y="216"/>
                    <a:pt x="24" y="335"/>
                  </a:cubicBezTo>
                  <a:cubicBezTo>
                    <a:pt x="2" y="357"/>
                    <a:pt x="0" y="420"/>
                    <a:pt x="28" y="420"/>
                  </a:cubicBezTo>
                  <a:cubicBezTo>
                    <a:pt x="30" y="420"/>
                    <a:pt x="33" y="419"/>
                    <a:pt x="36" y="419"/>
                  </a:cubicBezTo>
                  <a:cubicBezTo>
                    <a:pt x="262" y="395"/>
                    <a:pt x="488" y="299"/>
                    <a:pt x="643" y="157"/>
                  </a:cubicBezTo>
                  <a:cubicBezTo>
                    <a:pt x="727" y="100"/>
                    <a:pt x="657" y="0"/>
                    <a:pt x="57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1" name="Google Shape;14151;p56"/>
            <p:cNvSpPr/>
            <p:nvPr/>
          </p:nvSpPr>
          <p:spPr>
            <a:xfrm>
              <a:off x="4460375" y="2102175"/>
              <a:ext cx="4475" cy="4325"/>
            </a:xfrm>
            <a:custGeom>
              <a:avLst/>
              <a:gdLst/>
              <a:ahLst/>
              <a:cxnLst/>
              <a:rect l="l" t="t" r="r" b="b"/>
              <a:pathLst>
                <a:path w="179" h="173" extrusionOk="0">
                  <a:moveTo>
                    <a:pt x="82" y="0"/>
                  </a:moveTo>
                  <a:cubicBezTo>
                    <a:pt x="42" y="0"/>
                    <a:pt x="0" y="38"/>
                    <a:pt x="0" y="84"/>
                  </a:cubicBezTo>
                  <a:cubicBezTo>
                    <a:pt x="0" y="128"/>
                    <a:pt x="40" y="173"/>
                    <a:pt x="80" y="173"/>
                  </a:cubicBezTo>
                  <a:cubicBezTo>
                    <a:pt x="93" y="173"/>
                    <a:pt x="107" y="167"/>
                    <a:pt x="119" y="155"/>
                  </a:cubicBezTo>
                  <a:lnTo>
                    <a:pt x="167" y="120"/>
                  </a:lnTo>
                  <a:cubicBezTo>
                    <a:pt x="179" y="96"/>
                    <a:pt x="179" y="72"/>
                    <a:pt x="167" y="60"/>
                  </a:cubicBezTo>
                  <a:lnTo>
                    <a:pt x="119" y="12"/>
                  </a:lnTo>
                  <a:cubicBezTo>
                    <a:pt x="108" y="4"/>
                    <a:pt x="95" y="0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2" name="Google Shape;14152;p56"/>
            <p:cNvSpPr/>
            <p:nvPr/>
          </p:nvSpPr>
          <p:spPr>
            <a:xfrm>
              <a:off x="4496375" y="2094625"/>
              <a:ext cx="28750" cy="6125"/>
            </a:xfrm>
            <a:custGeom>
              <a:avLst/>
              <a:gdLst/>
              <a:ahLst/>
              <a:cxnLst/>
              <a:rect l="l" t="t" r="r" b="b"/>
              <a:pathLst>
                <a:path w="1150" h="245" extrusionOk="0">
                  <a:moveTo>
                    <a:pt x="1088" y="1"/>
                  </a:moveTo>
                  <a:cubicBezTo>
                    <a:pt x="1083" y="1"/>
                    <a:pt x="1078" y="2"/>
                    <a:pt x="1072" y="5"/>
                  </a:cubicBezTo>
                  <a:cubicBezTo>
                    <a:pt x="918" y="29"/>
                    <a:pt x="739" y="76"/>
                    <a:pt x="560" y="100"/>
                  </a:cubicBezTo>
                  <a:cubicBezTo>
                    <a:pt x="491" y="114"/>
                    <a:pt x="424" y="117"/>
                    <a:pt x="357" y="117"/>
                  </a:cubicBezTo>
                  <a:cubicBezTo>
                    <a:pt x="303" y="117"/>
                    <a:pt x="250" y="115"/>
                    <a:pt x="197" y="115"/>
                  </a:cubicBezTo>
                  <a:cubicBezTo>
                    <a:pt x="147" y="115"/>
                    <a:pt x="98" y="117"/>
                    <a:pt x="48" y="124"/>
                  </a:cubicBezTo>
                  <a:cubicBezTo>
                    <a:pt x="1" y="124"/>
                    <a:pt x="1" y="183"/>
                    <a:pt x="37" y="195"/>
                  </a:cubicBezTo>
                  <a:cubicBezTo>
                    <a:pt x="122" y="230"/>
                    <a:pt x="215" y="244"/>
                    <a:pt x="311" y="244"/>
                  </a:cubicBezTo>
                  <a:cubicBezTo>
                    <a:pt x="574" y="244"/>
                    <a:pt x="861" y="141"/>
                    <a:pt x="1096" y="88"/>
                  </a:cubicBezTo>
                  <a:cubicBezTo>
                    <a:pt x="1149" y="78"/>
                    <a:pt x="1127" y="1"/>
                    <a:pt x="108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3" name="Google Shape;14153;p56"/>
            <p:cNvSpPr/>
            <p:nvPr/>
          </p:nvSpPr>
          <p:spPr>
            <a:xfrm>
              <a:off x="4498775" y="2103650"/>
              <a:ext cx="24125" cy="3475"/>
            </a:xfrm>
            <a:custGeom>
              <a:avLst/>
              <a:gdLst/>
              <a:ahLst/>
              <a:cxnLst/>
              <a:rect l="l" t="t" r="r" b="b"/>
              <a:pathLst>
                <a:path w="965" h="139" extrusionOk="0">
                  <a:moveTo>
                    <a:pt x="223" y="0"/>
                  </a:moveTo>
                  <a:cubicBezTo>
                    <a:pt x="164" y="0"/>
                    <a:pt x="105" y="6"/>
                    <a:pt x="48" y="25"/>
                  </a:cubicBezTo>
                  <a:cubicBezTo>
                    <a:pt x="0" y="37"/>
                    <a:pt x="0" y="96"/>
                    <a:pt x="48" y="120"/>
                  </a:cubicBezTo>
                  <a:cubicBezTo>
                    <a:pt x="104" y="134"/>
                    <a:pt x="165" y="139"/>
                    <a:pt x="229" y="139"/>
                  </a:cubicBezTo>
                  <a:cubicBezTo>
                    <a:pt x="327" y="139"/>
                    <a:pt x="430" y="127"/>
                    <a:pt x="524" y="120"/>
                  </a:cubicBezTo>
                  <a:cubicBezTo>
                    <a:pt x="667" y="96"/>
                    <a:pt x="822" y="72"/>
                    <a:pt x="953" y="37"/>
                  </a:cubicBezTo>
                  <a:cubicBezTo>
                    <a:pt x="964" y="37"/>
                    <a:pt x="964" y="25"/>
                    <a:pt x="953" y="25"/>
                  </a:cubicBezTo>
                  <a:cubicBezTo>
                    <a:pt x="798" y="25"/>
                    <a:pt x="643" y="13"/>
                    <a:pt x="488" y="13"/>
                  </a:cubicBezTo>
                  <a:cubicBezTo>
                    <a:pt x="403" y="13"/>
                    <a:pt x="312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4" name="Google Shape;14154;p56"/>
            <p:cNvSpPr/>
            <p:nvPr/>
          </p:nvSpPr>
          <p:spPr>
            <a:xfrm>
              <a:off x="4510675" y="2110550"/>
              <a:ext cx="12225" cy="2175"/>
            </a:xfrm>
            <a:custGeom>
              <a:avLst/>
              <a:gdLst/>
              <a:ahLst/>
              <a:cxnLst/>
              <a:rect l="l" t="t" r="r" b="b"/>
              <a:pathLst>
                <a:path w="489" h="87" extrusionOk="0">
                  <a:moveTo>
                    <a:pt x="90" y="0"/>
                  </a:moveTo>
                  <a:cubicBezTo>
                    <a:pt x="66" y="0"/>
                    <a:pt x="44" y="3"/>
                    <a:pt x="24" y="11"/>
                  </a:cubicBezTo>
                  <a:cubicBezTo>
                    <a:pt x="0" y="35"/>
                    <a:pt x="0" y="58"/>
                    <a:pt x="24" y="70"/>
                  </a:cubicBezTo>
                  <a:cubicBezTo>
                    <a:pt x="44" y="82"/>
                    <a:pt x="66" y="86"/>
                    <a:pt x="90" y="86"/>
                  </a:cubicBezTo>
                  <a:cubicBezTo>
                    <a:pt x="138" y="86"/>
                    <a:pt x="191" y="70"/>
                    <a:pt x="238" y="70"/>
                  </a:cubicBezTo>
                  <a:cubicBezTo>
                    <a:pt x="310" y="70"/>
                    <a:pt x="381" y="58"/>
                    <a:pt x="477" y="58"/>
                  </a:cubicBezTo>
                  <a:cubicBezTo>
                    <a:pt x="488" y="58"/>
                    <a:pt x="488" y="35"/>
                    <a:pt x="477" y="35"/>
                  </a:cubicBezTo>
                  <a:cubicBezTo>
                    <a:pt x="405" y="35"/>
                    <a:pt x="322" y="11"/>
                    <a:pt x="238" y="11"/>
                  </a:cubicBezTo>
                  <a:cubicBezTo>
                    <a:pt x="191" y="11"/>
                    <a:pt x="138" y="0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5" name="Google Shape;14155;p56"/>
            <p:cNvSpPr/>
            <p:nvPr/>
          </p:nvSpPr>
          <p:spPr>
            <a:xfrm>
              <a:off x="4516325" y="2118375"/>
              <a:ext cx="7225" cy="1975"/>
            </a:xfrm>
            <a:custGeom>
              <a:avLst/>
              <a:gdLst/>
              <a:ahLst/>
              <a:cxnLst/>
              <a:rect l="l" t="t" r="r" b="b"/>
              <a:pathLst>
                <a:path w="289" h="79" extrusionOk="0">
                  <a:moveTo>
                    <a:pt x="253" y="1"/>
                  </a:moveTo>
                  <a:cubicBezTo>
                    <a:pt x="248" y="1"/>
                    <a:pt x="243" y="3"/>
                    <a:pt x="239" y="7"/>
                  </a:cubicBezTo>
                  <a:cubicBezTo>
                    <a:pt x="179" y="31"/>
                    <a:pt x="96" y="31"/>
                    <a:pt x="24" y="31"/>
                  </a:cubicBezTo>
                  <a:cubicBezTo>
                    <a:pt x="1" y="31"/>
                    <a:pt x="1" y="79"/>
                    <a:pt x="24" y="79"/>
                  </a:cubicBezTo>
                  <a:cubicBezTo>
                    <a:pt x="96" y="79"/>
                    <a:pt x="179" y="79"/>
                    <a:pt x="251" y="43"/>
                  </a:cubicBezTo>
                  <a:cubicBezTo>
                    <a:pt x="289" y="33"/>
                    <a:pt x="273" y="1"/>
                    <a:pt x="25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6" name="Google Shape;14156;p56"/>
            <p:cNvSpPr/>
            <p:nvPr/>
          </p:nvSpPr>
          <p:spPr>
            <a:xfrm>
              <a:off x="4529125" y="2138200"/>
              <a:ext cx="10450" cy="2700"/>
            </a:xfrm>
            <a:custGeom>
              <a:avLst/>
              <a:gdLst/>
              <a:ahLst/>
              <a:cxnLst/>
              <a:rect l="l" t="t" r="r" b="b"/>
              <a:pathLst>
                <a:path w="418" h="108" extrusionOk="0">
                  <a:moveTo>
                    <a:pt x="191" y="0"/>
                  </a:moveTo>
                  <a:cubicBezTo>
                    <a:pt x="131" y="0"/>
                    <a:pt x="96" y="0"/>
                    <a:pt x="36" y="12"/>
                  </a:cubicBezTo>
                  <a:cubicBezTo>
                    <a:pt x="1" y="24"/>
                    <a:pt x="1" y="72"/>
                    <a:pt x="36" y="83"/>
                  </a:cubicBezTo>
                  <a:cubicBezTo>
                    <a:pt x="96" y="107"/>
                    <a:pt x="143" y="107"/>
                    <a:pt x="191" y="107"/>
                  </a:cubicBezTo>
                  <a:cubicBezTo>
                    <a:pt x="262" y="107"/>
                    <a:pt x="310" y="83"/>
                    <a:pt x="382" y="83"/>
                  </a:cubicBezTo>
                  <a:cubicBezTo>
                    <a:pt x="417" y="72"/>
                    <a:pt x="417" y="24"/>
                    <a:pt x="382" y="12"/>
                  </a:cubicBezTo>
                  <a:cubicBezTo>
                    <a:pt x="310" y="12"/>
                    <a:pt x="262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7" name="Google Shape;14157;p56"/>
            <p:cNvSpPr/>
            <p:nvPr/>
          </p:nvSpPr>
          <p:spPr>
            <a:xfrm>
              <a:off x="4534775" y="2146825"/>
              <a:ext cx="2125" cy="1800"/>
            </a:xfrm>
            <a:custGeom>
              <a:avLst/>
              <a:gdLst/>
              <a:ahLst/>
              <a:cxnLst/>
              <a:rect l="l" t="t" r="r" b="b"/>
              <a:pathLst>
                <a:path w="85" h="72" extrusionOk="0">
                  <a:moveTo>
                    <a:pt x="48" y="0"/>
                  </a:moveTo>
                  <a:cubicBezTo>
                    <a:pt x="1" y="0"/>
                    <a:pt x="1" y="72"/>
                    <a:pt x="48" y="72"/>
                  </a:cubicBezTo>
                  <a:cubicBezTo>
                    <a:pt x="84" y="72"/>
                    <a:pt x="84" y="0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8" name="Google Shape;14158;p56"/>
            <p:cNvSpPr/>
            <p:nvPr/>
          </p:nvSpPr>
          <p:spPr>
            <a:xfrm>
              <a:off x="4539250" y="2159250"/>
              <a:ext cx="4350" cy="3375"/>
            </a:xfrm>
            <a:custGeom>
              <a:avLst/>
              <a:gdLst/>
              <a:ahLst/>
              <a:cxnLst/>
              <a:rect l="l" t="t" r="r" b="b"/>
              <a:pathLst>
                <a:path w="174" h="135" extrusionOk="0">
                  <a:moveTo>
                    <a:pt x="116" y="0"/>
                  </a:moveTo>
                  <a:cubicBezTo>
                    <a:pt x="94" y="0"/>
                    <a:pt x="72" y="12"/>
                    <a:pt x="72" y="39"/>
                  </a:cubicBezTo>
                  <a:lnTo>
                    <a:pt x="36" y="75"/>
                  </a:lnTo>
                  <a:cubicBezTo>
                    <a:pt x="0" y="99"/>
                    <a:pt x="0" y="134"/>
                    <a:pt x="48" y="134"/>
                  </a:cubicBezTo>
                  <a:cubicBezTo>
                    <a:pt x="107" y="134"/>
                    <a:pt x="155" y="111"/>
                    <a:pt x="167" y="51"/>
                  </a:cubicBezTo>
                  <a:cubicBezTo>
                    <a:pt x="174" y="18"/>
                    <a:pt x="144" y="0"/>
                    <a:pt x="11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9" name="Google Shape;14159;p56"/>
            <p:cNvSpPr/>
            <p:nvPr/>
          </p:nvSpPr>
          <p:spPr>
            <a:xfrm>
              <a:off x="4577350" y="2177250"/>
              <a:ext cx="9475" cy="5650"/>
            </a:xfrm>
            <a:custGeom>
              <a:avLst/>
              <a:gdLst/>
              <a:ahLst/>
              <a:cxnLst/>
              <a:rect l="l" t="t" r="r" b="b"/>
              <a:pathLst>
                <a:path w="379" h="226" extrusionOk="0">
                  <a:moveTo>
                    <a:pt x="123" y="0"/>
                  </a:moveTo>
                  <a:cubicBezTo>
                    <a:pt x="103" y="0"/>
                    <a:pt x="82" y="3"/>
                    <a:pt x="60" y="10"/>
                  </a:cubicBezTo>
                  <a:cubicBezTo>
                    <a:pt x="12" y="34"/>
                    <a:pt x="0" y="93"/>
                    <a:pt x="36" y="105"/>
                  </a:cubicBezTo>
                  <a:cubicBezTo>
                    <a:pt x="72" y="117"/>
                    <a:pt x="84" y="153"/>
                    <a:pt x="119" y="165"/>
                  </a:cubicBezTo>
                  <a:lnTo>
                    <a:pt x="203" y="212"/>
                  </a:lnTo>
                  <a:cubicBezTo>
                    <a:pt x="218" y="221"/>
                    <a:pt x="233" y="226"/>
                    <a:pt x="247" y="226"/>
                  </a:cubicBezTo>
                  <a:cubicBezTo>
                    <a:pt x="323" y="226"/>
                    <a:pt x="378" y="108"/>
                    <a:pt x="298" y="57"/>
                  </a:cubicBezTo>
                  <a:cubicBezTo>
                    <a:pt x="228" y="22"/>
                    <a:pt x="178" y="0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0" name="Google Shape;14160;p56"/>
            <p:cNvSpPr/>
            <p:nvPr/>
          </p:nvSpPr>
          <p:spPr>
            <a:xfrm>
              <a:off x="4577950" y="2153000"/>
              <a:ext cx="7800" cy="5250"/>
            </a:xfrm>
            <a:custGeom>
              <a:avLst/>
              <a:gdLst/>
              <a:ahLst/>
              <a:cxnLst/>
              <a:rect l="l" t="t" r="r" b="b"/>
              <a:pathLst>
                <a:path w="312" h="210" extrusionOk="0">
                  <a:moveTo>
                    <a:pt x="184" y="0"/>
                  </a:moveTo>
                  <a:cubicBezTo>
                    <a:pt x="175" y="0"/>
                    <a:pt x="165" y="1"/>
                    <a:pt x="155" y="3"/>
                  </a:cubicBezTo>
                  <a:cubicBezTo>
                    <a:pt x="95" y="15"/>
                    <a:pt x="48" y="27"/>
                    <a:pt x="12" y="75"/>
                  </a:cubicBezTo>
                  <a:cubicBezTo>
                    <a:pt x="0" y="87"/>
                    <a:pt x="0" y="122"/>
                    <a:pt x="12" y="134"/>
                  </a:cubicBezTo>
                  <a:cubicBezTo>
                    <a:pt x="48" y="182"/>
                    <a:pt x="95" y="194"/>
                    <a:pt x="155" y="206"/>
                  </a:cubicBezTo>
                  <a:cubicBezTo>
                    <a:pt x="165" y="208"/>
                    <a:pt x="175" y="209"/>
                    <a:pt x="184" y="209"/>
                  </a:cubicBezTo>
                  <a:cubicBezTo>
                    <a:pt x="312" y="209"/>
                    <a:pt x="312" y="0"/>
                    <a:pt x="18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1" name="Google Shape;14161;p56"/>
            <p:cNvSpPr/>
            <p:nvPr/>
          </p:nvSpPr>
          <p:spPr>
            <a:xfrm>
              <a:off x="4578525" y="2114225"/>
              <a:ext cx="9675" cy="4650"/>
            </a:xfrm>
            <a:custGeom>
              <a:avLst/>
              <a:gdLst/>
              <a:ahLst/>
              <a:cxnLst/>
              <a:rect l="l" t="t" r="r" b="b"/>
              <a:pathLst>
                <a:path w="387" h="186" extrusionOk="0">
                  <a:moveTo>
                    <a:pt x="257" y="1"/>
                  </a:moveTo>
                  <a:cubicBezTo>
                    <a:pt x="248" y="1"/>
                    <a:pt x="238" y="3"/>
                    <a:pt x="227" y="7"/>
                  </a:cubicBezTo>
                  <a:cubicBezTo>
                    <a:pt x="203" y="19"/>
                    <a:pt x="156" y="19"/>
                    <a:pt x="120" y="30"/>
                  </a:cubicBezTo>
                  <a:lnTo>
                    <a:pt x="37" y="78"/>
                  </a:lnTo>
                  <a:cubicBezTo>
                    <a:pt x="1" y="90"/>
                    <a:pt x="1" y="138"/>
                    <a:pt x="37" y="149"/>
                  </a:cubicBezTo>
                  <a:cubicBezTo>
                    <a:pt x="90" y="173"/>
                    <a:pt x="135" y="185"/>
                    <a:pt x="180" y="185"/>
                  </a:cubicBezTo>
                  <a:cubicBezTo>
                    <a:pt x="224" y="185"/>
                    <a:pt x="269" y="173"/>
                    <a:pt x="322" y="149"/>
                  </a:cubicBezTo>
                  <a:cubicBezTo>
                    <a:pt x="386" y="118"/>
                    <a:pt x="336" y="1"/>
                    <a:pt x="2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2" name="Google Shape;14162;p56"/>
            <p:cNvSpPr/>
            <p:nvPr/>
          </p:nvSpPr>
          <p:spPr>
            <a:xfrm>
              <a:off x="4577950" y="2084475"/>
              <a:ext cx="3125" cy="2375"/>
            </a:xfrm>
            <a:custGeom>
              <a:avLst/>
              <a:gdLst/>
              <a:ahLst/>
              <a:cxnLst/>
              <a:rect l="l" t="t" r="r" b="b"/>
              <a:pathLst>
                <a:path w="125" h="95" extrusionOk="0">
                  <a:moveTo>
                    <a:pt x="80" y="1"/>
                  </a:moveTo>
                  <a:cubicBezTo>
                    <a:pt x="74" y="1"/>
                    <a:pt x="67" y="2"/>
                    <a:pt x="60" y="6"/>
                  </a:cubicBezTo>
                  <a:cubicBezTo>
                    <a:pt x="48" y="6"/>
                    <a:pt x="48" y="18"/>
                    <a:pt x="24" y="18"/>
                  </a:cubicBezTo>
                  <a:cubicBezTo>
                    <a:pt x="0" y="30"/>
                    <a:pt x="0" y="77"/>
                    <a:pt x="24" y="77"/>
                  </a:cubicBezTo>
                  <a:cubicBezTo>
                    <a:pt x="48" y="77"/>
                    <a:pt x="48" y="89"/>
                    <a:pt x="60" y="89"/>
                  </a:cubicBezTo>
                  <a:cubicBezTo>
                    <a:pt x="67" y="93"/>
                    <a:pt x="74" y="95"/>
                    <a:pt x="80" y="95"/>
                  </a:cubicBezTo>
                  <a:cubicBezTo>
                    <a:pt x="124" y="95"/>
                    <a:pt x="124" y="1"/>
                    <a:pt x="8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3" name="Google Shape;14163;p56"/>
            <p:cNvSpPr/>
            <p:nvPr/>
          </p:nvSpPr>
          <p:spPr>
            <a:xfrm>
              <a:off x="4521375" y="2057825"/>
              <a:ext cx="24150" cy="4450"/>
            </a:xfrm>
            <a:custGeom>
              <a:avLst/>
              <a:gdLst/>
              <a:ahLst/>
              <a:cxnLst/>
              <a:rect l="l" t="t" r="r" b="b"/>
              <a:pathLst>
                <a:path w="966" h="178" extrusionOk="0">
                  <a:moveTo>
                    <a:pt x="870" y="0"/>
                  </a:moveTo>
                  <a:cubicBezTo>
                    <a:pt x="584" y="12"/>
                    <a:pt x="299" y="24"/>
                    <a:pt x="37" y="84"/>
                  </a:cubicBezTo>
                  <a:cubicBezTo>
                    <a:pt x="1" y="84"/>
                    <a:pt x="1" y="143"/>
                    <a:pt x="37" y="143"/>
                  </a:cubicBezTo>
                  <a:cubicBezTo>
                    <a:pt x="156" y="170"/>
                    <a:pt x="280" y="178"/>
                    <a:pt x="406" y="178"/>
                  </a:cubicBezTo>
                  <a:cubicBezTo>
                    <a:pt x="558" y="178"/>
                    <a:pt x="714" y="167"/>
                    <a:pt x="870" y="167"/>
                  </a:cubicBezTo>
                  <a:cubicBezTo>
                    <a:pt x="965" y="167"/>
                    <a:pt x="965" y="0"/>
                    <a:pt x="87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4" name="Google Shape;14164;p56"/>
            <p:cNvSpPr/>
            <p:nvPr/>
          </p:nvSpPr>
          <p:spPr>
            <a:xfrm>
              <a:off x="4510425" y="2055400"/>
              <a:ext cx="5275" cy="4025"/>
            </a:xfrm>
            <a:custGeom>
              <a:avLst/>
              <a:gdLst/>
              <a:ahLst/>
              <a:cxnLst/>
              <a:rect l="l" t="t" r="r" b="b"/>
              <a:pathLst>
                <a:path w="211" h="161" extrusionOk="0">
                  <a:moveTo>
                    <a:pt x="153" y="0"/>
                  </a:moveTo>
                  <a:cubicBezTo>
                    <a:pt x="149" y="0"/>
                    <a:pt x="145" y="1"/>
                    <a:pt x="141" y="2"/>
                  </a:cubicBezTo>
                  <a:cubicBezTo>
                    <a:pt x="94" y="50"/>
                    <a:pt x="58" y="74"/>
                    <a:pt x="10" y="121"/>
                  </a:cubicBezTo>
                  <a:cubicBezTo>
                    <a:pt x="1" y="141"/>
                    <a:pt x="15" y="160"/>
                    <a:pt x="27" y="160"/>
                  </a:cubicBezTo>
                  <a:cubicBezTo>
                    <a:pt x="29" y="160"/>
                    <a:pt x="32" y="159"/>
                    <a:pt x="34" y="157"/>
                  </a:cubicBezTo>
                  <a:cubicBezTo>
                    <a:pt x="82" y="109"/>
                    <a:pt x="141" y="97"/>
                    <a:pt x="189" y="50"/>
                  </a:cubicBezTo>
                  <a:cubicBezTo>
                    <a:pt x="210" y="39"/>
                    <a:pt x="184" y="0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5" name="Google Shape;14165;p56"/>
            <p:cNvSpPr/>
            <p:nvPr/>
          </p:nvSpPr>
          <p:spPr>
            <a:xfrm>
              <a:off x="4458400" y="2051575"/>
              <a:ext cx="49325" cy="15950"/>
            </a:xfrm>
            <a:custGeom>
              <a:avLst/>
              <a:gdLst/>
              <a:ahLst/>
              <a:cxnLst/>
              <a:rect l="l" t="t" r="r" b="b"/>
              <a:pathLst>
                <a:path w="1973" h="638" extrusionOk="0">
                  <a:moveTo>
                    <a:pt x="1960" y="0"/>
                  </a:moveTo>
                  <a:cubicBezTo>
                    <a:pt x="1341" y="298"/>
                    <a:pt x="663" y="369"/>
                    <a:pt x="20" y="596"/>
                  </a:cubicBezTo>
                  <a:cubicBezTo>
                    <a:pt x="0" y="605"/>
                    <a:pt x="4" y="638"/>
                    <a:pt x="19" y="638"/>
                  </a:cubicBezTo>
                  <a:cubicBezTo>
                    <a:pt x="23" y="638"/>
                    <a:pt x="27" y="636"/>
                    <a:pt x="32" y="631"/>
                  </a:cubicBezTo>
                  <a:cubicBezTo>
                    <a:pt x="686" y="453"/>
                    <a:pt x="1365" y="322"/>
                    <a:pt x="1972" y="12"/>
                  </a:cubicBezTo>
                  <a:cubicBezTo>
                    <a:pt x="1972" y="12"/>
                    <a:pt x="1972" y="0"/>
                    <a:pt x="196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6" name="Google Shape;14166;p56"/>
            <p:cNvSpPr/>
            <p:nvPr/>
          </p:nvSpPr>
          <p:spPr>
            <a:xfrm>
              <a:off x="4458575" y="2044825"/>
              <a:ext cx="23075" cy="7875"/>
            </a:xfrm>
            <a:custGeom>
              <a:avLst/>
              <a:gdLst/>
              <a:ahLst/>
              <a:cxnLst/>
              <a:rect l="l" t="t" r="r" b="b"/>
              <a:pathLst>
                <a:path w="923" h="315" extrusionOk="0">
                  <a:moveTo>
                    <a:pt x="834" y="1"/>
                  </a:moveTo>
                  <a:cubicBezTo>
                    <a:pt x="823" y="1"/>
                    <a:pt x="811" y="3"/>
                    <a:pt x="798" y="8"/>
                  </a:cubicBezTo>
                  <a:cubicBezTo>
                    <a:pt x="667" y="92"/>
                    <a:pt x="525" y="116"/>
                    <a:pt x="370" y="128"/>
                  </a:cubicBezTo>
                  <a:cubicBezTo>
                    <a:pt x="251" y="151"/>
                    <a:pt x="132" y="151"/>
                    <a:pt x="25" y="211"/>
                  </a:cubicBezTo>
                  <a:cubicBezTo>
                    <a:pt x="1" y="223"/>
                    <a:pt x="1" y="282"/>
                    <a:pt x="36" y="294"/>
                  </a:cubicBezTo>
                  <a:cubicBezTo>
                    <a:pt x="82" y="309"/>
                    <a:pt x="128" y="315"/>
                    <a:pt x="174" y="315"/>
                  </a:cubicBezTo>
                  <a:cubicBezTo>
                    <a:pt x="272" y="315"/>
                    <a:pt x="372" y="290"/>
                    <a:pt x="477" y="282"/>
                  </a:cubicBezTo>
                  <a:cubicBezTo>
                    <a:pt x="620" y="247"/>
                    <a:pt x="763" y="211"/>
                    <a:pt x="882" y="128"/>
                  </a:cubicBezTo>
                  <a:cubicBezTo>
                    <a:pt x="922" y="77"/>
                    <a:pt x="894" y="1"/>
                    <a:pt x="83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7" name="Google Shape;14167;p56"/>
            <p:cNvSpPr/>
            <p:nvPr/>
          </p:nvSpPr>
          <p:spPr>
            <a:xfrm>
              <a:off x="4425550" y="2050975"/>
              <a:ext cx="18175" cy="6125"/>
            </a:xfrm>
            <a:custGeom>
              <a:avLst/>
              <a:gdLst/>
              <a:ahLst/>
              <a:cxnLst/>
              <a:rect l="l" t="t" r="r" b="b"/>
              <a:pathLst>
                <a:path w="727" h="245" extrusionOk="0">
                  <a:moveTo>
                    <a:pt x="679" y="1"/>
                  </a:moveTo>
                  <a:cubicBezTo>
                    <a:pt x="560" y="36"/>
                    <a:pt x="441" y="60"/>
                    <a:pt x="334" y="96"/>
                  </a:cubicBezTo>
                  <a:cubicBezTo>
                    <a:pt x="238" y="120"/>
                    <a:pt x="131" y="120"/>
                    <a:pt x="24" y="167"/>
                  </a:cubicBezTo>
                  <a:cubicBezTo>
                    <a:pt x="0" y="179"/>
                    <a:pt x="12" y="239"/>
                    <a:pt x="36" y="239"/>
                  </a:cubicBezTo>
                  <a:cubicBezTo>
                    <a:pt x="53" y="243"/>
                    <a:pt x="70" y="244"/>
                    <a:pt x="87" y="244"/>
                  </a:cubicBezTo>
                  <a:cubicBezTo>
                    <a:pt x="177" y="244"/>
                    <a:pt x="267" y="197"/>
                    <a:pt x="357" y="167"/>
                  </a:cubicBezTo>
                  <a:cubicBezTo>
                    <a:pt x="464" y="120"/>
                    <a:pt x="572" y="84"/>
                    <a:pt x="691" y="48"/>
                  </a:cubicBezTo>
                  <a:cubicBezTo>
                    <a:pt x="726" y="36"/>
                    <a:pt x="715" y="1"/>
                    <a:pt x="6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8" name="Google Shape;14168;p56"/>
            <p:cNvSpPr/>
            <p:nvPr/>
          </p:nvSpPr>
          <p:spPr>
            <a:xfrm>
              <a:off x="4423150" y="2038775"/>
              <a:ext cx="18625" cy="3600"/>
            </a:xfrm>
            <a:custGeom>
              <a:avLst/>
              <a:gdLst/>
              <a:ahLst/>
              <a:cxnLst/>
              <a:rect l="l" t="t" r="r" b="b"/>
              <a:pathLst>
                <a:path w="745" h="144" extrusionOk="0">
                  <a:moveTo>
                    <a:pt x="715" y="0"/>
                  </a:moveTo>
                  <a:cubicBezTo>
                    <a:pt x="489" y="24"/>
                    <a:pt x="239" y="24"/>
                    <a:pt x="37" y="108"/>
                  </a:cubicBezTo>
                  <a:cubicBezTo>
                    <a:pt x="1" y="119"/>
                    <a:pt x="1" y="143"/>
                    <a:pt x="37" y="143"/>
                  </a:cubicBezTo>
                  <a:cubicBezTo>
                    <a:pt x="251" y="143"/>
                    <a:pt x="489" y="72"/>
                    <a:pt x="715" y="24"/>
                  </a:cubicBezTo>
                  <a:cubicBezTo>
                    <a:pt x="720" y="26"/>
                    <a:pt x="724" y="27"/>
                    <a:pt x="727" y="27"/>
                  </a:cubicBezTo>
                  <a:cubicBezTo>
                    <a:pt x="744" y="27"/>
                    <a:pt x="725" y="0"/>
                    <a:pt x="71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9" name="Google Shape;14169;p56"/>
            <p:cNvSpPr/>
            <p:nvPr/>
          </p:nvSpPr>
          <p:spPr>
            <a:xfrm>
              <a:off x="4405000" y="2034875"/>
              <a:ext cx="15425" cy="4275"/>
            </a:xfrm>
            <a:custGeom>
              <a:avLst/>
              <a:gdLst/>
              <a:ahLst/>
              <a:cxnLst/>
              <a:rect l="l" t="t" r="r" b="b"/>
              <a:pathLst>
                <a:path w="617" h="171" extrusionOk="0">
                  <a:moveTo>
                    <a:pt x="590" y="0"/>
                  </a:moveTo>
                  <a:cubicBezTo>
                    <a:pt x="588" y="0"/>
                    <a:pt x="586" y="1"/>
                    <a:pt x="584" y="2"/>
                  </a:cubicBezTo>
                  <a:cubicBezTo>
                    <a:pt x="477" y="25"/>
                    <a:pt x="382" y="37"/>
                    <a:pt x="286" y="61"/>
                  </a:cubicBezTo>
                  <a:cubicBezTo>
                    <a:pt x="191" y="85"/>
                    <a:pt x="96" y="85"/>
                    <a:pt x="24" y="121"/>
                  </a:cubicBezTo>
                  <a:cubicBezTo>
                    <a:pt x="1" y="145"/>
                    <a:pt x="13" y="168"/>
                    <a:pt x="36" y="168"/>
                  </a:cubicBezTo>
                  <a:cubicBezTo>
                    <a:pt x="49" y="170"/>
                    <a:pt x="62" y="171"/>
                    <a:pt x="75" y="171"/>
                  </a:cubicBezTo>
                  <a:cubicBezTo>
                    <a:pt x="154" y="171"/>
                    <a:pt x="226" y="141"/>
                    <a:pt x="298" y="121"/>
                  </a:cubicBezTo>
                  <a:cubicBezTo>
                    <a:pt x="382" y="109"/>
                    <a:pt x="489" y="85"/>
                    <a:pt x="584" y="61"/>
                  </a:cubicBezTo>
                  <a:cubicBezTo>
                    <a:pt x="617" y="50"/>
                    <a:pt x="610" y="0"/>
                    <a:pt x="59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0" name="Google Shape;14170;p56"/>
            <p:cNvSpPr/>
            <p:nvPr/>
          </p:nvSpPr>
          <p:spPr>
            <a:xfrm>
              <a:off x="4380600" y="2030150"/>
              <a:ext cx="21150" cy="5400"/>
            </a:xfrm>
            <a:custGeom>
              <a:avLst/>
              <a:gdLst/>
              <a:ahLst/>
              <a:cxnLst/>
              <a:rect l="l" t="t" r="r" b="b"/>
              <a:pathLst>
                <a:path w="846" h="216" extrusionOk="0">
                  <a:moveTo>
                    <a:pt x="738" y="0"/>
                  </a:moveTo>
                  <a:cubicBezTo>
                    <a:pt x="500" y="24"/>
                    <a:pt x="262" y="60"/>
                    <a:pt x="36" y="155"/>
                  </a:cubicBezTo>
                  <a:cubicBezTo>
                    <a:pt x="0" y="167"/>
                    <a:pt x="24" y="214"/>
                    <a:pt x="48" y="214"/>
                  </a:cubicBezTo>
                  <a:cubicBezTo>
                    <a:pt x="65" y="215"/>
                    <a:pt x="83" y="216"/>
                    <a:pt x="100" y="216"/>
                  </a:cubicBezTo>
                  <a:cubicBezTo>
                    <a:pt x="309" y="216"/>
                    <a:pt x="519" y="155"/>
                    <a:pt x="738" y="155"/>
                  </a:cubicBezTo>
                  <a:cubicBezTo>
                    <a:pt x="846" y="155"/>
                    <a:pt x="846" y="0"/>
                    <a:pt x="73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1" name="Google Shape;14171;p56"/>
            <p:cNvSpPr/>
            <p:nvPr/>
          </p:nvSpPr>
          <p:spPr>
            <a:xfrm>
              <a:off x="4372250" y="2011675"/>
              <a:ext cx="12075" cy="6700"/>
            </a:xfrm>
            <a:custGeom>
              <a:avLst/>
              <a:gdLst/>
              <a:ahLst/>
              <a:cxnLst/>
              <a:rect l="l" t="t" r="r" b="b"/>
              <a:pathLst>
                <a:path w="483" h="268" extrusionOk="0">
                  <a:moveTo>
                    <a:pt x="391" y="0"/>
                  </a:moveTo>
                  <a:cubicBezTo>
                    <a:pt x="373" y="0"/>
                    <a:pt x="357" y="7"/>
                    <a:pt x="346" y="25"/>
                  </a:cubicBezTo>
                  <a:cubicBezTo>
                    <a:pt x="299" y="84"/>
                    <a:pt x="251" y="120"/>
                    <a:pt x="191" y="132"/>
                  </a:cubicBezTo>
                  <a:cubicBezTo>
                    <a:pt x="132" y="168"/>
                    <a:pt x="84" y="180"/>
                    <a:pt x="25" y="203"/>
                  </a:cubicBezTo>
                  <a:cubicBezTo>
                    <a:pt x="1" y="227"/>
                    <a:pt x="13" y="263"/>
                    <a:pt x="49" y="263"/>
                  </a:cubicBezTo>
                  <a:cubicBezTo>
                    <a:pt x="68" y="266"/>
                    <a:pt x="88" y="267"/>
                    <a:pt x="108" y="267"/>
                  </a:cubicBezTo>
                  <a:cubicBezTo>
                    <a:pt x="242" y="267"/>
                    <a:pt x="372" y="199"/>
                    <a:pt x="465" y="84"/>
                  </a:cubicBezTo>
                  <a:cubicBezTo>
                    <a:pt x="482" y="42"/>
                    <a:pt x="433" y="0"/>
                    <a:pt x="39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2" name="Google Shape;14172;p56"/>
            <p:cNvSpPr/>
            <p:nvPr/>
          </p:nvSpPr>
          <p:spPr>
            <a:xfrm>
              <a:off x="4371975" y="2008700"/>
              <a:ext cx="9250" cy="1225"/>
            </a:xfrm>
            <a:custGeom>
              <a:avLst/>
              <a:gdLst/>
              <a:ahLst/>
              <a:cxnLst/>
              <a:rect l="l" t="t" r="r" b="b"/>
              <a:pathLst>
                <a:path w="370" h="49" extrusionOk="0">
                  <a:moveTo>
                    <a:pt x="369" y="1"/>
                  </a:moveTo>
                  <a:cubicBezTo>
                    <a:pt x="250" y="1"/>
                    <a:pt x="131" y="1"/>
                    <a:pt x="12" y="25"/>
                  </a:cubicBezTo>
                  <a:cubicBezTo>
                    <a:pt x="0" y="25"/>
                    <a:pt x="12" y="49"/>
                    <a:pt x="12" y="49"/>
                  </a:cubicBezTo>
                  <a:cubicBezTo>
                    <a:pt x="131" y="13"/>
                    <a:pt x="250" y="13"/>
                    <a:pt x="36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3" name="Google Shape;14173;p56"/>
            <p:cNvSpPr/>
            <p:nvPr/>
          </p:nvSpPr>
          <p:spPr>
            <a:xfrm>
              <a:off x="4374050" y="1998300"/>
              <a:ext cx="12825" cy="6275"/>
            </a:xfrm>
            <a:custGeom>
              <a:avLst/>
              <a:gdLst/>
              <a:ahLst/>
              <a:cxnLst/>
              <a:rect l="l" t="t" r="r" b="b"/>
              <a:pathLst>
                <a:path w="513" h="251" extrusionOk="0">
                  <a:moveTo>
                    <a:pt x="417" y="0"/>
                  </a:moveTo>
                  <a:cubicBezTo>
                    <a:pt x="286" y="0"/>
                    <a:pt x="96" y="60"/>
                    <a:pt x="12" y="179"/>
                  </a:cubicBezTo>
                  <a:cubicBezTo>
                    <a:pt x="0" y="203"/>
                    <a:pt x="12" y="250"/>
                    <a:pt x="60" y="250"/>
                  </a:cubicBezTo>
                  <a:cubicBezTo>
                    <a:pt x="119" y="238"/>
                    <a:pt x="167" y="226"/>
                    <a:pt x="227" y="179"/>
                  </a:cubicBezTo>
                  <a:cubicBezTo>
                    <a:pt x="286" y="143"/>
                    <a:pt x="346" y="119"/>
                    <a:pt x="417" y="119"/>
                  </a:cubicBezTo>
                  <a:cubicBezTo>
                    <a:pt x="421" y="120"/>
                    <a:pt x="425" y="120"/>
                    <a:pt x="429" y="120"/>
                  </a:cubicBezTo>
                  <a:cubicBezTo>
                    <a:pt x="512" y="120"/>
                    <a:pt x="508" y="0"/>
                    <a:pt x="41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4" name="Google Shape;14174;p56"/>
            <p:cNvSpPr/>
            <p:nvPr/>
          </p:nvSpPr>
          <p:spPr>
            <a:xfrm>
              <a:off x="4366900" y="1981625"/>
              <a:ext cx="16975" cy="4100"/>
            </a:xfrm>
            <a:custGeom>
              <a:avLst/>
              <a:gdLst/>
              <a:ahLst/>
              <a:cxnLst/>
              <a:rect l="l" t="t" r="r" b="b"/>
              <a:pathLst>
                <a:path w="679" h="164" extrusionOk="0">
                  <a:moveTo>
                    <a:pt x="596" y="0"/>
                  </a:moveTo>
                  <a:cubicBezTo>
                    <a:pt x="501" y="0"/>
                    <a:pt x="405" y="0"/>
                    <a:pt x="298" y="12"/>
                  </a:cubicBezTo>
                  <a:cubicBezTo>
                    <a:pt x="215" y="24"/>
                    <a:pt x="108" y="24"/>
                    <a:pt x="36" y="72"/>
                  </a:cubicBezTo>
                  <a:cubicBezTo>
                    <a:pt x="1" y="84"/>
                    <a:pt x="1" y="143"/>
                    <a:pt x="48" y="155"/>
                  </a:cubicBezTo>
                  <a:cubicBezTo>
                    <a:pt x="65" y="161"/>
                    <a:pt x="83" y="163"/>
                    <a:pt x="102" y="163"/>
                  </a:cubicBezTo>
                  <a:cubicBezTo>
                    <a:pt x="160" y="163"/>
                    <a:pt x="223" y="140"/>
                    <a:pt x="286" y="131"/>
                  </a:cubicBezTo>
                  <a:lnTo>
                    <a:pt x="596" y="84"/>
                  </a:lnTo>
                  <a:cubicBezTo>
                    <a:pt x="601" y="84"/>
                    <a:pt x="605" y="85"/>
                    <a:pt x="610" y="85"/>
                  </a:cubicBezTo>
                  <a:cubicBezTo>
                    <a:pt x="679" y="85"/>
                    <a:pt x="674" y="0"/>
                    <a:pt x="59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5" name="Google Shape;14175;p56"/>
            <p:cNvSpPr/>
            <p:nvPr/>
          </p:nvSpPr>
          <p:spPr>
            <a:xfrm>
              <a:off x="4373750" y="1965675"/>
              <a:ext cx="25425" cy="5600"/>
            </a:xfrm>
            <a:custGeom>
              <a:avLst/>
              <a:gdLst/>
              <a:ahLst/>
              <a:cxnLst/>
              <a:rect l="l" t="t" r="r" b="b"/>
              <a:pathLst>
                <a:path w="1017" h="224" extrusionOk="0">
                  <a:moveTo>
                    <a:pt x="619" y="1"/>
                  </a:moveTo>
                  <a:cubicBezTo>
                    <a:pt x="568" y="1"/>
                    <a:pt x="516" y="3"/>
                    <a:pt x="465" y="7"/>
                  </a:cubicBezTo>
                  <a:cubicBezTo>
                    <a:pt x="322" y="19"/>
                    <a:pt x="167" y="19"/>
                    <a:pt x="48" y="115"/>
                  </a:cubicBezTo>
                  <a:cubicBezTo>
                    <a:pt x="0" y="138"/>
                    <a:pt x="12" y="222"/>
                    <a:pt x="72" y="222"/>
                  </a:cubicBezTo>
                  <a:cubicBezTo>
                    <a:pt x="83" y="223"/>
                    <a:pt x="94" y="223"/>
                    <a:pt x="105" y="223"/>
                  </a:cubicBezTo>
                  <a:cubicBezTo>
                    <a:pt x="215" y="223"/>
                    <a:pt x="335" y="174"/>
                    <a:pt x="465" y="174"/>
                  </a:cubicBezTo>
                  <a:cubicBezTo>
                    <a:pt x="503" y="167"/>
                    <a:pt x="543" y="164"/>
                    <a:pt x="583" y="164"/>
                  </a:cubicBezTo>
                  <a:cubicBezTo>
                    <a:pt x="679" y="164"/>
                    <a:pt x="780" y="181"/>
                    <a:pt x="882" y="198"/>
                  </a:cubicBezTo>
                  <a:cubicBezTo>
                    <a:pt x="888" y="200"/>
                    <a:pt x="895" y="200"/>
                    <a:pt x="901" y="200"/>
                  </a:cubicBezTo>
                  <a:cubicBezTo>
                    <a:pt x="983" y="200"/>
                    <a:pt x="1017" y="65"/>
                    <a:pt x="917" y="43"/>
                  </a:cubicBezTo>
                  <a:cubicBezTo>
                    <a:pt x="822" y="11"/>
                    <a:pt x="721" y="1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6" name="Google Shape;14176;p56"/>
            <p:cNvSpPr/>
            <p:nvPr/>
          </p:nvSpPr>
          <p:spPr>
            <a:xfrm>
              <a:off x="4392800" y="1960275"/>
              <a:ext cx="7625" cy="3025"/>
            </a:xfrm>
            <a:custGeom>
              <a:avLst/>
              <a:gdLst/>
              <a:ahLst/>
              <a:cxnLst/>
              <a:rect l="l" t="t" r="r" b="b"/>
              <a:pathLst>
                <a:path w="305" h="121" extrusionOk="0">
                  <a:moveTo>
                    <a:pt x="87" y="1"/>
                  </a:moveTo>
                  <a:cubicBezTo>
                    <a:pt x="60" y="1"/>
                    <a:pt x="35" y="6"/>
                    <a:pt x="12" y="21"/>
                  </a:cubicBezTo>
                  <a:cubicBezTo>
                    <a:pt x="0" y="33"/>
                    <a:pt x="0" y="57"/>
                    <a:pt x="12" y="81"/>
                  </a:cubicBezTo>
                  <a:cubicBezTo>
                    <a:pt x="84" y="104"/>
                    <a:pt x="155" y="92"/>
                    <a:pt x="239" y="116"/>
                  </a:cubicBezTo>
                  <a:cubicBezTo>
                    <a:pt x="243" y="119"/>
                    <a:pt x="247" y="121"/>
                    <a:pt x="252" y="121"/>
                  </a:cubicBezTo>
                  <a:cubicBezTo>
                    <a:pt x="282" y="121"/>
                    <a:pt x="304" y="55"/>
                    <a:pt x="262" y="45"/>
                  </a:cubicBezTo>
                  <a:cubicBezTo>
                    <a:pt x="213" y="28"/>
                    <a:pt x="147" y="1"/>
                    <a:pt x="8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7" name="Google Shape;14177;p56"/>
            <p:cNvSpPr/>
            <p:nvPr/>
          </p:nvSpPr>
          <p:spPr>
            <a:xfrm>
              <a:off x="4384475" y="1953775"/>
              <a:ext cx="23825" cy="5925"/>
            </a:xfrm>
            <a:custGeom>
              <a:avLst/>
              <a:gdLst/>
              <a:ahLst/>
              <a:cxnLst/>
              <a:rect l="l" t="t" r="r" b="b"/>
              <a:pathLst>
                <a:path w="953" h="237" extrusionOk="0">
                  <a:moveTo>
                    <a:pt x="454" y="0"/>
                  </a:moveTo>
                  <a:cubicBezTo>
                    <a:pt x="304" y="0"/>
                    <a:pt x="157" y="31"/>
                    <a:pt x="48" y="102"/>
                  </a:cubicBezTo>
                  <a:cubicBezTo>
                    <a:pt x="0" y="126"/>
                    <a:pt x="0" y="198"/>
                    <a:pt x="60" y="221"/>
                  </a:cubicBezTo>
                  <a:cubicBezTo>
                    <a:pt x="99" y="232"/>
                    <a:pt x="139" y="237"/>
                    <a:pt x="179" y="237"/>
                  </a:cubicBezTo>
                  <a:cubicBezTo>
                    <a:pt x="271" y="237"/>
                    <a:pt x="365" y="214"/>
                    <a:pt x="464" y="198"/>
                  </a:cubicBezTo>
                  <a:cubicBezTo>
                    <a:pt x="607" y="174"/>
                    <a:pt x="786" y="138"/>
                    <a:pt x="941" y="126"/>
                  </a:cubicBezTo>
                  <a:cubicBezTo>
                    <a:pt x="953" y="126"/>
                    <a:pt x="953" y="126"/>
                    <a:pt x="941" y="114"/>
                  </a:cubicBezTo>
                  <a:cubicBezTo>
                    <a:pt x="812" y="43"/>
                    <a:pt x="631" y="0"/>
                    <a:pt x="45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8" name="Google Shape;14178;p56"/>
            <p:cNvSpPr/>
            <p:nvPr/>
          </p:nvSpPr>
          <p:spPr>
            <a:xfrm>
              <a:off x="4315400" y="1948000"/>
              <a:ext cx="102725" cy="9475"/>
            </a:xfrm>
            <a:custGeom>
              <a:avLst/>
              <a:gdLst/>
              <a:ahLst/>
              <a:cxnLst/>
              <a:rect l="l" t="t" r="r" b="b"/>
              <a:pathLst>
                <a:path w="4109" h="379" extrusionOk="0">
                  <a:moveTo>
                    <a:pt x="4061" y="0"/>
                  </a:moveTo>
                  <a:cubicBezTo>
                    <a:pt x="3710" y="54"/>
                    <a:pt x="3358" y="57"/>
                    <a:pt x="3009" y="57"/>
                  </a:cubicBezTo>
                  <a:cubicBezTo>
                    <a:pt x="2965" y="57"/>
                    <a:pt x="2921" y="57"/>
                    <a:pt x="2878" y="57"/>
                  </a:cubicBezTo>
                  <a:cubicBezTo>
                    <a:pt x="2572" y="57"/>
                    <a:pt x="2267" y="59"/>
                    <a:pt x="1965" y="95"/>
                  </a:cubicBezTo>
                  <a:cubicBezTo>
                    <a:pt x="1322" y="155"/>
                    <a:pt x="679" y="214"/>
                    <a:pt x="60" y="274"/>
                  </a:cubicBezTo>
                  <a:cubicBezTo>
                    <a:pt x="1" y="274"/>
                    <a:pt x="1" y="369"/>
                    <a:pt x="60" y="369"/>
                  </a:cubicBezTo>
                  <a:cubicBezTo>
                    <a:pt x="154" y="376"/>
                    <a:pt x="247" y="379"/>
                    <a:pt x="341" y="379"/>
                  </a:cubicBezTo>
                  <a:cubicBezTo>
                    <a:pt x="929" y="379"/>
                    <a:pt x="1523" y="262"/>
                    <a:pt x="2108" y="191"/>
                  </a:cubicBezTo>
                  <a:cubicBezTo>
                    <a:pt x="2763" y="119"/>
                    <a:pt x="3430" y="179"/>
                    <a:pt x="4073" y="60"/>
                  </a:cubicBezTo>
                  <a:cubicBezTo>
                    <a:pt x="4108" y="60"/>
                    <a:pt x="4085" y="0"/>
                    <a:pt x="406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9" name="Google Shape;14179;p56"/>
            <p:cNvSpPr/>
            <p:nvPr/>
          </p:nvSpPr>
          <p:spPr>
            <a:xfrm>
              <a:off x="4398150" y="1943675"/>
              <a:ext cx="25925" cy="3175"/>
            </a:xfrm>
            <a:custGeom>
              <a:avLst/>
              <a:gdLst/>
              <a:ahLst/>
              <a:cxnLst/>
              <a:rect l="l" t="t" r="r" b="b"/>
              <a:pathLst>
                <a:path w="1037" h="127" extrusionOk="0">
                  <a:moveTo>
                    <a:pt x="496" y="0"/>
                  </a:moveTo>
                  <a:cubicBezTo>
                    <a:pt x="340" y="0"/>
                    <a:pt x="185" y="6"/>
                    <a:pt x="36" y="30"/>
                  </a:cubicBezTo>
                  <a:cubicBezTo>
                    <a:pt x="1" y="30"/>
                    <a:pt x="1" y="102"/>
                    <a:pt x="36" y="102"/>
                  </a:cubicBezTo>
                  <a:cubicBezTo>
                    <a:pt x="160" y="121"/>
                    <a:pt x="284" y="126"/>
                    <a:pt x="408" y="126"/>
                  </a:cubicBezTo>
                  <a:cubicBezTo>
                    <a:pt x="594" y="126"/>
                    <a:pt x="779" y="114"/>
                    <a:pt x="965" y="114"/>
                  </a:cubicBezTo>
                  <a:cubicBezTo>
                    <a:pt x="1037" y="114"/>
                    <a:pt x="1037" y="6"/>
                    <a:pt x="965" y="6"/>
                  </a:cubicBezTo>
                  <a:cubicBezTo>
                    <a:pt x="810" y="6"/>
                    <a:pt x="653" y="0"/>
                    <a:pt x="49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0" name="Google Shape;14180;p56"/>
            <p:cNvSpPr/>
            <p:nvPr/>
          </p:nvSpPr>
          <p:spPr>
            <a:xfrm>
              <a:off x="4389825" y="1937600"/>
              <a:ext cx="30675" cy="3650"/>
            </a:xfrm>
            <a:custGeom>
              <a:avLst/>
              <a:gdLst/>
              <a:ahLst/>
              <a:cxnLst/>
              <a:rect l="l" t="t" r="r" b="b"/>
              <a:pathLst>
                <a:path w="1227" h="146" extrusionOk="0">
                  <a:moveTo>
                    <a:pt x="541" y="1"/>
                  </a:moveTo>
                  <a:cubicBezTo>
                    <a:pt x="372" y="1"/>
                    <a:pt x="203" y="7"/>
                    <a:pt x="36" y="23"/>
                  </a:cubicBezTo>
                  <a:cubicBezTo>
                    <a:pt x="0" y="23"/>
                    <a:pt x="0" y="83"/>
                    <a:pt x="36" y="83"/>
                  </a:cubicBezTo>
                  <a:cubicBezTo>
                    <a:pt x="405" y="130"/>
                    <a:pt x="786" y="118"/>
                    <a:pt x="1155" y="142"/>
                  </a:cubicBezTo>
                  <a:cubicBezTo>
                    <a:pt x="1162" y="144"/>
                    <a:pt x="1168" y="145"/>
                    <a:pt x="1173" y="145"/>
                  </a:cubicBezTo>
                  <a:cubicBezTo>
                    <a:pt x="1226" y="145"/>
                    <a:pt x="1220" y="45"/>
                    <a:pt x="1155" y="23"/>
                  </a:cubicBezTo>
                  <a:cubicBezTo>
                    <a:pt x="953" y="10"/>
                    <a:pt x="747" y="1"/>
                    <a:pt x="54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1" name="Google Shape;14181;p56"/>
            <p:cNvSpPr/>
            <p:nvPr/>
          </p:nvSpPr>
          <p:spPr>
            <a:xfrm>
              <a:off x="4270750" y="1935775"/>
              <a:ext cx="137850" cy="12525"/>
            </a:xfrm>
            <a:custGeom>
              <a:avLst/>
              <a:gdLst/>
              <a:ahLst/>
              <a:cxnLst/>
              <a:rect l="l" t="t" r="r" b="b"/>
              <a:pathLst>
                <a:path w="5514" h="501" extrusionOk="0">
                  <a:moveTo>
                    <a:pt x="5490" y="1"/>
                  </a:moveTo>
                  <a:cubicBezTo>
                    <a:pt x="3692" y="96"/>
                    <a:pt x="1811" y="25"/>
                    <a:pt x="37" y="418"/>
                  </a:cubicBezTo>
                  <a:cubicBezTo>
                    <a:pt x="1" y="430"/>
                    <a:pt x="13" y="501"/>
                    <a:pt x="60" y="501"/>
                  </a:cubicBezTo>
                  <a:cubicBezTo>
                    <a:pt x="1870" y="406"/>
                    <a:pt x="3704" y="287"/>
                    <a:pt x="5502" y="60"/>
                  </a:cubicBezTo>
                  <a:cubicBezTo>
                    <a:pt x="5513" y="49"/>
                    <a:pt x="5513" y="1"/>
                    <a:pt x="549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2" name="Google Shape;14182;p56"/>
            <p:cNvSpPr/>
            <p:nvPr/>
          </p:nvSpPr>
          <p:spPr>
            <a:xfrm>
              <a:off x="4777425" y="2607000"/>
              <a:ext cx="3250" cy="1600"/>
            </a:xfrm>
            <a:custGeom>
              <a:avLst/>
              <a:gdLst/>
              <a:ahLst/>
              <a:cxnLst/>
              <a:rect l="l" t="t" r="r" b="b"/>
              <a:pathLst>
                <a:path w="130" h="64" extrusionOk="0">
                  <a:moveTo>
                    <a:pt x="105" y="0"/>
                  </a:moveTo>
                  <a:cubicBezTo>
                    <a:pt x="58" y="0"/>
                    <a:pt x="46" y="12"/>
                    <a:pt x="10" y="24"/>
                  </a:cubicBezTo>
                  <a:cubicBezTo>
                    <a:pt x="1" y="44"/>
                    <a:pt x="7" y="63"/>
                    <a:pt x="29" y="63"/>
                  </a:cubicBezTo>
                  <a:cubicBezTo>
                    <a:pt x="34" y="63"/>
                    <a:pt x="39" y="62"/>
                    <a:pt x="46" y="60"/>
                  </a:cubicBezTo>
                  <a:cubicBezTo>
                    <a:pt x="54" y="52"/>
                    <a:pt x="74" y="38"/>
                    <a:pt x="93" y="38"/>
                  </a:cubicBezTo>
                  <a:cubicBezTo>
                    <a:pt x="101" y="38"/>
                    <a:pt x="110" y="41"/>
                    <a:pt x="117" y="48"/>
                  </a:cubicBezTo>
                  <a:cubicBezTo>
                    <a:pt x="129" y="48"/>
                    <a:pt x="129" y="0"/>
                    <a:pt x="1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3" name="Google Shape;14183;p56"/>
            <p:cNvSpPr/>
            <p:nvPr/>
          </p:nvSpPr>
          <p:spPr>
            <a:xfrm>
              <a:off x="4767550" y="2578725"/>
              <a:ext cx="4175" cy="1250"/>
            </a:xfrm>
            <a:custGeom>
              <a:avLst/>
              <a:gdLst/>
              <a:ahLst/>
              <a:cxnLst/>
              <a:rect l="l" t="t" r="r" b="b"/>
              <a:pathLst>
                <a:path w="167" h="50" extrusionOk="0">
                  <a:moveTo>
                    <a:pt x="36" y="0"/>
                  </a:moveTo>
                  <a:cubicBezTo>
                    <a:pt x="0" y="0"/>
                    <a:pt x="0" y="48"/>
                    <a:pt x="36" y="48"/>
                  </a:cubicBezTo>
                  <a:lnTo>
                    <a:pt x="143" y="48"/>
                  </a:lnTo>
                  <a:cubicBezTo>
                    <a:pt x="145" y="49"/>
                    <a:pt x="147" y="50"/>
                    <a:pt x="149" y="50"/>
                  </a:cubicBezTo>
                  <a:cubicBezTo>
                    <a:pt x="167" y="50"/>
                    <a:pt x="165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4" name="Google Shape;14184;p56"/>
            <p:cNvSpPr/>
            <p:nvPr/>
          </p:nvSpPr>
          <p:spPr>
            <a:xfrm>
              <a:off x="4644325" y="2658800"/>
              <a:ext cx="13400" cy="5625"/>
            </a:xfrm>
            <a:custGeom>
              <a:avLst/>
              <a:gdLst/>
              <a:ahLst/>
              <a:cxnLst/>
              <a:rect l="l" t="t" r="r" b="b"/>
              <a:pathLst>
                <a:path w="536" h="225" extrusionOk="0">
                  <a:moveTo>
                    <a:pt x="393" y="0"/>
                  </a:moveTo>
                  <a:cubicBezTo>
                    <a:pt x="322" y="0"/>
                    <a:pt x="262" y="12"/>
                    <a:pt x="191" y="24"/>
                  </a:cubicBezTo>
                  <a:cubicBezTo>
                    <a:pt x="119" y="36"/>
                    <a:pt x="84" y="72"/>
                    <a:pt x="24" y="119"/>
                  </a:cubicBezTo>
                  <a:cubicBezTo>
                    <a:pt x="0" y="143"/>
                    <a:pt x="12" y="191"/>
                    <a:pt x="36" y="203"/>
                  </a:cubicBezTo>
                  <a:cubicBezTo>
                    <a:pt x="77" y="211"/>
                    <a:pt x="112" y="225"/>
                    <a:pt x="150" y="225"/>
                  </a:cubicBezTo>
                  <a:cubicBezTo>
                    <a:pt x="167" y="225"/>
                    <a:pt x="184" y="222"/>
                    <a:pt x="203" y="214"/>
                  </a:cubicBezTo>
                  <a:cubicBezTo>
                    <a:pt x="262" y="203"/>
                    <a:pt x="322" y="203"/>
                    <a:pt x="381" y="203"/>
                  </a:cubicBezTo>
                  <a:cubicBezTo>
                    <a:pt x="536" y="203"/>
                    <a:pt x="536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5" name="Google Shape;14185;p56"/>
            <p:cNvSpPr/>
            <p:nvPr/>
          </p:nvSpPr>
          <p:spPr>
            <a:xfrm>
              <a:off x="4566325" y="2744950"/>
              <a:ext cx="10150" cy="3500"/>
            </a:xfrm>
            <a:custGeom>
              <a:avLst/>
              <a:gdLst/>
              <a:ahLst/>
              <a:cxnLst/>
              <a:rect l="l" t="t" r="r" b="b"/>
              <a:pathLst>
                <a:path w="406" h="140" extrusionOk="0">
                  <a:moveTo>
                    <a:pt x="170" y="1"/>
                  </a:moveTo>
                  <a:cubicBezTo>
                    <a:pt x="120" y="1"/>
                    <a:pt x="72" y="7"/>
                    <a:pt x="37" y="31"/>
                  </a:cubicBezTo>
                  <a:cubicBezTo>
                    <a:pt x="1" y="43"/>
                    <a:pt x="1" y="90"/>
                    <a:pt x="37" y="102"/>
                  </a:cubicBezTo>
                  <a:cubicBezTo>
                    <a:pt x="92" y="134"/>
                    <a:pt x="158" y="139"/>
                    <a:pt x="224" y="139"/>
                  </a:cubicBezTo>
                  <a:cubicBezTo>
                    <a:pt x="257" y="139"/>
                    <a:pt x="291" y="138"/>
                    <a:pt x="322" y="138"/>
                  </a:cubicBezTo>
                  <a:cubicBezTo>
                    <a:pt x="406" y="138"/>
                    <a:pt x="406" y="7"/>
                    <a:pt x="322" y="7"/>
                  </a:cubicBezTo>
                  <a:cubicBezTo>
                    <a:pt x="275" y="7"/>
                    <a:pt x="221" y="1"/>
                    <a:pt x="17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6" name="Google Shape;14186;p56"/>
            <p:cNvSpPr/>
            <p:nvPr/>
          </p:nvSpPr>
          <p:spPr>
            <a:xfrm>
              <a:off x="4662175" y="2894500"/>
              <a:ext cx="12425" cy="2800"/>
            </a:xfrm>
            <a:custGeom>
              <a:avLst/>
              <a:gdLst/>
              <a:ahLst/>
              <a:cxnLst/>
              <a:rect l="l" t="t" r="r" b="b"/>
              <a:pathLst>
                <a:path w="497" h="112" extrusionOk="0">
                  <a:moveTo>
                    <a:pt x="440" y="1"/>
                  </a:moveTo>
                  <a:cubicBezTo>
                    <a:pt x="437" y="1"/>
                    <a:pt x="433" y="1"/>
                    <a:pt x="429" y="2"/>
                  </a:cubicBezTo>
                  <a:cubicBezTo>
                    <a:pt x="358" y="14"/>
                    <a:pt x="274" y="14"/>
                    <a:pt x="203" y="14"/>
                  </a:cubicBezTo>
                  <a:cubicBezTo>
                    <a:pt x="143" y="14"/>
                    <a:pt x="84" y="14"/>
                    <a:pt x="24" y="38"/>
                  </a:cubicBezTo>
                  <a:cubicBezTo>
                    <a:pt x="1" y="49"/>
                    <a:pt x="1" y="97"/>
                    <a:pt x="24" y="97"/>
                  </a:cubicBezTo>
                  <a:cubicBezTo>
                    <a:pt x="54" y="109"/>
                    <a:pt x="93" y="112"/>
                    <a:pt x="132" y="112"/>
                  </a:cubicBezTo>
                  <a:cubicBezTo>
                    <a:pt x="170" y="112"/>
                    <a:pt x="209" y="109"/>
                    <a:pt x="239" y="109"/>
                  </a:cubicBezTo>
                  <a:cubicBezTo>
                    <a:pt x="310" y="109"/>
                    <a:pt x="382" y="97"/>
                    <a:pt x="441" y="73"/>
                  </a:cubicBezTo>
                  <a:cubicBezTo>
                    <a:pt x="497" y="73"/>
                    <a:pt x="490" y="1"/>
                    <a:pt x="44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7" name="Google Shape;14187;p56"/>
            <p:cNvSpPr/>
            <p:nvPr/>
          </p:nvSpPr>
          <p:spPr>
            <a:xfrm>
              <a:off x="4683025" y="2955225"/>
              <a:ext cx="9725" cy="3675"/>
            </a:xfrm>
            <a:custGeom>
              <a:avLst/>
              <a:gdLst/>
              <a:ahLst/>
              <a:cxnLst/>
              <a:rect l="l" t="t" r="r" b="b"/>
              <a:pathLst>
                <a:path w="389" h="147" extrusionOk="0">
                  <a:moveTo>
                    <a:pt x="300" y="1"/>
                  </a:moveTo>
                  <a:cubicBezTo>
                    <a:pt x="295" y="1"/>
                    <a:pt x="291" y="1"/>
                    <a:pt x="286" y="2"/>
                  </a:cubicBezTo>
                  <a:cubicBezTo>
                    <a:pt x="226" y="14"/>
                    <a:pt x="191" y="14"/>
                    <a:pt x="131" y="14"/>
                  </a:cubicBezTo>
                  <a:cubicBezTo>
                    <a:pt x="83" y="14"/>
                    <a:pt x="36" y="14"/>
                    <a:pt x="12" y="49"/>
                  </a:cubicBezTo>
                  <a:cubicBezTo>
                    <a:pt x="0" y="61"/>
                    <a:pt x="0" y="85"/>
                    <a:pt x="12" y="109"/>
                  </a:cubicBezTo>
                  <a:cubicBezTo>
                    <a:pt x="40" y="137"/>
                    <a:pt x="83" y="147"/>
                    <a:pt x="129" y="147"/>
                  </a:cubicBezTo>
                  <a:cubicBezTo>
                    <a:pt x="200" y="147"/>
                    <a:pt x="278" y="123"/>
                    <a:pt x="322" y="109"/>
                  </a:cubicBezTo>
                  <a:cubicBezTo>
                    <a:pt x="389" y="86"/>
                    <a:pt x="372" y="1"/>
                    <a:pt x="30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8" name="Google Shape;14188;p56"/>
            <p:cNvSpPr/>
            <p:nvPr/>
          </p:nvSpPr>
          <p:spPr>
            <a:xfrm>
              <a:off x="4663975" y="3007650"/>
              <a:ext cx="13900" cy="8600"/>
            </a:xfrm>
            <a:custGeom>
              <a:avLst/>
              <a:gdLst/>
              <a:ahLst/>
              <a:cxnLst/>
              <a:rect l="l" t="t" r="r" b="b"/>
              <a:pathLst>
                <a:path w="556" h="344" extrusionOk="0">
                  <a:moveTo>
                    <a:pt x="418" y="11"/>
                  </a:moveTo>
                  <a:cubicBezTo>
                    <a:pt x="413" y="11"/>
                    <a:pt x="409" y="11"/>
                    <a:pt x="405" y="12"/>
                  </a:cubicBezTo>
                  <a:cubicBezTo>
                    <a:pt x="286" y="36"/>
                    <a:pt x="143" y="0"/>
                    <a:pt x="60" y="107"/>
                  </a:cubicBezTo>
                  <a:cubicBezTo>
                    <a:pt x="12" y="143"/>
                    <a:pt x="0" y="238"/>
                    <a:pt x="60" y="286"/>
                  </a:cubicBezTo>
                  <a:cubicBezTo>
                    <a:pt x="104" y="327"/>
                    <a:pt x="150" y="343"/>
                    <a:pt x="197" y="343"/>
                  </a:cubicBezTo>
                  <a:cubicBezTo>
                    <a:pt x="301" y="343"/>
                    <a:pt x="406" y="261"/>
                    <a:pt x="488" y="179"/>
                  </a:cubicBezTo>
                  <a:cubicBezTo>
                    <a:pt x="556" y="111"/>
                    <a:pt x="495" y="11"/>
                    <a:pt x="418" y="1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9" name="Google Shape;14189;p56"/>
            <p:cNvSpPr/>
            <p:nvPr/>
          </p:nvSpPr>
          <p:spPr>
            <a:xfrm>
              <a:off x="4659800" y="3096100"/>
              <a:ext cx="6650" cy="4775"/>
            </a:xfrm>
            <a:custGeom>
              <a:avLst/>
              <a:gdLst/>
              <a:ahLst/>
              <a:cxnLst/>
              <a:rect l="l" t="t" r="r" b="b"/>
              <a:pathLst>
                <a:path w="266" h="191" extrusionOk="0">
                  <a:moveTo>
                    <a:pt x="134" y="1"/>
                  </a:moveTo>
                  <a:cubicBezTo>
                    <a:pt x="110" y="1"/>
                    <a:pt x="83" y="14"/>
                    <a:pt x="60" y="46"/>
                  </a:cubicBezTo>
                  <a:cubicBezTo>
                    <a:pt x="48" y="70"/>
                    <a:pt x="24" y="70"/>
                    <a:pt x="12" y="82"/>
                  </a:cubicBezTo>
                  <a:cubicBezTo>
                    <a:pt x="0" y="105"/>
                    <a:pt x="0" y="141"/>
                    <a:pt x="12" y="153"/>
                  </a:cubicBezTo>
                  <a:cubicBezTo>
                    <a:pt x="31" y="179"/>
                    <a:pt x="57" y="190"/>
                    <a:pt x="87" y="190"/>
                  </a:cubicBezTo>
                  <a:cubicBezTo>
                    <a:pt x="112" y="190"/>
                    <a:pt x="139" y="182"/>
                    <a:pt x="167" y="165"/>
                  </a:cubicBezTo>
                  <a:cubicBezTo>
                    <a:pt x="266" y="120"/>
                    <a:pt x="209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0" name="Google Shape;14190;p56"/>
            <p:cNvSpPr/>
            <p:nvPr/>
          </p:nvSpPr>
          <p:spPr>
            <a:xfrm>
              <a:off x="4446975" y="3278800"/>
              <a:ext cx="19575" cy="8075"/>
            </a:xfrm>
            <a:custGeom>
              <a:avLst/>
              <a:gdLst/>
              <a:ahLst/>
              <a:cxnLst/>
              <a:rect l="l" t="t" r="r" b="b"/>
              <a:pathLst>
                <a:path w="783" h="323" extrusionOk="0">
                  <a:moveTo>
                    <a:pt x="619" y="0"/>
                  </a:moveTo>
                  <a:cubicBezTo>
                    <a:pt x="615" y="0"/>
                    <a:pt x="611" y="0"/>
                    <a:pt x="608" y="1"/>
                  </a:cubicBezTo>
                  <a:cubicBezTo>
                    <a:pt x="554" y="13"/>
                    <a:pt x="503" y="19"/>
                    <a:pt x="453" y="19"/>
                  </a:cubicBezTo>
                  <a:cubicBezTo>
                    <a:pt x="402" y="19"/>
                    <a:pt x="352" y="13"/>
                    <a:pt x="298" y="1"/>
                  </a:cubicBezTo>
                  <a:cubicBezTo>
                    <a:pt x="191" y="1"/>
                    <a:pt x="108" y="1"/>
                    <a:pt x="36" y="96"/>
                  </a:cubicBezTo>
                  <a:cubicBezTo>
                    <a:pt x="0" y="144"/>
                    <a:pt x="0" y="179"/>
                    <a:pt x="36" y="227"/>
                  </a:cubicBezTo>
                  <a:cubicBezTo>
                    <a:pt x="108" y="322"/>
                    <a:pt x="215" y="322"/>
                    <a:pt x="310" y="322"/>
                  </a:cubicBezTo>
                  <a:cubicBezTo>
                    <a:pt x="417" y="298"/>
                    <a:pt x="536" y="287"/>
                    <a:pt x="643" y="275"/>
                  </a:cubicBezTo>
                  <a:cubicBezTo>
                    <a:pt x="783" y="228"/>
                    <a:pt x="763" y="0"/>
                    <a:pt x="61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1" name="Google Shape;14191;p56"/>
            <p:cNvSpPr/>
            <p:nvPr/>
          </p:nvSpPr>
          <p:spPr>
            <a:xfrm>
              <a:off x="4351725" y="3275125"/>
              <a:ext cx="13125" cy="12025"/>
            </a:xfrm>
            <a:custGeom>
              <a:avLst/>
              <a:gdLst/>
              <a:ahLst/>
              <a:cxnLst/>
              <a:rect l="l" t="t" r="r" b="b"/>
              <a:pathLst>
                <a:path w="525" h="481" extrusionOk="0">
                  <a:moveTo>
                    <a:pt x="285" y="0"/>
                  </a:moveTo>
                  <a:cubicBezTo>
                    <a:pt x="246" y="0"/>
                    <a:pt x="206" y="9"/>
                    <a:pt x="167" y="29"/>
                  </a:cubicBezTo>
                  <a:cubicBezTo>
                    <a:pt x="119" y="53"/>
                    <a:pt x="96" y="76"/>
                    <a:pt x="60" y="124"/>
                  </a:cubicBezTo>
                  <a:cubicBezTo>
                    <a:pt x="0" y="195"/>
                    <a:pt x="0" y="303"/>
                    <a:pt x="60" y="362"/>
                  </a:cubicBezTo>
                  <a:cubicBezTo>
                    <a:pt x="96" y="386"/>
                    <a:pt x="119" y="422"/>
                    <a:pt x="167" y="445"/>
                  </a:cubicBezTo>
                  <a:cubicBezTo>
                    <a:pt x="209" y="470"/>
                    <a:pt x="253" y="481"/>
                    <a:pt x="295" y="481"/>
                  </a:cubicBezTo>
                  <a:cubicBezTo>
                    <a:pt x="418" y="481"/>
                    <a:pt x="524" y="385"/>
                    <a:pt x="524" y="243"/>
                  </a:cubicBezTo>
                  <a:cubicBezTo>
                    <a:pt x="524" y="97"/>
                    <a:pt x="413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2" name="Google Shape;14192;p56"/>
            <p:cNvSpPr/>
            <p:nvPr/>
          </p:nvSpPr>
          <p:spPr>
            <a:xfrm>
              <a:off x="4201100" y="3199000"/>
              <a:ext cx="10650" cy="5475"/>
            </a:xfrm>
            <a:custGeom>
              <a:avLst/>
              <a:gdLst/>
              <a:ahLst/>
              <a:cxnLst/>
              <a:rect l="l" t="t" r="r" b="b"/>
              <a:pathLst>
                <a:path w="426" h="219" extrusionOk="0">
                  <a:moveTo>
                    <a:pt x="284" y="0"/>
                  </a:moveTo>
                  <a:cubicBezTo>
                    <a:pt x="278" y="0"/>
                    <a:pt x="270" y="1"/>
                    <a:pt x="263" y="2"/>
                  </a:cubicBezTo>
                  <a:cubicBezTo>
                    <a:pt x="168" y="2"/>
                    <a:pt x="84" y="2"/>
                    <a:pt x="13" y="73"/>
                  </a:cubicBezTo>
                  <a:cubicBezTo>
                    <a:pt x="1" y="97"/>
                    <a:pt x="1" y="133"/>
                    <a:pt x="13" y="145"/>
                  </a:cubicBezTo>
                  <a:cubicBezTo>
                    <a:pt x="60" y="208"/>
                    <a:pt x="113" y="219"/>
                    <a:pt x="171" y="219"/>
                  </a:cubicBezTo>
                  <a:cubicBezTo>
                    <a:pt x="201" y="219"/>
                    <a:pt x="231" y="216"/>
                    <a:pt x="263" y="216"/>
                  </a:cubicBezTo>
                  <a:cubicBezTo>
                    <a:pt x="267" y="216"/>
                    <a:pt x="270" y="217"/>
                    <a:pt x="274" y="217"/>
                  </a:cubicBezTo>
                  <a:cubicBezTo>
                    <a:pt x="422" y="217"/>
                    <a:pt x="426" y="0"/>
                    <a:pt x="28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3" name="Google Shape;14193;p56"/>
            <p:cNvSpPr/>
            <p:nvPr/>
          </p:nvSpPr>
          <p:spPr>
            <a:xfrm>
              <a:off x="4215550" y="2921025"/>
              <a:ext cx="4775" cy="4350"/>
            </a:xfrm>
            <a:custGeom>
              <a:avLst/>
              <a:gdLst/>
              <a:ahLst/>
              <a:cxnLst/>
              <a:rect l="l" t="t" r="r" b="b"/>
              <a:pathLst>
                <a:path w="191" h="174" extrusionOk="0">
                  <a:moveTo>
                    <a:pt x="96" y="0"/>
                  </a:moveTo>
                  <a:cubicBezTo>
                    <a:pt x="48" y="0"/>
                    <a:pt x="0" y="36"/>
                    <a:pt x="18" y="108"/>
                  </a:cubicBezTo>
                  <a:lnTo>
                    <a:pt x="18" y="120"/>
                  </a:lnTo>
                  <a:cubicBezTo>
                    <a:pt x="24" y="155"/>
                    <a:pt x="60" y="173"/>
                    <a:pt x="96" y="173"/>
                  </a:cubicBezTo>
                  <a:cubicBezTo>
                    <a:pt x="131" y="173"/>
                    <a:pt x="167" y="155"/>
                    <a:pt x="173" y="120"/>
                  </a:cubicBezTo>
                  <a:lnTo>
                    <a:pt x="173" y="108"/>
                  </a:lnTo>
                  <a:cubicBezTo>
                    <a:pt x="191" y="36"/>
                    <a:pt x="143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4" name="Google Shape;14194;p56"/>
            <p:cNvSpPr/>
            <p:nvPr/>
          </p:nvSpPr>
          <p:spPr>
            <a:xfrm>
              <a:off x="4128775" y="2815950"/>
              <a:ext cx="2400" cy="925"/>
            </a:xfrm>
            <a:custGeom>
              <a:avLst/>
              <a:gdLst/>
              <a:ahLst/>
              <a:cxnLst/>
              <a:rect l="l" t="t" r="r" b="b"/>
              <a:pathLst>
                <a:path w="96" h="37" extrusionOk="0">
                  <a:moveTo>
                    <a:pt x="24" y="1"/>
                  </a:moveTo>
                  <a:cubicBezTo>
                    <a:pt x="1" y="1"/>
                    <a:pt x="1" y="36"/>
                    <a:pt x="24" y="36"/>
                  </a:cubicBezTo>
                  <a:lnTo>
                    <a:pt x="84" y="36"/>
                  </a:lnTo>
                  <a:cubicBezTo>
                    <a:pt x="96" y="36"/>
                    <a:pt x="96" y="1"/>
                    <a:pt x="8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5" name="Google Shape;14195;p56"/>
            <p:cNvSpPr/>
            <p:nvPr/>
          </p:nvSpPr>
          <p:spPr>
            <a:xfrm>
              <a:off x="4110625" y="2785550"/>
              <a:ext cx="9125" cy="4225"/>
            </a:xfrm>
            <a:custGeom>
              <a:avLst/>
              <a:gdLst/>
              <a:ahLst/>
              <a:cxnLst/>
              <a:rect l="l" t="t" r="r" b="b"/>
              <a:pathLst>
                <a:path w="365" h="169" extrusionOk="0">
                  <a:moveTo>
                    <a:pt x="297" y="1"/>
                  </a:moveTo>
                  <a:cubicBezTo>
                    <a:pt x="294" y="1"/>
                    <a:pt x="290" y="1"/>
                    <a:pt x="286" y="2"/>
                  </a:cubicBezTo>
                  <a:cubicBezTo>
                    <a:pt x="215" y="26"/>
                    <a:pt x="60" y="14"/>
                    <a:pt x="12" y="109"/>
                  </a:cubicBezTo>
                  <a:cubicBezTo>
                    <a:pt x="0" y="133"/>
                    <a:pt x="12" y="169"/>
                    <a:pt x="48" y="169"/>
                  </a:cubicBezTo>
                  <a:cubicBezTo>
                    <a:pt x="96" y="169"/>
                    <a:pt x="119" y="145"/>
                    <a:pt x="167" y="133"/>
                  </a:cubicBezTo>
                  <a:cubicBezTo>
                    <a:pt x="215" y="121"/>
                    <a:pt x="250" y="121"/>
                    <a:pt x="298" y="97"/>
                  </a:cubicBezTo>
                  <a:cubicBezTo>
                    <a:pt x="365" y="75"/>
                    <a:pt x="348" y="1"/>
                    <a:pt x="29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6" name="Google Shape;14196;p56"/>
            <p:cNvSpPr/>
            <p:nvPr/>
          </p:nvSpPr>
          <p:spPr>
            <a:xfrm>
              <a:off x="4038875" y="2754150"/>
              <a:ext cx="11050" cy="6400"/>
            </a:xfrm>
            <a:custGeom>
              <a:avLst/>
              <a:gdLst/>
              <a:ahLst/>
              <a:cxnLst/>
              <a:rect l="l" t="t" r="r" b="b"/>
              <a:pathLst>
                <a:path w="442" h="256" extrusionOk="0">
                  <a:moveTo>
                    <a:pt x="166" y="1"/>
                  </a:moveTo>
                  <a:cubicBezTo>
                    <a:pt x="128" y="1"/>
                    <a:pt x="92" y="10"/>
                    <a:pt x="60" y="32"/>
                  </a:cubicBezTo>
                  <a:cubicBezTo>
                    <a:pt x="1" y="79"/>
                    <a:pt x="1" y="151"/>
                    <a:pt x="60" y="210"/>
                  </a:cubicBezTo>
                  <a:cubicBezTo>
                    <a:pt x="94" y="243"/>
                    <a:pt x="136" y="256"/>
                    <a:pt x="180" y="256"/>
                  </a:cubicBezTo>
                  <a:cubicBezTo>
                    <a:pt x="248" y="256"/>
                    <a:pt x="320" y="227"/>
                    <a:pt x="370" y="198"/>
                  </a:cubicBezTo>
                  <a:cubicBezTo>
                    <a:pt x="441" y="163"/>
                    <a:pt x="441" y="79"/>
                    <a:pt x="370" y="56"/>
                  </a:cubicBezTo>
                  <a:cubicBezTo>
                    <a:pt x="303" y="26"/>
                    <a:pt x="231" y="1"/>
                    <a:pt x="16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7" name="Google Shape;14197;p56"/>
            <p:cNvSpPr/>
            <p:nvPr/>
          </p:nvSpPr>
          <p:spPr>
            <a:xfrm>
              <a:off x="3988275" y="2667725"/>
              <a:ext cx="7175" cy="3600"/>
            </a:xfrm>
            <a:custGeom>
              <a:avLst/>
              <a:gdLst/>
              <a:ahLst/>
              <a:cxnLst/>
              <a:rect l="l" t="t" r="r" b="b"/>
              <a:pathLst>
                <a:path w="287" h="144" extrusionOk="0">
                  <a:moveTo>
                    <a:pt x="191" y="0"/>
                  </a:moveTo>
                  <a:cubicBezTo>
                    <a:pt x="132" y="12"/>
                    <a:pt x="72" y="12"/>
                    <a:pt x="13" y="36"/>
                  </a:cubicBezTo>
                  <a:cubicBezTo>
                    <a:pt x="1" y="60"/>
                    <a:pt x="1" y="84"/>
                    <a:pt x="13" y="96"/>
                  </a:cubicBezTo>
                  <a:cubicBezTo>
                    <a:pt x="72" y="131"/>
                    <a:pt x="132" y="131"/>
                    <a:pt x="191" y="143"/>
                  </a:cubicBezTo>
                  <a:cubicBezTo>
                    <a:pt x="287" y="143"/>
                    <a:pt x="287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8" name="Google Shape;14198;p56"/>
            <p:cNvSpPr/>
            <p:nvPr/>
          </p:nvSpPr>
          <p:spPr>
            <a:xfrm>
              <a:off x="3967750" y="2594475"/>
              <a:ext cx="6575" cy="4025"/>
            </a:xfrm>
            <a:custGeom>
              <a:avLst/>
              <a:gdLst/>
              <a:ahLst/>
              <a:cxnLst/>
              <a:rect l="l" t="t" r="r" b="b"/>
              <a:pathLst>
                <a:path w="263" h="161" extrusionOk="0">
                  <a:moveTo>
                    <a:pt x="153" y="0"/>
                  </a:moveTo>
                  <a:cubicBezTo>
                    <a:pt x="134" y="0"/>
                    <a:pt x="113" y="11"/>
                    <a:pt x="96" y="37"/>
                  </a:cubicBezTo>
                  <a:cubicBezTo>
                    <a:pt x="72" y="73"/>
                    <a:pt x="48" y="85"/>
                    <a:pt x="36" y="97"/>
                  </a:cubicBezTo>
                  <a:cubicBezTo>
                    <a:pt x="0" y="109"/>
                    <a:pt x="12" y="156"/>
                    <a:pt x="48" y="156"/>
                  </a:cubicBezTo>
                  <a:cubicBezTo>
                    <a:pt x="61" y="159"/>
                    <a:pt x="74" y="161"/>
                    <a:pt x="88" y="161"/>
                  </a:cubicBezTo>
                  <a:cubicBezTo>
                    <a:pt x="126" y="161"/>
                    <a:pt x="165" y="150"/>
                    <a:pt x="191" y="132"/>
                  </a:cubicBezTo>
                  <a:cubicBezTo>
                    <a:pt x="262" y="97"/>
                    <a:pt x="213" y="0"/>
                    <a:pt x="15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9" name="Google Shape;14199;p56"/>
            <p:cNvSpPr/>
            <p:nvPr/>
          </p:nvSpPr>
          <p:spPr>
            <a:xfrm>
              <a:off x="3952375" y="2444000"/>
              <a:ext cx="6175" cy="5675"/>
            </a:xfrm>
            <a:custGeom>
              <a:avLst/>
              <a:gdLst/>
              <a:ahLst/>
              <a:cxnLst/>
              <a:rect l="l" t="t" r="r" b="b"/>
              <a:pathLst>
                <a:path w="247" h="227" extrusionOk="0">
                  <a:moveTo>
                    <a:pt x="119" y="1"/>
                  </a:moveTo>
                  <a:cubicBezTo>
                    <a:pt x="66" y="1"/>
                    <a:pt x="11" y="42"/>
                    <a:pt x="20" y="103"/>
                  </a:cubicBezTo>
                  <a:cubicBezTo>
                    <a:pt x="21" y="102"/>
                    <a:pt x="21" y="102"/>
                    <a:pt x="22" y="101"/>
                  </a:cubicBezTo>
                  <a:lnTo>
                    <a:pt x="22" y="101"/>
                  </a:lnTo>
                  <a:cubicBezTo>
                    <a:pt x="1" y="151"/>
                    <a:pt x="14" y="213"/>
                    <a:pt x="68" y="222"/>
                  </a:cubicBezTo>
                  <a:cubicBezTo>
                    <a:pt x="80" y="225"/>
                    <a:pt x="94" y="227"/>
                    <a:pt x="108" y="227"/>
                  </a:cubicBezTo>
                  <a:cubicBezTo>
                    <a:pt x="145" y="227"/>
                    <a:pt x="181" y="216"/>
                    <a:pt x="199" y="198"/>
                  </a:cubicBezTo>
                  <a:cubicBezTo>
                    <a:pt x="246" y="139"/>
                    <a:pt x="246" y="43"/>
                    <a:pt x="175" y="20"/>
                  </a:cubicBezTo>
                  <a:cubicBezTo>
                    <a:pt x="159" y="7"/>
                    <a:pt x="139" y="1"/>
                    <a:pt x="11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0" name="Google Shape;14200;p56"/>
            <p:cNvSpPr/>
            <p:nvPr/>
          </p:nvSpPr>
          <p:spPr>
            <a:xfrm>
              <a:off x="3796300" y="2355775"/>
              <a:ext cx="5075" cy="2700"/>
            </a:xfrm>
            <a:custGeom>
              <a:avLst/>
              <a:gdLst/>
              <a:ahLst/>
              <a:cxnLst/>
              <a:rect l="l" t="t" r="r" b="b"/>
              <a:pathLst>
                <a:path w="203" h="108" extrusionOk="0">
                  <a:moveTo>
                    <a:pt x="131" y="1"/>
                  </a:moveTo>
                  <a:cubicBezTo>
                    <a:pt x="84" y="1"/>
                    <a:pt x="60" y="1"/>
                    <a:pt x="12" y="36"/>
                  </a:cubicBezTo>
                  <a:cubicBezTo>
                    <a:pt x="0" y="48"/>
                    <a:pt x="0" y="72"/>
                    <a:pt x="12" y="72"/>
                  </a:cubicBezTo>
                  <a:cubicBezTo>
                    <a:pt x="60" y="96"/>
                    <a:pt x="84" y="108"/>
                    <a:pt x="131" y="108"/>
                  </a:cubicBezTo>
                  <a:cubicBezTo>
                    <a:pt x="203" y="108"/>
                    <a:pt x="203" y="1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1" name="Google Shape;14201;p56"/>
            <p:cNvSpPr/>
            <p:nvPr/>
          </p:nvSpPr>
          <p:spPr>
            <a:xfrm>
              <a:off x="3759675" y="2339275"/>
              <a:ext cx="6275" cy="4700"/>
            </a:xfrm>
            <a:custGeom>
              <a:avLst/>
              <a:gdLst/>
              <a:ahLst/>
              <a:cxnLst/>
              <a:rect l="l" t="t" r="r" b="b"/>
              <a:pathLst>
                <a:path w="251" h="188" extrusionOk="0">
                  <a:moveTo>
                    <a:pt x="148" y="0"/>
                  </a:moveTo>
                  <a:cubicBezTo>
                    <a:pt x="134" y="0"/>
                    <a:pt x="120" y="5"/>
                    <a:pt x="108" y="18"/>
                  </a:cubicBezTo>
                  <a:cubicBezTo>
                    <a:pt x="60" y="65"/>
                    <a:pt x="1" y="101"/>
                    <a:pt x="48" y="172"/>
                  </a:cubicBezTo>
                  <a:cubicBezTo>
                    <a:pt x="54" y="184"/>
                    <a:pt x="69" y="187"/>
                    <a:pt x="84" y="187"/>
                  </a:cubicBezTo>
                  <a:cubicBezTo>
                    <a:pt x="99" y="187"/>
                    <a:pt x="114" y="184"/>
                    <a:pt x="120" y="184"/>
                  </a:cubicBezTo>
                  <a:cubicBezTo>
                    <a:pt x="156" y="172"/>
                    <a:pt x="168" y="161"/>
                    <a:pt x="203" y="125"/>
                  </a:cubicBezTo>
                  <a:cubicBezTo>
                    <a:pt x="251" y="78"/>
                    <a:pt x="200" y="0"/>
                    <a:pt x="14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2" name="Google Shape;14202;p56"/>
            <p:cNvSpPr/>
            <p:nvPr/>
          </p:nvSpPr>
          <p:spPr>
            <a:xfrm>
              <a:off x="3643300" y="2285075"/>
              <a:ext cx="10200" cy="4350"/>
            </a:xfrm>
            <a:custGeom>
              <a:avLst/>
              <a:gdLst/>
              <a:ahLst/>
              <a:cxnLst/>
              <a:rect l="l" t="t" r="r" b="b"/>
              <a:pathLst>
                <a:path w="408" h="174" extrusionOk="0">
                  <a:moveTo>
                    <a:pt x="329" y="1"/>
                  </a:moveTo>
                  <a:cubicBezTo>
                    <a:pt x="320" y="1"/>
                    <a:pt x="309" y="3"/>
                    <a:pt x="298" y="7"/>
                  </a:cubicBezTo>
                  <a:cubicBezTo>
                    <a:pt x="215" y="31"/>
                    <a:pt x="120" y="43"/>
                    <a:pt x="36" y="90"/>
                  </a:cubicBezTo>
                  <a:cubicBezTo>
                    <a:pt x="12" y="102"/>
                    <a:pt x="1" y="138"/>
                    <a:pt x="36" y="150"/>
                  </a:cubicBezTo>
                  <a:cubicBezTo>
                    <a:pt x="70" y="167"/>
                    <a:pt x="106" y="173"/>
                    <a:pt x="142" y="173"/>
                  </a:cubicBezTo>
                  <a:cubicBezTo>
                    <a:pt x="207" y="173"/>
                    <a:pt x="273" y="153"/>
                    <a:pt x="334" y="138"/>
                  </a:cubicBezTo>
                  <a:cubicBezTo>
                    <a:pt x="407" y="106"/>
                    <a:pt x="398" y="1"/>
                    <a:pt x="32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3" name="Google Shape;14203;p56"/>
            <p:cNvSpPr/>
            <p:nvPr/>
          </p:nvSpPr>
          <p:spPr>
            <a:xfrm>
              <a:off x="3658475" y="2255625"/>
              <a:ext cx="2500" cy="1950"/>
            </a:xfrm>
            <a:custGeom>
              <a:avLst/>
              <a:gdLst/>
              <a:ahLst/>
              <a:cxnLst/>
              <a:rect l="l" t="t" r="r" b="b"/>
              <a:pathLst>
                <a:path w="100" h="78" extrusionOk="0">
                  <a:moveTo>
                    <a:pt x="95" y="1"/>
                  </a:moveTo>
                  <a:cubicBezTo>
                    <a:pt x="92" y="1"/>
                    <a:pt x="88" y="2"/>
                    <a:pt x="84" y="6"/>
                  </a:cubicBezTo>
                  <a:cubicBezTo>
                    <a:pt x="100" y="6"/>
                    <a:pt x="100" y="1"/>
                    <a:pt x="95" y="1"/>
                  </a:cubicBezTo>
                  <a:close/>
                  <a:moveTo>
                    <a:pt x="84" y="6"/>
                  </a:moveTo>
                  <a:cubicBezTo>
                    <a:pt x="60" y="30"/>
                    <a:pt x="36" y="54"/>
                    <a:pt x="1" y="66"/>
                  </a:cubicBezTo>
                  <a:lnTo>
                    <a:pt x="1" y="78"/>
                  </a:lnTo>
                  <a:cubicBezTo>
                    <a:pt x="48" y="66"/>
                    <a:pt x="60" y="30"/>
                    <a:pt x="84" y="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4" name="Google Shape;14204;p56"/>
            <p:cNvSpPr/>
            <p:nvPr/>
          </p:nvSpPr>
          <p:spPr>
            <a:xfrm>
              <a:off x="3618000" y="2147675"/>
              <a:ext cx="14450" cy="6425"/>
            </a:xfrm>
            <a:custGeom>
              <a:avLst/>
              <a:gdLst/>
              <a:ahLst/>
              <a:cxnLst/>
              <a:rect l="l" t="t" r="r" b="b"/>
              <a:pathLst>
                <a:path w="578" h="257" extrusionOk="0">
                  <a:moveTo>
                    <a:pt x="414" y="0"/>
                  </a:moveTo>
                  <a:cubicBezTo>
                    <a:pt x="408" y="0"/>
                    <a:pt x="401" y="1"/>
                    <a:pt x="393" y="2"/>
                  </a:cubicBezTo>
                  <a:cubicBezTo>
                    <a:pt x="334" y="26"/>
                    <a:pt x="251" y="26"/>
                    <a:pt x="191" y="38"/>
                  </a:cubicBezTo>
                  <a:cubicBezTo>
                    <a:pt x="120" y="50"/>
                    <a:pt x="72" y="62"/>
                    <a:pt x="36" y="121"/>
                  </a:cubicBezTo>
                  <a:cubicBezTo>
                    <a:pt x="0" y="157"/>
                    <a:pt x="12" y="216"/>
                    <a:pt x="60" y="228"/>
                  </a:cubicBezTo>
                  <a:cubicBezTo>
                    <a:pt x="99" y="248"/>
                    <a:pt x="131" y="257"/>
                    <a:pt x="164" y="257"/>
                  </a:cubicBezTo>
                  <a:cubicBezTo>
                    <a:pt x="191" y="257"/>
                    <a:pt x="218" y="251"/>
                    <a:pt x="251" y="240"/>
                  </a:cubicBezTo>
                  <a:cubicBezTo>
                    <a:pt x="334" y="228"/>
                    <a:pt x="393" y="228"/>
                    <a:pt x="465" y="216"/>
                  </a:cubicBezTo>
                  <a:cubicBezTo>
                    <a:pt x="577" y="183"/>
                    <a:pt x="530" y="0"/>
                    <a:pt x="41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5" name="Google Shape;14205;p56"/>
            <p:cNvSpPr/>
            <p:nvPr/>
          </p:nvSpPr>
          <p:spPr>
            <a:xfrm>
              <a:off x="3706775" y="2109925"/>
              <a:ext cx="3525" cy="1325"/>
            </a:xfrm>
            <a:custGeom>
              <a:avLst/>
              <a:gdLst/>
              <a:ahLst/>
              <a:cxnLst/>
              <a:rect l="l" t="t" r="r" b="b"/>
              <a:pathLst>
                <a:path w="141" h="53" extrusionOk="0">
                  <a:moveTo>
                    <a:pt x="129" y="0"/>
                  </a:moveTo>
                  <a:cubicBezTo>
                    <a:pt x="81" y="0"/>
                    <a:pt x="57" y="0"/>
                    <a:pt x="9" y="24"/>
                  </a:cubicBezTo>
                  <a:cubicBezTo>
                    <a:pt x="1" y="41"/>
                    <a:pt x="5" y="52"/>
                    <a:pt x="12" y="52"/>
                  </a:cubicBezTo>
                  <a:cubicBezTo>
                    <a:pt x="15" y="52"/>
                    <a:pt x="18" y="51"/>
                    <a:pt x="21" y="48"/>
                  </a:cubicBezTo>
                  <a:cubicBezTo>
                    <a:pt x="57" y="12"/>
                    <a:pt x="81" y="12"/>
                    <a:pt x="129" y="12"/>
                  </a:cubicBezTo>
                  <a:cubicBezTo>
                    <a:pt x="140" y="12"/>
                    <a:pt x="140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6" name="Google Shape;14206;p56"/>
            <p:cNvSpPr/>
            <p:nvPr/>
          </p:nvSpPr>
          <p:spPr>
            <a:xfrm>
              <a:off x="3742725" y="2062350"/>
              <a:ext cx="6275" cy="5900"/>
            </a:xfrm>
            <a:custGeom>
              <a:avLst/>
              <a:gdLst/>
              <a:ahLst/>
              <a:cxnLst/>
              <a:rect l="l" t="t" r="r" b="b"/>
              <a:pathLst>
                <a:path w="251" h="236" extrusionOk="0">
                  <a:moveTo>
                    <a:pt x="72" y="93"/>
                  </a:moveTo>
                  <a:cubicBezTo>
                    <a:pt x="67" y="103"/>
                    <a:pt x="64" y="113"/>
                    <a:pt x="62" y="122"/>
                  </a:cubicBezTo>
                  <a:lnTo>
                    <a:pt x="62" y="122"/>
                  </a:lnTo>
                  <a:cubicBezTo>
                    <a:pt x="61" y="120"/>
                    <a:pt x="61" y="119"/>
                    <a:pt x="60" y="117"/>
                  </a:cubicBezTo>
                  <a:cubicBezTo>
                    <a:pt x="60" y="117"/>
                    <a:pt x="60" y="93"/>
                    <a:pt x="72" y="93"/>
                  </a:cubicBezTo>
                  <a:close/>
                  <a:moveTo>
                    <a:pt x="60" y="141"/>
                  </a:moveTo>
                  <a:cubicBezTo>
                    <a:pt x="60" y="142"/>
                    <a:pt x="60" y="144"/>
                    <a:pt x="60" y="145"/>
                  </a:cubicBezTo>
                  <a:lnTo>
                    <a:pt x="60" y="145"/>
                  </a:lnTo>
                  <a:cubicBezTo>
                    <a:pt x="60" y="148"/>
                    <a:pt x="60" y="151"/>
                    <a:pt x="60" y="153"/>
                  </a:cubicBezTo>
                  <a:lnTo>
                    <a:pt x="60" y="141"/>
                  </a:lnTo>
                  <a:close/>
                  <a:moveTo>
                    <a:pt x="72" y="187"/>
                  </a:moveTo>
                  <a:lnTo>
                    <a:pt x="72" y="187"/>
                  </a:lnTo>
                  <a:cubicBezTo>
                    <a:pt x="72" y="188"/>
                    <a:pt x="73" y="190"/>
                    <a:pt x="74" y="191"/>
                  </a:cubicBezTo>
                  <a:lnTo>
                    <a:pt x="74" y="191"/>
                  </a:lnTo>
                  <a:cubicBezTo>
                    <a:pt x="73" y="190"/>
                    <a:pt x="72" y="189"/>
                    <a:pt x="72" y="189"/>
                  </a:cubicBezTo>
                  <a:cubicBezTo>
                    <a:pt x="72" y="188"/>
                    <a:pt x="72" y="187"/>
                    <a:pt x="72" y="187"/>
                  </a:cubicBezTo>
                  <a:close/>
                  <a:moveTo>
                    <a:pt x="121" y="0"/>
                  </a:moveTo>
                  <a:cubicBezTo>
                    <a:pt x="99" y="0"/>
                    <a:pt x="78" y="7"/>
                    <a:pt x="60" y="22"/>
                  </a:cubicBezTo>
                  <a:cubicBezTo>
                    <a:pt x="12" y="69"/>
                    <a:pt x="0" y="177"/>
                    <a:pt x="72" y="200"/>
                  </a:cubicBezTo>
                  <a:cubicBezTo>
                    <a:pt x="88" y="211"/>
                    <a:pt x="97" y="217"/>
                    <a:pt x="98" y="217"/>
                  </a:cubicBezTo>
                  <a:cubicBezTo>
                    <a:pt x="99" y="217"/>
                    <a:pt x="99" y="217"/>
                    <a:pt x="98" y="216"/>
                  </a:cubicBezTo>
                  <a:lnTo>
                    <a:pt x="98" y="216"/>
                  </a:lnTo>
                  <a:cubicBezTo>
                    <a:pt x="115" y="228"/>
                    <a:pt x="137" y="235"/>
                    <a:pt x="158" y="235"/>
                  </a:cubicBezTo>
                  <a:cubicBezTo>
                    <a:pt x="189" y="235"/>
                    <a:pt x="220" y="221"/>
                    <a:pt x="238" y="189"/>
                  </a:cubicBezTo>
                  <a:cubicBezTo>
                    <a:pt x="250" y="141"/>
                    <a:pt x="250" y="117"/>
                    <a:pt x="238" y="81"/>
                  </a:cubicBezTo>
                  <a:cubicBezTo>
                    <a:pt x="214" y="32"/>
                    <a:pt x="167" y="0"/>
                    <a:pt x="12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7" name="Google Shape;14207;p56"/>
            <p:cNvSpPr/>
            <p:nvPr/>
          </p:nvSpPr>
          <p:spPr>
            <a:xfrm>
              <a:off x="3806725" y="1994950"/>
              <a:ext cx="11600" cy="3675"/>
            </a:xfrm>
            <a:custGeom>
              <a:avLst/>
              <a:gdLst/>
              <a:ahLst/>
              <a:cxnLst/>
              <a:rect l="l" t="t" r="r" b="b"/>
              <a:pathLst>
                <a:path w="464" h="147" extrusionOk="0">
                  <a:moveTo>
                    <a:pt x="387" y="1"/>
                  </a:moveTo>
                  <a:cubicBezTo>
                    <a:pt x="381" y="1"/>
                    <a:pt x="375" y="2"/>
                    <a:pt x="369" y="3"/>
                  </a:cubicBezTo>
                  <a:cubicBezTo>
                    <a:pt x="250" y="3"/>
                    <a:pt x="143" y="27"/>
                    <a:pt x="48" y="63"/>
                  </a:cubicBezTo>
                  <a:cubicBezTo>
                    <a:pt x="0" y="75"/>
                    <a:pt x="0" y="134"/>
                    <a:pt x="48" y="134"/>
                  </a:cubicBezTo>
                  <a:cubicBezTo>
                    <a:pt x="92" y="143"/>
                    <a:pt x="132" y="145"/>
                    <a:pt x="172" y="145"/>
                  </a:cubicBezTo>
                  <a:cubicBezTo>
                    <a:pt x="215" y="145"/>
                    <a:pt x="256" y="143"/>
                    <a:pt x="298" y="143"/>
                  </a:cubicBezTo>
                  <a:cubicBezTo>
                    <a:pt x="321" y="143"/>
                    <a:pt x="345" y="143"/>
                    <a:pt x="369" y="146"/>
                  </a:cubicBezTo>
                  <a:cubicBezTo>
                    <a:pt x="458" y="146"/>
                    <a:pt x="464" y="1"/>
                    <a:pt x="38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8" name="Google Shape;14208;p56"/>
            <p:cNvSpPr/>
            <p:nvPr/>
          </p:nvSpPr>
          <p:spPr>
            <a:xfrm>
              <a:off x="3872500" y="1977100"/>
              <a:ext cx="23050" cy="6900"/>
            </a:xfrm>
            <a:custGeom>
              <a:avLst/>
              <a:gdLst/>
              <a:ahLst/>
              <a:cxnLst/>
              <a:rect l="l" t="t" r="r" b="b"/>
              <a:pathLst>
                <a:path w="922" h="276" extrusionOk="0">
                  <a:moveTo>
                    <a:pt x="795" y="1"/>
                  </a:moveTo>
                  <a:cubicBezTo>
                    <a:pt x="789" y="1"/>
                    <a:pt x="782" y="1"/>
                    <a:pt x="774" y="3"/>
                  </a:cubicBezTo>
                  <a:cubicBezTo>
                    <a:pt x="536" y="27"/>
                    <a:pt x="274" y="74"/>
                    <a:pt x="48" y="181"/>
                  </a:cubicBezTo>
                  <a:cubicBezTo>
                    <a:pt x="0" y="193"/>
                    <a:pt x="12" y="265"/>
                    <a:pt x="60" y="265"/>
                  </a:cubicBezTo>
                  <a:cubicBezTo>
                    <a:pt x="99" y="273"/>
                    <a:pt x="140" y="276"/>
                    <a:pt x="181" y="276"/>
                  </a:cubicBezTo>
                  <a:cubicBezTo>
                    <a:pt x="388" y="276"/>
                    <a:pt x="611" y="191"/>
                    <a:pt x="810" y="181"/>
                  </a:cubicBezTo>
                  <a:cubicBezTo>
                    <a:pt x="922" y="159"/>
                    <a:pt x="897" y="1"/>
                    <a:pt x="79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9" name="Google Shape;14209;p56"/>
            <p:cNvSpPr/>
            <p:nvPr/>
          </p:nvSpPr>
          <p:spPr>
            <a:xfrm>
              <a:off x="3895125" y="1998600"/>
              <a:ext cx="11425" cy="4850"/>
            </a:xfrm>
            <a:custGeom>
              <a:avLst/>
              <a:gdLst/>
              <a:ahLst/>
              <a:cxnLst/>
              <a:rect l="l" t="t" r="r" b="b"/>
              <a:pathLst>
                <a:path w="457" h="194" extrusionOk="0">
                  <a:moveTo>
                    <a:pt x="203" y="0"/>
                  </a:moveTo>
                  <a:cubicBezTo>
                    <a:pt x="143" y="0"/>
                    <a:pt x="84" y="12"/>
                    <a:pt x="36" y="24"/>
                  </a:cubicBezTo>
                  <a:cubicBezTo>
                    <a:pt x="0" y="48"/>
                    <a:pt x="0" y="83"/>
                    <a:pt x="36" y="107"/>
                  </a:cubicBezTo>
                  <a:cubicBezTo>
                    <a:pt x="72" y="119"/>
                    <a:pt x="143" y="143"/>
                    <a:pt x="179" y="167"/>
                  </a:cubicBezTo>
                  <a:cubicBezTo>
                    <a:pt x="226" y="179"/>
                    <a:pt x="274" y="179"/>
                    <a:pt x="310" y="191"/>
                  </a:cubicBezTo>
                  <a:cubicBezTo>
                    <a:pt x="318" y="192"/>
                    <a:pt x="326" y="193"/>
                    <a:pt x="333" y="193"/>
                  </a:cubicBezTo>
                  <a:cubicBezTo>
                    <a:pt x="423" y="193"/>
                    <a:pt x="456" y="70"/>
                    <a:pt x="357" y="48"/>
                  </a:cubicBezTo>
                  <a:cubicBezTo>
                    <a:pt x="322" y="24"/>
                    <a:pt x="250" y="12"/>
                    <a:pt x="2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0" name="Google Shape;14210;p56"/>
            <p:cNvSpPr/>
            <p:nvPr/>
          </p:nvSpPr>
          <p:spPr>
            <a:xfrm>
              <a:off x="4179375" y="2613250"/>
              <a:ext cx="26525" cy="5675"/>
            </a:xfrm>
            <a:custGeom>
              <a:avLst/>
              <a:gdLst/>
              <a:ahLst/>
              <a:cxnLst/>
              <a:rect l="l" t="t" r="r" b="b"/>
              <a:pathLst>
                <a:path w="1061" h="227" extrusionOk="0">
                  <a:moveTo>
                    <a:pt x="344" y="0"/>
                  </a:moveTo>
                  <a:cubicBezTo>
                    <a:pt x="240" y="0"/>
                    <a:pt x="139" y="14"/>
                    <a:pt x="48" y="48"/>
                  </a:cubicBezTo>
                  <a:cubicBezTo>
                    <a:pt x="1" y="60"/>
                    <a:pt x="1" y="120"/>
                    <a:pt x="48" y="155"/>
                  </a:cubicBezTo>
                  <a:cubicBezTo>
                    <a:pt x="191" y="203"/>
                    <a:pt x="349" y="209"/>
                    <a:pt x="508" y="209"/>
                  </a:cubicBezTo>
                  <a:cubicBezTo>
                    <a:pt x="561" y="209"/>
                    <a:pt x="614" y="208"/>
                    <a:pt x="667" y="208"/>
                  </a:cubicBezTo>
                  <a:cubicBezTo>
                    <a:pt x="773" y="208"/>
                    <a:pt x="878" y="211"/>
                    <a:pt x="977" y="227"/>
                  </a:cubicBezTo>
                  <a:cubicBezTo>
                    <a:pt x="1037" y="227"/>
                    <a:pt x="1060" y="131"/>
                    <a:pt x="1001" y="120"/>
                  </a:cubicBezTo>
                  <a:cubicBezTo>
                    <a:pt x="806" y="63"/>
                    <a:pt x="567" y="0"/>
                    <a:pt x="34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1" name="Google Shape;14211;p56"/>
            <p:cNvSpPr/>
            <p:nvPr/>
          </p:nvSpPr>
          <p:spPr>
            <a:xfrm>
              <a:off x="4165975" y="2578550"/>
              <a:ext cx="12025" cy="8125"/>
            </a:xfrm>
            <a:custGeom>
              <a:avLst/>
              <a:gdLst/>
              <a:ahLst/>
              <a:cxnLst/>
              <a:rect l="l" t="t" r="r" b="b"/>
              <a:pathLst>
                <a:path w="481" h="325" extrusionOk="0">
                  <a:moveTo>
                    <a:pt x="298" y="0"/>
                  </a:moveTo>
                  <a:cubicBezTo>
                    <a:pt x="260" y="0"/>
                    <a:pt x="218" y="19"/>
                    <a:pt x="179" y="67"/>
                  </a:cubicBezTo>
                  <a:cubicBezTo>
                    <a:pt x="156" y="91"/>
                    <a:pt x="120" y="126"/>
                    <a:pt x="108" y="150"/>
                  </a:cubicBezTo>
                  <a:cubicBezTo>
                    <a:pt x="96" y="186"/>
                    <a:pt x="84" y="198"/>
                    <a:pt x="49" y="210"/>
                  </a:cubicBezTo>
                  <a:cubicBezTo>
                    <a:pt x="1" y="234"/>
                    <a:pt x="25" y="305"/>
                    <a:pt x="60" y="317"/>
                  </a:cubicBezTo>
                  <a:cubicBezTo>
                    <a:pt x="82" y="322"/>
                    <a:pt x="104" y="324"/>
                    <a:pt x="126" y="324"/>
                  </a:cubicBezTo>
                  <a:cubicBezTo>
                    <a:pt x="210" y="324"/>
                    <a:pt x="292" y="288"/>
                    <a:pt x="358" y="222"/>
                  </a:cubicBezTo>
                  <a:cubicBezTo>
                    <a:pt x="480" y="143"/>
                    <a:pt x="404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2" name="Google Shape;14212;p56"/>
            <p:cNvSpPr/>
            <p:nvPr/>
          </p:nvSpPr>
          <p:spPr>
            <a:xfrm>
              <a:off x="4470475" y="2623700"/>
              <a:ext cx="16550" cy="7125"/>
            </a:xfrm>
            <a:custGeom>
              <a:avLst/>
              <a:gdLst/>
              <a:ahLst/>
              <a:cxnLst/>
              <a:rect l="l" t="t" r="r" b="b"/>
              <a:pathLst>
                <a:path w="662" h="285" extrusionOk="0">
                  <a:moveTo>
                    <a:pt x="493" y="0"/>
                  </a:moveTo>
                  <a:cubicBezTo>
                    <a:pt x="477" y="0"/>
                    <a:pt x="460" y="4"/>
                    <a:pt x="442" y="11"/>
                  </a:cubicBezTo>
                  <a:cubicBezTo>
                    <a:pt x="382" y="47"/>
                    <a:pt x="311" y="59"/>
                    <a:pt x="239" y="71"/>
                  </a:cubicBezTo>
                  <a:cubicBezTo>
                    <a:pt x="180" y="94"/>
                    <a:pt x="120" y="106"/>
                    <a:pt x="49" y="130"/>
                  </a:cubicBezTo>
                  <a:cubicBezTo>
                    <a:pt x="1" y="154"/>
                    <a:pt x="1" y="225"/>
                    <a:pt x="49" y="237"/>
                  </a:cubicBezTo>
                  <a:cubicBezTo>
                    <a:pt x="120" y="249"/>
                    <a:pt x="203" y="285"/>
                    <a:pt x="275" y="285"/>
                  </a:cubicBezTo>
                  <a:cubicBezTo>
                    <a:pt x="370" y="285"/>
                    <a:pt x="453" y="249"/>
                    <a:pt x="537" y="202"/>
                  </a:cubicBezTo>
                  <a:cubicBezTo>
                    <a:pt x="662" y="160"/>
                    <a:pt x="605" y="0"/>
                    <a:pt x="49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3" name="Google Shape;14213;p56"/>
            <p:cNvSpPr/>
            <p:nvPr/>
          </p:nvSpPr>
          <p:spPr>
            <a:xfrm>
              <a:off x="4424650" y="2496575"/>
              <a:ext cx="2400" cy="1800"/>
            </a:xfrm>
            <a:custGeom>
              <a:avLst/>
              <a:gdLst/>
              <a:ahLst/>
              <a:cxnLst/>
              <a:rect l="l" t="t" r="r" b="b"/>
              <a:pathLst>
                <a:path w="96" h="72" extrusionOk="0">
                  <a:moveTo>
                    <a:pt x="48" y="0"/>
                  </a:moveTo>
                  <a:cubicBezTo>
                    <a:pt x="0" y="12"/>
                    <a:pt x="0" y="72"/>
                    <a:pt x="48" y="72"/>
                  </a:cubicBezTo>
                  <a:cubicBezTo>
                    <a:pt x="96" y="72"/>
                    <a:pt x="96" y="0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4" name="Google Shape;14214;p56"/>
            <p:cNvSpPr/>
            <p:nvPr/>
          </p:nvSpPr>
          <p:spPr>
            <a:xfrm>
              <a:off x="4320775" y="2316975"/>
              <a:ext cx="15800" cy="7550"/>
            </a:xfrm>
            <a:custGeom>
              <a:avLst/>
              <a:gdLst/>
              <a:ahLst/>
              <a:cxnLst/>
              <a:rect l="l" t="t" r="r" b="b"/>
              <a:pathLst>
                <a:path w="632" h="302" extrusionOk="0">
                  <a:moveTo>
                    <a:pt x="548" y="1"/>
                  </a:moveTo>
                  <a:cubicBezTo>
                    <a:pt x="527" y="1"/>
                    <a:pt x="504" y="13"/>
                    <a:pt x="488" y="40"/>
                  </a:cubicBezTo>
                  <a:cubicBezTo>
                    <a:pt x="420" y="158"/>
                    <a:pt x="263" y="187"/>
                    <a:pt x="130" y="187"/>
                  </a:cubicBezTo>
                  <a:cubicBezTo>
                    <a:pt x="101" y="187"/>
                    <a:pt x="73" y="185"/>
                    <a:pt x="48" y="183"/>
                  </a:cubicBezTo>
                  <a:cubicBezTo>
                    <a:pt x="12" y="183"/>
                    <a:pt x="0" y="231"/>
                    <a:pt x="36" y="243"/>
                  </a:cubicBezTo>
                  <a:cubicBezTo>
                    <a:pt x="109" y="284"/>
                    <a:pt x="177" y="302"/>
                    <a:pt x="258" y="302"/>
                  </a:cubicBezTo>
                  <a:cubicBezTo>
                    <a:pt x="295" y="302"/>
                    <a:pt x="336" y="298"/>
                    <a:pt x="381" y="291"/>
                  </a:cubicBezTo>
                  <a:cubicBezTo>
                    <a:pt x="476" y="255"/>
                    <a:pt x="560" y="195"/>
                    <a:pt x="607" y="112"/>
                  </a:cubicBezTo>
                  <a:cubicBezTo>
                    <a:pt x="631" y="48"/>
                    <a:pt x="591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5" name="Google Shape;14215;p56"/>
            <p:cNvSpPr/>
            <p:nvPr/>
          </p:nvSpPr>
          <p:spPr>
            <a:xfrm>
              <a:off x="4063900" y="2105150"/>
              <a:ext cx="4750" cy="675"/>
            </a:xfrm>
            <a:custGeom>
              <a:avLst/>
              <a:gdLst/>
              <a:ahLst/>
              <a:cxnLst/>
              <a:rect l="l" t="t" r="r" b="b"/>
              <a:pathLst>
                <a:path w="190" h="27" extrusionOk="0">
                  <a:moveTo>
                    <a:pt x="12" y="1"/>
                  </a:moveTo>
                  <a:cubicBezTo>
                    <a:pt x="0" y="1"/>
                    <a:pt x="0" y="24"/>
                    <a:pt x="12" y="24"/>
                  </a:cubicBezTo>
                  <a:lnTo>
                    <a:pt x="155" y="24"/>
                  </a:lnTo>
                  <a:cubicBezTo>
                    <a:pt x="160" y="26"/>
                    <a:pt x="164" y="27"/>
                    <a:pt x="168" y="27"/>
                  </a:cubicBezTo>
                  <a:cubicBezTo>
                    <a:pt x="190" y="27"/>
                    <a:pt x="185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6" name="Google Shape;14216;p56"/>
            <p:cNvSpPr/>
            <p:nvPr/>
          </p:nvSpPr>
          <p:spPr>
            <a:xfrm>
              <a:off x="4109850" y="2027425"/>
              <a:ext cx="14725" cy="6975"/>
            </a:xfrm>
            <a:custGeom>
              <a:avLst/>
              <a:gdLst/>
              <a:ahLst/>
              <a:cxnLst/>
              <a:rect l="l" t="t" r="r" b="b"/>
              <a:pathLst>
                <a:path w="589" h="279" extrusionOk="0">
                  <a:moveTo>
                    <a:pt x="532" y="0"/>
                  </a:moveTo>
                  <a:cubicBezTo>
                    <a:pt x="528" y="0"/>
                    <a:pt x="524" y="1"/>
                    <a:pt x="519" y="2"/>
                  </a:cubicBezTo>
                  <a:cubicBezTo>
                    <a:pt x="365" y="85"/>
                    <a:pt x="186" y="145"/>
                    <a:pt x="31" y="228"/>
                  </a:cubicBezTo>
                  <a:cubicBezTo>
                    <a:pt x="0" y="249"/>
                    <a:pt x="14" y="278"/>
                    <a:pt x="34" y="278"/>
                  </a:cubicBezTo>
                  <a:cubicBezTo>
                    <a:pt x="37" y="278"/>
                    <a:pt x="40" y="277"/>
                    <a:pt x="43" y="276"/>
                  </a:cubicBezTo>
                  <a:cubicBezTo>
                    <a:pt x="222" y="216"/>
                    <a:pt x="389" y="145"/>
                    <a:pt x="567" y="73"/>
                  </a:cubicBezTo>
                  <a:cubicBezTo>
                    <a:pt x="589" y="52"/>
                    <a:pt x="571" y="0"/>
                    <a:pt x="53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7" name="Google Shape;14217;p56"/>
            <p:cNvSpPr/>
            <p:nvPr/>
          </p:nvSpPr>
          <p:spPr>
            <a:xfrm>
              <a:off x="3919575" y="2238550"/>
              <a:ext cx="8500" cy="8425"/>
            </a:xfrm>
            <a:custGeom>
              <a:avLst/>
              <a:gdLst/>
              <a:ahLst/>
              <a:cxnLst/>
              <a:rect l="l" t="t" r="r" b="b"/>
              <a:pathLst>
                <a:path w="340" h="337" extrusionOk="0">
                  <a:moveTo>
                    <a:pt x="195" y="0"/>
                  </a:moveTo>
                  <a:cubicBezTo>
                    <a:pt x="140" y="0"/>
                    <a:pt x="88" y="33"/>
                    <a:pt x="82" y="105"/>
                  </a:cubicBezTo>
                  <a:lnTo>
                    <a:pt x="82" y="105"/>
                  </a:lnTo>
                  <a:cubicBezTo>
                    <a:pt x="82" y="105"/>
                    <a:pt x="82" y="106"/>
                    <a:pt x="82" y="106"/>
                  </a:cubicBezTo>
                  <a:cubicBezTo>
                    <a:pt x="70" y="118"/>
                    <a:pt x="70" y="129"/>
                    <a:pt x="58" y="153"/>
                  </a:cubicBezTo>
                  <a:lnTo>
                    <a:pt x="10" y="237"/>
                  </a:lnTo>
                  <a:cubicBezTo>
                    <a:pt x="0" y="278"/>
                    <a:pt x="16" y="337"/>
                    <a:pt x="59" y="337"/>
                  </a:cubicBezTo>
                  <a:cubicBezTo>
                    <a:pt x="66" y="337"/>
                    <a:pt x="74" y="335"/>
                    <a:pt x="82" y="332"/>
                  </a:cubicBezTo>
                  <a:cubicBezTo>
                    <a:pt x="129" y="320"/>
                    <a:pt x="189" y="320"/>
                    <a:pt x="237" y="284"/>
                  </a:cubicBezTo>
                  <a:cubicBezTo>
                    <a:pt x="272" y="260"/>
                    <a:pt x="320" y="213"/>
                    <a:pt x="320" y="153"/>
                  </a:cubicBezTo>
                  <a:cubicBezTo>
                    <a:pt x="340" y="55"/>
                    <a:pt x="266" y="0"/>
                    <a:pt x="19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8" name="Google Shape;14218;p56"/>
            <p:cNvSpPr/>
            <p:nvPr/>
          </p:nvSpPr>
          <p:spPr>
            <a:xfrm>
              <a:off x="3997500" y="2290600"/>
              <a:ext cx="7175" cy="2100"/>
            </a:xfrm>
            <a:custGeom>
              <a:avLst/>
              <a:gdLst/>
              <a:ahLst/>
              <a:cxnLst/>
              <a:rect l="l" t="t" r="r" b="b"/>
              <a:pathLst>
                <a:path w="287" h="84" extrusionOk="0">
                  <a:moveTo>
                    <a:pt x="239" y="0"/>
                  </a:moveTo>
                  <a:cubicBezTo>
                    <a:pt x="168" y="0"/>
                    <a:pt x="96" y="24"/>
                    <a:pt x="37" y="24"/>
                  </a:cubicBezTo>
                  <a:cubicBezTo>
                    <a:pt x="1" y="24"/>
                    <a:pt x="1" y="60"/>
                    <a:pt x="37" y="60"/>
                  </a:cubicBezTo>
                  <a:cubicBezTo>
                    <a:pt x="108" y="60"/>
                    <a:pt x="180" y="83"/>
                    <a:pt x="239" y="83"/>
                  </a:cubicBezTo>
                  <a:cubicBezTo>
                    <a:pt x="287" y="83"/>
                    <a:pt x="287" y="0"/>
                    <a:pt x="23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9" name="Google Shape;14219;p56"/>
            <p:cNvSpPr/>
            <p:nvPr/>
          </p:nvSpPr>
          <p:spPr>
            <a:xfrm>
              <a:off x="4402925" y="2865725"/>
              <a:ext cx="4475" cy="3525"/>
            </a:xfrm>
            <a:custGeom>
              <a:avLst/>
              <a:gdLst/>
              <a:ahLst/>
              <a:cxnLst/>
              <a:rect l="l" t="t" r="r" b="b"/>
              <a:pathLst>
                <a:path w="179" h="141" extrusionOk="0">
                  <a:moveTo>
                    <a:pt x="125" y="1"/>
                  </a:moveTo>
                  <a:cubicBezTo>
                    <a:pt x="113" y="1"/>
                    <a:pt x="101" y="4"/>
                    <a:pt x="96" y="10"/>
                  </a:cubicBezTo>
                  <a:cubicBezTo>
                    <a:pt x="84" y="34"/>
                    <a:pt x="84" y="34"/>
                    <a:pt x="36" y="57"/>
                  </a:cubicBezTo>
                  <a:cubicBezTo>
                    <a:pt x="0" y="69"/>
                    <a:pt x="0" y="117"/>
                    <a:pt x="36" y="129"/>
                  </a:cubicBezTo>
                  <a:cubicBezTo>
                    <a:pt x="54" y="135"/>
                    <a:pt x="75" y="141"/>
                    <a:pt x="96" y="141"/>
                  </a:cubicBezTo>
                  <a:cubicBezTo>
                    <a:pt x="116" y="141"/>
                    <a:pt x="137" y="135"/>
                    <a:pt x="155" y="117"/>
                  </a:cubicBezTo>
                  <a:cubicBezTo>
                    <a:pt x="179" y="81"/>
                    <a:pt x="167" y="34"/>
                    <a:pt x="155" y="10"/>
                  </a:cubicBezTo>
                  <a:cubicBezTo>
                    <a:pt x="149" y="4"/>
                    <a:pt x="137" y="1"/>
                    <a:pt x="12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0" name="Google Shape;14220;p56"/>
            <p:cNvSpPr/>
            <p:nvPr/>
          </p:nvSpPr>
          <p:spPr>
            <a:xfrm>
              <a:off x="4486850" y="2865950"/>
              <a:ext cx="14925" cy="4200"/>
            </a:xfrm>
            <a:custGeom>
              <a:avLst/>
              <a:gdLst/>
              <a:ahLst/>
              <a:cxnLst/>
              <a:rect l="l" t="t" r="r" b="b"/>
              <a:pathLst>
                <a:path w="597" h="168" extrusionOk="0">
                  <a:moveTo>
                    <a:pt x="489" y="1"/>
                  </a:moveTo>
                  <a:cubicBezTo>
                    <a:pt x="346" y="1"/>
                    <a:pt x="191" y="1"/>
                    <a:pt x="48" y="25"/>
                  </a:cubicBezTo>
                  <a:cubicBezTo>
                    <a:pt x="1" y="48"/>
                    <a:pt x="1" y="120"/>
                    <a:pt x="48" y="132"/>
                  </a:cubicBezTo>
                  <a:cubicBezTo>
                    <a:pt x="191" y="168"/>
                    <a:pt x="346" y="168"/>
                    <a:pt x="489" y="168"/>
                  </a:cubicBezTo>
                  <a:cubicBezTo>
                    <a:pt x="596" y="156"/>
                    <a:pt x="596" y="1"/>
                    <a:pt x="48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1" name="Google Shape;14221;p56"/>
            <p:cNvSpPr/>
            <p:nvPr/>
          </p:nvSpPr>
          <p:spPr>
            <a:xfrm>
              <a:off x="4271350" y="3001975"/>
              <a:ext cx="10650" cy="7500"/>
            </a:xfrm>
            <a:custGeom>
              <a:avLst/>
              <a:gdLst/>
              <a:ahLst/>
              <a:cxnLst/>
              <a:rect l="l" t="t" r="r" b="b"/>
              <a:pathLst>
                <a:path w="426" h="300" extrusionOk="0">
                  <a:moveTo>
                    <a:pt x="249" y="1"/>
                  </a:moveTo>
                  <a:cubicBezTo>
                    <a:pt x="245" y="1"/>
                    <a:pt x="242" y="1"/>
                    <a:pt x="239" y="1"/>
                  </a:cubicBezTo>
                  <a:cubicBezTo>
                    <a:pt x="176" y="1"/>
                    <a:pt x="113" y="21"/>
                    <a:pt x="75" y="68"/>
                  </a:cubicBezTo>
                  <a:lnTo>
                    <a:pt x="75" y="68"/>
                  </a:lnTo>
                  <a:cubicBezTo>
                    <a:pt x="66" y="74"/>
                    <a:pt x="57" y="78"/>
                    <a:pt x="48" y="96"/>
                  </a:cubicBezTo>
                  <a:cubicBezTo>
                    <a:pt x="1" y="120"/>
                    <a:pt x="1" y="180"/>
                    <a:pt x="48" y="215"/>
                  </a:cubicBezTo>
                  <a:cubicBezTo>
                    <a:pt x="55" y="222"/>
                    <a:pt x="62" y="225"/>
                    <a:pt x="70" y="229"/>
                  </a:cubicBezTo>
                  <a:lnTo>
                    <a:pt x="70" y="229"/>
                  </a:lnTo>
                  <a:cubicBezTo>
                    <a:pt x="106" y="283"/>
                    <a:pt x="172" y="299"/>
                    <a:pt x="239" y="299"/>
                  </a:cubicBezTo>
                  <a:cubicBezTo>
                    <a:pt x="245" y="299"/>
                    <a:pt x="252" y="300"/>
                    <a:pt x="258" y="300"/>
                  </a:cubicBezTo>
                  <a:cubicBezTo>
                    <a:pt x="426" y="300"/>
                    <a:pt x="423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2" name="Google Shape;14222;p56"/>
            <p:cNvSpPr/>
            <p:nvPr/>
          </p:nvSpPr>
          <p:spPr>
            <a:xfrm>
              <a:off x="4280275" y="28231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3" y="0"/>
                  </a:moveTo>
                  <a:cubicBezTo>
                    <a:pt x="1" y="0"/>
                    <a:pt x="1" y="12"/>
                    <a:pt x="13" y="12"/>
                  </a:cubicBezTo>
                  <a:cubicBezTo>
                    <a:pt x="25" y="12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3" name="Google Shape;14223;p56"/>
            <p:cNvSpPr/>
            <p:nvPr/>
          </p:nvSpPr>
          <p:spPr>
            <a:xfrm>
              <a:off x="4078175" y="2634975"/>
              <a:ext cx="11325" cy="7500"/>
            </a:xfrm>
            <a:custGeom>
              <a:avLst/>
              <a:gdLst/>
              <a:ahLst/>
              <a:cxnLst/>
              <a:rect l="l" t="t" r="r" b="b"/>
              <a:pathLst>
                <a:path w="453" h="300" extrusionOk="0">
                  <a:moveTo>
                    <a:pt x="298" y="1"/>
                  </a:moveTo>
                  <a:cubicBezTo>
                    <a:pt x="239" y="13"/>
                    <a:pt x="191" y="13"/>
                    <a:pt x="143" y="36"/>
                  </a:cubicBezTo>
                  <a:lnTo>
                    <a:pt x="48" y="84"/>
                  </a:lnTo>
                  <a:cubicBezTo>
                    <a:pt x="1" y="120"/>
                    <a:pt x="1" y="179"/>
                    <a:pt x="48" y="203"/>
                  </a:cubicBezTo>
                  <a:lnTo>
                    <a:pt x="143" y="251"/>
                  </a:lnTo>
                  <a:cubicBezTo>
                    <a:pt x="203" y="274"/>
                    <a:pt x="227" y="298"/>
                    <a:pt x="298" y="298"/>
                  </a:cubicBezTo>
                  <a:cubicBezTo>
                    <a:pt x="304" y="299"/>
                    <a:pt x="309" y="299"/>
                    <a:pt x="314" y="299"/>
                  </a:cubicBezTo>
                  <a:cubicBezTo>
                    <a:pt x="400" y="299"/>
                    <a:pt x="453" y="211"/>
                    <a:pt x="453" y="143"/>
                  </a:cubicBezTo>
                  <a:cubicBezTo>
                    <a:pt x="453" y="84"/>
                    <a:pt x="393" y="1"/>
                    <a:pt x="2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4" name="Google Shape;14224;p56"/>
            <p:cNvSpPr/>
            <p:nvPr/>
          </p:nvSpPr>
          <p:spPr>
            <a:xfrm>
              <a:off x="4098125" y="237542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2" y="0"/>
                  </a:moveTo>
                  <a:cubicBezTo>
                    <a:pt x="0" y="0"/>
                    <a:pt x="0" y="24"/>
                    <a:pt x="12" y="24"/>
                  </a:cubicBezTo>
                  <a:cubicBezTo>
                    <a:pt x="24" y="24"/>
                    <a:pt x="24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5" name="Google Shape;14225;p56"/>
            <p:cNvSpPr/>
            <p:nvPr/>
          </p:nvSpPr>
          <p:spPr>
            <a:xfrm>
              <a:off x="4110925" y="2323950"/>
              <a:ext cx="13075" cy="6750"/>
            </a:xfrm>
            <a:custGeom>
              <a:avLst/>
              <a:gdLst/>
              <a:ahLst/>
              <a:cxnLst/>
              <a:rect l="l" t="t" r="r" b="b"/>
              <a:pathLst>
                <a:path w="523" h="270" extrusionOk="0">
                  <a:moveTo>
                    <a:pt x="427" y="0"/>
                  </a:moveTo>
                  <a:cubicBezTo>
                    <a:pt x="416" y="0"/>
                    <a:pt x="405" y="4"/>
                    <a:pt x="393" y="12"/>
                  </a:cubicBezTo>
                  <a:cubicBezTo>
                    <a:pt x="274" y="71"/>
                    <a:pt x="179" y="131"/>
                    <a:pt x="48" y="178"/>
                  </a:cubicBezTo>
                  <a:cubicBezTo>
                    <a:pt x="0" y="190"/>
                    <a:pt x="0" y="250"/>
                    <a:pt x="48" y="262"/>
                  </a:cubicBezTo>
                  <a:cubicBezTo>
                    <a:pt x="71" y="267"/>
                    <a:pt x="93" y="269"/>
                    <a:pt x="115" y="269"/>
                  </a:cubicBezTo>
                  <a:cubicBezTo>
                    <a:pt x="239" y="269"/>
                    <a:pt x="341" y="191"/>
                    <a:pt x="453" y="131"/>
                  </a:cubicBezTo>
                  <a:cubicBezTo>
                    <a:pt x="523" y="91"/>
                    <a:pt x="484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6" name="Google Shape;14226;p56"/>
            <p:cNvSpPr/>
            <p:nvPr/>
          </p:nvSpPr>
          <p:spPr>
            <a:xfrm>
              <a:off x="4152300" y="2266725"/>
              <a:ext cx="5500" cy="3175"/>
            </a:xfrm>
            <a:custGeom>
              <a:avLst/>
              <a:gdLst/>
              <a:ahLst/>
              <a:cxnLst/>
              <a:rect l="l" t="t" r="r" b="b"/>
              <a:pathLst>
                <a:path w="220" h="127" extrusionOk="0">
                  <a:moveTo>
                    <a:pt x="128" y="0"/>
                  </a:moveTo>
                  <a:cubicBezTo>
                    <a:pt x="122" y="0"/>
                    <a:pt x="115" y="1"/>
                    <a:pt x="107" y="3"/>
                  </a:cubicBezTo>
                  <a:cubicBezTo>
                    <a:pt x="72" y="26"/>
                    <a:pt x="48" y="26"/>
                    <a:pt x="12" y="38"/>
                  </a:cubicBezTo>
                  <a:cubicBezTo>
                    <a:pt x="0" y="50"/>
                    <a:pt x="0" y="86"/>
                    <a:pt x="12" y="98"/>
                  </a:cubicBezTo>
                  <a:cubicBezTo>
                    <a:pt x="36" y="110"/>
                    <a:pt x="72" y="122"/>
                    <a:pt x="107" y="122"/>
                  </a:cubicBezTo>
                  <a:cubicBezTo>
                    <a:pt x="118" y="125"/>
                    <a:pt x="128" y="126"/>
                    <a:pt x="137" y="126"/>
                  </a:cubicBezTo>
                  <a:cubicBezTo>
                    <a:pt x="219" y="126"/>
                    <a:pt x="216" y="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7" name="Google Shape;14227;p56"/>
            <p:cNvSpPr/>
            <p:nvPr/>
          </p:nvSpPr>
          <p:spPr>
            <a:xfrm>
              <a:off x="4304100" y="2038475"/>
              <a:ext cx="22650" cy="4525"/>
            </a:xfrm>
            <a:custGeom>
              <a:avLst/>
              <a:gdLst/>
              <a:ahLst/>
              <a:cxnLst/>
              <a:rect l="l" t="t" r="r" b="b"/>
              <a:pathLst>
                <a:path w="906" h="181" extrusionOk="0">
                  <a:moveTo>
                    <a:pt x="786" y="1"/>
                  </a:moveTo>
                  <a:cubicBezTo>
                    <a:pt x="548" y="1"/>
                    <a:pt x="298" y="1"/>
                    <a:pt x="60" y="24"/>
                  </a:cubicBezTo>
                  <a:cubicBezTo>
                    <a:pt x="0" y="48"/>
                    <a:pt x="0" y="131"/>
                    <a:pt x="60" y="143"/>
                  </a:cubicBezTo>
                  <a:cubicBezTo>
                    <a:pt x="219" y="175"/>
                    <a:pt x="383" y="180"/>
                    <a:pt x="545" y="180"/>
                  </a:cubicBezTo>
                  <a:cubicBezTo>
                    <a:pt x="626" y="180"/>
                    <a:pt x="707" y="179"/>
                    <a:pt x="786" y="179"/>
                  </a:cubicBezTo>
                  <a:cubicBezTo>
                    <a:pt x="790" y="179"/>
                    <a:pt x="793" y="180"/>
                    <a:pt x="797" y="180"/>
                  </a:cubicBezTo>
                  <a:cubicBezTo>
                    <a:pt x="905" y="180"/>
                    <a:pt x="902" y="1"/>
                    <a:pt x="78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8" name="Google Shape;14228;p56"/>
            <p:cNvSpPr/>
            <p:nvPr/>
          </p:nvSpPr>
          <p:spPr>
            <a:xfrm>
              <a:off x="4102875" y="2108425"/>
              <a:ext cx="16100" cy="7475"/>
            </a:xfrm>
            <a:custGeom>
              <a:avLst/>
              <a:gdLst/>
              <a:ahLst/>
              <a:cxnLst/>
              <a:rect l="l" t="t" r="r" b="b"/>
              <a:pathLst>
                <a:path w="644" h="299" extrusionOk="0">
                  <a:moveTo>
                    <a:pt x="96" y="0"/>
                  </a:moveTo>
                  <a:cubicBezTo>
                    <a:pt x="36" y="0"/>
                    <a:pt x="1" y="60"/>
                    <a:pt x="13" y="120"/>
                  </a:cubicBezTo>
                  <a:cubicBezTo>
                    <a:pt x="55" y="289"/>
                    <a:pt x="257" y="298"/>
                    <a:pt x="410" y="298"/>
                  </a:cubicBezTo>
                  <a:cubicBezTo>
                    <a:pt x="430" y="298"/>
                    <a:pt x="448" y="298"/>
                    <a:pt x="465" y="298"/>
                  </a:cubicBezTo>
                  <a:cubicBezTo>
                    <a:pt x="469" y="298"/>
                    <a:pt x="472" y="299"/>
                    <a:pt x="476" y="299"/>
                  </a:cubicBezTo>
                  <a:cubicBezTo>
                    <a:pt x="644" y="299"/>
                    <a:pt x="640" y="24"/>
                    <a:pt x="465" y="24"/>
                  </a:cubicBezTo>
                  <a:cubicBezTo>
                    <a:pt x="346" y="24"/>
                    <a:pt x="227" y="12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9" name="Google Shape;14229;p56"/>
            <p:cNvSpPr/>
            <p:nvPr/>
          </p:nvSpPr>
          <p:spPr>
            <a:xfrm>
              <a:off x="4396675" y="2494475"/>
              <a:ext cx="8350" cy="5975"/>
            </a:xfrm>
            <a:custGeom>
              <a:avLst/>
              <a:gdLst/>
              <a:ahLst/>
              <a:cxnLst/>
              <a:rect l="l" t="t" r="r" b="b"/>
              <a:pathLst>
                <a:path w="334" h="239" extrusionOk="0">
                  <a:moveTo>
                    <a:pt x="167" y="1"/>
                  </a:moveTo>
                  <a:cubicBezTo>
                    <a:pt x="0" y="1"/>
                    <a:pt x="0" y="239"/>
                    <a:pt x="167" y="239"/>
                  </a:cubicBezTo>
                  <a:cubicBezTo>
                    <a:pt x="334" y="239"/>
                    <a:pt x="334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0" name="Google Shape;14230;p56"/>
            <p:cNvSpPr/>
            <p:nvPr/>
          </p:nvSpPr>
          <p:spPr>
            <a:xfrm>
              <a:off x="3745100" y="2567475"/>
              <a:ext cx="14025" cy="6825"/>
            </a:xfrm>
            <a:custGeom>
              <a:avLst/>
              <a:gdLst/>
              <a:ahLst/>
              <a:cxnLst/>
              <a:rect l="l" t="t" r="r" b="b"/>
              <a:pathLst>
                <a:path w="561" h="273" extrusionOk="0">
                  <a:moveTo>
                    <a:pt x="389" y="0"/>
                  </a:moveTo>
                  <a:cubicBezTo>
                    <a:pt x="345" y="0"/>
                    <a:pt x="304" y="13"/>
                    <a:pt x="262" y="34"/>
                  </a:cubicBezTo>
                  <a:cubicBezTo>
                    <a:pt x="191" y="57"/>
                    <a:pt x="0" y="93"/>
                    <a:pt x="24" y="200"/>
                  </a:cubicBezTo>
                  <a:cubicBezTo>
                    <a:pt x="30" y="255"/>
                    <a:pt x="71" y="272"/>
                    <a:pt x="120" y="272"/>
                  </a:cubicBezTo>
                  <a:cubicBezTo>
                    <a:pt x="178" y="272"/>
                    <a:pt x="248" y="249"/>
                    <a:pt x="286" y="236"/>
                  </a:cubicBezTo>
                  <a:cubicBezTo>
                    <a:pt x="334" y="224"/>
                    <a:pt x="393" y="212"/>
                    <a:pt x="441" y="200"/>
                  </a:cubicBezTo>
                  <a:cubicBezTo>
                    <a:pt x="465" y="176"/>
                    <a:pt x="477" y="153"/>
                    <a:pt x="512" y="141"/>
                  </a:cubicBezTo>
                  <a:cubicBezTo>
                    <a:pt x="560" y="105"/>
                    <a:pt x="548" y="34"/>
                    <a:pt x="489" y="22"/>
                  </a:cubicBezTo>
                  <a:cubicBezTo>
                    <a:pt x="454" y="7"/>
                    <a:pt x="421" y="0"/>
                    <a:pt x="38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1" name="Google Shape;14231;p56"/>
            <p:cNvSpPr/>
            <p:nvPr/>
          </p:nvSpPr>
          <p:spPr>
            <a:xfrm>
              <a:off x="3738850" y="2559650"/>
              <a:ext cx="21650" cy="8675"/>
            </a:xfrm>
            <a:custGeom>
              <a:avLst/>
              <a:gdLst/>
              <a:ahLst/>
              <a:cxnLst/>
              <a:rect l="l" t="t" r="r" b="b"/>
              <a:pathLst>
                <a:path w="866" h="347" extrusionOk="0">
                  <a:moveTo>
                    <a:pt x="806" y="0"/>
                  </a:moveTo>
                  <a:cubicBezTo>
                    <a:pt x="804" y="0"/>
                    <a:pt x="801" y="0"/>
                    <a:pt x="798" y="1"/>
                  </a:cubicBezTo>
                  <a:cubicBezTo>
                    <a:pt x="500" y="49"/>
                    <a:pt x="274" y="132"/>
                    <a:pt x="24" y="299"/>
                  </a:cubicBezTo>
                  <a:cubicBezTo>
                    <a:pt x="0" y="311"/>
                    <a:pt x="24" y="347"/>
                    <a:pt x="36" y="347"/>
                  </a:cubicBezTo>
                  <a:cubicBezTo>
                    <a:pt x="298" y="275"/>
                    <a:pt x="560" y="168"/>
                    <a:pt x="822" y="97"/>
                  </a:cubicBezTo>
                  <a:cubicBezTo>
                    <a:pt x="866" y="64"/>
                    <a:pt x="839" y="0"/>
                    <a:pt x="80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2" name="Google Shape;14232;p56"/>
            <p:cNvSpPr/>
            <p:nvPr/>
          </p:nvSpPr>
          <p:spPr>
            <a:xfrm>
              <a:off x="3743325" y="2540625"/>
              <a:ext cx="13400" cy="3675"/>
            </a:xfrm>
            <a:custGeom>
              <a:avLst/>
              <a:gdLst/>
              <a:ahLst/>
              <a:cxnLst/>
              <a:rect l="l" t="t" r="r" b="b"/>
              <a:pathLst>
                <a:path w="536" h="147" extrusionOk="0">
                  <a:moveTo>
                    <a:pt x="452" y="0"/>
                  </a:moveTo>
                  <a:cubicBezTo>
                    <a:pt x="298" y="0"/>
                    <a:pt x="167" y="24"/>
                    <a:pt x="36" y="60"/>
                  </a:cubicBezTo>
                  <a:cubicBezTo>
                    <a:pt x="0" y="84"/>
                    <a:pt x="0" y="119"/>
                    <a:pt x="36" y="119"/>
                  </a:cubicBezTo>
                  <a:cubicBezTo>
                    <a:pt x="91" y="140"/>
                    <a:pt x="146" y="147"/>
                    <a:pt x="204" y="147"/>
                  </a:cubicBezTo>
                  <a:cubicBezTo>
                    <a:pt x="282" y="147"/>
                    <a:pt x="363" y="133"/>
                    <a:pt x="452" y="119"/>
                  </a:cubicBezTo>
                  <a:cubicBezTo>
                    <a:pt x="459" y="121"/>
                    <a:pt x="465" y="122"/>
                    <a:pt x="470" y="122"/>
                  </a:cubicBezTo>
                  <a:cubicBezTo>
                    <a:pt x="535" y="122"/>
                    <a:pt x="529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3" name="Google Shape;14233;p56"/>
            <p:cNvSpPr/>
            <p:nvPr/>
          </p:nvSpPr>
          <p:spPr>
            <a:xfrm>
              <a:off x="3721000" y="2542975"/>
              <a:ext cx="11525" cy="2725"/>
            </a:xfrm>
            <a:custGeom>
              <a:avLst/>
              <a:gdLst/>
              <a:ahLst/>
              <a:cxnLst/>
              <a:rect l="l" t="t" r="r" b="b"/>
              <a:pathLst>
                <a:path w="461" h="109" extrusionOk="0">
                  <a:moveTo>
                    <a:pt x="415" y="0"/>
                  </a:moveTo>
                  <a:cubicBezTo>
                    <a:pt x="412" y="0"/>
                    <a:pt x="409" y="1"/>
                    <a:pt x="405" y="2"/>
                  </a:cubicBezTo>
                  <a:cubicBezTo>
                    <a:pt x="286" y="25"/>
                    <a:pt x="155" y="25"/>
                    <a:pt x="36" y="61"/>
                  </a:cubicBezTo>
                  <a:cubicBezTo>
                    <a:pt x="0" y="73"/>
                    <a:pt x="0" y="109"/>
                    <a:pt x="36" y="109"/>
                  </a:cubicBezTo>
                  <a:cubicBezTo>
                    <a:pt x="167" y="109"/>
                    <a:pt x="286" y="85"/>
                    <a:pt x="417" y="61"/>
                  </a:cubicBezTo>
                  <a:cubicBezTo>
                    <a:pt x="461" y="61"/>
                    <a:pt x="454" y="0"/>
                    <a:pt x="41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4" name="Google Shape;14234;p56"/>
            <p:cNvSpPr/>
            <p:nvPr/>
          </p:nvSpPr>
          <p:spPr>
            <a:xfrm>
              <a:off x="3733200" y="2520100"/>
              <a:ext cx="10825" cy="4050"/>
            </a:xfrm>
            <a:custGeom>
              <a:avLst/>
              <a:gdLst/>
              <a:ahLst/>
              <a:cxnLst/>
              <a:rect l="l" t="t" r="r" b="b"/>
              <a:pathLst>
                <a:path w="433" h="162" extrusionOk="0">
                  <a:moveTo>
                    <a:pt x="387" y="1"/>
                  </a:moveTo>
                  <a:cubicBezTo>
                    <a:pt x="381" y="1"/>
                    <a:pt x="374" y="4"/>
                    <a:pt x="369" y="12"/>
                  </a:cubicBezTo>
                  <a:cubicBezTo>
                    <a:pt x="262" y="83"/>
                    <a:pt x="155" y="95"/>
                    <a:pt x="36" y="95"/>
                  </a:cubicBezTo>
                  <a:cubicBezTo>
                    <a:pt x="0" y="95"/>
                    <a:pt x="0" y="143"/>
                    <a:pt x="36" y="143"/>
                  </a:cubicBezTo>
                  <a:cubicBezTo>
                    <a:pt x="72" y="156"/>
                    <a:pt x="109" y="162"/>
                    <a:pt x="145" y="162"/>
                  </a:cubicBezTo>
                  <a:cubicBezTo>
                    <a:pt x="238" y="162"/>
                    <a:pt x="328" y="123"/>
                    <a:pt x="405" y="71"/>
                  </a:cubicBezTo>
                  <a:cubicBezTo>
                    <a:pt x="433" y="43"/>
                    <a:pt x="410" y="1"/>
                    <a:pt x="38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5" name="Google Shape;14235;p56"/>
            <p:cNvSpPr/>
            <p:nvPr/>
          </p:nvSpPr>
          <p:spPr>
            <a:xfrm>
              <a:off x="3731400" y="2499800"/>
              <a:ext cx="10950" cy="3650"/>
            </a:xfrm>
            <a:custGeom>
              <a:avLst/>
              <a:gdLst/>
              <a:ahLst/>
              <a:cxnLst/>
              <a:rect l="l" t="t" r="r" b="b"/>
              <a:pathLst>
                <a:path w="438" h="146" extrusionOk="0">
                  <a:moveTo>
                    <a:pt x="357" y="1"/>
                  </a:moveTo>
                  <a:cubicBezTo>
                    <a:pt x="353" y="1"/>
                    <a:pt x="350" y="1"/>
                    <a:pt x="346" y="2"/>
                  </a:cubicBezTo>
                  <a:cubicBezTo>
                    <a:pt x="239" y="50"/>
                    <a:pt x="144" y="62"/>
                    <a:pt x="36" y="86"/>
                  </a:cubicBezTo>
                  <a:cubicBezTo>
                    <a:pt x="1" y="109"/>
                    <a:pt x="1" y="133"/>
                    <a:pt x="36" y="133"/>
                  </a:cubicBezTo>
                  <a:cubicBezTo>
                    <a:pt x="65" y="142"/>
                    <a:pt x="93" y="145"/>
                    <a:pt x="122" y="145"/>
                  </a:cubicBezTo>
                  <a:cubicBezTo>
                    <a:pt x="212" y="145"/>
                    <a:pt x="303" y="107"/>
                    <a:pt x="394" y="62"/>
                  </a:cubicBezTo>
                  <a:cubicBezTo>
                    <a:pt x="438" y="62"/>
                    <a:pt x="400" y="1"/>
                    <a:pt x="3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6" name="Google Shape;14236;p56"/>
            <p:cNvSpPr/>
            <p:nvPr/>
          </p:nvSpPr>
          <p:spPr>
            <a:xfrm>
              <a:off x="3710275" y="2490025"/>
              <a:ext cx="22600" cy="5900"/>
            </a:xfrm>
            <a:custGeom>
              <a:avLst/>
              <a:gdLst/>
              <a:ahLst/>
              <a:cxnLst/>
              <a:rect l="l" t="t" r="r" b="b"/>
              <a:pathLst>
                <a:path w="904" h="236" extrusionOk="0">
                  <a:moveTo>
                    <a:pt x="834" y="0"/>
                  </a:moveTo>
                  <a:cubicBezTo>
                    <a:pt x="691" y="24"/>
                    <a:pt x="548" y="36"/>
                    <a:pt x="417" y="60"/>
                  </a:cubicBezTo>
                  <a:cubicBezTo>
                    <a:pt x="286" y="84"/>
                    <a:pt x="119" y="84"/>
                    <a:pt x="12" y="155"/>
                  </a:cubicBezTo>
                  <a:cubicBezTo>
                    <a:pt x="0" y="167"/>
                    <a:pt x="0" y="203"/>
                    <a:pt x="12" y="203"/>
                  </a:cubicBezTo>
                  <a:cubicBezTo>
                    <a:pt x="56" y="227"/>
                    <a:pt x="103" y="235"/>
                    <a:pt x="152" y="235"/>
                  </a:cubicBezTo>
                  <a:cubicBezTo>
                    <a:pt x="223" y="235"/>
                    <a:pt x="299" y="217"/>
                    <a:pt x="370" y="203"/>
                  </a:cubicBezTo>
                  <a:cubicBezTo>
                    <a:pt x="536" y="167"/>
                    <a:pt x="691" y="107"/>
                    <a:pt x="846" y="84"/>
                  </a:cubicBezTo>
                  <a:cubicBezTo>
                    <a:pt x="849" y="84"/>
                    <a:pt x="853" y="85"/>
                    <a:pt x="856" y="85"/>
                  </a:cubicBezTo>
                  <a:cubicBezTo>
                    <a:pt x="904" y="85"/>
                    <a:pt x="890" y="0"/>
                    <a:pt x="83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7" name="Google Shape;14237;p56"/>
            <p:cNvSpPr/>
            <p:nvPr/>
          </p:nvSpPr>
          <p:spPr>
            <a:xfrm>
              <a:off x="3699350" y="2477450"/>
              <a:ext cx="9025" cy="3800"/>
            </a:xfrm>
            <a:custGeom>
              <a:avLst/>
              <a:gdLst/>
              <a:ahLst/>
              <a:cxnLst/>
              <a:rect l="l" t="t" r="r" b="b"/>
              <a:pathLst>
                <a:path w="361" h="152" extrusionOk="0">
                  <a:moveTo>
                    <a:pt x="332" y="1"/>
                  </a:moveTo>
                  <a:cubicBezTo>
                    <a:pt x="328" y="1"/>
                    <a:pt x="323" y="2"/>
                    <a:pt x="318" y="3"/>
                  </a:cubicBezTo>
                  <a:cubicBezTo>
                    <a:pt x="235" y="63"/>
                    <a:pt x="128" y="75"/>
                    <a:pt x="21" y="110"/>
                  </a:cubicBezTo>
                  <a:cubicBezTo>
                    <a:pt x="1" y="110"/>
                    <a:pt x="6" y="152"/>
                    <a:pt x="22" y="152"/>
                  </a:cubicBezTo>
                  <a:cubicBezTo>
                    <a:pt x="25" y="152"/>
                    <a:pt x="29" y="150"/>
                    <a:pt x="33" y="146"/>
                  </a:cubicBezTo>
                  <a:cubicBezTo>
                    <a:pt x="140" y="122"/>
                    <a:pt x="247" y="87"/>
                    <a:pt x="330" y="27"/>
                  </a:cubicBezTo>
                  <a:cubicBezTo>
                    <a:pt x="361" y="27"/>
                    <a:pt x="357" y="1"/>
                    <a:pt x="33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8" name="Google Shape;14238;p56"/>
            <p:cNvSpPr/>
            <p:nvPr/>
          </p:nvSpPr>
          <p:spPr>
            <a:xfrm>
              <a:off x="3682900" y="2475125"/>
              <a:ext cx="5975" cy="625"/>
            </a:xfrm>
            <a:custGeom>
              <a:avLst/>
              <a:gdLst/>
              <a:ahLst/>
              <a:cxnLst/>
              <a:rect l="l" t="t" r="r" b="b"/>
              <a:pathLst>
                <a:path w="239" h="25" extrusionOk="0">
                  <a:moveTo>
                    <a:pt x="12" y="1"/>
                  </a:moveTo>
                  <a:cubicBezTo>
                    <a:pt x="0" y="1"/>
                    <a:pt x="0" y="25"/>
                    <a:pt x="12" y="25"/>
                  </a:cubicBezTo>
                  <a:lnTo>
                    <a:pt x="214" y="25"/>
                  </a:lnTo>
                  <a:cubicBezTo>
                    <a:pt x="238" y="25"/>
                    <a:pt x="238" y="1"/>
                    <a:pt x="21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9" name="Google Shape;14239;p56"/>
            <p:cNvSpPr/>
            <p:nvPr/>
          </p:nvSpPr>
          <p:spPr>
            <a:xfrm>
              <a:off x="3642100" y="2492075"/>
              <a:ext cx="7850" cy="4825"/>
            </a:xfrm>
            <a:custGeom>
              <a:avLst/>
              <a:gdLst/>
              <a:ahLst/>
              <a:cxnLst/>
              <a:rect l="l" t="t" r="r" b="b"/>
              <a:pathLst>
                <a:path w="314" h="193" extrusionOk="0">
                  <a:moveTo>
                    <a:pt x="267" y="1"/>
                  </a:moveTo>
                  <a:cubicBezTo>
                    <a:pt x="258" y="1"/>
                    <a:pt x="248" y="5"/>
                    <a:pt x="239" y="14"/>
                  </a:cubicBezTo>
                  <a:cubicBezTo>
                    <a:pt x="179" y="73"/>
                    <a:pt x="96" y="97"/>
                    <a:pt x="37" y="144"/>
                  </a:cubicBezTo>
                  <a:cubicBezTo>
                    <a:pt x="1" y="156"/>
                    <a:pt x="37" y="192"/>
                    <a:pt x="60" y="192"/>
                  </a:cubicBezTo>
                  <a:cubicBezTo>
                    <a:pt x="144" y="156"/>
                    <a:pt x="227" y="121"/>
                    <a:pt x="287" y="61"/>
                  </a:cubicBezTo>
                  <a:cubicBezTo>
                    <a:pt x="313" y="34"/>
                    <a:pt x="293" y="1"/>
                    <a:pt x="26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0" name="Google Shape;14240;p56"/>
            <p:cNvSpPr/>
            <p:nvPr/>
          </p:nvSpPr>
          <p:spPr>
            <a:xfrm>
              <a:off x="3640025" y="2509375"/>
              <a:ext cx="13125" cy="6350"/>
            </a:xfrm>
            <a:custGeom>
              <a:avLst/>
              <a:gdLst/>
              <a:ahLst/>
              <a:cxnLst/>
              <a:rect l="l" t="t" r="r" b="b"/>
              <a:pathLst>
                <a:path w="525" h="254" extrusionOk="0">
                  <a:moveTo>
                    <a:pt x="405" y="0"/>
                  </a:moveTo>
                  <a:cubicBezTo>
                    <a:pt x="262" y="0"/>
                    <a:pt x="60" y="0"/>
                    <a:pt x="12" y="155"/>
                  </a:cubicBezTo>
                  <a:cubicBezTo>
                    <a:pt x="1" y="179"/>
                    <a:pt x="24" y="226"/>
                    <a:pt x="60" y="238"/>
                  </a:cubicBezTo>
                  <a:cubicBezTo>
                    <a:pt x="79" y="250"/>
                    <a:pt x="97" y="254"/>
                    <a:pt x="114" y="254"/>
                  </a:cubicBezTo>
                  <a:cubicBezTo>
                    <a:pt x="151" y="254"/>
                    <a:pt x="186" y="235"/>
                    <a:pt x="227" y="226"/>
                  </a:cubicBezTo>
                  <a:cubicBezTo>
                    <a:pt x="286" y="214"/>
                    <a:pt x="334" y="203"/>
                    <a:pt x="405" y="203"/>
                  </a:cubicBezTo>
                  <a:cubicBezTo>
                    <a:pt x="524" y="167"/>
                    <a:pt x="524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1" name="Google Shape;14241;p56"/>
            <p:cNvSpPr/>
            <p:nvPr/>
          </p:nvSpPr>
          <p:spPr>
            <a:xfrm>
              <a:off x="3623950" y="2560575"/>
              <a:ext cx="22650" cy="7725"/>
            </a:xfrm>
            <a:custGeom>
              <a:avLst/>
              <a:gdLst/>
              <a:ahLst/>
              <a:cxnLst/>
              <a:rect l="l" t="t" r="r" b="b"/>
              <a:pathLst>
                <a:path w="906" h="309" extrusionOk="0">
                  <a:moveTo>
                    <a:pt x="834" y="0"/>
                  </a:moveTo>
                  <a:cubicBezTo>
                    <a:pt x="691" y="0"/>
                    <a:pt x="536" y="24"/>
                    <a:pt x="405" y="36"/>
                  </a:cubicBezTo>
                  <a:cubicBezTo>
                    <a:pt x="274" y="60"/>
                    <a:pt x="132" y="71"/>
                    <a:pt x="48" y="179"/>
                  </a:cubicBezTo>
                  <a:cubicBezTo>
                    <a:pt x="1" y="214"/>
                    <a:pt x="36" y="262"/>
                    <a:pt x="72" y="298"/>
                  </a:cubicBezTo>
                  <a:cubicBezTo>
                    <a:pt x="98" y="306"/>
                    <a:pt x="125" y="309"/>
                    <a:pt x="151" y="309"/>
                  </a:cubicBezTo>
                  <a:cubicBezTo>
                    <a:pt x="244" y="309"/>
                    <a:pt x="336" y="269"/>
                    <a:pt x="429" y="250"/>
                  </a:cubicBezTo>
                  <a:cubicBezTo>
                    <a:pt x="584" y="202"/>
                    <a:pt x="715" y="155"/>
                    <a:pt x="870" y="131"/>
                  </a:cubicBezTo>
                  <a:cubicBezTo>
                    <a:pt x="905" y="95"/>
                    <a:pt x="894" y="0"/>
                    <a:pt x="83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2" name="Google Shape;14242;p56"/>
            <p:cNvSpPr/>
            <p:nvPr/>
          </p:nvSpPr>
          <p:spPr>
            <a:xfrm>
              <a:off x="3625450" y="2552975"/>
              <a:ext cx="12900" cy="4475"/>
            </a:xfrm>
            <a:custGeom>
              <a:avLst/>
              <a:gdLst/>
              <a:ahLst/>
              <a:cxnLst/>
              <a:rect l="l" t="t" r="r" b="b"/>
              <a:pathLst>
                <a:path w="516" h="179" extrusionOk="0">
                  <a:moveTo>
                    <a:pt x="432" y="0"/>
                  </a:moveTo>
                  <a:cubicBezTo>
                    <a:pt x="424" y="0"/>
                    <a:pt x="415" y="2"/>
                    <a:pt x="405" y="6"/>
                  </a:cubicBezTo>
                  <a:cubicBezTo>
                    <a:pt x="286" y="30"/>
                    <a:pt x="131" y="30"/>
                    <a:pt x="36" y="90"/>
                  </a:cubicBezTo>
                  <a:cubicBezTo>
                    <a:pt x="0" y="102"/>
                    <a:pt x="0" y="149"/>
                    <a:pt x="36" y="149"/>
                  </a:cubicBezTo>
                  <a:cubicBezTo>
                    <a:pt x="82" y="170"/>
                    <a:pt x="130" y="178"/>
                    <a:pt x="179" y="178"/>
                  </a:cubicBezTo>
                  <a:cubicBezTo>
                    <a:pt x="268" y="178"/>
                    <a:pt x="360" y="153"/>
                    <a:pt x="453" y="137"/>
                  </a:cubicBezTo>
                  <a:cubicBezTo>
                    <a:pt x="516" y="106"/>
                    <a:pt x="495" y="0"/>
                    <a:pt x="43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3" name="Google Shape;14243;p56"/>
            <p:cNvSpPr/>
            <p:nvPr/>
          </p:nvSpPr>
          <p:spPr>
            <a:xfrm>
              <a:off x="3647475" y="2591825"/>
              <a:ext cx="16675" cy="4275"/>
            </a:xfrm>
            <a:custGeom>
              <a:avLst/>
              <a:gdLst/>
              <a:ahLst/>
              <a:cxnLst/>
              <a:rect l="l" t="t" r="r" b="b"/>
              <a:pathLst>
                <a:path w="667" h="171" extrusionOk="0">
                  <a:moveTo>
                    <a:pt x="607" y="0"/>
                  </a:moveTo>
                  <a:cubicBezTo>
                    <a:pt x="500" y="0"/>
                    <a:pt x="381" y="0"/>
                    <a:pt x="286" y="12"/>
                  </a:cubicBezTo>
                  <a:cubicBezTo>
                    <a:pt x="191" y="12"/>
                    <a:pt x="95" y="12"/>
                    <a:pt x="24" y="72"/>
                  </a:cubicBezTo>
                  <a:cubicBezTo>
                    <a:pt x="0" y="95"/>
                    <a:pt x="12" y="143"/>
                    <a:pt x="36" y="155"/>
                  </a:cubicBezTo>
                  <a:cubicBezTo>
                    <a:pt x="62" y="166"/>
                    <a:pt x="89" y="170"/>
                    <a:pt x="115" y="170"/>
                  </a:cubicBezTo>
                  <a:cubicBezTo>
                    <a:pt x="172" y="170"/>
                    <a:pt x="229" y="151"/>
                    <a:pt x="286" y="143"/>
                  </a:cubicBezTo>
                  <a:lnTo>
                    <a:pt x="596" y="95"/>
                  </a:lnTo>
                  <a:cubicBezTo>
                    <a:pt x="667" y="84"/>
                    <a:pt x="667" y="0"/>
                    <a:pt x="60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4" name="Google Shape;14244;p56"/>
            <p:cNvSpPr/>
            <p:nvPr/>
          </p:nvSpPr>
          <p:spPr>
            <a:xfrm>
              <a:off x="3656400" y="2597500"/>
              <a:ext cx="8950" cy="4475"/>
            </a:xfrm>
            <a:custGeom>
              <a:avLst/>
              <a:gdLst/>
              <a:ahLst/>
              <a:cxnLst/>
              <a:rect l="l" t="t" r="r" b="b"/>
              <a:pathLst>
                <a:path w="358" h="179" extrusionOk="0">
                  <a:moveTo>
                    <a:pt x="164" y="1"/>
                  </a:moveTo>
                  <a:cubicBezTo>
                    <a:pt x="150" y="1"/>
                    <a:pt x="135" y="3"/>
                    <a:pt x="119" y="11"/>
                  </a:cubicBezTo>
                  <a:cubicBezTo>
                    <a:pt x="72" y="11"/>
                    <a:pt x="48" y="35"/>
                    <a:pt x="12" y="71"/>
                  </a:cubicBezTo>
                  <a:cubicBezTo>
                    <a:pt x="0" y="83"/>
                    <a:pt x="0" y="107"/>
                    <a:pt x="12" y="130"/>
                  </a:cubicBezTo>
                  <a:cubicBezTo>
                    <a:pt x="48" y="154"/>
                    <a:pt x="72" y="166"/>
                    <a:pt x="119" y="178"/>
                  </a:cubicBezTo>
                  <a:lnTo>
                    <a:pt x="250" y="178"/>
                  </a:lnTo>
                  <a:cubicBezTo>
                    <a:pt x="358" y="154"/>
                    <a:pt x="358" y="11"/>
                    <a:pt x="250" y="11"/>
                  </a:cubicBezTo>
                  <a:cubicBezTo>
                    <a:pt x="219" y="11"/>
                    <a:pt x="192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5" name="Google Shape;14245;p56"/>
            <p:cNvSpPr/>
            <p:nvPr/>
          </p:nvSpPr>
          <p:spPr>
            <a:xfrm>
              <a:off x="3669800" y="2606825"/>
              <a:ext cx="9025" cy="3625"/>
            </a:xfrm>
            <a:custGeom>
              <a:avLst/>
              <a:gdLst/>
              <a:ahLst/>
              <a:cxnLst/>
              <a:rect l="l" t="t" r="r" b="b"/>
              <a:pathLst>
                <a:path w="361" h="145" extrusionOk="0">
                  <a:moveTo>
                    <a:pt x="291" y="1"/>
                  </a:moveTo>
                  <a:cubicBezTo>
                    <a:pt x="282" y="1"/>
                    <a:pt x="273" y="3"/>
                    <a:pt x="262" y="7"/>
                  </a:cubicBezTo>
                  <a:cubicBezTo>
                    <a:pt x="191" y="31"/>
                    <a:pt x="119" y="31"/>
                    <a:pt x="24" y="67"/>
                  </a:cubicBezTo>
                  <a:cubicBezTo>
                    <a:pt x="0" y="67"/>
                    <a:pt x="0" y="115"/>
                    <a:pt x="24" y="126"/>
                  </a:cubicBezTo>
                  <a:cubicBezTo>
                    <a:pt x="72" y="138"/>
                    <a:pt x="116" y="144"/>
                    <a:pt x="161" y="144"/>
                  </a:cubicBezTo>
                  <a:cubicBezTo>
                    <a:pt x="206" y="144"/>
                    <a:pt x="250" y="138"/>
                    <a:pt x="298" y="126"/>
                  </a:cubicBezTo>
                  <a:cubicBezTo>
                    <a:pt x="360" y="95"/>
                    <a:pt x="350" y="1"/>
                    <a:pt x="29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6" name="Google Shape;14246;p56"/>
            <p:cNvSpPr/>
            <p:nvPr/>
          </p:nvSpPr>
          <p:spPr>
            <a:xfrm>
              <a:off x="3668300" y="2612125"/>
              <a:ext cx="9100" cy="6700"/>
            </a:xfrm>
            <a:custGeom>
              <a:avLst/>
              <a:gdLst/>
              <a:ahLst/>
              <a:cxnLst/>
              <a:rect l="l" t="t" r="r" b="b"/>
              <a:pathLst>
                <a:path w="364" h="268" extrusionOk="0">
                  <a:moveTo>
                    <a:pt x="204" y="0"/>
                  </a:moveTo>
                  <a:cubicBezTo>
                    <a:pt x="170" y="0"/>
                    <a:pt x="138" y="17"/>
                    <a:pt x="120" y="57"/>
                  </a:cubicBezTo>
                  <a:cubicBezTo>
                    <a:pt x="108" y="81"/>
                    <a:pt x="84" y="81"/>
                    <a:pt x="72" y="81"/>
                  </a:cubicBezTo>
                  <a:cubicBezTo>
                    <a:pt x="48" y="93"/>
                    <a:pt x="24" y="117"/>
                    <a:pt x="13" y="141"/>
                  </a:cubicBezTo>
                  <a:cubicBezTo>
                    <a:pt x="1" y="153"/>
                    <a:pt x="1" y="176"/>
                    <a:pt x="13" y="188"/>
                  </a:cubicBezTo>
                  <a:cubicBezTo>
                    <a:pt x="43" y="244"/>
                    <a:pt x="91" y="268"/>
                    <a:pt x="142" y="268"/>
                  </a:cubicBezTo>
                  <a:cubicBezTo>
                    <a:pt x="209" y="268"/>
                    <a:pt x="281" y="226"/>
                    <a:pt x="322" y="165"/>
                  </a:cubicBezTo>
                  <a:cubicBezTo>
                    <a:pt x="363" y="82"/>
                    <a:pt x="280" y="0"/>
                    <a:pt x="2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7" name="Google Shape;14247;p56"/>
            <p:cNvSpPr/>
            <p:nvPr/>
          </p:nvSpPr>
          <p:spPr>
            <a:xfrm>
              <a:off x="3660225" y="1994275"/>
              <a:ext cx="17325" cy="31500"/>
            </a:xfrm>
            <a:custGeom>
              <a:avLst/>
              <a:gdLst/>
              <a:ahLst/>
              <a:cxnLst/>
              <a:rect l="l" t="t" r="r" b="b"/>
              <a:pathLst>
                <a:path w="693" h="1260" extrusionOk="0">
                  <a:moveTo>
                    <a:pt x="120" y="0"/>
                  </a:moveTo>
                  <a:cubicBezTo>
                    <a:pt x="56" y="0"/>
                    <a:pt x="0" y="109"/>
                    <a:pt x="74" y="161"/>
                  </a:cubicBezTo>
                  <a:cubicBezTo>
                    <a:pt x="252" y="292"/>
                    <a:pt x="347" y="471"/>
                    <a:pt x="395" y="697"/>
                  </a:cubicBezTo>
                  <a:cubicBezTo>
                    <a:pt x="431" y="876"/>
                    <a:pt x="383" y="1042"/>
                    <a:pt x="395" y="1221"/>
                  </a:cubicBezTo>
                  <a:cubicBezTo>
                    <a:pt x="395" y="1242"/>
                    <a:pt x="417" y="1259"/>
                    <a:pt x="436" y="1259"/>
                  </a:cubicBezTo>
                  <a:cubicBezTo>
                    <a:pt x="449" y="1259"/>
                    <a:pt x="462" y="1252"/>
                    <a:pt x="467" y="1233"/>
                  </a:cubicBezTo>
                  <a:cubicBezTo>
                    <a:pt x="693" y="816"/>
                    <a:pt x="502" y="292"/>
                    <a:pt x="145" y="6"/>
                  </a:cubicBezTo>
                  <a:cubicBezTo>
                    <a:pt x="137" y="2"/>
                    <a:pt x="128" y="0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8" name="Google Shape;14248;p56"/>
            <p:cNvSpPr/>
            <p:nvPr/>
          </p:nvSpPr>
          <p:spPr>
            <a:xfrm>
              <a:off x="3596125" y="2029650"/>
              <a:ext cx="70200" cy="46850"/>
            </a:xfrm>
            <a:custGeom>
              <a:avLst/>
              <a:gdLst/>
              <a:ahLst/>
              <a:cxnLst/>
              <a:rect l="l" t="t" r="r" b="b"/>
              <a:pathLst>
                <a:path w="2808" h="1874" extrusionOk="0">
                  <a:moveTo>
                    <a:pt x="2774" y="0"/>
                  </a:moveTo>
                  <a:cubicBezTo>
                    <a:pt x="2768" y="0"/>
                    <a:pt x="2762" y="3"/>
                    <a:pt x="2757" y="8"/>
                  </a:cubicBezTo>
                  <a:cubicBezTo>
                    <a:pt x="1983" y="794"/>
                    <a:pt x="673" y="961"/>
                    <a:pt x="18" y="1842"/>
                  </a:cubicBezTo>
                  <a:cubicBezTo>
                    <a:pt x="0" y="1851"/>
                    <a:pt x="16" y="1874"/>
                    <a:pt x="30" y="1874"/>
                  </a:cubicBezTo>
                  <a:cubicBezTo>
                    <a:pt x="35" y="1874"/>
                    <a:pt x="39" y="1871"/>
                    <a:pt x="42" y="1866"/>
                  </a:cubicBezTo>
                  <a:cubicBezTo>
                    <a:pt x="530" y="1592"/>
                    <a:pt x="1030" y="1270"/>
                    <a:pt x="1518" y="996"/>
                  </a:cubicBezTo>
                  <a:cubicBezTo>
                    <a:pt x="1995" y="723"/>
                    <a:pt x="2423" y="437"/>
                    <a:pt x="2780" y="44"/>
                  </a:cubicBezTo>
                  <a:cubicBezTo>
                    <a:pt x="2808" y="26"/>
                    <a:pt x="2793" y="0"/>
                    <a:pt x="277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9" name="Google Shape;14249;p56"/>
            <p:cNvSpPr/>
            <p:nvPr/>
          </p:nvSpPr>
          <p:spPr>
            <a:xfrm>
              <a:off x="3552950" y="2090475"/>
              <a:ext cx="25750" cy="22625"/>
            </a:xfrm>
            <a:custGeom>
              <a:avLst/>
              <a:gdLst/>
              <a:ahLst/>
              <a:cxnLst/>
              <a:rect l="l" t="t" r="r" b="b"/>
              <a:pathLst>
                <a:path w="1030" h="905" extrusionOk="0">
                  <a:moveTo>
                    <a:pt x="1018" y="1"/>
                  </a:moveTo>
                  <a:cubicBezTo>
                    <a:pt x="1016" y="1"/>
                    <a:pt x="1012" y="2"/>
                    <a:pt x="1007" y="4"/>
                  </a:cubicBezTo>
                  <a:cubicBezTo>
                    <a:pt x="650" y="183"/>
                    <a:pt x="174" y="480"/>
                    <a:pt x="19" y="849"/>
                  </a:cubicBezTo>
                  <a:cubicBezTo>
                    <a:pt x="0" y="877"/>
                    <a:pt x="18" y="905"/>
                    <a:pt x="37" y="905"/>
                  </a:cubicBezTo>
                  <a:cubicBezTo>
                    <a:pt x="43" y="905"/>
                    <a:pt x="49" y="902"/>
                    <a:pt x="55" y="897"/>
                  </a:cubicBezTo>
                  <a:cubicBezTo>
                    <a:pt x="221" y="790"/>
                    <a:pt x="340" y="623"/>
                    <a:pt x="471" y="480"/>
                  </a:cubicBezTo>
                  <a:cubicBezTo>
                    <a:pt x="638" y="302"/>
                    <a:pt x="817" y="147"/>
                    <a:pt x="1007" y="16"/>
                  </a:cubicBezTo>
                  <a:cubicBezTo>
                    <a:pt x="1026" y="16"/>
                    <a:pt x="1030" y="1"/>
                    <a:pt x="101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0" name="Google Shape;14250;p56"/>
            <p:cNvSpPr/>
            <p:nvPr/>
          </p:nvSpPr>
          <p:spPr>
            <a:xfrm>
              <a:off x="3538525" y="2131575"/>
              <a:ext cx="10750" cy="139325"/>
            </a:xfrm>
            <a:custGeom>
              <a:avLst/>
              <a:gdLst/>
              <a:ahLst/>
              <a:cxnLst/>
              <a:rect l="l" t="t" r="r" b="b"/>
              <a:pathLst>
                <a:path w="430" h="5573" extrusionOk="0">
                  <a:moveTo>
                    <a:pt x="245" y="0"/>
                  </a:moveTo>
                  <a:cubicBezTo>
                    <a:pt x="230" y="0"/>
                    <a:pt x="215" y="9"/>
                    <a:pt x="215" y="27"/>
                  </a:cubicBezTo>
                  <a:cubicBezTo>
                    <a:pt x="1" y="932"/>
                    <a:pt x="1" y="1872"/>
                    <a:pt x="60" y="2789"/>
                  </a:cubicBezTo>
                  <a:cubicBezTo>
                    <a:pt x="120" y="3706"/>
                    <a:pt x="36" y="4670"/>
                    <a:pt x="179" y="5563"/>
                  </a:cubicBezTo>
                  <a:cubicBezTo>
                    <a:pt x="179" y="5569"/>
                    <a:pt x="185" y="5572"/>
                    <a:pt x="192" y="5572"/>
                  </a:cubicBezTo>
                  <a:cubicBezTo>
                    <a:pt x="200" y="5572"/>
                    <a:pt x="209" y="5569"/>
                    <a:pt x="215" y="5563"/>
                  </a:cubicBezTo>
                  <a:cubicBezTo>
                    <a:pt x="429" y="4730"/>
                    <a:pt x="227" y="3777"/>
                    <a:pt x="191" y="2932"/>
                  </a:cubicBezTo>
                  <a:cubicBezTo>
                    <a:pt x="143" y="1956"/>
                    <a:pt x="155" y="991"/>
                    <a:pt x="274" y="27"/>
                  </a:cubicBezTo>
                  <a:cubicBezTo>
                    <a:pt x="274" y="9"/>
                    <a:pt x="259" y="0"/>
                    <a:pt x="24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1" name="Google Shape;14251;p56"/>
            <p:cNvSpPr/>
            <p:nvPr/>
          </p:nvSpPr>
          <p:spPr>
            <a:xfrm>
              <a:off x="3543300" y="2286725"/>
              <a:ext cx="300" cy="5300"/>
            </a:xfrm>
            <a:custGeom>
              <a:avLst/>
              <a:gdLst/>
              <a:ahLst/>
              <a:cxnLst/>
              <a:rect l="l" t="t" r="r" b="b"/>
              <a:pathLst>
                <a:path w="12" h="212" extrusionOk="0">
                  <a:moveTo>
                    <a:pt x="0" y="0"/>
                  </a:moveTo>
                  <a:lnTo>
                    <a:pt x="0" y="203"/>
                  </a:lnTo>
                  <a:cubicBezTo>
                    <a:pt x="0" y="209"/>
                    <a:pt x="3" y="212"/>
                    <a:pt x="6" y="212"/>
                  </a:cubicBezTo>
                  <a:cubicBezTo>
                    <a:pt x="9" y="212"/>
                    <a:pt x="12" y="209"/>
                    <a:pt x="12" y="203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2" name="Google Shape;14252;p56"/>
            <p:cNvSpPr/>
            <p:nvPr/>
          </p:nvSpPr>
          <p:spPr>
            <a:xfrm>
              <a:off x="3541950" y="2304125"/>
              <a:ext cx="2700" cy="4800"/>
            </a:xfrm>
            <a:custGeom>
              <a:avLst/>
              <a:gdLst/>
              <a:ahLst/>
              <a:cxnLst/>
              <a:rect l="l" t="t" r="r" b="b"/>
              <a:pathLst>
                <a:path w="108" h="192" extrusionOk="0">
                  <a:moveTo>
                    <a:pt x="54" y="1"/>
                  </a:moveTo>
                  <a:cubicBezTo>
                    <a:pt x="27" y="1"/>
                    <a:pt x="0" y="19"/>
                    <a:pt x="6" y="54"/>
                  </a:cubicBezTo>
                  <a:cubicBezTo>
                    <a:pt x="6" y="102"/>
                    <a:pt x="6" y="150"/>
                    <a:pt x="18" y="173"/>
                  </a:cubicBezTo>
                  <a:cubicBezTo>
                    <a:pt x="30" y="185"/>
                    <a:pt x="42" y="191"/>
                    <a:pt x="53" y="191"/>
                  </a:cubicBezTo>
                  <a:cubicBezTo>
                    <a:pt x="63" y="191"/>
                    <a:pt x="72" y="185"/>
                    <a:pt x="78" y="173"/>
                  </a:cubicBezTo>
                  <a:cubicBezTo>
                    <a:pt x="102" y="138"/>
                    <a:pt x="102" y="102"/>
                    <a:pt x="102" y="54"/>
                  </a:cubicBezTo>
                  <a:cubicBezTo>
                    <a:pt x="108" y="19"/>
                    <a:pt x="81" y="1"/>
                    <a:pt x="5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3" name="Google Shape;14253;p56"/>
            <p:cNvSpPr/>
            <p:nvPr/>
          </p:nvSpPr>
          <p:spPr>
            <a:xfrm>
              <a:off x="3542100" y="2325875"/>
              <a:ext cx="40200" cy="61300"/>
            </a:xfrm>
            <a:custGeom>
              <a:avLst/>
              <a:gdLst/>
              <a:ahLst/>
              <a:cxnLst/>
              <a:rect l="l" t="t" r="r" b="b"/>
              <a:pathLst>
                <a:path w="1608" h="2452" extrusionOk="0">
                  <a:moveTo>
                    <a:pt x="60" y="1"/>
                  </a:moveTo>
                  <a:cubicBezTo>
                    <a:pt x="32" y="1"/>
                    <a:pt x="0" y="22"/>
                    <a:pt x="0" y="54"/>
                  </a:cubicBezTo>
                  <a:cubicBezTo>
                    <a:pt x="185" y="884"/>
                    <a:pt x="247" y="2452"/>
                    <a:pt x="1430" y="2452"/>
                  </a:cubicBezTo>
                  <a:cubicBezTo>
                    <a:pt x="1468" y="2452"/>
                    <a:pt x="1508" y="2450"/>
                    <a:pt x="1548" y="2447"/>
                  </a:cubicBezTo>
                  <a:cubicBezTo>
                    <a:pt x="1596" y="2447"/>
                    <a:pt x="1608" y="2375"/>
                    <a:pt x="1560" y="2363"/>
                  </a:cubicBezTo>
                  <a:cubicBezTo>
                    <a:pt x="965" y="2161"/>
                    <a:pt x="643" y="1959"/>
                    <a:pt x="429" y="1351"/>
                  </a:cubicBezTo>
                  <a:cubicBezTo>
                    <a:pt x="286" y="911"/>
                    <a:pt x="227" y="470"/>
                    <a:pt x="96" y="18"/>
                  </a:cubicBezTo>
                  <a:cubicBezTo>
                    <a:pt x="88" y="6"/>
                    <a:pt x="74" y="1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4" name="Google Shape;14254;p56"/>
            <p:cNvSpPr/>
            <p:nvPr/>
          </p:nvSpPr>
          <p:spPr>
            <a:xfrm>
              <a:off x="3644450" y="1995025"/>
              <a:ext cx="14950" cy="17800"/>
            </a:xfrm>
            <a:custGeom>
              <a:avLst/>
              <a:gdLst/>
              <a:ahLst/>
              <a:cxnLst/>
              <a:rect l="l" t="t" r="r" b="b"/>
              <a:pathLst>
                <a:path w="598" h="712" extrusionOk="0">
                  <a:moveTo>
                    <a:pt x="89" y="0"/>
                  </a:moveTo>
                  <a:cubicBezTo>
                    <a:pt x="41" y="0"/>
                    <a:pt x="1" y="78"/>
                    <a:pt x="50" y="107"/>
                  </a:cubicBezTo>
                  <a:cubicBezTo>
                    <a:pt x="145" y="203"/>
                    <a:pt x="240" y="310"/>
                    <a:pt x="312" y="405"/>
                  </a:cubicBezTo>
                  <a:cubicBezTo>
                    <a:pt x="347" y="453"/>
                    <a:pt x="359" y="512"/>
                    <a:pt x="383" y="560"/>
                  </a:cubicBezTo>
                  <a:lnTo>
                    <a:pt x="478" y="691"/>
                  </a:lnTo>
                  <a:cubicBezTo>
                    <a:pt x="486" y="706"/>
                    <a:pt x="495" y="711"/>
                    <a:pt x="506" y="711"/>
                  </a:cubicBezTo>
                  <a:cubicBezTo>
                    <a:pt x="528" y="711"/>
                    <a:pt x="554" y="683"/>
                    <a:pt x="562" y="667"/>
                  </a:cubicBezTo>
                  <a:cubicBezTo>
                    <a:pt x="597" y="393"/>
                    <a:pt x="324" y="155"/>
                    <a:pt x="121" y="12"/>
                  </a:cubicBezTo>
                  <a:cubicBezTo>
                    <a:pt x="111" y="4"/>
                    <a:pt x="100" y="0"/>
                    <a:pt x="8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5" name="Google Shape;14255;p56"/>
            <p:cNvSpPr/>
            <p:nvPr/>
          </p:nvSpPr>
          <p:spPr>
            <a:xfrm>
              <a:off x="3628175" y="2035500"/>
              <a:ext cx="15450" cy="11675"/>
            </a:xfrm>
            <a:custGeom>
              <a:avLst/>
              <a:gdLst/>
              <a:ahLst/>
              <a:cxnLst/>
              <a:rect l="l" t="t" r="r" b="b"/>
              <a:pathLst>
                <a:path w="618" h="467" extrusionOk="0">
                  <a:moveTo>
                    <a:pt x="617" y="0"/>
                  </a:moveTo>
                  <a:lnTo>
                    <a:pt x="617" y="0"/>
                  </a:lnTo>
                  <a:cubicBezTo>
                    <a:pt x="463" y="179"/>
                    <a:pt x="248" y="322"/>
                    <a:pt x="22" y="417"/>
                  </a:cubicBezTo>
                  <a:cubicBezTo>
                    <a:pt x="1" y="428"/>
                    <a:pt x="8" y="467"/>
                    <a:pt x="35" y="467"/>
                  </a:cubicBezTo>
                  <a:cubicBezTo>
                    <a:pt x="38" y="467"/>
                    <a:pt x="42" y="466"/>
                    <a:pt x="46" y="465"/>
                  </a:cubicBezTo>
                  <a:cubicBezTo>
                    <a:pt x="308" y="417"/>
                    <a:pt x="522" y="239"/>
                    <a:pt x="61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6" name="Google Shape;14256;p56"/>
            <p:cNvSpPr/>
            <p:nvPr/>
          </p:nvSpPr>
          <p:spPr>
            <a:xfrm>
              <a:off x="3563900" y="2080700"/>
              <a:ext cx="9750" cy="6675"/>
            </a:xfrm>
            <a:custGeom>
              <a:avLst/>
              <a:gdLst/>
              <a:ahLst/>
              <a:cxnLst/>
              <a:rect l="l" t="t" r="r" b="b"/>
              <a:pathLst>
                <a:path w="390" h="267" extrusionOk="0">
                  <a:moveTo>
                    <a:pt x="359" y="0"/>
                  </a:moveTo>
                  <a:cubicBezTo>
                    <a:pt x="358" y="0"/>
                    <a:pt x="356" y="1"/>
                    <a:pt x="355" y="2"/>
                  </a:cubicBezTo>
                  <a:cubicBezTo>
                    <a:pt x="236" y="62"/>
                    <a:pt x="140" y="157"/>
                    <a:pt x="21" y="217"/>
                  </a:cubicBezTo>
                  <a:cubicBezTo>
                    <a:pt x="0" y="227"/>
                    <a:pt x="17" y="266"/>
                    <a:pt x="46" y="266"/>
                  </a:cubicBezTo>
                  <a:cubicBezTo>
                    <a:pt x="49" y="266"/>
                    <a:pt x="53" y="265"/>
                    <a:pt x="57" y="264"/>
                  </a:cubicBezTo>
                  <a:cubicBezTo>
                    <a:pt x="176" y="205"/>
                    <a:pt x="259" y="97"/>
                    <a:pt x="379" y="38"/>
                  </a:cubicBezTo>
                  <a:cubicBezTo>
                    <a:pt x="389" y="38"/>
                    <a:pt x="371" y="0"/>
                    <a:pt x="3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7" name="Google Shape;14257;p56"/>
            <p:cNvSpPr/>
            <p:nvPr/>
          </p:nvSpPr>
          <p:spPr>
            <a:xfrm>
              <a:off x="3604100" y="2029125"/>
              <a:ext cx="12275" cy="10025"/>
            </a:xfrm>
            <a:custGeom>
              <a:avLst/>
              <a:gdLst/>
              <a:ahLst/>
              <a:cxnLst/>
              <a:rect l="l" t="t" r="r" b="b"/>
              <a:pathLst>
                <a:path w="491" h="401" extrusionOk="0">
                  <a:moveTo>
                    <a:pt x="417" y="0"/>
                  </a:moveTo>
                  <a:cubicBezTo>
                    <a:pt x="404" y="0"/>
                    <a:pt x="390" y="5"/>
                    <a:pt x="378" y="17"/>
                  </a:cubicBezTo>
                  <a:cubicBezTo>
                    <a:pt x="259" y="136"/>
                    <a:pt x="140" y="232"/>
                    <a:pt x="21" y="339"/>
                  </a:cubicBezTo>
                  <a:cubicBezTo>
                    <a:pt x="0" y="370"/>
                    <a:pt x="24" y="401"/>
                    <a:pt x="54" y="401"/>
                  </a:cubicBezTo>
                  <a:cubicBezTo>
                    <a:pt x="59" y="401"/>
                    <a:pt x="64" y="400"/>
                    <a:pt x="68" y="398"/>
                  </a:cubicBezTo>
                  <a:cubicBezTo>
                    <a:pt x="211" y="327"/>
                    <a:pt x="330" y="208"/>
                    <a:pt x="473" y="89"/>
                  </a:cubicBezTo>
                  <a:cubicBezTo>
                    <a:pt x="491" y="44"/>
                    <a:pt x="456" y="0"/>
                    <a:pt x="41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8" name="Google Shape;14258;p56"/>
            <p:cNvSpPr/>
            <p:nvPr/>
          </p:nvSpPr>
          <p:spPr>
            <a:xfrm>
              <a:off x="3510850" y="2126700"/>
              <a:ext cx="8650" cy="56750"/>
            </a:xfrm>
            <a:custGeom>
              <a:avLst/>
              <a:gdLst/>
              <a:ahLst/>
              <a:cxnLst/>
              <a:rect l="l" t="t" r="r" b="b"/>
              <a:pathLst>
                <a:path w="346" h="2270" extrusionOk="0">
                  <a:moveTo>
                    <a:pt x="331" y="1"/>
                  </a:moveTo>
                  <a:cubicBezTo>
                    <a:pt x="326" y="1"/>
                    <a:pt x="319" y="3"/>
                    <a:pt x="310" y="8"/>
                  </a:cubicBezTo>
                  <a:cubicBezTo>
                    <a:pt x="0" y="746"/>
                    <a:pt x="95" y="1496"/>
                    <a:pt x="107" y="2270"/>
                  </a:cubicBezTo>
                  <a:lnTo>
                    <a:pt x="119" y="2270"/>
                  </a:lnTo>
                  <a:cubicBezTo>
                    <a:pt x="119" y="1520"/>
                    <a:pt x="48" y="746"/>
                    <a:pt x="346" y="31"/>
                  </a:cubicBezTo>
                  <a:cubicBezTo>
                    <a:pt x="346" y="9"/>
                    <a:pt x="341" y="1"/>
                    <a:pt x="33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9" name="Google Shape;14259;p56"/>
            <p:cNvSpPr/>
            <p:nvPr/>
          </p:nvSpPr>
          <p:spPr>
            <a:xfrm>
              <a:off x="3509650" y="2260525"/>
              <a:ext cx="5375" cy="17000"/>
            </a:xfrm>
            <a:custGeom>
              <a:avLst/>
              <a:gdLst/>
              <a:ahLst/>
              <a:cxnLst/>
              <a:rect l="l" t="t" r="r" b="b"/>
              <a:pathLst>
                <a:path w="215" h="680" extrusionOk="0">
                  <a:moveTo>
                    <a:pt x="114" y="1"/>
                  </a:moveTo>
                  <a:cubicBezTo>
                    <a:pt x="99" y="1"/>
                    <a:pt x="84" y="12"/>
                    <a:pt x="84" y="36"/>
                  </a:cubicBezTo>
                  <a:cubicBezTo>
                    <a:pt x="60" y="227"/>
                    <a:pt x="1" y="453"/>
                    <a:pt x="60" y="644"/>
                  </a:cubicBezTo>
                  <a:cubicBezTo>
                    <a:pt x="72" y="667"/>
                    <a:pt x="93" y="679"/>
                    <a:pt x="112" y="679"/>
                  </a:cubicBezTo>
                  <a:cubicBezTo>
                    <a:pt x="132" y="679"/>
                    <a:pt x="149" y="667"/>
                    <a:pt x="155" y="644"/>
                  </a:cubicBezTo>
                  <a:cubicBezTo>
                    <a:pt x="215" y="453"/>
                    <a:pt x="155" y="227"/>
                    <a:pt x="143" y="36"/>
                  </a:cubicBezTo>
                  <a:cubicBezTo>
                    <a:pt x="143" y="12"/>
                    <a:pt x="129" y="1"/>
                    <a:pt x="11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0" name="Google Shape;14260;p56"/>
            <p:cNvSpPr/>
            <p:nvPr/>
          </p:nvSpPr>
          <p:spPr>
            <a:xfrm>
              <a:off x="3513525" y="2306675"/>
              <a:ext cx="625" cy="300"/>
            </a:xfrm>
            <a:custGeom>
              <a:avLst/>
              <a:gdLst/>
              <a:ahLst/>
              <a:cxnLst/>
              <a:rect l="l" t="t" r="r" b="b"/>
              <a:pathLst>
                <a:path w="25" h="12" extrusionOk="0">
                  <a:moveTo>
                    <a:pt x="12" y="0"/>
                  </a:moveTo>
                  <a:cubicBezTo>
                    <a:pt x="0" y="0"/>
                    <a:pt x="0" y="12"/>
                    <a:pt x="12" y="12"/>
                  </a:cubicBezTo>
                  <a:cubicBezTo>
                    <a:pt x="24" y="12"/>
                    <a:pt x="24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1" name="Google Shape;14261;p56"/>
            <p:cNvSpPr/>
            <p:nvPr/>
          </p:nvSpPr>
          <p:spPr>
            <a:xfrm>
              <a:off x="3523950" y="2346600"/>
              <a:ext cx="15400" cy="22950"/>
            </a:xfrm>
            <a:custGeom>
              <a:avLst/>
              <a:gdLst/>
              <a:ahLst/>
              <a:cxnLst/>
              <a:rect l="l" t="t" r="r" b="b"/>
              <a:pathLst>
                <a:path w="616" h="918" extrusionOk="0">
                  <a:moveTo>
                    <a:pt x="18" y="0"/>
                  </a:moveTo>
                  <a:cubicBezTo>
                    <a:pt x="11" y="0"/>
                    <a:pt x="0" y="14"/>
                    <a:pt x="0" y="22"/>
                  </a:cubicBezTo>
                  <a:cubicBezTo>
                    <a:pt x="72" y="177"/>
                    <a:pt x="143" y="320"/>
                    <a:pt x="238" y="475"/>
                  </a:cubicBezTo>
                  <a:cubicBezTo>
                    <a:pt x="310" y="618"/>
                    <a:pt x="405" y="784"/>
                    <a:pt x="524" y="903"/>
                  </a:cubicBezTo>
                  <a:cubicBezTo>
                    <a:pt x="531" y="913"/>
                    <a:pt x="541" y="918"/>
                    <a:pt x="553" y="918"/>
                  </a:cubicBezTo>
                  <a:cubicBezTo>
                    <a:pt x="582" y="918"/>
                    <a:pt x="616" y="890"/>
                    <a:pt x="607" y="856"/>
                  </a:cubicBezTo>
                  <a:cubicBezTo>
                    <a:pt x="548" y="689"/>
                    <a:pt x="429" y="558"/>
                    <a:pt x="322" y="427"/>
                  </a:cubicBezTo>
                  <a:cubicBezTo>
                    <a:pt x="226" y="296"/>
                    <a:pt x="131" y="141"/>
                    <a:pt x="24" y="10"/>
                  </a:cubicBezTo>
                  <a:cubicBezTo>
                    <a:pt x="24" y="3"/>
                    <a:pt x="22" y="0"/>
                    <a:pt x="1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2" name="Google Shape;14262;p56"/>
            <p:cNvSpPr/>
            <p:nvPr/>
          </p:nvSpPr>
          <p:spPr>
            <a:xfrm>
              <a:off x="3592100" y="2389400"/>
              <a:ext cx="31875" cy="15075"/>
            </a:xfrm>
            <a:custGeom>
              <a:avLst/>
              <a:gdLst/>
              <a:ahLst/>
              <a:cxnLst/>
              <a:rect l="l" t="t" r="r" b="b"/>
              <a:pathLst>
                <a:path w="1275" h="603" extrusionOk="0">
                  <a:moveTo>
                    <a:pt x="84" y="1"/>
                  </a:moveTo>
                  <a:cubicBezTo>
                    <a:pt x="36" y="1"/>
                    <a:pt x="1" y="72"/>
                    <a:pt x="36" y="120"/>
                  </a:cubicBezTo>
                  <a:cubicBezTo>
                    <a:pt x="239" y="263"/>
                    <a:pt x="441" y="382"/>
                    <a:pt x="667" y="489"/>
                  </a:cubicBezTo>
                  <a:cubicBezTo>
                    <a:pt x="789" y="546"/>
                    <a:pt x="917" y="603"/>
                    <a:pt x="1046" y="603"/>
                  </a:cubicBezTo>
                  <a:cubicBezTo>
                    <a:pt x="1106" y="603"/>
                    <a:pt x="1167" y="591"/>
                    <a:pt x="1227" y="561"/>
                  </a:cubicBezTo>
                  <a:cubicBezTo>
                    <a:pt x="1275" y="549"/>
                    <a:pt x="1275" y="489"/>
                    <a:pt x="1251" y="441"/>
                  </a:cubicBezTo>
                  <a:cubicBezTo>
                    <a:pt x="1108" y="275"/>
                    <a:pt x="906" y="251"/>
                    <a:pt x="715" y="168"/>
                  </a:cubicBezTo>
                  <a:cubicBezTo>
                    <a:pt x="489" y="84"/>
                    <a:pt x="322" y="13"/>
                    <a:pt x="8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3" name="Google Shape;14263;p56"/>
            <p:cNvSpPr/>
            <p:nvPr/>
          </p:nvSpPr>
          <p:spPr>
            <a:xfrm>
              <a:off x="3635550" y="2402850"/>
              <a:ext cx="89925" cy="6350"/>
            </a:xfrm>
            <a:custGeom>
              <a:avLst/>
              <a:gdLst/>
              <a:ahLst/>
              <a:cxnLst/>
              <a:rect l="l" t="t" r="r" b="b"/>
              <a:pathLst>
                <a:path w="3597" h="254" extrusionOk="0">
                  <a:moveTo>
                    <a:pt x="2423" y="1"/>
                  </a:moveTo>
                  <a:cubicBezTo>
                    <a:pt x="1818" y="1"/>
                    <a:pt x="1215" y="50"/>
                    <a:pt x="609" y="50"/>
                  </a:cubicBezTo>
                  <a:cubicBezTo>
                    <a:pt x="430" y="50"/>
                    <a:pt x="251" y="45"/>
                    <a:pt x="72" y="34"/>
                  </a:cubicBezTo>
                  <a:cubicBezTo>
                    <a:pt x="13" y="34"/>
                    <a:pt x="1" y="142"/>
                    <a:pt x="60" y="142"/>
                  </a:cubicBezTo>
                  <a:cubicBezTo>
                    <a:pt x="624" y="223"/>
                    <a:pt x="1191" y="253"/>
                    <a:pt x="1758" y="253"/>
                  </a:cubicBezTo>
                  <a:cubicBezTo>
                    <a:pt x="2352" y="253"/>
                    <a:pt x="2946" y="220"/>
                    <a:pt x="3537" y="177"/>
                  </a:cubicBezTo>
                  <a:cubicBezTo>
                    <a:pt x="3585" y="177"/>
                    <a:pt x="3597" y="94"/>
                    <a:pt x="3561" y="82"/>
                  </a:cubicBezTo>
                  <a:cubicBezTo>
                    <a:pt x="3181" y="20"/>
                    <a:pt x="2802" y="1"/>
                    <a:pt x="242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4" name="Google Shape;14264;p56"/>
            <p:cNvSpPr/>
            <p:nvPr/>
          </p:nvSpPr>
          <p:spPr>
            <a:xfrm>
              <a:off x="3712950" y="2397750"/>
              <a:ext cx="41700" cy="4925"/>
            </a:xfrm>
            <a:custGeom>
              <a:avLst/>
              <a:gdLst/>
              <a:ahLst/>
              <a:cxnLst/>
              <a:rect l="l" t="t" r="r" b="b"/>
              <a:pathLst>
                <a:path w="1668" h="197" extrusionOk="0">
                  <a:moveTo>
                    <a:pt x="12" y="0"/>
                  </a:moveTo>
                  <a:cubicBezTo>
                    <a:pt x="1" y="0"/>
                    <a:pt x="1" y="36"/>
                    <a:pt x="12" y="36"/>
                  </a:cubicBezTo>
                  <a:cubicBezTo>
                    <a:pt x="298" y="60"/>
                    <a:pt x="596" y="107"/>
                    <a:pt x="882" y="143"/>
                  </a:cubicBezTo>
                  <a:cubicBezTo>
                    <a:pt x="1055" y="161"/>
                    <a:pt x="1235" y="197"/>
                    <a:pt x="1412" y="197"/>
                  </a:cubicBezTo>
                  <a:cubicBezTo>
                    <a:pt x="1478" y="197"/>
                    <a:pt x="1543" y="192"/>
                    <a:pt x="1608" y="179"/>
                  </a:cubicBezTo>
                  <a:cubicBezTo>
                    <a:pt x="1667" y="167"/>
                    <a:pt x="1644" y="96"/>
                    <a:pt x="1608" y="84"/>
                  </a:cubicBezTo>
                  <a:cubicBezTo>
                    <a:pt x="1469" y="33"/>
                    <a:pt x="1317" y="26"/>
                    <a:pt x="1165" y="26"/>
                  </a:cubicBezTo>
                  <a:cubicBezTo>
                    <a:pt x="1115" y="26"/>
                    <a:pt x="1065" y="27"/>
                    <a:pt x="1016" y="27"/>
                  </a:cubicBezTo>
                  <a:cubicBezTo>
                    <a:pt x="970" y="27"/>
                    <a:pt x="926" y="26"/>
                    <a:pt x="882" y="24"/>
                  </a:cubicBezTo>
                  <a:cubicBezTo>
                    <a:pt x="596" y="0"/>
                    <a:pt x="298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5" name="Google Shape;14265;p56"/>
            <p:cNvSpPr/>
            <p:nvPr/>
          </p:nvSpPr>
          <p:spPr>
            <a:xfrm>
              <a:off x="3778750" y="2406625"/>
              <a:ext cx="61325" cy="53425"/>
            </a:xfrm>
            <a:custGeom>
              <a:avLst/>
              <a:gdLst/>
              <a:ahLst/>
              <a:cxnLst/>
              <a:rect l="l" t="t" r="r" b="b"/>
              <a:pathLst>
                <a:path w="2453" h="2137" extrusionOk="0">
                  <a:moveTo>
                    <a:pt x="27" y="1"/>
                  </a:moveTo>
                  <a:cubicBezTo>
                    <a:pt x="0" y="1"/>
                    <a:pt x="3" y="50"/>
                    <a:pt x="36" y="50"/>
                  </a:cubicBezTo>
                  <a:cubicBezTo>
                    <a:pt x="548" y="86"/>
                    <a:pt x="1250" y="348"/>
                    <a:pt x="1595" y="765"/>
                  </a:cubicBezTo>
                  <a:cubicBezTo>
                    <a:pt x="1762" y="979"/>
                    <a:pt x="1893" y="1217"/>
                    <a:pt x="1976" y="1467"/>
                  </a:cubicBezTo>
                  <a:cubicBezTo>
                    <a:pt x="2036" y="1669"/>
                    <a:pt x="2036" y="1896"/>
                    <a:pt x="2131" y="2110"/>
                  </a:cubicBezTo>
                  <a:cubicBezTo>
                    <a:pt x="2137" y="2128"/>
                    <a:pt x="2158" y="2137"/>
                    <a:pt x="2180" y="2137"/>
                  </a:cubicBezTo>
                  <a:cubicBezTo>
                    <a:pt x="2203" y="2137"/>
                    <a:pt x="2226" y="2128"/>
                    <a:pt x="2238" y="2110"/>
                  </a:cubicBezTo>
                  <a:cubicBezTo>
                    <a:pt x="2453" y="1598"/>
                    <a:pt x="2024" y="979"/>
                    <a:pt x="1655" y="645"/>
                  </a:cubicBezTo>
                  <a:cubicBezTo>
                    <a:pt x="1143" y="205"/>
                    <a:pt x="702" y="3"/>
                    <a:pt x="36" y="3"/>
                  </a:cubicBezTo>
                  <a:cubicBezTo>
                    <a:pt x="32" y="1"/>
                    <a:pt x="29" y="1"/>
                    <a:pt x="2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6" name="Google Shape;14266;p56"/>
            <p:cNvSpPr/>
            <p:nvPr/>
          </p:nvSpPr>
          <p:spPr>
            <a:xfrm>
              <a:off x="3832950" y="2419150"/>
              <a:ext cx="10700" cy="42175"/>
            </a:xfrm>
            <a:custGeom>
              <a:avLst/>
              <a:gdLst/>
              <a:ahLst/>
              <a:cxnLst/>
              <a:rect l="l" t="t" r="r" b="b"/>
              <a:pathLst>
                <a:path w="428" h="1687" extrusionOk="0">
                  <a:moveTo>
                    <a:pt x="90" y="1"/>
                  </a:moveTo>
                  <a:cubicBezTo>
                    <a:pt x="45" y="1"/>
                    <a:pt x="1" y="43"/>
                    <a:pt x="35" y="85"/>
                  </a:cubicBezTo>
                  <a:cubicBezTo>
                    <a:pt x="380" y="561"/>
                    <a:pt x="249" y="1133"/>
                    <a:pt x="213" y="1668"/>
                  </a:cubicBezTo>
                  <a:cubicBezTo>
                    <a:pt x="213" y="1680"/>
                    <a:pt x="225" y="1686"/>
                    <a:pt x="237" y="1686"/>
                  </a:cubicBezTo>
                  <a:cubicBezTo>
                    <a:pt x="249" y="1686"/>
                    <a:pt x="261" y="1680"/>
                    <a:pt x="261" y="1668"/>
                  </a:cubicBezTo>
                  <a:cubicBezTo>
                    <a:pt x="285" y="1347"/>
                    <a:pt x="427" y="1073"/>
                    <a:pt x="404" y="752"/>
                  </a:cubicBezTo>
                  <a:cubicBezTo>
                    <a:pt x="404" y="478"/>
                    <a:pt x="308" y="252"/>
                    <a:pt x="142" y="25"/>
                  </a:cubicBezTo>
                  <a:cubicBezTo>
                    <a:pt x="128" y="8"/>
                    <a:pt x="109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7" name="Google Shape;14267;p56"/>
            <p:cNvSpPr/>
            <p:nvPr/>
          </p:nvSpPr>
          <p:spPr>
            <a:xfrm>
              <a:off x="3820700" y="2463050"/>
              <a:ext cx="17875" cy="134750"/>
            </a:xfrm>
            <a:custGeom>
              <a:avLst/>
              <a:gdLst/>
              <a:ahLst/>
              <a:cxnLst/>
              <a:rect l="l" t="t" r="r" b="b"/>
              <a:pathLst>
                <a:path w="715" h="5390" extrusionOk="0">
                  <a:moveTo>
                    <a:pt x="687" y="1"/>
                  </a:moveTo>
                  <a:cubicBezTo>
                    <a:pt x="682" y="1"/>
                    <a:pt x="679" y="3"/>
                    <a:pt x="679" y="8"/>
                  </a:cubicBezTo>
                  <a:cubicBezTo>
                    <a:pt x="108" y="1734"/>
                    <a:pt x="1" y="3556"/>
                    <a:pt x="24" y="5354"/>
                  </a:cubicBezTo>
                  <a:cubicBezTo>
                    <a:pt x="24" y="5377"/>
                    <a:pt x="39" y="5389"/>
                    <a:pt x="56" y="5389"/>
                  </a:cubicBezTo>
                  <a:cubicBezTo>
                    <a:pt x="72" y="5389"/>
                    <a:pt x="90" y="5377"/>
                    <a:pt x="96" y="5354"/>
                  </a:cubicBezTo>
                  <a:cubicBezTo>
                    <a:pt x="108" y="3568"/>
                    <a:pt x="203" y="1734"/>
                    <a:pt x="715" y="32"/>
                  </a:cubicBezTo>
                  <a:cubicBezTo>
                    <a:pt x="707" y="9"/>
                    <a:pt x="695" y="1"/>
                    <a:pt x="68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8" name="Google Shape;14268;p56"/>
            <p:cNvSpPr/>
            <p:nvPr/>
          </p:nvSpPr>
          <p:spPr>
            <a:xfrm>
              <a:off x="3820400" y="2549900"/>
              <a:ext cx="12225" cy="81375"/>
            </a:xfrm>
            <a:custGeom>
              <a:avLst/>
              <a:gdLst/>
              <a:ahLst/>
              <a:cxnLst/>
              <a:rect l="l" t="t" r="r" b="b"/>
              <a:pathLst>
                <a:path w="489" h="3255" extrusionOk="0">
                  <a:moveTo>
                    <a:pt x="471" y="0"/>
                  </a:moveTo>
                  <a:cubicBezTo>
                    <a:pt x="467" y="0"/>
                    <a:pt x="465" y="3"/>
                    <a:pt x="465" y="10"/>
                  </a:cubicBezTo>
                  <a:cubicBezTo>
                    <a:pt x="191" y="1106"/>
                    <a:pt x="1" y="2106"/>
                    <a:pt x="36" y="3237"/>
                  </a:cubicBezTo>
                  <a:cubicBezTo>
                    <a:pt x="36" y="3249"/>
                    <a:pt x="45" y="3255"/>
                    <a:pt x="54" y="3255"/>
                  </a:cubicBezTo>
                  <a:cubicBezTo>
                    <a:pt x="63" y="3255"/>
                    <a:pt x="72" y="3249"/>
                    <a:pt x="72" y="3237"/>
                  </a:cubicBezTo>
                  <a:cubicBezTo>
                    <a:pt x="120" y="2165"/>
                    <a:pt x="334" y="1082"/>
                    <a:pt x="489" y="22"/>
                  </a:cubicBezTo>
                  <a:cubicBezTo>
                    <a:pt x="489" y="14"/>
                    <a:pt x="478" y="0"/>
                    <a:pt x="47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9" name="Google Shape;14269;p56"/>
            <p:cNvSpPr/>
            <p:nvPr/>
          </p:nvSpPr>
          <p:spPr>
            <a:xfrm>
              <a:off x="3820400" y="2647600"/>
              <a:ext cx="10450" cy="46875"/>
            </a:xfrm>
            <a:custGeom>
              <a:avLst/>
              <a:gdLst/>
              <a:ahLst/>
              <a:cxnLst/>
              <a:rect l="l" t="t" r="r" b="b"/>
              <a:pathLst>
                <a:path w="418" h="1875" extrusionOk="0">
                  <a:moveTo>
                    <a:pt x="10" y="0"/>
                  </a:moveTo>
                  <a:cubicBezTo>
                    <a:pt x="6" y="0"/>
                    <a:pt x="1" y="3"/>
                    <a:pt x="1" y="8"/>
                  </a:cubicBezTo>
                  <a:cubicBezTo>
                    <a:pt x="1" y="591"/>
                    <a:pt x="72" y="1341"/>
                    <a:pt x="346" y="1853"/>
                  </a:cubicBezTo>
                  <a:cubicBezTo>
                    <a:pt x="351" y="1868"/>
                    <a:pt x="362" y="1875"/>
                    <a:pt x="374" y="1875"/>
                  </a:cubicBezTo>
                  <a:cubicBezTo>
                    <a:pt x="389" y="1875"/>
                    <a:pt x="406" y="1862"/>
                    <a:pt x="406" y="1841"/>
                  </a:cubicBezTo>
                  <a:cubicBezTo>
                    <a:pt x="417" y="1579"/>
                    <a:pt x="298" y="1293"/>
                    <a:pt x="215" y="1043"/>
                  </a:cubicBezTo>
                  <a:cubicBezTo>
                    <a:pt x="108" y="698"/>
                    <a:pt x="25" y="389"/>
                    <a:pt x="13" y="31"/>
                  </a:cubicBezTo>
                  <a:cubicBezTo>
                    <a:pt x="28" y="9"/>
                    <a:pt x="19" y="0"/>
                    <a:pt x="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0" name="Google Shape;14270;p56"/>
            <p:cNvSpPr/>
            <p:nvPr/>
          </p:nvSpPr>
          <p:spPr>
            <a:xfrm>
              <a:off x="3819650" y="2699475"/>
              <a:ext cx="25400" cy="35675"/>
            </a:xfrm>
            <a:custGeom>
              <a:avLst/>
              <a:gdLst/>
              <a:ahLst/>
              <a:cxnLst/>
              <a:rect l="l" t="t" r="r" b="b"/>
              <a:pathLst>
                <a:path w="1016" h="1427" extrusionOk="0">
                  <a:moveTo>
                    <a:pt x="127" y="0"/>
                  </a:moveTo>
                  <a:cubicBezTo>
                    <a:pt x="65" y="0"/>
                    <a:pt x="1" y="65"/>
                    <a:pt x="43" y="123"/>
                  </a:cubicBezTo>
                  <a:cubicBezTo>
                    <a:pt x="281" y="552"/>
                    <a:pt x="519" y="1123"/>
                    <a:pt x="912" y="1421"/>
                  </a:cubicBezTo>
                  <a:cubicBezTo>
                    <a:pt x="917" y="1425"/>
                    <a:pt x="924" y="1427"/>
                    <a:pt x="931" y="1427"/>
                  </a:cubicBezTo>
                  <a:cubicBezTo>
                    <a:pt x="968" y="1427"/>
                    <a:pt x="1015" y="1380"/>
                    <a:pt x="995" y="1350"/>
                  </a:cubicBezTo>
                  <a:cubicBezTo>
                    <a:pt x="936" y="1112"/>
                    <a:pt x="781" y="897"/>
                    <a:pt x="638" y="707"/>
                  </a:cubicBezTo>
                  <a:lnTo>
                    <a:pt x="197" y="40"/>
                  </a:lnTo>
                  <a:cubicBezTo>
                    <a:pt x="180" y="12"/>
                    <a:pt x="154" y="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1" name="Google Shape;14271;p56"/>
            <p:cNvSpPr/>
            <p:nvPr/>
          </p:nvSpPr>
          <p:spPr>
            <a:xfrm>
              <a:off x="3854300" y="2742900"/>
              <a:ext cx="36325" cy="27875"/>
            </a:xfrm>
            <a:custGeom>
              <a:avLst/>
              <a:gdLst/>
              <a:ahLst/>
              <a:cxnLst/>
              <a:rect l="l" t="t" r="r" b="b"/>
              <a:pathLst>
                <a:path w="1453" h="1115" extrusionOk="0">
                  <a:moveTo>
                    <a:pt x="133" y="1"/>
                  </a:moveTo>
                  <a:cubicBezTo>
                    <a:pt x="21" y="1"/>
                    <a:pt x="1" y="152"/>
                    <a:pt x="109" y="184"/>
                  </a:cubicBezTo>
                  <a:cubicBezTo>
                    <a:pt x="371" y="291"/>
                    <a:pt x="597" y="470"/>
                    <a:pt x="824" y="672"/>
                  </a:cubicBezTo>
                  <a:cubicBezTo>
                    <a:pt x="978" y="827"/>
                    <a:pt x="1121" y="1018"/>
                    <a:pt x="1336" y="1113"/>
                  </a:cubicBezTo>
                  <a:cubicBezTo>
                    <a:pt x="1341" y="1114"/>
                    <a:pt x="1346" y="1114"/>
                    <a:pt x="1351" y="1114"/>
                  </a:cubicBezTo>
                  <a:cubicBezTo>
                    <a:pt x="1405" y="1114"/>
                    <a:pt x="1453" y="1061"/>
                    <a:pt x="1431" y="1018"/>
                  </a:cubicBezTo>
                  <a:cubicBezTo>
                    <a:pt x="1336" y="768"/>
                    <a:pt x="1062" y="577"/>
                    <a:pt x="847" y="410"/>
                  </a:cubicBezTo>
                  <a:cubicBezTo>
                    <a:pt x="645" y="244"/>
                    <a:pt x="419" y="101"/>
                    <a:pt x="169" y="6"/>
                  </a:cubicBezTo>
                  <a:cubicBezTo>
                    <a:pt x="156" y="2"/>
                    <a:pt x="144" y="1"/>
                    <a:pt x="13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2" name="Google Shape;14272;p56"/>
            <p:cNvSpPr/>
            <p:nvPr/>
          </p:nvSpPr>
          <p:spPr>
            <a:xfrm>
              <a:off x="3900650" y="2769275"/>
              <a:ext cx="48800" cy="47175"/>
            </a:xfrm>
            <a:custGeom>
              <a:avLst/>
              <a:gdLst/>
              <a:ahLst/>
              <a:cxnLst/>
              <a:rect l="l" t="t" r="r" b="b"/>
              <a:pathLst>
                <a:path w="1952" h="1887" extrusionOk="0">
                  <a:moveTo>
                    <a:pt x="21" y="1"/>
                  </a:moveTo>
                  <a:cubicBezTo>
                    <a:pt x="2" y="1"/>
                    <a:pt x="0" y="20"/>
                    <a:pt x="17" y="46"/>
                  </a:cubicBezTo>
                  <a:cubicBezTo>
                    <a:pt x="410" y="284"/>
                    <a:pt x="720" y="582"/>
                    <a:pt x="1029" y="915"/>
                  </a:cubicBezTo>
                  <a:cubicBezTo>
                    <a:pt x="1184" y="1082"/>
                    <a:pt x="1327" y="1237"/>
                    <a:pt x="1470" y="1403"/>
                  </a:cubicBezTo>
                  <a:cubicBezTo>
                    <a:pt x="1577" y="1558"/>
                    <a:pt x="1672" y="1737"/>
                    <a:pt x="1815" y="1868"/>
                  </a:cubicBezTo>
                  <a:cubicBezTo>
                    <a:pt x="1832" y="1881"/>
                    <a:pt x="1850" y="1887"/>
                    <a:pt x="1868" y="1887"/>
                  </a:cubicBezTo>
                  <a:cubicBezTo>
                    <a:pt x="1913" y="1887"/>
                    <a:pt x="1951" y="1848"/>
                    <a:pt x="1934" y="1796"/>
                  </a:cubicBezTo>
                  <a:cubicBezTo>
                    <a:pt x="1851" y="1427"/>
                    <a:pt x="1458" y="1022"/>
                    <a:pt x="1196" y="772"/>
                  </a:cubicBezTo>
                  <a:cubicBezTo>
                    <a:pt x="863" y="451"/>
                    <a:pt x="470" y="189"/>
                    <a:pt x="53" y="10"/>
                  </a:cubicBezTo>
                  <a:cubicBezTo>
                    <a:pt x="40" y="4"/>
                    <a:pt x="29" y="1"/>
                    <a:pt x="2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3" name="Google Shape;14273;p56"/>
            <p:cNvSpPr/>
            <p:nvPr/>
          </p:nvSpPr>
          <p:spPr>
            <a:xfrm>
              <a:off x="3953300" y="2826325"/>
              <a:ext cx="137125" cy="65425"/>
            </a:xfrm>
            <a:custGeom>
              <a:avLst/>
              <a:gdLst/>
              <a:ahLst/>
              <a:cxnLst/>
              <a:rect l="l" t="t" r="r" b="b"/>
              <a:pathLst>
                <a:path w="5485" h="2617" extrusionOk="0">
                  <a:moveTo>
                    <a:pt x="201" y="1"/>
                  </a:moveTo>
                  <a:cubicBezTo>
                    <a:pt x="75" y="1"/>
                    <a:pt x="1" y="193"/>
                    <a:pt x="150" y="252"/>
                  </a:cubicBezTo>
                  <a:cubicBezTo>
                    <a:pt x="936" y="598"/>
                    <a:pt x="1590" y="1193"/>
                    <a:pt x="2400" y="1550"/>
                  </a:cubicBezTo>
                  <a:cubicBezTo>
                    <a:pt x="3352" y="1967"/>
                    <a:pt x="4365" y="2312"/>
                    <a:pt x="5353" y="2610"/>
                  </a:cubicBezTo>
                  <a:cubicBezTo>
                    <a:pt x="5365" y="2614"/>
                    <a:pt x="5376" y="2616"/>
                    <a:pt x="5387" y="2616"/>
                  </a:cubicBezTo>
                  <a:cubicBezTo>
                    <a:pt x="5458" y="2616"/>
                    <a:pt x="5485" y="2520"/>
                    <a:pt x="5412" y="2479"/>
                  </a:cubicBezTo>
                  <a:cubicBezTo>
                    <a:pt x="4603" y="1943"/>
                    <a:pt x="3603" y="1812"/>
                    <a:pt x="2710" y="1431"/>
                  </a:cubicBezTo>
                  <a:cubicBezTo>
                    <a:pt x="1817" y="1062"/>
                    <a:pt x="1114" y="479"/>
                    <a:pt x="281" y="26"/>
                  </a:cubicBezTo>
                  <a:cubicBezTo>
                    <a:pt x="253" y="8"/>
                    <a:pt x="226" y="1"/>
                    <a:pt x="20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4" name="Google Shape;14274;p56"/>
            <p:cNvSpPr/>
            <p:nvPr/>
          </p:nvSpPr>
          <p:spPr>
            <a:xfrm>
              <a:off x="4071750" y="2869100"/>
              <a:ext cx="61425" cy="45775"/>
            </a:xfrm>
            <a:custGeom>
              <a:avLst/>
              <a:gdLst/>
              <a:ahLst/>
              <a:cxnLst/>
              <a:rect l="l" t="t" r="r" b="b"/>
              <a:pathLst>
                <a:path w="2457" h="1831" extrusionOk="0">
                  <a:moveTo>
                    <a:pt x="41" y="1"/>
                  </a:moveTo>
                  <a:cubicBezTo>
                    <a:pt x="14" y="1"/>
                    <a:pt x="1" y="55"/>
                    <a:pt x="31" y="65"/>
                  </a:cubicBezTo>
                  <a:cubicBezTo>
                    <a:pt x="960" y="482"/>
                    <a:pt x="1674" y="1125"/>
                    <a:pt x="2389" y="1816"/>
                  </a:cubicBezTo>
                  <a:cubicBezTo>
                    <a:pt x="2396" y="1826"/>
                    <a:pt x="2405" y="1831"/>
                    <a:pt x="2415" y="1831"/>
                  </a:cubicBezTo>
                  <a:cubicBezTo>
                    <a:pt x="2436" y="1831"/>
                    <a:pt x="2457" y="1808"/>
                    <a:pt x="2448" y="1792"/>
                  </a:cubicBezTo>
                  <a:cubicBezTo>
                    <a:pt x="2258" y="804"/>
                    <a:pt x="912" y="244"/>
                    <a:pt x="55" y="6"/>
                  </a:cubicBezTo>
                  <a:cubicBezTo>
                    <a:pt x="50" y="2"/>
                    <a:pt x="45" y="1"/>
                    <a:pt x="4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5" name="Google Shape;14275;p56"/>
            <p:cNvSpPr/>
            <p:nvPr/>
          </p:nvSpPr>
          <p:spPr>
            <a:xfrm>
              <a:off x="4137400" y="29269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3" y="1"/>
                  </a:moveTo>
                  <a:cubicBezTo>
                    <a:pt x="1" y="1"/>
                    <a:pt x="1" y="13"/>
                    <a:pt x="13" y="13"/>
                  </a:cubicBezTo>
                  <a:cubicBezTo>
                    <a:pt x="25" y="13"/>
                    <a:pt x="25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6" name="Google Shape;14276;p56"/>
            <p:cNvSpPr/>
            <p:nvPr/>
          </p:nvSpPr>
          <p:spPr>
            <a:xfrm>
              <a:off x="4140100" y="2935600"/>
              <a:ext cx="11625" cy="43225"/>
            </a:xfrm>
            <a:custGeom>
              <a:avLst/>
              <a:gdLst/>
              <a:ahLst/>
              <a:cxnLst/>
              <a:rect l="l" t="t" r="r" b="b"/>
              <a:pathLst>
                <a:path w="465" h="1729" extrusionOk="0">
                  <a:moveTo>
                    <a:pt x="12" y="1"/>
                  </a:moveTo>
                  <a:cubicBezTo>
                    <a:pt x="12" y="1"/>
                    <a:pt x="0" y="13"/>
                    <a:pt x="0" y="25"/>
                  </a:cubicBezTo>
                  <a:cubicBezTo>
                    <a:pt x="262" y="572"/>
                    <a:pt x="191" y="1156"/>
                    <a:pt x="369" y="1703"/>
                  </a:cubicBezTo>
                  <a:cubicBezTo>
                    <a:pt x="375" y="1720"/>
                    <a:pt x="388" y="1729"/>
                    <a:pt x="400" y="1729"/>
                  </a:cubicBezTo>
                  <a:cubicBezTo>
                    <a:pt x="415" y="1729"/>
                    <a:pt x="429" y="1717"/>
                    <a:pt x="429" y="1692"/>
                  </a:cubicBezTo>
                  <a:cubicBezTo>
                    <a:pt x="464" y="1132"/>
                    <a:pt x="298" y="489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7" name="Google Shape;14277;p56"/>
            <p:cNvSpPr/>
            <p:nvPr/>
          </p:nvSpPr>
          <p:spPr>
            <a:xfrm>
              <a:off x="4124050" y="2921850"/>
              <a:ext cx="17850" cy="68625"/>
            </a:xfrm>
            <a:custGeom>
              <a:avLst/>
              <a:gdLst/>
              <a:ahLst/>
              <a:cxnLst/>
              <a:rect l="l" t="t" r="r" b="b"/>
              <a:pathLst>
                <a:path w="714" h="2745" extrusionOk="0">
                  <a:moveTo>
                    <a:pt x="52" y="1"/>
                  </a:moveTo>
                  <a:cubicBezTo>
                    <a:pt x="35" y="1"/>
                    <a:pt x="1" y="29"/>
                    <a:pt x="11" y="39"/>
                  </a:cubicBezTo>
                  <a:cubicBezTo>
                    <a:pt x="511" y="872"/>
                    <a:pt x="297" y="1813"/>
                    <a:pt x="475" y="2718"/>
                  </a:cubicBezTo>
                  <a:cubicBezTo>
                    <a:pt x="475" y="2736"/>
                    <a:pt x="490" y="2745"/>
                    <a:pt x="505" y="2745"/>
                  </a:cubicBezTo>
                  <a:cubicBezTo>
                    <a:pt x="520" y="2745"/>
                    <a:pt x="535" y="2736"/>
                    <a:pt x="535" y="2718"/>
                  </a:cubicBezTo>
                  <a:cubicBezTo>
                    <a:pt x="713" y="1825"/>
                    <a:pt x="702" y="729"/>
                    <a:pt x="59" y="3"/>
                  </a:cubicBezTo>
                  <a:cubicBezTo>
                    <a:pt x="57" y="2"/>
                    <a:pt x="55" y="1"/>
                    <a:pt x="5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8" name="Google Shape;14278;p56"/>
            <p:cNvSpPr/>
            <p:nvPr/>
          </p:nvSpPr>
          <p:spPr>
            <a:xfrm>
              <a:off x="4114575" y="3025250"/>
              <a:ext cx="11950" cy="30725"/>
            </a:xfrm>
            <a:custGeom>
              <a:avLst/>
              <a:gdLst/>
              <a:ahLst/>
              <a:cxnLst/>
              <a:rect l="l" t="t" r="r" b="b"/>
              <a:pathLst>
                <a:path w="478" h="1229" extrusionOk="0">
                  <a:moveTo>
                    <a:pt x="453" y="0"/>
                  </a:moveTo>
                  <a:cubicBezTo>
                    <a:pt x="447" y="0"/>
                    <a:pt x="441" y="3"/>
                    <a:pt x="438" y="11"/>
                  </a:cubicBezTo>
                  <a:cubicBezTo>
                    <a:pt x="176" y="368"/>
                    <a:pt x="223" y="832"/>
                    <a:pt x="9" y="1189"/>
                  </a:cubicBezTo>
                  <a:cubicBezTo>
                    <a:pt x="1" y="1206"/>
                    <a:pt x="16" y="1228"/>
                    <a:pt x="29" y="1228"/>
                  </a:cubicBezTo>
                  <a:cubicBezTo>
                    <a:pt x="35" y="1228"/>
                    <a:pt x="41" y="1224"/>
                    <a:pt x="45" y="1213"/>
                  </a:cubicBezTo>
                  <a:cubicBezTo>
                    <a:pt x="271" y="844"/>
                    <a:pt x="211" y="380"/>
                    <a:pt x="461" y="22"/>
                  </a:cubicBezTo>
                  <a:cubicBezTo>
                    <a:pt x="478" y="14"/>
                    <a:pt x="466" y="0"/>
                    <a:pt x="45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9" name="Google Shape;14279;p56"/>
            <p:cNvSpPr/>
            <p:nvPr/>
          </p:nvSpPr>
          <p:spPr>
            <a:xfrm>
              <a:off x="4112575" y="3022700"/>
              <a:ext cx="29625" cy="44875"/>
            </a:xfrm>
            <a:custGeom>
              <a:avLst/>
              <a:gdLst/>
              <a:ahLst/>
              <a:cxnLst/>
              <a:rect l="l" t="t" r="r" b="b"/>
              <a:pathLst>
                <a:path w="1185" h="1795" extrusionOk="0">
                  <a:moveTo>
                    <a:pt x="1176" y="0"/>
                  </a:moveTo>
                  <a:cubicBezTo>
                    <a:pt x="1174" y="0"/>
                    <a:pt x="1172" y="1"/>
                    <a:pt x="1172" y="5"/>
                  </a:cubicBezTo>
                  <a:cubicBezTo>
                    <a:pt x="863" y="636"/>
                    <a:pt x="280" y="1113"/>
                    <a:pt x="18" y="1756"/>
                  </a:cubicBezTo>
                  <a:cubicBezTo>
                    <a:pt x="1" y="1772"/>
                    <a:pt x="13" y="1795"/>
                    <a:pt x="30" y="1795"/>
                  </a:cubicBezTo>
                  <a:cubicBezTo>
                    <a:pt x="38" y="1795"/>
                    <a:pt x="46" y="1790"/>
                    <a:pt x="53" y="1779"/>
                  </a:cubicBezTo>
                  <a:cubicBezTo>
                    <a:pt x="506" y="1244"/>
                    <a:pt x="994" y="684"/>
                    <a:pt x="1184" y="5"/>
                  </a:cubicBezTo>
                  <a:cubicBezTo>
                    <a:pt x="1184" y="5"/>
                    <a:pt x="1179" y="0"/>
                    <a:pt x="117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0" name="Google Shape;14280;p56"/>
            <p:cNvSpPr/>
            <p:nvPr/>
          </p:nvSpPr>
          <p:spPr>
            <a:xfrm>
              <a:off x="4097225" y="3089675"/>
              <a:ext cx="4200" cy="8475"/>
            </a:xfrm>
            <a:custGeom>
              <a:avLst/>
              <a:gdLst/>
              <a:ahLst/>
              <a:cxnLst/>
              <a:rect l="l" t="t" r="r" b="b"/>
              <a:pathLst>
                <a:path w="168" h="339" extrusionOk="0">
                  <a:moveTo>
                    <a:pt x="148" y="1"/>
                  </a:moveTo>
                  <a:cubicBezTo>
                    <a:pt x="136" y="1"/>
                    <a:pt x="125" y="9"/>
                    <a:pt x="132" y="29"/>
                  </a:cubicBezTo>
                  <a:cubicBezTo>
                    <a:pt x="147" y="44"/>
                    <a:pt x="145" y="73"/>
                    <a:pt x="136" y="104"/>
                  </a:cubicBezTo>
                  <a:lnTo>
                    <a:pt x="136" y="104"/>
                  </a:lnTo>
                  <a:cubicBezTo>
                    <a:pt x="152" y="71"/>
                    <a:pt x="134" y="39"/>
                    <a:pt x="167" y="17"/>
                  </a:cubicBezTo>
                  <a:cubicBezTo>
                    <a:pt x="167" y="7"/>
                    <a:pt x="158" y="1"/>
                    <a:pt x="148" y="1"/>
                  </a:cubicBezTo>
                  <a:close/>
                  <a:moveTo>
                    <a:pt x="136" y="104"/>
                  </a:moveTo>
                  <a:cubicBezTo>
                    <a:pt x="135" y="107"/>
                    <a:pt x="133" y="110"/>
                    <a:pt x="132" y="112"/>
                  </a:cubicBezTo>
                  <a:cubicBezTo>
                    <a:pt x="122" y="130"/>
                    <a:pt x="120" y="149"/>
                    <a:pt x="115" y="167"/>
                  </a:cubicBezTo>
                  <a:lnTo>
                    <a:pt x="115" y="167"/>
                  </a:lnTo>
                  <a:cubicBezTo>
                    <a:pt x="122" y="147"/>
                    <a:pt x="131" y="125"/>
                    <a:pt x="136" y="104"/>
                  </a:cubicBezTo>
                  <a:close/>
                  <a:moveTo>
                    <a:pt x="115" y="167"/>
                  </a:moveTo>
                  <a:cubicBezTo>
                    <a:pt x="113" y="172"/>
                    <a:pt x="111" y="177"/>
                    <a:pt x="109" y="182"/>
                  </a:cubicBezTo>
                  <a:lnTo>
                    <a:pt x="109" y="182"/>
                  </a:lnTo>
                  <a:cubicBezTo>
                    <a:pt x="111" y="177"/>
                    <a:pt x="113" y="172"/>
                    <a:pt x="115" y="167"/>
                  </a:cubicBezTo>
                  <a:close/>
                  <a:moveTo>
                    <a:pt x="109" y="182"/>
                  </a:moveTo>
                  <a:cubicBezTo>
                    <a:pt x="108" y="183"/>
                    <a:pt x="108" y="183"/>
                    <a:pt x="108" y="184"/>
                  </a:cubicBezTo>
                  <a:cubicBezTo>
                    <a:pt x="94" y="206"/>
                    <a:pt x="82" y="227"/>
                    <a:pt x="70" y="247"/>
                  </a:cubicBezTo>
                  <a:lnTo>
                    <a:pt x="70" y="247"/>
                  </a:lnTo>
                  <a:cubicBezTo>
                    <a:pt x="79" y="237"/>
                    <a:pt x="87" y="228"/>
                    <a:pt x="96" y="220"/>
                  </a:cubicBezTo>
                  <a:cubicBezTo>
                    <a:pt x="98" y="209"/>
                    <a:pt x="103" y="196"/>
                    <a:pt x="109" y="182"/>
                  </a:cubicBezTo>
                  <a:close/>
                  <a:moveTo>
                    <a:pt x="70" y="247"/>
                  </a:moveTo>
                  <a:lnTo>
                    <a:pt x="70" y="247"/>
                  </a:lnTo>
                  <a:cubicBezTo>
                    <a:pt x="44" y="277"/>
                    <a:pt x="19" y="311"/>
                    <a:pt x="1" y="339"/>
                  </a:cubicBezTo>
                  <a:cubicBezTo>
                    <a:pt x="30" y="309"/>
                    <a:pt x="51" y="279"/>
                    <a:pt x="70" y="247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1" name="Google Shape;14281;p56"/>
            <p:cNvSpPr/>
            <p:nvPr/>
          </p:nvSpPr>
          <p:spPr>
            <a:xfrm>
              <a:off x="4096025" y="3111300"/>
              <a:ext cx="775" cy="1300"/>
            </a:xfrm>
            <a:custGeom>
              <a:avLst/>
              <a:gdLst/>
              <a:ahLst/>
              <a:cxnLst/>
              <a:rect l="l" t="t" r="r" b="b"/>
              <a:pathLst>
                <a:path w="31" h="52" extrusionOk="0">
                  <a:moveTo>
                    <a:pt x="17" y="1"/>
                  </a:moveTo>
                  <a:cubicBezTo>
                    <a:pt x="10" y="1"/>
                    <a:pt x="1" y="4"/>
                    <a:pt x="1" y="9"/>
                  </a:cubicBezTo>
                  <a:lnTo>
                    <a:pt x="1" y="33"/>
                  </a:lnTo>
                  <a:cubicBezTo>
                    <a:pt x="1" y="45"/>
                    <a:pt x="7" y="51"/>
                    <a:pt x="13" y="51"/>
                  </a:cubicBezTo>
                  <a:cubicBezTo>
                    <a:pt x="19" y="51"/>
                    <a:pt x="25" y="45"/>
                    <a:pt x="25" y="33"/>
                  </a:cubicBezTo>
                  <a:lnTo>
                    <a:pt x="25" y="9"/>
                  </a:lnTo>
                  <a:cubicBezTo>
                    <a:pt x="31" y="4"/>
                    <a:pt x="25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2" name="Google Shape;14282;p56"/>
            <p:cNvSpPr/>
            <p:nvPr/>
          </p:nvSpPr>
          <p:spPr>
            <a:xfrm>
              <a:off x="4093950" y="3143475"/>
              <a:ext cx="8950" cy="45100"/>
            </a:xfrm>
            <a:custGeom>
              <a:avLst/>
              <a:gdLst/>
              <a:ahLst/>
              <a:cxnLst/>
              <a:rect l="l" t="t" r="r" b="b"/>
              <a:pathLst>
                <a:path w="358" h="1804" extrusionOk="0">
                  <a:moveTo>
                    <a:pt x="144" y="1"/>
                  </a:moveTo>
                  <a:cubicBezTo>
                    <a:pt x="136" y="1"/>
                    <a:pt x="132" y="6"/>
                    <a:pt x="132" y="20"/>
                  </a:cubicBezTo>
                  <a:cubicBezTo>
                    <a:pt x="132" y="592"/>
                    <a:pt x="1" y="1247"/>
                    <a:pt x="298" y="1782"/>
                  </a:cubicBezTo>
                  <a:cubicBezTo>
                    <a:pt x="303" y="1796"/>
                    <a:pt x="313" y="1803"/>
                    <a:pt x="324" y="1803"/>
                  </a:cubicBezTo>
                  <a:cubicBezTo>
                    <a:pt x="340" y="1803"/>
                    <a:pt x="358" y="1787"/>
                    <a:pt x="358" y="1759"/>
                  </a:cubicBezTo>
                  <a:cubicBezTo>
                    <a:pt x="263" y="1175"/>
                    <a:pt x="143" y="604"/>
                    <a:pt x="167" y="8"/>
                  </a:cubicBezTo>
                  <a:cubicBezTo>
                    <a:pt x="157" y="3"/>
                    <a:pt x="150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3" name="Google Shape;14283;p56"/>
            <p:cNvSpPr/>
            <p:nvPr/>
          </p:nvSpPr>
          <p:spPr>
            <a:xfrm>
              <a:off x="4104075" y="3123100"/>
              <a:ext cx="11725" cy="67725"/>
            </a:xfrm>
            <a:custGeom>
              <a:avLst/>
              <a:gdLst/>
              <a:ahLst/>
              <a:cxnLst/>
              <a:rect l="l" t="t" r="r" b="b"/>
              <a:pathLst>
                <a:path w="469" h="2709" extrusionOk="0">
                  <a:moveTo>
                    <a:pt x="164" y="0"/>
                  </a:moveTo>
                  <a:cubicBezTo>
                    <a:pt x="148" y="0"/>
                    <a:pt x="131" y="12"/>
                    <a:pt x="131" y="38"/>
                  </a:cubicBezTo>
                  <a:cubicBezTo>
                    <a:pt x="96" y="919"/>
                    <a:pt x="0" y="1859"/>
                    <a:pt x="369" y="2681"/>
                  </a:cubicBezTo>
                  <a:cubicBezTo>
                    <a:pt x="377" y="2700"/>
                    <a:pt x="391" y="2708"/>
                    <a:pt x="406" y="2708"/>
                  </a:cubicBezTo>
                  <a:cubicBezTo>
                    <a:pt x="436" y="2708"/>
                    <a:pt x="469" y="2673"/>
                    <a:pt x="453" y="2633"/>
                  </a:cubicBezTo>
                  <a:cubicBezTo>
                    <a:pt x="250" y="1752"/>
                    <a:pt x="203" y="919"/>
                    <a:pt x="191" y="26"/>
                  </a:cubicBezTo>
                  <a:cubicBezTo>
                    <a:pt x="191" y="9"/>
                    <a:pt x="178" y="0"/>
                    <a:pt x="16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4" name="Google Shape;14284;p56"/>
            <p:cNvSpPr/>
            <p:nvPr/>
          </p:nvSpPr>
          <p:spPr>
            <a:xfrm>
              <a:off x="4078775" y="3141475"/>
              <a:ext cx="15075" cy="50600"/>
            </a:xfrm>
            <a:custGeom>
              <a:avLst/>
              <a:gdLst/>
              <a:ahLst/>
              <a:cxnLst/>
              <a:rect l="l" t="t" r="r" b="b"/>
              <a:pathLst>
                <a:path w="603" h="2024" extrusionOk="0">
                  <a:moveTo>
                    <a:pt x="27" y="0"/>
                  </a:moveTo>
                  <a:cubicBezTo>
                    <a:pt x="19" y="0"/>
                    <a:pt x="12" y="6"/>
                    <a:pt x="12" y="17"/>
                  </a:cubicBezTo>
                  <a:cubicBezTo>
                    <a:pt x="0" y="648"/>
                    <a:pt x="72" y="1541"/>
                    <a:pt x="548" y="2017"/>
                  </a:cubicBezTo>
                  <a:cubicBezTo>
                    <a:pt x="553" y="2022"/>
                    <a:pt x="558" y="2024"/>
                    <a:pt x="563" y="2024"/>
                  </a:cubicBezTo>
                  <a:cubicBezTo>
                    <a:pt x="584" y="2024"/>
                    <a:pt x="603" y="1991"/>
                    <a:pt x="584" y="1981"/>
                  </a:cubicBezTo>
                  <a:cubicBezTo>
                    <a:pt x="155" y="1386"/>
                    <a:pt x="12" y="767"/>
                    <a:pt x="48" y="29"/>
                  </a:cubicBezTo>
                  <a:cubicBezTo>
                    <a:pt x="48" y="9"/>
                    <a:pt x="37" y="0"/>
                    <a:pt x="2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5" name="Google Shape;14285;p56"/>
            <p:cNvSpPr/>
            <p:nvPr/>
          </p:nvSpPr>
          <p:spPr>
            <a:xfrm>
              <a:off x="4125550" y="3212625"/>
              <a:ext cx="30525" cy="27300"/>
            </a:xfrm>
            <a:custGeom>
              <a:avLst/>
              <a:gdLst/>
              <a:ahLst/>
              <a:cxnLst/>
              <a:rect l="l" t="t" r="r" b="b"/>
              <a:pathLst>
                <a:path w="1221" h="1092" extrusionOk="0">
                  <a:moveTo>
                    <a:pt x="90" y="0"/>
                  </a:moveTo>
                  <a:cubicBezTo>
                    <a:pt x="36" y="0"/>
                    <a:pt x="0" y="87"/>
                    <a:pt x="58" y="136"/>
                  </a:cubicBezTo>
                  <a:cubicBezTo>
                    <a:pt x="272" y="302"/>
                    <a:pt x="463" y="481"/>
                    <a:pt x="653" y="659"/>
                  </a:cubicBezTo>
                  <a:cubicBezTo>
                    <a:pt x="820" y="802"/>
                    <a:pt x="951" y="969"/>
                    <a:pt x="1142" y="1088"/>
                  </a:cubicBezTo>
                  <a:cubicBezTo>
                    <a:pt x="1148" y="1090"/>
                    <a:pt x="1154" y="1091"/>
                    <a:pt x="1161" y="1091"/>
                  </a:cubicBezTo>
                  <a:cubicBezTo>
                    <a:pt x="1192" y="1091"/>
                    <a:pt x="1221" y="1068"/>
                    <a:pt x="1201" y="1029"/>
                  </a:cubicBezTo>
                  <a:cubicBezTo>
                    <a:pt x="1082" y="826"/>
                    <a:pt x="892" y="659"/>
                    <a:pt x="713" y="493"/>
                  </a:cubicBezTo>
                  <a:cubicBezTo>
                    <a:pt x="523" y="326"/>
                    <a:pt x="332" y="159"/>
                    <a:pt x="130" y="16"/>
                  </a:cubicBezTo>
                  <a:cubicBezTo>
                    <a:pt x="116" y="5"/>
                    <a:pt x="102" y="0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6" name="Google Shape;14286;p56"/>
            <p:cNvSpPr/>
            <p:nvPr/>
          </p:nvSpPr>
          <p:spPr>
            <a:xfrm>
              <a:off x="4170525" y="3252000"/>
              <a:ext cx="130075" cy="78850"/>
            </a:xfrm>
            <a:custGeom>
              <a:avLst/>
              <a:gdLst/>
              <a:ahLst/>
              <a:cxnLst/>
              <a:rect l="l" t="t" r="r" b="b"/>
              <a:pathLst>
                <a:path w="5203" h="3154" extrusionOk="0">
                  <a:moveTo>
                    <a:pt x="84" y="0"/>
                  </a:moveTo>
                  <a:cubicBezTo>
                    <a:pt x="30" y="0"/>
                    <a:pt x="0" y="109"/>
                    <a:pt x="57" y="120"/>
                  </a:cubicBezTo>
                  <a:cubicBezTo>
                    <a:pt x="1926" y="787"/>
                    <a:pt x="3343" y="2299"/>
                    <a:pt x="5105" y="3144"/>
                  </a:cubicBezTo>
                  <a:cubicBezTo>
                    <a:pt x="5116" y="3151"/>
                    <a:pt x="5125" y="3153"/>
                    <a:pt x="5134" y="3153"/>
                  </a:cubicBezTo>
                  <a:cubicBezTo>
                    <a:pt x="5178" y="3153"/>
                    <a:pt x="5202" y="3093"/>
                    <a:pt x="5153" y="3073"/>
                  </a:cubicBezTo>
                  <a:cubicBezTo>
                    <a:pt x="4260" y="2513"/>
                    <a:pt x="3426" y="1894"/>
                    <a:pt x="2522" y="1347"/>
                  </a:cubicBezTo>
                  <a:cubicBezTo>
                    <a:pt x="1724" y="870"/>
                    <a:pt x="962" y="299"/>
                    <a:pt x="93" y="1"/>
                  </a:cubicBezTo>
                  <a:cubicBezTo>
                    <a:pt x="90" y="1"/>
                    <a:pt x="87" y="0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7" name="Google Shape;14287;p56"/>
            <p:cNvSpPr/>
            <p:nvPr/>
          </p:nvSpPr>
          <p:spPr>
            <a:xfrm>
              <a:off x="4118750" y="3217175"/>
              <a:ext cx="40900" cy="40375"/>
            </a:xfrm>
            <a:custGeom>
              <a:avLst/>
              <a:gdLst/>
              <a:ahLst/>
              <a:cxnLst/>
              <a:rect l="l" t="t" r="r" b="b"/>
              <a:pathLst>
                <a:path w="1636" h="1615" extrusionOk="0">
                  <a:moveTo>
                    <a:pt x="121" y="0"/>
                  </a:moveTo>
                  <a:cubicBezTo>
                    <a:pt x="58" y="0"/>
                    <a:pt x="1" y="72"/>
                    <a:pt x="68" y="120"/>
                  </a:cubicBezTo>
                  <a:cubicBezTo>
                    <a:pt x="628" y="549"/>
                    <a:pt x="961" y="1239"/>
                    <a:pt x="1568" y="1609"/>
                  </a:cubicBezTo>
                  <a:cubicBezTo>
                    <a:pt x="1572" y="1612"/>
                    <a:pt x="1577" y="1614"/>
                    <a:pt x="1581" y="1614"/>
                  </a:cubicBezTo>
                  <a:cubicBezTo>
                    <a:pt x="1606" y="1614"/>
                    <a:pt x="1636" y="1569"/>
                    <a:pt x="1616" y="1549"/>
                  </a:cubicBezTo>
                  <a:cubicBezTo>
                    <a:pt x="1104" y="1061"/>
                    <a:pt x="723" y="442"/>
                    <a:pt x="163" y="13"/>
                  </a:cubicBezTo>
                  <a:cubicBezTo>
                    <a:pt x="150" y="4"/>
                    <a:pt x="135" y="0"/>
                    <a:pt x="12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8" name="Google Shape;14288;p56"/>
            <p:cNvSpPr/>
            <p:nvPr/>
          </p:nvSpPr>
          <p:spPr>
            <a:xfrm>
              <a:off x="4172625" y="3271000"/>
              <a:ext cx="8725" cy="6550"/>
            </a:xfrm>
            <a:custGeom>
              <a:avLst/>
              <a:gdLst/>
              <a:ahLst/>
              <a:cxnLst/>
              <a:rect l="l" t="t" r="r" b="b"/>
              <a:pathLst>
                <a:path w="349" h="262" extrusionOk="0">
                  <a:moveTo>
                    <a:pt x="42" y="1"/>
                  </a:moveTo>
                  <a:cubicBezTo>
                    <a:pt x="15" y="1"/>
                    <a:pt x="0" y="30"/>
                    <a:pt x="21" y="51"/>
                  </a:cubicBezTo>
                  <a:cubicBezTo>
                    <a:pt x="128" y="110"/>
                    <a:pt x="211" y="170"/>
                    <a:pt x="306" y="253"/>
                  </a:cubicBezTo>
                  <a:cubicBezTo>
                    <a:pt x="309" y="259"/>
                    <a:pt x="313" y="261"/>
                    <a:pt x="318" y="261"/>
                  </a:cubicBezTo>
                  <a:cubicBezTo>
                    <a:pt x="332" y="261"/>
                    <a:pt x="348" y="238"/>
                    <a:pt x="330" y="229"/>
                  </a:cubicBezTo>
                  <a:cubicBezTo>
                    <a:pt x="247" y="134"/>
                    <a:pt x="140" y="75"/>
                    <a:pt x="56" y="3"/>
                  </a:cubicBezTo>
                  <a:cubicBezTo>
                    <a:pt x="51" y="2"/>
                    <a:pt x="47" y="1"/>
                    <a:pt x="4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9" name="Google Shape;14289;p56"/>
            <p:cNvSpPr/>
            <p:nvPr/>
          </p:nvSpPr>
          <p:spPr>
            <a:xfrm>
              <a:off x="4207650" y="3293675"/>
              <a:ext cx="6150" cy="3200"/>
            </a:xfrm>
            <a:custGeom>
              <a:avLst/>
              <a:gdLst/>
              <a:ahLst/>
              <a:cxnLst/>
              <a:rect l="l" t="t" r="r" b="b"/>
              <a:pathLst>
                <a:path w="246" h="128" extrusionOk="0">
                  <a:moveTo>
                    <a:pt x="42" y="0"/>
                  </a:moveTo>
                  <a:cubicBezTo>
                    <a:pt x="1" y="0"/>
                    <a:pt x="4" y="108"/>
                    <a:pt x="60" y="108"/>
                  </a:cubicBezTo>
                  <a:cubicBezTo>
                    <a:pt x="108" y="108"/>
                    <a:pt x="156" y="108"/>
                    <a:pt x="179" y="120"/>
                  </a:cubicBezTo>
                  <a:cubicBezTo>
                    <a:pt x="188" y="126"/>
                    <a:pt x="196" y="128"/>
                    <a:pt x="204" y="128"/>
                  </a:cubicBezTo>
                  <a:cubicBezTo>
                    <a:pt x="228" y="128"/>
                    <a:pt x="245" y="103"/>
                    <a:pt x="227" y="84"/>
                  </a:cubicBezTo>
                  <a:cubicBezTo>
                    <a:pt x="179" y="25"/>
                    <a:pt x="120" y="25"/>
                    <a:pt x="48" y="1"/>
                  </a:cubicBezTo>
                  <a:cubicBezTo>
                    <a:pt x="46" y="1"/>
                    <a:pt x="44" y="0"/>
                    <a:pt x="4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0" name="Google Shape;14290;p56"/>
            <p:cNvSpPr/>
            <p:nvPr/>
          </p:nvSpPr>
          <p:spPr>
            <a:xfrm>
              <a:off x="4233850" y="3304425"/>
              <a:ext cx="9550" cy="5075"/>
            </a:xfrm>
            <a:custGeom>
              <a:avLst/>
              <a:gdLst/>
              <a:ahLst/>
              <a:cxnLst/>
              <a:rect l="l" t="t" r="r" b="b"/>
              <a:pathLst>
                <a:path w="382" h="203" extrusionOk="0">
                  <a:moveTo>
                    <a:pt x="86" y="0"/>
                  </a:moveTo>
                  <a:cubicBezTo>
                    <a:pt x="32" y="0"/>
                    <a:pt x="0" y="87"/>
                    <a:pt x="60" y="107"/>
                  </a:cubicBezTo>
                  <a:cubicBezTo>
                    <a:pt x="143" y="154"/>
                    <a:pt x="251" y="202"/>
                    <a:pt x="346" y="202"/>
                  </a:cubicBezTo>
                  <a:cubicBezTo>
                    <a:pt x="370" y="202"/>
                    <a:pt x="382" y="154"/>
                    <a:pt x="370" y="143"/>
                  </a:cubicBezTo>
                  <a:cubicBezTo>
                    <a:pt x="310" y="71"/>
                    <a:pt x="203" y="47"/>
                    <a:pt x="120" y="12"/>
                  </a:cubicBezTo>
                  <a:cubicBezTo>
                    <a:pt x="108" y="4"/>
                    <a:pt x="96" y="0"/>
                    <a:pt x="8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1" name="Google Shape;14291;p56"/>
            <p:cNvSpPr/>
            <p:nvPr/>
          </p:nvSpPr>
          <p:spPr>
            <a:xfrm>
              <a:off x="4258000" y="3318575"/>
              <a:ext cx="8025" cy="5500"/>
            </a:xfrm>
            <a:custGeom>
              <a:avLst/>
              <a:gdLst/>
              <a:ahLst/>
              <a:cxnLst/>
              <a:rect l="l" t="t" r="r" b="b"/>
              <a:pathLst>
                <a:path w="321" h="220" extrusionOk="0">
                  <a:moveTo>
                    <a:pt x="79" y="1"/>
                  </a:moveTo>
                  <a:cubicBezTo>
                    <a:pt x="28" y="1"/>
                    <a:pt x="1" y="84"/>
                    <a:pt x="58" y="112"/>
                  </a:cubicBezTo>
                  <a:cubicBezTo>
                    <a:pt x="106" y="124"/>
                    <a:pt x="130" y="136"/>
                    <a:pt x="178" y="172"/>
                  </a:cubicBezTo>
                  <a:cubicBezTo>
                    <a:pt x="213" y="184"/>
                    <a:pt x="225" y="196"/>
                    <a:pt x="261" y="220"/>
                  </a:cubicBezTo>
                  <a:cubicBezTo>
                    <a:pt x="297" y="220"/>
                    <a:pt x="320" y="196"/>
                    <a:pt x="308" y="172"/>
                  </a:cubicBezTo>
                  <a:cubicBezTo>
                    <a:pt x="285" y="100"/>
                    <a:pt x="189" y="53"/>
                    <a:pt x="118" y="17"/>
                  </a:cubicBezTo>
                  <a:cubicBezTo>
                    <a:pt x="104" y="6"/>
                    <a:pt x="91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2" name="Google Shape;14292;p56"/>
            <p:cNvSpPr/>
            <p:nvPr/>
          </p:nvSpPr>
          <p:spPr>
            <a:xfrm>
              <a:off x="4283650" y="3334500"/>
              <a:ext cx="9325" cy="5550"/>
            </a:xfrm>
            <a:custGeom>
              <a:avLst/>
              <a:gdLst/>
              <a:ahLst/>
              <a:cxnLst/>
              <a:rect l="l" t="t" r="r" b="b"/>
              <a:pathLst>
                <a:path w="373" h="222" extrusionOk="0">
                  <a:moveTo>
                    <a:pt x="100" y="1"/>
                  </a:moveTo>
                  <a:cubicBezTo>
                    <a:pt x="30" y="1"/>
                    <a:pt x="1" y="102"/>
                    <a:pt x="92" y="142"/>
                  </a:cubicBezTo>
                  <a:cubicBezTo>
                    <a:pt x="116" y="154"/>
                    <a:pt x="164" y="154"/>
                    <a:pt x="199" y="178"/>
                  </a:cubicBezTo>
                  <a:cubicBezTo>
                    <a:pt x="235" y="190"/>
                    <a:pt x="271" y="202"/>
                    <a:pt x="318" y="214"/>
                  </a:cubicBezTo>
                  <a:cubicBezTo>
                    <a:pt x="324" y="219"/>
                    <a:pt x="330" y="221"/>
                    <a:pt x="336" y="221"/>
                  </a:cubicBezTo>
                  <a:cubicBezTo>
                    <a:pt x="356" y="221"/>
                    <a:pt x="372" y="196"/>
                    <a:pt x="354" y="178"/>
                  </a:cubicBezTo>
                  <a:cubicBezTo>
                    <a:pt x="330" y="71"/>
                    <a:pt x="223" y="59"/>
                    <a:pt x="140" y="11"/>
                  </a:cubicBezTo>
                  <a:cubicBezTo>
                    <a:pt x="125" y="4"/>
                    <a:pt x="112" y="1"/>
                    <a:pt x="10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3" name="Google Shape;14293;p56"/>
            <p:cNvSpPr/>
            <p:nvPr/>
          </p:nvSpPr>
          <p:spPr>
            <a:xfrm>
              <a:off x="4308375" y="3348125"/>
              <a:ext cx="9150" cy="2150"/>
            </a:xfrm>
            <a:custGeom>
              <a:avLst/>
              <a:gdLst/>
              <a:ahLst/>
              <a:cxnLst/>
              <a:rect l="l" t="t" r="r" b="b"/>
              <a:pathLst>
                <a:path w="366" h="86" extrusionOk="0">
                  <a:moveTo>
                    <a:pt x="46" y="0"/>
                  </a:moveTo>
                  <a:cubicBezTo>
                    <a:pt x="16" y="0"/>
                    <a:pt x="0" y="51"/>
                    <a:pt x="44" y="61"/>
                  </a:cubicBezTo>
                  <a:cubicBezTo>
                    <a:pt x="139" y="85"/>
                    <a:pt x="234" y="85"/>
                    <a:pt x="341" y="85"/>
                  </a:cubicBezTo>
                  <a:cubicBezTo>
                    <a:pt x="365" y="85"/>
                    <a:pt x="365" y="50"/>
                    <a:pt x="341" y="50"/>
                  </a:cubicBezTo>
                  <a:cubicBezTo>
                    <a:pt x="246" y="50"/>
                    <a:pt x="139" y="26"/>
                    <a:pt x="56" y="2"/>
                  </a:cubicBezTo>
                  <a:cubicBezTo>
                    <a:pt x="52" y="1"/>
                    <a:pt x="49" y="0"/>
                    <a:pt x="4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4" name="Google Shape;14294;p56"/>
            <p:cNvSpPr/>
            <p:nvPr/>
          </p:nvSpPr>
          <p:spPr>
            <a:xfrm>
              <a:off x="4333075" y="3345150"/>
              <a:ext cx="85050" cy="21775"/>
            </a:xfrm>
            <a:custGeom>
              <a:avLst/>
              <a:gdLst/>
              <a:ahLst/>
              <a:cxnLst/>
              <a:rect l="l" t="t" r="r" b="b"/>
              <a:pathLst>
                <a:path w="3402" h="871" extrusionOk="0">
                  <a:moveTo>
                    <a:pt x="67" y="0"/>
                  </a:moveTo>
                  <a:cubicBezTo>
                    <a:pt x="26" y="0"/>
                    <a:pt x="1" y="52"/>
                    <a:pt x="44" y="73"/>
                  </a:cubicBezTo>
                  <a:cubicBezTo>
                    <a:pt x="544" y="442"/>
                    <a:pt x="1080" y="621"/>
                    <a:pt x="1687" y="728"/>
                  </a:cubicBezTo>
                  <a:cubicBezTo>
                    <a:pt x="2044" y="792"/>
                    <a:pt x="2428" y="871"/>
                    <a:pt x="2799" y="871"/>
                  </a:cubicBezTo>
                  <a:cubicBezTo>
                    <a:pt x="2985" y="871"/>
                    <a:pt x="3167" y="851"/>
                    <a:pt x="3342" y="800"/>
                  </a:cubicBezTo>
                  <a:cubicBezTo>
                    <a:pt x="3401" y="788"/>
                    <a:pt x="3378" y="704"/>
                    <a:pt x="3318" y="704"/>
                  </a:cubicBezTo>
                  <a:cubicBezTo>
                    <a:pt x="3265" y="707"/>
                    <a:pt x="3213" y="708"/>
                    <a:pt x="3159" y="708"/>
                  </a:cubicBezTo>
                  <a:cubicBezTo>
                    <a:pt x="2134" y="708"/>
                    <a:pt x="1053" y="285"/>
                    <a:pt x="80" y="2"/>
                  </a:cubicBezTo>
                  <a:cubicBezTo>
                    <a:pt x="75" y="1"/>
                    <a:pt x="71" y="0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5" name="Google Shape;14295;p56"/>
            <p:cNvSpPr/>
            <p:nvPr/>
          </p:nvSpPr>
          <p:spPr>
            <a:xfrm>
              <a:off x="4452625" y="3342425"/>
              <a:ext cx="50825" cy="25800"/>
            </a:xfrm>
            <a:custGeom>
              <a:avLst/>
              <a:gdLst/>
              <a:ahLst/>
              <a:cxnLst/>
              <a:rect l="l" t="t" r="r" b="b"/>
              <a:pathLst>
                <a:path w="2033" h="1032" extrusionOk="0">
                  <a:moveTo>
                    <a:pt x="1968" y="1"/>
                  </a:moveTo>
                  <a:cubicBezTo>
                    <a:pt x="1962" y="1"/>
                    <a:pt x="1957" y="2"/>
                    <a:pt x="1953" y="4"/>
                  </a:cubicBezTo>
                  <a:cubicBezTo>
                    <a:pt x="1656" y="135"/>
                    <a:pt x="1429" y="397"/>
                    <a:pt x="1156" y="551"/>
                  </a:cubicBezTo>
                  <a:cubicBezTo>
                    <a:pt x="856" y="762"/>
                    <a:pt x="525" y="911"/>
                    <a:pt x="154" y="911"/>
                  </a:cubicBezTo>
                  <a:cubicBezTo>
                    <a:pt x="127" y="911"/>
                    <a:pt x="100" y="910"/>
                    <a:pt x="72" y="909"/>
                  </a:cubicBezTo>
                  <a:cubicBezTo>
                    <a:pt x="69" y="908"/>
                    <a:pt x="66" y="908"/>
                    <a:pt x="63" y="908"/>
                  </a:cubicBezTo>
                  <a:cubicBezTo>
                    <a:pt x="1" y="908"/>
                    <a:pt x="4" y="1028"/>
                    <a:pt x="72" y="1028"/>
                  </a:cubicBezTo>
                  <a:cubicBezTo>
                    <a:pt x="106" y="1030"/>
                    <a:pt x="141" y="1031"/>
                    <a:pt x="176" y="1031"/>
                  </a:cubicBezTo>
                  <a:cubicBezTo>
                    <a:pt x="848" y="1031"/>
                    <a:pt x="1651" y="606"/>
                    <a:pt x="2013" y="63"/>
                  </a:cubicBezTo>
                  <a:cubicBezTo>
                    <a:pt x="2032" y="24"/>
                    <a:pt x="1995" y="1"/>
                    <a:pt x="19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6" name="Google Shape;14296;p56"/>
            <p:cNvSpPr/>
            <p:nvPr/>
          </p:nvSpPr>
          <p:spPr>
            <a:xfrm>
              <a:off x="4535725" y="3301100"/>
              <a:ext cx="48725" cy="28850"/>
            </a:xfrm>
            <a:custGeom>
              <a:avLst/>
              <a:gdLst/>
              <a:ahLst/>
              <a:cxnLst/>
              <a:rect l="l" t="t" r="r" b="b"/>
              <a:pathLst>
                <a:path w="1949" h="1154" extrusionOk="0">
                  <a:moveTo>
                    <a:pt x="1869" y="0"/>
                  </a:moveTo>
                  <a:cubicBezTo>
                    <a:pt x="1865" y="0"/>
                    <a:pt x="1860" y="1"/>
                    <a:pt x="1856" y="2"/>
                  </a:cubicBezTo>
                  <a:cubicBezTo>
                    <a:pt x="1213" y="168"/>
                    <a:pt x="689" y="526"/>
                    <a:pt x="141" y="859"/>
                  </a:cubicBezTo>
                  <a:cubicBezTo>
                    <a:pt x="0" y="960"/>
                    <a:pt x="89" y="1154"/>
                    <a:pt x="228" y="1154"/>
                  </a:cubicBezTo>
                  <a:cubicBezTo>
                    <a:pt x="253" y="1154"/>
                    <a:pt x="280" y="1148"/>
                    <a:pt x="308" y="1133"/>
                  </a:cubicBezTo>
                  <a:cubicBezTo>
                    <a:pt x="891" y="859"/>
                    <a:pt x="1463" y="597"/>
                    <a:pt x="1915" y="109"/>
                  </a:cubicBezTo>
                  <a:cubicBezTo>
                    <a:pt x="1948" y="65"/>
                    <a:pt x="1920" y="0"/>
                    <a:pt x="18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7" name="Google Shape;14297;p56"/>
            <p:cNvSpPr/>
            <p:nvPr/>
          </p:nvSpPr>
          <p:spPr>
            <a:xfrm>
              <a:off x="4589925" y="3294575"/>
              <a:ext cx="3225" cy="2725"/>
            </a:xfrm>
            <a:custGeom>
              <a:avLst/>
              <a:gdLst/>
              <a:ahLst/>
              <a:cxnLst/>
              <a:rect l="l" t="t" r="r" b="b"/>
              <a:pathLst>
                <a:path w="129" h="109" extrusionOk="0">
                  <a:moveTo>
                    <a:pt x="60" y="0"/>
                  </a:moveTo>
                  <a:cubicBezTo>
                    <a:pt x="0" y="0"/>
                    <a:pt x="0" y="109"/>
                    <a:pt x="60" y="109"/>
                  </a:cubicBezTo>
                  <a:cubicBezTo>
                    <a:pt x="63" y="109"/>
                    <a:pt x="66" y="108"/>
                    <a:pt x="69" y="108"/>
                  </a:cubicBezTo>
                  <a:cubicBezTo>
                    <a:pt x="81" y="108"/>
                    <a:pt x="105" y="108"/>
                    <a:pt x="105" y="84"/>
                  </a:cubicBezTo>
                  <a:cubicBezTo>
                    <a:pt x="128" y="72"/>
                    <a:pt x="128" y="25"/>
                    <a:pt x="105" y="13"/>
                  </a:cubicBezTo>
                  <a:cubicBezTo>
                    <a:pt x="93" y="13"/>
                    <a:pt x="69" y="13"/>
                    <a:pt x="69" y="1"/>
                  </a:cubicBezTo>
                  <a:cubicBezTo>
                    <a:pt x="66" y="0"/>
                    <a:pt x="63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8" name="Google Shape;14298;p56"/>
            <p:cNvSpPr/>
            <p:nvPr/>
          </p:nvSpPr>
          <p:spPr>
            <a:xfrm>
              <a:off x="4591050" y="3295775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12" y="0"/>
                  </a:moveTo>
                  <a:cubicBezTo>
                    <a:pt x="0" y="0"/>
                    <a:pt x="0" y="12"/>
                    <a:pt x="12" y="12"/>
                  </a:cubicBezTo>
                  <a:cubicBezTo>
                    <a:pt x="24" y="12"/>
                    <a:pt x="24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9" name="Google Shape;14299;p56"/>
            <p:cNvSpPr/>
            <p:nvPr/>
          </p:nvSpPr>
          <p:spPr>
            <a:xfrm>
              <a:off x="4614575" y="3279875"/>
              <a:ext cx="300" cy="150"/>
            </a:xfrm>
            <a:custGeom>
              <a:avLst/>
              <a:gdLst/>
              <a:ahLst/>
              <a:cxnLst/>
              <a:rect l="l" t="t" r="r" b="b"/>
              <a:pathLst>
                <a:path w="12" h="6" extrusionOk="0">
                  <a:moveTo>
                    <a:pt x="4" y="0"/>
                  </a:moveTo>
                  <a:cubicBezTo>
                    <a:pt x="1" y="0"/>
                    <a:pt x="4" y="5"/>
                    <a:pt x="12" y="5"/>
                  </a:cubicBezTo>
                  <a:cubicBezTo>
                    <a:pt x="8" y="1"/>
                    <a:pt x="5" y="0"/>
                    <a:pt x="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0" name="Google Shape;14300;p56"/>
            <p:cNvSpPr/>
            <p:nvPr/>
          </p:nvSpPr>
          <p:spPr>
            <a:xfrm>
              <a:off x="4629825" y="3179625"/>
              <a:ext cx="102550" cy="82000"/>
            </a:xfrm>
            <a:custGeom>
              <a:avLst/>
              <a:gdLst/>
              <a:ahLst/>
              <a:cxnLst/>
              <a:rect l="l" t="t" r="r" b="b"/>
              <a:pathLst>
                <a:path w="4102" h="3280" extrusionOk="0">
                  <a:moveTo>
                    <a:pt x="4057" y="0"/>
                  </a:moveTo>
                  <a:cubicBezTo>
                    <a:pt x="4048" y="0"/>
                    <a:pt x="4040" y="5"/>
                    <a:pt x="4033" y="15"/>
                  </a:cubicBezTo>
                  <a:cubicBezTo>
                    <a:pt x="3390" y="515"/>
                    <a:pt x="2747" y="1015"/>
                    <a:pt x="2092" y="1503"/>
                  </a:cubicBezTo>
                  <a:cubicBezTo>
                    <a:pt x="1378" y="2051"/>
                    <a:pt x="783" y="2741"/>
                    <a:pt x="21" y="3241"/>
                  </a:cubicBezTo>
                  <a:cubicBezTo>
                    <a:pt x="0" y="3252"/>
                    <a:pt x="15" y="3280"/>
                    <a:pt x="42" y="3280"/>
                  </a:cubicBezTo>
                  <a:cubicBezTo>
                    <a:pt x="47" y="3280"/>
                    <a:pt x="51" y="3279"/>
                    <a:pt x="56" y="3277"/>
                  </a:cubicBezTo>
                  <a:cubicBezTo>
                    <a:pt x="949" y="2765"/>
                    <a:pt x="1652" y="2087"/>
                    <a:pt x="2461" y="1503"/>
                  </a:cubicBezTo>
                  <a:cubicBezTo>
                    <a:pt x="3033" y="1098"/>
                    <a:pt x="3795" y="717"/>
                    <a:pt x="4093" y="63"/>
                  </a:cubicBezTo>
                  <a:cubicBezTo>
                    <a:pt x="4101" y="28"/>
                    <a:pt x="4079" y="0"/>
                    <a:pt x="405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1" name="Google Shape;14301;p56"/>
            <p:cNvSpPr/>
            <p:nvPr/>
          </p:nvSpPr>
          <p:spPr>
            <a:xfrm>
              <a:off x="4749825" y="3137300"/>
              <a:ext cx="33750" cy="21625"/>
            </a:xfrm>
            <a:custGeom>
              <a:avLst/>
              <a:gdLst/>
              <a:ahLst/>
              <a:cxnLst/>
              <a:rect l="l" t="t" r="r" b="b"/>
              <a:pathLst>
                <a:path w="1350" h="865" extrusionOk="0">
                  <a:moveTo>
                    <a:pt x="1338" y="1"/>
                  </a:moveTo>
                  <a:cubicBezTo>
                    <a:pt x="1335" y="1"/>
                    <a:pt x="1332" y="2"/>
                    <a:pt x="1329" y="5"/>
                  </a:cubicBezTo>
                  <a:cubicBezTo>
                    <a:pt x="1138" y="184"/>
                    <a:pt x="876" y="303"/>
                    <a:pt x="674" y="458"/>
                  </a:cubicBezTo>
                  <a:cubicBezTo>
                    <a:pt x="459" y="589"/>
                    <a:pt x="257" y="708"/>
                    <a:pt x="43" y="827"/>
                  </a:cubicBezTo>
                  <a:cubicBezTo>
                    <a:pt x="0" y="827"/>
                    <a:pt x="14" y="864"/>
                    <a:pt x="35" y="864"/>
                  </a:cubicBezTo>
                  <a:cubicBezTo>
                    <a:pt x="37" y="864"/>
                    <a:pt x="40" y="864"/>
                    <a:pt x="43" y="863"/>
                  </a:cubicBezTo>
                  <a:cubicBezTo>
                    <a:pt x="305" y="755"/>
                    <a:pt x="555" y="636"/>
                    <a:pt x="793" y="517"/>
                  </a:cubicBezTo>
                  <a:cubicBezTo>
                    <a:pt x="1019" y="398"/>
                    <a:pt x="1174" y="220"/>
                    <a:pt x="1340" y="29"/>
                  </a:cubicBezTo>
                  <a:cubicBezTo>
                    <a:pt x="1349" y="12"/>
                    <a:pt x="1345" y="1"/>
                    <a:pt x="133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2" name="Google Shape;14302;p56"/>
            <p:cNvSpPr/>
            <p:nvPr/>
          </p:nvSpPr>
          <p:spPr>
            <a:xfrm>
              <a:off x="4788150" y="3131775"/>
              <a:ext cx="5925" cy="4175"/>
            </a:xfrm>
            <a:custGeom>
              <a:avLst/>
              <a:gdLst/>
              <a:ahLst/>
              <a:cxnLst/>
              <a:rect l="l" t="t" r="r" b="b"/>
              <a:pathLst>
                <a:path w="237" h="167" extrusionOk="0">
                  <a:moveTo>
                    <a:pt x="6" y="161"/>
                  </a:moveTo>
                  <a:cubicBezTo>
                    <a:pt x="1" y="161"/>
                    <a:pt x="6" y="167"/>
                    <a:pt x="22" y="167"/>
                  </a:cubicBezTo>
                  <a:cubicBezTo>
                    <a:pt x="14" y="163"/>
                    <a:pt x="9" y="161"/>
                    <a:pt x="6" y="161"/>
                  </a:cubicBezTo>
                  <a:close/>
                  <a:moveTo>
                    <a:pt x="212" y="0"/>
                  </a:moveTo>
                  <a:cubicBezTo>
                    <a:pt x="153" y="48"/>
                    <a:pt x="81" y="107"/>
                    <a:pt x="22" y="167"/>
                  </a:cubicBezTo>
                  <a:cubicBezTo>
                    <a:pt x="93" y="131"/>
                    <a:pt x="153" y="60"/>
                    <a:pt x="224" y="24"/>
                  </a:cubicBezTo>
                  <a:cubicBezTo>
                    <a:pt x="236" y="24"/>
                    <a:pt x="224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3" name="Google Shape;14303;p56"/>
            <p:cNvSpPr/>
            <p:nvPr/>
          </p:nvSpPr>
          <p:spPr>
            <a:xfrm>
              <a:off x="4803950" y="3124375"/>
              <a:ext cx="2825" cy="1825"/>
            </a:xfrm>
            <a:custGeom>
              <a:avLst/>
              <a:gdLst/>
              <a:ahLst/>
              <a:cxnLst/>
              <a:rect l="l" t="t" r="r" b="b"/>
              <a:pathLst>
                <a:path w="113" h="73" extrusionOk="0">
                  <a:moveTo>
                    <a:pt x="99" y="0"/>
                  </a:moveTo>
                  <a:cubicBezTo>
                    <a:pt x="94" y="0"/>
                    <a:pt x="88" y="3"/>
                    <a:pt x="80" y="10"/>
                  </a:cubicBezTo>
                  <a:cubicBezTo>
                    <a:pt x="68" y="22"/>
                    <a:pt x="45" y="34"/>
                    <a:pt x="21" y="34"/>
                  </a:cubicBezTo>
                  <a:cubicBezTo>
                    <a:pt x="0" y="44"/>
                    <a:pt x="6" y="72"/>
                    <a:pt x="16" y="72"/>
                  </a:cubicBezTo>
                  <a:cubicBezTo>
                    <a:pt x="17" y="72"/>
                    <a:pt x="19" y="72"/>
                    <a:pt x="21" y="70"/>
                  </a:cubicBezTo>
                  <a:cubicBezTo>
                    <a:pt x="57" y="70"/>
                    <a:pt x="80" y="46"/>
                    <a:pt x="104" y="22"/>
                  </a:cubicBezTo>
                  <a:cubicBezTo>
                    <a:pt x="112" y="14"/>
                    <a:pt x="109" y="0"/>
                    <a:pt x="9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4" name="Google Shape;14304;p56"/>
            <p:cNvSpPr/>
            <p:nvPr/>
          </p:nvSpPr>
          <p:spPr>
            <a:xfrm>
              <a:off x="4811300" y="3116775"/>
              <a:ext cx="1725" cy="1325"/>
            </a:xfrm>
            <a:custGeom>
              <a:avLst/>
              <a:gdLst/>
              <a:ahLst/>
              <a:cxnLst/>
              <a:rect l="l" t="t" r="r" b="b"/>
              <a:pathLst>
                <a:path w="69" h="53" extrusionOk="0">
                  <a:moveTo>
                    <a:pt x="57" y="0"/>
                  </a:moveTo>
                  <a:cubicBezTo>
                    <a:pt x="55" y="0"/>
                    <a:pt x="51" y="2"/>
                    <a:pt x="48" y="5"/>
                  </a:cubicBezTo>
                  <a:lnTo>
                    <a:pt x="13" y="40"/>
                  </a:lnTo>
                  <a:cubicBezTo>
                    <a:pt x="1" y="40"/>
                    <a:pt x="13" y="52"/>
                    <a:pt x="24" y="52"/>
                  </a:cubicBezTo>
                  <a:lnTo>
                    <a:pt x="60" y="29"/>
                  </a:lnTo>
                  <a:cubicBezTo>
                    <a:pt x="69" y="11"/>
                    <a:pt x="65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5" name="Google Shape;14305;p56"/>
            <p:cNvSpPr/>
            <p:nvPr/>
          </p:nvSpPr>
          <p:spPr>
            <a:xfrm>
              <a:off x="4813175" y="3080450"/>
              <a:ext cx="8275" cy="19725"/>
            </a:xfrm>
            <a:custGeom>
              <a:avLst/>
              <a:gdLst/>
              <a:ahLst/>
              <a:cxnLst/>
              <a:rect l="l" t="t" r="r" b="b"/>
              <a:pathLst>
                <a:path w="331" h="789" extrusionOk="0">
                  <a:moveTo>
                    <a:pt x="42" y="1"/>
                  </a:moveTo>
                  <a:cubicBezTo>
                    <a:pt x="25" y="1"/>
                    <a:pt x="0" y="14"/>
                    <a:pt x="9" y="41"/>
                  </a:cubicBezTo>
                  <a:cubicBezTo>
                    <a:pt x="69" y="303"/>
                    <a:pt x="247" y="517"/>
                    <a:pt x="283" y="779"/>
                  </a:cubicBezTo>
                  <a:cubicBezTo>
                    <a:pt x="283" y="785"/>
                    <a:pt x="289" y="788"/>
                    <a:pt x="295" y="788"/>
                  </a:cubicBezTo>
                  <a:cubicBezTo>
                    <a:pt x="301" y="788"/>
                    <a:pt x="307" y="785"/>
                    <a:pt x="307" y="779"/>
                  </a:cubicBezTo>
                  <a:cubicBezTo>
                    <a:pt x="330" y="517"/>
                    <a:pt x="247" y="196"/>
                    <a:pt x="57" y="5"/>
                  </a:cubicBezTo>
                  <a:cubicBezTo>
                    <a:pt x="54" y="2"/>
                    <a:pt x="48" y="1"/>
                    <a:pt x="4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6" name="Google Shape;14306;p56"/>
            <p:cNvSpPr/>
            <p:nvPr/>
          </p:nvSpPr>
          <p:spPr>
            <a:xfrm>
              <a:off x="4728500" y="3153550"/>
              <a:ext cx="62125" cy="50500"/>
            </a:xfrm>
            <a:custGeom>
              <a:avLst/>
              <a:gdLst/>
              <a:ahLst/>
              <a:cxnLst/>
              <a:rect l="l" t="t" r="r" b="b"/>
              <a:pathLst>
                <a:path w="2485" h="2020" extrusionOk="0">
                  <a:moveTo>
                    <a:pt x="2428" y="1"/>
                  </a:moveTo>
                  <a:cubicBezTo>
                    <a:pt x="2419" y="1"/>
                    <a:pt x="2411" y="4"/>
                    <a:pt x="2408" y="10"/>
                  </a:cubicBezTo>
                  <a:cubicBezTo>
                    <a:pt x="1836" y="903"/>
                    <a:pt x="765" y="1284"/>
                    <a:pt x="27" y="1975"/>
                  </a:cubicBezTo>
                  <a:cubicBezTo>
                    <a:pt x="1" y="2000"/>
                    <a:pt x="18" y="2020"/>
                    <a:pt x="35" y="2020"/>
                  </a:cubicBezTo>
                  <a:cubicBezTo>
                    <a:pt x="41" y="2020"/>
                    <a:pt x="47" y="2017"/>
                    <a:pt x="50" y="2010"/>
                  </a:cubicBezTo>
                  <a:cubicBezTo>
                    <a:pt x="836" y="1367"/>
                    <a:pt x="1896" y="927"/>
                    <a:pt x="2467" y="46"/>
                  </a:cubicBezTo>
                  <a:cubicBezTo>
                    <a:pt x="2484" y="20"/>
                    <a:pt x="2452" y="1"/>
                    <a:pt x="242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7" name="Google Shape;14307;p56"/>
            <p:cNvSpPr/>
            <p:nvPr/>
          </p:nvSpPr>
          <p:spPr>
            <a:xfrm>
              <a:off x="4652100" y="3250225"/>
              <a:ext cx="14850" cy="11400"/>
            </a:xfrm>
            <a:custGeom>
              <a:avLst/>
              <a:gdLst/>
              <a:ahLst/>
              <a:cxnLst/>
              <a:rect l="l" t="t" r="r" b="b"/>
              <a:pathLst>
                <a:path w="594" h="456" extrusionOk="0">
                  <a:moveTo>
                    <a:pt x="507" y="1"/>
                  </a:moveTo>
                  <a:cubicBezTo>
                    <a:pt x="496" y="1"/>
                    <a:pt x="485" y="4"/>
                    <a:pt x="475" y="13"/>
                  </a:cubicBezTo>
                  <a:cubicBezTo>
                    <a:pt x="308" y="132"/>
                    <a:pt x="142" y="239"/>
                    <a:pt x="11" y="406"/>
                  </a:cubicBezTo>
                  <a:cubicBezTo>
                    <a:pt x="0" y="426"/>
                    <a:pt x="17" y="456"/>
                    <a:pt x="44" y="456"/>
                  </a:cubicBezTo>
                  <a:cubicBezTo>
                    <a:pt x="49" y="456"/>
                    <a:pt x="53" y="455"/>
                    <a:pt x="58" y="453"/>
                  </a:cubicBezTo>
                  <a:cubicBezTo>
                    <a:pt x="225" y="334"/>
                    <a:pt x="380" y="227"/>
                    <a:pt x="535" y="120"/>
                  </a:cubicBezTo>
                  <a:cubicBezTo>
                    <a:pt x="594" y="8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8" name="Google Shape;14308;p56"/>
            <p:cNvSpPr/>
            <p:nvPr/>
          </p:nvSpPr>
          <p:spPr>
            <a:xfrm>
              <a:off x="4521525" y="3337700"/>
              <a:ext cx="35825" cy="19450"/>
            </a:xfrm>
            <a:custGeom>
              <a:avLst/>
              <a:gdLst/>
              <a:ahLst/>
              <a:cxnLst/>
              <a:rect l="l" t="t" r="r" b="b"/>
              <a:pathLst>
                <a:path w="1433" h="778" extrusionOk="0">
                  <a:moveTo>
                    <a:pt x="1375" y="1"/>
                  </a:moveTo>
                  <a:cubicBezTo>
                    <a:pt x="1371" y="1"/>
                    <a:pt x="1368" y="1"/>
                    <a:pt x="1364" y="2"/>
                  </a:cubicBezTo>
                  <a:cubicBezTo>
                    <a:pt x="900" y="145"/>
                    <a:pt x="483" y="467"/>
                    <a:pt x="66" y="681"/>
                  </a:cubicBezTo>
                  <a:cubicBezTo>
                    <a:pt x="0" y="714"/>
                    <a:pt x="36" y="777"/>
                    <a:pt x="89" y="777"/>
                  </a:cubicBezTo>
                  <a:cubicBezTo>
                    <a:pt x="93" y="777"/>
                    <a:pt x="98" y="777"/>
                    <a:pt x="102" y="776"/>
                  </a:cubicBezTo>
                  <a:cubicBezTo>
                    <a:pt x="531" y="562"/>
                    <a:pt x="1007" y="371"/>
                    <a:pt x="1400" y="86"/>
                  </a:cubicBezTo>
                  <a:cubicBezTo>
                    <a:pt x="1433" y="64"/>
                    <a:pt x="1415" y="1"/>
                    <a:pt x="137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9" name="Google Shape;14309;p56"/>
            <p:cNvSpPr/>
            <p:nvPr/>
          </p:nvSpPr>
          <p:spPr>
            <a:xfrm>
              <a:off x="4591750" y="3318325"/>
              <a:ext cx="5825" cy="3400"/>
            </a:xfrm>
            <a:custGeom>
              <a:avLst/>
              <a:gdLst/>
              <a:ahLst/>
              <a:cxnLst/>
              <a:rect l="l" t="t" r="r" b="b"/>
              <a:pathLst>
                <a:path w="233" h="136" extrusionOk="0">
                  <a:moveTo>
                    <a:pt x="200" y="1"/>
                  </a:moveTo>
                  <a:cubicBezTo>
                    <a:pt x="196" y="1"/>
                    <a:pt x="191" y="2"/>
                    <a:pt x="186" y="3"/>
                  </a:cubicBezTo>
                  <a:cubicBezTo>
                    <a:pt x="163" y="27"/>
                    <a:pt x="103" y="63"/>
                    <a:pt x="55" y="63"/>
                  </a:cubicBezTo>
                  <a:cubicBezTo>
                    <a:pt x="0" y="74"/>
                    <a:pt x="16" y="136"/>
                    <a:pt x="57" y="136"/>
                  </a:cubicBezTo>
                  <a:cubicBezTo>
                    <a:pt x="60" y="136"/>
                    <a:pt x="64" y="135"/>
                    <a:pt x="67" y="134"/>
                  </a:cubicBezTo>
                  <a:cubicBezTo>
                    <a:pt x="139" y="122"/>
                    <a:pt x="174" y="87"/>
                    <a:pt x="222" y="51"/>
                  </a:cubicBezTo>
                  <a:cubicBezTo>
                    <a:pt x="232" y="30"/>
                    <a:pt x="225" y="1"/>
                    <a:pt x="20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0" name="Google Shape;14310;p56"/>
            <p:cNvSpPr/>
            <p:nvPr/>
          </p:nvSpPr>
          <p:spPr>
            <a:xfrm>
              <a:off x="4621150" y="3307050"/>
              <a:ext cx="7700" cy="2800"/>
            </a:xfrm>
            <a:custGeom>
              <a:avLst/>
              <a:gdLst/>
              <a:ahLst/>
              <a:cxnLst/>
              <a:rect l="l" t="t" r="r" b="b"/>
              <a:pathLst>
                <a:path w="308" h="112" extrusionOk="0">
                  <a:moveTo>
                    <a:pt x="290" y="0"/>
                  </a:moveTo>
                  <a:cubicBezTo>
                    <a:pt x="288" y="0"/>
                    <a:pt x="286" y="1"/>
                    <a:pt x="284" y="2"/>
                  </a:cubicBezTo>
                  <a:cubicBezTo>
                    <a:pt x="189" y="2"/>
                    <a:pt x="106" y="49"/>
                    <a:pt x="10" y="85"/>
                  </a:cubicBezTo>
                  <a:cubicBezTo>
                    <a:pt x="0" y="85"/>
                    <a:pt x="8" y="111"/>
                    <a:pt x="32" y="111"/>
                  </a:cubicBezTo>
                  <a:cubicBezTo>
                    <a:pt x="36" y="111"/>
                    <a:pt x="41" y="111"/>
                    <a:pt x="46" y="109"/>
                  </a:cubicBezTo>
                  <a:cubicBezTo>
                    <a:pt x="118" y="85"/>
                    <a:pt x="201" y="49"/>
                    <a:pt x="284" y="49"/>
                  </a:cubicBezTo>
                  <a:cubicBezTo>
                    <a:pt x="306" y="49"/>
                    <a:pt x="308" y="0"/>
                    <a:pt x="29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1" name="Google Shape;14311;p56"/>
            <p:cNvSpPr/>
            <p:nvPr/>
          </p:nvSpPr>
          <p:spPr>
            <a:xfrm>
              <a:off x="4663825" y="3274775"/>
              <a:ext cx="16050" cy="10825"/>
            </a:xfrm>
            <a:custGeom>
              <a:avLst/>
              <a:gdLst/>
              <a:ahLst/>
              <a:cxnLst/>
              <a:rect l="l" t="t" r="r" b="b"/>
              <a:pathLst>
                <a:path w="642" h="433" extrusionOk="0">
                  <a:moveTo>
                    <a:pt x="604" y="0"/>
                  </a:moveTo>
                  <a:cubicBezTo>
                    <a:pt x="599" y="0"/>
                    <a:pt x="594" y="2"/>
                    <a:pt x="589" y="7"/>
                  </a:cubicBezTo>
                  <a:cubicBezTo>
                    <a:pt x="387" y="90"/>
                    <a:pt x="208" y="209"/>
                    <a:pt x="30" y="328"/>
                  </a:cubicBezTo>
                  <a:cubicBezTo>
                    <a:pt x="0" y="368"/>
                    <a:pt x="36" y="432"/>
                    <a:pt x="84" y="432"/>
                  </a:cubicBezTo>
                  <a:cubicBezTo>
                    <a:pt x="93" y="432"/>
                    <a:pt x="103" y="430"/>
                    <a:pt x="113" y="424"/>
                  </a:cubicBezTo>
                  <a:cubicBezTo>
                    <a:pt x="268" y="281"/>
                    <a:pt x="447" y="162"/>
                    <a:pt x="613" y="43"/>
                  </a:cubicBezTo>
                  <a:cubicBezTo>
                    <a:pt x="642" y="33"/>
                    <a:pt x="624" y="0"/>
                    <a:pt x="6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2" name="Google Shape;14312;p56"/>
            <p:cNvSpPr/>
            <p:nvPr/>
          </p:nvSpPr>
          <p:spPr>
            <a:xfrm>
              <a:off x="4698600" y="3250825"/>
              <a:ext cx="9125" cy="8500"/>
            </a:xfrm>
            <a:custGeom>
              <a:avLst/>
              <a:gdLst/>
              <a:ahLst/>
              <a:cxnLst/>
              <a:rect l="l" t="t" r="r" b="b"/>
              <a:pathLst>
                <a:path w="365" h="340" extrusionOk="0">
                  <a:moveTo>
                    <a:pt x="365" y="1"/>
                  </a:moveTo>
                  <a:lnTo>
                    <a:pt x="365" y="1"/>
                  </a:lnTo>
                  <a:cubicBezTo>
                    <a:pt x="246" y="132"/>
                    <a:pt x="115" y="215"/>
                    <a:pt x="8" y="334"/>
                  </a:cubicBezTo>
                  <a:cubicBezTo>
                    <a:pt x="127" y="215"/>
                    <a:pt x="246" y="132"/>
                    <a:pt x="365" y="1"/>
                  </a:cubicBezTo>
                  <a:close/>
                  <a:moveTo>
                    <a:pt x="8" y="334"/>
                  </a:moveTo>
                  <a:cubicBezTo>
                    <a:pt x="0" y="334"/>
                    <a:pt x="3" y="339"/>
                    <a:pt x="5" y="339"/>
                  </a:cubicBezTo>
                  <a:cubicBezTo>
                    <a:pt x="7" y="339"/>
                    <a:pt x="8" y="338"/>
                    <a:pt x="8" y="334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3" name="Google Shape;14313;p56"/>
            <p:cNvSpPr/>
            <p:nvPr/>
          </p:nvSpPr>
          <p:spPr>
            <a:xfrm>
              <a:off x="4730725" y="3230325"/>
              <a:ext cx="1625" cy="1600"/>
            </a:xfrm>
            <a:custGeom>
              <a:avLst/>
              <a:gdLst/>
              <a:ahLst/>
              <a:cxnLst/>
              <a:rect l="l" t="t" r="r" b="b"/>
              <a:pathLst>
                <a:path w="65" h="64" extrusionOk="0">
                  <a:moveTo>
                    <a:pt x="51" y="1"/>
                  </a:moveTo>
                  <a:cubicBezTo>
                    <a:pt x="46" y="1"/>
                    <a:pt x="40" y="4"/>
                    <a:pt x="33" y="11"/>
                  </a:cubicBezTo>
                  <a:lnTo>
                    <a:pt x="9" y="35"/>
                  </a:lnTo>
                  <a:cubicBezTo>
                    <a:pt x="0" y="52"/>
                    <a:pt x="4" y="63"/>
                    <a:pt x="12" y="63"/>
                  </a:cubicBezTo>
                  <a:cubicBezTo>
                    <a:pt x="14" y="63"/>
                    <a:pt x="18" y="62"/>
                    <a:pt x="21" y="59"/>
                  </a:cubicBezTo>
                  <a:lnTo>
                    <a:pt x="57" y="23"/>
                  </a:lnTo>
                  <a:cubicBezTo>
                    <a:pt x="65" y="15"/>
                    <a:pt x="62" y="1"/>
                    <a:pt x="5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4" name="Google Shape;14314;p56"/>
            <p:cNvSpPr/>
            <p:nvPr/>
          </p:nvSpPr>
          <p:spPr>
            <a:xfrm>
              <a:off x="4731500" y="3196900"/>
              <a:ext cx="25850" cy="16675"/>
            </a:xfrm>
            <a:custGeom>
              <a:avLst/>
              <a:gdLst/>
              <a:ahLst/>
              <a:cxnLst/>
              <a:rect l="l" t="t" r="r" b="b"/>
              <a:pathLst>
                <a:path w="1034" h="667" extrusionOk="0">
                  <a:moveTo>
                    <a:pt x="998" y="1"/>
                  </a:moveTo>
                  <a:cubicBezTo>
                    <a:pt x="995" y="1"/>
                    <a:pt x="993" y="1"/>
                    <a:pt x="990" y="3"/>
                  </a:cubicBezTo>
                  <a:cubicBezTo>
                    <a:pt x="835" y="50"/>
                    <a:pt x="704" y="122"/>
                    <a:pt x="573" y="217"/>
                  </a:cubicBezTo>
                  <a:cubicBezTo>
                    <a:pt x="407" y="336"/>
                    <a:pt x="240" y="526"/>
                    <a:pt x="49" y="598"/>
                  </a:cubicBezTo>
                  <a:cubicBezTo>
                    <a:pt x="0" y="608"/>
                    <a:pt x="16" y="666"/>
                    <a:pt x="57" y="666"/>
                  </a:cubicBezTo>
                  <a:cubicBezTo>
                    <a:pt x="65" y="666"/>
                    <a:pt x="75" y="664"/>
                    <a:pt x="85" y="657"/>
                  </a:cubicBezTo>
                  <a:cubicBezTo>
                    <a:pt x="240" y="586"/>
                    <a:pt x="395" y="515"/>
                    <a:pt x="526" y="407"/>
                  </a:cubicBezTo>
                  <a:cubicBezTo>
                    <a:pt x="680" y="288"/>
                    <a:pt x="823" y="145"/>
                    <a:pt x="1002" y="50"/>
                  </a:cubicBezTo>
                  <a:cubicBezTo>
                    <a:pt x="1034" y="40"/>
                    <a:pt x="1018" y="1"/>
                    <a:pt x="9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5" name="Google Shape;14315;p56"/>
            <p:cNvSpPr/>
            <p:nvPr/>
          </p:nvSpPr>
          <p:spPr>
            <a:xfrm>
              <a:off x="4806900" y="3054900"/>
              <a:ext cx="5025" cy="6050"/>
            </a:xfrm>
            <a:custGeom>
              <a:avLst/>
              <a:gdLst/>
              <a:ahLst/>
              <a:cxnLst/>
              <a:rect l="l" t="t" r="r" b="b"/>
              <a:pathLst>
                <a:path w="201" h="242" extrusionOk="0">
                  <a:moveTo>
                    <a:pt x="15" y="0"/>
                  </a:moveTo>
                  <a:cubicBezTo>
                    <a:pt x="6" y="0"/>
                    <a:pt x="0" y="17"/>
                    <a:pt x="10" y="27"/>
                  </a:cubicBezTo>
                  <a:cubicBezTo>
                    <a:pt x="81" y="75"/>
                    <a:pt x="141" y="170"/>
                    <a:pt x="189" y="241"/>
                  </a:cubicBezTo>
                  <a:cubicBezTo>
                    <a:pt x="189" y="241"/>
                    <a:pt x="200" y="241"/>
                    <a:pt x="200" y="230"/>
                  </a:cubicBezTo>
                  <a:cubicBezTo>
                    <a:pt x="165" y="134"/>
                    <a:pt x="93" y="39"/>
                    <a:pt x="22" y="3"/>
                  </a:cubicBezTo>
                  <a:cubicBezTo>
                    <a:pt x="20" y="1"/>
                    <a:pt x="17" y="0"/>
                    <a:pt x="1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6" name="Google Shape;14316;p56"/>
            <p:cNvSpPr/>
            <p:nvPr/>
          </p:nvSpPr>
          <p:spPr>
            <a:xfrm>
              <a:off x="4781825" y="3014600"/>
              <a:ext cx="9850" cy="15950"/>
            </a:xfrm>
            <a:custGeom>
              <a:avLst/>
              <a:gdLst/>
              <a:ahLst/>
              <a:cxnLst/>
              <a:rect l="l" t="t" r="r" b="b"/>
              <a:pathLst>
                <a:path w="394" h="638" extrusionOk="0">
                  <a:moveTo>
                    <a:pt x="54" y="0"/>
                  </a:moveTo>
                  <a:cubicBezTo>
                    <a:pt x="30" y="0"/>
                    <a:pt x="1" y="30"/>
                    <a:pt x="1" y="67"/>
                  </a:cubicBezTo>
                  <a:cubicBezTo>
                    <a:pt x="25" y="163"/>
                    <a:pt x="132" y="270"/>
                    <a:pt x="180" y="365"/>
                  </a:cubicBezTo>
                  <a:cubicBezTo>
                    <a:pt x="239" y="448"/>
                    <a:pt x="263" y="556"/>
                    <a:pt x="346" y="627"/>
                  </a:cubicBezTo>
                  <a:cubicBezTo>
                    <a:pt x="354" y="634"/>
                    <a:pt x="361" y="637"/>
                    <a:pt x="368" y="637"/>
                  </a:cubicBezTo>
                  <a:cubicBezTo>
                    <a:pt x="382" y="637"/>
                    <a:pt x="394" y="623"/>
                    <a:pt x="394" y="615"/>
                  </a:cubicBezTo>
                  <a:cubicBezTo>
                    <a:pt x="394" y="496"/>
                    <a:pt x="346" y="413"/>
                    <a:pt x="287" y="306"/>
                  </a:cubicBezTo>
                  <a:cubicBezTo>
                    <a:pt x="227" y="198"/>
                    <a:pt x="168" y="67"/>
                    <a:pt x="72" y="8"/>
                  </a:cubicBezTo>
                  <a:cubicBezTo>
                    <a:pt x="67" y="3"/>
                    <a:pt x="61" y="0"/>
                    <a:pt x="5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7" name="Google Shape;14317;p56"/>
            <p:cNvSpPr/>
            <p:nvPr/>
          </p:nvSpPr>
          <p:spPr>
            <a:xfrm>
              <a:off x="4773800" y="2927275"/>
              <a:ext cx="24425" cy="89725"/>
            </a:xfrm>
            <a:custGeom>
              <a:avLst/>
              <a:gdLst/>
              <a:ahLst/>
              <a:cxnLst/>
              <a:rect l="l" t="t" r="r" b="b"/>
              <a:pathLst>
                <a:path w="977" h="3589" extrusionOk="0">
                  <a:moveTo>
                    <a:pt x="37" y="1"/>
                  </a:moveTo>
                  <a:cubicBezTo>
                    <a:pt x="16" y="1"/>
                    <a:pt x="0" y="16"/>
                    <a:pt x="0" y="48"/>
                  </a:cubicBezTo>
                  <a:cubicBezTo>
                    <a:pt x="143" y="632"/>
                    <a:pt x="96" y="1227"/>
                    <a:pt x="215" y="1822"/>
                  </a:cubicBezTo>
                  <a:cubicBezTo>
                    <a:pt x="334" y="2358"/>
                    <a:pt x="727" y="2977"/>
                    <a:pt x="596" y="3525"/>
                  </a:cubicBezTo>
                  <a:cubicBezTo>
                    <a:pt x="596" y="3557"/>
                    <a:pt x="628" y="3588"/>
                    <a:pt x="656" y="3588"/>
                  </a:cubicBezTo>
                  <a:cubicBezTo>
                    <a:pt x="670" y="3588"/>
                    <a:pt x="683" y="3580"/>
                    <a:pt x="691" y="3560"/>
                  </a:cubicBezTo>
                  <a:cubicBezTo>
                    <a:pt x="977" y="3084"/>
                    <a:pt x="715" y="2513"/>
                    <a:pt x="560" y="2060"/>
                  </a:cubicBezTo>
                  <a:cubicBezTo>
                    <a:pt x="346" y="1405"/>
                    <a:pt x="477" y="596"/>
                    <a:pt x="72" y="12"/>
                  </a:cubicBezTo>
                  <a:cubicBezTo>
                    <a:pt x="60" y="4"/>
                    <a:pt x="48" y="1"/>
                    <a:pt x="3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8" name="Google Shape;14318;p56"/>
            <p:cNvSpPr/>
            <p:nvPr/>
          </p:nvSpPr>
          <p:spPr>
            <a:xfrm>
              <a:off x="4758125" y="2901850"/>
              <a:ext cx="16600" cy="35750"/>
            </a:xfrm>
            <a:custGeom>
              <a:avLst/>
              <a:gdLst/>
              <a:ahLst/>
              <a:cxnLst/>
              <a:rect l="l" t="t" r="r" b="b"/>
              <a:pathLst>
                <a:path w="664" h="1430" extrusionOk="0">
                  <a:moveTo>
                    <a:pt x="60" y="0"/>
                  </a:moveTo>
                  <a:cubicBezTo>
                    <a:pt x="29" y="0"/>
                    <a:pt x="0" y="21"/>
                    <a:pt x="8" y="53"/>
                  </a:cubicBezTo>
                  <a:cubicBezTo>
                    <a:pt x="127" y="517"/>
                    <a:pt x="354" y="910"/>
                    <a:pt x="461" y="1375"/>
                  </a:cubicBezTo>
                  <a:cubicBezTo>
                    <a:pt x="467" y="1412"/>
                    <a:pt x="499" y="1430"/>
                    <a:pt x="530" y="1430"/>
                  </a:cubicBezTo>
                  <a:cubicBezTo>
                    <a:pt x="559" y="1430"/>
                    <a:pt x="586" y="1415"/>
                    <a:pt x="592" y="1387"/>
                  </a:cubicBezTo>
                  <a:cubicBezTo>
                    <a:pt x="663" y="898"/>
                    <a:pt x="366" y="410"/>
                    <a:pt x="104" y="17"/>
                  </a:cubicBezTo>
                  <a:cubicBezTo>
                    <a:pt x="92" y="5"/>
                    <a:pt x="76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9" name="Google Shape;14319;p56"/>
            <p:cNvSpPr/>
            <p:nvPr/>
          </p:nvSpPr>
          <p:spPr>
            <a:xfrm>
              <a:off x="4713375" y="2838875"/>
              <a:ext cx="38600" cy="37150"/>
            </a:xfrm>
            <a:custGeom>
              <a:avLst/>
              <a:gdLst/>
              <a:ahLst/>
              <a:cxnLst/>
              <a:rect l="l" t="t" r="r" b="b"/>
              <a:pathLst>
                <a:path w="1544" h="1486" extrusionOk="0">
                  <a:moveTo>
                    <a:pt x="72" y="0"/>
                  </a:moveTo>
                  <a:cubicBezTo>
                    <a:pt x="24" y="0"/>
                    <a:pt x="0" y="36"/>
                    <a:pt x="24" y="84"/>
                  </a:cubicBezTo>
                  <a:cubicBezTo>
                    <a:pt x="191" y="322"/>
                    <a:pt x="536" y="441"/>
                    <a:pt x="774" y="608"/>
                  </a:cubicBezTo>
                  <a:cubicBezTo>
                    <a:pt x="1096" y="834"/>
                    <a:pt x="1322" y="1108"/>
                    <a:pt x="1489" y="1465"/>
                  </a:cubicBezTo>
                  <a:cubicBezTo>
                    <a:pt x="1489" y="1479"/>
                    <a:pt x="1498" y="1486"/>
                    <a:pt x="1509" y="1486"/>
                  </a:cubicBezTo>
                  <a:cubicBezTo>
                    <a:pt x="1525" y="1486"/>
                    <a:pt x="1544" y="1470"/>
                    <a:pt x="1536" y="1441"/>
                  </a:cubicBezTo>
                  <a:cubicBezTo>
                    <a:pt x="1394" y="1096"/>
                    <a:pt x="1203" y="798"/>
                    <a:pt x="953" y="536"/>
                  </a:cubicBezTo>
                  <a:cubicBezTo>
                    <a:pt x="739" y="310"/>
                    <a:pt x="381" y="12"/>
                    <a:pt x="7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0" name="Google Shape;14320;p56"/>
            <p:cNvSpPr/>
            <p:nvPr/>
          </p:nvSpPr>
          <p:spPr>
            <a:xfrm>
              <a:off x="4629725" y="2792375"/>
              <a:ext cx="73400" cy="42975"/>
            </a:xfrm>
            <a:custGeom>
              <a:avLst/>
              <a:gdLst/>
              <a:ahLst/>
              <a:cxnLst/>
              <a:rect l="l" t="t" r="r" b="b"/>
              <a:pathLst>
                <a:path w="2936" h="1719" extrusionOk="0">
                  <a:moveTo>
                    <a:pt x="77" y="1"/>
                  </a:moveTo>
                  <a:cubicBezTo>
                    <a:pt x="38" y="1"/>
                    <a:pt x="1" y="31"/>
                    <a:pt x="1" y="74"/>
                  </a:cubicBezTo>
                  <a:cubicBezTo>
                    <a:pt x="48" y="527"/>
                    <a:pt x="727" y="860"/>
                    <a:pt x="1084" y="1051"/>
                  </a:cubicBezTo>
                  <a:cubicBezTo>
                    <a:pt x="1668" y="1360"/>
                    <a:pt x="2263" y="1563"/>
                    <a:pt x="2906" y="1706"/>
                  </a:cubicBezTo>
                  <a:cubicBezTo>
                    <a:pt x="2912" y="1715"/>
                    <a:pt x="2918" y="1719"/>
                    <a:pt x="2922" y="1719"/>
                  </a:cubicBezTo>
                  <a:cubicBezTo>
                    <a:pt x="2934" y="1719"/>
                    <a:pt x="2935" y="1691"/>
                    <a:pt x="2918" y="1682"/>
                  </a:cubicBezTo>
                  <a:cubicBezTo>
                    <a:pt x="2442" y="1396"/>
                    <a:pt x="1918" y="1182"/>
                    <a:pt x="1430" y="932"/>
                  </a:cubicBezTo>
                  <a:cubicBezTo>
                    <a:pt x="1156" y="801"/>
                    <a:pt x="894" y="670"/>
                    <a:pt x="656" y="491"/>
                  </a:cubicBezTo>
                  <a:cubicBezTo>
                    <a:pt x="465" y="348"/>
                    <a:pt x="310" y="134"/>
                    <a:pt x="120" y="15"/>
                  </a:cubicBezTo>
                  <a:cubicBezTo>
                    <a:pt x="107" y="5"/>
                    <a:pt x="92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1" name="Google Shape;14321;p56"/>
            <p:cNvSpPr/>
            <p:nvPr/>
          </p:nvSpPr>
          <p:spPr>
            <a:xfrm>
              <a:off x="4634800" y="2762800"/>
              <a:ext cx="2875" cy="8150"/>
            </a:xfrm>
            <a:custGeom>
              <a:avLst/>
              <a:gdLst/>
              <a:ahLst/>
              <a:cxnLst/>
              <a:rect l="l" t="t" r="r" b="b"/>
              <a:pathLst>
                <a:path w="115" h="326" extrusionOk="0">
                  <a:moveTo>
                    <a:pt x="94" y="1"/>
                  </a:moveTo>
                  <a:cubicBezTo>
                    <a:pt x="88" y="1"/>
                    <a:pt x="84" y="6"/>
                    <a:pt x="84" y="19"/>
                  </a:cubicBezTo>
                  <a:cubicBezTo>
                    <a:pt x="36" y="103"/>
                    <a:pt x="36" y="210"/>
                    <a:pt x="0" y="317"/>
                  </a:cubicBezTo>
                  <a:cubicBezTo>
                    <a:pt x="0" y="323"/>
                    <a:pt x="9" y="326"/>
                    <a:pt x="18" y="326"/>
                  </a:cubicBezTo>
                  <a:cubicBezTo>
                    <a:pt x="27" y="326"/>
                    <a:pt x="36" y="323"/>
                    <a:pt x="36" y="317"/>
                  </a:cubicBezTo>
                  <a:cubicBezTo>
                    <a:pt x="60" y="222"/>
                    <a:pt x="60" y="126"/>
                    <a:pt x="107" y="31"/>
                  </a:cubicBezTo>
                  <a:cubicBezTo>
                    <a:pt x="115" y="16"/>
                    <a:pt x="103" y="1"/>
                    <a:pt x="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2" name="Google Shape;14322;p56"/>
            <p:cNvSpPr/>
            <p:nvPr/>
          </p:nvSpPr>
          <p:spPr>
            <a:xfrm>
              <a:off x="4640750" y="2704025"/>
              <a:ext cx="20850" cy="30475"/>
            </a:xfrm>
            <a:custGeom>
              <a:avLst/>
              <a:gdLst/>
              <a:ahLst/>
              <a:cxnLst/>
              <a:rect l="l" t="t" r="r" b="b"/>
              <a:pathLst>
                <a:path w="834" h="1219" extrusionOk="0">
                  <a:moveTo>
                    <a:pt x="822" y="1"/>
                  </a:moveTo>
                  <a:cubicBezTo>
                    <a:pt x="560" y="13"/>
                    <a:pt x="381" y="108"/>
                    <a:pt x="262" y="346"/>
                  </a:cubicBezTo>
                  <a:cubicBezTo>
                    <a:pt x="143" y="596"/>
                    <a:pt x="108" y="882"/>
                    <a:pt x="24" y="1144"/>
                  </a:cubicBezTo>
                  <a:cubicBezTo>
                    <a:pt x="0" y="1184"/>
                    <a:pt x="41" y="1219"/>
                    <a:pt x="78" y="1219"/>
                  </a:cubicBezTo>
                  <a:cubicBezTo>
                    <a:pt x="95" y="1219"/>
                    <a:pt x="112" y="1211"/>
                    <a:pt x="119" y="1191"/>
                  </a:cubicBezTo>
                  <a:cubicBezTo>
                    <a:pt x="298" y="834"/>
                    <a:pt x="393" y="168"/>
                    <a:pt x="822" y="37"/>
                  </a:cubicBezTo>
                  <a:cubicBezTo>
                    <a:pt x="834" y="37"/>
                    <a:pt x="834" y="1"/>
                    <a:pt x="82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3" name="Google Shape;14323;p56"/>
            <p:cNvSpPr/>
            <p:nvPr/>
          </p:nvSpPr>
          <p:spPr>
            <a:xfrm>
              <a:off x="4675575" y="2678875"/>
              <a:ext cx="41100" cy="18075"/>
            </a:xfrm>
            <a:custGeom>
              <a:avLst/>
              <a:gdLst/>
              <a:ahLst/>
              <a:cxnLst/>
              <a:rect l="l" t="t" r="r" b="b"/>
              <a:pathLst>
                <a:path w="1644" h="723" extrusionOk="0">
                  <a:moveTo>
                    <a:pt x="1326" y="0"/>
                  </a:moveTo>
                  <a:cubicBezTo>
                    <a:pt x="852" y="0"/>
                    <a:pt x="374" y="415"/>
                    <a:pt x="36" y="673"/>
                  </a:cubicBezTo>
                  <a:cubicBezTo>
                    <a:pt x="1" y="691"/>
                    <a:pt x="11" y="722"/>
                    <a:pt x="34" y="722"/>
                  </a:cubicBezTo>
                  <a:cubicBezTo>
                    <a:pt x="42" y="722"/>
                    <a:pt x="51" y="718"/>
                    <a:pt x="60" y="709"/>
                  </a:cubicBezTo>
                  <a:cubicBezTo>
                    <a:pt x="310" y="531"/>
                    <a:pt x="536" y="388"/>
                    <a:pt x="834" y="292"/>
                  </a:cubicBezTo>
                  <a:cubicBezTo>
                    <a:pt x="1084" y="197"/>
                    <a:pt x="1334" y="185"/>
                    <a:pt x="1608" y="126"/>
                  </a:cubicBezTo>
                  <a:cubicBezTo>
                    <a:pt x="1643" y="114"/>
                    <a:pt x="1632" y="54"/>
                    <a:pt x="1608" y="54"/>
                  </a:cubicBezTo>
                  <a:cubicBezTo>
                    <a:pt x="1515" y="17"/>
                    <a:pt x="1420" y="0"/>
                    <a:pt x="132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4" name="Google Shape;14324;p56"/>
            <p:cNvSpPr/>
            <p:nvPr/>
          </p:nvSpPr>
          <p:spPr>
            <a:xfrm>
              <a:off x="4692000" y="2682900"/>
              <a:ext cx="25275" cy="10525"/>
            </a:xfrm>
            <a:custGeom>
              <a:avLst/>
              <a:gdLst/>
              <a:ahLst/>
              <a:cxnLst/>
              <a:rect l="l" t="t" r="r" b="b"/>
              <a:pathLst>
                <a:path w="1011" h="421" extrusionOk="0">
                  <a:moveTo>
                    <a:pt x="951" y="1"/>
                  </a:moveTo>
                  <a:cubicBezTo>
                    <a:pt x="629" y="60"/>
                    <a:pt x="236" y="108"/>
                    <a:pt x="10" y="370"/>
                  </a:cubicBezTo>
                  <a:cubicBezTo>
                    <a:pt x="0" y="399"/>
                    <a:pt x="7" y="420"/>
                    <a:pt x="22" y="420"/>
                  </a:cubicBezTo>
                  <a:cubicBezTo>
                    <a:pt x="26" y="420"/>
                    <a:pt x="30" y="419"/>
                    <a:pt x="34" y="417"/>
                  </a:cubicBezTo>
                  <a:cubicBezTo>
                    <a:pt x="332" y="251"/>
                    <a:pt x="629" y="143"/>
                    <a:pt x="963" y="60"/>
                  </a:cubicBezTo>
                  <a:cubicBezTo>
                    <a:pt x="1010" y="60"/>
                    <a:pt x="986" y="1"/>
                    <a:pt x="95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5" name="Google Shape;14325;p56"/>
            <p:cNvSpPr/>
            <p:nvPr/>
          </p:nvSpPr>
          <p:spPr>
            <a:xfrm>
              <a:off x="4655925" y="2702850"/>
              <a:ext cx="20275" cy="33225"/>
            </a:xfrm>
            <a:custGeom>
              <a:avLst/>
              <a:gdLst/>
              <a:ahLst/>
              <a:cxnLst/>
              <a:rect l="l" t="t" r="r" b="b"/>
              <a:pathLst>
                <a:path w="811" h="1329" extrusionOk="0">
                  <a:moveTo>
                    <a:pt x="774" y="0"/>
                  </a:moveTo>
                  <a:cubicBezTo>
                    <a:pt x="346" y="298"/>
                    <a:pt x="96" y="798"/>
                    <a:pt x="1" y="1298"/>
                  </a:cubicBezTo>
                  <a:cubicBezTo>
                    <a:pt x="1" y="1313"/>
                    <a:pt x="20" y="1328"/>
                    <a:pt x="34" y="1328"/>
                  </a:cubicBezTo>
                  <a:cubicBezTo>
                    <a:pt x="42" y="1328"/>
                    <a:pt x="48" y="1323"/>
                    <a:pt x="48" y="1310"/>
                  </a:cubicBezTo>
                  <a:cubicBezTo>
                    <a:pt x="179" y="810"/>
                    <a:pt x="346" y="346"/>
                    <a:pt x="774" y="36"/>
                  </a:cubicBezTo>
                  <a:cubicBezTo>
                    <a:pt x="810" y="24"/>
                    <a:pt x="798" y="0"/>
                    <a:pt x="77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6" name="Google Shape;14326;p56"/>
            <p:cNvSpPr/>
            <p:nvPr/>
          </p:nvSpPr>
          <p:spPr>
            <a:xfrm>
              <a:off x="4666475" y="2788200"/>
              <a:ext cx="29075" cy="16175"/>
            </a:xfrm>
            <a:custGeom>
              <a:avLst/>
              <a:gdLst/>
              <a:ahLst/>
              <a:cxnLst/>
              <a:rect l="l" t="t" r="r" b="b"/>
              <a:pathLst>
                <a:path w="1163" h="647" extrusionOk="0">
                  <a:moveTo>
                    <a:pt x="111" y="0"/>
                  </a:moveTo>
                  <a:cubicBezTo>
                    <a:pt x="51" y="0"/>
                    <a:pt x="0" y="97"/>
                    <a:pt x="79" y="146"/>
                  </a:cubicBezTo>
                  <a:cubicBezTo>
                    <a:pt x="388" y="349"/>
                    <a:pt x="733" y="634"/>
                    <a:pt x="1114" y="646"/>
                  </a:cubicBezTo>
                  <a:cubicBezTo>
                    <a:pt x="1162" y="646"/>
                    <a:pt x="1162" y="587"/>
                    <a:pt x="1138" y="575"/>
                  </a:cubicBezTo>
                  <a:cubicBezTo>
                    <a:pt x="936" y="503"/>
                    <a:pt x="769" y="444"/>
                    <a:pt x="603" y="325"/>
                  </a:cubicBezTo>
                  <a:lnTo>
                    <a:pt x="150" y="15"/>
                  </a:lnTo>
                  <a:cubicBezTo>
                    <a:pt x="137" y="5"/>
                    <a:pt x="124" y="0"/>
                    <a:pt x="11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7" name="Google Shape;14327;p56"/>
            <p:cNvSpPr/>
            <p:nvPr/>
          </p:nvSpPr>
          <p:spPr>
            <a:xfrm>
              <a:off x="4681200" y="2734900"/>
              <a:ext cx="17275" cy="24050"/>
            </a:xfrm>
            <a:custGeom>
              <a:avLst/>
              <a:gdLst/>
              <a:ahLst/>
              <a:cxnLst/>
              <a:rect l="l" t="t" r="r" b="b"/>
              <a:pathLst>
                <a:path w="691" h="962" extrusionOk="0">
                  <a:moveTo>
                    <a:pt x="642" y="1"/>
                  </a:moveTo>
                  <a:cubicBezTo>
                    <a:pt x="638" y="1"/>
                    <a:pt x="635" y="2"/>
                    <a:pt x="633" y="4"/>
                  </a:cubicBezTo>
                  <a:cubicBezTo>
                    <a:pt x="323" y="76"/>
                    <a:pt x="180" y="564"/>
                    <a:pt x="49" y="826"/>
                  </a:cubicBezTo>
                  <a:cubicBezTo>
                    <a:pt x="0" y="891"/>
                    <a:pt x="74" y="962"/>
                    <a:pt x="141" y="962"/>
                  </a:cubicBezTo>
                  <a:cubicBezTo>
                    <a:pt x="172" y="962"/>
                    <a:pt x="201" y="947"/>
                    <a:pt x="216" y="909"/>
                  </a:cubicBezTo>
                  <a:cubicBezTo>
                    <a:pt x="287" y="766"/>
                    <a:pt x="347" y="599"/>
                    <a:pt x="442" y="445"/>
                  </a:cubicBezTo>
                  <a:cubicBezTo>
                    <a:pt x="514" y="314"/>
                    <a:pt x="621" y="195"/>
                    <a:pt x="680" y="52"/>
                  </a:cubicBezTo>
                  <a:cubicBezTo>
                    <a:pt x="690" y="22"/>
                    <a:pt x="660" y="1"/>
                    <a:pt x="64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8" name="Google Shape;14328;p56"/>
            <p:cNvSpPr/>
            <p:nvPr/>
          </p:nvSpPr>
          <p:spPr>
            <a:xfrm>
              <a:off x="4734800" y="2693200"/>
              <a:ext cx="5900" cy="1625"/>
            </a:xfrm>
            <a:custGeom>
              <a:avLst/>
              <a:gdLst/>
              <a:ahLst/>
              <a:cxnLst/>
              <a:rect l="l" t="t" r="r" b="b"/>
              <a:pathLst>
                <a:path w="236" h="65" extrusionOk="0">
                  <a:moveTo>
                    <a:pt x="225" y="0"/>
                  </a:moveTo>
                  <a:cubicBezTo>
                    <a:pt x="222" y="0"/>
                    <a:pt x="219" y="2"/>
                    <a:pt x="215" y="5"/>
                  </a:cubicBezTo>
                  <a:cubicBezTo>
                    <a:pt x="167" y="29"/>
                    <a:pt x="96" y="29"/>
                    <a:pt x="48" y="29"/>
                  </a:cubicBezTo>
                  <a:cubicBezTo>
                    <a:pt x="1" y="29"/>
                    <a:pt x="1" y="65"/>
                    <a:pt x="36" y="65"/>
                  </a:cubicBezTo>
                  <a:cubicBezTo>
                    <a:pt x="96" y="65"/>
                    <a:pt x="167" y="65"/>
                    <a:pt x="227" y="17"/>
                  </a:cubicBezTo>
                  <a:cubicBezTo>
                    <a:pt x="235" y="9"/>
                    <a:pt x="232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9" name="Google Shape;14329;p56"/>
            <p:cNvSpPr/>
            <p:nvPr/>
          </p:nvSpPr>
          <p:spPr>
            <a:xfrm>
              <a:off x="4729525" y="2678275"/>
              <a:ext cx="22175" cy="10075"/>
            </a:xfrm>
            <a:custGeom>
              <a:avLst/>
              <a:gdLst/>
              <a:ahLst/>
              <a:cxnLst/>
              <a:rect l="l" t="t" r="r" b="b"/>
              <a:pathLst>
                <a:path w="887" h="403" extrusionOk="0">
                  <a:moveTo>
                    <a:pt x="332" y="1"/>
                  </a:moveTo>
                  <a:cubicBezTo>
                    <a:pt x="228" y="1"/>
                    <a:pt x="122" y="26"/>
                    <a:pt x="21" y="78"/>
                  </a:cubicBezTo>
                  <a:cubicBezTo>
                    <a:pt x="0" y="89"/>
                    <a:pt x="16" y="154"/>
                    <a:pt x="52" y="154"/>
                  </a:cubicBezTo>
                  <a:cubicBezTo>
                    <a:pt x="57" y="154"/>
                    <a:pt x="63" y="153"/>
                    <a:pt x="69" y="150"/>
                  </a:cubicBezTo>
                  <a:cubicBezTo>
                    <a:pt x="112" y="137"/>
                    <a:pt x="157" y="132"/>
                    <a:pt x="202" y="132"/>
                  </a:cubicBezTo>
                  <a:cubicBezTo>
                    <a:pt x="419" y="132"/>
                    <a:pt x="649" y="260"/>
                    <a:pt x="807" y="388"/>
                  </a:cubicBezTo>
                  <a:cubicBezTo>
                    <a:pt x="818" y="398"/>
                    <a:pt x="829" y="403"/>
                    <a:pt x="840" y="403"/>
                  </a:cubicBezTo>
                  <a:cubicBezTo>
                    <a:pt x="866" y="403"/>
                    <a:pt x="887" y="377"/>
                    <a:pt x="878" y="352"/>
                  </a:cubicBezTo>
                  <a:cubicBezTo>
                    <a:pt x="772" y="123"/>
                    <a:pt x="559" y="1"/>
                    <a:pt x="33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0" name="Google Shape;14330;p56"/>
            <p:cNvSpPr/>
            <p:nvPr/>
          </p:nvSpPr>
          <p:spPr>
            <a:xfrm>
              <a:off x="4759075" y="2690875"/>
              <a:ext cx="43925" cy="14525"/>
            </a:xfrm>
            <a:custGeom>
              <a:avLst/>
              <a:gdLst/>
              <a:ahLst/>
              <a:cxnLst/>
              <a:rect l="l" t="t" r="r" b="b"/>
              <a:pathLst>
                <a:path w="1757" h="581" extrusionOk="0">
                  <a:moveTo>
                    <a:pt x="104" y="0"/>
                  </a:moveTo>
                  <a:cubicBezTo>
                    <a:pt x="25" y="0"/>
                    <a:pt x="1" y="124"/>
                    <a:pt x="77" y="146"/>
                  </a:cubicBezTo>
                  <a:cubicBezTo>
                    <a:pt x="577" y="224"/>
                    <a:pt x="1086" y="580"/>
                    <a:pt x="1597" y="580"/>
                  </a:cubicBezTo>
                  <a:cubicBezTo>
                    <a:pt x="1634" y="580"/>
                    <a:pt x="1671" y="579"/>
                    <a:pt x="1709" y="574"/>
                  </a:cubicBezTo>
                  <a:cubicBezTo>
                    <a:pt x="1744" y="574"/>
                    <a:pt x="1756" y="515"/>
                    <a:pt x="1732" y="515"/>
                  </a:cubicBezTo>
                  <a:cubicBezTo>
                    <a:pt x="1411" y="455"/>
                    <a:pt x="1137" y="396"/>
                    <a:pt x="816" y="277"/>
                  </a:cubicBezTo>
                  <a:cubicBezTo>
                    <a:pt x="601" y="182"/>
                    <a:pt x="363" y="86"/>
                    <a:pt x="125" y="3"/>
                  </a:cubicBezTo>
                  <a:cubicBezTo>
                    <a:pt x="118" y="1"/>
                    <a:pt x="111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1" name="Google Shape;14331;p56"/>
            <p:cNvSpPr/>
            <p:nvPr/>
          </p:nvSpPr>
          <p:spPr>
            <a:xfrm>
              <a:off x="4816975" y="2698025"/>
              <a:ext cx="26800" cy="10300"/>
            </a:xfrm>
            <a:custGeom>
              <a:avLst/>
              <a:gdLst/>
              <a:ahLst/>
              <a:cxnLst/>
              <a:rect l="l" t="t" r="r" b="b"/>
              <a:pathLst>
                <a:path w="1072" h="412" extrusionOk="0">
                  <a:moveTo>
                    <a:pt x="964" y="1"/>
                  </a:moveTo>
                  <a:cubicBezTo>
                    <a:pt x="960" y="1"/>
                    <a:pt x="956" y="1"/>
                    <a:pt x="952" y="3"/>
                  </a:cubicBezTo>
                  <a:cubicBezTo>
                    <a:pt x="809" y="15"/>
                    <a:pt x="714" y="110"/>
                    <a:pt x="583" y="158"/>
                  </a:cubicBezTo>
                  <a:cubicBezTo>
                    <a:pt x="511" y="185"/>
                    <a:pt x="439" y="195"/>
                    <a:pt x="366" y="195"/>
                  </a:cubicBezTo>
                  <a:cubicBezTo>
                    <a:pt x="282" y="195"/>
                    <a:pt x="196" y="182"/>
                    <a:pt x="107" y="169"/>
                  </a:cubicBezTo>
                  <a:cubicBezTo>
                    <a:pt x="98" y="165"/>
                    <a:pt x="89" y="163"/>
                    <a:pt x="81" y="163"/>
                  </a:cubicBezTo>
                  <a:cubicBezTo>
                    <a:pt x="26" y="163"/>
                    <a:pt x="0" y="257"/>
                    <a:pt x="83" y="288"/>
                  </a:cubicBezTo>
                  <a:cubicBezTo>
                    <a:pt x="240" y="341"/>
                    <a:pt x="444" y="412"/>
                    <a:pt x="620" y="412"/>
                  </a:cubicBezTo>
                  <a:cubicBezTo>
                    <a:pt x="644" y="412"/>
                    <a:pt x="668" y="410"/>
                    <a:pt x="690" y="408"/>
                  </a:cubicBezTo>
                  <a:cubicBezTo>
                    <a:pt x="869" y="396"/>
                    <a:pt x="1071" y="253"/>
                    <a:pt x="1036" y="62"/>
                  </a:cubicBezTo>
                  <a:cubicBezTo>
                    <a:pt x="1036" y="41"/>
                    <a:pt x="998" y="1"/>
                    <a:pt x="96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2" name="Google Shape;14332;p56"/>
            <p:cNvSpPr/>
            <p:nvPr/>
          </p:nvSpPr>
          <p:spPr>
            <a:xfrm>
              <a:off x="4850125" y="2628725"/>
              <a:ext cx="17750" cy="61175"/>
            </a:xfrm>
            <a:custGeom>
              <a:avLst/>
              <a:gdLst/>
              <a:ahLst/>
              <a:cxnLst/>
              <a:rect l="l" t="t" r="r" b="b"/>
              <a:pathLst>
                <a:path w="710" h="2447" extrusionOk="0">
                  <a:moveTo>
                    <a:pt x="555" y="1"/>
                  </a:moveTo>
                  <a:cubicBezTo>
                    <a:pt x="537" y="1"/>
                    <a:pt x="519" y="12"/>
                    <a:pt x="519" y="36"/>
                  </a:cubicBezTo>
                  <a:cubicBezTo>
                    <a:pt x="496" y="465"/>
                    <a:pt x="496" y="965"/>
                    <a:pt x="412" y="1382"/>
                  </a:cubicBezTo>
                  <a:cubicBezTo>
                    <a:pt x="317" y="1751"/>
                    <a:pt x="103" y="2048"/>
                    <a:pt x="7" y="2418"/>
                  </a:cubicBezTo>
                  <a:cubicBezTo>
                    <a:pt x="1" y="2437"/>
                    <a:pt x="1" y="2446"/>
                    <a:pt x="5" y="2446"/>
                  </a:cubicBezTo>
                  <a:cubicBezTo>
                    <a:pt x="9" y="2446"/>
                    <a:pt x="14" y="2440"/>
                    <a:pt x="19" y="2429"/>
                  </a:cubicBezTo>
                  <a:cubicBezTo>
                    <a:pt x="245" y="2072"/>
                    <a:pt x="496" y="1775"/>
                    <a:pt x="603" y="1358"/>
                  </a:cubicBezTo>
                  <a:cubicBezTo>
                    <a:pt x="710" y="905"/>
                    <a:pt x="615" y="501"/>
                    <a:pt x="591" y="36"/>
                  </a:cubicBezTo>
                  <a:cubicBezTo>
                    <a:pt x="591" y="12"/>
                    <a:pt x="573" y="1"/>
                    <a:pt x="55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3" name="Google Shape;14333;p56"/>
            <p:cNvSpPr/>
            <p:nvPr/>
          </p:nvSpPr>
          <p:spPr>
            <a:xfrm>
              <a:off x="4859525" y="2605875"/>
              <a:ext cx="4050" cy="11050"/>
            </a:xfrm>
            <a:custGeom>
              <a:avLst/>
              <a:gdLst/>
              <a:ahLst/>
              <a:cxnLst/>
              <a:rect l="l" t="t" r="r" b="b"/>
              <a:pathLst>
                <a:path w="162" h="442" extrusionOk="0">
                  <a:moveTo>
                    <a:pt x="18" y="1"/>
                  </a:moveTo>
                  <a:cubicBezTo>
                    <a:pt x="9" y="1"/>
                    <a:pt x="0" y="4"/>
                    <a:pt x="0" y="10"/>
                  </a:cubicBezTo>
                  <a:cubicBezTo>
                    <a:pt x="48" y="153"/>
                    <a:pt x="108" y="272"/>
                    <a:pt x="108" y="415"/>
                  </a:cubicBezTo>
                  <a:cubicBezTo>
                    <a:pt x="114" y="432"/>
                    <a:pt x="128" y="441"/>
                    <a:pt x="140" y="441"/>
                  </a:cubicBezTo>
                  <a:cubicBezTo>
                    <a:pt x="152" y="441"/>
                    <a:pt x="161" y="432"/>
                    <a:pt x="155" y="415"/>
                  </a:cubicBezTo>
                  <a:cubicBezTo>
                    <a:pt x="155" y="272"/>
                    <a:pt x="96" y="153"/>
                    <a:pt x="36" y="10"/>
                  </a:cubicBezTo>
                  <a:cubicBezTo>
                    <a:pt x="36" y="4"/>
                    <a:pt x="27" y="1"/>
                    <a:pt x="1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4" name="Google Shape;14334;p56"/>
            <p:cNvSpPr/>
            <p:nvPr/>
          </p:nvSpPr>
          <p:spPr>
            <a:xfrm>
              <a:off x="4858025" y="2595825"/>
              <a:ext cx="925" cy="2725"/>
            </a:xfrm>
            <a:custGeom>
              <a:avLst/>
              <a:gdLst/>
              <a:ahLst/>
              <a:cxnLst/>
              <a:rect l="l" t="t" r="r" b="b"/>
              <a:pathLst>
                <a:path w="37" h="109" extrusionOk="0">
                  <a:moveTo>
                    <a:pt x="19" y="1"/>
                  </a:moveTo>
                  <a:cubicBezTo>
                    <a:pt x="10" y="1"/>
                    <a:pt x="1" y="7"/>
                    <a:pt x="1" y="19"/>
                  </a:cubicBezTo>
                  <a:lnTo>
                    <a:pt x="1" y="90"/>
                  </a:lnTo>
                  <a:cubicBezTo>
                    <a:pt x="1" y="102"/>
                    <a:pt x="10" y="108"/>
                    <a:pt x="19" y="108"/>
                  </a:cubicBezTo>
                  <a:cubicBezTo>
                    <a:pt x="28" y="108"/>
                    <a:pt x="37" y="102"/>
                    <a:pt x="37" y="90"/>
                  </a:cubicBezTo>
                  <a:lnTo>
                    <a:pt x="37" y="19"/>
                  </a:lnTo>
                  <a:cubicBezTo>
                    <a:pt x="37" y="7"/>
                    <a:pt x="28" y="1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5" name="Google Shape;14335;p56"/>
            <p:cNvSpPr/>
            <p:nvPr/>
          </p:nvSpPr>
          <p:spPr>
            <a:xfrm>
              <a:off x="4861700" y="2631825"/>
              <a:ext cx="13325" cy="58775"/>
            </a:xfrm>
            <a:custGeom>
              <a:avLst/>
              <a:gdLst/>
              <a:ahLst/>
              <a:cxnLst/>
              <a:rect l="l" t="t" r="r" b="b"/>
              <a:pathLst>
                <a:path w="533" h="2351" extrusionOk="0">
                  <a:moveTo>
                    <a:pt x="359" y="1"/>
                  </a:moveTo>
                  <a:cubicBezTo>
                    <a:pt x="329" y="1"/>
                    <a:pt x="291" y="29"/>
                    <a:pt x="306" y="67"/>
                  </a:cubicBezTo>
                  <a:cubicBezTo>
                    <a:pt x="437" y="841"/>
                    <a:pt x="354" y="1627"/>
                    <a:pt x="9" y="2305"/>
                  </a:cubicBezTo>
                  <a:cubicBezTo>
                    <a:pt x="0" y="2331"/>
                    <a:pt x="16" y="2351"/>
                    <a:pt x="35" y="2351"/>
                  </a:cubicBezTo>
                  <a:cubicBezTo>
                    <a:pt x="42" y="2351"/>
                    <a:pt x="50" y="2348"/>
                    <a:pt x="56" y="2341"/>
                  </a:cubicBezTo>
                  <a:cubicBezTo>
                    <a:pt x="485" y="1674"/>
                    <a:pt x="533" y="793"/>
                    <a:pt x="390" y="31"/>
                  </a:cubicBezTo>
                  <a:cubicBezTo>
                    <a:pt x="390" y="10"/>
                    <a:pt x="376" y="1"/>
                    <a:pt x="35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6" name="Google Shape;14336;p56"/>
            <p:cNvSpPr/>
            <p:nvPr/>
          </p:nvSpPr>
          <p:spPr>
            <a:xfrm>
              <a:off x="4848500" y="2708675"/>
              <a:ext cx="6450" cy="2825"/>
            </a:xfrm>
            <a:custGeom>
              <a:avLst/>
              <a:gdLst/>
              <a:ahLst/>
              <a:cxnLst/>
              <a:rect l="l" t="t" r="r" b="b"/>
              <a:pathLst>
                <a:path w="258" h="113" extrusionOk="0">
                  <a:moveTo>
                    <a:pt x="210" y="1"/>
                  </a:moveTo>
                  <a:cubicBezTo>
                    <a:pt x="204" y="1"/>
                    <a:pt x="198" y="2"/>
                    <a:pt x="191" y="5"/>
                  </a:cubicBezTo>
                  <a:cubicBezTo>
                    <a:pt x="132" y="41"/>
                    <a:pt x="84" y="65"/>
                    <a:pt x="25" y="65"/>
                  </a:cubicBezTo>
                  <a:cubicBezTo>
                    <a:pt x="1" y="65"/>
                    <a:pt x="1" y="113"/>
                    <a:pt x="25" y="113"/>
                  </a:cubicBezTo>
                  <a:cubicBezTo>
                    <a:pt x="108" y="113"/>
                    <a:pt x="168" y="101"/>
                    <a:pt x="227" y="65"/>
                  </a:cubicBezTo>
                  <a:cubicBezTo>
                    <a:pt x="258" y="55"/>
                    <a:pt x="245" y="1"/>
                    <a:pt x="21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7" name="Google Shape;14337;p56"/>
            <p:cNvSpPr/>
            <p:nvPr/>
          </p:nvSpPr>
          <p:spPr>
            <a:xfrm>
              <a:off x="4802125" y="2706250"/>
              <a:ext cx="35100" cy="13350"/>
            </a:xfrm>
            <a:custGeom>
              <a:avLst/>
              <a:gdLst/>
              <a:ahLst/>
              <a:cxnLst/>
              <a:rect l="l" t="t" r="r" b="b"/>
              <a:pathLst>
                <a:path w="1404" h="534" extrusionOk="0">
                  <a:moveTo>
                    <a:pt x="66" y="1"/>
                  </a:moveTo>
                  <a:cubicBezTo>
                    <a:pt x="39" y="1"/>
                    <a:pt x="1" y="40"/>
                    <a:pt x="10" y="79"/>
                  </a:cubicBezTo>
                  <a:cubicBezTo>
                    <a:pt x="142" y="400"/>
                    <a:pt x="543" y="533"/>
                    <a:pt x="915" y="533"/>
                  </a:cubicBezTo>
                  <a:cubicBezTo>
                    <a:pt x="1080" y="533"/>
                    <a:pt x="1240" y="507"/>
                    <a:pt x="1368" y="460"/>
                  </a:cubicBezTo>
                  <a:cubicBezTo>
                    <a:pt x="1403" y="448"/>
                    <a:pt x="1403" y="400"/>
                    <a:pt x="1368" y="400"/>
                  </a:cubicBezTo>
                  <a:cubicBezTo>
                    <a:pt x="1328" y="404"/>
                    <a:pt x="1286" y="406"/>
                    <a:pt x="1244" y="406"/>
                  </a:cubicBezTo>
                  <a:cubicBezTo>
                    <a:pt x="1046" y="406"/>
                    <a:pt x="830" y="364"/>
                    <a:pt x="653" y="305"/>
                  </a:cubicBezTo>
                  <a:cubicBezTo>
                    <a:pt x="439" y="221"/>
                    <a:pt x="284" y="79"/>
                    <a:pt x="82" y="7"/>
                  </a:cubicBezTo>
                  <a:cubicBezTo>
                    <a:pt x="78" y="3"/>
                    <a:pt x="72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8" name="Google Shape;14338;p56"/>
            <p:cNvSpPr/>
            <p:nvPr/>
          </p:nvSpPr>
          <p:spPr>
            <a:xfrm>
              <a:off x="4776175" y="2699750"/>
              <a:ext cx="13975" cy="6275"/>
            </a:xfrm>
            <a:custGeom>
              <a:avLst/>
              <a:gdLst/>
              <a:ahLst/>
              <a:cxnLst/>
              <a:rect l="l" t="t" r="r" b="b"/>
              <a:pathLst>
                <a:path w="559" h="251" extrusionOk="0">
                  <a:moveTo>
                    <a:pt x="105" y="1"/>
                  </a:moveTo>
                  <a:cubicBezTo>
                    <a:pt x="89" y="1"/>
                    <a:pt x="71" y="2"/>
                    <a:pt x="48" y="5"/>
                  </a:cubicBezTo>
                  <a:cubicBezTo>
                    <a:pt x="25" y="29"/>
                    <a:pt x="1" y="53"/>
                    <a:pt x="25" y="89"/>
                  </a:cubicBezTo>
                  <a:cubicBezTo>
                    <a:pt x="60" y="160"/>
                    <a:pt x="108" y="172"/>
                    <a:pt x="203" y="184"/>
                  </a:cubicBezTo>
                  <a:cubicBezTo>
                    <a:pt x="286" y="208"/>
                    <a:pt x="358" y="231"/>
                    <a:pt x="453" y="243"/>
                  </a:cubicBezTo>
                  <a:cubicBezTo>
                    <a:pt x="463" y="248"/>
                    <a:pt x="473" y="251"/>
                    <a:pt x="482" y="251"/>
                  </a:cubicBezTo>
                  <a:cubicBezTo>
                    <a:pt x="535" y="251"/>
                    <a:pt x="559" y="168"/>
                    <a:pt x="477" y="148"/>
                  </a:cubicBezTo>
                  <a:cubicBezTo>
                    <a:pt x="406" y="124"/>
                    <a:pt x="322" y="100"/>
                    <a:pt x="239" y="53"/>
                  </a:cubicBezTo>
                  <a:cubicBezTo>
                    <a:pt x="184" y="16"/>
                    <a:pt x="157" y="1"/>
                    <a:pt x="1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9" name="Google Shape;14339;p56"/>
            <p:cNvSpPr/>
            <p:nvPr/>
          </p:nvSpPr>
          <p:spPr>
            <a:xfrm>
              <a:off x="4755350" y="2704325"/>
              <a:ext cx="14300" cy="5400"/>
            </a:xfrm>
            <a:custGeom>
              <a:avLst/>
              <a:gdLst/>
              <a:ahLst/>
              <a:cxnLst/>
              <a:rect l="l" t="t" r="r" b="b"/>
              <a:pathLst>
                <a:path w="572" h="216" extrusionOk="0">
                  <a:moveTo>
                    <a:pt x="60" y="1"/>
                  </a:moveTo>
                  <a:cubicBezTo>
                    <a:pt x="0" y="36"/>
                    <a:pt x="0" y="120"/>
                    <a:pt x="60" y="120"/>
                  </a:cubicBezTo>
                  <a:cubicBezTo>
                    <a:pt x="155" y="120"/>
                    <a:pt x="226" y="156"/>
                    <a:pt x="298" y="167"/>
                  </a:cubicBezTo>
                  <a:cubicBezTo>
                    <a:pt x="369" y="203"/>
                    <a:pt x="441" y="203"/>
                    <a:pt x="512" y="215"/>
                  </a:cubicBezTo>
                  <a:cubicBezTo>
                    <a:pt x="560" y="215"/>
                    <a:pt x="572" y="167"/>
                    <a:pt x="536" y="144"/>
                  </a:cubicBezTo>
                  <a:cubicBezTo>
                    <a:pt x="465" y="96"/>
                    <a:pt x="405" y="48"/>
                    <a:pt x="322" y="36"/>
                  </a:cubicBezTo>
                  <a:cubicBezTo>
                    <a:pt x="226" y="25"/>
                    <a:pt x="155" y="1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0" name="Google Shape;14340;p56"/>
            <p:cNvSpPr/>
            <p:nvPr/>
          </p:nvSpPr>
          <p:spPr>
            <a:xfrm>
              <a:off x="4834825" y="2578725"/>
              <a:ext cx="11900" cy="9800"/>
            </a:xfrm>
            <a:custGeom>
              <a:avLst/>
              <a:gdLst/>
              <a:ahLst/>
              <a:cxnLst/>
              <a:rect l="l" t="t" r="r" b="b"/>
              <a:pathLst>
                <a:path w="476" h="392" extrusionOk="0">
                  <a:moveTo>
                    <a:pt x="36" y="0"/>
                  </a:moveTo>
                  <a:cubicBezTo>
                    <a:pt x="0" y="0"/>
                    <a:pt x="0" y="48"/>
                    <a:pt x="12" y="72"/>
                  </a:cubicBezTo>
                  <a:cubicBezTo>
                    <a:pt x="60" y="131"/>
                    <a:pt x="131" y="167"/>
                    <a:pt x="191" y="203"/>
                  </a:cubicBezTo>
                  <a:cubicBezTo>
                    <a:pt x="250" y="250"/>
                    <a:pt x="298" y="310"/>
                    <a:pt x="322" y="369"/>
                  </a:cubicBezTo>
                  <a:cubicBezTo>
                    <a:pt x="334" y="385"/>
                    <a:pt x="352" y="392"/>
                    <a:pt x="370" y="392"/>
                  </a:cubicBezTo>
                  <a:cubicBezTo>
                    <a:pt x="421" y="392"/>
                    <a:pt x="476" y="342"/>
                    <a:pt x="441" y="298"/>
                  </a:cubicBezTo>
                  <a:cubicBezTo>
                    <a:pt x="357" y="167"/>
                    <a:pt x="203" y="12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1" name="Google Shape;14341;p56"/>
            <p:cNvSpPr/>
            <p:nvPr/>
          </p:nvSpPr>
          <p:spPr>
            <a:xfrm>
              <a:off x="4810125" y="2570075"/>
              <a:ext cx="19650" cy="10600"/>
            </a:xfrm>
            <a:custGeom>
              <a:avLst/>
              <a:gdLst/>
              <a:ahLst/>
              <a:cxnLst/>
              <a:rect l="l" t="t" r="r" b="b"/>
              <a:pathLst>
                <a:path w="786" h="424" extrusionOk="0">
                  <a:moveTo>
                    <a:pt x="99" y="1"/>
                  </a:moveTo>
                  <a:cubicBezTo>
                    <a:pt x="78" y="1"/>
                    <a:pt x="55" y="14"/>
                    <a:pt x="48" y="37"/>
                  </a:cubicBezTo>
                  <a:cubicBezTo>
                    <a:pt x="0" y="168"/>
                    <a:pt x="167" y="299"/>
                    <a:pt x="274" y="358"/>
                  </a:cubicBezTo>
                  <a:cubicBezTo>
                    <a:pt x="367" y="409"/>
                    <a:pt x="478" y="424"/>
                    <a:pt x="586" y="424"/>
                  </a:cubicBezTo>
                  <a:cubicBezTo>
                    <a:pt x="630" y="424"/>
                    <a:pt x="673" y="421"/>
                    <a:pt x="714" y="418"/>
                  </a:cubicBezTo>
                  <a:cubicBezTo>
                    <a:pt x="774" y="418"/>
                    <a:pt x="786" y="334"/>
                    <a:pt x="726" y="334"/>
                  </a:cubicBezTo>
                  <a:cubicBezTo>
                    <a:pt x="689" y="338"/>
                    <a:pt x="652" y="341"/>
                    <a:pt x="613" y="341"/>
                  </a:cubicBezTo>
                  <a:cubicBezTo>
                    <a:pt x="527" y="341"/>
                    <a:pt x="439" y="328"/>
                    <a:pt x="357" y="287"/>
                  </a:cubicBezTo>
                  <a:cubicBezTo>
                    <a:pt x="298" y="251"/>
                    <a:pt x="250" y="227"/>
                    <a:pt x="226" y="168"/>
                  </a:cubicBezTo>
                  <a:cubicBezTo>
                    <a:pt x="191" y="108"/>
                    <a:pt x="191" y="49"/>
                    <a:pt x="131" y="13"/>
                  </a:cubicBezTo>
                  <a:cubicBezTo>
                    <a:pt x="123" y="5"/>
                    <a:pt x="111" y="1"/>
                    <a:pt x="9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2" name="Google Shape;14342;p56"/>
            <p:cNvSpPr/>
            <p:nvPr/>
          </p:nvSpPr>
          <p:spPr>
            <a:xfrm>
              <a:off x="4777675" y="2503875"/>
              <a:ext cx="50325" cy="42325"/>
            </a:xfrm>
            <a:custGeom>
              <a:avLst/>
              <a:gdLst/>
              <a:ahLst/>
              <a:cxnLst/>
              <a:rect l="l" t="t" r="r" b="b"/>
              <a:pathLst>
                <a:path w="2013" h="1693" extrusionOk="0">
                  <a:moveTo>
                    <a:pt x="368" y="1"/>
                  </a:moveTo>
                  <a:cubicBezTo>
                    <a:pt x="239" y="1"/>
                    <a:pt x="118" y="24"/>
                    <a:pt x="36" y="89"/>
                  </a:cubicBezTo>
                  <a:cubicBezTo>
                    <a:pt x="0" y="125"/>
                    <a:pt x="0" y="161"/>
                    <a:pt x="36" y="184"/>
                  </a:cubicBezTo>
                  <a:cubicBezTo>
                    <a:pt x="120" y="268"/>
                    <a:pt x="237" y="279"/>
                    <a:pt x="358" y="279"/>
                  </a:cubicBezTo>
                  <a:cubicBezTo>
                    <a:pt x="400" y="279"/>
                    <a:pt x="442" y="278"/>
                    <a:pt x="484" y="278"/>
                  </a:cubicBezTo>
                  <a:cubicBezTo>
                    <a:pt x="510" y="278"/>
                    <a:pt x="535" y="278"/>
                    <a:pt x="560" y="280"/>
                  </a:cubicBezTo>
                  <a:cubicBezTo>
                    <a:pt x="774" y="304"/>
                    <a:pt x="1036" y="280"/>
                    <a:pt x="1250" y="363"/>
                  </a:cubicBezTo>
                  <a:cubicBezTo>
                    <a:pt x="1774" y="542"/>
                    <a:pt x="1846" y="1149"/>
                    <a:pt x="1786" y="1625"/>
                  </a:cubicBezTo>
                  <a:cubicBezTo>
                    <a:pt x="1779" y="1671"/>
                    <a:pt x="1810" y="1692"/>
                    <a:pt x="1840" y="1692"/>
                  </a:cubicBezTo>
                  <a:cubicBezTo>
                    <a:pt x="1857" y="1692"/>
                    <a:pt x="1873" y="1686"/>
                    <a:pt x="1881" y="1673"/>
                  </a:cubicBezTo>
                  <a:cubicBezTo>
                    <a:pt x="2012" y="1137"/>
                    <a:pt x="1941" y="720"/>
                    <a:pt x="1477" y="387"/>
                  </a:cubicBezTo>
                  <a:cubicBezTo>
                    <a:pt x="1286" y="256"/>
                    <a:pt x="1036" y="125"/>
                    <a:pt x="798" y="65"/>
                  </a:cubicBezTo>
                  <a:cubicBezTo>
                    <a:pt x="682" y="33"/>
                    <a:pt x="520" y="1"/>
                    <a:pt x="3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3" name="Google Shape;14343;p56"/>
            <p:cNvSpPr/>
            <p:nvPr/>
          </p:nvSpPr>
          <p:spPr>
            <a:xfrm>
              <a:off x="4813375" y="2499700"/>
              <a:ext cx="22075" cy="22625"/>
            </a:xfrm>
            <a:custGeom>
              <a:avLst/>
              <a:gdLst/>
              <a:ahLst/>
              <a:cxnLst/>
              <a:rect l="l" t="t" r="r" b="b"/>
              <a:pathLst>
                <a:path w="883" h="905" extrusionOk="0">
                  <a:moveTo>
                    <a:pt x="104" y="1"/>
                  </a:moveTo>
                  <a:cubicBezTo>
                    <a:pt x="29" y="1"/>
                    <a:pt x="0" y="128"/>
                    <a:pt x="96" y="149"/>
                  </a:cubicBezTo>
                  <a:cubicBezTo>
                    <a:pt x="453" y="232"/>
                    <a:pt x="632" y="601"/>
                    <a:pt x="811" y="887"/>
                  </a:cubicBezTo>
                  <a:cubicBezTo>
                    <a:pt x="819" y="899"/>
                    <a:pt x="829" y="904"/>
                    <a:pt x="840" y="904"/>
                  </a:cubicBezTo>
                  <a:cubicBezTo>
                    <a:pt x="861" y="904"/>
                    <a:pt x="882" y="883"/>
                    <a:pt x="882" y="852"/>
                  </a:cubicBezTo>
                  <a:cubicBezTo>
                    <a:pt x="823" y="494"/>
                    <a:pt x="513" y="78"/>
                    <a:pt x="132" y="6"/>
                  </a:cubicBezTo>
                  <a:cubicBezTo>
                    <a:pt x="122" y="3"/>
                    <a:pt x="113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4" name="Google Shape;14344;p56"/>
            <p:cNvSpPr/>
            <p:nvPr/>
          </p:nvSpPr>
          <p:spPr>
            <a:xfrm>
              <a:off x="4835700" y="2532275"/>
              <a:ext cx="2425" cy="12475"/>
            </a:xfrm>
            <a:custGeom>
              <a:avLst/>
              <a:gdLst/>
              <a:ahLst/>
              <a:cxnLst/>
              <a:rect l="l" t="t" r="r" b="b"/>
              <a:pathLst>
                <a:path w="97" h="499" extrusionOk="0">
                  <a:moveTo>
                    <a:pt x="37" y="1"/>
                  </a:moveTo>
                  <a:cubicBezTo>
                    <a:pt x="25" y="1"/>
                    <a:pt x="1" y="1"/>
                    <a:pt x="25" y="13"/>
                  </a:cubicBezTo>
                  <a:cubicBezTo>
                    <a:pt x="60" y="180"/>
                    <a:pt x="60" y="322"/>
                    <a:pt x="60" y="489"/>
                  </a:cubicBezTo>
                  <a:cubicBezTo>
                    <a:pt x="60" y="495"/>
                    <a:pt x="69" y="498"/>
                    <a:pt x="78" y="498"/>
                  </a:cubicBezTo>
                  <a:cubicBezTo>
                    <a:pt x="87" y="498"/>
                    <a:pt x="96" y="495"/>
                    <a:pt x="96" y="489"/>
                  </a:cubicBezTo>
                  <a:cubicBezTo>
                    <a:pt x="96" y="322"/>
                    <a:pt x="84" y="156"/>
                    <a:pt x="3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5" name="Google Shape;14345;p56"/>
            <p:cNvSpPr/>
            <p:nvPr/>
          </p:nvSpPr>
          <p:spPr>
            <a:xfrm>
              <a:off x="4757425" y="2514150"/>
              <a:ext cx="14125" cy="4100"/>
            </a:xfrm>
            <a:custGeom>
              <a:avLst/>
              <a:gdLst/>
              <a:ahLst/>
              <a:cxnLst/>
              <a:rect l="l" t="t" r="r" b="b"/>
              <a:pathLst>
                <a:path w="565" h="164" extrusionOk="0">
                  <a:moveTo>
                    <a:pt x="528" y="1"/>
                  </a:moveTo>
                  <a:cubicBezTo>
                    <a:pt x="520" y="1"/>
                    <a:pt x="511" y="4"/>
                    <a:pt x="501" y="12"/>
                  </a:cubicBezTo>
                  <a:cubicBezTo>
                    <a:pt x="429" y="47"/>
                    <a:pt x="358" y="83"/>
                    <a:pt x="263" y="83"/>
                  </a:cubicBezTo>
                  <a:cubicBezTo>
                    <a:pt x="191" y="83"/>
                    <a:pt x="120" y="47"/>
                    <a:pt x="36" y="35"/>
                  </a:cubicBezTo>
                  <a:cubicBezTo>
                    <a:pt x="24" y="35"/>
                    <a:pt x="1" y="71"/>
                    <a:pt x="13" y="83"/>
                  </a:cubicBezTo>
                  <a:cubicBezTo>
                    <a:pt x="75" y="140"/>
                    <a:pt x="153" y="163"/>
                    <a:pt x="234" y="163"/>
                  </a:cubicBezTo>
                  <a:cubicBezTo>
                    <a:pt x="339" y="163"/>
                    <a:pt x="449" y="125"/>
                    <a:pt x="536" y="71"/>
                  </a:cubicBezTo>
                  <a:cubicBezTo>
                    <a:pt x="564" y="43"/>
                    <a:pt x="556" y="1"/>
                    <a:pt x="52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6" name="Google Shape;14346;p56"/>
            <p:cNvSpPr/>
            <p:nvPr/>
          </p:nvSpPr>
          <p:spPr>
            <a:xfrm>
              <a:off x="4705400" y="2480000"/>
              <a:ext cx="36475" cy="21475"/>
            </a:xfrm>
            <a:custGeom>
              <a:avLst/>
              <a:gdLst/>
              <a:ahLst/>
              <a:cxnLst/>
              <a:rect l="l" t="t" r="r" b="b"/>
              <a:pathLst>
                <a:path w="1459" h="859" extrusionOk="0">
                  <a:moveTo>
                    <a:pt x="14" y="0"/>
                  </a:moveTo>
                  <a:cubicBezTo>
                    <a:pt x="6" y="0"/>
                    <a:pt x="1" y="23"/>
                    <a:pt x="10" y="32"/>
                  </a:cubicBezTo>
                  <a:cubicBezTo>
                    <a:pt x="415" y="401"/>
                    <a:pt x="951" y="663"/>
                    <a:pt x="1439" y="854"/>
                  </a:cubicBezTo>
                  <a:cubicBezTo>
                    <a:pt x="1443" y="858"/>
                    <a:pt x="1447" y="859"/>
                    <a:pt x="1450" y="859"/>
                  </a:cubicBezTo>
                  <a:cubicBezTo>
                    <a:pt x="1456" y="859"/>
                    <a:pt x="1459" y="854"/>
                    <a:pt x="1451" y="854"/>
                  </a:cubicBezTo>
                  <a:cubicBezTo>
                    <a:pt x="974" y="580"/>
                    <a:pt x="534" y="211"/>
                    <a:pt x="22" y="8"/>
                  </a:cubicBezTo>
                  <a:cubicBezTo>
                    <a:pt x="19" y="3"/>
                    <a:pt x="16" y="0"/>
                    <a:pt x="1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7" name="Google Shape;14347;p56"/>
            <p:cNvSpPr/>
            <p:nvPr/>
          </p:nvSpPr>
          <p:spPr>
            <a:xfrm>
              <a:off x="4676575" y="2461375"/>
              <a:ext cx="26425" cy="17925"/>
            </a:xfrm>
            <a:custGeom>
              <a:avLst/>
              <a:gdLst/>
              <a:ahLst/>
              <a:cxnLst/>
              <a:rect l="l" t="t" r="r" b="b"/>
              <a:pathLst>
                <a:path w="1057" h="717" extrusionOk="0">
                  <a:moveTo>
                    <a:pt x="42" y="0"/>
                  </a:moveTo>
                  <a:cubicBezTo>
                    <a:pt x="21" y="0"/>
                    <a:pt x="0" y="22"/>
                    <a:pt x="20" y="51"/>
                  </a:cubicBezTo>
                  <a:cubicBezTo>
                    <a:pt x="234" y="349"/>
                    <a:pt x="627" y="515"/>
                    <a:pt x="925" y="706"/>
                  </a:cubicBezTo>
                  <a:cubicBezTo>
                    <a:pt x="936" y="713"/>
                    <a:pt x="948" y="717"/>
                    <a:pt x="959" y="717"/>
                  </a:cubicBezTo>
                  <a:cubicBezTo>
                    <a:pt x="1016" y="717"/>
                    <a:pt x="1056" y="627"/>
                    <a:pt x="996" y="587"/>
                  </a:cubicBezTo>
                  <a:cubicBezTo>
                    <a:pt x="841" y="480"/>
                    <a:pt x="687" y="396"/>
                    <a:pt x="520" y="301"/>
                  </a:cubicBezTo>
                  <a:cubicBezTo>
                    <a:pt x="353" y="218"/>
                    <a:pt x="222" y="99"/>
                    <a:pt x="56" y="3"/>
                  </a:cubicBezTo>
                  <a:cubicBezTo>
                    <a:pt x="51" y="1"/>
                    <a:pt x="47" y="0"/>
                    <a:pt x="4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8" name="Google Shape;14348;p56"/>
            <p:cNvSpPr/>
            <p:nvPr/>
          </p:nvSpPr>
          <p:spPr>
            <a:xfrm>
              <a:off x="4635775" y="2425775"/>
              <a:ext cx="3125" cy="4400"/>
            </a:xfrm>
            <a:custGeom>
              <a:avLst/>
              <a:gdLst/>
              <a:ahLst/>
              <a:cxnLst/>
              <a:rect l="l" t="t" r="r" b="b"/>
              <a:pathLst>
                <a:path w="125" h="176" extrusionOk="0">
                  <a:moveTo>
                    <a:pt x="25" y="1"/>
                  </a:moveTo>
                  <a:cubicBezTo>
                    <a:pt x="10" y="1"/>
                    <a:pt x="0" y="17"/>
                    <a:pt x="9" y="34"/>
                  </a:cubicBezTo>
                  <a:cubicBezTo>
                    <a:pt x="45" y="70"/>
                    <a:pt x="68" y="118"/>
                    <a:pt x="80" y="165"/>
                  </a:cubicBezTo>
                  <a:cubicBezTo>
                    <a:pt x="84" y="173"/>
                    <a:pt x="90" y="175"/>
                    <a:pt x="96" y="175"/>
                  </a:cubicBezTo>
                  <a:cubicBezTo>
                    <a:pt x="110" y="175"/>
                    <a:pt x="124" y="162"/>
                    <a:pt x="116" y="153"/>
                  </a:cubicBezTo>
                  <a:cubicBezTo>
                    <a:pt x="80" y="106"/>
                    <a:pt x="56" y="58"/>
                    <a:pt x="45" y="10"/>
                  </a:cubicBezTo>
                  <a:cubicBezTo>
                    <a:pt x="38" y="3"/>
                    <a:pt x="31" y="1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9" name="Google Shape;14349;p56"/>
            <p:cNvSpPr/>
            <p:nvPr/>
          </p:nvSpPr>
          <p:spPr>
            <a:xfrm>
              <a:off x="4638475" y="2420800"/>
              <a:ext cx="27225" cy="19275"/>
            </a:xfrm>
            <a:custGeom>
              <a:avLst/>
              <a:gdLst/>
              <a:ahLst/>
              <a:cxnLst/>
              <a:rect l="l" t="t" r="r" b="b"/>
              <a:pathLst>
                <a:path w="1089" h="771" extrusionOk="0">
                  <a:moveTo>
                    <a:pt x="96" y="0"/>
                  </a:moveTo>
                  <a:cubicBezTo>
                    <a:pt x="45" y="0"/>
                    <a:pt x="0" y="68"/>
                    <a:pt x="56" y="114"/>
                  </a:cubicBezTo>
                  <a:cubicBezTo>
                    <a:pt x="353" y="364"/>
                    <a:pt x="663" y="602"/>
                    <a:pt x="1020" y="769"/>
                  </a:cubicBezTo>
                  <a:cubicBezTo>
                    <a:pt x="1023" y="770"/>
                    <a:pt x="1025" y="771"/>
                    <a:pt x="1028" y="771"/>
                  </a:cubicBezTo>
                  <a:cubicBezTo>
                    <a:pt x="1053" y="771"/>
                    <a:pt x="1089" y="731"/>
                    <a:pt x="1068" y="709"/>
                  </a:cubicBezTo>
                  <a:cubicBezTo>
                    <a:pt x="782" y="448"/>
                    <a:pt x="437" y="257"/>
                    <a:pt x="139" y="19"/>
                  </a:cubicBezTo>
                  <a:cubicBezTo>
                    <a:pt x="126" y="6"/>
                    <a:pt x="111" y="0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0" name="Google Shape;14350;p56"/>
            <p:cNvSpPr/>
            <p:nvPr/>
          </p:nvSpPr>
          <p:spPr>
            <a:xfrm>
              <a:off x="4741950" y="2484950"/>
              <a:ext cx="3600" cy="1825"/>
            </a:xfrm>
            <a:custGeom>
              <a:avLst/>
              <a:gdLst/>
              <a:ahLst/>
              <a:cxnLst/>
              <a:rect l="l" t="t" r="r" b="b"/>
              <a:pathLst>
                <a:path w="144" h="73" extrusionOk="0">
                  <a:moveTo>
                    <a:pt x="0" y="1"/>
                  </a:moveTo>
                  <a:cubicBezTo>
                    <a:pt x="48" y="25"/>
                    <a:pt x="96" y="60"/>
                    <a:pt x="143" y="72"/>
                  </a:cubicBezTo>
                  <a:cubicBezTo>
                    <a:pt x="108" y="48"/>
                    <a:pt x="60" y="1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1" name="Google Shape;14351;p56"/>
            <p:cNvSpPr/>
            <p:nvPr/>
          </p:nvSpPr>
          <p:spPr>
            <a:xfrm>
              <a:off x="4694775" y="2442850"/>
              <a:ext cx="23850" cy="16150"/>
            </a:xfrm>
            <a:custGeom>
              <a:avLst/>
              <a:gdLst/>
              <a:ahLst/>
              <a:cxnLst/>
              <a:rect l="l" t="t" r="r" b="b"/>
              <a:pathLst>
                <a:path w="954" h="646" extrusionOk="0">
                  <a:moveTo>
                    <a:pt x="38" y="1"/>
                  </a:moveTo>
                  <a:cubicBezTo>
                    <a:pt x="12" y="1"/>
                    <a:pt x="0" y="46"/>
                    <a:pt x="30" y="66"/>
                  </a:cubicBezTo>
                  <a:cubicBezTo>
                    <a:pt x="149" y="197"/>
                    <a:pt x="292" y="268"/>
                    <a:pt x="447" y="363"/>
                  </a:cubicBezTo>
                  <a:cubicBezTo>
                    <a:pt x="614" y="447"/>
                    <a:pt x="768" y="554"/>
                    <a:pt x="923" y="637"/>
                  </a:cubicBezTo>
                  <a:cubicBezTo>
                    <a:pt x="926" y="643"/>
                    <a:pt x="929" y="645"/>
                    <a:pt x="933" y="645"/>
                  </a:cubicBezTo>
                  <a:cubicBezTo>
                    <a:pt x="944" y="645"/>
                    <a:pt x="953" y="622"/>
                    <a:pt x="935" y="613"/>
                  </a:cubicBezTo>
                  <a:cubicBezTo>
                    <a:pt x="780" y="494"/>
                    <a:pt x="614" y="387"/>
                    <a:pt x="459" y="268"/>
                  </a:cubicBezTo>
                  <a:cubicBezTo>
                    <a:pt x="328" y="161"/>
                    <a:pt x="209" y="66"/>
                    <a:pt x="54" y="6"/>
                  </a:cubicBezTo>
                  <a:cubicBezTo>
                    <a:pt x="48" y="2"/>
                    <a:pt x="43" y="1"/>
                    <a:pt x="3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2" name="Google Shape;14352;p56"/>
            <p:cNvSpPr/>
            <p:nvPr/>
          </p:nvSpPr>
          <p:spPr>
            <a:xfrm>
              <a:off x="4609625" y="2389875"/>
              <a:ext cx="12600" cy="13500"/>
            </a:xfrm>
            <a:custGeom>
              <a:avLst/>
              <a:gdLst/>
              <a:ahLst/>
              <a:cxnLst/>
              <a:rect l="l" t="t" r="r" b="b"/>
              <a:pathLst>
                <a:path w="504" h="540" extrusionOk="0">
                  <a:moveTo>
                    <a:pt x="79" y="0"/>
                  </a:moveTo>
                  <a:cubicBezTo>
                    <a:pt x="38" y="0"/>
                    <a:pt x="1" y="47"/>
                    <a:pt x="31" y="77"/>
                  </a:cubicBezTo>
                  <a:cubicBezTo>
                    <a:pt x="79" y="172"/>
                    <a:pt x="114" y="244"/>
                    <a:pt x="210" y="292"/>
                  </a:cubicBezTo>
                  <a:cubicBezTo>
                    <a:pt x="317" y="363"/>
                    <a:pt x="388" y="422"/>
                    <a:pt x="448" y="530"/>
                  </a:cubicBezTo>
                  <a:cubicBezTo>
                    <a:pt x="448" y="536"/>
                    <a:pt x="452" y="539"/>
                    <a:pt x="459" y="539"/>
                  </a:cubicBezTo>
                  <a:cubicBezTo>
                    <a:pt x="475" y="539"/>
                    <a:pt x="504" y="520"/>
                    <a:pt x="495" y="494"/>
                  </a:cubicBezTo>
                  <a:cubicBezTo>
                    <a:pt x="436" y="399"/>
                    <a:pt x="376" y="303"/>
                    <a:pt x="329" y="220"/>
                  </a:cubicBezTo>
                  <a:cubicBezTo>
                    <a:pt x="269" y="113"/>
                    <a:pt x="210" y="65"/>
                    <a:pt x="102" y="6"/>
                  </a:cubicBezTo>
                  <a:cubicBezTo>
                    <a:pt x="95" y="2"/>
                    <a:pt x="87" y="0"/>
                    <a:pt x="7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3" name="Google Shape;14353;p56"/>
            <p:cNvSpPr/>
            <p:nvPr/>
          </p:nvSpPr>
          <p:spPr>
            <a:xfrm>
              <a:off x="4491425" y="2260775"/>
              <a:ext cx="58450" cy="72425"/>
            </a:xfrm>
            <a:custGeom>
              <a:avLst/>
              <a:gdLst/>
              <a:ahLst/>
              <a:cxnLst/>
              <a:rect l="l" t="t" r="r" b="b"/>
              <a:pathLst>
                <a:path w="2338" h="2897" extrusionOk="0">
                  <a:moveTo>
                    <a:pt x="54" y="0"/>
                  </a:moveTo>
                  <a:cubicBezTo>
                    <a:pt x="25" y="0"/>
                    <a:pt x="1" y="21"/>
                    <a:pt x="8" y="50"/>
                  </a:cubicBezTo>
                  <a:cubicBezTo>
                    <a:pt x="318" y="1241"/>
                    <a:pt x="1437" y="2086"/>
                    <a:pt x="2306" y="2884"/>
                  </a:cubicBezTo>
                  <a:cubicBezTo>
                    <a:pt x="2310" y="2892"/>
                    <a:pt x="2316" y="2896"/>
                    <a:pt x="2321" y="2896"/>
                  </a:cubicBezTo>
                  <a:cubicBezTo>
                    <a:pt x="2331" y="2896"/>
                    <a:pt x="2338" y="2883"/>
                    <a:pt x="2330" y="2860"/>
                  </a:cubicBezTo>
                  <a:cubicBezTo>
                    <a:pt x="1985" y="2419"/>
                    <a:pt x="1616" y="2027"/>
                    <a:pt x="1223" y="1634"/>
                  </a:cubicBezTo>
                  <a:cubicBezTo>
                    <a:pt x="747" y="1122"/>
                    <a:pt x="425" y="634"/>
                    <a:pt x="104" y="26"/>
                  </a:cubicBezTo>
                  <a:cubicBezTo>
                    <a:pt x="90" y="8"/>
                    <a:pt x="71" y="0"/>
                    <a:pt x="5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4" name="Google Shape;14354;p56"/>
            <p:cNvSpPr/>
            <p:nvPr/>
          </p:nvSpPr>
          <p:spPr>
            <a:xfrm>
              <a:off x="4495175" y="2248000"/>
              <a:ext cx="11950" cy="14725"/>
            </a:xfrm>
            <a:custGeom>
              <a:avLst/>
              <a:gdLst/>
              <a:ahLst/>
              <a:cxnLst/>
              <a:rect l="l" t="t" r="r" b="b"/>
              <a:pathLst>
                <a:path w="478" h="589" extrusionOk="0">
                  <a:moveTo>
                    <a:pt x="107" y="0"/>
                  </a:moveTo>
                  <a:cubicBezTo>
                    <a:pt x="54" y="0"/>
                    <a:pt x="1" y="68"/>
                    <a:pt x="49" y="97"/>
                  </a:cubicBezTo>
                  <a:cubicBezTo>
                    <a:pt x="204" y="252"/>
                    <a:pt x="311" y="418"/>
                    <a:pt x="442" y="573"/>
                  </a:cubicBezTo>
                  <a:cubicBezTo>
                    <a:pt x="445" y="584"/>
                    <a:pt x="450" y="588"/>
                    <a:pt x="455" y="588"/>
                  </a:cubicBezTo>
                  <a:cubicBezTo>
                    <a:pt x="466" y="588"/>
                    <a:pt x="477" y="566"/>
                    <a:pt x="477" y="549"/>
                  </a:cubicBezTo>
                  <a:cubicBezTo>
                    <a:pt x="394" y="359"/>
                    <a:pt x="287" y="180"/>
                    <a:pt x="144" y="13"/>
                  </a:cubicBezTo>
                  <a:cubicBezTo>
                    <a:pt x="133" y="4"/>
                    <a:pt x="120" y="0"/>
                    <a:pt x="10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5" name="Google Shape;14355;p56"/>
            <p:cNvSpPr/>
            <p:nvPr/>
          </p:nvSpPr>
          <p:spPr>
            <a:xfrm>
              <a:off x="4517675" y="2277050"/>
              <a:ext cx="29775" cy="33050"/>
            </a:xfrm>
            <a:custGeom>
              <a:avLst/>
              <a:gdLst/>
              <a:ahLst/>
              <a:cxnLst/>
              <a:rect l="l" t="t" r="r" b="b"/>
              <a:pathLst>
                <a:path w="1191" h="1322" extrusionOk="0">
                  <a:moveTo>
                    <a:pt x="113" y="0"/>
                  </a:moveTo>
                  <a:cubicBezTo>
                    <a:pt x="53" y="0"/>
                    <a:pt x="0" y="78"/>
                    <a:pt x="54" y="149"/>
                  </a:cubicBezTo>
                  <a:cubicBezTo>
                    <a:pt x="423" y="518"/>
                    <a:pt x="732" y="935"/>
                    <a:pt x="1090" y="1304"/>
                  </a:cubicBezTo>
                  <a:cubicBezTo>
                    <a:pt x="1102" y="1316"/>
                    <a:pt x="1115" y="1322"/>
                    <a:pt x="1127" y="1322"/>
                  </a:cubicBezTo>
                  <a:cubicBezTo>
                    <a:pt x="1162" y="1322"/>
                    <a:pt x="1191" y="1280"/>
                    <a:pt x="1173" y="1245"/>
                  </a:cubicBezTo>
                  <a:cubicBezTo>
                    <a:pt x="947" y="756"/>
                    <a:pt x="578" y="399"/>
                    <a:pt x="173" y="30"/>
                  </a:cubicBezTo>
                  <a:cubicBezTo>
                    <a:pt x="155" y="9"/>
                    <a:pt x="134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6" name="Google Shape;14356;p56"/>
            <p:cNvSpPr/>
            <p:nvPr/>
          </p:nvSpPr>
          <p:spPr>
            <a:xfrm>
              <a:off x="4556725" y="2324250"/>
              <a:ext cx="23625" cy="22375"/>
            </a:xfrm>
            <a:custGeom>
              <a:avLst/>
              <a:gdLst/>
              <a:ahLst/>
              <a:cxnLst/>
              <a:rect l="l" t="t" r="r" b="b"/>
              <a:pathLst>
                <a:path w="945" h="895" extrusionOk="0">
                  <a:moveTo>
                    <a:pt x="123" y="1"/>
                  </a:moveTo>
                  <a:cubicBezTo>
                    <a:pt x="46" y="1"/>
                    <a:pt x="1" y="120"/>
                    <a:pt x="87" y="178"/>
                  </a:cubicBezTo>
                  <a:cubicBezTo>
                    <a:pt x="242" y="285"/>
                    <a:pt x="373" y="416"/>
                    <a:pt x="480" y="559"/>
                  </a:cubicBezTo>
                  <a:cubicBezTo>
                    <a:pt x="575" y="678"/>
                    <a:pt x="671" y="845"/>
                    <a:pt x="837" y="892"/>
                  </a:cubicBezTo>
                  <a:cubicBezTo>
                    <a:pt x="841" y="894"/>
                    <a:pt x="845" y="894"/>
                    <a:pt x="850" y="894"/>
                  </a:cubicBezTo>
                  <a:cubicBezTo>
                    <a:pt x="887" y="894"/>
                    <a:pt x="944" y="853"/>
                    <a:pt x="944" y="821"/>
                  </a:cubicBezTo>
                  <a:cubicBezTo>
                    <a:pt x="909" y="642"/>
                    <a:pt x="778" y="500"/>
                    <a:pt x="647" y="381"/>
                  </a:cubicBezTo>
                  <a:cubicBezTo>
                    <a:pt x="504" y="250"/>
                    <a:pt x="361" y="119"/>
                    <a:pt x="182" y="23"/>
                  </a:cubicBezTo>
                  <a:cubicBezTo>
                    <a:pt x="162" y="7"/>
                    <a:pt x="142" y="1"/>
                    <a:pt x="12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7" name="Google Shape;14357;p56"/>
            <p:cNvSpPr/>
            <p:nvPr/>
          </p:nvSpPr>
          <p:spPr>
            <a:xfrm>
              <a:off x="4588800" y="2357825"/>
              <a:ext cx="10825" cy="9325"/>
            </a:xfrm>
            <a:custGeom>
              <a:avLst/>
              <a:gdLst/>
              <a:ahLst/>
              <a:cxnLst/>
              <a:rect l="l" t="t" r="r" b="b"/>
              <a:pathLst>
                <a:path w="433" h="373" extrusionOk="0">
                  <a:moveTo>
                    <a:pt x="110" y="1"/>
                  </a:moveTo>
                  <a:cubicBezTo>
                    <a:pt x="48" y="1"/>
                    <a:pt x="0" y="70"/>
                    <a:pt x="54" y="133"/>
                  </a:cubicBezTo>
                  <a:cubicBezTo>
                    <a:pt x="150" y="216"/>
                    <a:pt x="221" y="323"/>
                    <a:pt x="352" y="371"/>
                  </a:cubicBezTo>
                  <a:cubicBezTo>
                    <a:pt x="356" y="372"/>
                    <a:pt x="360" y="373"/>
                    <a:pt x="364" y="373"/>
                  </a:cubicBezTo>
                  <a:cubicBezTo>
                    <a:pt x="405" y="373"/>
                    <a:pt x="432" y="320"/>
                    <a:pt x="400" y="288"/>
                  </a:cubicBezTo>
                  <a:lnTo>
                    <a:pt x="173" y="26"/>
                  </a:lnTo>
                  <a:cubicBezTo>
                    <a:pt x="153" y="8"/>
                    <a:pt x="131" y="1"/>
                    <a:pt x="11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8" name="Google Shape;14358;p56"/>
            <p:cNvSpPr/>
            <p:nvPr/>
          </p:nvSpPr>
          <p:spPr>
            <a:xfrm>
              <a:off x="4563400" y="2350925"/>
              <a:ext cx="34075" cy="37500"/>
            </a:xfrm>
            <a:custGeom>
              <a:avLst/>
              <a:gdLst/>
              <a:ahLst/>
              <a:cxnLst/>
              <a:rect l="l" t="t" r="r" b="b"/>
              <a:pathLst>
                <a:path w="1363" h="1500" extrusionOk="0">
                  <a:moveTo>
                    <a:pt x="62" y="1"/>
                  </a:moveTo>
                  <a:cubicBezTo>
                    <a:pt x="31" y="1"/>
                    <a:pt x="1" y="22"/>
                    <a:pt x="11" y="52"/>
                  </a:cubicBezTo>
                  <a:cubicBezTo>
                    <a:pt x="404" y="552"/>
                    <a:pt x="773" y="1088"/>
                    <a:pt x="1273" y="1492"/>
                  </a:cubicBezTo>
                  <a:cubicBezTo>
                    <a:pt x="1281" y="1498"/>
                    <a:pt x="1290" y="1500"/>
                    <a:pt x="1298" y="1500"/>
                  </a:cubicBezTo>
                  <a:cubicBezTo>
                    <a:pt x="1331" y="1500"/>
                    <a:pt x="1363" y="1470"/>
                    <a:pt x="1344" y="1433"/>
                  </a:cubicBezTo>
                  <a:cubicBezTo>
                    <a:pt x="1058" y="861"/>
                    <a:pt x="535" y="421"/>
                    <a:pt x="82" y="4"/>
                  </a:cubicBezTo>
                  <a:cubicBezTo>
                    <a:pt x="76" y="2"/>
                    <a:pt x="69" y="1"/>
                    <a:pt x="6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9" name="Google Shape;14359;p56"/>
            <p:cNvSpPr/>
            <p:nvPr/>
          </p:nvSpPr>
          <p:spPr>
            <a:xfrm>
              <a:off x="4479725" y="2226650"/>
              <a:ext cx="6925" cy="10825"/>
            </a:xfrm>
            <a:custGeom>
              <a:avLst/>
              <a:gdLst/>
              <a:ahLst/>
              <a:cxnLst/>
              <a:rect l="l" t="t" r="r" b="b"/>
              <a:pathLst>
                <a:path w="277" h="433" extrusionOk="0">
                  <a:moveTo>
                    <a:pt x="32" y="1"/>
                  </a:moveTo>
                  <a:cubicBezTo>
                    <a:pt x="16" y="1"/>
                    <a:pt x="0" y="13"/>
                    <a:pt x="0" y="34"/>
                  </a:cubicBezTo>
                  <a:cubicBezTo>
                    <a:pt x="12" y="177"/>
                    <a:pt x="83" y="296"/>
                    <a:pt x="167" y="415"/>
                  </a:cubicBezTo>
                  <a:cubicBezTo>
                    <a:pt x="173" y="427"/>
                    <a:pt x="184" y="432"/>
                    <a:pt x="196" y="432"/>
                  </a:cubicBezTo>
                  <a:cubicBezTo>
                    <a:pt x="231" y="432"/>
                    <a:pt x="277" y="391"/>
                    <a:pt x="250" y="355"/>
                  </a:cubicBezTo>
                  <a:cubicBezTo>
                    <a:pt x="179" y="236"/>
                    <a:pt x="131" y="117"/>
                    <a:pt x="60" y="22"/>
                  </a:cubicBezTo>
                  <a:cubicBezTo>
                    <a:pt x="55" y="7"/>
                    <a:pt x="43" y="1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0" name="Google Shape;14360;p56"/>
            <p:cNvSpPr/>
            <p:nvPr/>
          </p:nvSpPr>
          <p:spPr>
            <a:xfrm>
              <a:off x="4466025" y="2194850"/>
              <a:ext cx="4675" cy="8975"/>
            </a:xfrm>
            <a:custGeom>
              <a:avLst/>
              <a:gdLst/>
              <a:ahLst/>
              <a:cxnLst/>
              <a:rect l="l" t="t" r="r" b="b"/>
              <a:pathLst>
                <a:path w="187" h="359" extrusionOk="0">
                  <a:moveTo>
                    <a:pt x="32" y="0"/>
                  </a:moveTo>
                  <a:cubicBezTo>
                    <a:pt x="20" y="0"/>
                    <a:pt x="12" y="6"/>
                    <a:pt x="12" y="20"/>
                  </a:cubicBezTo>
                  <a:cubicBezTo>
                    <a:pt x="0" y="80"/>
                    <a:pt x="24" y="127"/>
                    <a:pt x="60" y="187"/>
                  </a:cubicBezTo>
                  <a:cubicBezTo>
                    <a:pt x="72" y="234"/>
                    <a:pt x="96" y="294"/>
                    <a:pt x="119" y="342"/>
                  </a:cubicBezTo>
                  <a:cubicBezTo>
                    <a:pt x="123" y="353"/>
                    <a:pt x="133" y="359"/>
                    <a:pt x="143" y="359"/>
                  </a:cubicBezTo>
                  <a:cubicBezTo>
                    <a:pt x="163" y="359"/>
                    <a:pt x="187" y="338"/>
                    <a:pt x="179" y="306"/>
                  </a:cubicBezTo>
                  <a:cubicBezTo>
                    <a:pt x="143" y="258"/>
                    <a:pt x="131" y="199"/>
                    <a:pt x="119" y="139"/>
                  </a:cubicBezTo>
                  <a:cubicBezTo>
                    <a:pt x="108" y="92"/>
                    <a:pt x="108" y="56"/>
                    <a:pt x="60" y="8"/>
                  </a:cubicBezTo>
                  <a:cubicBezTo>
                    <a:pt x="50" y="3"/>
                    <a:pt x="40" y="0"/>
                    <a:pt x="3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1" name="Google Shape;14361;p56"/>
            <p:cNvSpPr/>
            <p:nvPr/>
          </p:nvSpPr>
          <p:spPr>
            <a:xfrm>
              <a:off x="4465125" y="2178225"/>
              <a:ext cx="1825" cy="6050"/>
            </a:xfrm>
            <a:custGeom>
              <a:avLst/>
              <a:gdLst/>
              <a:ahLst/>
              <a:cxnLst/>
              <a:rect l="l" t="t" r="r" b="b"/>
              <a:pathLst>
                <a:path w="73" h="242" extrusionOk="0">
                  <a:moveTo>
                    <a:pt x="42" y="0"/>
                  </a:moveTo>
                  <a:cubicBezTo>
                    <a:pt x="33" y="0"/>
                    <a:pt x="24" y="6"/>
                    <a:pt x="24" y="18"/>
                  </a:cubicBezTo>
                  <a:cubicBezTo>
                    <a:pt x="24" y="78"/>
                    <a:pt x="1" y="137"/>
                    <a:pt x="1" y="197"/>
                  </a:cubicBezTo>
                  <a:cubicBezTo>
                    <a:pt x="1" y="227"/>
                    <a:pt x="19" y="242"/>
                    <a:pt x="36" y="242"/>
                  </a:cubicBezTo>
                  <a:cubicBezTo>
                    <a:pt x="54" y="242"/>
                    <a:pt x="72" y="227"/>
                    <a:pt x="72" y="197"/>
                  </a:cubicBezTo>
                  <a:cubicBezTo>
                    <a:pt x="72" y="137"/>
                    <a:pt x="60" y="78"/>
                    <a:pt x="60" y="18"/>
                  </a:cubicBezTo>
                  <a:cubicBezTo>
                    <a:pt x="60" y="6"/>
                    <a:pt x="51" y="0"/>
                    <a:pt x="4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2" name="Google Shape;14362;p56"/>
            <p:cNvSpPr/>
            <p:nvPr/>
          </p:nvSpPr>
          <p:spPr>
            <a:xfrm>
              <a:off x="4465375" y="2130725"/>
              <a:ext cx="6925" cy="38300"/>
            </a:xfrm>
            <a:custGeom>
              <a:avLst/>
              <a:gdLst/>
              <a:ahLst/>
              <a:cxnLst/>
              <a:rect l="l" t="t" r="r" b="b"/>
              <a:pathLst>
                <a:path w="277" h="1532" extrusionOk="0">
                  <a:moveTo>
                    <a:pt x="244" y="0"/>
                  </a:moveTo>
                  <a:cubicBezTo>
                    <a:pt x="236" y="0"/>
                    <a:pt x="229" y="4"/>
                    <a:pt x="229" y="13"/>
                  </a:cubicBezTo>
                  <a:cubicBezTo>
                    <a:pt x="86" y="490"/>
                    <a:pt x="134" y="1002"/>
                    <a:pt x="14" y="1478"/>
                  </a:cubicBezTo>
                  <a:cubicBezTo>
                    <a:pt x="1" y="1513"/>
                    <a:pt x="15" y="1531"/>
                    <a:pt x="32" y="1531"/>
                  </a:cubicBezTo>
                  <a:cubicBezTo>
                    <a:pt x="44" y="1531"/>
                    <a:pt x="57" y="1522"/>
                    <a:pt x="62" y="1502"/>
                  </a:cubicBezTo>
                  <a:cubicBezTo>
                    <a:pt x="145" y="1013"/>
                    <a:pt x="169" y="525"/>
                    <a:pt x="276" y="25"/>
                  </a:cubicBezTo>
                  <a:cubicBezTo>
                    <a:pt x="276" y="11"/>
                    <a:pt x="258" y="0"/>
                    <a:pt x="24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3" name="Google Shape;14363;p56"/>
            <p:cNvSpPr/>
            <p:nvPr/>
          </p:nvSpPr>
          <p:spPr>
            <a:xfrm>
              <a:off x="4475250" y="2125100"/>
              <a:ext cx="1225" cy="1200"/>
            </a:xfrm>
            <a:custGeom>
              <a:avLst/>
              <a:gdLst/>
              <a:ahLst/>
              <a:cxnLst/>
              <a:rect l="l" t="t" r="r" b="b"/>
              <a:pathLst>
                <a:path w="49" h="48" extrusionOk="0">
                  <a:moveTo>
                    <a:pt x="12" y="0"/>
                  </a:moveTo>
                  <a:cubicBezTo>
                    <a:pt x="12" y="0"/>
                    <a:pt x="0" y="12"/>
                    <a:pt x="0" y="48"/>
                  </a:cubicBezTo>
                  <a:lnTo>
                    <a:pt x="36" y="12"/>
                  </a:lnTo>
                  <a:cubicBezTo>
                    <a:pt x="48" y="0"/>
                    <a:pt x="36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4" name="Google Shape;14364;p56"/>
            <p:cNvSpPr/>
            <p:nvPr/>
          </p:nvSpPr>
          <p:spPr>
            <a:xfrm>
              <a:off x="4474450" y="2114675"/>
              <a:ext cx="28500" cy="11750"/>
            </a:xfrm>
            <a:custGeom>
              <a:avLst/>
              <a:gdLst/>
              <a:ahLst/>
              <a:cxnLst/>
              <a:rect l="l" t="t" r="r" b="b"/>
              <a:pathLst>
                <a:path w="1140" h="470" extrusionOk="0">
                  <a:moveTo>
                    <a:pt x="544" y="1"/>
                  </a:moveTo>
                  <a:cubicBezTo>
                    <a:pt x="318" y="1"/>
                    <a:pt x="92" y="251"/>
                    <a:pt x="9" y="453"/>
                  </a:cubicBezTo>
                  <a:cubicBezTo>
                    <a:pt x="0" y="461"/>
                    <a:pt x="16" y="470"/>
                    <a:pt x="25" y="470"/>
                  </a:cubicBezTo>
                  <a:cubicBezTo>
                    <a:pt x="29" y="470"/>
                    <a:pt x="32" y="468"/>
                    <a:pt x="32" y="465"/>
                  </a:cubicBezTo>
                  <a:cubicBezTo>
                    <a:pt x="92" y="370"/>
                    <a:pt x="187" y="274"/>
                    <a:pt x="294" y="239"/>
                  </a:cubicBezTo>
                  <a:cubicBezTo>
                    <a:pt x="311" y="236"/>
                    <a:pt x="329" y="235"/>
                    <a:pt x="347" y="235"/>
                  </a:cubicBezTo>
                  <a:cubicBezTo>
                    <a:pt x="420" y="235"/>
                    <a:pt x="502" y="251"/>
                    <a:pt x="568" y="251"/>
                  </a:cubicBezTo>
                  <a:cubicBezTo>
                    <a:pt x="747" y="274"/>
                    <a:pt x="854" y="429"/>
                    <a:pt x="1009" y="465"/>
                  </a:cubicBezTo>
                  <a:cubicBezTo>
                    <a:pt x="1045" y="465"/>
                    <a:pt x="1080" y="441"/>
                    <a:pt x="1080" y="429"/>
                  </a:cubicBezTo>
                  <a:cubicBezTo>
                    <a:pt x="1140" y="155"/>
                    <a:pt x="783" y="1"/>
                    <a:pt x="54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5" name="Google Shape;14365;p56"/>
            <p:cNvSpPr/>
            <p:nvPr/>
          </p:nvSpPr>
          <p:spPr>
            <a:xfrm>
              <a:off x="4519600" y="2148375"/>
              <a:ext cx="6575" cy="29500"/>
            </a:xfrm>
            <a:custGeom>
              <a:avLst/>
              <a:gdLst/>
              <a:ahLst/>
              <a:cxnLst/>
              <a:rect l="l" t="t" r="r" b="b"/>
              <a:pathLst>
                <a:path w="263" h="1180" extrusionOk="0">
                  <a:moveTo>
                    <a:pt x="42" y="1"/>
                  </a:moveTo>
                  <a:cubicBezTo>
                    <a:pt x="33" y="1"/>
                    <a:pt x="24" y="4"/>
                    <a:pt x="24" y="10"/>
                  </a:cubicBezTo>
                  <a:cubicBezTo>
                    <a:pt x="24" y="117"/>
                    <a:pt x="1" y="212"/>
                    <a:pt x="12" y="319"/>
                  </a:cubicBezTo>
                  <a:cubicBezTo>
                    <a:pt x="12" y="427"/>
                    <a:pt x="24" y="534"/>
                    <a:pt x="48" y="653"/>
                  </a:cubicBezTo>
                  <a:cubicBezTo>
                    <a:pt x="60" y="808"/>
                    <a:pt x="24" y="1010"/>
                    <a:pt x="120" y="1153"/>
                  </a:cubicBezTo>
                  <a:cubicBezTo>
                    <a:pt x="129" y="1172"/>
                    <a:pt x="142" y="1179"/>
                    <a:pt x="156" y="1179"/>
                  </a:cubicBezTo>
                  <a:cubicBezTo>
                    <a:pt x="176" y="1179"/>
                    <a:pt x="196" y="1162"/>
                    <a:pt x="203" y="1141"/>
                  </a:cubicBezTo>
                  <a:cubicBezTo>
                    <a:pt x="262" y="974"/>
                    <a:pt x="203" y="748"/>
                    <a:pt x="191" y="569"/>
                  </a:cubicBezTo>
                  <a:cubicBezTo>
                    <a:pt x="179" y="343"/>
                    <a:pt x="131" y="212"/>
                    <a:pt x="60" y="10"/>
                  </a:cubicBezTo>
                  <a:cubicBezTo>
                    <a:pt x="60" y="4"/>
                    <a:pt x="51" y="1"/>
                    <a:pt x="4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6" name="Google Shape;14366;p56"/>
            <p:cNvSpPr/>
            <p:nvPr/>
          </p:nvSpPr>
          <p:spPr>
            <a:xfrm>
              <a:off x="4485125" y="2129550"/>
              <a:ext cx="16850" cy="6075"/>
            </a:xfrm>
            <a:custGeom>
              <a:avLst/>
              <a:gdLst/>
              <a:ahLst/>
              <a:cxnLst/>
              <a:rect l="l" t="t" r="r" b="b"/>
              <a:pathLst>
                <a:path w="674" h="243" extrusionOk="0">
                  <a:moveTo>
                    <a:pt x="320" y="1"/>
                  </a:moveTo>
                  <a:cubicBezTo>
                    <a:pt x="201" y="13"/>
                    <a:pt x="58" y="96"/>
                    <a:pt x="10" y="191"/>
                  </a:cubicBezTo>
                  <a:cubicBezTo>
                    <a:pt x="0" y="221"/>
                    <a:pt x="15" y="242"/>
                    <a:pt x="40" y="242"/>
                  </a:cubicBezTo>
                  <a:cubicBezTo>
                    <a:pt x="46" y="242"/>
                    <a:pt x="52" y="241"/>
                    <a:pt x="58" y="239"/>
                  </a:cubicBezTo>
                  <a:cubicBezTo>
                    <a:pt x="141" y="191"/>
                    <a:pt x="201" y="108"/>
                    <a:pt x="308" y="72"/>
                  </a:cubicBezTo>
                  <a:cubicBezTo>
                    <a:pt x="328" y="69"/>
                    <a:pt x="347" y="67"/>
                    <a:pt x="366" y="67"/>
                  </a:cubicBezTo>
                  <a:cubicBezTo>
                    <a:pt x="470" y="67"/>
                    <a:pt x="557" y="121"/>
                    <a:pt x="618" y="191"/>
                  </a:cubicBezTo>
                  <a:cubicBezTo>
                    <a:pt x="628" y="202"/>
                    <a:pt x="638" y="206"/>
                    <a:pt x="646" y="206"/>
                  </a:cubicBezTo>
                  <a:cubicBezTo>
                    <a:pt x="664" y="206"/>
                    <a:pt x="673" y="184"/>
                    <a:pt x="665" y="168"/>
                  </a:cubicBezTo>
                  <a:cubicBezTo>
                    <a:pt x="570" y="60"/>
                    <a:pt x="451" y="1"/>
                    <a:pt x="32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7" name="Google Shape;14367;p56"/>
            <p:cNvSpPr/>
            <p:nvPr/>
          </p:nvSpPr>
          <p:spPr>
            <a:xfrm>
              <a:off x="4479575" y="2145925"/>
              <a:ext cx="3725" cy="5825"/>
            </a:xfrm>
            <a:custGeom>
              <a:avLst/>
              <a:gdLst/>
              <a:ahLst/>
              <a:cxnLst/>
              <a:rect l="l" t="t" r="r" b="b"/>
              <a:pathLst>
                <a:path w="149" h="233" extrusionOk="0">
                  <a:moveTo>
                    <a:pt x="76" y="1"/>
                  </a:moveTo>
                  <a:cubicBezTo>
                    <a:pt x="39" y="1"/>
                    <a:pt x="0" y="24"/>
                    <a:pt x="6" y="72"/>
                  </a:cubicBezTo>
                  <a:cubicBezTo>
                    <a:pt x="18" y="120"/>
                    <a:pt x="18" y="167"/>
                    <a:pt x="42" y="215"/>
                  </a:cubicBezTo>
                  <a:cubicBezTo>
                    <a:pt x="48" y="227"/>
                    <a:pt x="63" y="233"/>
                    <a:pt x="78" y="233"/>
                  </a:cubicBezTo>
                  <a:cubicBezTo>
                    <a:pt x="92" y="233"/>
                    <a:pt x="107" y="227"/>
                    <a:pt x="113" y="215"/>
                  </a:cubicBezTo>
                  <a:cubicBezTo>
                    <a:pt x="125" y="167"/>
                    <a:pt x="125" y="120"/>
                    <a:pt x="137" y="72"/>
                  </a:cubicBezTo>
                  <a:cubicBezTo>
                    <a:pt x="149" y="24"/>
                    <a:pt x="113" y="1"/>
                    <a:pt x="7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8" name="Google Shape;14368;p56"/>
            <p:cNvSpPr/>
            <p:nvPr/>
          </p:nvSpPr>
          <p:spPr>
            <a:xfrm>
              <a:off x="4475550" y="2177600"/>
              <a:ext cx="6200" cy="15625"/>
            </a:xfrm>
            <a:custGeom>
              <a:avLst/>
              <a:gdLst/>
              <a:ahLst/>
              <a:cxnLst/>
              <a:rect l="l" t="t" r="r" b="b"/>
              <a:pathLst>
                <a:path w="248" h="625" extrusionOk="0">
                  <a:moveTo>
                    <a:pt x="113" y="0"/>
                  </a:moveTo>
                  <a:cubicBezTo>
                    <a:pt x="78" y="0"/>
                    <a:pt x="46" y="17"/>
                    <a:pt x="36" y="55"/>
                  </a:cubicBezTo>
                  <a:cubicBezTo>
                    <a:pt x="24" y="162"/>
                    <a:pt x="0" y="258"/>
                    <a:pt x="24" y="353"/>
                  </a:cubicBezTo>
                  <a:cubicBezTo>
                    <a:pt x="36" y="460"/>
                    <a:pt x="96" y="532"/>
                    <a:pt x="167" y="615"/>
                  </a:cubicBezTo>
                  <a:cubicBezTo>
                    <a:pt x="177" y="621"/>
                    <a:pt x="187" y="624"/>
                    <a:pt x="197" y="624"/>
                  </a:cubicBezTo>
                  <a:cubicBezTo>
                    <a:pt x="224" y="624"/>
                    <a:pt x="247" y="602"/>
                    <a:pt x="239" y="567"/>
                  </a:cubicBezTo>
                  <a:cubicBezTo>
                    <a:pt x="203" y="412"/>
                    <a:pt x="179" y="258"/>
                    <a:pt x="215" y="103"/>
                  </a:cubicBezTo>
                  <a:cubicBezTo>
                    <a:pt x="222" y="39"/>
                    <a:pt x="165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9" name="Google Shape;14369;p56"/>
            <p:cNvSpPr/>
            <p:nvPr/>
          </p:nvSpPr>
          <p:spPr>
            <a:xfrm>
              <a:off x="4504025" y="2155475"/>
              <a:ext cx="5475" cy="8525"/>
            </a:xfrm>
            <a:custGeom>
              <a:avLst/>
              <a:gdLst/>
              <a:ahLst/>
              <a:cxnLst/>
              <a:rect l="l" t="t" r="r" b="b"/>
              <a:pathLst>
                <a:path w="219" h="341" extrusionOk="0">
                  <a:moveTo>
                    <a:pt x="62" y="1"/>
                  </a:moveTo>
                  <a:cubicBezTo>
                    <a:pt x="31" y="1"/>
                    <a:pt x="0" y="43"/>
                    <a:pt x="28" y="71"/>
                  </a:cubicBezTo>
                  <a:cubicBezTo>
                    <a:pt x="52" y="95"/>
                    <a:pt x="88" y="143"/>
                    <a:pt x="100" y="190"/>
                  </a:cubicBezTo>
                  <a:cubicBezTo>
                    <a:pt x="112" y="226"/>
                    <a:pt x="100" y="274"/>
                    <a:pt x="100" y="321"/>
                  </a:cubicBezTo>
                  <a:cubicBezTo>
                    <a:pt x="100" y="335"/>
                    <a:pt x="112" y="341"/>
                    <a:pt x="124" y="341"/>
                  </a:cubicBezTo>
                  <a:cubicBezTo>
                    <a:pt x="133" y="341"/>
                    <a:pt x="142" y="338"/>
                    <a:pt x="147" y="333"/>
                  </a:cubicBezTo>
                  <a:cubicBezTo>
                    <a:pt x="219" y="226"/>
                    <a:pt x="147" y="83"/>
                    <a:pt x="88" y="12"/>
                  </a:cubicBezTo>
                  <a:cubicBezTo>
                    <a:pt x="80" y="4"/>
                    <a:pt x="71" y="1"/>
                    <a:pt x="6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0" name="Google Shape;14370;p56"/>
            <p:cNvSpPr/>
            <p:nvPr/>
          </p:nvSpPr>
          <p:spPr>
            <a:xfrm>
              <a:off x="4527050" y="2176125"/>
              <a:ext cx="3000" cy="16925"/>
            </a:xfrm>
            <a:custGeom>
              <a:avLst/>
              <a:gdLst/>
              <a:ahLst/>
              <a:cxnLst/>
              <a:rect l="l" t="t" r="r" b="b"/>
              <a:pathLst>
                <a:path w="120" h="677" extrusionOk="0">
                  <a:moveTo>
                    <a:pt x="35" y="1"/>
                  </a:moveTo>
                  <a:cubicBezTo>
                    <a:pt x="19" y="1"/>
                    <a:pt x="0" y="16"/>
                    <a:pt x="0" y="43"/>
                  </a:cubicBezTo>
                  <a:cubicBezTo>
                    <a:pt x="24" y="257"/>
                    <a:pt x="12" y="448"/>
                    <a:pt x="48" y="650"/>
                  </a:cubicBezTo>
                  <a:cubicBezTo>
                    <a:pt x="48" y="668"/>
                    <a:pt x="57" y="677"/>
                    <a:pt x="66" y="677"/>
                  </a:cubicBezTo>
                  <a:cubicBezTo>
                    <a:pt x="75" y="677"/>
                    <a:pt x="84" y="668"/>
                    <a:pt x="84" y="650"/>
                  </a:cubicBezTo>
                  <a:cubicBezTo>
                    <a:pt x="119" y="448"/>
                    <a:pt x="95" y="233"/>
                    <a:pt x="60" y="31"/>
                  </a:cubicBezTo>
                  <a:cubicBezTo>
                    <a:pt x="60" y="10"/>
                    <a:pt x="48" y="1"/>
                    <a:pt x="3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1" name="Google Shape;14371;p56"/>
            <p:cNvSpPr/>
            <p:nvPr/>
          </p:nvSpPr>
          <p:spPr>
            <a:xfrm>
              <a:off x="4533300" y="2210225"/>
              <a:ext cx="1500" cy="1225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24" y="0"/>
                  </a:moveTo>
                  <a:cubicBezTo>
                    <a:pt x="0" y="24"/>
                    <a:pt x="0" y="48"/>
                    <a:pt x="24" y="48"/>
                  </a:cubicBezTo>
                  <a:cubicBezTo>
                    <a:pt x="60" y="48"/>
                    <a:pt x="60" y="0"/>
                    <a:pt x="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2" name="Google Shape;14372;p56"/>
            <p:cNvSpPr/>
            <p:nvPr/>
          </p:nvSpPr>
          <p:spPr>
            <a:xfrm>
              <a:off x="4535050" y="2209625"/>
              <a:ext cx="43225" cy="15300"/>
            </a:xfrm>
            <a:custGeom>
              <a:avLst/>
              <a:gdLst/>
              <a:ahLst/>
              <a:cxnLst/>
              <a:rect l="l" t="t" r="r" b="b"/>
              <a:pathLst>
                <a:path w="1729" h="612" extrusionOk="0">
                  <a:moveTo>
                    <a:pt x="89" y="1"/>
                  </a:moveTo>
                  <a:cubicBezTo>
                    <a:pt x="40" y="1"/>
                    <a:pt x="0" y="82"/>
                    <a:pt x="49" y="132"/>
                  </a:cubicBezTo>
                  <a:cubicBezTo>
                    <a:pt x="335" y="370"/>
                    <a:pt x="645" y="548"/>
                    <a:pt x="1014" y="596"/>
                  </a:cubicBezTo>
                  <a:cubicBezTo>
                    <a:pt x="1081" y="603"/>
                    <a:pt x="1167" y="611"/>
                    <a:pt x="1256" y="611"/>
                  </a:cubicBezTo>
                  <a:cubicBezTo>
                    <a:pt x="1463" y="611"/>
                    <a:pt x="1686" y="566"/>
                    <a:pt x="1728" y="358"/>
                  </a:cubicBezTo>
                  <a:cubicBezTo>
                    <a:pt x="1728" y="346"/>
                    <a:pt x="1728" y="322"/>
                    <a:pt x="1716" y="310"/>
                  </a:cubicBezTo>
                  <a:cubicBezTo>
                    <a:pt x="1645" y="275"/>
                    <a:pt x="1565" y="264"/>
                    <a:pt x="1483" y="264"/>
                  </a:cubicBezTo>
                  <a:cubicBezTo>
                    <a:pt x="1359" y="264"/>
                    <a:pt x="1228" y="288"/>
                    <a:pt x="1106" y="288"/>
                  </a:cubicBezTo>
                  <a:cubicBezTo>
                    <a:pt x="1091" y="288"/>
                    <a:pt x="1076" y="287"/>
                    <a:pt x="1061" y="286"/>
                  </a:cubicBezTo>
                  <a:cubicBezTo>
                    <a:pt x="752" y="251"/>
                    <a:pt x="395" y="179"/>
                    <a:pt x="121" y="13"/>
                  </a:cubicBezTo>
                  <a:cubicBezTo>
                    <a:pt x="110" y="4"/>
                    <a:pt x="100" y="1"/>
                    <a:pt x="8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3" name="Google Shape;14373;p56"/>
            <p:cNvSpPr/>
            <p:nvPr/>
          </p:nvSpPr>
          <p:spPr>
            <a:xfrm>
              <a:off x="4579125" y="2197975"/>
              <a:ext cx="14025" cy="18850"/>
            </a:xfrm>
            <a:custGeom>
              <a:avLst/>
              <a:gdLst/>
              <a:ahLst/>
              <a:cxnLst/>
              <a:rect l="l" t="t" r="r" b="b"/>
              <a:pathLst>
                <a:path w="561" h="754" extrusionOk="0">
                  <a:moveTo>
                    <a:pt x="453" y="0"/>
                  </a:moveTo>
                  <a:cubicBezTo>
                    <a:pt x="439" y="0"/>
                    <a:pt x="424" y="7"/>
                    <a:pt x="417" y="14"/>
                  </a:cubicBezTo>
                  <a:cubicBezTo>
                    <a:pt x="370" y="157"/>
                    <a:pt x="275" y="276"/>
                    <a:pt x="227" y="395"/>
                  </a:cubicBezTo>
                  <a:cubicBezTo>
                    <a:pt x="191" y="467"/>
                    <a:pt x="144" y="514"/>
                    <a:pt x="108" y="574"/>
                  </a:cubicBezTo>
                  <a:cubicBezTo>
                    <a:pt x="72" y="609"/>
                    <a:pt x="60" y="669"/>
                    <a:pt x="13" y="717"/>
                  </a:cubicBezTo>
                  <a:cubicBezTo>
                    <a:pt x="1" y="729"/>
                    <a:pt x="13" y="752"/>
                    <a:pt x="25" y="752"/>
                  </a:cubicBezTo>
                  <a:cubicBezTo>
                    <a:pt x="52" y="752"/>
                    <a:pt x="79" y="754"/>
                    <a:pt x="104" y="754"/>
                  </a:cubicBezTo>
                  <a:cubicBezTo>
                    <a:pt x="154" y="754"/>
                    <a:pt x="199" y="748"/>
                    <a:pt x="239" y="717"/>
                  </a:cubicBezTo>
                  <a:cubicBezTo>
                    <a:pt x="310" y="669"/>
                    <a:pt x="382" y="586"/>
                    <a:pt x="429" y="514"/>
                  </a:cubicBezTo>
                  <a:cubicBezTo>
                    <a:pt x="537" y="359"/>
                    <a:pt x="560" y="181"/>
                    <a:pt x="477" y="14"/>
                  </a:cubicBezTo>
                  <a:cubicBezTo>
                    <a:pt x="472" y="4"/>
                    <a:pt x="463" y="0"/>
                    <a:pt x="45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4" name="Google Shape;14374;p56"/>
            <p:cNvSpPr/>
            <p:nvPr/>
          </p:nvSpPr>
          <p:spPr>
            <a:xfrm>
              <a:off x="4581800" y="2168325"/>
              <a:ext cx="13725" cy="33325"/>
            </a:xfrm>
            <a:custGeom>
              <a:avLst/>
              <a:gdLst/>
              <a:ahLst/>
              <a:cxnLst/>
              <a:rect l="l" t="t" r="r" b="b"/>
              <a:pathLst>
                <a:path w="549" h="1333" extrusionOk="0">
                  <a:moveTo>
                    <a:pt x="435" y="1"/>
                  </a:moveTo>
                  <a:cubicBezTo>
                    <a:pt x="430" y="1"/>
                    <a:pt x="424" y="4"/>
                    <a:pt x="418" y="10"/>
                  </a:cubicBezTo>
                  <a:cubicBezTo>
                    <a:pt x="310" y="224"/>
                    <a:pt x="239" y="462"/>
                    <a:pt x="144" y="688"/>
                  </a:cubicBezTo>
                  <a:cubicBezTo>
                    <a:pt x="84" y="867"/>
                    <a:pt x="1" y="1105"/>
                    <a:pt x="84" y="1284"/>
                  </a:cubicBezTo>
                  <a:cubicBezTo>
                    <a:pt x="101" y="1318"/>
                    <a:pt x="129" y="1333"/>
                    <a:pt x="158" y="1333"/>
                  </a:cubicBezTo>
                  <a:cubicBezTo>
                    <a:pt x="189" y="1333"/>
                    <a:pt x="220" y="1315"/>
                    <a:pt x="239" y="1284"/>
                  </a:cubicBezTo>
                  <a:cubicBezTo>
                    <a:pt x="322" y="1057"/>
                    <a:pt x="370" y="819"/>
                    <a:pt x="441" y="593"/>
                  </a:cubicBezTo>
                  <a:cubicBezTo>
                    <a:pt x="501" y="414"/>
                    <a:pt x="549" y="188"/>
                    <a:pt x="453" y="10"/>
                  </a:cubicBezTo>
                  <a:cubicBezTo>
                    <a:pt x="447" y="4"/>
                    <a:pt x="441" y="1"/>
                    <a:pt x="43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5" name="Google Shape;14375;p56"/>
            <p:cNvSpPr/>
            <p:nvPr/>
          </p:nvSpPr>
          <p:spPr>
            <a:xfrm>
              <a:off x="4597100" y="2147300"/>
              <a:ext cx="3475" cy="6275"/>
            </a:xfrm>
            <a:custGeom>
              <a:avLst/>
              <a:gdLst/>
              <a:ahLst/>
              <a:cxnLst/>
              <a:rect l="l" t="t" r="r" b="b"/>
              <a:pathLst>
                <a:path w="139" h="251" extrusionOk="0">
                  <a:moveTo>
                    <a:pt x="100" y="0"/>
                  </a:moveTo>
                  <a:cubicBezTo>
                    <a:pt x="93" y="0"/>
                    <a:pt x="86" y="2"/>
                    <a:pt x="79" y="5"/>
                  </a:cubicBezTo>
                  <a:cubicBezTo>
                    <a:pt x="44" y="65"/>
                    <a:pt x="44" y="124"/>
                    <a:pt x="8" y="184"/>
                  </a:cubicBezTo>
                  <a:cubicBezTo>
                    <a:pt x="0" y="222"/>
                    <a:pt x="32" y="250"/>
                    <a:pt x="61" y="250"/>
                  </a:cubicBezTo>
                  <a:cubicBezTo>
                    <a:pt x="78" y="250"/>
                    <a:pt x="95" y="241"/>
                    <a:pt x="103" y="220"/>
                  </a:cubicBezTo>
                  <a:cubicBezTo>
                    <a:pt x="127" y="160"/>
                    <a:pt x="139" y="77"/>
                    <a:pt x="127" y="17"/>
                  </a:cubicBezTo>
                  <a:cubicBezTo>
                    <a:pt x="127" y="9"/>
                    <a:pt x="115" y="0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6" name="Google Shape;14376;p56"/>
            <p:cNvSpPr/>
            <p:nvPr/>
          </p:nvSpPr>
          <p:spPr>
            <a:xfrm>
              <a:off x="4595100" y="2088700"/>
              <a:ext cx="11150" cy="49425"/>
            </a:xfrm>
            <a:custGeom>
              <a:avLst/>
              <a:gdLst/>
              <a:ahLst/>
              <a:cxnLst/>
              <a:rect l="l" t="t" r="r" b="b"/>
              <a:pathLst>
                <a:path w="446" h="1977" extrusionOk="0">
                  <a:moveTo>
                    <a:pt x="35" y="0"/>
                  </a:moveTo>
                  <a:cubicBezTo>
                    <a:pt x="18" y="0"/>
                    <a:pt x="0" y="23"/>
                    <a:pt x="17" y="39"/>
                  </a:cubicBezTo>
                  <a:cubicBezTo>
                    <a:pt x="279" y="670"/>
                    <a:pt x="421" y="1278"/>
                    <a:pt x="314" y="1956"/>
                  </a:cubicBezTo>
                  <a:cubicBezTo>
                    <a:pt x="314" y="1970"/>
                    <a:pt x="322" y="1976"/>
                    <a:pt x="329" y="1976"/>
                  </a:cubicBezTo>
                  <a:cubicBezTo>
                    <a:pt x="334" y="1976"/>
                    <a:pt x="338" y="1973"/>
                    <a:pt x="338" y="1968"/>
                  </a:cubicBezTo>
                  <a:cubicBezTo>
                    <a:pt x="445" y="1325"/>
                    <a:pt x="374" y="599"/>
                    <a:pt x="52" y="16"/>
                  </a:cubicBezTo>
                  <a:cubicBezTo>
                    <a:pt x="49" y="5"/>
                    <a:pt x="42" y="0"/>
                    <a:pt x="3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7" name="Google Shape;14377;p56"/>
            <p:cNvSpPr/>
            <p:nvPr/>
          </p:nvSpPr>
          <p:spPr>
            <a:xfrm>
              <a:off x="4538050" y="2043250"/>
              <a:ext cx="8075" cy="4175"/>
            </a:xfrm>
            <a:custGeom>
              <a:avLst/>
              <a:gdLst/>
              <a:ahLst/>
              <a:cxnLst/>
              <a:rect l="l" t="t" r="r" b="b"/>
              <a:pathLst>
                <a:path w="323" h="167" extrusionOk="0">
                  <a:moveTo>
                    <a:pt x="25" y="0"/>
                  </a:moveTo>
                  <a:cubicBezTo>
                    <a:pt x="25" y="0"/>
                    <a:pt x="1" y="0"/>
                    <a:pt x="25" y="12"/>
                  </a:cubicBezTo>
                  <a:cubicBezTo>
                    <a:pt x="60" y="36"/>
                    <a:pt x="120" y="48"/>
                    <a:pt x="167" y="71"/>
                  </a:cubicBezTo>
                  <a:cubicBezTo>
                    <a:pt x="215" y="95"/>
                    <a:pt x="275" y="119"/>
                    <a:pt x="298" y="167"/>
                  </a:cubicBezTo>
                  <a:cubicBezTo>
                    <a:pt x="298" y="155"/>
                    <a:pt x="322" y="119"/>
                    <a:pt x="298" y="119"/>
                  </a:cubicBezTo>
                  <a:cubicBezTo>
                    <a:pt x="239" y="119"/>
                    <a:pt x="179" y="60"/>
                    <a:pt x="144" y="48"/>
                  </a:cubicBezTo>
                  <a:cubicBezTo>
                    <a:pt x="96" y="24"/>
                    <a:pt x="48" y="12"/>
                    <a:pt x="2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8" name="Google Shape;14378;p56"/>
            <p:cNvSpPr/>
            <p:nvPr/>
          </p:nvSpPr>
          <p:spPr>
            <a:xfrm>
              <a:off x="4407200" y="2009150"/>
              <a:ext cx="114500" cy="26675"/>
            </a:xfrm>
            <a:custGeom>
              <a:avLst/>
              <a:gdLst/>
              <a:ahLst/>
              <a:cxnLst/>
              <a:rect l="l" t="t" r="r" b="b"/>
              <a:pathLst>
                <a:path w="4580" h="1067" extrusionOk="0">
                  <a:moveTo>
                    <a:pt x="58" y="0"/>
                  </a:moveTo>
                  <a:cubicBezTo>
                    <a:pt x="28" y="0"/>
                    <a:pt x="0" y="35"/>
                    <a:pt x="20" y="54"/>
                  </a:cubicBezTo>
                  <a:cubicBezTo>
                    <a:pt x="294" y="590"/>
                    <a:pt x="937" y="626"/>
                    <a:pt x="1460" y="662"/>
                  </a:cubicBezTo>
                  <a:cubicBezTo>
                    <a:pt x="2437" y="757"/>
                    <a:pt x="3627" y="721"/>
                    <a:pt x="4556" y="1066"/>
                  </a:cubicBezTo>
                  <a:cubicBezTo>
                    <a:pt x="4580" y="1066"/>
                    <a:pt x="4580" y="1054"/>
                    <a:pt x="4568" y="1054"/>
                  </a:cubicBezTo>
                  <a:cubicBezTo>
                    <a:pt x="3711" y="757"/>
                    <a:pt x="3008" y="697"/>
                    <a:pt x="2103" y="638"/>
                  </a:cubicBezTo>
                  <a:cubicBezTo>
                    <a:pt x="1413" y="602"/>
                    <a:pt x="567" y="566"/>
                    <a:pt x="79" y="7"/>
                  </a:cubicBezTo>
                  <a:cubicBezTo>
                    <a:pt x="72" y="2"/>
                    <a:pt x="65" y="0"/>
                    <a:pt x="5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9" name="Google Shape;14379;p56"/>
            <p:cNvSpPr/>
            <p:nvPr/>
          </p:nvSpPr>
          <p:spPr>
            <a:xfrm>
              <a:off x="4401125" y="1983225"/>
              <a:ext cx="11875" cy="24550"/>
            </a:xfrm>
            <a:custGeom>
              <a:avLst/>
              <a:gdLst/>
              <a:ahLst/>
              <a:cxnLst/>
              <a:rect l="l" t="t" r="r" b="b"/>
              <a:pathLst>
                <a:path w="475" h="982" extrusionOk="0">
                  <a:moveTo>
                    <a:pt x="423" y="0"/>
                  </a:moveTo>
                  <a:cubicBezTo>
                    <a:pt x="414" y="0"/>
                    <a:pt x="404" y="3"/>
                    <a:pt x="394" y="8"/>
                  </a:cubicBezTo>
                  <a:cubicBezTo>
                    <a:pt x="227" y="91"/>
                    <a:pt x="108" y="317"/>
                    <a:pt x="48" y="496"/>
                  </a:cubicBezTo>
                  <a:cubicBezTo>
                    <a:pt x="1" y="675"/>
                    <a:pt x="84" y="841"/>
                    <a:pt x="179" y="972"/>
                  </a:cubicBezTo>
                  <a:cubicBezTo>
                    <a:pt x="197" y="978"/>
                    <a:pt x="209" y="981"/>
                    <a:pt x="217" y="981"/>
                  </a:cubicBezTo>
                  <a:cubicBezTo>
                    <a:pt x="224" y="981"/>
                    <a:pt x="227" y="978"/>
                    <a:pt x="227" y="972"/>
                  </a:cubicBezTo>
                  <a:cubicBezTo>
                    <a:pt x="263" y="913"/>
                    <a:pt x="275" y="865"/>
                    <a:pt x="263" y="806"/>
                  </a:cubicBezTo>
                  <a:cubicBezTo>
                    <a:pt x="239" y="734"/>
                    <a:pt x="179" y="675"/>
                    <a:pt x="168" y="579"/>
                  </a:cubicBezTo>
                  <a:cubicBezTo>
                    <a:pt x="156" y="389"/>
                    <a:pt x="441" y="258"/>
                    <a:pt x="465" y="67"/>
                  </a:cubicBezTo>
                  <a:cubicBezTo>
                    <a:pt x="474" y="30"/>
                    <a:pt x="455" y="0"/>
                    <a:pt x="42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0" name="Google Shape;14380;p56"/>
            <p:cNvSpPr/>
            <p:nvPr/>
          </p:nvSpPr>
          <p:spPr>
            <a:xfrm>
              <a:off x="4415875" y="1969350"/>
              <a:ext cx="11775" cy="8200"/>
            </a:xfrm>
            <a:custGeom>
              <a:avLst/>
              <a:gdLst/>
              <a:ahLst/>
              <a:cxnLst/>
              <a:rect l="l" t="t" r="r" b="b"/>
              <a:pathLst>
                <a:path w="471" h="328" extrusionOk="0">
                  <a:moveTo>
                    <a:pt x="436" y="1"/>
                  </a:moveTo>
                  <a:cubicBezTo>
                    <a:pt x="432" y="1"/>
                    <a:pt x="428" y="2"/>
                    <a:pt x="423" y="3"/>
                  </a:cubicBezTo>
                  <a:cubicBezTo>
                    <a:pt x="351" y="27"/>
                    <a:pt x="304" y="63"/>
                    <a:pt x="268" y="99"/>
                  </a:cubicBezTo>
                  <a:cubicBezTo>
                    <a:pt x="209" y="146"/>
                    <a:pt x="149" y="170"/>
                    <a:pt x="66" y="194"/>
                  </a:cubicBezTo>
                  <a:cubicBezTo>
                    <a:pt x="1" y="226"/>
                    <a:pt x="24" y="328"/>
                    <a:pt x="83" y="328"/>
                  </a:cubicBezTo>
                  <a:cubicBezTo>
                    <a:pt x="89" y="328"/>
                    <a:pt x="95" y="327"/>
                    <a:pt x="101" y="325"/>
                  </a:cubicBezTo>
                  <a:cubicBezTo>
                    <a:pt x="220" y="277"/>
                    <a:pt x="447" y="206"/>
                    <a:pt x="470" y="51"/>
                  </a:cubicBezTo>
                  <a:cubicBezTo>
                    <a:pt x="470" y="30"/>
                    <a:pt x="462" y="1"/>
                    <a:pt x="43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1" name="Google Shape;14381;p56"/>
            <p:cNvSpPr/>
            <p:nvPr/>
          </p:nvSpPr>
          <p:spPr>
            <a:xfrm>
              <a:off x="4396375" y="1966600"/>
              <a:ext cx="23300" cy="25875"/>
            </a:xfrm>
            <a:custGeom>
              <a:avLst/>
              <a:gdLst/>
              <a:ahLst/>
              <a:cxnLst/>
              <a:rect l="l" t="t" r="r" b="b"/>
              <a:pathLst>
                <a:path w="932" h="1035" extrusionOk="0">
                  <a:moveTo>
                    <a:pt x="871" y="1"/>
                  </a:moveTo>
                  <a:cubicBezTo>
                    <a:pt x="859" y="1"/>
                    <a:pt x="846" y="6"/>
                    <a:pt x="834" y="18"/>
                  </a:cubicBezTo>
                  <a:cubicBezTo>
                    <a:pt x="691" y="185"/>
                    <a:pt x="453" y="280"/>
                    <a:pt x="346" y="482"/>
                  </a:cubicBezTo>
                  <a:cubicBezTo>
                    <a:pt x="250" y="625"/>
                    <a:pt x="0" y="851"/>
                    <a:pt x="179" y="1018"/>
                  </a:cubicBezTo>
                  <a:cubicBezTo>
                    <a:pt x="187" y="1027"/>
                    <a:pt x="214" y="1035"/>
                    <a:pt x="241" y="1035"/>
                  </a:cubicBezTo>
                  <a:cubicBezTo>
                    <a:pt x="252" y="1035"/>
                    <a:pt x="264" y="1034"/>
                    <a:pt x="274" y="1030"/>
                  </a:cubicBezTo>
                  <a:cubicBezTo>
                    <a:pt x="369" y="959"/>
                    <a:pt x="358" y="875"/>
                    <a:pt x="346" y="756"/>
                  </a:cubicBezTo>
                  <a:cubicBezTo>
                    <a:pt x="346" y="637"/>
                    <a:pt x="358" y="578"/>
                    <a:pt x="453" y="518"/>
                  </a:cubicBezTo>
                  <a:cubicBezTo>
                    <a:pt x="608" y="387"/>
                    <a:pt x="774" y="256"/>
                    <a:pt x="905" y="89"/>
                  </a:cubicBezTo>
                  <a:cubicBezTo>
                    <a:pt x="932" y="45"/>
                    <a:pt x="906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2" name="Google Shape;14382;p56"/>
            <p:cNvSpPr/>
            <p:nvPr/>
          </p:nvSpPr>
          <p:spPr>
            <a:xfrm>
              <a:off x="4430675" y="1939800"/>
              <a:ext cx="8875" cy="15125"/>
            </a:xfrm>
            <a:custGeom>
              <a:avLst/>
              <a:gdLst/>
              <a:ahLst/>
              <a:cxnLst/>
              <a:rect l="l" t="t" r="r" b="b"/>
              <a:pathLst>
                <a:path w="355" h="605" extrusionOk="0">
                  <a:moveTo>
                    <a:pt x="322" y="0"/>
                  </a:moveTo>
                  <a:cubicBezTo>
                    <a:pt x="314" y="0"/>
                    <a:pt x="307" y="5"/>
                    <a:pt x="307" y="18"/>
                  </a:cubicBezTo>
                  <a:cubicBezTo>
                    <a:pt x="248" y="209"/>
                    <a:pt x="164" y="411"/>
                    <a:pt x="21" y="578"/>
                  </a:cubicBezTo>
                  <a:cubicBezTo>
                    <a:pt x="1" y="578"/>
                    <a:pt x="24" y="604"/>
                    <a:pt x="39" y="604"/>
                  </a:cubicBezTo>
                  <a:cubicBezTo>
                    <a:pt x="41" y="604"/>
                    <a:pt x="43" y="604"/>
                    <a:pt x="45" y="602"/>
                  </a:cubicBezTo>
                  <a:cubicBezTo>
                    <a:pt x="200" y="435"/>
                    <a:pt x="307" y="257"/>
                    <a:pt x="355" y="30"/>
                  </a:cubicBezTo>
                  <a:cubicBezTo>
                    <a:pt x="355" y="15"/>
                    <a:pt x="336" y="0"/>
                    <a:pt x="3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3" name="Google Shape;14383;p56"/>
            <p:cNvSpPr/>
            <p:nvPr/>
          </p:nvSpPr>
          <p:spPr>
            <a:xfrm>
              <a:off x="4433350" y="1953500"/>
              <a:ext cx="15325" cy="23800"/>
            </a:xfrm>
            <a:custGeom>
              <a:avLst/>
              <a:gdLst/>
              <a:ahLst/>
              <a:cxnLst/>
              <a:rect l="l" t="t" r="r" b="b"/>
              <a:pathLst>
                <a:path w="613" h="952" extrusionOk="0">
                  <a:moveTo>
                    <a:pt x="569" y="1"/>
                  </a:moveTo>
                  <a:cubicBezTo>
                    <a:pt x="559" y="1"/>
                    <a:pt x="549" y="6"/>
                    <a:pt x="545" y="18"/>
                  </a:cubicBezTo>
                  <a:cubicBezTo>
                    <a:pt x="403" y="328"/>
                    <a:pt x="224" y="625"/>
                    <a:pt x="10" y="911"/>
                  </a:cubicBezTo>
                  <a:cubicBezTo>
                    <a:pt x="1" y="938"/>
                    <a:pt x="12" y="951"/>
                    <a:pt x="33" y="951"/>
                  </a:cubicBezTo>
                  <a:cubicBezTo>
                    <a:pt x="40" y="951"/>
                    <a:pt x="48" y="950"/>
                    <a:pt x="57" y="947"/>
                  </a:cubicBezTo>
                  <a:cubicBezTo>
                    <a:pt x="319" y="685"/>
                    <a:pt x="474" y="387"/>
                    <a:pt x="605" y="54"/>
                  </a:cubicBezTo>
                  <a:cubicBezTo>
                    <a:pt x="613" y="22"/>
                    <a:pt x="589" y="1"/>
                    <a:pt x="56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4" name="Google Shape;14384;p56"/>
            <p:cNvSpPr/>
            <p:nvPr/>
          </p:nvSpPr>
          <p:spPr>
            <a:xfrm>
              <a:off x="4421375" y="1981850"/>
              <a:ext cx="7700" cy="16850"/>
            </a:xfrm>
            <a:custGeom>
              <a:avLst/>
              <a:gdLst/>
              <a:ahLst/>
              <a:cxnLst/>
              <a:rect l="l" t="t" r="r" b="b"/>
              <a:pathLst>
                <a:path w="308" h="674" extrusionOk="0">
                  <a:moveTo>
                    <a:pt x="185" y="1"/>
                  </a:moveTo>
                  <a:cubicBezTo>
                    <a:pt x="166" y="1"/>
                    <a:pt x="146" y="9"/>
                    <a:pt x="131" y="27"/>
                  </a:cubicBezTo>
                  <a:cubicBezTo>
                    <a:pt x="12" y="206"/>
                    <a:pt x="0" y="587"/>
                    <a:pt x="250" y="670"/>
                  </a:cubicBezTo>
                  <a:cubicBezTo>
                    <a:pt x="257" y="672"/>
                    <a:pt x="263" y="673"/>
                    <a:pt x="268" y="673"/>
                  </a:cubicBezTo>
                  <a:cubicBezTo>
                    <a:pt x="294" y="673"/>
                    <a:pt x="308" y="652"/>
                    <a:pt x="298" y="622"/>
                  </a:cubicBezTo>
                  <a:cubicBezTo>
                    <a:pt x="262" y="539"/>
                    <a:pt x="203" y="480"/>
                    <a:pt x="179" y="408"/>
                  </a:cubicBezTo>
                  <a:cubicBezTo>
                    <a:pt x="143" y="301"/>
                    <a:pt x="167" y="194"/>
                    <a:pt x="227" y="111"/>
                  </a:cubicBezTo>
                  <a:cubicBezTo>
                    <a:pt x="268" y="44"/>
                    <a:pt x="229" y="1"/>
                    <a:pt x="18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5" name="Google Shape;14385;p56"/>
            <p:cNvSpPr/>
            <p:nvPr/>
          </p:nvSpPr>
          <p:spPr>
            <a:xfrm>
              <a:off x="4446125" y="2001350"/>
              <a:ext cx="8025" cy="4100"/>
            </a:xfrm>
            <a:custGeom>
              <a:avLst/>
              <a:gdLst/>
              <a:ahLst/>
              <a:cxnLst/>
              <a:rect l="l" t="t" r="r" b="b"/>
              <a:pathLst>
                <a:path w="321" h="164" extrusionOk="0">
                  <a:moveTo>
                    <a:pt x="114" y="0"/>
                  </a:moveTo>
                  <a:cubicBezTo>
                    <a:pt x="33" y="0"/>
                    <a:pt x="1" y="119"/>
                    <a:pt x="94" y="140"/>
                  </a:cubicBezTo>
                  <a:cubicBezTo>
                    <a:pt x="153" y="164"/>
                    <a:pt x="213" y="164"/>
                    <a:pt x="273" y="164"/>
                  </a:cubicBezTo>
                  <a:cubicBezTo>
                    <a:pt x="308" y="164"/>
                    <a:pt x="320" y="128"/>
                    <a:pt x="308" y="104"/>
                  </a:cubicBezTo>
                  <a:cubicBezTo>
                    <a:pt x="261" y="57"/>
                    <a:pt x="213" y="45"/>
                    <a:pt x="153" y="9"/>
                  </a:cubicBezTo>
                  <a:cubicBezTo>
                    <a:pt x="139" y="3"/>
                    <a:pt x="126" y="0"/>
                    <a:pt x="11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6" name="Google Shape;14386;p56"/>
            <p:cNvSpPr/>
            <p:nvPr/>
          </p:nvSpPr>
          <p:spPr>
            <a:xfrm>
              <a:off x="4462325" y="2005875"/>
              <a:ext cx="3675" cy="2625"/>
            </a:xfrm>
            <a:custGeom>
              <a:avLst/>
              <a:gdLst/>
              <a:ahLst/>
              <a:cxnLst/>
              <a:rect l="l" t="t" r="r" b="b"/>
              <a:pathLst>
                <a:path w="147" h="105" extrusionOk="0">
                  <a:moveTo>
                    <a:pt x="50" y="1"/>
                  </a:moveTo>
                  <a:cubicBezTo>
                    <a:pt x="0" y="1"/>
                    <a:pt x="3" y="81"/>
                    <a:pt x="58" y="81"/>
                  </a:cubicBezTo>
                  <a:cubicBezTo>
                    <a:pt x="63" y="81"/>
                    <a:pt x="70" y="80"/>
                    <a:pt x="77" y="78"/>
                  </a:cubicBezTo>
                  <a:cubicBezTo>
                    <a:pt x="89" y="78"/>
                    <a:pt x="89" y="78"/>
                    <a:pt x="101" y="102"/>
                  </a:cubicBezTo>
                  <a:cubicBezTo>
                    <a:pt x="102" y="104"/>
                    <a:pt x="105" y="104"/>
                    <a:pt x="107" y="104"/>
                  </a:cubicBezTo>
                  <a:cubicBezTo>
                    <a:pt x="122" y="104"/>
                    <a:pt x="147" y="77"/>
                    <a:pt x="136" y="66"/>
                  </a:cubicBezTo>
                  <a:cubicBezTo>
                    <a:pt x="113" y="42"/>
                    <a:pt x="101" y="19"/>
                    <a:pt x="77" y="7"/>
                  </a:cubicBezTo>
                  <a:cubicBezTo>
                    <a:pt x="67" y="2"/>
                    <a:pt x="58" y="1"/>
                    <a:pt x="5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7" name="Google Shape;14387;p56"/>
            <p:cNvSpPr/>
            <p:nvPr/>
          </p:nvSpPr>
          <p:spPr>
            <a:xfrm>
              <a:off x="4472250" y="2010025"/>
              <a:ext cx="61575" cy="19275"/>
            </a:xfrm>
            <a:custGeom>
              <a:avLst/>
              <a:gdLst/>
              <a:ahLst/>
              <a:cxnLst/>
              <a:rect l="l" t="t" r="r" b="b"/>
              <a:pathLst>
                <a:path w="2463" h="771" extrusionOk="0">
                  <a:moveTo>
                    <a:pt x="60" y="1"/>
                  </a:moveTo>
                  <a:cubicBezTo>
                    <a:pt x="9" y="1"/>
                    <a:pt x="0" y="95"/>
                    <a:pt x="73" y="126"/>
                  </a:cubicBezTo>
                  <a:cubicBezTo>
                    <a:pt x="466" y="210"/>
                    <a:pt x="871" y="269"/>
                    <a:pt x="1252" y="377"/>
                  </a:cubicBezTo>
                  <a:cubicBezTo>
                    <a:pt x="1644" y="472"/>
                    <a:pt x="2002" y="686"/>
                    <a:pt x="2383" y="769"/>
                  </a:cubicBezTo>
                  <a:cubicBezTo>
                    <a:pt x="2387" y="770"/>
                    <a:pt x="2391" y="771"/>
                    <a:pt x="2395" y="771"/>
                  </a:cubicBezTo>
                  <a:cubicBezTo>
                    <a:pt x="2436" y="771"/>
                    <a:pt x="2463" y="718"/>
                    <a:pt x="2430" y="674"/>
                  </a:cubicBezTo>
                  <a:cubicBezTo>
                    <a:pt x="2168" y="424"/>
                    <a:pt x="1775" y="365"/>
                    <a:pt x="1430" y="269"/>
                  </a:cubicBezTo>
                  <a:cubicBezTo>
                    <a:pt x="978" y="174"/>
                    <a:pt x="537" y="91"/>
                    <a:pt x="85" y="7"/>
                  </a:cubicBezTo>
                  <a:cubicBezTo>
                    <a:pt x="76" y="3"/>
                    <a:pt x="67" y="1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8" name="Google Shape;14388;p56"/>
            <p:cNvSpPr/>
            <p:nvPr/>
          </p:nvSpPr>
          <p:spPr>
            <a:xfrm>
              <a:off x="4546700" y="2034175"/>
              <a:ext cx="1350" cy="1275"/>
            </a:xfrm>
            <a:custGeom>
              <a:avLst/>
              <a:gdLst/>
              <a:ahLst/>
              <a:cxnLst/>
              <a:rect l="l" t="t" r="r" b="b"/>
              <a:pathLst>
                <a:path w="54" h="51" extrusionOk="0">
                  <a:moveTo>
                    <a:pt x="4" y="1"/>
                  </a:moveTo>
                  <a:lnTo>
                    <a:pt x="4" y="1"/>
                  </a:lnTo>
                  <a:cubicBezTo>
                    <a:pt x="1" y="1"/>
                    <a:pt x="3" y="9"/>
                    <a:pt x="12" y="18"/>
                  </a:cubicBezTo>
                  <a:lnTo>
                    <a:pt x="24" y="42"/>
                  </a:lnTo>
                  <a:cubicBezTo>
                    <a:pt x="24" y="48"/>
                    <a:pt x="33" y="50"/>
                    <a:pt x="40" y="50"/>
                  </a:cubicBezTo>
                  <a:cubicBezTo>
                    <a:pt x="48" y="50"/>
                    <a:pt x="54" y="48"/>
                    <a:pt x="48" y="42"/>
                  </a:cubicBezTo>
                  <a:cubicBezTo>
                    <a:pt x="48" y="18"/>
                    <a:pt x="24" y="6"/>
                    <a:pt x="12" y="6"/>
                  </a:cubicBezTo>
                  <a:cubicBezTo>
                    <a:pt x="8" y="2"/>
                    <a:pt x="6" y="1"/>
                    <a:pt x="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9" name="Google Shape;14389;p56"/>
            <p:cNvSpPr/>
            <p:nvPr/>
          </p:nvSpPr>
          <p:spPr>
            <a:xfrm>
              <a:off x="4573350" y="2047600"/>
              <a:ext cx="6400" cy="4300"/>
            </a:xfrm>
            <a:custGeom>
              <a:avLst/>
              <a:gdLst/>
              <a:ahLst/>
              <a:cxnLst/>
              <a:rect l="l" t="t" r="r" b="b"/>
              <a:pathLst>
                <a:path w="256" h="172" extrusionOk="0">
                  <a:moveTo>
                    <a:pt x="90" y="1"/>
                  </a:moveTo>
                  <a:cubicBezTo>
                    <a:pt x="32" y="1"/>
                    <a:pt x="0" y="77"/>
                    <a:pt x="53" y="88"/>
                  </a:cubicBezTo>
                  <a:cubicBezTo>
                    <a:pt x="113" y="124"/>
                    <a:pt x="160" y="171"/>
                    <a:pt x="208" y="171"/>
                  </a:cubicBezTo>
                  <a:cubicBezTo>
                    <a:pt x="244" y="171"/>
                    <a:pt x="256" y="124"/>
                    <a:pt x="244" y="112"/>
                  </a:cubicBezTo>
                  <a:cubicBezTo>
                    <a:pt x="208" y="64"/>
                    <a:pt x="160" y="40"/>
                    <a:pt x="113" y="5"/>
                  </a:cubicBezTo>
                  <a:cubicBezTo>
                    <a:pt x="105" y="2"/>
                    <a:pt x="97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0" name="Google Shape;14390;p56"/>
            <p:cNvSpPr/>
            <p:nvPr/>
          </p:nvSpPr>
          <p:spPr>
            <a:xfrm>
              <a:off x="4592325" y="2061375"/>
              <a:ext cx="5275" cy="3025"/>
            </a:xfrm>
            <a:custGeom>
              <a:avLst/>
              <a:gdLst/>
              <a:ahLst/>
              <a:cxnLst/>
              <a:rect l="l" t="t" r="r" b="b"/>
              <a:pathLst>
                <a:path w="211" h="121" extrusionOk="0">
                  <a:moveTo>
                    <a:pt x="69" y="0"/>
                  </a:moveTo>
                  <a:cubicBezTo>
                    <a:pt x="8" y="0"/>
                    <a:pt x="0" y="97"/>
                    <a:pt x="68" y="97"/>
                  </a:cubicBezTo>
                  <a:cubicBezTo>
                    <a:pt x="116" y="97"/>
                    <a:pt x="128" y="120"/>
                    <a:pt x="175" y="120"/>
                  </a:cubicBezTo>
                  <a:cubicBezTo>
                    <a:pt x="187" y="120"/>
                    <a:pt x="211" y="108"/>
                    <a:pt x="199" y="97"/>
                  </a:cubicBezTo>
                  <a:cubicBezTo>
                    <a:pt x="187" y="37"/>
                    <a:pt x="128" y="1"/>
                    <a:pt x="80" y="1"/>
                  </a:cubicBezTo>
                  <a:cubicBezTo>
                    <a:pt x="76" y="1"/>
                    <a:pt x="73" y="0"/>
                    <a:pt x="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1" name="Google Shape;14391;p56"/>
            <p:cNvSpPr/>
            <p:nvPr/>
          </p:nvSpPr>
          <p:spPr>
            <a:xfrm>
              <a:off x="4603375" y="2072875"/>
              <a:ext cx="10600" cy="13275"/>
            </a:xfrm>
            <a:custGeom>
              <a:avLst/>
              <a:gdLst/>
              <a:ahLst/>
              <a:cxnLst/>
              <a:rect l="l" t="t" r="r" b="b"/>
              <a:pathLst>
                <a:path w="424" h="531" extrusionOk="0">
                  <a:moveTo>
                    <a:pt x="82" y="1"/>
                  </a:moveTo>
                  <a:cubicBezTo>
                    <a:pt x="40" y="1"/>
                    <a:pt x="0" y="60"/>
                    <a:pt x="31" y="101"/>
                  </a:cubicBezTo>
                  <a:cubicBezTo>
                    <a:pt x="67" y="172"/>
                    <a:pt x="102" y="244"/>
                    <a:pt x="126" y="303"/>
                  </a:cubicBezTo>
                  <a:cubicBezTo>
                    <a:pt x="174" y="375"/>
                    <a:pt x="209" y="458"/>
                    <a:pt x="269" y="506"/>
                  </a:cubicBezTo>
                  <a:cubicBezTo>
                    <a:pt x="285" y="521"/>
                    <a:pt x="305" y="530"/>
                    <a:pt x="324" y="530"/>
                  </a:cubicBezTo>
                  <a:cubicBezTo>
                    <a:pt x="350" y="530"/>
                    <a:pt x="375" y="515"/>
                    <a:pt x="388" y="482"/>
                  </a:cubicBezTo>
                  <a:cubicBezTo>
                    <a:pt x="424" y="279"/>
                    <a:pt x="245" y="113"/>
                    <a:pt x="102" y="6"/>
                  </a:cubicBezTo>
                  <a:cubicBezTo>
                    <a:pt x="96" y="2"/>
                    <a:pt x="89" y="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2" name="Google Shape;14392;p56"/>
            <p:cNvSpPr/>
            <p:nvPr/>
          </p:nvSpPr>
          <p:spPr>
            <a:xfrm>
              <a:off x="4621400" y="2124050"/>
              <a:ext cx="7025" cy="36925"/>
            </a:xfrm>
            <a:custGeom>
              <a:avLst/>
              <a:gdLst/>
              <a:ahLst/>
              <a:cxnLst/>
              <a:rect l="l" t="t" r="r" b="b"/>
              <a:pathLst>
                <a:path w="281" h="1477" extrusionOk="0">
                  <a:moveTo>
                    <a:pt x="243" y="0"/>
                  </a:moveTo>
                  <a:cubicBezTo>
                    <a:pt x="228" y="0"/>
                    <a:pt x="215" y="9"/>
                    <a:pt x="215" y="30"/>
                  </a:cubicBezTo>
                  <a:cubicBezTo>
                    <a:pt x="108" y="495"/>
                    <a:pt x="48" y="983"/>
                    <a:pt x="0" y="1459"/>
                  </a:cubicBezTo>
                  <a:cubicBezTo>
                    <a:pt x="0" y="1471"/>
                    <a:pt x="9" y="1477"/>
                    <a:pt x="20" y="1477"/>
                  </a:cubicBezTo>
                  <a:cubicBezTo>
                    <a:pt x="30" y="1477"/>
                    <a:pt x="42" y="1471"/>
                    <a:pt x="48" y="1459"/>
                  </a:cubicBezTo>
                  <a:cubicBezTo>
                    <a:pt x="215" y="1007"/>
                    <a:pt x="179" y="507"/>
                    <a:pt x="274" y="42"/>
                  </a:cubicBezTo>
                  <a:cubicBezTo>
                    <a:pt x="281" y="15"/>
                    <a:pt x="261" y="0"/>
                    <a:pt x="24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3" name="Google Shape;14393;p56"/>
            <p:cNvSpPr/>
            <p:nvPr/>
          </p:nvSpPr>
          <p:spPr>
            <a:xfrm>
              <a:off x="4601550" y="2159550"/>
              <a:ext cx="15100" cy="55225"/>
            </a:xfrm>
            <a:custGeom>
              <a:avLst/>
              <a:gdLst/>
              <a:ahLst/>
              <a:cxnLst/>
              <a:rect l="l" t="t" r="r" b="b"/>
              <a:pathLst>
                <a:path w="604" h="2209" extrusionOk="0">
                  <a:moveTo>
                    <a:pt x="400" y="0"/>
                  </a:moveTo>
                  <a:cubicBezTo>
                    <a:pt x="366" y="0"/>
                    <a:pt x="330" y="21"/>
                    <a:pt x="318" y="63"/>
                  </a:cubicBezTo>
                  <a:cubicBezTo>
                    <a:pt x="294" y="408"/>
                    <a:pt x="282" y="742"/>
                    <a:pt x="259" y="1075"/>
                  </a:cubicBezTo>
                  <a:cubicBezTo>
                    <a:pt x="235" y="1468"/>
                    <a:pt x="104" y="1777"/>
                    <a:pt x="9" y="2146"/>
                  </a:cubicBezTo>
                  <a:cubicBezTo>
                    <a:pt x="0" y="2181"/>
                    <a:pt x="28" y="2209"/>
                    <a:pt x="54" y="2209"/>
                  </a:cubicBezTo>
                  <a:cubicBezTo>
                    <a:pt x="64" y="2209"/>
                    <a:pt x="73" y="2204"/>
                    <a:pt x="80" y="2194"/>
                  </a:cubicBezTo>
                  <a:cubicBezTo>
                    <a:pt x="604" y="1730"/>
                    <a:pt x="473" y="682"/>
                    <a:pt x="473" y="63"/>
                  </a:cubicBezTo>
                  <a:cubicBezTo>
                    <a:pt x="467" y="21"/>
                    <a:pt x="434" y="0"/>
                    <a:pt x="40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4" name="Google Shape;14394;p56"/>
            <p:cNvSpPr/>
            <p:nvPr/>
          </p:nvSpPr>
          <p:spPr>
            <a:xfrm>
              <a:off x="4587825" y="2223575"/>
              <a:ext cx="10950" cy="9200"/>
            </a:xfrm>
            <a:custGeom>
              <a:avLst/>
              <a:gdLst/>
              <a:ahLst/>
              <a:cxnLst/>
              <a:rect l="l" t="t" r="r" b="b"/>
              <a:pathLst>
                <a:path w="438" h="368" extrusionOk="0">
                  <a:moveTo>
                    <a:pt x="402" y="0"/>
                  </a:moveTo>
                  <a:cubicBezTo>
                    <a:pt x="398" y="0"/>
                    <a:pt x="395" y="1"/>
                    <a:pt x="391" y="2"/>
                  </a:cubicBezTo>
                  <a:cubicBezTo>
                    <a:pt x="308" y="38"/>
                    <a:pt x="236" y="62"/>
                    <a:pt x="177" y="109"/>
                  </a:cubicBezTo>
                  <a:cubicBezTo>
                    <a:pt x="141" y="145"/>
                    <a:pt x="93" y="169"/>
                    <a:pt x="69" y="205"/>
                  </a:cubicBezTo>
                  <a:cubicBezTo>
                    <a:pt x="34" y="228"/>
                    <a:pt x="22" y="276"/>
                    <a:pt x="10" y="324"/>
                  </a:cubicBezTo>
                  <a:cubicBezTo>
                    <a:pt x="1" y="342"/>
                    <a:pt x="13" y="367"/>
                    <a:pt x="30" y="367"/>
                  </a:cubicBezTo>
                  <a:cubicBezTo>
                    <a:pt x="35" y="367"/>
                    <a:pt x="40" y="365"/>
                    <a:pt x="46" y="359"/>
                  </a:cubicBezTo>
                  <a:cubicBezTo>
                    <a:pt x="81" y="347"/>
                    <a:pt x="129" y="336"/>
                    <a:pt x="153" y="324"/>
                  </a:cubicBezTo>
                  <a:cubicBezTo>
                    <a:pt x="189" y="288"/>
                    <a:pt x="212" y="264"/>
                    <a:pt x="248" y="240"/>
                  </a:cubicBezTo>
                  <a:lnTo>
                    <a:pt x="427" y="62"/>
                  </a:lnTo>
                  <a:cubicBezTo>
                    <a:pt x="437" y="40"/>
                    <a:pt x="429" y="0"/>
                    <a:pt x="40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5" name="Google Shape;14395;p56"/>
            <p:cNvSpPr/>
            <p:nvPr/>
          </p:nvSpPr>
          <p:spPr>
            <a:xfrm>
              <a:off x="4524650" y="2214300"/>
              <a:ext cx="23025" cy="24250"/>
            </a:xfrm>
            <a:custGeom>
              <a:avLst/>
              <a:gdLst/>
              <a:ahLst/>
              <a:cxnLst/>
              <a:rect l="l" t="t" r="r" b="b"/>
              <a:pathLst>
                <a:path w="921" h="970" extrusionOk="0">
                  <a:moveTo>
                    <a:pt x="40" y="1"/>
                  </a:moveTo>
                  <a:cubicBezTo>
                    <a:pt x="24" y="1"/>
                    <a:pt x="1" y="18"/>
                    <a:pt x="1" y="28"/>
                  </a:cubicBezTo>
                  <a:cubicBezTo>
                    <a:pt x="49" y="207"/>
                    <a:pt x="227" y="373"/>
                    <a:pt x="346" y="504"/>
                  </a:cubicBezTo>
                  <a:cubicBezTo>
                    <a:pt x="501" y="671"/>
                    <a:pt x="656" y="826"/>
                    <a:pt x="834" y="957"/>
                  </a:cubicBezTo>
                  <a:cubicBezTo>
                    <a:pt x="843" y="966"/>
                    <a:pt x="854" y="969"/>
                    <a:pt x="864" y="969"/>
                  </a:cubicBezTo>
                  <a:cubicBezTo>
                    <a:pt x="894" y="969"/>
                    <a:pt x="921" y="936"/>
                    <a:pt x="894" y="909"/>
                  </a:cubicBezTo>
                  <a:cubicBezTo>
                    <a:pt x="739" y="778"/>
                    <a:pt x="584" y="635"/>
                    <a:pt x="441" y="468"/>
                  </a:cubicBezTo>
                  <a:cubicBezTo>
                    <a:pt x="299" y="314"/>
                    <a:pt x="215" y="123"/>
                    <a:pt x="49" y="4"/>
                  </a:cubicBezTo>
                  <a:cubicBezTo>
                    <a:pt x="46" y="2"/>
                    <a:pt x="43" y="1"/>
                    <a:pt x="4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6" name="Google Shape;14396;p56"/>
            <p:cNvSpPr/>
            <p:nvPr/>
          </p:nvSpPr>
          <p:spPr>
            <a:xfrm>
              <a:off x="4497275" y="2197425"/>
              <a:ext cx="14025" cy="15700"/>
            </a:xfrm>
            <a:custGeom>
              <a:avLst/>
              <a:gdLst/>
              <a:ahLst/>
              <a:cxnLst/>
              <a:rect l="l" t="t" r="r" b="b"/>
              <a:pathLst>
                <a:path w="561" h="628" extrusionOk="0">
                  <a:moveTo>
                    <a:pt x="465" y="0"/>
                  </a:moveTo>
                  <a:cubicBezTo>
                    <a:pt x="179" y="0"/>
                    <a:pt x="1" y="334"/>
                    <a:pt x="72" y="608"/>
                  </a:cubicBezTo>
                  <a:cubicBezTo>
                    <a:pt x="79" y="622"/>
                    <a:pt x="94" y="627"/>
                    <a:pt x="110" y="627"/>
                  </a:cubicBezTo>
                  <a:cubicBezTo>
                    <a:pt x="122" y="627"/>
                    <a:pt x="134" y="625"/>
                    <a:pt x="143" y="620"/>
                  </a:cubicBezTo>
                  <a:cubicBezTo>
                    <a:pt x="239" y="489"/>
                    <a:pt x="262" y="191"/>
                    <a:pt x="465" y="179"/>
                  </a:cubicBezTo>
                  <a:cubicBezTo>
                    <a:pt x="560" y="155"/>
                    <a:pt x="560" y="0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7" name="Google Shape;14397;p56"/>
            <p:cNvSpPr/>
            <p:nvPr/>
          </p:nvSpPr>
          <p:spPr>
            <a:xfrm>
              <a:off x="4515225" y="2249775"/>
              <a:ext cx="11375" cy="11450"/>
            </a:xfrm>
            <a:custGeom>
              <a:avLst/>
              <a:gdLst/>
              <a:ahLst/>
              <a:cxnLst/>
              <a:rect l="l" t="t" r="r" b="b"/>
              <a:pathLst>
                <a:path w="455" h="458" extrusionOk="0">
                  <a:moveTo>
                    <a:pt x="58" y="1"/>
                  </a:moveTo>
                  <a:cubicBezTo>
                    <a:pt x="18" y="1"/>
                    <a:pt x="1" y="63"/>
                    <a:pt x="45" y="85"/>
                  </a:cubicBezTo>
                  <a:cubicBezTo>
                    <a:pt x="116" y="133"/>
                    <a:pt x="152" y="204"/>
                    <a:pt x="223" y="264"/>
                  </a:cubicBezTo>
                  <a:lnTo>
                    <a:pt x="402" y="442"/>
                  </a:lnTo>
                  <a:cubicBezTo>
                    <a:pt x="405" y="453"/>
                    <a:pt x="412" y="458"/>
                    <a:pt x="419" y="458"/>
                  </a:cubicBezTo>
                  <a:cubicBezTo>
                    <a:pt x="436" y="458"/>
                    <a:pt x="454" y="435"/>
                    <a:pt x="437" y="419"/>
                  </a:cubicBezTo>
                  <a:cubicBezTo>
                    <a:pt x="426" y="323"/>
                    <a:pt x="378" y="228"/>
                    <a:pt x="318" y="145"/>
                  </a:cubicBezTo>
                  <a:cubicBezTo>
                    <a:pt x="247" y="73"/>
                    <a:pt x="164" y="26"/>
                    <a:pt x="68" y="2"/>
                  </a:cubicBezTo>
                  <a:cubicBezTo>
                    <a:pt x="65" y="1"/>
                    <a:pt x="61" y="1"/>
                    <a:pt x="5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8" name="Google Shape;14398;p56"/>
            <p:cNvSpPr/>
            <p:nvPr/>
          </p:nvSpPr>
          <p:spPr>
            <a:xfrm>
              <a:off x="4528325" y="2264875"/>
              <a:ext cx="7625" cy="5875"/>
            </a:xfrm>
            <a:custGeom>
              <a:avLst/>
              <a:gdLst/>
              <a:ahLst/>
              <a:cxnLst/>
              <a:rect l="l" t="t" r="r" b="b"/>
              <a:pathLst>
                <a:path w="305" h="235" extrusionOk="0">
                  <a:moveTo>
                    <a:pt x="50" y="0"/>
                  </a:moveTo>
                  <a:cubicBezTo>
                    <a:pt x="15" y="0"/>
                    <a:pt x="0" y="56"/>
                    <a:pt x="21" y="77"/>
                  </a:cubicBezTo>
                  <a:cubicBezTo>
                    <a:pt x="92" y="124"/>
                    <a:pt x="175" y="184"/>
                    <a:pt x="247" y="231"/>
                  </a:cubicBezTo>
                  <a:cubicBezTo>
                    <a:pt x="251" y="233"/>
                    <a:pt x="256" y="234"/>
                    <a:pt x="260" y="234"/>
                  </a:cubicBezTo>
                  <a:cubicBezTo>
                    <a:pt x="282" y="234"/>
                    <a:pt x="304" y="213"/>
                    <a:pt x="294" y="184"/>
                  </a:cubicBezTo>
                  <a:cubicBezTo>
                    <a:pt x="223" y="112"/>
                    <a:pt x="140" y="53"/>
                    <a:pt x="68" y="5"/>
                  </a:cubicBezTo>
                  <a:cubicBezTo>
                    <a:pt x="62" y="2"/>
                    <a:pt x="55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9" name="Google Shape;14399;p56"/>
            <p:cNvSpPr/>
            <p:nvPr/>
          </p:nvSpPr>
          <p:spPr>
            <a:xfrm>
              <a:off x="4629175" y="2357775"/>
              <a:ext cx="8625" cy="9125"/>
            </a:xfrm>
            <a:custGeom>
              <a:avLst/>
              <a:gdLst/>
              <a:ahLst/>
              <a:cxnLst/>
              <a:rect l="l" t="t" r="r" b="b"/>
              <a:pathLst>
                <a:path w="345" h="365" extrusionOk="0">
                  <a:moveTo>
                    <a:pt x="61" y="0"/>
                  </a:moveTo>
                  <a:cubicBezTo>
                    <a:pt x="25" y="0"/>
                    <a:pt x="1" y="51"/>
                    <a:pt x="47" y="87"/>
                  </a:cubicBezTo>
                  <a:cubicBezTo>
                    <a:pt x="154" y="159"/>
                    <a:pt x="225" y="254"/>
                    <a:pt x="309" y="349"/>
                  </a:cubicBezTo>
                  <a:cubicBezTo>
                    <a:pt x="312" y="360"/>
                    <a:pt x="317" y="364"/>
                    <a:pt x="322" y="364"/>
                  </a:cubicBezTo>
                  <a:cubicBezTo>
                    <a:pt x="333" y="364"/>
                    <a:pt x="344" y="342"/>
                    <a:pt x="344" y="325"/>
                  </a:cubicBezTo>
                  <a:cubicBezTo>
                    <a:pt x="285" y="206"/>
                    <a:pt x="213" y="87"/>
                    <a:pt x="94" y="16"/>
                  </a:cubicBezTo>
                  <a:cubicBezTo>
                    <a:pt x="83" y="5"/>
                    <a:pt x="71" y="0"/>
                    <a:pt x="6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0" name="Google Shape;14400;p56"/>
            <p:cNvSpPr/>
            <p:nvPr/>
          </p:nvSpPr>
          <p:spPr>
            <a:xfrm>
              <a:off x="4649525" y="2381225"/>
              <a:ext cx="39650" cy="28225"/>
            </a:xfrm>
            <a:custGeom>
              <a:avLst/>
              <a:gdLst/>
              <a:ahLst/>
              <a:cxnLst/>
              <a:rect l="l" t="t" r="r" b="b"/>
              <a:pathLst>
                <a:path w="1586" h="1129" extrusionOk="0">
                  <a:moveTo>
                    <a:pt x="42" y="1"/>
                  </a:moveTo>
                  <a:cubicBezTo>
                    <a:pt x="21" y="1"/>
                    <a:pt x="0" y="44"/>
                    <a:pt x="30" y="54"/>
                  </a:cubicBezTo>
                  <a:cubicBezTo>
                    <a:pt x="519" y="423"/>
                    <a:pt x="983" y="840"/>
                    <a:pt x="1531" y="1126"/>
                  </a:cubicBezTo>
                  <a:cubicBezTo>
                    <a:pt x="1534" y="1127"/>
                    <a:pt x="1537" y="1128"/>
                    <a:pt x="1541" y="1128"/>
                  </a:cubicBezTo>
                  <a:cubicBezTo>
                    <a:pt x="1563" y="1128"/>
                    <a:pt x="1585" y="1099"/>
                    <a:pt x="1554" y="1078"/>
                  </a:cubicBezTo>
                  <a:cubicBezTo>
                    <a:pt x="1007" y="780"/>
                    <a:pt x="554" y="364"/>
                    <a:pt x="54" y="6"/>
                  </a:cubicBezTo>
                  <a:cubicBezTo>
                    <a:pt x="50" y="3"/>
                    <a:pt x="46" y="1"/>
                    <a:pt x="4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1" name="Google Shape;14401;p56"/>
            <p:cNvSpPr/>
            <p:nvPr/>
          </p:nvSpPr>
          <p:spPr>
            <a:xfrm>
              <a:off x="4600900" y="2310800"/>
              <a:ext cx="9450" cy="9350"/>
            </a:xfrm>
            <a:custGeom>
              <a:avLst/>
              <a:gdLst/>
              <a:ahLst/>
              <a:cxnLst/>
              <a:rect l="l" t="t" r="r" b="b"/>
              <a:pathLst>
                <a:path w="378" h="374" extrusionOk="0">
                  <a:moveTo>
                    <a:pt x="90" y="1"/>
                  </a:moveTo>
                  <a:cubicBezTo>
                    <a:pt x="45" y="1"/>
                    <a:pt x="1" y="43"/>
                    <a:pt x="35" y="85"/>
                  </a:cubicBezTo>
                  <a:cubicBezTo>
                    <a:pt x="106" y="192"/>
                    <a:pt x="213" y="299"/>
                    <a:pt x="320" y="371"/>
                  </a:cubicBezTo>
                  <a:cubicBezTo>
                    <a:pt x="325" y="373"/>
                    <a:pt x="329" y="374"/>
                    <a:pt x="334" y="374"/>
                  </a:cubicBezTo>
                  <a:cubicBezTo>
                    <a:pt x="355" y="374"/>
                    <a:pt x="378" y="353"/>
                    <a:pt x="368" y="323"/>
                  </a:cubicBezTo>
                  <a:cubicBezTo>
                    <a:pt x="285" y="228"/>
                    <a:pt x="201" y="133"/>
                    <a:pt x="142" y="26"/>
                  </a:cubicBezTo>
                  <a:cubicBezTo>
                    <a:pt x="128" y="8"/>
                    <a:pt x="109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2" name="Google Shape;14402;p56"/>
            <p:cNvSpPr/>
            <p:nvPr/>
          </p:nvSpPr>
          <p:spPr>
            <a:xfrm>
              <a:off x="4739750" y="2445725"/>
              <a:ext cx="9175" cy="5600"/>
            </a:xfrm>
            <a:custGeom>
              <a:avLst/>
              <a:gdLst/>
              <a:ahLst/>
              <a:cxnLst/>
              <a:rect l="l" t="t" r="r" b="b"/>
              <a:pathLst>
                <a:path w="367" h="224" extrusionOk="0">
                  <a:moveTo>
                    <a:pt x="17" y="0"/>
                  </a:moveTo>
                  <a:cubicBezTo>
                    <a:pt x="2" y="0"/>
                    <a:pt x="0" y="50"/>
                    <a:pt x="29" y="70"/>
                  </a:cubicBezTo>
                  <a:cubicBezTo>
                    <a:pt x="136" y="105"/>
                    <a:pt x="219" y="153"/>
                    <a:pt x="303" y="213"/>
                  </a:cubicBezTo>
                  <a:cubicBezTo>
                    <a:pt x="311" y="220"/>
                    <a:pt x="318" y="224"/>
                    <a:pt x="325" y="224"/>
                  </a:cubicBezTo>
                  <a:cubicBezTo>
                    <a:pt x="351" y="224"/>
                    <a:pt x="366" y="181"/>
                    <a:pt x="339" y="153"/>
                  </a:cubicBezTo>
                  <a:cubicBezTo>
                    <a:pt x="267" y="70"/>
                    <a:pt x="148" y="34"/>
                    <a:pt x="29" y="10"/>
                  </a:cubicBezTo>
                  <a:cubicBezTo>
                    <a:pt x="24" y="3"/>
                    <a:pt x="20" y="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3" name="Google Shape;14403;p56"/>
            <p:cNvSpPr/>
            <p:nvPr/>
          </p:nvSpPr>
          <p:spPr>
            <a:xfrm>
              <a:off x="4785125" y="2465225"/>
              <a:ext cx="4175" cy="2200"/>
            </a:xfrm>
            <a:custGeom>
              <a:avLst/>
              <a:gdLst/>
              <a:ahLst/>
              <a:cxnLst/>
              <a:rect l="l" t="t" r="r" b="b"/>
              <a:pathLst>
                <a:path w="167" h="88" extrusionOk="0">
                  <a:moveTo>
                    <a:pt x="43" y="1"/>
                  </a:moveTo>
                  <a:cubicBezTo>
                    <a:pt x="0" y="1"/>
                    <a:pt x="6" y="87"/>
                    <a:pt x="59" y="87"/>
                  </a:cubicBezTo>
                  <a:cubicBezTo>
                    <a:pt x="95" y="87"/>
                    <a:pt x="119" y="87"/>
                    <a:pt x="143" y="75"/>
                  </a:cubicBezTo>
                  <a:cubicBezTo>
                    <a:pt x="167" y="64"/>
                    <a:pt x="167" y="16"/>
                    <a:pt x="143" y="16"/>
                  </a:cubicBezTo>
                  <a:cubicBezTo>
                    <a:pt x="107" y="4"/>
                    <a:pt x="71" y="4"/>
                    <a:pt x="59" y="4"/>
                  </a:cubicBezTo>
                  <a:cubicBezTo>
                    <a:pt x="53" y="2"/>
                    <a:pt x="48" y="1"/>
                    <a:pt x="4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4" name="Google Shape;14404;p56"/>
            <p:cNvSpPr/>
            <p:nvPr/>
          </p:nvSpPr>
          <p:spPr>
            <a:xfrm>
              <a:off x="4801475" y="2463225"/>
              <a:ext cx="5675" cy="2150"/>
            </a:xfrm>
            <a:custGeom>
              <a:avLst/>
              <a:gdLst/>
              <a:ahLst/>
              <a:cxnLst/>
              <a:rect l="l" t="t" r="r" b="b"/>
              <a:pathLst>
                <a:path w="227" h="86" extrusionOk="0">
                  <a:moveTo>
                    <a:pt x="48" y="1"/>
                  </a:moveTo>
                  <a:cubicBezTo>
                    <a:pt x="4" y="1"/>
                    <a:pt x="1" y="85"/>
                    <a:pt x="40" y="85"/>
                  </a:cubicBezTo>
                  <a:cubicBezTo>
                    <a:pt x="43" y="85"/>
                    <a:pt x="46" y="85"/>
                    <a:pt x="48" y="84"/>
                  </a:cubicBezTo>
                  <a:cubicBezTo>
                    <a:pt x="96" y="84"/>
                    <a:pt x="132" y="60"/>
                    <a:pt x="203" y="60"/>
                  </a:cubicBezTo>
                  <a:cubicBezTo>
                    <a:pt x="227" y="60"/>
                    <a:pt x="227" y="25"/>
                    <a:pt x="203" y="25"/>
                  </a:cubicBezTo>
                  <a:cubicBezTo>
                    <a:pt x="156" y="25"/>
                    <a:pt x="108" y="1"/>
                    <a:pt x="4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5" name="Google Shape;14405;p56"/>
            <p:cNvSpPr/>
            <p:nvPr/>
          </p:nvSpPr>
          <p:spPr>
            <a:xfrm>
              <a:off x="4843875" y="2481525"/>
              <a:ext cx="6350" cy="7400"/>
            </a:xfrm>
            <a:custGeom>
              <a:avLst/>
              <a:gdLst/>
              <a:ahLst/>
              <a:cxnLst/>
              <a:rect l="l" t="t" r="r" b="b"/>
              <a:pathLst>
                <a:path w="254" h="296" extrusionOk="0">
                  <a:moveTo>
                    <a:pt x="46" y="0"/>
                  </a:moveTo>
                  <a:cubicBezTo>
                    <a:pt x="19" y="0"/>
                    <a:pt x="0" y="33"/>
                    <a:pt x="19" y="43"/>
                  </a:cubicBezTo>
                  <a:cubicBezTo>
                    <a:pt x="91" y="126"/>
                    <a:pt x="150" y="197"/>
                    <a:pt x="198" y="281"/>
                  </a:cubicBezTo>
                  <a:cubicBezTo>
                    <a:pt x="201" y="292"/>
                    <a:pt x="208" y="296"/>
                    <a:pt x="216" y="296"/>
                  </a:cubicBezTo>
                  <a:cubicBezTo>
                    <a:pt x="233" y="296"/>
                    <a:pt x="254" y="274"/>
                    <a:pt x="245" y="257"/>
                  </a:cubicBezTo>
                  <a:cubicBezTo>
                    <a:pt x="198" y="162"/>
                    <a:pt x="138" y="78"/>
                    <a:pt x="67" y="7"/>
                  </a:cubicBezTo>
                  <a:cubicBezTo>
                    <a:pt x="60" y="2"/>
                    <a:pt x="53" y="0"/>
                    <a:pt x="4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6" name="Google Shape;14406;p56"/>
            <p:cNvSpPr/>
            <p:nvPr/>
          </p:nvSpPr>
          <p:spPr>
            <a:xfrm>
              <a:off x="4875000" y="2528725"/>
              <a:ext cx="1950" cy="7825"/>
            </a:xfrm>
            <a:custGeom>
              <a:avLst/>
              <a:gdLst/>
              <a:ahLst/>
              <a:cxnLst/>
              <a:rect l="l" t="t" r="r" b="b"/>
              <a:pathLst>
                <a:path w="78" h="313" extrusionOk="0">
                  <a:moveTo>
                    <a:pt x="41" y="0"/>
                  </a:moveTo>
                  <a:cubicBezTo>
                    <a:pt x="21" y="0"/>
                    <a:pt x="1" y="12"/>
                    <a:pt x="1" y="36"/>
                  </a:cubicBezTo>
                  <a:cubicBezTo>
                    <a:pt x="1" y="119"/>
                    <a:pt x="12" y="202"/>
                    <a:pt x="12" y="286"/>
                  </a:cubicBezTo>
                  <a:cubicBezTo>
                    <a:pt x="12" y="304"/>
                    <a:pt x="21" y="313"/>
                    <a:pt x="30" y="313"/>
                  </a:cubicBezTo>
                  <a:cubicBezTo>
                    <a:pt x="39" y="313"/>
                    <a:pt x="48" y="304"/>
                    <a:pt x="48" y="286"/>
                  </a:cubicBezTo>
                  <a:cubicBezTo>
                    <a:pt x="48" y="202"/>
                    <a:pt x="72" y="119"/>
                    <a:pt x="72" y="36"/>
                  </a:cubicBezTo>
                  <a:cubicBezTo>
                    <a:pt x="78" y="12"/>
                    <a:pt x="60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7" name="Google Shape;14407;p56"/>
            <p:cNvSpPr/>
            <p:nvPr/>
          </p:nvSpPr>
          <p:spPr>
            <a:xfrm>
              <a:off x="4868025" y="2552375"/>
              <a:ext cx="5625" cy="4000"/>
            </a:xfrm>
            <a:custGeom>
              <a:avLst/>
              <a:gdLst/>
              <a:ahLst/>
              <a:cxnLst/>
              <a:rect l="l" t="t" r="r" b="b"/>
              <a:pathLst>
                <a:path w="225" h="160" extrusionOk="0">
                  <a:moveTo>
                    <a:pt x="176" y="0"/>
                  </a:moveTo>
                  <a:cubicBezTo>
                    <a:pt x="171" y="0"/>
                    <a:pt x="165" y="2"/>
                    <a:pt x="161" y="7"/>
                  </a:cubicBezTo>
                  <a:cubicBezTo>
                    <a:pt x="113" y="54"/>
                    <a:pt x="53" y="90"/>
                    <a:pt x="18" y="114"/>
                  </a:cubicBezTo>
                  <a:cubicBezTo>
                    <a:pt x="0" y="139"/>
                    <a:pt x="14" y="159"/>
                    <a:pt x="32" y="159"/>
                  </a:cubicBezTo>
                  <a:cubicBezTo>
                    <a:pt x="39" y="159"/>
                    <a:pt x="47" y="156"/>
                    <a:pt x="53" y="149"/>
                  </a:cubicBezTo>
                  <a:cubicBezTo>
                    <a:pt x="101" y="102"/>
                    <a:pt x="161" y="90"/>
                    <a:pt x="196" y="42"/>
                  </a:cubicBezTo>
                  <a:cubicBezTo>
                    <a:pt x="225" y="33"/>
                    <a:pt x="200" y="0"/>
                    <a:pt x="17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8" name="Google Shape;14408;p56"/>
            <p:cNvSpPr/>
            <p:nvPr/>
          </p:nvSpPr>
          <p:spPr>
            <a:xfrm>
              <a:off x="4864200" y="2565425"/>
              <a:ext cx="13150" cy="16050"/>
            </a:xfrm>
            <a:custGeom>
              <a:avLst/>
              <a:gdLst/>
              <a:ahLst/>
              <a:cxnLst/>
              <a:rect l="l" t="t" r="r" b="b"/>
              <a:pathLst>
                <a:path w="526" h="642" extrusionOk="0">
                  <a:moveTo>
                    <a:pt x="56" y="0"/>
                  </a:moveTo>
                  <a:cubicBezTo>
                    <a:pt x="28" y="0"/>
                    <a:pt x="1" y="19"/>
                    <a:pt x="16" y="56"/>
                  </a:cubicBezTo>
                  <a:cubicBezTo>
                    <a:pt x="87" y="306"/>
                    <a:pt x="218" y="532"/>
                    <a:pt x="468" y="639"/>
                  </a:cubicBezTo>
                  <a:cubicBezTo>
                    <a:pt x="472" y="641"/>
                    <a:pt x="476" y="641"/>
                    <a:pt x="480" y="641"/>
                  </a:cubicBezTo>
                  <a:cubicBezTo>
                    <a:pt x="509" y="641"/>
                    <a:pt x="525" y="602"/>
                    <a:pt x="504" y="592"/>
                  </a:cubicBezTo>
                  <a:cubicBezTo>
                    <a:pt x="290" y="461"/>
                    <a:pt x="159" y="258"/>
                    <a:pt x="99" y="20"/>
                  </a:cubicBezTo>
                  <a:cubicBezTo>
                    <a:pt x="90" y="7"/>
                    <a:pt x="73" y="0"/>
                    <a:pt x="5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9" name="Google Shape;14409;p56"/>
            <p:cNvSpPr/>
            <p:nvPr/>
          </p:nvSpPr>
          <p:spPr>
            <a:xfrm>
              <a:off x="4887575" y="2593400"/>
              <a:ext cx="9825" cy="18275"/>
            </a:xfrm>
            <a:custGeom>
              <a:avLst/>
              <a:gdLst/>
              <a:ahLst/>
              <a:cxnLst/>
              <a:rect l="l" t="t" r="r" b="b"/>
              <a:pathLst>
                <a:path w="393" h="731" extrusionOk="0">
                  <a:moveTo>
                    <a:pt x="85" y="0"/>
                  </a:moveTo>
                  <a:cubicBezTo>
                    <a:pt x="46" y="0"/>
                    <a:pt x="1" y="43"/>
                    <a:pt x="33" y="92"/>
                  </a:cubicBezTo>
                  <a:cubicBezTo>
                    <a:pt x="129" y="306"/>
                    <a:pt x="212" y="544"/>
                    <a:pt x="343" y="723"/>
                  </a:cubicBezTo>
                  <a:cubicBezTo>
                    <a:pt x="348" y="728"/>
                    <a:pt x="359" y="731"/>
                    <a:pt x="368" y="731"/>
                  </a:cubicBezTo>
                  <a:cubicBezTo>
                    <a:pt x="382" y="731"/>
                    <a:pt x="393" y="725"/>
                    <a:pt x="379" y="711"/>
                  </a:cubicBezTo>
                  <a:cubicBezTo>
                    <a:pt x="319" y="485"/>
                    <a:pt x="224" y="247"/>
                    <a:pt x="129" y="32"/>
                  </a:cubicBezTo>
                  <a:cubicBezTo>
                    <a:pt x="121" y="10"/>
                    <a:pt x="104" y="0"/>
                    <a:pt x="8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0" name="Google Shape;14410;p56"/>
            <p:cNvSpPr/>
            <p:nvPr/>
          </p:nvSpPr>
          <p:spPr>
            <a:xfrm>
              <a:off x="4900600" y="2663925"/>
              <a:ext cx="5675" cy="15500"/>
            </a:xfrm>
            <a:custGeom>
              <a:avLst/>
              <a:gdLst/>
              <a:ahLst/>
              <a:cxnLst/>
              <a:rect l="l" t="t" r="r" b="b"/>
              <a:pathLst>
                <a:path w="227" h="620" extrusionOk="0">
                  <a:moveTo>
                    <a:pt x="127" y="0"/>
                  </a:moveTo>
                  <a:cubicBezTo>
                    <a:pt x="105" y="0"/>
                    <a:pt x="84" y="15"/>
                    <a:pt x="84" y="45"/>
                  </a:cubicBezTo>
                  <a:cubicBezTo>
                    <a:pt x="84" y="152"/>
                    <a:pt x="72" y="236"/>
                    <a:pt x="60" y="343"/>
                  </a:cubicBezTo>
                  <a:cubicBezTo>
                    <a:pt x="48" y="426"/>
                    <a:pt x="1" y="509"/>
                    <a:pt x="12" y="581"/>
                  </a:cubicBezTo>
                  <a:cubicBezTo>
                    <a:pt x="12" y="597"/>
                    <a:pt x="35" y="620"/>
                    <a:pt x="58" y="620"/>
                  </a:cubicBezTo>
                  <a:cubicBezTo>
                    <a:pt x="67" y="620"/>
                    <a:pt x="77" y="616"/>
                    <a:pt x="84" y="605"/>
                  </a:cubicBezTo>
                  <a:cubicBezTo>
                    <a:pt x="227" y="486"/>
                    <a:pt x="179" y="212"/>
                    <a:pt x="179" y="45"/>
                  </a:cubicBezTo>
                  <a:cubicBezTo>
                    <a:pt x="173" y="15"/>
                    <a:pt x="149" y="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1" name="Google Shape;14411;p56"/>
            <p:cNvSpPr/>
            <p:nvPr/>
          </p:nvSpPr>
          <p:spPr>
            <a:xfrm>
              <a:off x="4857150" y="2723075"/>
              <a:ext cx="29025" cy="13850"/>
            </a:xfrm>
            <a:custGeom>
              <a:avLst/>
              <a:gdLst/>
              <a:ahLst/>
              <a:cxnLst/>
              <a:rect l="l" t="t" r="r" b="b"/>
              <a:pathLst>
                <a:path w="1161" h="554" extrusionOk="0">
                  <a:moveTo>
                    <a:pt x="1079" y="1"/>
                  </a:moveTo>
                  <a:cubicBezTo>
                    <a:pt x="1069" y="1"/>
                    <a:pt x="1058" y="4"/>
                    <a:pt x="1048" y="13"/>
                  </a:cubicBezTo>
                  <a:cubicBezTo>
                    <a:pt x="905" y="120"/>
                    <a:pt x="691" y="203"/>
                    <a:pt x="512" y="263"/>
                  </a:cubicBezTo>
                  <a:cubicBezTo>
                    <a:pt x="369" y="322"/>
                    <a:pt x="179" y="322"/>
                    <a:pt x="36" y="418"/>
                  </a:cubicBezTo>
                  <a:cubicBezTo>
                    <a:pt x="0" y="441"/>
                    <a:pt x="0" y="501"/>
                    <a:pt x="36" y="513"/>
                  </a:cubicBezTo>
                  <a:cubicBezTo>
                    <a:pt x="88" y="542"/>
                    <a:pt x="146" y="554"/>
                    <a:pt x="207" y="554"/>
                  </a:cubicBezTo>
                  <a:cubicBezTo>
                    <a:pt x="343" y="554"/>
                    <a:pt x="492" y="498"/>
                    <a:pt x="607" y="465"/>
                  </a:cubicBezTo>
                  <a:cubicBezTo>
                    <a:pt x="810" y="382"/>
                    <a:pt x="965" y="263"/>
                    <a:pt x="1131" y="120"/>
                  </a:cubicBezTo>
                  <a:cubicBezTo>
                    <a:pt x="1161" y="81"/>
                    <a:pt x="1125" y="1"/>
                    <a:pt x="10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2" name="Google Shape;14412;p56"/>
            <p:cNvSpPr/>
            <p:nvPr/>
          </p:nvSpPr>
          <p:spPr>
            <a:xfrm>
              <a:off x="4807425" y="2738425"/>
              <a:ext cx="9850" cy="3150"/>
            </a:xfrm>
            <a:custGeom>
              <a:avLst/>
              <a:gdLst/>
              <a:ahLst/>
              <a:cxnLst/>
              <a:rect l="l" t="t" r="r" b="b"/>
              <a:pathLst>
                <a:path w="394" h="126" extrusionOk="0">
                  <a:moveTo>
                    <a:pt x="88" y="1"/>
                  </a:moveTo>
                  <a:cubicBezTo>
                    <a:pt x="67" y="1"/>
                    <a:pt x="46" y="2"/>
                    <a:pt x="25" y="6"/>
                  </a:cubicBezTo>
                  <a:cubicBezTo>
                    <a:pt x="1" y="6"/>
                    <a:pt x="1" y="42"/>
                    <a:pt x="25" y="54"/>
                  </a:cubicBezTo>
                  <a:cubicBezTo>
                    <a:pt x="144" y="89"/>
                    <a:pt x="263" y="89"/>
                    <a:pt x="394" y="125"/>
                  </a:cubicBezTo>
                  <a:cubicBezTo>
                    <a:pt x="303" y="54"/>
                    <a:pt x="203" y="1"/>
                    <a:pt x="8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3" name="Google Shape;14413;p56"/>
            <p:cNvSpPr/>
            <p:nvPr/>
          </p:nvSpPr>
          <p:spPr>
            <a:xfrm>
              <a:off x="4751825" y="2728075"/>
              <a:ext cx="23475" cy="5525"/>
            </a:xfrm>
            <a:custGeom>
              <a:avLst/>
              <a:gdLst/>
              <a:ahLst/>
              <a:cxnLst/>
              <a:rect l="l" t="t" r="r" b="b"/>
              <a:pathLst>
                <a:path w="939" h="221" extrusionOk="0">
                  <a:moveTo>
                    <a:pt x="424" y="0"/>
                  </a:moveTo>
                  <a:cubicBezTo>
                    <a:pt x="262" y="0"/>
                    <a:pt x="110" y="33"/>
                    <a:pt x="10" y="170"/>
                  </a:cubicBezTo>
                  <a:cubicBezTo>
                    <a:pt x="0" y="199"/>
                    <a:pt x="15" y="221"/>
                    <a:pt x="40" y="221"/>
                  </a:cubicBezTo>
                  <a:cubicBezTo>
                    <a:pt x="46" y="221"/>
                    <a:pt x="52" y="220"/>
                    <a:pt x="58" y="218"/>
                  </a:cubicBezTo>
                  <a:cubicBezTo>
                    <a:pt x="178" y="143"/>
                    <a:pt x="307" y="124"/>
                    <a:pt x="437" y="124"/>
                  </a:cubicBezTo>
                  <a:cubicBezTo>
                    <a:pt x="578" y="124"/>
                    <a:pt x="720" y="146"/>
                    <a:pt x="856" y="146"/>
                  </a:cubicBezTo>
                  <a:cubicBezTo>
                    <a:pt x="859" y="147"/>
                    <a:pt x="863" y="147"/>
                    <a:pt x="866" y="147"/>
                  </a:cubicBezTo>
                  <a:cubicBezTo>
                    <a:pt x="939" y="147"/>
                    <a:pt x="935" y="27"/>
                    <a:pt x="856" y="27"/>
                  </a:cubicBezTo>
                  <a:cubicBezTo>
                    <a:pt x="725" y="27"/>
                    <a:pt x="571" y="0"/>
                    <a:pt x="4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4" name="Google Shape;14414;p56"/>
            <p:cNvSpPr/>
            <p:nvPr/>
          </p:nvSpPr>
          <p:spPr>
            <a:xfrm>
              <a:off x="4735400" y="2762775"/>
              <a:ext cx="6500" cy="10575"/>
            </a:xfrm>
            <a:custGeom>
              <a:avLst/>
              <a:gdLst/>
              <a:ahLst/>
              <a:cxnLst/>
              <a:rect l="l" t="t" r="r" b="b"/>
              <a:pathLst>
                <a:path w="260" h="423" extrusionOk="0">
                  <a:moveTo>
                    <a:pt x="182" y="1"/>
                  </a:moveTo>
                  <a:cubicBezTo>
                    <a:pt x="168" y="1"/>
                    <a:pt x="154" y="7"/>
                    <a:pt x="143" y="20"/>
                  </a:cubicBezTo>
                  <a:cubicBezTo>
                    <a:pt x="84" y="80"/>
                    <a:pt x="60" y="127"/>
                    <a:pt x="24" y="199"/>
                  </a:cubicBezTo>
                  <a:cubicBezTo>
                    <a:pt x="1" y="270"/>
                    <a:pt x="12" y="330"/>
                    <a:pt x="48" y="389"/>
                  </a:cubicBezTo>
                  <a:cubicBezTo>
                    <a:pt x="55" y="410"/>
                    <a:pt x="74" y="423"/>
                    <a:pt x="93" y="423"/>
                  </a:cubicBezTo>
                  <a:cubicBezTo>
                    <a:pt x="107" y="423"/>
                    <a:pt x="122" y="416"/>
                    <a:pt x="132" y="401"/>
                  </a:cubicBezTo>
                  <a:cubicBezTo>
                    <a:pt x="167" y="365"/>
                    <a:pt x="179" y="318"/>
                    <a:pt x="191" y="258"/>
                  </a:cubicBezTo>
                  <a:cubicBezTo>
                    <a:pt x="203" y="199"/>
                    <a:pt x="239" y="139"/>
                    <a:pt x="251" y="80"/>
                  </a:cubicBezTo>
                  <a:cubicBezTo>
                    <a:pt x="259" y="37"/>
                    <a:pt x="219" y="1"/>
                    <a:pt x="18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5" name="Google Shape;14415;p56"/>
            <p:cNvSpPr/>
            <p:nvPr/>
          </p:nvSpPr>
          <p:spPr>
            <a:xfrm>
              <a:off x="4753275" y="2796000"/>
              <a:ext cx="5975" cy="3300"/>
            </a:xfrm>
            <a:custGeom>
              <a:avLst/>
              <a:gdLst/>
              <a:ahLst/>
              <a:cxnLst/>
              <a:rect l="l" t="t" r="r" b="b"/>
              <a:pathLst>
                <a:path w="239" h="132" extrusionOk="0">
                  <a:moveTo>
                    <a:pt x="147" y="1"/>
                  </a:moveTo>
                  <a:cubicBezTo>
                    <a:pt x="119" y="1"/>
                    <a:pt x="89" y="7"/>
                    <a:pt x="59" y="13"/>
                  </a:cubicBezTo>
                  <a:cubicBezTo>
                    <a:pt x="56" y="12"/>
                    <a:pt x="53" y="12"/>
                    <a:pt x="51" y="12"/>
                  </a:cubicBezTo>
                  <a:cubicBezTo>
                    <a:pt x="0" y="12"/>
                    <a:pt x="3" y="109"/>
                    <a:pt x="59" y="120"/>
                  </a:cubicBezTo>
                  <a:cubicBezTo>
                    <a:pt x="89" y="126"/>
                    <a:pt x="119" y="132"/>
                    <a:pt x="147" y="132"/>
                  </a:cubicBezTo>
                  <a:cubicBezTo>
                    <a:pt x="176" y="132"/>
                    <a:pt x="202" y="126"/>
                    <a:pt x="226" y="108"/>
                  </a:cubicBezTo>
                  <a:cubicBezTo>
                    <a:pt x="238" y="84"/>
                    <a:pt x="238" y="48"/>
                    <a:pt x="226" y="25"/>
                  </a:cubicBezTo>
                  <a:cubicBezTo>
                    <a:pt x="202" y="7"/>
                    <a:pt x="176" y="1"/>
                    <a:pt x="14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6" name="Google Shape;14416;p56"/>
            <p:cNvSpPr/>
            <p:nvPr/>
          </p:nvSpPr>
          <p:spPr>
            <a:xfrm>
              <a:off x="4786600" y="2818600"/>
              <a:ext cx="6425" cy="2800"/>
            </a:xfrm>
            <a:custGeom>
              <a:avLst/>
              <a:gdLst/>
              <a:ahLst/>
              <a:cxnLst/>
              <a:rect l="l" t="t" r="r" b="b"/>
              <a:pathLst>
                <a:path w="257" h="112" extrusionOk="0">
                  <a:moveTo>
                    <a:pt x="41" y="1"/>
                  </a:moveTo>
                  <a:cubicBezTo>
                    <a:pt x="1" y="1"/>
                    <a:pt x="4" y="97"/>
                    <a:pt x="60" y="97"/>
                  </a:cubicBezTo>
                  <a:cubicBezTo>
                    <a:pt x="108" y="97"/>
                    <a:pt x="155" y="97"/>
                    <a:pt x="179" y="109"/>
                  </a:cubicBezTo>
                  <a:cubicBezTo>
                    <a:pt x="185" y="111"/>
                    <a:pt x="192" y="112"/>
                    <a:pt x="199" y="112"/>
                  </a:cubicBezTo>
                  <a:cubicBezTo>
                    <a:pt x="229" y="112"/>
                    <a:pt x="256" y="91"/>
                    <a:pt x="227" y="61"/>
                  </a:cubicBezTo>
                  <a:cubicBezTo>
                    <a:pt x="179" y="2"/>
                    <a:pt x="119" y="2"/>
                    <a:pt x="48" y="2"/>
                  </a:cubicBezTo>
                  <a:cubicBezTo>
                    <a:pt x="46" y="1"/>
                    <a:pt x="43" y="1"/>
                    <a:pt x="4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7" name="Google Shape;14417;p56"/>
            <p:cNvSpPr/>
            <p:nvPr/>
          </p:nvSpPr>
          <p:spPr>
            <a:xfrm>
              <a:off x="4805925" y="2839975"/>
              <a:ext cx="5100" cy="3725"/>
            </a:xfrm>
            <a:custGeom>
              <a:avLst/>
              <a:gdLst/>
              <a:ahLst/>
              <a:cxnLst/>
              <a:rect l="l" t="t" r="r" b="b"/>
              <a:pathLst>
                <a:path w="204" h="149" extrusionOk="0">
                  <a:moveTo>
                    <a:pt x="99" y="0"/>
                  </a:moveTo>
                  <a:cubicBezTo>
                    <a:pt x="47" y="0"/>
                    <a:pt x="0" y="56"/>
                    <a:pt x="61" y="99"/>
                  </a:cubicBezTo>
                  <a:cubicBezTo>
                    <a:pt x="93" y="110"/>
                    <a:pt x="115" y="149"/>
                    <a:pt x="153" y="149"/>
                  </a:cubicBezTo>
                  <a:cubicBezTo>
                    <a:pt x="158" y="149"/>
                    <a:pt x="163" y="148"/>
                    <a:pt x="168" y="147"/>
                  </a:cubicBezTo>
                  <a:cubicBezTo>
                    <a:pt x="204" y="147"/>
                    <a:pt x="204" y="111"/>
                    <a:pt x="180" y="99"/>
                  </a:cubicBezTo>
                  <a:cubicBezTo>
                    <a:pt x="168" y="87"/>
                    <a:pt x="156" y="40"/>
                    <a:pt x="156" y="28"/>
                  </a:cubicBezTo>
                  <a:cubicBezTo>
                    <a:pt x="140" y="8"/>
                    <a:pt x="119" y="0"/>
                    <a:pt x="9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8" name="Google Shape;14418;p56"/>
            <p:cNvSpPr/>
            <p:nvPr/>
          </p:nvSpPr>
          <p:spPr>
            <a:xfrm>
              <a:off x="4816650" y="2894425"/>
              <a:ext cx="13125" cy="41650"/>
            </a:xfrm>
            <a:custGeom>
              <a:avLst/>
              <a:gdLst/>
              <a:ahLst/>
              <a:cxnLst/>
              <a:rect l="l" t="t" r="r" b="b"/>
              <a:pathLst>
                <a:path w="525" h="1666" extrusionOk="0">
                  <a:moveTo>
                    <a:pt x="31" y="0"/>
                  </a:moveTo>
                  <a:cubicBezTo>
                    <a:pt x="21" y="0"/>
                    <a:pt x="1" y="14"/>
                    <a:pt x="1" y="41"/>
                  </a:cubicBezTo>
                  <a:cubicBezTo>
                    <a:pt x="263" y="553"/>
                    <a:pt x="263" y="1088"/>
                    <a:pt x="370" y="1648"/>
                  </a:cubicBezTo>
                  <a:cubicBezTo>
                    <a:pt x="370" y="1660"/>
                    <a:pt x="385" y="1666"/>
                    <a:pt x="400" y="1666"/>
                  </a:cubicBezTo>
                  <a:cubicBezTo>
                    <a:pt x="415" y="1666"/>
                    <a:pt x="430" y="1660"/>
                    <a:pt x="430" y="1648"/>
                  </a:cubicBezTo>
                  <a:cubicBezTo>
                    <a:pt x="525" y="1088"/>
                    <a:pt x="311" y="481"/>
                    <a:pt x="37" y="5"/>
                  </a:cubicBezTo>
                  <a:cubicBezTo>
                    <a:pt x="37" y="2"/>
                    <a:pt x="34" y="0"/>
                    <a:pt x="3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9" name="Google Shape;14419;p56"/>
            <p:cNvSpPr/>
            <p:nvPr/>
          </p:nvSpPr>
          <p:spPr>
            <a:xfrm>
              <a:off x="4828275" y="2960675"/>
              <a:ext cx="2700" cy="4950"/>
            </a:xfrm>
            <a:custGeom>
              <a:avLst/>
              <a:gdLst/>
              <a:ahLst/>
              <a:cxnLst/>
              <a:rect l="l" t="t" r="r" b="b"/>
              <a:pathLst>
                <a:path w="108" h="198" extrusionOk="0">
                  <a:moveTo>
                    <a:pt x="54" y="1"/>
                  </a:moveTo>
                  <a:cubicBezTo>
                    <a:pt x="27" y="1"/>
                    <a:pt x="0" y="16"/>
                    <a:pt x="0" y="46"/>
                  </a:cubicBezTo>
                  <a:cubicBezTo>
                    <a:pt x="0" y="93"/>
                    <a:pt x="0" y="141"/>
                    <a:pt x="36" y="189"/>
                  </a:cubicBezTo>
                  <a:cubicBezTo>
                    <a:pt x="42" y="194"/>
                    <a:pt x="48" y="197"/>
                    <a:pt x="55" y="197"/>
                  </a:cubicBezTo>
                  <a:cubicBezTo>
                    <a:pt x="63" y="197"/>
                    <a:pt x="72" y="194"/>
                    <a:pt x="84" y="189"/>
                  </a:cubicBezTo>
                  <a:cubicBezTo>
                    <a:pt x="107" y="153"/>
                    <a:pt x="107" y="93"/>
                    <a:pt x="107" y="46"/>
                  </a:cubicBezTo>
                  <a:cubicBezTo>
                    <a:pt x="107" y="16"/>
                    <a:pt x="81" y="1"/>
                    <a:pt x="5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0" name="Google Shape;14420;p56"/>
            <p:cNvSpPr/>
            <p:nvPr/>
          </p:nvSpPr>
          <p:spPr>
            <a:xfrm>
              <a:off x="4831850" y="2990450"/>
              <a:ext cx="11225" cy="16925"/>
            </a:xfrm>
            <a:custGeom>
              <a:avLst/>
              <a:gdLst/>
              <a:ahLst/>
              <a:cxnLst/>
              <a:rect l="l" t="t" r="r" b="b"/>
              <a:pathLst>
                <a:path w="449" h="677" extrusionOk="0">
                  <a:moveTo>
                    <a:pt x="67" y="0"/>
                  </a:moveTo>
                  <a:cubicBezTo>
                    <a:pt x="35" y="0"/>
                    <a:pt x="0" y="37"/>
                    <a:pt x="24" y="69"/>
                  </a:cubicBezTo>
                  <a:cubicBezTo>
                    <a:pt x="72" y="164"/>
                    <a:pt x="107" y="271"/>
                    <a:pt x="179" y="379"/>
                  </a:cubicBezTo>
                  <a:cubicBezTo>
                    <a:pt x="238" y="462"/>
                    <a:pt x="310" y="557"/>
                    <a:pt x="369" y="664"/>
                  </a:cubicBezTo>
                  <a:cubicBezTo>
                    <a:pt x="373" y="672"/>
                    <a:pt x="384" y="676"/>
                    <a:pt x="396" y="676"/>
                  </a:cubicBezTo>
                  <a:cubicBezTo>
                    <a:pt x="420" y="676"/>
                    <a:pt x="449" y="660"/>
                    <a:pt x="441" y="629"/>
                  </a:cubicBezTo>
                  <a:cubicBezTo>
                    <a:pt x="393" y="522"/>
                    <a:pt x="369" y="426"/>
                    <a:pt x="310" y="331"/>
                  </a:cubicBezTo>
                  <a:cubicBezTo>
                    <a:pt x="250" y="224"/>
                    <a:pt x="167" y="129"/>
                    <a:pt x="107" y="33"/>
                  </a:cubicBezTo>
                  <a:cubicBezTo>
                    <a:pt x="99" y="10"/>
                    <a:pt x="84" y="0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1" name="Google Shape;14421;p56"/>
            <p:cNvSpPr/>
            <p:nvPr/>
          </p:nvSpPr>
          <p:spPr>
            <a:xfrm>
              <a:off x="4824800" y="3012400"/>
              <a:ext cx="6850" cy="16125"/>
            </a:xfrm>
            <a:custGeom>
              <a:avLst/>
              <a:gdLst/>
              <a:ahLst/>
              <a:cxnLst/>
              <a:rect l="l" t="t" r="r" b="b"/>
              <a:pathLst>
                <a:path w="274" h="645" extrusionOk="0">
                  <a:moveTo>
                    <a:pt x="34" y="0"/>
                  </a:moveTo>
                  <a:cubicBezTo>
                    <a:pt x="18" y="0"/>
                    <a:pt x="1" y="13"/>
                    <a:pt x="8" y="36"/>
                  </a:cubicBezTo>
                  <a:cubicBezTo>
                    <a:pt x="68" y="227"/>
                    <a:pt x="163" y="441"/>
                    <a:pt x="223" y="632"/>
                  </a:cubicBezTo>
                  <a:cubicBezTo>
                    <a:pt x="227" y="640"/>
                    <a:pt x="236" y="644"/>
                    <a:pt x="244" y="644"/>
                  </a:cubicBezTo>
                  <a:cubicBezTo>
                    <a:pt x="259" y="644"/>
                    <a:pt x="274" y="631"/>
                    <a:pt x="258" y="608"/>
                  </a:cubicBezTo>
                  <a:cubicBezTo>
                    <a:pt x="235" y="406"/>
                    <a:pt x="115" y="215"/>
                    <a:pt x="56" y="13"/>
                  </a:cubicBezTo>
                  <a:cubicBezTo>
                    <a:pt x="52" y="4"/>
                    <a:pt x="43" y="0"/>
                    <a:pt x="3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2" name="Google Shape;14422;p56"/>
            <p:cNvSpPr/>
            <p:nvPr/>
          </p:nvSpPr>
          <p:spPr>
            <a:xfrm>
              <a:off x="4840025" y="3047925"/>
              <a:ext cx="15875" cy="48325"/>
            </a:xfrm>
            <a:custGeom>
              <a:avLst/>
              <a:gdLst/>
              <a:ahLst/>
              <a:cxnLst/>
              <a:rect l="l" t="t" r="r" b="b"/>
              <a:pathLst>
                <a:path w="635" h="1933" extrusionOk="0">
                  <a:moveTo>
                    <a:pt x="65" y="1"/>
                  </a:moveTo>
                  <a:cubicBezTo>
                    <a:pt x="30" y="1"/>
                    <a:pt x="0" y="19"/>
                    <a:pt x="7" y="56"/>
                  </a:cubicBezTo>
                  <a:cubicBezTo>
                    <a:pt x="42" y="651"/>
                    <a:pt x="66" y="1461"/>
                    <a:pt x="519" y="1913"/>
                  </a:cubicBezTo>
                  <a:cubicBezTo>
                    <a:pt x="532" y="1927"/>
                    <a:pt x="548" y="1933"/>
                    <a:pt x="563" y="1933"/>
                  </a:cubicBezTo>
                  <a:cubicBezTo>
                    <a:pt x="600" y="1933"/>
                    <a:pt x="634" y="1896"/>
                    <a:pt x="626" y="1854"/>
                  </a:cubicBezTo>
                  <a:cubicBezTo>
                    <a:pt x="542" y="1580"/>
                    <a:pt x="399" y="1318"/>
                    <a:pt x="328" y="1044"/>
                  </a:cubicBezTo>
                  <a:cubicBezTo>
                    <a:pt x="233" y="711"/>
                    <a:pt x="173" y="389"/>
                    <a:pt x="149" y="44"/>
                  </a:cubicBezTo>
                  <a:cubicBezTo>
                    <a:pt x="132" y="16"/>
                    <a:pt x="96" y="1"/>
                    <a:pt x="6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3" name="Google Shape;14423;p56"/>
            <p:cNvSpPr/>
            <p:nvPr/>
          </p:nvSpPr>
          <p:spPr>
            <a:xfrm>
              <a:off x="4819125" y="3143875"/>
              <a:ext cx="13975" cy="29675"/>
            </a:xfrm>
            <a:custGeom>
              <a:avLst/>
              <a:gdLst/>
              <a:ahLst/>
              <a:cxnLst/>
              <a:rect l="l" t="t" r="r" b="b"/>
              <a:pathLst>
                <a:path w="559" h="1187" extrusionOk="0">
                  <a:moveTo>
                    <a:pt x="521" y="1"/>
                  </a:moveTo>
                  <a:cubicBezTo>
                    <a:pt x="506" y="1"/>
                    <a:pt x="490" y="8"/>
                    <a:pt x="485" y="28"/>
                  </a:cubicBezTo>
                  <a:cubicBezTo>
                    <a:pt x="450" y="242"/>
                    <a:pt x="390" y="445"/>
                    <a:pt x="295" y="635"/>
                  </a:cubicBezTo>
                  <a:cubicBezTo>
                    <a:pt x="212" y="814"/>
                    <a:pt x="104" y="981"/>
                    <a:pt x="9" y="1147"/>
                  </a:cubicBezTo>
                  <a:cubicBezTo>
                    <a:pt x="1" y="1164"/>
                    <a:pt x="10" y="1186"/>
                    <a:pt x="28" y="1186"/>
                  </a:cubicBezTo>
                  <a:cubicBezTo>
                    <a:pt x="36" y="1186"/>
                    <a:pt x="46" y="1182"/>
                    <a:pt x="57" y="1171"/>
                  </a:cubicBezTo>
                  <a:cubicBezTo>
                    <a:pt x="319" y="897"/>
                    <a:pt x="485" y="421"/>
                    <a:pt x="545" y="28"/>
                  </a:cubicBezTo>
                  <a:cubicBezTo>
                    <a:pt x="559" y="14"/>
                    <a:pt x="541" y="1"/>
                    <a:pt x="52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4" name="Google Shape;14424;p56"/>
            <p:cNvSpPr/>
            <p:nvPr/>
          </p:nvSpPr>
          <p:spPr>
            <a:xfrm>
              <a:off x="4765550" y="3203900"/>
              <a:ext cx="33375" cy="29725"/>
            </a:xfrm>
            <a:custGeom>
              <a:avLst/>
              <a:gdLst/>
              <a:ahLst/>
              <a:cxnLst/>
              <a:rect l="l" t="t" r="r" b="b"/>
              <a:pathLst>
                <a:path w="1335" h="1189" extrusionOk="0">
                  <a:moveTo>
                    <a:pt x="1266" y="1"/>
                  </a:moveTo>
                  <a:cubicBezTo>
                    <a:pt x="1256" y="1"/>
                    <a:pt x="1245" y="3"/>
                    <a:pt x="1235" y="8"/>
                  </a:cubicBezTo>
                  <a:cubicBezTo>
                    <a:pt x="890" y="425"/>
                    <a:pt x="414" y="699"/>
                    <a:pt x="45" y="1080"/>
                  </a:cubicBezTo>
                  <a:cubicBezTo>
                    <a:pt x="1" y="1124"/>
                    <a:pt x="38" y="1188"/>
                    <a:pt x="91" y="1188"/>
                  </a:cubicBezTo>
                  <a:cubicBezTo>
                    <a:pt x="95" y="1188"/>
                    <a:pt x="100" y="1188"/>
                    <a:pt x="104" y="1187"/>
                  </a:cubicBezTo>
                  <a:cubicBezTo>
                    <a:pt x="628" y="997"/>
                    <a:pt x="1009" y="532"/>
                    <a:pt x="1307" y="80"/>
                  </a:cubicBezTo>
                  <a:cubicBezTo>
                    <a:pt x="1335" y="33"/>
                    <a:pt x="1304" y="1"/>
                    <a:pt x="126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5" name="Google Shape;14425;p56"/>
            <p:cNvSpPr/>
            <p:nvPr/>
          </p:nvSpPr>
          <p:spPr>
            <a:xfrm>
              <a:off x="4694925" y="3317450"/>
              <a:ext cx="24725" cy="14450"/>
            </a:xfrm>
            <a:custGeom>
              <a:avLst/>
              <a:gdLst/>
              <a:ahLst/>
              <a:cxnLst/>
              <a:rect l="l" t="t" r="r" b="b"/>
              <a:pathLst>
                <a:path w="989" h="578" extrusionOk="0">
                  <a:moveTo>
                    <a:pt x="977" y="0"/>
                  </a:moveTo>
                  <a:cubicBezTo>
                    <a:pt x="977" y="0"/>
                    <a:pt x="977" y="1"/>
                    <a:pt x="977" y="3"/>
                  </a:cubicBezTo>
                  <a:cubicBezTo>
                    <a:pt x="750" y="288"/>
                    <a:pt x="334" y="407"/>
                    <a:pt x="12" y="538"/>
                  </a:cubicBezTo>
                  <a:cubicBezTo>
                    <a:pt x="2" y="558"/>
                    <a:pt x="1" y="577"/>
                    <a:pt x="13" y="577"/>
                  </a:cubicBezTo>
                  <a:cubicBezTo>
                    <a:pt x="16" y="577"/>
                    <a:pt x="20" y="576"/>
                    <a:pt x="24" y="574"/>
                  </a:cubicBezTo>
                  <a:cubicBezTo>
                    <a:pt x="191" y="526"/>
                    <a:pt x="357" y="455"/>
                    <a:pt x="500" y="384"/>
                  </a:cubicBezTo>
                  <a:cubicBezTo>
                    <a:pt x="679" y="276"/>
                    <a:pt x="834" y="157"/>
                    <a:pt x="989" y="38"/>
                  </a:cubicBezTo>
                  <a:cubicBezTo>
                    <a:pt x="989" y="28"/>
                    <a:pt x="980" y="0"/>
                    <a:pt x="97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6" name="Google Shape;14426;p56"/>
            <p:cNvSpPr/>
            <p:nvPr/>
          </p:nvSpPr>
          <p:spPr>
            <a:xfrm>
              <a:off x="4655375" y="3341025"/>
              <a:ext cx="11875" cy="7250"/>
            </a:xfrm>
            <a:custGeom>
              <a:avLst/>
              <a:gdLst/>
              <a:ahLst/>
              <a:cxnLst/>
              <a:rect l="l" t="t" r="r" b="b"/>
              <a:pathLst>
                <a:path w="475" h="290" extrusionOk="0">
                  <a:moveTo>
                    <a:pt x="415" y="0"/>
                  </a:moveTo>
                  <a:cubicBezTo>
                    <a:pt x="249" y="12"/>
                    <a:pt x="106" y="119"/>
                    <a:pt x="11" y="238"/>
                  </a:cubicBezTo>
                  <a:cubicBezTo>
                    <a:pt x="1" y="268"/>
                    <a:pt x="15" y="289"/>
                    <a:pt x="41" y="289"/>
                  </a:cubicBezTo>
                  <a:cubicBezTo>
                    <a:pt x="46" y="289"/>
                    <a:pt x="52" y="288"/>
                    <a:pt x="58" y="286"/>
                  </a:cubicBezTo>
                  <a:cubicBezTo>
                    <a:pt x="177" y="191"/>
                    <a:pt x="249" y="95"/>
                    <a:pt x="415" y="95"/>
                  </a:cubicBezTo>
                  <a:cubicBezTo>
                    <a:pt x="475" y="72"/>
                    <a:pt x="463" y="0"/>
                    <a:pt x="41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7" name="Google Shape;14427;p56"/>
            <p:cNvSpPr/>
            <p:nvPr/>
          </p:nvSpPr>
          <p:spPr>
            <a:xfrm>
              <a:off x="4609500" y="3353975"/>
              <a:ext cx="33625" cy="18325"/>
            </a:xfrm>
            <a:custGeom>
              <a:avLst/>
              <a:gdLst/>
              <a:ahLst/>
              <a:cxnLst/>
              <a:rect l="l" t="t" r="r" b="b"/>
              <a:pathLst>
                <a:path w="1345" h="733" extrusionOk="0">
                  <a:moveTo>
                    <a:pt x="1342" y="1"/>
                  </a:moveTo>
                  <a:cubicBezTo>
                    <a:pt x="1340" y="1"/>
                    <a:pt x="1338" y="2"/>
                    <a:pt x="1334" y="6"/>
                  </a:cubicBezTo>
                  <a:cubicBezTo>
                    <a:pt x="1342" y="6"/>
                    <a:pt x="1344" y="1"/>
                    <a:pt x="1342" y="1"/>
                  </a:cubicBezTo>
                  <a:close/>
                  <a:moveTo>
                    <a:pt x="1334" y="6"/>
                  </a:moveTo>
                  <a:lnTo>
                    <a:pt x="1334" y="6"/>
                  </a:lnTo>
                  <a:cubicBezTo>
                    <a:pt x="881" y="197"/>
                    <a:pt x="500" y="506"/>
                    <a:pt x="36" y="685"/>
                  </a:cubicBezTo>
                  <a:cubicBezTo>
                    <a:pt x="0" y="709"/>
                    <a:pt x="24" y="732"/>
                    <a:pt x="48" y="732"/>
                  </a:cubicBezTo>
                  <a:cubicBezTo>
                    <a:pt x="524" y="566"/>
                    <a:pt x="929" y="268"/>
                    <a:pt x="1334" y="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8" name="Google Shape;14428;p56"/>
            <p:cNvSpPr/>
            <p:nvPr/>
          </p:nvSpPr>
          <p:spPr>
            <a:xfrm>
              <a:off x="4599175" y="3345425"/>
              <a:ext cx="18950" cy="14750"/>
            </a:xfrm>
            <a:custGeom>
              <a:avLst/>
              <a:gdLst/>
              <a:ahLst/>
              <a:cxnLst/>
              <a:rect l="l" t="t" r="r" b="b"/>
              <a:pathLst>
                <a:path w="758" h="590" extrusionOk="0">
                  <a:moveTo>
                    <a:pt x="722" y="1"/>
                  </a:moveTo>
                  <a:cubicBezTo>
                    <a:pt x="718" y="1"/>
                    <a:pt x="715" y="1"/>
                    <a:pt x="711" y="3"/>
                  </a:cubicBezTo>
                  <a:cubicBezTo>
                    <a:pt x="473" y="181"/>
                    <a:pt x="223" y="336"/>
                    <a:pt x="20" y="550"/>
                  </a:cubicBezTo>
                  <a:cubicBezTo>
                    <a:pt x="1" y="570"/>
                    <a:pt x="21" y="589"/>
                    <a:pt x="36" y="589"/>
                  </a:cubicBezTo>
                  <a:cubicBezTo>
                    <a:pt x="39" y="589"/>
                    <a:pt x="42" y="588"/>
                    <a:pt x="44" y="586"/>
                  </a:cubicBezTo>
                  <a:cubicBezTo>
                    <a:pt x="258" y="372"/>
                    <a:pt x="508" y="229"/>
                    <a:pt x="747" y="50"/>
                  </a:cubicBezTo>
                  <a:cubicBezTo>
                    <a:pt x="757" y="40"/>
                    <a:pt x="749" y="1"/>
                    <a:pt x="72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9" name="Google Shape;14429;p56"/>
            <p:cNvSpPr/>
            <p:nvPr/>
          </p:nvSpPr>
          <p:spPr>
            <a:xfrm>
              <a:off x="4547875" y="3375950"/>
              <a:ext cx="14650" cy="8250"/>
            </a:xfrm>
            <a:custGeom>
              <a:avLst/>
              <a:gdLst/>
              <a:ahLst/>
              <a:cxnLst/>
              <a:rect l="l" t="t" r="r" b="b"/>
              <a:pathLst>
                <a:path w="586" h="330" extrusionOk="0">
                  <a:moveTo>
                    <a:pt x="526" y="0"/>
                  </a:moveTo>
                  <a:cubicBezTo>
                    <a:pt x="513" y="0"/>
                    <a:pt x="499" y="6"/>
                    <a:pt x="489" y="20"/>
                  </a:cubicBezTo>
                  <a:cubicBezTo>
                    <a:pt x="382" y="163"/>
                    <a:pt x="191" y="211"/>
                    <a:pt x="24" y="282"/>
                  </a:cubicBezTo>
                  <a:cubicBezTo>
                    <a:pt x="1" y="306"/>
                    <a:pt x="24" y="330"/>
                    <a:pt x="36" y="330"/>
                  </a:cubicBezTo>
                  <a:cubicBezTo>
                    <a:pt x="239" y="282"/>
                    <a:pt x="429" y="222"/>
                    <a:pt x="560" y="68"/>
                  </a:cubicBezTo>
                  <a:cubicBezTo>
                    <a:pt x="585" y="34"/>
                    <a:pt x="557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0" name="Google Shape;14430;p56"/>
            <p:cNvSpPr/>
            <p:nvPr/>
          </p:nvSpPr>
          <p:spPr>
            <a:xfrm>
              <a:off x="4506800" y="3400550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24" y="0"/>
                  </a:moveTo>
                  <a:cubicBezTo>
                    <a:pt x="1" y="12"/>
                    <a:pt x="1" y="36"/>
                    <a:pt x="24" y="36"/>
                  </a:cubicBezTo>
                  <a:cubicBezTo>
                    <a:pt x="36" y="36"/>
                    <a:pt x="36" y="0"/>
                    <a:pt x="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1" name="Google Shape;14431;p56"/>
            <p:cNvSpPr/>
            <p:nvPr/>
          </p:nvSpPr>
          <p:spPr>
            <a:xfrm>
              <a:off x="4437525" y="3408575"/>
              <a:ext cx="18400" cy="4200"/>
            </a:xfrm>
            <a:custGeom>
              <a:avLst/>
              <a:gdLst/>
              <a:ahLst/>
              <a:cxnLst/>
              <a:rect l="l" t="t" r="r" b="b"/>
              <a:pathLst>
                <a:path w="736" h="168" extrusionOk="0">
                  <a:moveTo>
                    <a:pt x="366" y="1"/>
                  </a:moveTo>
                  <a:cubicBezTo>
                    <a:pt x="247" y="1"/>
                    <a:pt x="128" y="49"/>
                    <a:pt x="21" y="108"/>
                  </a:cubicBezTo>
                  <a:cubicBezTo>
                    <a:pt x="1" y="129"/>
                    <a:pt x="7" y="158"/>
                    <a:pt x="24" y="158"/>
                  </a:cubicBezTo>
                  <a:cubicBezTo>
                    <a:pt x="27" y="158"/>
                    <a:pt x="30" y="157"/>
                    <a:pt x="33" y="156"/>
                  </a:cubicBezTo>
                  <a:cubicBezTo>
                    <a:pt x="80" y="142"/>
                    <a:pt x="127" y="137"/>
                    <a:pt x="173" y="137"/>
                  </a:cubicBezTo>
                  <a:cubicBezTo>
                    <a:pt x="246" y="137"/>
                    <a:pt x="318" y="148"/>
                    <a:pt x="390" y="156"/>
                  </a:cubicBezTo>
                  <a:cubicBezTo>
                    <a:pt x="438" y="162"/>
                    <a:pt x="483" y="162"/>
                    <a:pt x="527" y="162"/>
                  </a:cubicBezTo>
                  <a:cubicBezTo>
                    <a:pt x="572" y="162"/>
                    <a:pt x="617" y="162"/>
                    <a:pt x="664" y="168"/>
                  </a:cubicBezTo>
                  <a:cubicBezTo>
                    <a:pt x="724" y="156"/>
                    <a:pt x="736" y="108"/>
                    <a:pt x="712" y="108"/>
                  </a:cubicBezTo>
                  <a:cubicBezTo>
                    <a:pt x="593" y="49"/>
                    <a:pt x="497" y="1"/>
                    <a:pt x="36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2" name="Google Shape;14432;p56"/>
            <p:cNvSpPr/>
            <p:nvPr/>
          </p:nvSpPr>
          <p:spPr>
            <a:xfrm>
              <a:off x="4418400" y="3415425"/>
              <a:ext cx="4775" cy="525"/>
            </a:xfrm>
            <a:custGeom>
              <a:avLst/>
              <a:gdLst/>
              <a:ahLst/>
              <a:cxnLst/>
              <a:rect l="l" t="t" r="r" b="b"/>
              <a:pathLst>
                <a:path w="191" h="21" extrusionOk="0">
                  <a:moveTo>
                    <a:pt x="12" y="1"/>
                  </a:moveTo>
                  <a:cubicBezTo>
                    <a:pt x="0" y="1"/>
                    <a:pt x="0" y="13"/>
                    <a:pt x="12" y="13"/>
                  </a:cubicBezTo>
                  <a:lnTo>
                    <a:pt x="179" y="13"/>
                  </a:lnTo>
                  <a:cubicBezTo>
                    <a:pt x="182" y="19"/>
                    <a:pt x="184" y="21"/>
                    <a:pt x="186" y="21"/>
                  </a:cubicBezTo>
                  <a:cubicBezTo>
                    <a:pt x="190" y="21"/>
                    <a:pt x="188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3" name="Google Shape;14433;p56"/>
            <p:cNvSpPr/>
            <p:nvPr/>
          </p:nvSpPr>
          <p:spPr>
            <a:xfrm>
              <a:off x="4394875" y="3387250"/>
              <a:ext cx="44850" cy="10275"/>
            </a:xfrm>
            <a:custGeom>
              <a:avLst/>
              <a:gdLst/>
              <a:ahLst/>
              <a:cxnLst/>
              <a:rect l="l" t="t" r="r" b="b"/>
              <a:pathLst>
                <a:path w="1794" h="411" extrusionOk="0">
                  <a:moveTo>
                    <a:pt x="1695" y="1"/>
                  </a:moveTo>
                  <a:cubicBezTo>
                    <a:pt x="1686" y="1"/>
                    <a:pt x="1677" y="3"/>
                    <a:pt x="1668" y="9"/>
                  </a:cubicBezTo>
                  <a:cubicBezTo>
                    <a:pt x="1433" y="193"/>
                    <a:pt x="1130" y="255"/>
                    <a:pt x="823" y="255"/>
                  </a:cubicBezTo>
                  <a:cubicBezTo>
                    <a:pt x="554" y="255"/>
                    <a:pt x="282" y="207"/>
                    <a:pt x="48" y="151"/>
                  </a:cubicBezTo>
                  <a:cubicBezTo>
                    <a:pt x="13" y="151"/>
                    <a:pt x="1" y="175"/>
                    <a:pt x="37" y="187"/>
                  </a:cubicBezTo>
                  <a:cubicBezTo>
                    <a:pt x="285" y="320"/>
                    <a:pt x="613" y="410"/>
                    <a:pt x="934" y="410"/>
                  </a:cubicBezTo>
                  <a:cubicBezTo>
                    <a:pt x="1244" y="410"/>
                    <a:pt x="1546" y="326"/>
                    <a:pt x="1763" y="116"/>
                  </a:cubicBezTo>
                  <a:cubicBezTo>
                    <a:pt x="1793" y="75"/>
                    <a:pt x="1746" y="1"/>
                    <a:pt x="169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4" name="Google Shape;14434;p56"/>
            <p:cNvSpPr/>
            <p:nvPr/>
          </p:nvSpPr>
          <p:spPr>
            <a:xfrm>
              <a:off x="4375525" y="3388050"/>
              <a:ext cx="3000" cy="925"/>
            </a:xfrm>
            <a:custGeom>
              <a:avLst/>
              <a:gdLst/>
              <a:ahLst/>
              <a:cxnLst/>
              <a:rect l="l" t="t" r="r" b="b"/>
              <a:pathLst>
                <a:path w="120" h="37" extrusionOk="0">
                  <a:moveTo>
                    <a:pt x="1" y="0"/>
                  </a:moveTo>
                  <a:cubicBezTo>
                    <a:pt x="13" y="36"/>
                    <a:pt x="60" y="36"/>
                    <a:pt x="120" y="36"/>
                  </a:cubicBezTo>
                  <a:cubicBezTo>
                    <a:pt x="84" y="36"/>
                    <a:pt x="37" y="36"/>
                    <a:pt x="1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5" name="Google Shape;14435;p56"/>
            <p:cNvSpPr/>
            <p:nvPr/>
          </p:nvSpPr>
          <p:spPr>
            <a:xfrm>
              <a:off x="4351900" y="3381325"/>
              <a:ext cx="3050" cy="2825"/>
            </a:xfrm>
            <a:custGeom>
              <a:avLst/>
              <a:gdLst/>
              <a:ahLst/>
              <a:cxnLst/>
              <a:rect l="l" t="t" r="r" b="b"/>
              <a:pathLst>
                <a:path w="122" h="113" extrusionOk="0">
                  <a:moveTo>
                    <a:pt x="38" y="1"/>
                  </a:moveTo>
                  <a:cubicBezTo>
                    <a:pt x="18" y="1"/>
                    <a:pt x="0" y="34"/>
                    <a:pt x="29" y="43"/>
                  </a:cubicBezTo>
                  <a:lnTo>
                    <a:pt x="89" y="103"/>
                  </a:lnTo>
                  <a:cubicBezTo>
                    <a:pt x="92" y="109"/>
                    <a:pt x="96" y="112"/>
                    <a:pt x="100" y="112"/>
                  </a:cubicBezTo>
                  <a:cubicBezTo>
                    <a:pt x="111" y="112"/>
                    <a:pt x="121" y="93"/>
                    <a:pt x="112" y="67"/>
                  </a:cubicBezTo>
                  <a:lnTo>
                    <a:pt x="53" y="7"/>
                  </a:lnTo>
                  <a:cubicBezTo>
                    <a:pt x="48" y="3"/>
                    <a:pt x="43" y="1"/>
                    <a:pt x="3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6" name="Google Shape;14436;p56"/>
            <p:cNvSpPr/>
            <p:nvPr/>
          </p:nvSpPr>
          <p:spPr>
            <a:xfrm>
              <a:off x="4268375" y="3383575"/>
              <a:ext cx="28300" cy="14925"/>
            </a:xfrm>
            <a:custGeom>
              <a:avLst/>
              <a:gdLst/>
              <a:ahLst/>
              <a:cxnLst/>
              <a:rect l="l" t="t" r="r" b="b"/>
              <a:pathLst>
                <a:path w="1132" h="597" extrusionOk="0">
                  <a:moveTo>
                    <a:pt x="1" y="1"/>
                  </a:moveTo>
                  <a:cubicBezTo>
                    <a:pt x="310" y="310"/>
                    <a:pt x="703" y="489"/>
                    <a:pt x="1132" y="596"/>
                  </a:cubicBezTo>
                  <a:cubicBezTo>
                    <a:pt x="703" y="489"/>
                    <a:pt x="322" y="31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7" name="Google Shape;14437;p56"/>
            <p:cNvSpPr/>
            <p:nvPr/>
          </p:nvSpPr>
          <p:spPr>
            <a:xfrm>
              <a:off x="4165450" y="3317150"/>
              <a:ext cx="64475" cy="48200"/>
            </a:xfrm>
            <a:custGeom>
              <a:avLst/>
              <a:gdLst/>
              <a:ahLst/>
              <a:cxnLst/>
              <a:rect l="l" t="t" r="r" b="b"/>
              <a:pathLst>
                <a:path w="2579" h="1928" extrusionOk="0">
                  <a:moveTo>
                    <a:pt x="46" y="1"/>
                  </a:moveTo>
                  <a:cubicBezTo>
                    <a:pt x="17" y="1"/>
                    <a:pt x="1" y="40"/>
                    <a:pt x="22" y="50"/>
                  </a:cubicBezTo>
                  <a:cubicBezTo>
                    <a:pt x="748" y="788"/>
                    <a:pt x="1689" y="1372"/>
                    <a:pt x="2558" y="1920"/>
                  </a:cubicBezTo>
                  <a:cubicBezTo>
                    <a:pt x="2561" y="1925"/>
                    <a:pt x="2564" y="1928"/>
                    <a:pt x="2566" y="1928"/>
                  </a:cubicBezTo>
                  <a:cubicBezTo>
                    <a:pt x="2574" y="1928"/>
                    <a:pt x="2579" y="1905"/>
                    <a:pt x="2570" y="1896"/>
                  </a:cubicBezTo>
                  <a:cubicBezTo>
                    <a:pt x="1736" y="1265"/>
                    <a:pt x="903" y="610"/>
                    <a:pt x="58" y="3"/>
                  </a:cubicBezTo>
                  <a:cubicBezTo>
                    <a:pt x="54" y="1"/>
                    <a:pt x="50" y="1"/>
                    <a:pt x="4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8" name="Google Shape;14438;p56"/>
            <p:cNvSpPr/>
            <p:nvPr/>
          </p:nvSpPr>
          <p:spPr>
            <a:xfrm>
              <a:off x="4213600" y="3325550"/>
              <a:ext cx="17500" cy="10100"/>
            </a:xfrm>
            <a:custGeom>
              <a:avLst/>
              <a:gdLst/>
              <a:ahLst/>
              <a:cxnLst/>
              <a:rect l="l" t="t" r="r" b="b"/>
              <a:pathLst>
                <a:path w="700" h="404" extrusionOk="0">
                  <a:moveTo>
                    <a:pt x="37" y="0"/>
                  </a:moveTo>
                  <a:cubicBezTo>
                    <a:pt x="1" y="0"/>
                    <a:pt x="1" y="36"/>
                    <a:pt x="37" y="36"/>
                  </a:cubicBezTo>
                  <a:cubicBezTo>
                    <a:pt x="287" y="107"/>
                    <a:pt x="477" y="214"/>
                    <a:pt x="668" y="393"/>
                  </a:cubicBezTo>
                  <a:cubicBezTo>
                    <a:pt x="675" y="400"/>
                    <a:pt x="681" y="403"/>
                    <a:pt x="686" y="403"/>
                  </a:cubicBezTo>
                  <a:cubicBezTo>
                    <a:pt x="697" y="403"/>
                    <a:pt x="700" y="389"/>
                    <a:pt x="691" y="381"/>
                  </a:cubicBezTo>
                  <a:cubicBezTo>
                    <a:pt x="513" y="202"/>
                    <a:pt x="287" y="24"/>
                    <a:pt x="3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9" name="Google Shape;14439;p56"/>
            <p:cNvSpPr/>
            <p:nvPr/>
          </p:nvSpPr>
          <p:spPr>
            <a:xfrm>
              <a:off x="4100650" y="3251350"/>
              <a:ext cx="15950" cy="10225"/>
            </a:xfrm>
            <a:custGeom>
              <a:avLst/>
              <a:gdLst/>
              <a:ahLst/>
              <a:cxnLst/>
              <a:rect l="l" t="t" r="r" b="b"/>
              <a:pathLst>
                <a:path w="638" h="409" extrusionOk="0">
                  <a:moveTo>
                    <a:pt x="41" y="0"/>
                  </a:moveTo>
                  <a:cubicBezTo>
                    <a:pt x="20" y="0"/>
                    <a:pt x="1" y="22"/>
                    <a:pt x="30" y="51"/>
                  </a:cubicBezTo>
                  <a:cubicBezTo>
                    <a:pt x="173" y="218"/>
                    <a:pt x="435" y="313"/>
                    <a:pt x="637" y="408"/>
                  </a:cubicBezTo>
                  <a:cubicBezTo>
                    <a:pt x="530" y="349"/>
                    <a:pt x="447" y="289"/>
                    <a:pt x="352" y="206"/>
                  </a:cubicBezTo>
                  <a:cubicBezTo>
                    <a:pt x="316" y="170"/>
                    <a:pt x="268" y="134"/>
                    <a:pt x="221" y="87"/>
                  </a:cubicBezTo>
                  <a:cubicBezTo>
                    <a:pt x="173" y="51"/>
                    <a:pt x="114" y="27"/>
                    <a:pt x="54" y="3"/>
                  </a:cubicBezTo>
                  <a:cubicBezTo>
                    <a:pt x="50" y="1"/>
                    <a:pt x="45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0" name="Google Shape;14440;p56"/>
            <p:cNvSpPr/>
            <p:nvPr/>
          </p:nvSpPr>
          <p:spPr>
            <a:xfrm>
              <a:off x="4107450" y="3238250"/>
              <a:ext cx="13525" cy="8575"/>
            </a:xfrm>
            <a:custGeom>
              <a:avLst/>
              <a:gdLst/>
              <a:ahLst/>
              <a:cxnLst/>
              <a:rect l="l" t="t" r="r" b="b"/>
              <a:pathLst>
                <a:path w="541" h="343" extrusionOk="0">
                  <a:moveTo>
                    <a:pt x="38" y="0"/>
                  </a:moveTo>
                  <a:cubicBezTo>
                    <a:pt x="13" y="0"/>
                    <a:pt x="1" y="20"/>
                    <a:pt x="20" y="39"/>
                  </a:cubicBezTo>
                  <a:cubicBezTo>
                    <a:pt x="163" y="182"/>
                    <a:pt x="354" y="242"/>
                    <a:pt x="532" y="337"/>
                  </a:cubicBezTo>
                  <a:cubicBezTo>
                    <a:pt x="365" y="218"/>
                    <a:pt x="199" y="123"/>
                    <a:pt x="56" y="4"/>
                  </a:cubicBezTo>
                  <a:cubicBezTo>
                    <a:pt x="49" y="1"/>
                    <a:pt x="43" y="0"/>
                    <a:pt x="38" y="0"/>
                  </a:cubicBezTo>
                  <a:close/>
                  <a:moveTo>
                    <a:pt x="532" y="337"/>
                  </a:moveTo>
                  <a:cubicBezTo>
                    <a:pt x="532" y="341"/>
                    <a:pt x="533" y="342"/>
                    <a:pt x="535" y="342"/>
                  </a:cubicBezTo>
                  <a:cubicBezTo>
                    <a:pt x="537" y="342"/>
                    <a:pt x="540" y="337"/>
                    <a:pt x="532" y="337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1" name="Google Shape;14441;p56"/>
            <p:cNvSpPr/>
            <p:nvPr/>
          </p:nvSpPr>
          <p:spPr>
            <a:xfrm>
              <a:off x="4040975" y="3144125"/>
              <a:ext cx="22975" cy="83000"/>
            </a:xfrm>
            <a:custGeom>
              <a:avLst/>
              <a:gdLst/>
              <a:ahLst/>
              <a:cxnLst/>
              <a:rect l="l" t="t" r="r" b="b"/>
              <a:pathLst>
                <a:path w="919" h="3320" extrusionOk="0">
                  <a:moveTo>
                    <a:pt x="113" y="0"/>
                  </a:moveTo>
                  <a:cubicBezTo>
                    <a:pt x="104" y="0"/>
                    <a:pt x="96" y="6"/>
                    <a:pt x="96" y="18"/>
                  </a:cubicBezTo>
                  <a:cubicBezTo>
                    <a:pt x="0" y="1137"/>
                    <a:pt x="215" y="2387"/>
                    <a:pt x="858" y="3304"/>
                  </a:cubicBezTo>
                  <a:cubicBezTo>
                    <a:pt x="861" y="3315"/>
                    <a:pt x="869" y="3319"/>
                    <a:pt x="878" y="3319"/>
                  </a:cubicBezTo>
                  <a:cubicBezTo>
                    <a:pt x="897" y="3319"/>
                    <a:pt x="918" y="3297"/>
                    <a:pt x="893" y="3280"/>
                  </a:cubicBezTo>
                  <a:cubicBezTo>
                    <a:pt x="191" y="2221"/>
                    <a:pt x="262" y="1209"/>
                    <a:pt x="131" y="18"/>
                  </a:cubicBezTo>
                  <a:cubicBezTo>
                    <a:pt x="131" y="6"/>
                    <a:pt x="122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2" name="Google Shape;14442;p56"/>
            <p:cNvSpPr/>
            <p:nvPr/>
          </p:nvSpPr>
          <p:spPr>
            <a:xfrm>
              <a:off x="4061800" y="3144125"/>
              <a:ext cx="2700" cy="16750"/>
            </a:xfrm>
            <a:custGeom>
              <a:avLst/>
              <a:gdLst/>
              <a:ahLst/>
              <a:cxnLst/>
              <a:rect l="l" t="t" r="r" b="b"/>
              <a:pathLst>
                <a:path w="108" h="670" extrusionOk="0">
                  <a:moveTo>
                    <a:pt x="42" y="0"/>
                  </a:moveTo>
                  <a:cubicBezTo>
                    <a:pt x="33" y="0"/>
                    <a:pt x="25" y="6"/>
                    <a:pt x="25" y="18"/>
                  </a:cubicBezTo>
                  <a:cubicBezTo>
                    <a:pt x="1" y="232"/>
                    <a:pt x="36" y="470"/>
                    <a:pt x="84" y="661"/>
                  </a:cubicBezTo>
                  <a:cubicBezTo>
                    <a:pt x="90" y="667"/>
                    <a:pt x="96" y="670"/>
                    <a:pt x="100" y="670"/>
                  </a:cubicBezTo>
                  <a:cubicBezTo>
                    <a:pt x="105" y="670"/>
                    <a:pt x="108" y="667"/>
                    <a:pt x="108" y="661"/>
                  </a:cubicBezTo>
                  <a:cubicBezTo>
                    <a:pt x="60" y="435"/>
                    <a:pt x="84" y="232"/>
                    <a:pt x="60" y="18"/>
                  </a:cubicBezTo>
                  <a:cubicBezTo>
                    <a:pt x="60" y="6"/>
                    <a:pt x="51" y="0"/>
                    <a:pt x="4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3" name="Google Shape;14443;p56"/>
            <p:cNvSpPr/>
            <p:nvPr/>
          </p:nvSpPr>
          <p:spPr>
            <a:xfrm>
              <a:off x="4072400" y="3076900"/>
              <a:ext cx="7000" cy="9500"/>
            </a:xfrm>
            <a:custGeom>
              <a:avLst/>
              <a:gdLst/>
              <a:ahLst/>
              <a:cxnLst/>
              <a:rect l="l" t="t" r="r" b="b"/>
              <a:pathLst>
                <a:path w="280" h="380" extrusionOk="0">
                  <a:moveTo>
                    <a:pt x="266" y="1"/>
                  </a:moveTo>
                  <a:cubicBezTo>
                    <a:pt x="263" y="1"/>
                    <a:pt x="259" y="5"/>
                    <a:pt x="255" y="16"/>
                  </a:cubicBezTo>
                  <a:cubicBezTo>
                    <a:pt x="208" y="52"/>
                    <a:pt x="196" y="100"/>
                    <a:pt x="160" y="147"/>
                  </a:cubicBezTo>
                  <a:lnTo>
                    <a:pt x="29" y="326"/>
                  </a:lnTo>
                  <a:cubicBezTo>
                    <a:pt x="0" y="345"/>
                    <a:pt x="26" y="380"/>
                    <a:pt x="56" y="380"/>
                  </a:cubicBezTo>
                  <a:cubicBezTo>
                    <a:pt x="63" y="380"/>
                    <a:pt x="70" y="378"/>
                    <a:pt x="77" y="373"/>
                  </a:cubicBezTo>
                  <a:cubicBezTo>
                    <a:pt x="160" y="278"/>
                    <a:pt x="255" y="159"/>
                    <a:pt x="279" y="28"/>
                  </a:cubicBezTo>
                  <a:cubicBezTo>
                    <a:pt x="279" y="20"/>
                    <a:pt x="274" y="1"/>
                    <a:pt x="26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4" name="Google Shape;14444;p56"/>
            <p:cNvSpPr/>
            <p:nvPr/>
          </p:nvSpPr>
          <p:spPr>
            <a:xfrm>
              <a:off x="4095750" y="3007325"/>
              <a:ext cx="2700" cy="22275"/>
            </a:xfrm>
            <a:custGeom>
              <a:avLst/>
              <a:gdLst/>
              <a:ahLst/>
              <a:cxnLst/>
              <a:rect l="l" t="t" r="r" b="b"/>
              <a:pathLst>
                <a:path w="108" h="891" extrusionOk="0">
                  <a:moveTo>
                    <a:pt x="75" y="0"/>
                  </a:moveTo>
                  <a:cubicBezTo>
                    <a:pt x="66" y="0"/>
                    <a:pt x="60" y="4"/>
                    <a:pt x="60" y="13"/>
                  </a:cubicBezTo>
                  <a:cubicBezTo>
                    <a:pt x="0" y="299"/>
                    <a:pt x="12" y="597"/>
                    <a:pt x="12" y="870"/>
                  </a:cubicBezTo>
                  <a:cubicBezTo>
                    <a:pt x="12" y="884"/>
                    <a:pt x="20" y="890"/>
                    <a:pt x="27" y="890"/>
                  </a:cubicBezTo>
                  <a:cubicBezTo>
                    <a:pt x="32" y="890"/>
                    <a:pt x="36" y="887"/>
                    <a:pt x="36" y="882"/>
                  </a:cubicBezTo>
                  <a:cubicBezTo>
                    <a:pt x="36" y="597"/>
                    <a:pt x="48" y="311"/>
                    <a:pt x="107" y="25"/>
                  </a:cubicBezTo>
                  <a:cubicBezTo>
                    <a:pt x="107" y="10"/>
                    <a:pt x="89" y="0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5" name="Google Shape;14445;p56"/>
            <p:cNvSpPr/>
            <p:nvPr/>
          </p:nvSpPr>
          <p:spPr>
            <a:xfrm>
              <a:off x="4087750" y="2945050"/>
              <a:ext cx="11100" cy="13625"/>
            </a:xfrm>
            <a:custGeom>
              <a:avLst/>
              <a:gdLst/>
              <a:ahLst/>
              <a:cxnLst/>
              <a:rect l="l" t="t" r="r" b="b"/>
              <a:pathLst>
                <a:path w="444" h="545" extrusionOk="0">
                  <a:moveTo>
                    <a:pt x="27" y="1"/>
                  </a:moveTo>
                  <a:cubicBezTo>
                    <a:pt x="15" y="1"/>
                    <a:pt x="1" y="20"/>
                    <a:pt x="10" y="40"/>
                  </a:cubicBezTo>
                  <a:cubicBezTo>
                    <a:pt x="130" y="194"/>
                    <a:pt x="260" y="361"/>
                    <a:pt x="380" y="528"/>
                  </a:cubicBezTo>
                  <a:cubicBezTo>
                    <a:pt x="384" y="540"/>
                    <a:pt x="393" y="545"/>
                    <a:pt x="402" y="545"/>
                  </a:cubicBezTo>
                  <a:cubicBezTo>
                    <a:pt x="422" y="545"/>
                    <a:pt x="443" y="524"/>
                    <a:pt x="427" y="492"/>
                  </a:cubicBezTo>
                  <a:cubicBezTo>
                    <a:pt x="308" y="313"/>
                    <a:pt x="201" y="123"/>
                    <a:pt x="34" y="4"/>
                  </a:cubicBezTo>
                  <a:cubicBezTo>
                    <a:pt x="32" y="2"/>
                    <a:pt x="29" y="1"/>
                    <a:pt x="2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6" name="Google Shape;14446;p56"/>
            <p:cNvSpPr/>
            <p:nvPr/>
          </p:nvSpPr>
          <p:spPr>
            <a:xfrm>
              <a:off x="4073525" y="2919500"/>
              <a:ext cx="11725" cy="5775"/>
            </a:xfrm>
            <a:custGeom>
              <a:avLst/>
              <a:gdLst/>
              <a:ahLst/>
              <a:cxnLst/>
              <a:rect l="l" t="t" r="r" b="b"/>
              <a:pathLst>
                <a:path w="469" h="231" extrusionOk="0">
                  <a:moveTo>
                    <a:pt x="58" y="0"/>
                  </a:moveTo>
                  <a:cubicBezTo>
                    <a:pt x="26" y="0"/>
                    <a:pt x="0" y="52"/>
                    <a:pt x="44" y="73"/>
                  </a:cubicBezTo>
                  <a:cubicBezTo>
                    <a:pt x="163" y="133"/>
                    <a:pt x="294" y="181"/>
                    <a:pt x="425" y="228"/>
                  </a:cubicBezTo>
                  <a:cubicBezTo>
                    <a:pt x="429" y="229"/>
                    <a:pt x="432" y="230"/>
                    <a:pt x="436" y="230"/>
                  </a:cubicBezTo>
                  <a:cubicBezTo>
                    <a:pt x="462" y="230"/>
                    <a:pt x="468" y="191"/>
                    <a:pt x="437" y="181"/>
                  </a:cubicBezTo>
                  <a:cubicBezTo>
                    <a:pt x="318" y="109"/>
                    <a:pt x="187" y="73"/>
                    <a:pt x="67" y="2"/>
                  </a:cubicBezTo>
                  <a:cubicBezTo>
                    <a:pt x="64" y="1"/>
                    <a:pt x="61" y="0"/>
                    <a:pt x="5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7" name="Google Shape;14447;p56"/>
            <p:cNvSpPr/>
            <p:nvPr/>
          </p:nvSpPr>
          <p:spPr>
            <a:xfrm>
              <a:off x="4058225" y="2978950"/>
              <a:ext cx="3600" cy="26625"/>
            </a:xfrm>
            <a:custGeom>
              <a:avLst/>
              <a:gdLst/>
              <a:ahLst/>
              <a:cxnLst/>
              <a:rect l="l" t="t" r="r" b="b"/>
              <a:pathLst>
                <a:path w="144" h="1065" extrusionOk="0">
                  <a:moveTo>
                    <a:pt x="30" y="1"/>
                  </a:moveTo>
                  <a:cubicBezTo>
                    <a:pt x="15" y="1"/>
                    <a:pt x="1" y="9"/>
                    <a:pt x="1" y="29"/>
                  </a:cubicBezTo>
                  <a:cubicBezTo>
                    <a:pt x="1" y="208"/>
                    <a:pt x="25" y="386"/>
                    <a:pt x="37" y="565"/>
                  </a:cubicBezTo>
                  <a:cubicBezTo>
                    <a:pt x="37" y="731"/>
                    <a:pt x="37" y="898"/>
                    <a:pt x="13" y="1065"/>
                  </a:cubicBezTo>
                  <a:cubicBezTo>
                    <a:pt x="13" y="1065"/>
                    <a:pt x="48" y="1065"/>
                    <a:pt x="48" y="1041"/>
                  </a:cubicBezTo>
                  <a:cubicBezTo>
                    <a:pt x="108" y="720"/>
                    <a:pt x="144" y="327"/>
                    <a:pt x="60" y="17"/>
                  </a:cubicBezTo>
                  <a:cubicBezTo>
                    <a:pt x="55" y="6"/>
                    <a:pt x="42" y="1"/>
                    <a:pt x="3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8" name="Google Shape;14448;p56"/>
            <p:cNvSpPr/>
            <p:nvPr/>
          </p:nvSpPr>
          <p:spPr>
            <a:xfrm>
              <a:off x="4018350" y="2943050"/>
              <a:ext cx="4700" cy="3125"/>
            </a:xfrm>
            <a:custGeom>
              <a:avLst/>
              <a:gdLst/>
              <a:ahLst/>
              <a:cxnLst/>
              <a:rect l="l" t="t" r="r" b="b"/>
              <a:pathLst>
                <a:path w="188" h="125" extrusionOk="0">
                  <a:moveTo>
                    <a:pt x="12" y="1"/>
                  </a:moveTo>
                  <a:cubicBezTo>
                    <a:pt x="0" y="1"/>
                    <a:pt x="0" y="1"/>
                    <a:pt x="0" y="12"/>
                  </a:cubicBezTo>
                  <a:cubicBezTo>
                    <a:pt x="48" y="48"/>
                    <a:pt x="108" y="72"/>
                    <a:pt x="167" y="120"/>
                  </a:cubicBezTo>
                  <a:cubicBezTo>
                    <a:pt x="170" y="123"/>
                    <a:pt x="173" y="124"/>
                    <a:pt x="176" y="124"/>
                  </a:cubicBezTo>
                  <a:cubicBezTo>
                    <a:pt x="184" y="124"/>
                    <a:pt x="188" y="113"/>
                    <a:pt x="179" y="96"/>
                  </a:cubicBezTo>
                  <a:cubicBezTo>
                    <a:pt x="131" y="60"/>
                    <a:pt x="60" y="36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9" name="Google Shape;14449;p56"/>
            <p:cNvSpPr/>
            <p:nvPr/>
          </p:nvSpPr>
          <p:spPr>
            <a:xfrm>
              <a:off x="4023050" y="2911475"/>
              <a:ext cx="8550" cy="8150"/>
            </a:xfrm>
            <a:custGeom>
              <a:avLst/>
              <a:gdLst/>
              <a:ahLst/>
              <a:cxnLst/>
              <a:rect l="l" t="t" r="r" b="b"/>
              <a:pathLst>
                <a:path w="342" h="326" extrusionOk="0">
                  <a:moveTo>
                    <a:pt x="31" y="0"/>
                  </a:moveTo>
                  <a:cubicBezTo>
                    <a:pt x="13" y="0"/>
                    <a:pt x="0" y="28"/>
                    <a:pt x="27" y="37"/>
                  </a:cubicBezTo>
                  <a:lnTo>
                    <a:pt x="289" y="311"/>
                  </a:lnTo>
                  <a:cubicBezTo>
                    <a:pt x="292" y="322"/>
                    <a:pt x="299" y="326"/>
                    <a:pt x="306" y="326"/>
                  </a:cubicBezTo>
                  <a:cubicBezTo>
                    <a:pt x="322" y="326"/>
                    <a:pt x="341" y="301"/>
                    <a:pt x="324" y="275"/>
                  </a:cubicBezTo>
                  <a:lnTo>
                    <a:pt x="51" y="13"/>
                  </a:lnTo>
                  <a:cubicBezTo>
                    <a:pt x="44" y="4"/>
                    <a:pt x="37" y="0"/>
                    <a:pt x="3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0" name="Google Shape;14450;p56"/>
            <p:cNvSpPr/>
            <p:nvPr/>
          </p:nvSpPr>
          <p:spPr>
            <a:xfrm>
              <a:off x="3988650" y="2870975"/>
              <a:ext cx="27050" cy="12875"/>
            </a:xfrm>
            <a:custGeom>
              <a:avLst/>
              <a:gdLst/>
              <a:ahLst/>
              <a:cxnLst/>
              <a:rect l="l" t="t" r="r" b="b"/>
              <a:pathLst>
                <a:path w="1082" h="515" extrusionOk="0">
                  <a:moveTo>
                    <a:pt x="80" y="1"/>
                  </a:moveTo>
                  <a:cubicBezTo>
                    <a:pt x="38" y="1"/>
                    <a:pt x="1" y="53"/>
                    <a:pt x="33" y="86"/>
                  </a:cubicBezTo>
                  <a:cubicBezTo>
                    <a:pt x="236" y="383"/>
                    <a:pt x="700" y="467"/>
                    <a:pt x="1046" y="514"/>
                  </a:cubicBezTo>
                  <a:cubicBezTo>
                    <a:pt x="1057" y="514"/>
                    <a:pt x="1081" y="467"/>
                    <a:pt x="1057" y="455"/>
                  </a:cubicBezTo>
                  <a:cubicBezTo>
                    <a:pt x="724" y="300"/>
                    <a:pt x="414" y="121"/>
                    <a:pt x="93" y="2"/>
                  </a:cubicBezTo>
                  <a:cubicBezTo>
                    <a:pt x="89" y="1"/>
                    <a:pt x="85" y="1"/>
                    <a:pt x="8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1" name="Google Shape;14451;p56"/>
            <p:cNvSpPr/>
            <p:nvPr/>
          </p:nvSpPr>
          <p:spPr>
            <a:xfrm>
              <a:off x="3916925" y="2824525"/>
              <a:ext cx="43000" cy="28925"/>
            </a:xfrm>
            <a:custGeom>
              <a:avLst/>
              <a:gdLst/>
              <a:ahLst/>
              <a:cxnLst/>
              <a:rect l="l" t="t" r="r" b="b"/>
              <a:pathLst>
                <a:path w="1720" h="1157" extrusionOk="0">
                  <a:moveTo>
                    <a:pt x="43" y="1"/>
                  </a:moveTo>
                  <a:cubicBezTo>
                    <a:pt x="16" y="1"/>
                    <a:pt x="1" y="30"/>
                    <a:pt x="21" y="50"/>
                  </a:cubicBezTo>
                  <a:cubicBezTo>
                    <a:pt x="486" y="491"/>
                    <a:pt x="1128" y="848"/>
                    <a:pt x="1712" y="1146"/>
                  </a:cubicBezTo>
                  <a:cubicBezTo>
                    <a:pt x="1128" y="812"/>
                    <a:pt x="616" y="360"/>
                    <a:pt x="57" y="3"/>
                  </a:cubicBezTo>
                  <a:cubicBezTo>
                    <a:pt x="52" y="1"/>
                    <a:pt x="47" y="1"/>
                    <a:pt x="43" y="1"/>
                  </a:cubicBezTo>
                  <a:close/>
                  <a:moveTo>
                    <a:pt x="1712" y="1146"/>
                  </a:moveTo>
                  <a:cubicBezTo>
                    <a:pt x="1712" y="1154"/>
                    <a:pt x="1713" y="1156"/>
                    <a:pt x="1714" y="1156"/>
                  </a:cubicBezTo>
                  <a:cubicBezTo>
                    <a:pt x="1717" y="1156"/>
                    <a:pt x="1720" y="1146"/>
                    <a:pt x="1712" y="114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2" name="Google Shape;14452;p56"/>
            <p:cNvSpPr/>
            <p:nvPr/>
          </p:nvSpPr>
          <p:spPr>
            <a:xfrm>
              <a:off x="3923250" y="2857475"/>
              <a:ext cx="29300" cy="15200"/>
            </a:xfrm>
            <a:custGeom>
              <a:avLst/>
              <a:gdLst/>
              <a:ahLst/>
              <a:cxnLst/>
              <a:rect l="l" t="t" r="r" b="b"/>
              <a:pathLst>
                <a:path w="1172" h="608" extrusionOk="0">
                  <a:moveTo>
                    <a:pt x="49" y="1"/>
                  </a:moveTo>
                  <a:cubicBezTo>
                    <a:pt x="20" y="1"/>
                    <a:pt x="0" y="46"/>
                    <a:pt x="30" y="66"/>
                  </a:cubicBezTo>
                  <a:cubicBezTo>
                    <a:pt x="286" y="377"/>
                    <a:pt x="645" y="605"/>
                    <a:pt x="1040" y="605"/>
                  </a:cubicBezTo>
                  <a:cubicBezTo>
                    <a:pt x="1068" y="605"/>
                    <a:pt x="1097" y="604"/>
                    <a:pt x="1125" y="602"/>
                  </a:cubicBezTo>
                  <a:cubicBezTo>
                    <a:pt x="1133" y="606"/>
                    <a:pt x="1140" y="607"/>
                    <a:pt x="1145" y="607"/>
                  </a:cubicBezTo>
                  <a:cubicBezTo>
                    <a:pt x="1172" y="607"/>
                    <a:pt x="1165" y="562"/>
                    <a:pt x="1125" y="542"/>
                  </a:cubicBezTo>
                  <a:cubicBezTo>
                    <a:pt x="709" y="507"/>
                    <a:pt x="423" y="209"/>
                    <a:pt x="66" y="6"/>
                  </a:cubicBezTo>
                  <a:cubicBezTo>
                    <a:pt x="60" y="3"/>
                    <a:pt x="54" y="1"/>
                    <a:pt x="4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3" name="Google Shape;14453;p56"/>
            <p:cNvSpPr/>
            <p:nvPr/>
          </p:nvSpPr>
          <p:spPr>
            <a:xfrm>
              <a:off x="3970575" y="2927975"/>
              <a:ext cx="19225" cy="9450"/>
            </a:xfrm>
            <a:custGeom>
              <a:avLst/>
              <a:gdLst/>
              <a:ahLst/>
              <a:cxnLst/>
              <a:rect l="l" t="t" r="r" b="b"/>
              <a:pathLst>
                <a:path w="769" h="378" extrusionOk="0">
                  <a:moveTo>
                    <a:pt x="31" y="0"/>
                  </a:moveTo>
                  <a:cubicBezTo>
                    <a:pt x="10" y="0"/>
                    <a:pt x="0" y="26"/>
                    <a:pt x="18" y="44"/>
                  </a:cubicBezTo>
                  <a:cubicBezTo>
                    <a:pt x="233" y="223"/>
                    <a:pt x="471" y="318"/>
                    <a:pt x="733" y="377"/>
                  </a:cubicBezTo>
                  <a:cubicBezTo>
                    <a:pt x="756" y="354"/>
                    <a:pt x="768" y="330"/>
                    <a:pt x="733" y="330"/>
                  </a:cubicBezTo>
                  <a:cubicBezTo>
                    <a:pt x="483" y="270"/>
                    <a:pt x="280" y="139"/>
                    <a:pt x="54" y="8"/>
                  </a:cubicBezTo>
                  <a:cubicBezTo>
                    <a:pt x="46" y="3"/>
                    <a:pt x="38" y="0"/>
                    <a:pt x="3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4" name="Google Shape;14454;p56"/>
            <p:cNvSpPr/>
            <p:nvPr/>
          </p:nvSpPr>
          <p:spPr>
            <a:xfrm>
              <a:off x="3861850" y="2805475"/>
              <a:ext cx="18725" cy="18500"/>
            </a:xfrm>
            <a:custGeom>
              <a:avLst/>
              <a:gdLst/>
              <a:ahLst/>
              <a:cxnLst/>
              <a:rect l="l" t="t" r="r" b="b"/>
              <a:pathLst>
                <a:path w="749" h="740" extrusionOk="0">
                  <a:moveTo>
                    <a:pt x="46" y="1"/>
                  </a:moveTo>
                  <a:cubicBezTo>
                    <a:pt x="17" y="1"/>
                    <a:pt x="0" y="40"/>
                    <a:pt x="22" y="50"/>
                  </a:cubicBezTo>
                  <a:cubicBezTo>
                    <a:pt x="248" y="289"/>
                    <a:pt x="522" y="479"/>
                    <a:pt x="736" y="717"/>
                  </a:cubicBezTo>
                  <a:cubicBezTo>
                    <a:pt x="545" y="455"/>
                    <a:pt x="319" y="181"/>
                    <a:pt x="57" y="3"/>
                  </a:cubicBezTo>
                  <a:cubicBezTo>
                    <a:pt x="53" y="2"/>
                    <a:pt x="50" y="1"/>
                    <a:pt x="46" y="1"/>
                  </a:cubicBezTo>
                  <a:close/>
                  <a:moveTo>
                    <a:pt x="736" y="717"/>
                  </a:moveTo>
                  <a:cubicBezTo>
                    <a:pt x="736" y="733"/>
                    <a:pt x="741" y="740"/>
                    <a:pt x="744" y="740"/>
                  </a:cubicBezTo>
                  <a:cubicBezTo>
                    <a:pt x="748" y="740"/>
                    <a:pt x="749" y="730"/>
                    <a:pt x="736" y="717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5" name="Google Shape;14455;p56"/>
            <p:cNvSpPr/>
            <p:nvPr/>
          </p:nvSpPr>
          <p:spPr>
            <a:xfrm>
              <a:off x="3830925" y="2766550"/>
              <a:ext cx="5275" cy="12750"/>
            </a:xfrm>
            <a:custGeom>
              <a:avLst/>
              <a:gdLst/>
              <a:ahLst/>
              <a:cxnLst/>
              <a:rect l="l" t="t" r="r" b="b"/>
              <a:pathLst>
                <a:path w="211" h="510" extrusionOk="0">
                  <a:moveTo>
                    <a:pt x="45" y="0"/>
                  </a:moveTo>
                  <a:cubicBezTo>
                    <a:pt x="24" y="0"/>
                    <a:pt x="0" y="16"/>
                    <a:pt x="8" y="48"/>
                  </a:cubicBezTo>
                  <a:cubicBezTo>
                    <a:pt x="44" y="191"/>
                    <a:pt x="104" y="310"/>
                    <a:pt x="104" y="464"/>
                  </a:cubicBezTo>
                  <a:cubicBezTo>
                    <a:pt x="104" y="494"/>
                    <a:pt x="130" y="509"/>
                    <a:pt x="157" y="509"/>
                  </a:cubicBezTo>
                  <a:cubicBezTo>
                    <a:pt x="184" y="509"/>
                    <a:pt x="211" y="494"/>
                    <a:pt x="211" y="464"/>
                  </a:cubicBezTo>
                  <a:cubicBezTo>
                    <a:pt x="187" y="310"/>
                    <a:pt x="151" y="155"/>
                    <a:pt x="68" y="12"/>
                  </a:cubicBezTo>
                  <a:cubicBezTo>
                    <a:pt x="64" y="4"/>
                    <a:pt x="55" y="0"/>
                    <a:pt x="4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6" name="Google Shape;14456;p56"/>
            <p:cNvSpPr/>
            <p:nvPr/>
          </p:nvSpPr>
          <p:spPr>
            <a:xfrm>
              <a:off x="3879675" y="2795050"/>
              <a:ext cx="12425" cy="9650"/>
            </a:xfrm>
            <a:custGeom>
              <a:avLst/>
              <a:gdLst/>
              <a:ahLst/>
              <a:cxnLst/>
              <a:rect l="l" t="t" r="r" b="b"/>
              <a:pathLst>
                <a:path w="497" h="386" extrusionOk="0">
                  <a:moveTo>
                    <a:pt x="37" y="1"/>
                  </a:moveTo>
                  <a:cubicBezTo>
                    <a:pt x="17" y="1"/>
                    <a:pt x="1" y="29"/>
                    <a:pt x="11" y="39"/>
                  </a:cubicBezTo>
                  <a:cubicBezTo>
                    <a:pt x="130" y="182"/>
                    <a:pt x="261" y="301"/>
                    <a:pt x="440" y="384"/>
                  </a:cubicBezTo>
                  <a:cubicBezTo>
                    <a:pt x="443" y="385"/>
                    <a:pt x="446" y="385"/>
                    <a:pt x="449" y="385"/>
                  </a:cubicBezTo>
                  <a:cubicBezTo>
                    <a:pt x="489" y="385"/>
                    <a:pt x="497" y="312"/>
                    <a:pt x="463" y="301"/>
                  </a:cubicBezTo>
                  <a:cubicBezTo>
                    <a:pt x="297" y="241"/>
                    <a:pt x="178" y="110"/>
                    <a:pt x="47" y="3"/>
                  </a:cubicBezTo>
                  <a:cubicBezTo>
                    <a:pt x="43" y="1"/>
                    <a:pt x="40" y="1"/>
                    <a:pt x="3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7" name="Google Shape;14457;p56"/>
            <p:cNvSpPr/>
            <p:nvPr/>
          </p:nvSpPr>
          <p:spPr>
            <a:xfrm>
              <a:off x="3844275" y="2852775"/>
              <a:ext cx="20100" cy="16525"/>
            </a:xfrm>
            <a:custGeom>
              <a:avLst/>
              <a:gdLst/>
              <a:ahLst/>
              <a:cxnLst/>
              <a:rect l="l" t="t" r="r" b="b"/>
              <a:pathLst>
                <a:path w="804" h="661" extrusionOk="0">
                  <a:moveTo>
                    <a:pt x="40" y="1"/>
                  </a:moveTo>
                  <a:cubicBezTo>
                    <a:pt x="15" y="1"/>
                    <a:pt x="0" y="22"/>
                    <a:pt x="10" y="52"/>
                  </a:cubicBezTo>
                  <a:cubicBezTo>
                    <a:pt x="105" y="183"/>
                    <a:pt x="236" y="290"/>
                    <a:pt x="355" y="373"/>
                  </a:cubicBezTo>
                  <a:cubicBezTo>
                    <a:pt x="474" y="468"/>
                    <a:pt x="594" y="575"/>
                    <a:pt x="713" y="659"/>
                  </a:cubicBezTo>
                  <a:cubicBezTo>
                    <a:pt x="717" y="660"/>
                    <a:pt x="721" y="660"/>
                    <a:pt x="725" y="660"/>
                  </a:cubicBezTo>
                  <a:cubicBezTo>
                    <a:pt x="768" y="660"/>
                    <a:pt x="804" y="609"/>
                    <a:pt x="760" y="587"/>
                  </a:cubicBezTo>
                  <a:cubicBezTo>
                    <a:pt x="629" y="480"/>
                    <a:pt x="498" y="397"/>
                    <a:pt x="391" y="290"/>
                  </a:cubicBezTo>
                  <a:cubicBezTo>
                    <a:pt x="284" y="194"/>
                    <a:pt x="177" y="75"/>
                    <a:pt x="58" y="4"/>
                  </a:cubicBezTo>
                  <a:cubicBezTo>
                    <a:pt x="51" y="2"/>
                    <a:pt x="45" y="1"/>
                    <a:pt x="4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8" name="Google Shape;14458;p56"/>
            <p:cNvSpPr/>
            <p:nvPr/>
          </p:nvSpPr>
          <p:spPr>
            <a:xfrm>
              <a:off x="3787950" y="2718575"/>
              <a:ext cx="6875" cy="50600"/>
            </a:xfrm>
            <a:custGeom>
              <a:avLst/>
              <a:gdLst/>
              <a:ahLst/>
              <a:cxnLst/>
              <a:rect l="l" t="t" r="r" b="b"/>
              <a:pathLst>
                <a:path w="275" h="2024" extrusionOk="0">
                  <a:moveTo>
                    <a:pt x="47" y="0"/>
                  </a:moveTo>
                  <a:cubicBezTo>
                    <a:pt x="37" y="0"/>
                    <a:pt x="25" y="7"/>
                    <a:pt x="25" y="14"/>
                  </a:cubicBezTo>
                  <a:cubicBezTo>
                    <a:pt x="1" y="669"/>
                    <a:pt x="168" y="1336"/>
                    <a:pt x="239" y="2014"/>
                  </a:cubicBezTo>
                  <a:cubicBezTo>
                    <a:pt x="239" y="2020"/>
                    <a:pt x="248" y="2023"/>
                    <a:pt x="257" y="2023"/>
                  </a:cubicBezTo>
                  <a:cubicBezTo>
                    <a:pt x="266" y="2023"/>
                    <a:pt x="275" y="2020"/>
                    <a:pt x="275" y="2014"/>
                  </a:cubicBezTo>
                  <a:cubicBezTo>
                    <a:pt x="227" y="1360"/>
                    <a:pt x="180" y="669"/>
                    <a:pt x="60" y="14"/>
                  </a:cubicBezTo>
                  <a:cubicBezTo>
                    <a:pt x="60" y="4"/>
                    <a:pt x="54" y="0"/>
                    <a:pt x="4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9" name="Google Shape;14459;p56"/>
            <p:cNvSpPr/>
            <p:nvPr/>
          </p:nvSpPr>
          <p:spPr>
            <a:xfrm>
              <a:off x="3800750" y="2676275"/>
              <a:ext cx="6000" cy="40750"/>
            </a:xfrm>
            <a:custGeom>
              <a:avLst/>
              <a:gdLst/>
              <a:ahLst/>
              <a:cxnLst/>
              <a:rect l="l" t="t" r="r" b="b"/>
              <a:pathLst>
                <a:path w="240" h="1630" extrusionOk="0">
                  <a:moveTo>
                    <a:pt x="114" y="1"/>
                  </a:moveTo>
                  <a:cubicBezTo>
                    <a:pt x="99" y="1"/>
                    <a:pt x="84" y="10"/>
                    <a:pt x="84" y="27"/>
                  </a:cubicBezTo>
                  <a:cubicBezTo>
                    <a:pt x="1" y="527"/>
                    <a:pt x="49" y="1099"/>
                    <a:pt x="144" y="1599"/>
                  </a:cubicBezTo>
                  <a:cubicBezTo>
                    <a:pt x="144" y="1620"/>
                    <a:pt x="155" y="1629"/>
                    <a:pt x="168" y="1629"/>
                  </a:cubicBezTo>
                  <a:cubicBezTo>
                    <a:pt x="185" y="1629"/>
                    <a:pt x="203" y="1614"/>
                    <a:pt x="203" y="1587"/>
                  </a:cubicBezTo>
                  <a:cubicBezTo>
                    <a:pt x="120" y="1063"/>
                    <a:pt x="239" y="551"/>
                    <a:pt x="144" y="27"/>
                  </a:cubicBezTo>
                  <a:cubicBezTo>
                    <a:pt x="144" y="10"/>
                    <a:pt x="129" y="1"/>
                    <a:pt x="11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0" name="Google Shape;14460;p56"/>
            <p:cNvSpPr/>
            <p:nvPr/>
          </p:nvSpPr>
          <p:spPr>
            <a:xfrm>
              <a:off x="3794800" y="2580050"/>
              <a:ext cx="4375" cy="18800"/>
            </a:xfrm>
            <a:custGeom>
              <a:avLst/>
              <a:gdLst/>
              <a:ahLst/>
              <a:cxnLst/>
              <a:rect l="l" t="t" r="r" b="b"/>
              <a:pathLst>
                <a:path w="175" h="752" extrusionOk="0">
                  <a:moveTo>
                    <a:pt x="89" y="1"/>
                  </a:moveTo>
                  <a:cubicBezTo>
                    <a:pt x="72" y="1"/>
                    <a:pt x="54" y="7"/>
                    <a:pt x="48" y="19"/>
                  </a:cubicBezTo>
                  <a:cubicBezTo>
                    <a:pt x="1" y="257"/>
                    <a:pt x="48" y="507"/>
                    <a:pt x="108" y="733"/>
                  </a:cubicBezTo>
                  <a:cubicBezTo>
                    <a:pt x="117" y="746"/>
                    <a:pt x="129" y="751"/>
                    <a:pt x="140" y="751"/>
                  </a:cubicBezTo>
                  <a:cubicBezTo>
                    <a:pt x="159" y="751"/>
                    <a:pt x="175" y="736"/>
                    <a:pt x="167" y="721"/>
                  </a:cubicBezTo>
                  <a:cubicBezTo>
                    <a:pt x="120" y="483"/>
                    <a:pt x="167" y="245"/>
                    <a:pt x="120" y="19"/>
                  </a:cubicBezTo>
                  <a:cubicBezTo>
                    <a:pt x="120" y="7"/>
                    <a:pt x="105" y="1"/>
                    <a:pt x="8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1" name="Google Shape;14461;p56"/>
            <p:cNvSpPr/>
            <p:nvPr/>
          </p:nvSpPr>
          <p:spPr>
            <a:xfrm>
              <a:off x="3801050" y="2485025"/>
              <a:ext cx="2700" cy="24375"/>
            </a:xfrm>
            <a:custGeom>
              <a:avLst/>
              <a:gdLst/>
              <a:ahLst/>
              <a:cxnLst/>
              <a:rect l="l" t="t" r="r" b="b"/>
              <a:pathLst>
                <a:path w="108" h="975" extrusionOk="0">
                  <a:moveTo>
                    <a:pt x="102" y="1"/>
                  </a:moveTo>
                  <a:cubicBezTo>
                    <a:pt x="99" y="1"/>
                    <a:pt x="96" y="4"/>
                    <a:pt x="96" y="10"/>
                  </a:cubicBezTo>
                  <a:cubicBezTo>
                    <a:pt x="48" y="343"/>
                    <a:pt x="1" y="653"/>
                    <a:pt x="1" y="974"/>
                  </a:cubicBezTo>
                  <a:cubicBezTo>
                    <a:pt x="1" y="653"/>
                    <a:pt x="60" y="343"/>
                    <a:pt x="108" y="10"/>
                  </a:cubicBezTo>
                  <a:cubicBezTo>
                    <a:pt x="108" y="4"/>
                    <a:pt x="105" y="1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2" name="Google Shape;14462;p56"/>
            <p:cNvSpPr/>
            <p:nvPr/>
          </p:nvSpPr>
          <p:spPr>
            <a:xfrm>
              <a:off x="3810875" y="2480825"/>
              <a:ext cx="6875" cy="41025"/>
            </a:xfrm>
            <a:custGeom>
              <a:avLst/>
              <a:gdLst/>
              <a:ahLst/>
              <a:cxnLst/>
              <a:rect l="l" t="t" r="r" b="b"/>
              <a:pathLst>
                <a:path w="275" h="1641" extrusionOk="0">
                  <a:moveTo>
                    <a:pt x="94" y="1"/>
                  </a:moveTo>
                  <a:cubicBezTo>
                    <a:pt x="83" y="1"/>
                    <a:pt x="72" y="12"/>
                    <a:pt x="72" y="35"/>
                  </a:cubicBezTo>
                  <a:cubicBezTo>
                    <a:pt x="60" y="547"/>
                    <a:pt x="1" y="1071"/>
                    <a:pt x="1" y="1595"/>
                  </a:cubicBezTo>
                  <a:cubicBezTo>
                    <a:pt x="1" y="1626"/>
                    <a:pt x="21" y="1641"/>
                    <a:pt x="41" y="1641"/>
                  </a:cubicBezTo>
                  <a:cubicBezTo>
                    <a:pt x="60" y="1641"/>
                    <a:pt x="78" y="1629"/>
                    <a:pt x="84" y="1607"/>
                  </a:cubicBezTo>
                  <a:cubicBezTo>
                    <a:pt x="275" y="1142"/>
                    <a:pt x="144" y="523"/>
                    <a:pt x="120" y="47"/>
                  </a:cubicBezTo>
                  <a:cubicBezTo>
                    <a:pt x="120" y="15"/>
                    <a:pt x="107" y="1"/>
                    <a:pt x="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3" name="Google Shape;14463;p56"/>
            <p:cNvSpPr/>
            <p:nvPr/>
          </p:nvSpPr>
          <p:spPr>
            <a:xfrm>
              <a:off x="3806725" y="2611000"/>
              <a:ext cx="3275" cy="17300"/>
            </a:xfrm>
            <a:custGeom>
              <a:avLst/>
              <a:gdLst/>
              <a:ahLst/>
              <a:cxnLst/>
              <a:rect l="l" t="t" r="r" b="b"/>
              <a:pathLst>
                <a:path w="131" h="692" extrusionOk="0">
                  <a:moveTo>
                    <a:pt x="90" y="1"/>
                  </a:moveTo>
                  <a:cubicBezTo>
                    <a:pt x="80" y="1"/>
                    <a:pt x="71" y="6"/>
                    <a:pt x="71" y="19"/>
                  </a:cubicBezTo>
                  <a:cubicBezTo>
                    <a:pt x="24" y="221"/>
                    <a:pt x="0" y="448"/>
                    <a:pt x="24" y="674"/>
                  </a:cubicBezTo>
                  <a:cubicBezTo>
                    <a:pt x="24" y="686"/>
                    <a:pt x="36" y="692"/>
                    <a:pt x="48" y="692"/>
                  </a:cubicBezTo>
                  <a:cubicBezTo>
                    <a:pt x="60" y="692"/>
                    <a:pt x="71" y="686"/>
                    <a:pt x="71" y="674"/>
                  </a:cubicBezTo>
                  <a:cubicBezTo>
                    <a:pt x="83" y="460"/>
                    <a:pt x="83" y="245"/>
                    <a:pt x="131" y="31"/>
                  </a:cubicBezTo>
                  <a:cubicBezTo>
                    <a:pt x="131" y="16"/>
                    <a:pt x="107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4" name="Google Shape;14464;p56"/>
            <p:cNvSpPr/>
            <p:nvPr/>
          </p:nvSpPr>
          <p:spPr>
            <a:xfrm>
              <a:off x="3784100" y="2434950"/>
              <a:ext cx="25850" cy="20350"/>
            </a:xfrm>
            <a:custGeom>
              <a:avLst/>
              <a:gdLst/>
              <a:ahLst/>
              <a:cxnLst/>
              <a:rect l="l" t="t" r="r" b="b"/>
              <a:pathLst>
                <a:path w="1034" h="814" extrusionOk="0">
                  <a:moveTo>
                    <a:pt x="36" y="1"/>
                  </a:moveTo>
                  <a:cubicBezTo>
                    <a:pt x="12" y="1"/>
                    <a:pt x="0" y="36"/>
                    <a:pt x="12" y="60"/>
                  </a:cubicBezTo>
                  <a:cubicBezTo>
                    <a:pt x="345" y="298"/>
                    <a:pt x="774" y="394"/>
                    <a:pt x="976" y="810"/>
                  </a:cubicBezTo>
                  <a:cubicBezTo>
                    <a:pt x="979" y="812"/>
                    <a:pt x="982" y="813"/>
                    <a:pt x="986" y="813"/>
                  </a:cubicBezTo>
                  <a:cubicBezTo>
                    <a:pt x="1004" y="813"/>
                    <a:pt x="1034" y="794"/>
                    <a:pt x="1024" y="775"/>
                  </a:cubicBezTo>
                  <a:cubicBezTo>
                    <a:pt x="857" y="405"/>
                    <a:pt x="441" y="96"/>
                    <a:pt x="3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5" name="Google Shape;14465;p56"/>
            <p:cNvSpPr/>
            <p:nvPr/>
          </p:nvSpPr>
          <p:spPr>
            <a:xfrm>
              <a:off x="3761225" y="2425650"/>
              <a:ext cx="14225" cy="5275"/>
            </a:xfrm>
            <a:custGeom>
              <a:avLst/>
              <a:gdLst/>
              <a:ahLst/>
              <a:cxnLst/>
              <a:rect l="l" t="t" r="r" b="b"/>
              <a:pathLst>
                <a:path w="569" h="211" extrusionOk="0">
                  <a:moveTo>
                    <a:pt x="37" y="0"/>
                  </a:moveTo>
                  <a:cubicBezTo>
                    <a:pt x="23" y="0"/>
                    <a:pt x="1" y="20"/>
                    <a:pt x="10" y="39"/>
                  </a:cubicBezTo>
                  <a:cubicBezTo>
                    <a:pt x="153" y="158"/>
                    <a:pt x="332" y="206"/>
                    <a:pt x="510" y="206"/>
                  </a:cubicBezTo>
                  <a:cubicBezTo>
                    <a:pt x="519" y="209"/>
                    <a:pt x="526" y="211"/>
                    <a:pt x="532" y="211"/>
                  </a:cubicBezTo>
                  <a:cubicBezTo>
                    <a:pt x="569" y="211"/>
                    <a:pt x="563" y="158"/>
                    <a:pt x="522" y="158"/>
                  </a:cubicBezTo>
                  <a:cubicBezTo>
                    <a:pt x="344" y="158"/>
                    <a:pt x="213" y="99"/>
                    <a:pt x="46" y="4"/>
                  </a:cubicBezTo>
                  <a:cubicBezTo>
                    <a:pt x="44" y="1"/>
                    <a:pt x="41" y="0"/>
                    <a:pt x="3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6" name="Google Shape;14466;p56"/>
            <p:cNvSpPr/>
            <p:nvPr/>
          </p:nvSpPr>
          <p:spPr>
            <a:xfrm>
              <a:off x="3742725" y="2442525"/>
              <a:ext cx="26275" cy="7575"/>
            </a:xfrm>
            <a:custGeom>
              <a:avLst/>
              <a:gdLst/>
              <a:ahLst/>
              <a:cxnLst/>
              <a:rect l="l" t="t" r="r" b="b"/>
              <a:pathLst>
                <a:path w="1051" h="303" extrusionOk="0">
                  <a:moveTo>
                    <a:pt x="235" y="0"/>
                  </a:moveTo>
                  <a:cubicBezTo>
                    <a:pt x="157" y="0"/>
                    <a:pt x="82" y="10"/>
                    <a:pt x="12" y="31"/>
                  </a:cubicBezTo>
                  <a:cubicBezTo>
                    <a:pt x="0" y="31"/>
                    <a:pt x="0" y="55"/>
                    <a:pt x="12" y="79"/>
                  </a:cubicBezTo>
                  <a:cubicBezTo>
                    <a:pt x="167" y="114"/>
                    <a:pt x="322" y="102"/>
                    <a:pt x="476" y="126"/>
                  </a:cubicBezTo>
                  <a:cubicBezTo>
                    <a:pt x="643" y="162"/>
                    <a:pt x="798" y="221"/>
                    <a:pt x="965" y="293"/>
                  </a:cubicBezTo>
                  <a:cubicBezTo>
                    <a:pt x="976" y="300"/>
                    <a:pt x="986" y="303"/>
                    <a:pt x="996" y="303"/>
                  </a:cubicBezTo>
                  <a:cubicBezTo>
                    <a:pt x="1035" y="303"/>
                    <a:pt x="1051" y="250"/>
                    <a:pt x="1012" y="221"/>
                  </a:cubicBezTo>
                  <a:cubicBezTo>
                    <a:pt x="800" y="111"/>
                    <a:pt x="502" y="0"/>
                    <a:pt x="23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7" name="Google Shape;14467;p56"/>
            <p:cNvSpPr/>
            <p:nvPr/>
          </p:nvSpPr>
          <p:spPr>
            <a:xfrm>
              <a:off x="3634975" y="2420025"/>
              <a:ext cx="38300" cy="4575"/>
            </a:xfrm>
            <a:custGeom>
              <a:avLst/>
              <a:gdLst/>
              <a:ahLst/>
              <a:cxnLst/>
              <a:rect l="l" t="t" r="r" b="b"/>
              <a:pathLst>
                <a:path w="1532" h="183" extrusionOk="0">
                  <a:moveTo>
                    <a:pt x="1488" y="1"/>
                  </a:moveTo>
                  <a:cubicBezTo>
                    <a:pt x="1485" y="1"/>
                    <a:pt x="1481" y="1"/>
                    <a:pt x="1477" y="2"/>
                  </a:cubicBezTo>
                  <a:cubicBezTo>
                    <a:pt x="1256" y="74"/>
                    <a:pt x="1034" y="84"/>
                    <a:pt x="811" y="84"/>
                  </a:cubicBezTo>
                  <a:cubicBezTo>
                    <a:pt x="718" y="84"/>
                    <a:pt x="626" y="83"/>
                    <a:pt x="533" y="83"/>
                  </a:cubicBezTo>
                  <a:cubicBezTo>
                    <a:pt x="367" y="83"/>
                    <a:pt x="201" y="88"/>
                    <a:pt x="36" y="121"/>
                  </a:cubicBezTo>
                  <a:cubicBezTo>
                    <a:pt x="0" y="121"/>
                    <a:pt x="24" y="169"/>
                    <a:pt x="36" y="169"/>
                  </a:cubicBezTo>
                  <a:cubicBezTo>
                    <a:pt x="228" y="174"/>
                    <a:pt x="429" y="183"/>
                    <a:pt x="629" y="183"/>
                  </a:cubicBezTo>
                  <a:cubicBezTo>
                    <a:pt x="924" y="183"/>
                    <a:pt x="1219" y="164"/>
                    <a:pt x="1488" y="86"/>
                  </a:cubicBezTo>
                  <a:cubicBezTo>
                    <a:pt x="1532" y="53"/>
                    <a:pt x="1526" y="1"/>
                    <a:pt x="148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8" name="Google Shape;14468;p56"/>
            <p:cNvSpPr/>
            <p:nvPr/>
          </p:nvSpPr>
          <p:spPr>
            <a:xfrm>
              <a:off x="3586750" y="2415000"/>
              <a:ext cx="35150" cy="7775"/>
            </a:xfrm>
            <a:custGeom>
              <a:avLst/>
              <a:gdLst/>
              <a:ahLst/>
              <a:cxnLst/>
              <a:rect l="l" t="t" r="r" b="b"/>
              <a:pathLst>
                <a:path w="1406" h="311" extrusionOk="0">
                  <a:moveTo>
                    <a:pt x="48" y="1"/>
                  </a:moveTo>
                  <a:cubicBezTo>
                    <a:pt x="12" y="1"/>
                    <a:pt x="0" y="25"/>
                    <a:pt x="36" y="49"/>
                  </a:cubicBezTo>
                  <a:cubicBezTo>
                    <a:pt x="465" y="179"/>
                    <a:pt x="929" y="251"/>
                    <a:pt x="1381" y="310"/>
                  </a:cubicBezTo>
                  <a:cubicBezTo>
                    <a:pt x="1381" y="310"/>
                    <a:pt x="1405" y="287"/>
                    <a:pt x="1381" y="287"/>
                  </a:cubicBezTo>
                  <a:cubicBezTo>
                    <a:pt x="941" y="227"/>
                    <a:pt x="488" y="84"/>
                    <a:pt x="4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9" name="Google Shape;14469;p56"/>
            <p:cNvSpPr/>
            <p:nvPr/>
          </p:nvSpPr>
          <p:spPr>
            <a:xfrm>
              <a:off x="3601025" y="2438825"/>
              <a:ext cx="17300" cy="5225"/>
            </a:xfrm>
            <a:custGeom>
              <a:avLst/>
              <a:gdLst/>
              <a:ahLst/>
              <a:cxnLst/>
              <a:rect l="l" t="t" r="r" b="b"/>
              <a:pathLst>
                <a:path w="692" h="209" extrusionOk="0">
                  <a:moveTo>
                    <a:pt x="632" y="0"/>
                  </a:moveTo>
                  <a:cubicBezTo>
                    <a:pt x="441" y="48"/>
                    <a:pt x="215" y="24"/>
                    <a:pt x="37" y="84"/>
                  </a:cubicBezTo>
                  <a:cubicBezTo>
                    <a:pt x="1" y="108"/>
                    <a:pt x="1" y="167"/>
                    <a:pt x="37" y="191"/>
                  </a:cubicBezTo>
                  <a:cubicBezTo>
                    <a:pt x="80" y="203"/>
                    <a:pt x="124" y="208"/>
                    <a:pt x="167" y="208"/>
                  </a:cubicBezTo>
                  <a:cubicBezTo>
                    <a:pt x="341" y="208"/>
                    <a:pt x="516" y="126"/>
                    <a:pt x="668" y="60"/>
                  </a:cubicBezTo>
                  <a:cubicBezTo>
                    <a:pt x="691" y="60"/>
                    <a:pt x="668" y="0"/>
                    <a:pt x="63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0" name="Google Shape;14470;p56"/>
            <p:cNvSpPr/>
            <p:nvPr/>
          </p:nvSpPr>
          <p:spPr>
            <a:xfrm>
              <a:off x="3551525" y="2429400"/>
              <a:ext cx="21525" cy="7150"/>
            </a:xfrm>
            <a:custGeom>
              <a:avLst/>
              <a:gdLst/>
              <a:ahLst/>
              <a:cxnLst/>
              <a:rect l="l" t="t" r="r" b="b"/>
              <a:pathLst>
                <a:path w="861" h="286" extrusionOk="0">
                  <a:moveTo>
                    <a:pt x="35" y="0"/>
                  </a:moveTo>
                  <a:cubicBezTo>
                    <a:pt x="15" y="0"/>
                    <a:pt x="1" y="26"/>
                    <a:pt x="28" y="44"/>
                  </a:cubicBezTo>
                  <a:cubicBezTo>
                    <a:pt x="219" y="258"/>
                    <a:pt x="516" y="282"/>
                    <a:pt x="802" y="282"/>
                  </a:cubicBezTo>
                  <a:cubicBezTo>
                    <a:pt x="809" y="285"/>
                    <a:pt x="815" y="286"/>
                    <a:pt x="820" y="286"/>
                  </a:cubicBezTo>
                  <a:cubicBezTo>
                    <a:pt x="861" y="286"/>
                    <a:pt x="855" y="209"/>
                    <a:pt x="802" y="199"/>
                  </a:cubicBezTo>
                  <a:cubicBezTo>
                    <a:pt x="528" y="199"/>
                    <a:pt x="314" y="127"/>
                    <a:pt x="52" y="8"/>
                  </a:cubicBezTo>
                  <a:cubicBezTo>
                    <a:pt x="46" y="3"/>
                    <a:pt x="40" y="0"/>
                    <a:pt x="3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1" name="Google Shape;14471;p56"/>
            <p:cNvSpPr/>
            <p:nvPr/>
          </p:nvSpPr>
          <p:spPr>
            <a:xfrm>
              <a:off x="3549600" y="2401825"/>
              <a:ext cx="6075" cy="4500"/>
            </a:xfrm>
            <a:custGeom>
              <a:avLst/>
              <a:gdLst/>
              <a:ahLst/>
              <a:cxnLst/>
              <a:rect l="l" t="t" r="r" b="b"/>
              <a:pathLst>
                <a:path w="243" h="180" extrusionOk="0">
                  <a:moveTo>
                    <a:pt x="21" y="1"/>
                  </a:moveTo>
                  <a:cubicBezTo>
                    <a:pt x="6" y="1"/>
                    <a:pt x="0" y="16"/>
                    <a:pt x="10" y="16"/>
                  </a:cubicBezTo>
                  <a:cubicBezTo>
                    <a:pt x="93" y="64"/>
                    <a:pt x="165" y="123"/>
                    <a:pt x="236" y="171"/>
                  </a:cubicBezTo>
                  <a:cubicBezTo>
                    <a:pt x="177" y="111"/>
                    <a:pt x="105" y="52"/>
                    <a:pt x="34" y="4"/>
                  </a:cubicBezTo>
                  <a:cubicBezTo>
                    <a:pt x="29" y="2"/>
                    <a:pt x="25" y="1"/>
                    <a:pt x="21" y="1"/>
                  </a:cubicBezTo>
                  <a:close/>
                  <a:moveTo>
                    <a:pt x="236" y="171"/>
                  </a:moveTo>
                  <a:cubicBezTo>
                    <a:pt x="236" y="177"/>
                    <a:pt x="239" y="180"/>
                    <a:pt x="241" y="180"/>
                  </a:cubicBezTo>
                  <a:cubicBezTo>
                    <a:pt x="242" y="180"/>
                    <a:pt x="242" y="177"/>
                    <a:pt x="236" y="17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2" name="Google Shape;14472;p56"/>
            <p:cNvSpPr/>
            <p:nvPr/>
          </p:nvSpPr>
          <p:spPr>
            <a:xfrm>
              <a:off x="3482025" y="2389625"/>
              <a:ext cx="8750" cy="7925"/>
            </a:xfrm>
            <a:custGeom>
              <a:avLst/>
              <a:gdLst/>
              <a:ahLst/>
              <a:cxnLst/>
              <a:rect l="l" t="t" r="r" b="b"/>
              <a:pathLst>
                <a:path w="350" h="317" extrusionOk="0">
                  <a:moveTo>
                    <a:pt x="40" y="1"/>
                  </a:moveTo>
                  <a:cubicBezTo>
                    <a:pt x="15" y="1"/>
                    <a:pt x="0" y="22"/>
                    <a:pt x="10" y="51"/>
                  </a:cubicBezTo>
                  <a:cubicBezTo>
                    <a:pt x="82" y="147"/>
                    <a:pt x="189" y="242"/>
                    <a:pt x="272" y="313"/>
                  </a:cubicBezTo>
                  <a:cubicBezTo>
                    <a:pt x="278" y="316"/>
                    <a:pt x="285" y="317"/>
                    <a:pt x="292" y="317"/>
                  </a:cubicBezTo>
                  <a:cubicBezTo>
                    <a:pt x="322" y="317"/>
                    <a:pt x="349" y="295"/>
                    <a:pt x="320" y="266"/>
                  </a:cubicBezTo>
                  <a:cubicBezTo>
                    <a:pt x="236" y="182"/>
                    <a:pt x="141" y="75"/>
                    <a:pt x="58" y="4"/>
                  </a:cubicBezTo>
                  <a:cubicBezTo>
                    <a:pt x="52" y="2"/>
                    <a:pt x="46" y="1"/>
                    <a:pt x="4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3" name="Google Shape;14473;p56"/>
            <p:cNvSpPr/>
            <p:nvPr/>
          </p:nvSpPr>
          <p:spPr>
            <a:xfrm>
              <a:off x="3462625" y="2291550"/>
              <a:ext cx="6275" cy="35675"/>
            </a:xfrm>
            <a:custGeom>
              <a:avLst/>
              <a:gdLst/>
              <a:ahLst/>
              <a:cxnLst/>
              <a:rect l="l" t="t" r="r" b="b"/>
              <a:pathLst>
                <a:path w="251" h="1427" extrusionOk="0">
                  <a:moveTo>
                    <a:pt x="207" y="0"/>
                  </a:moveTo>
                  <a:cubicBezTo>
                    <a:pt x="200" y="0"/>
                    <a:pt x="194" y="3"/>
                    <a:pt x="191" y="10"/>
                  </a:cubicBezTo>
                  <a:cubicBezTo>
                    <a:pt x="0" y="438"/>
                    <a:pt x="84" y="962"/>
                    <a:pt x="96" y="1427"/>
                  </a:cubicBezTo>
                  <a:lnTo>
                    <a:pt x="119" y="1427"/>
                  </a:lnTo>
                  <a:cubicBezTo>
                    <a:pt x="131" y="950"/>
                    <a:pt x="131" y="498"/>
                    <a:pt x="250" y="45"/>
                  </a:cubicBezTo>
                  <a:cubicBezTo>
                    <a:pt x="250" y="20"/>
                    <a:pt x="226" y="0"/>
                    <a:pt x="20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4" name="Google Shape;14474;p56"/>
            <p:cNvSpPr/>
            <p:nvPr/>
          </p:nvSpPr>
          <p:spPr>
            <a:xfrm>
              <a:off x="3472150" y="2218550"/>
              <a:ext cx="1500" cy="5100"/>
            </a:xfrm>
            <a:custGeom>
              <a:avLst/>
              <a:gdLst/>
              <a:ahLst/>
              <a:cxnLst/>
              <a:rect l="l" t="t" r="r" b="b"/>
              <a:pathLst>
                <a:path w="60" h="204" extrusionOk="0">
                  <a:moveTo>
                    <a:pt x="60" y="1"/>
                  </a:moveTo>
                  <a:cubicBezTo>
                    <a:pt x="0" y="48"/>
                    <a:pt x="0" y="132"/>
                    <a:pt x="0" y="203"/>
                  </a:cubicBezTo>
                  <a:cubicBezTo>
                    <a:pt x="0" y="132"/>
                    <a:pt x="0" y="60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5" name="Google Shape;14475;p56"/>
            <p:cNvSpPr/>
            <p:nvPr/>
          </p:nvSpPr>
          <p:spPr>
            <a:xfrm>
              <a:off x="3472450" y="2149425"/>
              <a:ext cx="2100" cy="6650"/>
            </a:xfrm>
            <a:custGeom>
              <a:avLst/>
              <a:gdLst/>
              <a:ahLst/>
              <a:cxnLst/>
              <a:rect l="l" t="t" r="r" b="b"/>
              <a:pathLst>
                <a:path w="84" h="266" extrusionOk="0">
                  <a:moveTo>
                    <a:pt x="42" y="1"/>
                  </a:moveTo>
                  <a:cubicBezTo>
                    <a:pt x="33" y="1"/>
                    <a:pt x="24" y="10"/>
                    <a:pt x="24" y="27"/>
                  </a:cubicBezTo>
                  <a:cubicBezTo>
                    <a:pt x="24" y="99"/>
                    <a:pt x="0" y="170"/>
                    <a:pt x="0" y="230"/>
                  </a:cubicBezTo>
                  <a:cubicBezTo>
                    <a:pt x="0" y="254"/>
                    <a:pt x="21" y="265"/>
                    <a:pt x="42" y="265"/>
                  </a:cubicBezTo>
                  <a:cubicBezTo>
                    <a:pt x="63" y="265"/>
                    <a:pt x="84" y="254"/>
                    <a:pt x="84" y="230"/>
                  </a:cubicBezTo>
                  <a:cubicBezTo>
                    <a:pt x="84" y="158"/>
                    <a:pt x="60" y="87"/>
                    <a:pt x="60" y="27"/>
                  </a:cubicBezTo>
                  <a:cubicBezTo>
                    <a:pt x="60" y="10"/>
                    <a:pt x="51" y="1"/>
                    <a:pt x="4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6" name="Google Shape;14476;p56"/>
            <p:cNvSpPr/>
            <p:nvPr/>
          </p:nvSpPr>
          <p:spPr>
            <a:xfrm>
              <a:off x="3492975" y="2157400"/>
              <a:ext cx="2700" cy="18475"/>
            </a:xfrm>
            <a:custGeom>
              <a:avLst/>
              <a:gdLst/>
              <a:ahLst/>
              <a:cxnLst/>
              <a:rect l="l" t="t" r="r" b="b"/>
              <a:pathLst>
                <a:path w="108" h="739" extrusionOk="0">
                  <a:moveTo>
                    <a:pt x="84" y="0"/>
                  </a:moveTo>
                  <a:cubicBezTo>
                    <a:pt x="72" y="0"/>
                    <a:pt x="60" y="6"/>
                    <a:pt x="60" y="18"/>
                  </a:cubicBezTo>
                  <a:cubicBezTo>
                    <a:pt x="60" y="256"/>
                    <a:pt x="13" y="482"/>
                    <a:pt x="1" y="720"/>
                  </a:cubicBezTo>
                  <a:cubicBezTo>
                    <a:pt x="1" y="732"/>
                    <a:pt x="13" y="738"/>
                    <a:pt x="25" y="738"/>
                  </a:cubicBezTo>
                  <a:cubicBezTo>
                    <a:pt x="37" y="738"/>
                    <a:pt x="48" y="732"/>
                    <a:pt x="48" y="720"/>
                  </a:cubicBezTo>
                  <a:cubicBezTo>
                    <a:pt x="48" y="482"/>
                    <a:pt x="96" y="256"/>
                    <a:pt x="108" y="18"/>
                  </a:cubicBezTo>
                  <a:cubicBezTo>
                    <a:pt x="108" y="6"/>
                    <a:pt x="96" y="0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7" name="Google Shape;14477;p56"/>
            <p:cNvSpPr/>
            <p:nvPr/>
          </p:nvSpPr>
          <p:spPr>
            <a:xfrm>
              <a:off x="3494700" y="2077175"/>
              <a:ext cx="19750" cy="17875"/>
            </a:xfrm>
            <a:custGeom>
              <a:avLst/>
              <a:gdLst/>
              <a:ahLst/>
              <a:cxnLst/>
              <a:rect l="l" t="t" r="r" b="b"/>
              <a:pathLst>
                <a:path w="790" h="715" extrusionOk="0">
                  <a:moveTo>
                    <a:pt x="6" y="709"/>
                  </a:moveTo>
                  <a:cubicBezTo>
                    <a:pt x="1" y="709"/>
                    <a:pt x="11" y="715"/>
                    <a:pt x="27" y="715"/>
                  </a:cubicBezTo>
                  <a:cubicBezTo>
                    <a:pt x="15" y="711"/>
                    <a:pt x="9" y="709"/>
                    <a:pt x="6" y="709"/>
                  </a:cubicBezTo>
                  <a:close/>
                  <a:moveTo>
                    <a:pt x="706" y="0"/>
                  </a:moveTo>
                  <a:cubicBezTo>
                    <a:pt x="539" y="0"/>
                    <a:pt x="444" y="167"/>
                    <a:pt x="349" y="286"/>
                  </a:cubicBezTo>
                  <a:cubicBezTo>
                    <a:pt x="241" y="417"/>
                    <a:pt x="110" y="548"/>
                    <a:pt x="27" y="715"/>
                  </a:cubicBezTo>
                  <a:cubicBezTo>
                    <a:pt x="146" y="596"/>
                    <a:pt x="289" y="429"/>
                    <a:pt x="444" y="369"/>
                  </a:cubicBezTo>
                  <a:cubicBezTo>
                    <a:pt x="575" y="310"/>
                    <a:pt x="753" y="238"/>
                    <a:pt x="777" y="84"/>
                  </a:cubicBezTo>
                  <a:cubicBezTo>
                    <a:pt x="789" y="48"/>
                    <a:pt x="765" y="0"/>
                    <a:pt x="70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8" name="Google Shape;14478;p56"/>
            <p:cNvSpPr/>
            <p:nvPr/>
          </p:nvSpPr>
          <p:spPr>
            <a:xfrm>
              <a:off x="3544100" y="2024100"/>
              <a:ext cx="22975" cy="20850"/>
            </a:xfrm>
            <a:custGeom>
              <a:avLst/>
              <a:gdLst/>
              <a:ahLst/>
              <a:cxnLst/>
              <a:rect l="l" t="t" r="r" b="b"/>
              <a:pathLst>
                <a:path w="919" h="834" extrusionOk="0">
                  <a:moveTo>
                    <a:pt x="881" y="1"/>
                  </a:moveTo>
                  <a:cubicBezTo>
                    <a:pt x="878" y="1"/>
                    <a:pt x="875" y="2"/>
                    <a:pt x="873" y="4"/>
                  </a:cubicBezTo>
                  <a:cubicBezTo>
                    <a:pt x="623" y="290"/>
                    <a:pt x="397" y="564"/>
                    <a:pt x="51" y="730"/>
                  </a:cubicBezTo>
                  <a:cubicBezTo>
                    <a:pt x="1" y="761"/>
                    <a:pt x="27" y="833"/>
                    <a:pt x="73" y="833"/>
                  </a:cubicBezTo>
                  <a:cubicBezTo>
                    <a:pt x="81" y="833"/>
                    <a:pt x="90" y="831"/>
                    <a:pt x="99" y="826"/>
                  </a:cubicBezTo>
                  <a:cubicBezTo>
                    <a:pt x="432" y="647"/>
                    <a:pt x="730" y="385"/>
                    <a:pt x="909" y="40"/>
                  </a:cubicBezTo>
                  <a:cubicBezTo>
                    <a:pt x="918" y="20"/>
                    <a:pt x="896" y="1"/>
                    <a:pt x="88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9" name="Google Shape;14479;p56"/>
            <p:cNvSpPr/>
            <p:nvPr/>
          </p:nvSpPr>
          <p:spPr>
            <a:xfrm>
              <a:off x="3433150" y="2083175"/>
              <a:ext cx="15925" cy="21100"/>
            </a:xfrm>
            <a:custGeom>
              <a:avLst/>
              <a:gdLst/>
              <a:ahLst/>
              <a:cxnLst/>
              <a:rect l="l" t="t" r="r" b="b"/>
              <a:pathLst>
                <a:path w="637" h="844" extrusionOk="0">
                  <a:moveTo>
                    <a:pt x="586" y="1"/>
                  </a:moveTo>
                  <a:cubicBezTo>
                    <a:pt x="576" y="1"/>
                    <a:pt x="567" y="4"/>
                    <a:pt x="560" y="10"/>
                  </a:cubicBezTo>
                  <a:cubicBezTo>
                    <a:pt x="417" y="308"/>
                    <a:pt x="227" y="582"/>
                    <a:pt x="1" y="832"/>
                  </a:cubicBezTo>
                  <a:cubicBezTo>
                    <a:pt x="1" y="844"/>
                    <a:pt x="1" y="844"/>
                    <a:pt x="13" y="844"/>
                  </a:cubicBezTo>
                  <a:cubicBezTo>
                    <a:pt x="251" y="606"/>
                    <a:pt x="465" y="344"/>
                    <a:pt x="620" y="46"/>
                  </a:cubicBezTo>
                  <a:cubicBezTo>
                    <a:pt x="637" y="20"/>
                    <a:pt x="611" y="1"/>
                    <a:pt x="58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0" name="Google Shape;14480;p56"/>
            <p:cNvSpPr/>
            <p:nvPr/>
          </p:nvSpPr>
          <p:spPr>
            <a:xfrm>
              <a:off x="3423325" y="2275700"/>
              <a:ext cx="925" cy="625"/>
            </a:xfrm>
            <a:custGeom>
              <a:avLst/>
              <a:gdLst/>
              <a:ahLst/>
              <a:cxnLst/>
              <a:rect l="l" t="t" r="r" b="b"/>
              <a:pathLst>
                <a:path w="37" h="25" extrusionOk="0">
                  <a:moveTo>
                    <a:pt x="25" y="1"/>
                  </a:moveTo>
                  <a:cubicBezTo>
                    <a:pt x="1" y="1"/>
                    <a:pt x="1" y="25"/>
                    <a:pt x="25" y="25"/>
                  </a:cubicBezTo>
                  <a:cubicBezTo>
                    <a:pt x="37" y="25"/>
                    <a:pt x="37" y="1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1" name="Google Shape;14481;p56"/>
            <p:cNvSpPr/>
            <p:nvPr/>
          </p:nvSpPr>
          <p:spPr>
            <a:xfrm>
              <a:off x="3596425" y="2478850"/>
              <a:ext cx="6575" cy="6875"/>
            </a:xfrm>
            <a:custGeom>
              <a:avLst/>
              <a:gdLst/>
              <a:ahLst/>
              <a:cxnLst/>
              <a:rect l="l" t="t" r="r" b="b"/>
              <a:pathLst>
                <a:path w="263" h="275" extrusionOk="0">
                  <a:moveTo>
                    <a:pt x="128" y="1"/>
                  </a:moveTo>
                  <a:cubicBezTo>
                    <a:pt x="63" y="1"/>
                    <a:pt x="0" y="42"/>
                    <a:pt x="30" y="126"/>
                  </a:cubicBezTo>
                  <a:cubicBezTo>
                    <a:pt x="42" y="197"/>
                    <a:pt x="90" y="257"/>
                    <a:pt x="161" y="269"/>
                  </a:cubicBezTo>
                  <a:cubicBezTo>
                    <a:pt x="172" y="273"/>
                    <a:pt x="182" y="275"/>
                    <a:pt x="191" y="275"/>
                  </a:cubicBezTo>
                  <a:cubicBezTo>
                    <a:pt x="232" y="275"/>
                    <a:pt x="256" y="234"/>
                    <a:pt x="256" y="185"/>
                  </a:cubicBezTo>
                  <a:cubicBezTo>
                    <a:pt x="256" y="162"/>
                    <a:pt x="244" y="138"/>
                    <a:pt x="244" y="126"/>
                  </a:cubicBezTo>
                  <a:cubicBezTo>
                    <a:pt x="262" y="42"/>
                    <a:pt x="194" y="1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2" name="Google Shape;14482;p56"/>
            <p:cNvSpPr/>
            <p:nvPr/>
          </p:nvSpPr>
          <p:spPr>
            <a:xfrm>
              <a:off x="3735300" y="2583175"/>
              <a:ext cx="18450" cy="16450"/>
            </a:xfrm>
            <a:custGeom>
              <a:avLst/>
              <a:gdLst/>
              <a:ahLst/>
              <a:cxnLst/>
              <a:rect l="l" t="t" r="r" b="b"/>
              <a:pathLst>
                <a:path w="738" h="658" extrusionOk="0">
                  <a:moveTo>
                    <a:pt x="726" y="1"/>
                  </a:moveTo>
                  <a:cubicBezTo>
                    <a:pt x="595" y="49"/>
                    <a:pt x="476" y="144"/>
                    <a:pt x="357" y="239"/>
                  </a:cubicBezTo>
                  <a:cubicBezTo>
                    <a:pt x="238" y="346"/>
                    <a:pt x="83" y="430"/>
                    <a:pt x="11" y="596"/>
                  </a:cubicBezTo>
                  <a:cubicBezTo>
                    <a:pt x="1" y="617"/>
                    <a:pt x="19" y="658"/>
                    <a:pt x="48" y="658"/>
                  </a:cubicBezTo>
                  <a:cubicBezTo>
                    <a:pt x="51" y="658"/>
                    <a:pt x="55" y="657"/>
                    <a:pt x="59" y="656"/>
                  </a:cubicBezTo>
                  <a:cubicBezTo>
                    <a:pt x="202" y="596"/>
                    <a:pt x="297" y="477"/>
                    <a:pt x="416" y="370"/>
                  </a:cubicBezTo>
                  <a:cubicBezTo>
                    <a:pt x="523" y="287"/>
                    <a:pt x="654" y="168"/>
                    <a:pt x="726" y="25"/>
                  </a:cubicBezTo>
                  <a:cubicBezTo>
                    <a:pt x="738" y="13"/>
                    <a:pt x="726" y="1"/>
                    <a:pt x="72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3" name="Google Shape;14483;p56"/>
            <p:cNvSpPr/>
            <p:nvPr/>
          </p:nvSpPr>
          <p:spPr>
            <a:xfrm>
              <a:off x="3699925" y="2607125"/>
              <a:ext cx="26275" cy="21075"/>
            </a:xfrm>
            <a:custGeom>
              <a:avLst/>
              <a:gdLst/>
              <a:ahLst/>
              <a:cxnLst/>
              <a:rect l="l" t="t" r="r" b="b"/>
              <a:pathLst>
                <a:path w="1051" h="843" extrusionOk="0">
                  <a:moveTo>
                    <a:pt x="947" y="0"/>
                  </a:moveTo>
                  <a:cubicBezTo>
                    <a:pt x="931" y="0"/>
                    <a:pt x="916" y="6"/>
                    <a:pt x="903" y="19"/>
                  </a:cubicBezTo>
                  <a:cubicBezTo>
                    <a:pt x="772" y="162"/>
                    <a:pt x="629" y="281"/>
                    <a:pt x="474" y="400"/>
                  </a:cubicBezTo>
                  <a:cubicBezTo>
                    <a:pt x="331" y="519"/>
                    <a:pt x="152" y="603"/>
                    <a:pt x="33" y="757"/>
                  </a:cubicBezTo>
                  <a:cubicBezTo>
                    <a:pt x="0" y="779"/>
                    <a:pt x="28" y="842"/>
                    <a:pt x="61" y="842"/>
                  </a:cubicBezTo>
                  <a:cubicBezTo>
                    <a:pt x="64" y="842"/>
                    <a:pt x="66" y="842"/>
                    <a:pt x="69" y="841"/>
                  </a:cubicBezTo>
                  <a:cubicBezTo>
                    <a:pt x="236" y="781"/>
                    <a:pt x="391" y="650"/>
                    <a:pt x="522" y="543"/>
                  </a:cubicBezTo>
                  <a:cubicBezTo>
                    <a:pt x="688" y="412"/>
                    <a:pt x="831" y="257"/>
                    <a:pt x="986" y="114"/>
                  </a:cubicBezTo>
                  <a:cubicBezTo>
                    <a:pt x="1051" y="68"/>
                    <a:pt x="1000" y="0"/>
                    <a:pt x="94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4" name="Google Shape;14484;p56"/>
            <p:cNvSpPr/>
            <p:nvPr/>
          </p:nvSpPr>
          <p:spPr>
            <a:xfrm>
              <a:off x="3691100" y="2604250"/>
              <a:ext cx="33675" cy="20200"/>
            </a:xfrm>
            <a:custGeom>
              <a:avLst/>
              <a:gdLst/>
              <a:ahLst/>
              <a:cxnLst/>
              <a:rect l="l" t="t" r="r" b="b"/>
              <a:pathLst>
                <a:path w="1347" h="808" extrusionOk="0">
                  <a:moveTo>
                    <a:pt x="1311" y="0"/>
                  </a:moveTo>
                  <a:cubicBezTo>
                    <a:pt x="1308" y="0"/>
                    <a:pt x="1305" y="1"/>
                    <a:pt x="1303" y="3"/>
                  </a:cubicBezTo>
                  <a:cubicBezTo>
                    <a:pt x="922" y="277"/>
                    <a:pt x="327" y="372"/>
                    <a:pt x="29" y="753"/>
                  </a:cubicBezTo>
                  <a:cubicBezTo>
                    <a:pt x="0" y="773"/>
                    <a:pt x="18" y="807"/>
                    <a:pt x="45" y="807"/>
                  </a:cubicBezTo>
                  <a:cubicBezTo>
                    <a:pt x="51" y="807"/>
                    <a:pt x="58" y="806"/>
                    <a:pt x="65" y="801"/>
                  </a:cubicBezTo>
                  <a:cubicBezTo>
                    <a:pt x="303" y="682"/>
                    <a:pt x="517" y="539"/>
                    <a:pt x="732" y="420"/>
                  </a:cubicBezTo>
                  <a:cubicBezTo>
                    <a:pt x="946" y="313"/>
                    <a:pt x="1137" y="194"/>
                    <a:pt x="1327" y="51"/>
                  </a:cubicBezTo>
                  <a:cubicBezTo>
                    <a:pt x="1347" y="21"/>
                    <a:pt x="1326" y="0"/>
                    <a:pt x="131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5" name="Google Shape;14485;p56"/>
            <p:cNvSpPr/>
            <p:nvPr/>
          </p:nvSpPr>
          <p:spPr>
            <a:xfrm>
              <a:off x="3677000" y="2623925"/>
              <a:ext cx="10250" cy="7000"/>
            </a:xfrm>
            <a:custGeom>
              <a:avLst/>
              <a:gdLst/>
              <a:ahLst/>
              <a:cxnLst/>
              <a:rect l="l" t="t" r="r" b="b"/>
              <a:pathLst>
                <a:path w="410" h="280" extrusionOk="0">
                  <a:moveTo>
                    <a:pt x="335" y="0"/>
                  </a:moveTo>
                  <a:cubicBezTo>
                    <a:pt x="330" y="0"/>
                    <a:pt x="325" y="1"/>
                    <a:pt x="319" y="2"/>
                  </a:cubicBezTo>
                  <a:cubicBezTo>
                    <a:pt x="212" y="62"/>
                    <a:pt x="81" y="121"/>
                    <a:pt x="10" y="228"/>
                  </a:cubicBezTo>
                  <a:cubicBezTo>
                    <a:pt x="0" y="258"/>
                    <a:pt x="14" y="279"/>
                    <a:pt x="33" y="279"/>
                  </a:cubicBezTo>
                  <a:cubicBezTo>
                    <a:pt x="37" y="279"/>
                    <a:pt x="41" y="278"/>
                    <a:pt x="46" y="276"/>
                  </a:cubicBezTo>
                  <a:cubicBezTo>
                    <a:pt x="188" y="240"/>
                    <a:pt x="272" y="145"/>
                    <a:pt x="367" y="50"/>
                  </a:cubicBezTo>
                  <a:cubicBezTo>
                    <a:pt x="409" y="39"/>
                    <a:pt x="376" y="0"/>
                    <a:pt x="33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6" name="Google Shape;14486;p56"/>
            <p:cNvSpPr/>
            <p:nvPr/>
          </p:nvSpPr>
          <p:spPr>
            <a:xfrm>
              <a:off x="3651925" y="2631050"/>
              <a:ext cx="22650" cy="6175"/>
            </a:xfrm>
            <a:custGeom>
              <a:avLst/>
              <a:gdLst/>
              <a:ahLst/>
              <a:cxnLst/>
              <a:rect l="l" t="t" r="r" b="b"/>
              <a:pathLst>
                <a:path w="906" h="247" extrusionOk="0">
                  <a:moveTo>
                    <a:pt x="182" y="1"/>
                  </a:moveTo>
                  <a:cubicBezTo>
                    <a:pt x="129" y="1"/>
                    <a:pt x="77" y="3"/>
                    <a:pt x="25" y="3"/>
                  </a:cubicBezTo>
                  <a:cubicBezTo>
                    <a:pt x="1" y="3"/>
                    <a:pt x="1" y="27"/>
                    <a:pt x="1" y="50"/>
                  </a:cubicBezTo>
                  <a:cubicBezTo>
                    <a:pt x="59" y="196"/>
                    <a:pt x="175" y="247"/>
                    <a:pt x="309" y="247"/>
                  </a:cubicBezTo>
                  <a:cubicBezTo>
                    <a:pt x="504" y="247"/>
                    <a:pt x="739" y="140"/>
                    <a:pt x="894" y="62"/>
                  </a:cubicBezTo>
                  <a:cubicBezTo>
                    <a:pt x="906" y="62"/>
                    <a:pt x="894" y="50"/>
                    <a:pt x="894" y="50"/>
                  </a:cubicBezTo>
                  <a:cubicBezTo>
                    <a:pt x="810" y="62"/>
                    <a:pt x="733" y="74"/>
                    <a:pt x="656" y="74"/>
                  </a:cubicBezTo>
                  <a:cubicBezTo>
                    <a:pt x="578" y="74"/>
                    <a:pt x="501" y="62"/>
                    <a:pt x="418" y="27"/>
                  </a:cubicBezTo>
                  <a:cubicBezTo>
                    <a:pt x="339" y="5"/>
                    <a:pt x="260" y="1"/>
                    <a:pt x="18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7" name="Google Shape;14487;p56"/>
            <p:cNvSpPr/>
            <p:nvPr/>
          </p:nvSpPr>
          <p:spPr>
            <a:xfrm>
              <a:off x="3637650" y="2607325"/>
              <a:ext cx="10150" cy="19900"/>
            </a:xfrm>
            <a:custGeom>
              <a:avLst/>
              <a:gdLst/>
              <a:ahLst/>
              <a:cxnLst/>
              <a:rect l="l" t="t" r="r" b="b"/>
              <a:pathLst>
                <a:path w="406" h="796" extrusionOk="0">
                  <a:moveTo>
                    <a:pt x="223" y="1"/>
                  </a:moveTo>
                  <a:cubicBezTo>
                    <a:pt x="195" y="1"/>
                    <a:pt x="167" y="11"/>
                    <a:pt x="143" y="35"/>
                  </a:cubicBezTo>
                  <a:cubicBezTo>
                    <a:pt x="0" y="190"/>
                    <a:pt x="36" y="487"/>
                    <a:pt x="96" y="690"/>
                  </a:cubicBezTo>
                  <a:cubicBezTo>
                    <a:pt x="107" y="726"/>
                    <a:pt x="143" y="773"/>
                    <a:pt x="203" y="785"/>
                  </a:cubicBezTo>
                  <a:cubicBezTo>
                    <a:pt x="211" y="785"/>
                    <a:pt x="234" y="796"/>
                    <a:pt x="242" y="796"/>
                  </a:cubicBezTo>
                  <a:cubicBezTo>
                    <a:pt x="246" y="796"/>
                    <a:pt x="246" y="793"/>
                    <a:pt x="238" y="785"/>
                  </a:cubicBezTo>
                  <a:lnTo>
                    <a:pt x="238" y="785"/>
                  </a:lnTo>
                  <a:cubicBezTo>
                    <a:pt x="249" y="790"/>
                    <a:pt x="260" y="793"/>
                    <a:pt x="271" y="793"/>
                  </a:cubicBezTo>
                  <a:cubicBezTo>
                    <a:pt x="313" y="793"/>
                    <a:pt x="357" y="761"/>
                    <a:pt x="357" y="714"/>
                  </a:cubicBezTo>
                  <a:cubicBezTo>
                    <a:pt x="357" y="723"/>
                    <a:pt x="359" y="727"/>
                    <a:pt x="362" y="727"/>
                  </a:cubicBezTo>
                  <a:cubicBezTo>
                    <a:pt x="368" y="727"/>
                    <a:pt x="381" y="699"/>
                    <a:pt x="381" y="690"/>
                  </a:cubicBezTo>
                  <a:lnTo>
                    <a:pt x="381" y="607"/>
                  </a:lnTo>
                  <a:cubicBezTo>
                    <a:pt x="357" y="547"/>
                    <a:pt x="357" y="487"/>
                    <a:pt x="357" y="428"/>
                  </a:cubicBezTo>
                  <a:cubicBezTo>
                    <a:pt x="357" y="297"/>
                    <a:pt x="405" y="166"/>
                    <a:pt x="334" y="59"/>
                  </a:cubicBezTo>
                  <a:cubicBezTo>
                    <a:pt x="305" y="23"/>
                    <a:pt x="264" y="1"/>
                    <a:pt x="22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8" name="Google Shape;14488;p56"/>
            <p:cNvSpPr/>
            <p:nvPr/>
          </p:nvSpPr>
          <p:spPr>
            <a:xfrm>
              <a:off x="3630200" y="2586175"/>
              <a:ext cx="16400" cy="18050"/>
            </a:xfrm>
            <a:custGeom>
              <a:avLst/>
              <a:gdLst/>
              <a:ahLst/>
              <a:cxnLst/>
              <a:rect l="l" t="t" r="r" b="b"/>
              <a:pathLst>
                <a:path w="656" h="722" extrusionOk="0">
                  <a:moveTo>
                    <a:pt x="195" y="1"/>
                  </a:moveTo>
                  <a:cubicBezTo>
                    <a:pt x="178" y="1"/>
                    <a:pt x="161" y="4"/>
                    <a:pt x="144" y="12"/>
                  </a:cubicBezTo>
                  <a:cubicBezTo>
                    <a:pt x="1" y="71"/>
                    <a:pt x="155" y="202"/>
                    <a:pt x="215" y="250"/>
                  </a:cubicBezTo>
                  <a:cubicBezTo>
                    <a:pt x="346" y="357"/>
                    <a:pt x="465" y="476"/>
                    <a:pt x="501" y="655"/>
                  </a:cubicBezTo>
                  <a:cubicBezTo>
                    <a:pt x="511" y="702"/>
                    <a:pt x="542" y="721"/>
                    <a:pt x="574" y="721"/>
                  </a:cubicBezTo>
                  <a:cubicBezTo>
                    <a:pt x="614" y="721"/>
                    <a:pt x="655" y="690"/>
                    <a:pt x="655" y="643"/>
                  </a:cubicBezTo>
                  <a:cubicBezTo>
                    <a:pt x="644" y="488"/>
                    <a:pt x="584" y="357"/>
                    <a:pt x="501" y="238"/>
                  </a:cubicBezTo>
                  <a:cubicBezTo>
                    <a:pt x="428" y="155"/>
                    <a:pt x="311" y="1"/>
                    <a:pt x="19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9" name="Google Shape;14489;p56"/>
            <p:cNvSpPr/>
            <p:nvPr/>
          </p:nvSpPr>
          <p:spPr>
            <a:xfrm>
              <a:off x="3615100" y="2573750"/>
              <a:ext cx="18625" cy="15150"/>
            </a:xfrm>
            <a:custGeom>
              <a:avLst/>
              <a:gdLst/>
              <a:ahLst/>
              <a:cxnLst/>
              <a:rect l="l" t="t" r="r" b="b"/>
              <a:pathLst>
                <a:path w="745" h="606" extrusionOk="0">
                  <a:moveTo>
                    <a:pt x="33" y="1"/>
                  </a:moveTo>
                  <a:cubicBezTo>
                    <a:pt x="19" y="1"/>
                    <a:pt x="0" y="24"/>
                    <a:pt x="9" y="33"/>
                  </a:cubicBezTo>
                  <a:cubicBezTo>
                    <a:pt x="93" y="330"/>
                    <a:pt x="402" y="557"/>
                    <a:pt x="700" y="604"/>
                  </a:cubicBezTo>
                  <a:cubicBezTo>
                    <a:pt x="702" y="605"/>
                    <a:pt x="704" y="606"/>
                    <a:pt x="706" y="606"/>
                  </a:cubicBezTo>
                  <a:cubicBezTo>
                    <a:pt x="728" y="606"/>
                    <a:pt x="744" y="555"/>
                    <a:pt x="712" y="545"/>
                  </a:cubicBezTo>
                  <a:cubicBezTo>
                    <a:pt x="414" y="449"/>
                    <a:pt x="283" y="187"/>
                    <a:pt x="45" y="9"/>
                  </a:cubicBezTo>
                  <a:cubicBezTo>
                    <a:pt x="42" y="3"/>
                    <a:pt x="38" y="1"/>
                    <a:pt x="3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0" name="Google Shape;14490;p56"/>
            <p:cNvSpPr/>
            <p:nvPr/>
          </p:nvSpPr>
          <p:spPr>
            <a:xfrm>
              <a:off x="3613525" y="2545825"/>
              <a:ext cx="7775" cy="18050"/>
            </a:xfrm>
            <a:custGeom>
              <a:avLst/>
              <a:gdLst/>
              <a:ahLst/>
              <a:cxnLst/>
              <a:rect l="l" t="t" r="r" b="b"/>
              <a:pathLst>
                <a:path w="311" h="722" extrusionOk="0">
                  <a:moveTo>
                    <a:pt x="156" y="1"/>
                  </a:moveTo>
                  <a:cubicBezTo>
                    <a:pt x="141" y="1"/>
                    <a:pt x="126" y="7"/>
                    <a:pt x="120" y="19"/>
                  </a:cubicBezTo>
                  <a:cubicBezTo>
                    <a:pt x="1" y="221"/>
                    <a:pt x="37" y="447"/>
                    <a:pt x="37" y="685"/>
                  </a:cubicBezTo>
                  <a:cubicBezTo>
                    <a:pt x="21" y="708"/>
                    <a:pt x="31" y="721"/>
                    <a:pt x="43" y="721"/>
                  </a:cubicBezTo>
                  <a:cubicBezTo>
                    <a:pt x="49" y="721"/>
                    <a:pt x="56" y="718"/>
                    <a:pt x="60" y="709"/>
                  </a:cubicBezTo>
                  <a:cubicBezTo>
                    <a:pt x="179" y="495"/>
                    <a:pt x="310" y="269"/>
                    <a:pt x="191" y="19"/>
                  </a:cubicBezTo>
                  <a:cubicBezTo>
                    <a:pt x="185" y="7"/>
                    <a:pt x="171" y="1"/>
                    <a:pt x="15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1" name="Google Shape;14491;p56"/>
            <p:cNvSpPr/>
            <p:nvPr/>
          </p:nvSpPr>
          <p:spPr>
            <a:xfrm>
              <a:off x="3617700" y="2528000"/>
              <a:ext cx="1425" cy="3350"/>
            </a:xfrm>
            <a:custGeom>
              <a:avLst/>
              <a:gdLst/>
              <a:ahLst/>
              <a:cxnLst/>
              <a:rect l="l" t="t" r="r" b="b"/>
              <a:pathLst>
                <a:path w="57" h="134" extrusionOk="0">
                  <a:moveTo>
                    <a:pt x="42" y="0"/>
                  </a:moveTo>
                  <a:cubicBezTo>
                    <a:pt x="37" y="0"/>
                    <a:pt x="31" y="2"/>
                    <a:pt x="24" y="5"/>
                  </a:cubicBezTo>
                  <a:cubicBezTo>
                    <a:pt x="1" y="29"/>
                    <a:pt x="1" y="77"/>
                    <a:pt x="1" y="124"/>
                  </a:cubicBezTo>
                  <a:cubicBezTo>
                    <a:pt x="1" y="130"/>
                    <a:pt x="4" y="133"/>
                    <a:pt x="7" y="133"/>
                  </a:cubicBezTo>
                  <a:cubicBezTo>
                    <a:pt x="10" y="133"/>
                    <a:pt x="12" y="130"/>
                    <a:pt x="12" y="124"/>
                  </a:cubicBezTo>
                  <a:cubicBezTo>
                    <a:pt x="12" y="89"/>
                    <a:pt x="12" y="53"/>
                    <a:pt x="48" y="17"/>
                  </a:cubicBezTo>
                  <a:cubicBezTo>
                    <a:pt x="57" y="9"/>
                    <a:pt x="53" y="0"/>
                    <a:pt x="4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2" name="Google Shape;14492;p56"/>
            <p:cNvSpPr/>
            <p:nvPr/>
          </p:nvSpPr>
          <p:spPr>
            <a:xfrm>
              <a:off x="3618425" y="2505675"/>
              <a:ext cx="2575" cy="7900"/>
            </a:xfrm>
            <a:custGeom>
              <a:avLst/>
              <a:gdLst/>
              <a:ahLst/>
              <a:cxnLst/>
              <a:rect l="l" t="t" r="r" b="b"/>
              <a:pathLst>
                <a:path w="103" h="316" extrusionOk="0">
                  <a:moveTo>
                    <a:pt x="74" y="0"/>
                  </a:moveTo>
                  <a:cubicBezTo>
                    <a:pt x="70" y="0"/>
                    <a:pt x="67" y="2"/>
                    <a:pt x="67" y="5"/>
                  </a:cubicBezTo>
                  <a:cubicBezTo>
                    <a:pt x="43" y="89"/>
                    <a:pt x="7" y="184"/>
                    <a:pt x="7" y="267"/>
                  </a:cubicBezTo>
                  <a:cubicBezTo>
                    <a:pt x="1" y="301"/>
                    <a:pt x="17" y="315"/>
                    <a:pt x="32" y="315"/>
                  </a:cubicBezTo>
                  <a:cubicBezTo>
                    <a:pt x="44" y="315"/>
                    <a:pt x="55" y="307"/>
                    <a:pt x="55" y="291"/>
                  </a:cubicBezTo>
                  <a:cubicBezTo>
                    <a:pt x="55" y="196"/>
                    <a:pt x="79" y="112"/>
                    <a:pt x="103" y="17"/>
                  </a:cubicBezTo>
                  <a:cubicBezTo>
                    <a:pt x="103" y="9"/>
                    <a:pt x="85" y="0"/>
                    <a:pt x="7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3" name="Google Shape;14493;p56"/>
            <p:cNvSpPr/>
            <p:nvPr/>
          </p:nvSpPr>
          <p:spPr>
            <a:xfrm>
              <a:off x="3625950" y="2480775"/>
              <a:ext cx="4175" cy="7950"/>
            </a:xfrm>
            <a:custGeom>
              <a:avLst/>
              <a:gdLst/>
              <a:ahLst/>
              <a:cxnLst/>
              <a:rect l="l" t="t" r="r" b="b"/>
              <a:pathLst>
                <a:path w="167" h="318" extrusionOk="0">
                  <a:moveTo>
                    <a:pt x="150" y="1"/>
                  </a:moveTo>
                  <a:cubicBezTo>
                    <a:pt x="145" y="1"/>
                    <a:pt x="139" y="5"/>
                    <a:pt x="135" y="13"/>
                  </a:cubicBezTo>
                  <a:cubicBezTo>
                    <a:pt x="75" y="108"/>
                    <a:pt x="52" y="192"/>
                    <a:pt x="16" y="287"/>
                  </a:cubicBezTo>
                  <a:cubicBezTo>
                    <a:pt x="1" y="302"/>
                    <a:pt x="14" y="317"/>
                    <a:pt x="29" y="317"/>
                  </a:cubicBezTo>
                  <a:cubicBezTo>
                    <a:pt x="38" y="317"/>
                    <a:pt x="47" y="312"/>
                    <a:pt x="52" y="299"/>
                  </a:cubicBezTo>
                  <a:cubicBezTo>
                    <a:pt x="87" y="215"/>
                    <a:pt x="99" y="120"/>
                    <a:pt x="159" y="37"/>
                  </a:cubicBezTo>
                  <a:cubicBezTo>
                    <a:pt x="166" y="14"/>
                    <a:pt x="159" y="1"/>
                    <a:pt x="15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4" name="Google Shape;14494;p56"/>
            <p:cNvSpPr/>
            <p:nvPr/>
          </p:nvSpPr>
          <p:spPr>
            <a:xfrm>
              <a:off x="3639325" y="2459950"/>
              <a:ext cx="8175" cy="7725"/>
            </a:xfrm>
            <a:custGeom>
              <a:avLst/>
              <a:gdLst/>
              <a:ahLst/>
              <a:cxnLst/>
              <a:rect l="l" t="t" r="r" b="b"/>
              <a:pathLst>
                <a:path w="327" h="309" extrusionOk="0">
                  <a:moveTo>
                    <a:pt x="279" y="1"/>
                  </a:moveTo>
                  <a:cubicBezTo>
                    <a:pt x="148" y="25"/>
                    <a:pt x="76" y="120"/>
                    <a:pt x="17" y="239"/>
                  </a:cubicBezTo>
                  <a:cubicBezTo>
                    <a:pt x="1" y="279"/>
                    <a:pt x="23" y="309"/>
                    <a:pt x="50" y="309"/>
                  </a:cubicBezTo>
                  <a:cubicBezTo>
                    <a:pt x="63" y="309"/>
                    <a:pt x="77" y="302"/>
                    <a:pt x="88" y="286"/>
                  </a:cubicBezTo>
                  <a:cubicBezTo>
                    <a:pt x="148" y="179"/>
                    <a:pt x="231" y="120"/>
                    <a:pt x="314" y="48"/>
                  </a:cubicBezTo>
                  <a:cubicBezTo>
                    <a:pt x="326" y="25"/>
                    <a:pt x="314" y="1"/>
                    <a:pt x="2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5" name="Google Shape;14495;p56"/>
            <p:cNvSpPr/>
            <p:nvPr/>
          </p:nvSpPr>
          <p:spPr>
            <a:xfrm>
              <a:off x="3667125" y="2452800"/>
              <a:ext cx="15800" cy="6875"/>
            </a:xfrm>
            <a:custGeom>
              <a:avLst/>
              <a:gdLst/>
              <a:ahLst/>
              <a:cxnLst/>
              <a:rect l="l" t="t" r="r" b="b"/>
              <a:pathLst>
                <a:path w="632" h="275" extrusionOk="0">
                  <a:moveTo>
                    <a:pt x="36" y="1"/>
                  </a:moveTo>
                  <a:cubicBezTo>
                    <a:pt x="12" y="25"/>
                    <a:pt x="0" y="61"/>
                    <a:pt x="36" y="61"/>
                  </a:cubicBezTo>
                  <a:cubicBezTo>
                    <a:pt x="143" y="84"/>
                    <a:pt x="250" y="144"/>
                    <a:pt x="357" y="180"/>
                  </a:cubicBezTo>
                  <a:cubicBezTo>
                    <a:pt x="429" y="227"/>
                    <a:pt x="524" y="275"/>
                    <a:pt x="595" y="275"/>
                  </a:cubicBezTo>
                  <a:cubicBezTo>
                    <a:pt x="607" y="275"/>
                    <a:pt x="631" y="239"/>
                    <a:pt x="607" y="227"/>
                  </a:cubicBezTo>
                  <a:cubicBezTo>
                    <a:pt x="536" y="168"/>
                    <a:pt x="417" y="144"/>
                    <a:pt x="333" y="96"/>
                  </a:cubicBezTo>
                  <a:cubicBezTo>
                    <a:pt x="238" y="49"/>
                    <a:pt x="131" y="25"/>
                    <a:pt x="3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6" name="Google Shape;14496;p56"/>
            <p:cNvSpPr/>
            <p:nvPr/>
          </p:nvSpPr>
          <p:spPr>
            <a:xfrm>
              <a:off x="3697850" y="2466150"/>
              <a:ext cx="62275" cy="20425"/>
            </a:xfrm>
            <a:custGeom>
              <a:avLst/>
              <a:gdLst/>
              <a:ahLst/>
              <a:cxnLst/>
              <a:rect l="l" t="t" r="r" b="b"/>
              <a:pathLst>
                <a:path w="2491" h="817" extrusionOk="0">
                  <a:moveTo>
                    <a:pt x="24" y="0"/>
                  </a:moveTo>
                  <a:cubicBezTo>
                    <a:pt x="7" y="0"/>
                    <a:pt x="1" y="28"/>
                    <a:pt x="21" y="38"/>
                  </a:cubicBezTo>
                  <a:cubicBezTo>
                    <a:pt x="390" y="181"/>
                    <a:pt x="747" y="348"/>
                    <a:pt x="1140" y="443"/>
                  </a:cubicBezTo>
                  <a:cubicBezTo>
                    <a:pt x="1557" y="527"/>
                    <a:pt x="2021" y="598"/>
                    <a:pt x="2402" y="812"/>
                  </a:cubicBezTo>
                  <a:cubicBezTo>
                    <a:pt x="2410" y="815"/>
                    <a:pt x="2417" y="817"/>
                    <a:pt x="2423" y="817"/>
                  </a:cubicBezTo>
                  <a:cubicBezTo>
                    <a:pt x="2469" y="817"/>
                    <a:pt x="2490" y="751"/>
                    <a:pt x="2438" y="741"/>
                  </a:cubicBezTo>
                  <a:cubicBezTo>
                    <a:pt x="2021" y="598"/>
                    <a:pt x="1676" y="443"/>
                    <a:pt x="1259" y="348"/>
                  </a:cubicBezTo>
                  <a:cubicBezTo>
                    <a:pt x="843" y="253"/>
                    <a:pt x="450" y="74"/>
                    <a:pt x="33" y="3"/>
                  </a:cubicBezTo>
                  <a:cubicBezTo>
                    <a:pt x="30" y="1"/>
                    <a:pt x="27" y="0"/>
                    <a:pt x="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7" name="Google Shape;14497;p56"/>
            <p:cNvSpPr/>
            <p:nvPr/>
          </p:nvSpPr>
          <p:spPr>
            <a:xfrm>
              <a:off x="3745025" y="2484475"/>
              <a:ext cx="13800" cy="15125"/>
            </a:xfrm>
            <a:custGeom>
              <a:avLst/>
              <a:gdLst/>
              <a:ahLst/>
              <a:cxnLst/>
              <a:rect l="l" t="t" r="r" b="b"/>
              <a:pathLst>
                <a:path w="552" h="605" extrusionOk="0">
                  <a:moveTo>
                    <a:pt x="50" y="0"/>
                  </a:moveTo>
                  <a:cubicBezTo>
                    <a:pt x="10" y="0"/>
                    <a:pt x="1" y="71"/>
                    <a:pt x="51" y="91"/>
                  </a:cubicBezTo>
                  <a:cubicBezTo>
                    <a:pt x="265" y="163"/>
                    <a:pt x="325" y="401"/>
                    <a:pt x="432" y="579"/>
                  </a:cubicBezTo>
                  <a:cubicBezTo>
                    <a:pt x="438" y="596"/>
                    <a:pt x="456" y="605"/>
                    <a:pt x="474" y="605"/>
                  </a:cubicBezTo>
                  <a:cubicBezTo>
                    <a:pt x="495" y="605"/>
                    <a:pt x="515" y="593"/>
                    <a:pt x="515" y="568"/>
                  </a:cubicBezTo>
                  <a:cubicBezTo>
                    <a:pt x="551" y="437"/>
                    <a:pt x="504" y="306"/>
                    <a:pt x="396" y="210"/>
                  </a:cubicBezTo>
                  <a:cubicBezTo>
                    <a:pt x="313" y="127"/>
                    <a:pt x="206" y="32"/>
                    <a:pt x="75" y="8"/>
                  </a:cubicBezTo>
                  <a:cubicBezTo>
                    <a:pt x="66" y="2"/>
                    <a:pt x="57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8" name="Google Shape;14498;p56"/>
            <p:cNvSpPr/>
            <p:nvPr/>
          </p:nvSpPr>
          <p:spPr>
            <a:xfrm>
              <a:off x="3747775" y="2511425"/>
              <a:ext cx="10450" cy="21775"/>
            </a:xfrm>
            <a:custGeom>
              <a:avLst/>
              <a:gdLst/>
              <a:ahLst/>
              <a:cxnLst/>
              <a:rect l="l" t="t" r="r" b="b"/>
              <a:pathLst>
                <a:path w="418" h="871" extrusionOk="0">
                  <a:moveTo>
                    <a:pt x="304" y="1"/>
                  </a:moveTo>
                  <a:cubicBezTo>
                    <a:pt x="289" y="1"/>
                    <a:pt x="273" y="8"/>
                    <a:pt x="263" y="25"/>
                  </a:cubicBezTo>
                  <a:cubicBezTo>
                    <a:pt x="155" y="180"/>
                    <a:pt x="1" y="371"/>
                    <a:pt x="24" y="561"/>
                  </a:cubicBezTo>
                  <a:cubicBezTo>
                    <a:pt x="36" y="740"/>
                    <a:pt x="203" y="871"/>
                    <a:pt x="358" y="871"/>
                  </a:cubicBezTo>
                  <a:cubicBezTo>
                    <a:pt x="405" y="871"/>
                    <a:pt x="417" y="835"/>
                    <a:pt x="394" y="799"/>
                  </a:cubicBezTo>
                  <a:cubicBezTo>
                    <a:pt x="274" y="692"/>
                    <a:pt x="120" y="668"/>
                    <a:pt x="167" y="478"/>
                  </a:cubicBezTo>
                  <a:cubicBezTo>
                    <a:pt x="203" y="335"/>
                    <a:pt x="286" y="204"/>
                    <a:pt x="346" y="85"/>
                  </a:cubicBezTo>
                  <a:cubicBezTo>
                    <a:pt x="380" y="43"/>
                    <a:pt x="342" y="1"/>
                    <a:pt x="3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9" name="Google Shape;14499;p56"/>
            <p:cNvSpPr/>
            <p:nvPr/>
          </p:nvSpPr>
          <p:spPr>
            <a:xfrm>
              <a:off x="3758200" y="2531400"/>
              <a:ext cx="11325" cy="14425"/>
            </a:xfrm>
            <a:custGeom>
              <a:avLst/>
              <a:gdLst/>
              <a:ahLst/>
              <a:cxnLst/>
              <a:rect l="l" t="t" r="r" b="b"/>
              <a:pathLst>
                <a:path w="453" h="577" extrusionOk="0">
                  <a:moveTo>
                    <a:pt x="36" y="0"/>
                  </a:moveTo>
                  <a:cubicBezTo>
                    <a:pt x="24" y="0"/>
                    <a:pt x="0" y="0"/>
                    <a:pt x="24" y="12"/>
                  </a:cubicBezTo>
                  <a:cubicBezTo>
                    <a:pt x="48" y="72"/>
                    <a:pt x="60" y="131"/>
                    <a:pt x="96" y="191"/>
                  </a:cubicBezTo>
                  <a:cubicBezTo>
                    <a:pt x="119" y="238"/>
                    <a:pt x="155" y="286"/>
                    <a:pt x="179" y="310"/>
                  </a:cubicBezTo>
                  <a:cubicBezTo>
                    <a:pt x="262" y="405"/>
                    <a:pt x="346" y="476"/>
                    <a:pt x="417" y="572"/>
                  </a:cubicBezTo>
                  <a:cubicBezTo>
                    <a:pt x="423" y="575"/>
                    <a:pt x="429" y="576"/>
                    <a:pt x="434" y="576"/>
                  </a:cubicBezTo>
                  <a:cubicBezTo>
                    <a:pt x="446" y="576"/>
                    <a:pt x="453" y="565"/>
                    <a:pt x="453" y="548"/>
                  </a:cubicBezTo>
                  <a:cubicBezTo>
                    <a:pt x="441" y="429"/>
                    <a:pt x="417" y="310"/>
                    <a:pt x="346" y="226"/>
                  </a:cubicBezTo>
                  <a:cubicBezTo>
                    <a:pt x="322" y="179"/>
                    <a:pt x="274" y="119"/>
                    <a:pt x="227" y="95"/>
                  </a:cubicBezTo>
                  <a:cubicBezTo>
                    <a:pt x="167" y="60"/>
                    <a:pt x="96" y="36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0" name="Google Shape;14500;p56"/>
            <p:cNvSpPr/>
            <p:nvPr/>
          </p:nvSpPr>
          <p:spPr>
            <a:xfrm>
              <a:off x="3759800" y="2551475"/>
              <a:ext cx="15375" cy="26125"/>
            </a:xfrm>
            <a:custGeom>
              <a:avLst/>
              <a:gdLst/>
              <a:ahLst/>
              <a:cxnLst/>
              <a:rect l="l" t="t" r="r" b="b"/>
              <a:pathLst>
                <a:path w="615" h="1045" extrusionOk="0">
                  <a:moveTo>
                    <a:pt x="472" y="1"/>
                  </a:moveTo>
                  <a:cubicBezTo>
                    <a:pt x="432" y="1"/>
                    <a:pt x="394" y="28"/>
                    <a:pt x="401" y="78"/>
                  </a:cubicBezTo>
                  <a:cubicBezTo>
                    <a:pt x="436" y="447"/>
                    <a:pt x="198" y="662"/>
                    <a:pt x="32" y="971"/>
                  </a:cubicBezTo>
                  <a:cubicBezTo>
                    <a:pt x="1" y="1013"/>
                    <a:pt x="41" y="1045"/>
                    <a:pt x="84" y="1045"/>
                  </a:cubicBezTo>
                  <a:cubicBezTo>
                    <a:pt x="90" y="1045"/>
                    <a:pt x="97" y="1044"/>
                    <a:pt x="103" y="1043"/>
                  </a:cubicBezTo>
                  <a:cubicBezTo>
                    <a:pt x="448" y="900"/>
                    <a:pt x="615" y="435"/>
                    <a:pt x="555" y="66"/>
                  </a:cubicBezTo>
                  <a:cubicBezTo>
                    <a:pt x="544" y="22"/>
                    <a:pt x="507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1" name="Google Shape;14501;p56"/>
            <p:cNvSpPr/>
            <p:nvPr/>
          </p:nvSpPr>
          <p:spPr>
            <a:xfrm>
              <a:off x="3756175" y="2560275"/>
              <a:ext cx="23775" cy="36400"/>
            </a:xfrm>
            <a:custGeom>
              <a:avLst/>
              <a:gdLst/>
              <a:ahLst/>
              <a:cxnLst/>
              <a:rect l="l" t="t" r="r" b="b"/>
              <a:pathLst>
                <a:path w="951" h="1456" extrusionOk="0">
                  <a:moveTo>
                    <a:pt x="878" y="0"/>
                  </a:moveTo>
                  <a:cubicBezTo>
                    <a:pt x="861" y="0"/>
                    <a:pt x="843" y="12"/>
                    <a:pt x="843" y="36"/>
                  </a:cubicBezTo>
                  <a:cubicBezTo>
                    <a:pt x="879" y="607"/>
                    <a:pt x="439" y="1107"/>
                    <a:pt x="10" y="1417"/>
                  </a:cubicBezTo>
                  <a:cubicBezTo>
                    <a:pt x="0" y="1436"/>
                    <a:pt x="6" y="1456"/>
                    <a:pt x="15" y="1456"/>
                  </a:cubicBezTo>
                  <a:cubicBezTo>
                    <a:pt x="17" y="1456"/>
                    <a:pt x="20" y="1455"/>
                    <a:pt x="22" y="1453"/>
                  </a:cubicBezTo>
                  <a:cubicBezTo>
                    <a:pt x="522" y="1167"/>
                    <a:pt x="950" y="631"/>
                    <a:pt x="903" y="36"/>
                  </a:cubicBezTo>
                  <a:cubicBezTo>
                    <a:pt x="909" y="12"/>
                    <a:pt x="894" y="0"/>
                    <a:pt x="87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2" name="Google Shape;14502;p56"/>
            <p:cNvSpPr/>
            <p:nvPr/>
          </p:nvSpPr>
          <p:spPr>
            <a:xfrm>
              <a:off x="3740450" y="2606075"/>
              <a:ext cx="6350" cy="4300"/>
            </a:xfrm>
            <a:custGeom>
              <a:avLst/>
              <a:gdLst/>
              <a:ahLst/>
              <a:cxnLst/>
              <a:rect l="l" t="t" r="r" b="b"/>
              <a:pathLst>
                <a:path w="254" h="172" extrusionOk="0">
                  <a:moveTo>
                    <a:pt x="187" y="0"/>
                  </a:moveTo>
                  <a:cubicBezTo>
                    <a:pt x="183" y="0"/>
                    <a:pt x="179" y="1"/>
                    <a:pt x="175" y="2"/>
                  </a:cubicBezTo>
                  <a:cubicBezTo>
                    <a:pt x="115" y="37"/>
                    <a:pt x="55" y="61"/>
                    <a:pt x="20" y="121"/>
                  </a:cubicBezTo>
                  <a:cubicBezTo>
                    <a:pt x="0" y="150"/>
                    <a:pt x="13" y="171"/>
                    <a:pt x="31" y="171"/>
                  </a:cubicBezTo>
                  <a:cubicBezTo>
                    <a:pt x="35" y="171"/>
                    <a:pt x="39" y="170"/>
                    <a:pt x="44" y="168"/>
                  </a:cubicBezTo>
                  <a:cubicBezTo>
                    <a:pt x="103" y="121"/>
                    <a:pt x="151" y="97"/>
                    <a:pt x="210" y="61"/>
                  </a:cubicBezTo>
                  <a:cubicBezTo>
                    <a:pt x="254" y="50"/>
                    <a:pt x="228" y="0"/>
                    <a:pt x="18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3" name="Google Shape;14503;p56"/>
            <p:cNvSpPr/>
            <p:nvPr/>
          </p:nvSpPr>
          <p:spPr>
            <a:xfrm>
              <a:off x="3737050" y="2599300"/>
              <a:ext cx="8775" cy="9200"/>
            </a:xfrm>
            <a:custGeom>
              <a:avLst/>
              <a:gdLst/>
              <a:ahLst/>
              <a:cxnLst/>
              <a:rect l="l" t="t" r="r" b="b"/>
              <a:pathLst>
                <a:path w="351" h="368" extrusionOk="0">
                  <a:moveTo>
                    <a:pt x="306" y="0"/>
                  </a:moveTo>
                  <a:cubicBezTo>
                    <a:pt x="295" y="0"/>
                    <a:pt x="283" y="7"/>
                    <a:pt x="275" y="23"/>
                  </a:cubicBezTo>
                  <a:cubicBezTo>
                    <a:pt x="215" y="142"/>
                    <a:pt x="108" y="213"/>
                    <a:pt x="13" y="320"/>
                  </a:cubicBezTo>
                  <a:cubicBezTo>
                    <a:pt x="1" y="332"/>
                    <a:pt x="13" y="368"/>
                    <a:pt x="49" y="368"/>
                  </a:cubicBezTo>
                  <a:cubicBezTo>
                    <a:pt x="180" y="308"/>
                    <a:pt x="287" y="201"/>
                    <a:pt x="334" y="58"/>
                  </a:cubicBezTo>
                  <a:cubicBezTo>
                    <a:pt x="350" y="27"/>
                    <a:pt x="329" y="0"/>
                    <a:pt x="30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4" name="Google Shape;14504;p56"/>
            <p:cNvSpPr/>
            <p:nvPr/>
          </p:nvSpPr>
          <p:spPr>
            <a:xfrm>
              <a:off x="3668000" y="2638550"/>
              <a:ext cx="24725" cy="9875"/>
            </a:xfrm>
            <a:custGeom>
              <a:avLst/>
              <a:gdLst/>
              <a:ahLst/>
              <a:cxnLst/>
              <a:rect l="l" t="t" r="r" b="b"/>
              <a:pathLst>
                <a:path w="989" h="395" extrusionOk="0">
                  <a:moveTo>
                    <a:pt x="965" y="0"/>
                  </a:moveTo>
                  <a:cubicBezTo>
                    <a:pt x="810" y="48"/>
                    <a:pt x="679" y="108"/>
                    <a:pt x="548" y="179"/>
                  </a:cubicBezTo>
                  <a:cubicBezTo>
                    <a:pt x="370" y="274"/>
                    <a:pt x="215" y="310"/>
                    <a:pt x="25" y="346"/>
                  </a:cubicBezTo>
                  <a:cubicBezTo>
                    <a:pt x="1" y="346"/>
                    <a:pt x="13" y="393"/>
                    <a:pt x="25" y="393"/>
                  </a:cubicBezTo>
                  <a:cubicBezTo>
                    <a:pt x="37" y="394"/>
                    <a:pt x="50" y="395"/>
                    <a:pt x="63" y="395"/>
                  </a:cubicBezTo>
                  <a:cubicBezTo>
                    <a:pt x="382" y="395"/>
                    <a:pt x="679" y="116"/>
                    <a:pt x="965" y="36"/>
                  </a:cubicBezTo>
                  <a:cubicBezTo>
                    <a:pt x="989" y="36"/>
                    <a:pt x="989" y="0"/>
                    <a:pt x="96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5" name="Google Shape;14505;p56"/>
            <p:cNvSpPr/>
            <p:nvPr/>
          </p:nvSpPr>
          <p:spPr>
            <a:xfrm>
              <a:off x="3613825" y="2546725"/>
              <a:ext cx="5100" cy="16800"/>
            </a:xfrm>
            <a:custGeom>
              <a:avLst/>
              <a:gdLst/>
              <a:ahLst/>
              <a:cxnLst/>
              <a:rect l="l" t="t" r="r" b="b"/>
              <a:pathLst>
                <a:path w="204" h="672" extrusionOk="0">
                  <a:moveTo>
                    <a:pt x="38" y="0"/>
                  </a:moveTo>
                  <a:cubicBezTo>
                    <a:pt x="31" y="0"/>
                    <a:pt x="25" y="6"/>
                    <a:pt x="25" y="18"/>
                  </a:cubicBezTo>
                  <a:cubicBezTo>
                    <a:pt x="1" y="221"/>
                    <a:pt x="108" y="435"/>
                    <a:pt x="108" y="625"/>
                  </a:cubicBezTo>
                  <a:cubicBezTo>
                    <a:pt x="114" y="657"/>
                    <a:pt x="140" y="672"/>
                    <a:pt x="164" y="672"/>
                  </a:cubicBezTo>
                  <a:cubicBezTo>
                    <a:pt x="185" y="672"/>
                    <a:pt x="203" y="660"/>
                    <a:pt x="203" y="637"/>
                  </a:cubicBezTo>
                  <a:cubicBezTo>
                    <a:pt x="203" y="435"/>
                    <a:pt x="144" y="209"/>
                    <a:pt x="60" y="18"/>
                  </a:cubicBezTo>
                  <a:cubicBezTo>
                    <a:pt x="54" y="6"/>
                    <a:pt x="45" y="0"/>
                    <a:pt x="3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6" name="Google Shape;14506;p56"/>
            <p:cNvSpPr/>
            <p:nvPr/>
          </p:nvSpPr>
          <p:spPr>
            <a:xfrm>
              <a:off x="3619775" y="2463525"/>
              <a:ext cx="26000" cy="61850"/>
            </a:xfrm>
            <a:custGeom>
              <a:avLst/>
              <a:gdLst/>
              <a:ahLst/>
              <a:cxnLst/>
              <a:rect l="l" t="t" r="r" b="b"/>
              <a:pathLst>
                <a:path w="1040" h="2474" extrusionOk="0">
                  <a:moveTo>
                    <a:pt x="987" y="0"/>
                  </a:moveTo>
                  <a:cubicBezTo>
                    <a:pt x="977" y="0"/>
                    <a:pt x="965" y="4"/>
                    <a:pt x="953" y="13"/>
                  </a:cubicBezTo>
                  <a:cubicBezTo>
                    <a:pt x="656" y="251"/>
                    <a:pt x="596" y="608"/>
                    <a:pt x="501" y="941"/>
                  </a:cubicBezTo>
                  <a:cubicBezTo>
                    <a:pt x="346" y="1453"/>
                    <a:pt x="120" y="1929"/>
                    <a:pt x="1" y="2453"/>
                  </a:cubicBezTo>
                  <a:cubicBezTo>
                    <a:pt x="15" y="2467"/>
                    <a:pt x="25" y="2473"/>
                    <a:pt x="31" y="2473"/>
                  </a:cubicBezTo>
                  <a:cubicBezTo>
                    <a:pt x="35" y="2473"/>
                    <a:pt x="37" y="2470"/>
                    <a:pt x="37" y="2465"/>
                  </a:cubicBezTo>
                  <a:cubicBezTo>
                    <a:pt x="156" y="2060"/>
                    <a:pt x="334" y="1679"/>
                    <a:pt x="501" y="1286"/>
                  </a:cubicBezTo>
                  <a:cubicBezTo>
                    <a:pt x="656" y="858"/>
                    <a:pt x="715" y="441"/>
                    <a:pt x="1013" y="72"/>
                  </a:cubicBezTo>
                  <a:cubicBezTo>
                    <a:pt x="1040" y="36"/>
                    <a:pt x="1019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7" name="Google Shape;14507;p56"/>
            <p:cNvSpPr/>
            <p:nvPr/>
          </p:nvSpPr>
          <p:spPr>
            <a:xfrm>
              <a:off x="3657625" y="2459875"/>
              <a:ext cx="3500" cy="2550"/>
            </a:xfrm>
            <a:custGeom>
              <a:avLst/>
              <a:gdLst/>
              <a:ahLst/>
              <a:cxnLst/>
              <a:rect l="l" t="t" r="r" b="b"/>
              <a:pathLst>
                <a:path w="140" h="102" extrusionOk="0">
                  <a:moveTo>
                    <a:pt x="124" y="1"/>
                  </a:moveTo>
                  <a:cubicBezTo>
                    <a:pt x="122" y="1"/>
                    <a:pt x="120" y="2"/>
                    <a:pt x="118" y="4"/>
                  </a:cubicBezTo>
                  <a:cubicBezTo>
                    <a:pt x="82" y="39"/>
                    <a:pt x="35" y="39"/>
                    <a:pt x="11" y="63"/>
                  </a:cubicBezTo>
                  <a:cubicBezTo>
                    <a:pt x="1" y="74"/>
                    <a:pt x="8" y="101"/>
                    <a:pt x="18" y="101"/>
                  </a:cubicBezTo>
                  <a:cubicBezTo>
                    <a:pt x="19" y="101"/>
                    <a:pt x="21" y="101"/>
                    <a:pt x="23" y="99"/>
                  </a:cubicBezTo>
                  <a:cubicBezTo>
                    <a:pt x="59" y="63"/>
                    <a:pt x="94" y="63"/>
                    <a:pt x="130" y="39"/>
                  </a:cubicBezTo>
                  <a:cubicBezTo>
                    <a:pt x="140" y="20"/>
                    <a:pt x="134" y="1"/>
                    <a:pt x="1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8" name="Google Shape;14508;p56"/>
            <p:cNvSpPr/>
            <p:nvPr/>
          </p:nvSpPr>
          <p:spPr>
            <a:xfrm>
              <a:off x="3671625" y="2452425"/>
              <a:ext cx="3850" cy="400"/>
            </a:xfrm>
            <a:custGeom>
              <a:avLst/>
              <a:gdLst/>
              <a:ahLst/>
              <a:cxnLst/>
              <a:rect l="l" t="t" r="r" b="b"/>
              <a:pathLst>
                <a:path w="154" h="16" extrusionOk="0">
                  <a:moveTo>
                    <a:pt x="17" y="1"/>
                  </a:moveTo>
                  <a:cubicBezTo>
                    <a:pt x="0" y="1"/>
                    <a:pt x="6" y="16"/>
                    <a:pt x="34" y="16"/>
                  </a:cubicBezTo>
                  <a:lnTo>
                    <a:pt x="130" y="16"/>
                  </a:lnTo>
                  <a:cubicBezTo>
                    <a:pt x="153" y="16"/>
                    <a:pt x="153" y="4"/>
                    <a:pt x="130" y="4"/>
                  </a:cubicBezTo>
                  <a:lnTo>
                    <a:pt x="34" y="4"/>
                  </a:lnTo>
                  <a:cubicBezTo>
                    <a:pt x="27" y="2"/>
                    <a:pt x="21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9" name="Google Shape;14509;p56"/>
            <p:cNvSpPr/>
            <p:nvPr/>
          </p:nvSpPr>
          <p:spPr>
            <a:xfrm>
              <a:off x="3705325" y="2458150"/>
              <a:ext cx="18675" cy="6300"/>
            </a:xfrm>
            <a:custGeom>
              <a:avLst/>
              <a:gdLst/>
              <a:ahLst/>
              <a:cxnLst/>
              <a:rect l="l" t="t" r="r" b="b"/>
              <a:pathLst>
                <a:path w="747" h="252" extrusionOk="0">
                  <a:moveTo>
                    <a:pt x="67" y="0"/>
                  </a:moveTo>
                  <a:cubicBezTo>
                    <a:pt x="7" y="0"/>
                    <a:pt x="0" y="85"/>
                    <a:pt x="67" y="85"/>
                  </a:cubicBezTo>
                  <a:cubicBezTo>
                    <a:pt x="187" y="108"/>
                    <a:pt x="294" y="120"/>
                    <a:pt x="401" y="144"/>
                  </a:cubicBezTo>
                  <a:cubicBezTo>
                    <a:pt x="508" y="180"/>
                    <a:pt x="603" y="228"/>
                    <a:pt x="698" y="251"/>
                  </a:cubicBezTo>
                  <a:cubicBezTo>
                    <a:pt x="734" y="251"/>
                    <a:pt x="746" y="228"/>
                    <a:pt x="722" y="204"/>
                  </a:cubicBezTo>
                  <a:cubicBezTo>
                    <a:pt x="532" y="97"/>
                    <a:pt x="294" y="25"/>
                    <a:pt x="79" y="1"/>
                  </a:cubicBezTo>
                  <a:cubicBezTo>
                    <a:pt x="75" y="1"/>
                    <a:pt x="71" y="0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0" name="Google Shape;14510;p56"/>
            <p:cNvSpPr/>
            <p:nvPr/>
          </p:nvSpPr>
          <p:spPr>
            <a:xfrm>
              <a:off x="3761275" y="2475125"/>
              <a:ext cx="9750" cy="7000"/>
            </a:xfrm>
            <a:custGeom>
              <a:avLst/>
              <a:gdLst/>
              <a:ahLst/>
              <a:cxnLst/>
              <a:rect l="l" t="t" r="r" b="b"/>
              <a:pathLst>
                <a:path w="390" h="280" extrusionOk="0">
                  <a:moveTo>
                    <a:pt x="94" y="0"/>
                  </a:moveTo>
                  <a:cubicBezTo>
                    <a:pt x="29" y="0"/>
                    <a:pt x="0" y="109"/>
                    <a:pt x="80" y="120"/>
                  </a:cubicBezTo>
                  <a:cubicBezTo>
                    <a:pt x="175" y="156"/>
                    <a:pt x="270" y="203"/>
                    <a:pt x="342" y="275"/>
                  </a:cubicBezTo>
                  <a:cubicBezTo>
                    <a:pt x="345" y="278"/>
                    <a:pt x="349" y="279"/>
                    <a:pt x="354" y="279"/>
                  </a:cubicBezTo>
                  <a:cubicBezTo>
                    <a:pt x="369" y="279"/>
                    <a:pt x="389" y="266"/>
                    <a:pt x="389" y="239"/>
                  </a:cubicBezTo>
                  <a:cubicBezTo>
                    <a:pt x="342" y="108"/>
                    <a:pt x="235" y="49"/>
                    <a:pt x="104" y="1"/>
                  </a:cubicBezTo>
                  <a:cubicBezTo>
                    <a:pt x="100" y="0"/>
                    <a:pt x="97" y="0"/>
                    <a:pt x="9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1" name="Google Shape;14511;p56"/>
            <p:cNvSpPr/>
            <p:nvPr/>
          </p:nvSpPr>
          <p:spPr>
            <a:xfrm>
              <a:off x="3773975" y="2518600"/>
              <a:ext cx="1800" cy="5525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36" y="0"/>
                  </a:moveTo>
                  <a:cubicBezTo>
                    <a:pt x="18" y="0"/>
                    <a:pt x="0" y="12"/>
                    <a:pt x="0" y="36"/>
                  </a:cubicBezTo>
                  <a:cubicBezTo>
                    <a:pt x="0" y="96"/>
                    <a:pt x="0" y="155"/>
                    <a:pt x="12" y="203"/>
                  </a:cubicBezTo>
                  <a:cubicBezTo>
                    <a:pt x="12" y="215"/>
                    <a:pt x="24" y="221"/>
                    <a:pt x="36" y="221"/>
                  </a:cubicBezTo>
                  <a:cubicBezTo>
                    <a:pt x="48" y="221"/>
                    <a:pt x="60" y="215"/>
                    <a:pt x="60" y="203"/>
                  </a:cubicBezTo>
                  <a:cubicBezTo>
                    <a:pt x="72" y="143"/>
                    <a:pt x="72" y="84"/>
                    <a:pt x="72" y="36"/>
                  </a:cubicBezTo>
                  <a:cubicBezTo>
                    <a:pt x="72" y="12"/>
                    <a:pt x="54" y="0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2" name="Google Shape;14512;p56"/>
            <p:cNvSpPr/>
            <p:nvPr/>
          </p:nvSpPr>
          <p:spPr>
            <a:xfrm>
              <a:off x="3786225" y="2539575"/>
              <a:ext cx="6825" cy="13425"/>
            </a:xfrm>
            <a:custGeom>
              <a:avLst/>
              <a:gdLst/>
              <a:ahLst/>
              <a:cxnLst/>
              <a:rect l="l" t="t" r="r" b="b"/>
              <a:pathLst>
                <a:path w="273" h="537" extrusionOk="0">
                  <a:moveTo>
                    <a:pt x="90" y="1"/>
                  </a:moveTo>
                  <a:cubicBezTo>
                    <a:pt x="49" y="1"/>
                    <a:pt x="1" y="48"/>
                    <a:pt x="34" y="90"/>
                  </a:cubicBezTo>
                  <a:cubicBezTo>
                    <a:pt x="118" y="221"/>
                    <a:pt x="165" y="376"/>
                    <a:pt x="189" y="519"/>
                  </a:cubicBezTo>
                  <a:cubicBezTo>
                    <a:pt x="189" y="530"/>
                    <a:pt x="198" y="536"/>
                    <a:pt x="208" y="536"/>
                  </a:cubicBezTo>
                  <a:cubicBezTo>
                    <a:pt x="219" y="536"/>
                    <a:pt x="231" y="530"/>
                    <a:pt x="237" y="519"/>
                  </a:cubicBezTo>
                  <a:cubicBezTo>
                    <a:pt x="272" y="340"/>
                    <a:pt x="225" y="185"/>
                    <a:pt x="129" y="30"/>
                  </a:cubicBezTo>
                  <a:cubicBezTo>
                    <a:pt x="122" y="9"/>
                    <a:pt x="107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3" name="Google Shape;14513;p56"/>
            <p:cNvSpPr/>
            <p:nvPr/>
          </p:nvSpPr>
          <p:spPr>
            <a:xfrm>
              <a:off x="3780275" y="2575725"/>
              <a:ext cx="11475" cy="26600"/>
            </a:xfrm>
            <a:custGeom>
              <a:avLst/>
              <a:gdLst/>
              <a:ahLst/>
              <a:cxnLst/>
              <a:rect l="l" t="t" r="r" b="b"/>
              <a:pathLst>
                <a:path w="459" h="1064" extrusionOk="0">
                  <a:moveTo>
                    <a:pt x="430" y="0"/>
                  </a:moveTo>
                  <a:cubicBezTo>
                    <a:pt x="422" y="0"/>
                    <a:pt x="415" y="4"/>
                    <a:pt x="415" y="13"/>
                  </a:cubicBezTo>
                  <a:cubicBezTo>
                    <a:pt x="308" y="370"/>
                    <a:pt x="165" y="704"/>
                    <a:pt x="10" y="1025"/>
                  </a:cubicBezTo>
                  <a:cubicBezTo>
                    <a:pt x="0" y="1035"/>
                    <a:pt x="25" y="1063"/>
                    <a:pt x="40" y="1063"/>
                  </a:cubicBezTo>
                  <a:cubicBezTo>
                    <a:pt x="42" y="1063"/>
                    <a:pt x="44" y="1063"/>
                    <a:pt x="46" y="1061"/>
                  </a:cubicBezTo>
                  <a:cubicBezTo>
                    <a:pt x="272" y="775"/>
                    <a:pt x="367" y="370"/>
                    <a:pt x="451" y="25"/>
                  </a:cubicBezTo>
                  <a:cubicBezTo>
                    <a:pt x="458" y="10"/>
                    <a:pt x="443" y="0"/>
                    <a:pt x="43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4" name="Google Shape;14514;p56"/>
            <p:cNvSpPr/>
            <p:nvPr/>
          </p:nvSpPr>
          <p:spPr>
            <a:xfrm>
              <a:off x="3731575" y="2626450"/>
              <a:ext cx="15350" cy="12200"/>
            </a:xfrm>
            <a:custGeom>
              <a:avLst/>
              <a:gdLst/>
              <a:ahLst/>
              <a:cxnLst/>
              <a:rect l="l" t="t" r="r" b="b"/>
              <a:pathLst>
                <a:path w="614" h="488" extrusionOk="0">
                  <a:moveTo>
                    <a:pt x="583" y="0"/>
                  </a:moveTo>
                  <a:cubicBezTo>
                    <a:pt x="577" y="0"/>
                    <a:pt x="571" y="3"/>
                    <a:pt x="565" y="8"/>
                  </a:cubicBezTo>
                  <a:cubicBezTo>
                    <a:pt x="387" y="139"/>
                    <a:pt x="160" y="246"/>
                    <a:pt x="29" y="437"/>
                  </a:cubicBezTo>
                  <a:cubicBezTo>
                    <a:pt x="0" y="466"/>
                    <a:pt x="27" y="488"/>
                    <a:pt x="58" y="488"/>
                  </a:cubicBezTo>
                  <a:cubicBezTo>
                    <a:pt x="64" y="488"/>
                    <a:pt x="71" y="487"/>
                    <a:pt x="77" y="484"/>
                  </a:cubicBezTo>
                  <a:cubicBezTo>
                    <a:pt x="280" y="389"/>
                    <a:pt x="434" y="199"/>
                    <a:pt x="577" y="44"/>
                  </a:cubicBezTo>
                  <a:cubicBezTo>
                    <a:pt x="614" y="26"/>
                    <a:pt x="601" y="0"/>
                    <a:pt x="58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5" name="Google Shape;14515;p56"/>
            <p:cNvSpPr/>
            <p:nvPr/>
          </p:nvSpPr>
          <p:spPr>
            <a:xfrm>
              <a:off x="3691825" y="2663225"/>
              <a:ext cx="9675" cy="5975"/>
            </a:xfrm>
            <a:custGeom>
              <a:avLst/>
              <a:gdLst/>
              <a:ahLst/>
              <a:cxnLst/>
              <a:rect l="l" t="t" r="r" b="b"/>
              <a:pathLst>
                <a:path w="387" h="239" extrusionOk="0">
                  <a:moveTo>
                    <a:pt x="329" y="1"/>
                  </a:moveTo>
                  <a:cubicBezTo>
                    <a:pt x="320" y="1"/>
                    <a:pt x="309" y="5"/>
                    <a:pt x="298" y="14"/>
                  </a:cubicBezTo>
                  <a:cubicBezTo>
                    <a:pt x="238" y="37"/>
                    <a:pt x="179" y="26"/>
                    <a:pt x="119" y="61"/>
                  </a:cubicBezTo>
                  <a:cubicBezTo>
                    <a:pt x="72" y="73"/>
                    <a:pt x="36" y="97"/>
                    <a:pt x="12" y="145"/>
                  </a:cubicBezTo>
                  <a:cubicBezTo>
                    <a:pt x="0" y="180"/>
                    <a:pt x="12" y="204"/>
                    <a:pt x="36" y="216"/>
                  </a:cubicBezTo>
                  <a:cubicBezTo>
                    <a:pt x="69" y="229"/>
                    <a:pt x="98" y="239"/>
                    <a:pt x="127" y="239"/>
                  </a:cubicBezTo>
                  <a:cubicBezTo>
                    <a:pt x="151" y="239"/>
                    <a:pt x="176" y="232"/>
                    <a:pt x="203" y="216"/>
                  </a:cubicBezTo>
                  <a:cubicBezTo>
                    <a:pt x="250" y="192"/>
                    <a:pt x="310" y="145"/>
                    <a:pt x="357" y="121"/>
                  </a:cubicBezTo>
                  <a:cubicBezTo>
                    <a:pt x="386" y="72"/>
                    <a:pt x="368" y="1"/>
                    <a:pt x="32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6" name="Google Shape;14516;p56"/>
            <p:cNvSpPr/>
            <p:nvPr/>
          </p:nvSpPr>
          <p:spPr>
            <a:xfrm>
              <a:off x="3626925" y="2637650"/>
              <a:ext cx="11875" cy="10350"/>
            </a:xfrm>
            <a:custGeom>
              <a:avLst/>
              <a:gdLst/>
              <a:ahLst/>
              <a:cxnLst/>
              <a:rect l="l" t="t" r="r" b="b"/>
              <a:pathLst>
                <a:path w="475" h="414" extrusionOk="0">
                  <a:moveTo>
                    <a:pt x="113" y="1"/>
                  </a:moveTo>
                  <a:cubicBezTo>
                    <a:pt x="94" y="1"/>
                    <a:pt x="73" y="4"/>
                    <a:pt x="48" y="13"/>
                  </a:cubicBezTo>
                  <a:cubicBezTo>
                    <a:pt x="13" y="25"/>
                    <a:pt x="1" y="48"/>
                    <a:pt x="1" y="84"/>
                  </a:cubicBezTo>
                  <a:cubicBezTo>
                    <a:pt x="1" y="108"/>
                    <a:pt x="13" y="156"/>
                    <a:pt x="48" y="191"/>
                  </a:cubicBezTo>
                  <a:cubicBezTo>
                    <a:pt x="72" y="215"/>
                    <a:pt x="120" y="227"/>
                    <a:pt x="155" y="239"/>
                  </a:cubicBezTo>
                  <a:cubicBezTo>
                    <a:pt x="215" y="287"/>
                    <a:pt x="251" y="334"/>
                    <a:pt x="298" y="394"/>
                  </a:cubicBezTo>
                  <a:cubicBezTo>
                    <a:pt x="312" y="408"/>
                    <a:pt x="330" y="414"/>
                    <a:pt x="349" y="414"/>
                  </a:cubicBezTo>
                  <a:cubicBezTo>
                    <a:pt x="409" y="414"/>
                    <a:pt x="475" y="350"/>
                    <a:pt x="429" y="287"/>
                  </a:cubicBezTo>
                  <a:cubicBezTo>
                    <a:pt x="394" y="215"/>
                    <a:pt x="334" y="156"/>
                    <a:pt x="275" y="96"/>
                  </a:cubicBezTo>
                  <a:cubicBezTo>
                    <a:pt x="211" y="41"/>
                    <a:pt x="175" y="1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7" name="Google Shape;14517;p56"/>
            <p:cNvSpPr/>
            <p:nvPr/>
          </p:nvSpPr>
          <p:spPr>
            <a:xfrm>
              <a:off x="3615025" y="2606325"/>
              <a:ext cx="4350" cy="5025"/>
            </a:xfrm>
            <a:custGeom>
              <a:avLst/>
              <a:gdLst/>
              <a:ahLst/>
              <a:cxnLst/>
              <a:rect l="l" t="t" r="r" b="b"/>
              <a:pathLst>
                <a:path w="174" h="201" extrusionOk="0">
                  <a:moveTo>
                    <a:pt x="90" y="1"/>
                  </a:moveTo>
                  <a:cubicBezTo>
                    <a:pt x="72" y="1"/>
                    <a:pt x="54" y="10"/>
                    <a:pt x="48" y="27"/>
                  </a:cubicBezTo>
                  <a:cubicBezTo>
                    <a:pt x="36" y="51"/>
                    <a:pt x="36" y="87"/>
                    <a:pt x="12" y="111"/>
                  </a:cubicBezTo>
                  <a:cubicBezTo>
                    <a:pt x="0" y="170"/>
                    <a:pt x="42" y="200"/>
                    <a:pt x="85" y="200"/>
                  </a:cubicBezTo>
                  <a:cubicBezTo>
                    <a:pt x="128" y="200"/>
                    <a:pt x="173" y="170"/>
                    <a:pt x="167" y="111"/>
                  </a:cubicBezTo>
                  <a:cubicBezTo>
                    <a:pt x="167" y="87"/>
                    <a:pt x="155" y="51"/>
                    <a:pt x="131" y="27"/>
                  </a:cubicBezTo>
                  <a:cubicBezTo>
                    <a:pt x="125" y="10"/>
                    <a:pt x="108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8" name="Google Shape;14518;p56"/>
            <p:cNvSpPr/>
            <p:nvPr/>
          </p:nvSpPr>
          <p:spPr>
            <a:xfrm>
              <a:off x="3589800" y="2586950"/>
              <a:ext cx="14525" cy="9950"/>
            </a:xfrm>
            <a:custGeom>
              <a:avLst/>
              <a:gdLst/>
              <a:ahLst/>
              <a:cxnLst/>
              <a:rect l="l" t="t" r="r" b="b"/>
              <a:pathLst>
                <a:path w="581" h="398" extrusionOk="0">
                  <a:moveTo>
                    <a:pt x="43" y="0"/>
                  </a:moveTo>
                  <a:cubicBezTo>
                    <a:pt x="25" y="0"/>
                    <a:pt x="0" y="14"/>
                    <a:pt x="9" y="40"/>
                  </a:cubicBezTo>
                  <a:cubicBezTo>
                    <a:pt x="152" y="219"/>
                    <a:pt x="390" y="326"/>
                    <a:pt x="581" y="398"/>
                  </a:cubicBezTo>
                  <a:cubicBezTo>
                    <a:pt x="366" y="302"/>
                    <a:pt x="224" y="159"/>
                    <a:pt x="57" y="5"/>
                  </a:cubicBezTo>
                  <a:cubicBezTo>
                    <a:pt x="54" y="2"/>
                    <a:pt x="49" y="0"/>
                    <a:pt x="4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9" name="Google Shape;14519;p56"/>
            <p:cNvSpPr/>
            <p:nvPr/>
          </p:nvSpPr>
          <p:spPr>
            <a:xfrm>
              <a:off x="3584775" y="2520775"/>
              <a:ext cx="12125" cy="27725"/>
            </a:xfrm>
            <a:custGeom>
              <a:avLst/>
              <a:gdLst/>
              <a:ahLst/>
              <a:cxnLst/>
              <a:rect l="l" t="t" r="r" b="b"/>
              <a:pathLst>
                <a:path w="485" h="1109" extrusionOk="0">
                  <a:moveTo>
                    <a:pt x="376" y="0"/>
                  </a:moveTo>
                  <a:cubicBezTo>
                    <a:pt x="359" y="0"/>
                    <a:pt x="343" y="7"/>
                    <a:pt x="329" y="20"/>
                  </a:cubicBezTo>
                  <a:cubicBezTo>
                    <a:pt x="127" y="318"/>
                    <a:pt x="79" y="651"/>
                    <a:pt x="8" y="1009"/>
                  </a:cubicBezTo>
                  <a:cubicBezTo>
                    <a:pt x="0" y="1064"/>
                    <a:pt x="49" y="1108"/>
                    <a:pt x="94" y="1108"/>
                  </a:cubicBezTo>
                  <a:cubicBezTo>
                    <a:pt x="117" y="1108"/>
                    <a:pt x="139" y="1096"/>
                    <a:pt x="151" y="1068"/>
                  </a:cubicBezTo>
                  <a:cubicBezTo>
                    <a:pt x="317" y="735"/>
                    <a:pt x="484" y="437"/>
                    <a:pt x="437" y="56"/>
                  </a:cubicBezTo>
                  <a:cubicBezTo>
                    <a:pt x="429" y="19"/>
                    <a:pt x="403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0" name="Google Shape;14520;p56"/>
            <p:cNvSpPr/>
            <p:nvPr/>
          </p:nvSpPr>
          <p:spPr>
            <a:xfrm>
              <a:off x="3620425" y="2441775"/>
              <a:ext cx="18425" cy="15300"/>
            </a:xfrm>
            <a:custGeom>
              <a:avLst/>
              <a:gdLst/>
              <a:ahLst/>
              <a:cxnLst/>
              <a:rect l="l" t="t" r="r" b="b"/>
              <a:pathLst>
                <a:path w="737" h="612" extrusionOk="0">
                  <a:moveTo>
                    <a:pt x="637" y="1"/>
                  </a:moveTo>
                  <a:cubicBezTo>
                    <a:pt x="504" y="1"/>
                    <a:pt x="425" y="136"/>
                    <a:pt x="356" y="228"/>
                  </a:cubicBezTo>
                  <a:cubicBezTo>
                    <a:pt x="249" y="347"/>
                    <a:pt x="130" y="466"/>
                    <a:pt x="11" y="561"/>
                  </a:cubicBezTo>
                  <a:cubicBezTo>
                    <a:pt x="1" y="590"/>
                    <a:pt x="15" y="612"/>
                    <a:pt x="27" y="612"/>
                  </a:cubicBezTo>
                  <a:cubicBezTo>
                    <a:pt x="30" y="612"/>
                    <a:pt x="32" y="611"/>
                    <a:pt x="34" y="609"/>
                  </a:cubicBezTo>
                  <a:cubicBezTo>
                    <a:pt x="177" y="525"/>
                    <a:pt x="296" y="430"/>
                    <a:pt x="427" y="347"/>
                  </a:cubicBezTo>
                  <a:cubicBezTo>
                    <a:pt x="535" y="287"/>
                    <a:pt x="689" y="240"/>
                    <a:pt x="725" y="85"/>
                  </a:cubicBezTo>
                  <a:cubicBezTo>
                    <a:pt x="737" y="49"/>
                    <a:pt x="713" y="1"/>
                    <a:pt x="654" y="1"/>
                  </a:cubicBezTo>
                  <a:cubicBezTo>
                    <a:pt x="648" y="1"/>
                    <a:pt x="642" y="1"/>
                    <a:pt x="63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1" name="Google Shape;14521;p56"/>
            <p:cNvSpPr/>
            <p:nvPr/>
          </p:nvSpPr>
          <p:spPr>
            <a:xfrm>
              <a:off x="3654975" y="2434550"/>
              <a:ext cx="23475" cy="5250"/>
            </a:xfrm>
            <a:custGeom>
              <a:avLst/>
              <a:gdLst/>
              <a:ahLst/>
              <a:cxnLst/>
              <a:rect l="l" t="t" r="r" b="b"/>
              <a:pathLst>
                <a:path w="939" h="210" extrusionOk="0">
                  <a:moveTo>
                    <a:pt x="644" y="1"/>
                  </a:moveTo>
                  <a:cubicBezTo>
                    <a:pt x="585" y="1"/>
                    <a:pt x="526" y="5"/>
                    <a:pt x="474" y="5"/>
                  </a:cubicBezTo>
                  <a:cubicBezTo>
                    <a:pt x="319" y="5"/>
                    <a:pt x="176" y="17"/>
                    <a:pt x="57" y="100"/>
                  </a:cubicBezTo>
                  <a:cubicBezTo>
                    <a:pt x="1" y="147"/>
                    <a:pt x="26" y="209"/>
                    <a:pt x="69" y="209"/>
                  </a:cubicBezTo>
                  <a:cubicBezTo>
                    <a:pt x="80" y="209"/>
                    <a:pt x="93" y="205"/>
                    <a:pt x="105" y="195"/>
                  </a:cubicBezTo>
                  <a:cubicBezTo>
                    <a:pt x="176" y="154"/>
                    <a:pt x="257" y="139"/>
                    <a:pt x="340" y="139"/>
                  </a:cubicBezTo>
                  <a:cubicBezTo>
                    <a:pt x="424" y="139"/>
                    <a:pt x="510" y="154"/>
                    <a:pt x="593" y="171"/>
                  </a:cubicBezTo>
                  <a:cubicBezTo>
                    <a:pt x="647" y="177"/>
                    <a:pt x="703" y="189"/>
                    <a:pt x="757" y="189"/>
                  </a:cubicBezTo>
                  <a:cubicBezTo>
                    <a:pt x="810" y="189"/>
                    <a:pt x="861" y="177"/>
                    <a:pt x="903" y="136"/>
                  </a:cubicBezTo>
                  <a:cubicBezTo>
                    <a:pt x="938" y="124"/>
                    <a:pt x="938" y="76"/>
                    <a:pt x="903" y="52"/>
                  </a:cubicBezTo>
                  <a:cubicBezTo>
                    <a:pt x="824" y="9"/>
                    <a:pt x="733" y="1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2" name="Google Shape;14522;p56"/>
            <p:cNvSpPr/>
            <p:nvPr/>
          </p:nvSpPr>
          <p:spPr>
            <a:xfrm>
              <a:off x="3705600" y="2439525"/>
              <a:ext cx="10350" cy="2625"/>
            </a:xfrm>
            <a:custGeom>
              <a:avLst/>
              <a:gdLst/>
              <a:ahLst/>
              <a:cxnLst/>
              <a:rect l="l" t="t" r="r" b="b"/>
              <a:pathLst>
                <a:path w="414" h="105" extrusionOk="0">
                  <a:moveTo>
                    <a:pt x="216" y="1"/>
                  </a:moveTo>
                  <a:cubicBezTo>
                    <a:pt x="161" y="1"/>
                    <a:pt x="106" y="9"/>
                    <a:pt x="56" y="20"/>
                  </a:cubicBezTo>
                  <a:cubicBezTo>
                    <a:pt x="1" y="31"/>
                    <a:pt x="8" y="105"/>
                    <a:pt x="57" y="105"/>
                  </a:cubicBezTo>
                  <a:cubicBezTo>
                    <a:pt x="61" y="105"/>
                    <a:pt x="64" y="104"/>
                    <a:pt x="68" y="103"/>
                  </a:cubicBezTo>
                  <a:cubicBezTo>
                    <a:pt x="122" y="91"/>
                    <a:pt x="176" y="88"/>
                    <a:pt x="228" y="88"/>
                  </a:cubicBezTo>
                  <a:cubicBezTo>
                    <a:pt x="280" y="88"/>
                    <a:pt x="330" y="91"/>
                    <a:pt x="378" y="91"/>
                  </a:cubicBezTo>
                  <a:cubicBezTo>
                    <a:pt x="414" y="91"/>
                    <a:pt x="414" y="56"/>
                    <a:pt x="402" y="44"/>
                  </a:cubicBezTo>
                  <a:cubicBezTo>
                    <a:pt x="344" y="12"/>
                    <a:pt x="280" y="1"/>
                    <a:pt x="21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3" name="Google Shape;14523;p56"/>
            <p:cNvSpPr/>
            <p:nvPr/>
          </p:nvSpPr>
          <p:spPr>
            <a:xfrm>
              <a:off x="3848675" y="2921625"/>
              <a:ext cx="12825" cy="3000"/>
            </a:xfrm>
            <a:custGeom>
              <a:avLst/>
              <a:gdLst/>
              <a:ahLst/>
              <a:cxnLst/>
              <a:rect l="l" t="t" r="r" b="b"/>
              <a:pathLst>
                <a:path w="513" h="120" extrusionOk="0">
                  <a:moveTo>
                    <a:pt x="96" y="0"/>
                  </a:moveTo>
                  <a:cubicBezTo>
                    <a:pt x="1" y="0"/>
                    <a:pt x="1" y="119"/>
                    <a:pt x="96" y="119"/>
                  </a:cubicBezTo>
                  <a:cubicBezTo>
                    <a:pt x="227" y="119"/>
                    <a:pt x="346" y="119"/>
                    <a:pt x="477" y="96"/>
                  </a:cubicBezTo>
                  <a:cubicBezTo>
                    <a:pt x="513" y="96"/>
                    <a:pt x="513" y="36"/>
                    <a:pt x="477" y="36"/>
                  </a:cubicBezTo>
                  <a:cubicBezTo>
                    <a:pt x="346" y="12"/>
                    <a:pt x="227" y="12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4" name="Google Shape;14524;p56"/>
            <p:cNvSpPr/>
            <p:nvPr/>
          </p:nvSpPr>
          <p:spPr>
            <a:xfrm>
              <a:off x="3881875" y="2925425"/>
              <a:ext cx="22200" cy="3050"/>
            </a:xfrm>
            <a:custGeom>
              <a:avLst/>
              <a:gdLst/>
              <a:ahLst/>
              <a:cxnLst/>
              <a:rect l="l" t="t" r="r" b="b"/>
              <a:pathLst>
                <a:path w="888" h="122" extrusionOk="0">
                  <a:moveTo>
                    <a:pt x="40" y="1"/>
                  </a:moveTo>
                  <a:cubicBezTo>
                    <a:pt x="13" y="1"/>
                    <a:pt x="1" y="30"/>
                    <a:pt x="42" y="51"/>
                  </a:cubicBezTo>
                  <a:cubicBezTo>
                    <a:pt x="238" y="79"/>
                    <a:pt x="477" y="121"/>
                    <a:pt x="692" y="121"/>
                  </a:cubicBezTo>
                  <a:cubicBezTo>
                    <a:pt x="752" y="121"/>
                    <a:pt x="809" y="118"/>
                    <a:pt x="864" y="110"/>
                  </a:cubicBezTo>
                  <a:cubicBezTo>
                    <a:pt x="887" y="110"/>
                    <a:pt x="887" y="63"/>
                    <a:pt x="864" y="63"/>
                  </a:cubicBezTo>
                  <a:cubicBezTo>
                    <a:pt x="590" y="15"/>
                    <a:pt x="328" y="51"/>
                    <a:pt x="54" y="3"/>
                  </a:cubicBezTo>
                  <a:cubicBezTo>
                    <a:pt x="49" y="1"/>
                    <a:pt x="44" y="1"/>
                    <a:pt x="4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5" name="Google Shape;14525;p56"/>
            <p:cNvSpPr/>
            <p:nvPr/>
          </p:nvSpPr>
          <p:spPr>
            <a:xfrm>
              <a:off x="3889750" y="2998425"/>
              <a:ext cx="3900" cy="300"/>
            </a:xfrm>
            <a:custGeom>
              <a:avLst/>
              <a:gdLst/>
              <a:ahLst/>
              <a:cxnLst/>
              <a:rect l="l" t="t" r="r" b="b"/>
              <a:pathLst>
                <a:path w="156" h="12" extrusionOk="0">
                  <a:moveTo>
                    <a:pt x="1" y="0"/>
                  </a:moveTo>
                  <a:lnTo>
                    <a:pt x="1" y="12"/>
                  </a:lnTo>
                  <a:cubicBezTo>
                    <a:pt x="60" y="0"/>
                    <a:pt x="96" y="0"/>
                    <a:pt x="15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6" name="Google Shape;14526;p56"/>
            <p:cNvSpPr/>
            <p:nvPr/>
          </p:nvSpPr>
          <p:spPr>
            <a:xfrm>
              <a:off x="3720825" y="3139800"/>
              <a:ext cx="46025" cy="10775"/>
            </a:xfrm>
            <a:custGeom>
              <a:avLst/>
              <a:gdLst/>
              <a:ahLst/>
              <a:cxnLst/>
              <a:rect l="l" t="t" r="r" b="b"/>
              <a:pathLst>
                <a:path w="1841" h="431" extrusionOk="0">
                  <a:moveTo>
                    <a:pt x="657" y="1"/>
                  </a:moveTo>
                  <a:cubicBezTo>
                    <a:pt x="590" y="1"/>
                    <a:pt x="525" y="7"/>
                    <a:pt x="459" y="24"/>
                  </a:cubicBezTo>
                  <a:cubicBezTo>
                    <a:pt x="293" y="84"/>
                    <a:pt x="174" y="239"/>
                    <a:pt x="31" y="322"/>
                  </a:cubicBezTo>
                  <a:cubicBezTo>
                    <a:pt x="1" y="342"/>
                    <a:pt x="4" y="387"/>
                    <a:pt x="34" y="387"/>
                  </a:cubicBezTo>
                  <a:cubicBezTo>
                    <a:pt x="40" y="387"/>
                    <a:pt x="47" y="385"/>
                    <a:pt x="55" y="382"/>
                  </a:cubicBezTo>
                  <a:cubicBezTo>
                    <a:pt x="118" y="362"/>
                    <a:pt x="179" y="355"/>
                    <a:pt x="239" y="355"/>
                  </a:cubicBezTo>
                  <a:cubicBezTo>
                    <a:pt x="359" y="355"/>
                    <a:pt x="475" y="382"/>
                    <a:pt x="602" y="382"/>
                  </a:cubicBezTo>
                  <a:cubicBezTo>
                    <a:pt x="745" y="382"/>
                    <a:pt x="888" y="382"/>
                    <a:pt x="1019" y="405"/>
                  </a:cubicBezTo>
                  <a:cubicBezTo>
                    <a:pt x="1143" y="412"/>
                    <a:pt x="1290" y="431"/>
                    <a:pt x="1433" y="431"/>
                  </a:cubicBezTo>
                  <a:cubicBezTo>
                    <a:pt x="1564" y="431"/>
                    <a:pt x="1691" y="415"/>
                    <a:pt x="1793" y="358"/>
                  </a:cubicBezTo>
                  <a:cubicBezTo>
                    <a:pt x="1841" y="322"/>
                    <a:pt x="1841" y="262"/>
                    <a:pt x="1793" y="251"/>
                  </a:cubicBezTo>
                  <a:cubicBezTo>
                    <a:pt x="1650" y="167"/>
                    <a:pt x="1519" y="179"/>
                    <a:pt x="1352" y="132"/>
                  </a:cubicBezTo>
                  <a:cubicBezTo>
                    <a:pt x="1186" y="84"/>
                    <a:pt x="1043" y="48"/>
                    <a:pt x="864" y="12"/>
                  </a:cubicBezTo>
                  <a:cubicBezTo>
                    <a:pt x="793" y="7"/>
                    <a:pt x="724" y="1"/>
                    <a:pt x="65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7" name="Google Shape;14527;p56"/>
            <p:cNvSpPr/>
            <p:nvPr/>
          </p:nvSpPr>
          <p:spPr>
            <a:xfrm>
              <a:off x="3775750" y="3144300"/>
              <a:ext cx="11650" cy="4925"/>
            </a:xfrm>
            <a:custGeom>
              <a:avLst/>
              <a:gdLst/>
              <a:ahLst/>
              <a:cxnLst/>
              <a:rect l="l" t="t" r="r" b="b"/>
              <a:pathLst>
                <a:path w="466" h="197" extrusionOk="0">
                  <a:moveTo>
                    <a:pt x="91" y="0"/>
                  </a:moveTo>
                  <a:cubicBezTo>
                    <a:pt x="41" y="0"/>
                    <a:pt x="0" y="90"/>
                    <a:pt x="60" y="130"/>
                  </a:cubicBezTo>
                  <a:cubicBezTo>
                    <a:pt x="136" y="168"/>
                    <a:pt x="227" y="196"/>
                    <a:pt x="307" y="196"/>
                  </a:cubicBezTo>
                  <a:cubicBezTo>
                    <a:pt x="353" y="196"/>
                    <a:pt x="395" y="187"/>
                    <a:pt x="429" y="166"/>
                  </a:cubicBezTo>
                  <a:cubicBezTo>
                    <a:pt x="465" y="142"/>
                    <a:pt x="465" y="106"/>
                    <a:pt x="429" y="82"/>
                  </a:cubicBezTo>
                  <a:cubicBezTo>
                    <a:pt x="334" y="47"/>
                    <a:pt x="227" y="59"/>
                    <a:pt x="120" y="11"/>
                  </a:cubicBezTo>
                  <a:cubicBezTo>
                    <a:pt x="110" y="3"/>
                    <a:pt x="100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8" name="Google Shape;14528;p56"/>
            <p:cNvSpPr/>
            <p:nvPr/>
          </p:nvSpPr>
          <p:spPr>
            <a:xfrm>
              <a:off x="3809400" y="3146050"/>
              <a:ext cx="20250" cy="4500"/>
            </a:xfrm>
            <a:custGeom>
              <a:avLst/>
              <a:gdLst/>
              <a:ahLst/>
              <a:cxnLst/>
              <a:rect l="l" t="t" r="r" b="b"/>
              <a:pathLst>
                <a:path w="810" h="180" extrusionOk="0">
                  <a:moveTo>
                    <a:pt x="738" y="1"/>
                  </a:moveTo>
                  <a:cubicBezTo>
                    <a:pt x="536" y="1"/>
                    <a:pt x="310" y="36"/>
                    <a:pt x="95" y="36"/>
                  </a:cubicBezTo>
                  <a:cubicBezTo>
                    <a:pt x="0" y="36"/>
                    <a:pt x="0" y="179"/>
                    <a:pt x="95" y="179"/>
                  </a:cubicBezTo>
                  <a:cubicBezTo>
                    <a:pt x="143" y="179"/>
                    <a:pt x="190" y="180"/>
                    <a:pt x="236" y="180"/>
                  </a:cubicBezTo>
                  <a:cubicBezTo>
                    <a:pt x="420" y="180"/>
                    <a:pt x="593" y="172"/>
                    <a:pt x="774" y="96"/>
                  </a:cubicBezTo>
                  <a:cubicBezTo>
                    <a:pt x="810" y="72"/>
                    <a:pt x="786" y="1"/>
                    <a:pt x="73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9" name="Google Shape;14529;p56"/>
            <p:cNvSpPr/>
            <p:nvPr/>
          </p:nvSpPr>
          <p:spPr>
            <a:xfrm>
              <a:off x="3847200" y="3141650"/>
              <a:ext cx="92000" cy="7675"/>
            </a:xfrm>
            <a:custGeom>
              <a:avLst/>
              <a:gdLst/>
              <a:ahLst/>
              <a:cxnLst/>
              <a:rect l="l" t="t" r="r" b="b"/>
              <a:pathLst>
                <a:path w="3680" h="307" extrusionOk="0">
                  <a:moveTo>
                    <a:pt x="1449" y="0"/>
                  </a:moveTo>
                  <a:cubicBezTo>
                    <a:pt x="1018" y="0"/>
                    <a:pt x="586" y="17"/>
                    <a:pt x="155" y="58"/>
                  </a:cubicBezTo>
                  <a:cubicBezTo>
                    <a:pt x="4" y="69"/>
                    <a:pt x="0" y="284"/>
                    <a:pt x="143" y="284"/>
                  </a:cubicBezTo>
                  <a:cubicBezTo>
                    <a:pt x="147" y="284"/>
                    <a:pt x="151" y="284"/>
                    <a:pt x="155" y="284"/>
                  </a:cubicBezTo>
                  <a:cubicBezTo>
                    <a:pt x="350" y="272"/>
                    <a:pt x="546" y="267"/>
                    <a:pt x="742" y="267"/>
                  </a:cubicBezTo>
                  <a:cubicBezTo>
                    <a:pt x="1320" y="267"/>
                    <a:pt x="1901" y="307"/>
                    <a:pt x="2483" y="307"/>
                  </a:cubicBezTo>
                  <a:cubicBezTo>
                    <a:pt x="2858" y="307"/>
                    <a:pt x="3233" y="290"/>
                    <a:pt x="3608" y="236"/>
                  </a:cubicBezTo>
                  <a:cubicBezTo>
                    <a:pt x="3679" y="224"/>
                    <a:pt x="3667" y="105"/>
                    <a:pt x="3584" y="105"/>
                  </a:cubicBezTo>
                  <a:cubicBezTo>
                    <a:pt x="2872" y="46"/>
                    <a:pt x="2161" y="0"/>
                    <a:pt x="144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0" name="Google Shape;14530;p56"/>
            <p:cNvSpPr/>
            <p:nvPr/>
          </p:nvSpPr>
          <p:spPr>
            <a:xfrm>
              <a:off x="3862375" y="3220175"/>
              <a:ext cx="40800" cy="5325"/>
            </a:xfrm>
            <a:custGeom>
              <a:avLst/>
              <a:gdLst/>
              <a:ahLst/>
              <a:cxnLst/>
              <a:rect l="l" t="t" r="r" b="b"/>
              <a:pathLst>
                <a:path w="1632" h="213" extrusionOk="0">
                  <a:moveTo>
                    <a:pt x="1584" y="0"/>
                  </a:moveTo>
                  <a:cubicBezTo>
                    <a:pt x="1334" y="12"/>
                    <a:pt x="1096" y="72"/>
                    <a:pt x="822" y="72"/>
                  </a:cubicBezTo>
                  <a:cubicBezTo>
                    <a:pt x="572" y="72"/>
                    <a:pt x="322" y="36"/>
                    <a:pt x="60" y="36"/>
                  </a:cubicBezTo>
                  <a:cubicBezTo>
                    <a:pt x="1" y="48"/>
                    <a:pt x="1" y="143"/>
                    <a:pt x="84" y="143"/>
                  </a:cubicBezTo>
                  <a:cubicBezTo>
                    <a:pt x="340" y="157"/>
                    <a:pt x="658" y="212"/>
                    <a:pt x="962" y="212"/>
                  </a:cubicBezTo>
                  <a:cubicBezTo>
                    <a:pt x="1193" y="212"/>
                    <a:pt x="1416" y="180"/>
                    <a:pt x="1596" y="72"/>
                  </a:cubicBezTo>
                  <a:cubicBezTo>
                    <a:pt x="1632" y="60"/>
                    <a:pt x="1608" y="0"/>
                    <a:pt x="158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1" name="Google Shape;14531;p56"/>
            <p:cNvSpPr/>
            <p:nvPr/>
          </p:nvSpPr>
          <p:spPr>
            <a:xfrm>
              <a:off x="3783425" y="3337650"/>
              <a:ext cx="19150" cy="8750"/>
            </a:xfrm>
            <a:custGeom>
              <a:avLst/>
              <a:gdLst/>
              <a:ahLst/>
              <a:cxnLst/>
              <a:rect l="l" t="t" r="r" b="b"/>
              <a:pathLst>
                <a:path w="766" h="350" extrusionOk="0">
                  <a:moveTo>
                    <a:pt x="150" y="0"/>
                  </a:moveTo>
                  <a:cubicBezTo>
                    <a:pt x="32" y="0"/>
                    <a:pt x="0" y="177"/>
                    <a:pt x="99" y="242"/>
                  </a:cubicBezTo>
                  <a:cubicBezTo>
                    <a:pt x="206" y="302"/>
                    <a:pt x="301" y="349"/>
                    <a:pt x="420" y="349"/>
                  </a:cubicBezTo>
                  <a:cubicBezTo>
                    <a:pt x="480" y="349"/>
                    <a:pt x="539" y="326"/>
                    <a:pt x="599" y="314"/>
                  </a:cubicBezTo>
                  <a:cubicBezTo>
                    <a:pt x="646" y="290"/>
                    <a:pt x="682" y="242"/>
                    <a:pt x="718" y="195"/>
                  </a:cubicBezTo>
                  <a:cubicBezTo>
                    <a:pt x="765" y="147"/>
                    <a:pt x="753" y="76"/>
                    <a:pt x="694" y="64"/>
                  </a:cubicBezTo>
                  <a:cubicBezTo>
                    <a:pt x="685" y="64"/>
                    <a:pt x="663" y="57"/>
                    <a:pt x="648" y="54"/>
                  </a:cubicBezTo>
                  <a:lnTo>
                    <a:pt x="648" y="54"/>
                  </a:lnTo>
                  <a:cubicBezTo>
                    <a:pt x="644" y="49"/>
                    <a:pt x="635" y="41"/>
                    <a:pt x="622" y="28"/>
                  </a:cubicBezTo>
                  <a:cubicBezTo>
                    <a:pt x="575" y="4"/>
                    <a:pt x="515" y="16"/>
                    <a:pt x="468" y="4"/>
                  </a:cubicBezTo>
                  <a:lnTo>
                    <a:pt x="182" y="4"/>
                  </a:lnTo>
                  <a:cubicBezTo>
                    <a:pt x="171" y="1"/>
                    <a:pt x="160" y="0"/>
                    <a:pt x="15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2" name="Google Shape;14532;p56"/>
            <p:cNvSpPr/>
            <p:nvPr/>
          </p:nvSpPr>
          <p:spPr>
            <a:xfrm>
              <a:off x="5112225" y="3154325"/>
              <a:ext cx="30825" cy="4925"/>
            </a:xfrm>
            <a:custGeom>
              <a:avLst/>
              <a:gdLst/>
              <a:ahLst/>
              <a:cxnLst/>
              <a:rect l="l" t="t" r="r" b="b"/>
              <a:pathLst>
                <a:path w="1233" h="197" extrusionOk="0">
                  <a:moveTo>
                    <a:pt x="1125" y="0"/>
                  </a:moveTo>
                  <a:cubicBezTo>
                    <a:pt x="1120" y="0"/>
                    <a:pt x="1114" y="1"/>
                    <a:pt x="1108" y="3"/>
                  </a:cubicBezTo>
                  <a:cubicBezTo>
                    <a:pt x="763" y="74"/>
                    <a:pt x="406" y="74"/>
                    <a:pt x="48" y="122"/>
                  </a:cubicBezTo>
                  <a:cubicBezTo>
                    <a:pt x="1" y="122"/>
                    <a:pt x="1" y="182"/>
                    <a:pt x="48" y="182"/>
                  </a:cubicBezTo>
                  <a:cubicBezTo>
                    <a:pt x="191" y="191"/>
                    <a:pt x="333" y="196"/>
                    <a:pt x="473" y="196"/>
                  </a:cubicBezTo>
                  <a:cubicBezTo>
                    <a:pt x="696" y="196"/>
                    <a:pt x="918" y="182"/>
                    <a:pt x="1144" y="146"/>
                  </a:cubicBezTo>
                  <a:cubicBezTo>
                    <a:pt x="1232" y="135"/>
                    <a:pt x="1198" y="0"/>
                    <a:pt x="112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3" name="Google Shape;14533;p56"/>
            <p:cNvSpPr/>
            <p:nvPr/>
          </p:nvSpPr>
          <p:spPr>
            <a:xfrm>
              <a:off x="5035150" y="3153775"/>
              <a:ext cx="23825" cy="5400"/>
            </a:xfrm>
            <a:custGeom>
              <a:avLst/>
              <a:gdLst/>
              <a:ahLst/>
              <a:cxnLst/>
              <a:rect l="l" t="t" r="r" b="b"/>
              <a:pathLst>
                <a:path w="953" h="216" extrusionOk="0">
                  <a:moveTo>
                    <a:pt x="843" y="1"/>
                  </a:moveTo>
                  <a:cubicBezTo>
                    <a:pt x="840" y="1"/>
                    <a:pt x="837" y="1"/>
                    <a:pt x="834" y="1"/>
                  </a:cubicBezTo>
                  <a:cubicBezTo>
                    <a:pt x="572" y="25"/>
                    <a:pt x="322" y="49"/>
                    <a:pt x="48" y="84"/>
                  </a:cubicBezTo>
                  <a:cubicBezTo>
                    <a:pt x="0" y="84"/>
                    <a:pt x="0" y="144"/>
                    <a:pt x="48" y="144"/>
                  </a:cubicBezTo>
                  <a:cubicBezTo>
                    <a:pt x="322" y="168"/>
                    <a:pt x="572" y="180"/>
                    <a:pt x="834" y="215"/>
                  </a:cubicBezTo>
                  <a:cubicBezTo>
                    <a:pt x="949" y="204"/>
                    <a:pt x="953" y="1"/>
                    <a:pt x="84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4" name="Google Shape;14534;p56"/>
            <p:cNvSpPr/>
            <p:nvPr/>
          </p:nvSpPr>
          <p:spPr>
            <a:xfrm>
              <a:off x="5013700" y="2981425"/>
              <a:ext cx="18425" cy="3725"/>
            </a:xfrm>
            <a:custGeom>
              <a:avLst/>
              <a:gdLst/>
              <a:ahLst/>
              <a:cxnLst/>
              <a:rect l="l" t="t" r="r" b="b"/>
              <a:pathLst>
                <a:path w="737" h="149" extrusionOk="0">
                  <a:moveTo>
                    <a:pt x="689" y="0"/>
                  </a:moveTo>
                  <a:cubicBezTo>
                    <a:pt x="686" y="0"/>
                    <a:pt x="683" y="1"/>
                    <a:pt x="680" y="1"/>
                  </a:cubicBezTo>
                  <a:cubicBezTo>
                    <a:pt x="477" y="85"/>
                    <a:pt x="263" y="61"/>
                    <a:pt x="49" y="85"/>
                  </a:cubicBezTo>
                  <a:cubicBezTo>
                    <a:pt x="1" y="85"/>
                    <a:pt x="1" y="144"/>
                    <a:pt x="49" y="144"/>
                  </a:cubicBezTo>
                  <a:cubicBezTo>
                    <a:pt x="97" y="147"/>
                    <a:pt x="145" y="148"/>
                    <a:pt x="195" y="148"/>
                  </a:cubicBezTo>
                  <a:cubicBezTo>
                    <a:pt x="364" y="148"/>
                    <a:pt x="537" y="131"/>
                    <a:pt x="703" y="85"/>
                  </a:cubicBezTo>
                  <a:cubicBezTo>
                    <a:pt x="737" y="74"/>
                    <a:pt x="729" y="0"/>
                    <a:pt x="68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5" name="Google Shape;14535;p56"/>
            <p:cNvSpPr/>
            <p:nvPr/>
          </p:nvSpPr>
          <p:spPr>
            <a:xfrm>
              <a:off x="4899700" y="2929200"/>
              <a:ext cx="30025" cy="7750"/>
            </a:xfrm>
            <a:custGeom>
              <a:avLst/>
              <a:gdLst/>
              <a:ahLst/>
              <a:cxnLst/>
              <a:rect l="l" t="t" r="r" b="b"/>
              <a:pathLst>
                <a:path w="1201" h="310" extrusionOk="0">
                  <a:moveTo>
                    <a:pt x="1027" y="1"/>
                  </a:moveTo>
                  <a:cubicBezTo>
                    <a:pt x="1015" y="1"/>
                    <a:pt x="1002" y="3"/>
                    <a:pt x="989" y="7"/>
                  </a:cubicBezTo>
                  <a:cubicBezTo>
                    <a:pt x="834" y="54"/>
                    <a:pt x="691" y="90"/>
                    <a:pt x="537" y="90"/>
                  </a:cubicBezTo>
                  <a:cubicBezTo>
                    <a:pt x="394" y="102"/>
                    <a:pt x="215" y="90"/>
                    <a:pt x="60" y="150"/>
                  </a:cubicBezTo>
                  <a:cubicBezTo>
                    <a:pt x="1" y="174"/>
                    <a:pt x="1" y="233"/>
                    <a:pt x="60" y="269"/>
                  </a:cubicBezTo>
                  <a:cubicBezTo>
                    <a:pt x="153" y="302"/>
                    <a:pt x="253" y="309"/>
                    <a:pt x="354" y="309"/>
                  </a:cubicBezTo>
                  <a:cubicBezTo>
                    <a:pt x="435" y="309"/>
                    <a:pt x="517" y="305"/>
                    <a:pt x="596" y="305"/>
                  </a:cubicBezTo>
                  <a:cubicBezTo>
                    <a:pt x="751" y="305"/>
                    <a:pt x="894" y="293"/>
                    <a:pt x="1049" y="269"/>
                  </a:cubicBezTo>
                  <a:cubicBezTo>
                    <a:pt x="1201" y="214"/>
                    <a:pt x="1154" y="1"/>
                    <a:pt x="102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6" name="Google Shape;14536;p56"/>
            <p:cNvSpPr/>
            <p:nvPr/>
          </p:nvSpPr>
          <p:spPr>
            <a:xfrm>
              <a:off x="4910125" y="2800575"/>
              <a:ext cx="17000" cy="2750"/>
            </a:xfrm>
            <a:custGeom>
              <a:avLst/>
              <a:gdLst/>
              <a:ahLst/>
              <a:cxnLst/>
              <a:rect l="l" t="t" r="r" b="b"/>
              <a:pathLst>
                <a:path w="680" h="110" extrusionOk="0">
                  <a:moveTo>
                    <a:pt x="277" y="1"/>
                  </a:moveTo>
                  <a:cubicBezTo>
                    <a:pt x="194" y="1"/>
                    <a:pt x="113" y="5"/>
                    <a:pt x="36" y="20"/>
                  </a:cubicBezTo>
                  <a:cubicBezTo>
                    <a:pt x="1" y="44"/>
                    <a:pt x="1" y="80"/>
                    <a:pt x="36" y="80"/>
                  </a:cubicBezTo>
                  <a:cubicBezTo>
                    <a:pt x="131" y="104"/>
                    <a:pt x="227" y="110"/>
                    <a:pt x="323" y="110"/>
                  </a:cubicBezTo>
                  <a:cubicBezTo>
                    <a:pt x="420" y="110"/>
                    <a:pt x="518" y="104"/>
                    <a:pt x="620" y="104"/>
                  </a:cubicBezTo>
                  <a:cubicBezTo>
                    <a:pt x="679" y="92"/>
                    <a:pt x="679" y="8"/>
                    <a:pt x="620" y="8"/>
                  </a:cubicBezTo>
                  <a:cubicBezTo>
                    <a:pt x="504" y="8"/>
                    <a:pt x="388" y="1"/>
                    <a:pt x="27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7" name="Google Shape;14537;p56"/>
            <p:cNvSpPr/>
            <p:nvPr/>
          </p:nvSpPr>
          <p:spPr>
            <a:xfrm>
              <a:off x="3406150" y="2342975"/>
              <a:ext cx="15125" cy="4800"/>
            </a:xfrm>
            <a:custGeom>
              <a:avLst/>
              <a:gdLst/>
              <a:ahLst/>
              <a:cxnLst/>
              <a:rect l="l" t="t" r="r" b="b"/>
              <a:pathLst>
                <a:path w="605" h="192" extrusionOk="0">
                  <a:moveTo>
                    <a:pt x="107" y="0"/>
                  </a:moveTo>
                  <a:cubicBezTo>
                    <a:pt x="0" y="0"/>
                    <a:pt x="0" y="192"/>
                    <a:pt x="107" y="192"/>
                  </a:cubicBezTo>
                  <a:cubicBezTo>
                    <a:pt x="110" y="192"/>
                    <a:pt x="113" y="191"/>
                    <a:pt x="116" y="191"/>
                  </a:cubicBezTo>
                  <a:cubicBezTo>
                    <a:pt x="259" y="167"/>
                    <a:pt x="426" y="191"/>
                    <a:pt x="557" y="143"/>
                  </a:cubicBezTo>
                  <a:cubicBezTo>
                    <a:pt x="604" y="120"/>
                    <a:pt x="604" y="72"/>
                    <a:pt x="557" y="48"/>
                  </a:cubicBezTo>
                  <a:cubicBezTo>
                    <a:pt x="426" y="1"/>
                    <a:pt x="259" y="1"/>
                    <a:pt x="116" y="1"/>
                  </a:cubicBezTo>
                  <a:cubicBezTo>
                    <a:pt x="113" y="0"/>
                    <a:pt x="110" y="0"/>
                    <a:pt x="10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8" name="Google Shape;14538;p56"/>
            <p:cNvSpPr/>
            <p:nvPr/>
          </p:nvSpPr>
          <p:spPr>
            <a:xfrm>
              <a:off x="3343550" y="2230475"/>
              <a:ext cx="25325" cy="7775"/>
            </a:xfrm>
            <a:custGeom>
              <a:avLst/>
              <a:gdLst/>
              <a:ahLst/>
              <a:cxnLst/>
              <a:rect l="l" t="t" r="r" b="b"/>
              <a:pathLst>
                <a:path w="1013" h="311" extrusionOk="0">
                  <a:moveTo>
                    <a:pt x="191" y="0"/>
                  </a:moveTo>
                  <a:cubicBezTo>
                    <a:pt x="1" y="0"/>
                    <a:pt x="1" y="310"/>
                    <a:pt x="191" y="310"/>
                  </a:cubicBezTo>
                  <a:lnTo>
                    <a:pt x="596" y="310"/>
                  </a:lnTo>
                  <a:cubicBezTo>
                    <a:pt x="628" y="310"/>
                    <a:pt x="657" y="310"/>
                    <a:pt x="685" y="310"/>
                  </a:cubicBezTo>
                  <a:cubicBezTo>
                    <a:pt x="783" y="310"/>
                    <a:pt x="861" y="303"/>
                    <a:pt x="953" y="238"/>
                  </a:cubicBezTo>
                  <a:cubicBezTo>
                    <a:pt x="1013" y="191"/>
                    <a:pt x="1013" y="119"/>
                    <a:pt x="953" y="71"/>
                  </a:cubicBezTo>
                  <a:cubicBezTo>
                    <a:pt x="834" y="0"/>
                    <a:pt x="727" y="0"/>
                    <a:pt x="59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9" name="Google Shape;14539;p56"/>
            <p:cNvSpPr/>
            <p:nvPr/>
          </p:nvSpPr>
          <p:spPr>
            <a:xfrm>
              <a:off x="4651750" y="2220350"/>
              <a:ext cx="22650" cy="5675"/>
            </a:xfrm>
            <a:custGeom>
              <a:avLst/>
              <a:gdLst/>
              <a:ahLst/>
              <a:cxnLst/>
              <a:rect l="l" t="t" r="r" b="b"/>
              <a:pathLst>
                <a:path w="906" h="227" extrusionOk="0">
                  <a:moveTo>
                    <a:pt x="132" y="0"/>
                  </a:moveTo>
                  <a:cubicBezTo>
                    <a:pt x="5" y="35"/>
                    <a:pt x="1" y="227"/>
                    <a:pt x="121" y="227"/>
                  </a:cubicBezTo>
                  <a:cubicBezTo>
                    <a:pt x="124" y="227"/>
                    <a:pt x="128" y="227"/>
                    <a:pt x="132" y="226"/>
                  </a:cubicBezTo>
                  <a:cubicBezTo>
                    <a:pt x="382" y="226"/>
                    <a:pt x="608" y="215"/>
                    <a:pt x="858" y="167"/>
                  </a:cubicBezTo>
                  <a:cubicBezTo>
                    <a:pt x="906" y="167"/>
                    <a:pt x="906" y="72"/>
                    <a:pt x="858" y="60"/>
                  </a:cubicBezTo>
                  <a:cubicBezTo>
                    <a:pt x="608" y="36"/>
                    <a:pt x="382" y="12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0" name="Google Shape;14540;p56"/>
            <p:cNvSpPr/>
            <p:nvPr/>
          </p:nvSpPr>
          <p:spPr>
            <a:xfrm>
              <a:off x="4694025" y="2306375"/>
              <a:ext cx="19375" cy="6275"/>
            </a:xfrm>
            <a:custGeom>
              <a:avLst/>
              <a:gdLst/>
              <a:ahLst/>
              <a:cxnLst/>
              <a:rect l="l" t="t" r="r" b="b"/>
              <a:pathLst>
                <a:path w="775" h="251" extrusionOk="0">
                  <a:moveTo>
                    <a:pt x="143" y="0"/>
                  </a:moveTo>
                  <a:cubicBezTo>
                    <a:pt x="1" y="0"/>
                    <a:pt x="1" y="250"/>
                    <a:pt x="143" y="250"/>
                  </a:cubicBezTo>
                  <a:cubicBezTo>
                    <a:pt x="346" y="238"/>
                    <a:pt x="536" y="226"/>
                    <a:pt x="727" y="179"/>
                  </a:cubicBezTo>
                  <a:cubicBezTo>
                    <a:pt x="774" y="167"/>
                    <a:pt x="774" y="83"/>
                    <a:pt x="727" y="72"/>
                  </a:cubicBezTo>
                  <a:cubicBezTo>
                    <a:pt x="536" y="24"/>
                    <a:pt x="346" y="12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1" name="Google Shape;14541;p56"/>
            <p:cNvSpPr/>
            <p:nvPr/>
          </p:nvSpPr>
          <p:spPr>
            <a:xfrm>
              <a:off x="4844125" y="2489100"/>
              <a:ext cx="17200" cy="6300"/>
            </a:xfrm>
            <a:custGeom>
              <a:avLst/>
              <a:gdLst/>
              <a:ahLst/>
              <a:cxnLst/>
              <a:rect l="l" t="t" r="r" b="b"/>
              <a:pathLst>
                <a:path w="688" h="252" extrusionOk="0">
                  <a:moveTo>
                    <a:pt x="155" y="0"/>
                  </a:moveTo>
                  <a:cubicBezTo>
                    <a:pt x="1" y="0"/>
                    <a:pt x="4" y="252"/>
                    <a:pt x="165" y="252"/>
                  </a:cubicBezTo>
                  <a:cubicBezTo>
                    <a:pt x="169" y="252"/>
                    <a:pt x="172" y="252"/>
                    <a:pt x="176" y="252"/>
                  </a:cubicBezTo>
                  <a:cubicBezTo>
                    <a:pt x="319" y="240"/>
                    <a:pt x="474" y="240"/>
                    <a:pt x="616" y="192"/>
                  </a:cubicBezTo>
                  <a:cubicBezTo>
                    <a:pt x="688" y="180"/>
                    <a:pt x="688" y="73"/>
                    <a:pt x="616" y="61"/>
                  </a:cubicBezTo>
                  <a:cubicBezTo>
                    <a:pt x="474" y="13"/>
                    <a:pt x="319" y="13"/>
                    <a:pt x="176" y="2"/>
                  </a:cubicBezTo>
                  <a:cubicBezTo>
                    <a:pt x="169" y="1"/>
                    <a:pt x="162" y="0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2" name="Google Shape;14542;p56"/>
            <p:cNvSpPr/>
            <p:nvPr/>
          </p:nvSpPr>
          <p:spPr>
            <a:xfrm>
              <a:off x="3695400" y="2919700"/>
              <a:ext cx="32450" cy="11600"/>
            </a:xfrm>
            <a:custGeom>
              <a:avLst/>
              <a:gdLst/>
              <a:ahLst/>
              <a:cxnLst/>
              <a:rect l="l" t="t" r="r" b="b"/>
              <a:pathLst>
                <a:path w="1298" h="464" extrusionOk="0">
                  <a:moveTo>
                    <a:pt x="807" y="1"/>
                  </a:moveTo>
                  <a:cubicBezTo>
                    <a:pt x="630" y="1"/>
                    <a:pt x="453" y="6"/>
                    <a:pt x="286" y="6"/>
                  </a:cubicBezTo>
                  <a:cubicBezTo>
                    <a:pt x="0" y="6"/>
                    <a:pt x="0" y="434"/>
                    <a:pt x="286" y="458"/>
                  </a:cubicBezTo>
                  <a:cubicBezTo>
                    <a:pt x="460" y="458"/>
                    <a:pt x="640" y="464"/>
                    <a:pt x="815" y="464"/>
                  </a:cubicBezTo>
                  <a:cubicBezTo>
                    <a:pt x="902" y="464"/>
                    <a:pt x="988" y="462"/>
                    <a:pt x="1072" y="458"/>
                  </a:cubicBezTo>
                  <a:cubicBezTo>
                    <a:pt x="1167" y="458"/>
                    <a:pt x="1250" y="399"/>
                    <a:pt x="1286" y="292"/>
                  </a:cubicBezTo>
                  <a:cubicBezTo>
                    <a:pt x="1298" y="244"/>
                    <a:pt x="1298" y="220"/>
                    <a:pt x="1286" y="173"/>
                  </a:cubicBezTo>
                  <a:cubicBezTo>
                    <a:pt x="1250" y="65"/>
                    <a:pt x="1167" y="18"/>
                    <a:pt x="1072" y="6"/>
                  </a:cubicBezTo>
                  <a:cubicBezTo>
                    <a:pt x="984" y="2"/>
                    <a:pt x="896" y="1"/>
                    <a:pt x="80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ubtitle 10">
            <a:extLst>
              <a:ext uri="{FF2B5EF4-FFF2-40B4-BE49-F238E27FC236}">
                <a16:creationId xmlns:a16="http://schemas.microsoft.com/office/drawing/2014/main" id="{3DDCBC49-CC24-A04C-9E50-ADAA6AE6080D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5681328" y="2157958"/>
            <a:ext cx="3361072" cy="572700"/>
          </a:xfrm>
        </p:spPr>
        <p:txBody>
          <a:bodyPr/>
          <a:lstStyle/>
          <a:p>
            <a:r>
              <a:rPr lang="en-SA" dirty="0"/>
              <a:t>Recomndtion System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40"/>
          <p:cNvSpPr txBox="1">
            <a:spLocks noGrp="1"/>
          </p:cNvSpPr>
          <p:nvPr>
            <p:ph type="subTitle" idx="1"/>
          </p:nvPr>
        </p:nvSpPr>
        <p:spPr>
          <a:xfrm>
            <a:off x="2340425" y="1643038"/>
            <a:ext cx="4566000" cy="11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Thanks</a:t>
            </a:r>
            <a:endParaRPr/>
          </a:p>
        </p:txBody>
      </p:sp>
      <p:grpSp>
        <p:nvGrpSpPr>
          <p:cNvPr id="1317" name="Google Shape;1317;p40"/>
          <p:cNvGrpSpPr/>
          <p:nvPr/>
        </p:nvGrpSpPr>
        <p:grpSpPr>
          <a:xfrm rot="10800000">
            <a:off x="6598455" y="1901516"/>
            <a:ext cx="1393920" cy="920170"/>
            <a:chOff x="3463225" y="1863975"/>
            <a:chExt cx="1899850" cy="1254150"/>
          </a:xfrm>
        </p:grpSpPr>
        <p:sp>
          <p:nvSpPr>
            <p:cNvPr id="1318" name="Google Shape;1318;p40"/>
            <p:cNvSpPr/>
            <p:nvPr/>
          </p:nvSpPr>
          <p:spPr>
            <a:xfrm>
              <a:off x="3463225" y="1863975"/>
              <a:ext cx="1014900" cy="1254150"/>
            </a:xfrm>
            <a:custGeom>
              <a:avLst/>
              <a:gdLst/>
              <a:ahLst/>
              <a:cxnLst/>
              <a:rect l="l" t="t" r="r" b="b"/>
              <a:pathLst>
                <a:path w="40596" h="50166" extrusionOk="0">
                  <a:moveTo>
                    <a:pt x="25170" y="5683"/>
                  </a:moveTo>
                  <a:lnTo>
                    <a:pt x="25170" y="5683"/>
                  </a:lnTo>
                  <a:cubicBezTo>
                    <a:pt x="24515" y="6790"/>
                    <a:pt x="23979" y="7981"/>
                    <a:pt x="23515" y="9183"/>
                  </a:cubicBezTo>
                  <a:cubicBezTo>
                    <a:pt x="23551" y="8826"/>
                    <a:pt x="23587" y="8469"/>
                    <a:pt x="23622" y="8112"/>
                  </a:cubicBezTo>
                  <a:cubicBezTo>
                    <a:pt x="23646" y="7838"/>
                    <a:pt x="23527" y="7647"/>
                    <a:pt x="23348" y="7516"/>
                  </a:cubicBezTo>
                  <a:cubicBezTo>
                    <a:pt x="23944" y="6873"/>
                    <a:pt x="24563" y="6266"/>
                    <a:pt x="25170" y="5683"/>
                  </a:cubicBezTo>
                  <a:close/>
                  <a:moveTo>
                    <a:pt x="19503" y="12386"/>
                  </a:moveTo>
                  <a:lnTo>
                    <a:pt x="19503" y="12386"/>
                  </a:lnTo>
                  <a:cubicBezTo>
                    <a:pt x="18503" y="14529"/>
                    <a:pt x="17669" y="16756"/>
                    <a:pt x="17038" y="19018"/>
                  </a:cubicBezTo>
                  <a:cubicBezTo>
                    <a:pt x="16979" y="18887"/>
                    <a:pt x="16859" y="18792"/>
                    <a:pt x="16729" y="18780"/>
                  </a:cubicBezTo>
                  <a:cubicBezTo>
                    <a:pt x="16740" y="18661"/>
                    <a:pt x="16740" y="18530"/>
                    <a:pt x="16764" y="18411"/>
                  </a:cubicBezTo>
                  <a:cubicBezTo>
                    <a:pt x="16788" y="18101"/>
                    <a:pt x="16621" y="17863"/>
                    <a:pt x="16407" y="17708"/>
                  </a:cubicBezTo>
                  <a:cubicBezTo>
                    <a:pt x="17312" y="15863"/>
                    <a:pt x="18348" y="14077"/>
                    <a:pt x="19503" y="12386"/>
                  </a:cubicBezTo>
                  <a:close/>
                  <a:moveTo>
                    <a:pt x="21527" y="16113"/>
                  </a:moveTo>
                  <a:lnTo>
                    <a:pt x="21527" y="16113"/>
                  </a:lnTo>
                  <a:cubicBezTo>
                    <a:pt x="21467" y="19030"/>
                    <a:pt x="21598" y="21970"/>
                    <a:pt x="22098" y="24780"/>
                  </a:cubicBezTo>
                  <a:cubicBezTo>
                    <a:pt x="22039" y="24780"/>
                    <a:pt x="21967" y="24792"/>
                    <a:pt x="21908" y="24792"/>
                  </a:cubicBezTo>
                  <a:cubicBezTo>
                    <a:pt x="21312" y="23316"/>
                    <a:pt x="20824" y="21792"/>
                    <a:pt x="20419" y="20208"/>
                  </a:cubicBezTo>
                  <a:cubicBezTo>
                    <a:pt x="20765" y="18851"/>
                    <a:pt x="21134" y="17482"/>
                    <a:pt x="21527" y="16113"/>
                  </a:cubicBezTo>
                  <a:close/>
                  <a:moveTo>
                    <a:pt x="20038" y="21875"/>
                  </a:moveTo>
                  <a:cubicBezTo>
                    <a:pt x="20288" y="22923"/>
                    <a:pt x="20598" y="23935"/>
                    <a:pt x="20943" y="24923"/>
                  </a:cubicBezTo>
                  <a:cubicBezTo>
                    <a:pt x="20408" y="25030"/>
                    <a:pt x="19884" y="25197"/>
                    <a:pt x="19360" y="25423"/>
                  </a:cubicBezTo>
                  <a:cubicBezTo>
                    <a:pt x="19526" y="24245"/>
                    <a:pt x="19765" y="23054"/>
                    <a:pt x="20038" y="21875"/>
                  </a:cubicBezTo>
                  <a:close/>
                  <a:moveTo>
                    <a:pt x="21205" y="11398"/>
                  </a:moveTo>
                  <a:lnTo>
                    <a:pt x="21205" y="11398"/>
                  </a:lnTo>
                  <a:cubicBezTo>
                    <a:pt x="19860" y="16553"/>
                    <a:pt x="18288" y="21506"/>
                    <a:pt x="17776" y="26340"/>
                  </a:cubicBezTo>
                  <a:cubicBezTo>
                    <a:pt x="17657" y="26435"/>
                    <a:pt x="17550" y="26531"/>
                    <a:pt x="17443" y="26626"/>
                  </a:cubicBezTo>
                  <a:cubicBezTo>
                    <a:pt x="17491" y="21482"/>
                    <a:pt x="19050" y="16208"/>
                    <a:pt x="21205" y="11398"/>
                  </a:cubicBezTo>
                  <a:close/>
                  <a:moveTo>
                    <a:pt x="14764" y="23292"/>
                  </a:moveTo>
                  <a:lnTo>
                    <a:pt x="14764" y="23292"/>
                  </a:lnTo>
                  <a:cubicBezTo>
                    <a:pt x="14704" y="24983"/>
                    <a:pt x="14740" y="26697"/>
                    <a:pt x="14859" y="28364"/>
                  </a:cubicBezTo>
                  <a:cubicBezTo>
                    <a:pt x="14824" y="28281"/>
                    <a:pt x="14776" y="28197"/>
                    <a:pt x="14740" y="28102"/>
                  </a:cubicBezTo>
                  <a:cubicBezTo>
                    <a:pt x="14666" y="27944"/>
                    <a:pt x="14517" y="27860"/>
                    <a:pt x="14376" y="27860"/>
                  </a:cubicBezTo>
                  <a:cubicBezTo>
                    <a:pt x="14358" y="27860"/>
                    <a:pt x="14341" y="27861"/>
                    <a:pt x="14323" y="27864"/>
                  </a:cubicBezTo>
                  <a:cubicBezTo>
                    <a:pt x="14157" y="26531"/>
                    <a:pt x="14216" y="25185"/>
                    <a:pt x="14585" y="23840"/>
                  </a:cubicBezTo>
                  <a:cubicBezTo>
                    <a:pt x="14645" y="23661"/>
                    <a:pt x="14704" y="23471"/>
                    <a:pt x="14764" y="23292"/>
                  </a:cubicBezTo>
                  <a:close/>
                  <a:moveTo>
                    <a:pt x="21551" y="26566"/>
                  </a:moveTo>
                  <a:cubicBezTo>
                    <a:pt x="21670" y="26876"/>
                    <a:pt x="21824" y="27185"/>
                    <a:pt x="21943" y="27507"/>
                  </a:cubicBezTo>
                  <a:cubicBezTo>
                    <a:pt x="20836" y="27638"/>
                    <a:pt x="19884" y="28126"/>
                    <a:pt x="19229" y="29138"/>
                  </a:cubicBezTo>
                  <a:cubicBezTo>
                    <a:pt x="19705" y="27638"/>
                    <a:pt x="20479" y="26792"/>
                    <a:pt x="21551" y="26566"/>
                  </a:cubicBezTo>
                  <a:close/>
                  <a:moveTo>
                    <a:pt x="25896" y="25507"/>
                  </a:moveTo>
                  <a:lnTo>
                    <a:pt x="25896" y="25507"/>
                  </a:lnTo>
                  <a:cubicBezTo>
                    <a:pt x="29123" y="25911"/>
                    <a:pt x="32135" y="27483"/>
                    <a:pt x="34171" y="29793"/>
                  </a:cubicBezTo>
                  <a:cubicBezTo>
                    <a:pt x="33826" y="29555"/>
                    <a:pt x="33469" y="29364"/>
                    <a:pt x="33100" y="29233"/>
                  </a:cubicBezTo>
                  <a:cubicBezTo>
                    <a:pt x="33040" y="29209"/>
                    <a:pt x="32992" y="29198"/>
                    <a:pt x="32933" y="29198"/>
                  </a:cubicBezTo>
                  <a:cubicBezTo>
                    <a:pt x="31707" y="28364"/>
                    <a:pt x="30337" y="27721"/>
                    <a:pt x="28944" y="27340"/>
                  </a:cubicBezTo>
                  <a:cubicBezTo>
                    <a:pt x="27992" y="26578"/>
                    <a:pt x="26968" y="25959"/>
                    <a:pt x="25896" y="25507"/>
                  </a:cubicBezTo>
                  <a:close/>
                  <a:moveTo>
                    <a:pt x="28825" y="29364"/>
                  </a:moveTo>
                  <a:cubicBezTo>
                    <a:pt x="29563" y="30019"/>
                    <a:pt x="30302" y="30864"/>
                    <a:pt x="30945" y="31817"/>
                  </a:cubicBezTo>
                  <a:cubicBezTo>
                    <a:pt x="30075" y="30936"/>
                    <a:pt x="29123" y="30150"/>
                    <a:pt x="28135" y="29495"/>
                  </a:cubicBezTo>
                  <a:cubicBezTo>
                    <a:pt x="28349" y="29436"/>
                    <a:pt x="28587" y="29388"/>
                    <a:pt x="28825" y="29364"/>
                  </a:cubicBezTo>
                  <a:close/>
                  <a:moveTo>
                    <a:pt x="28147" y="31019"/>
                  </a:moveTo>
                  <a:lnTo>
                    <a:pt x="28147" y="31019"/>
                  </a:lnTo>
                  <a:cubicBezTo>
                    <a:pt x="28540" y="31329"/>
                    <a:pt x="28932" y="31686"/>
                    <a:pt x="29325" y="32115"/>
                  </a:cubicBezTo>
                  <a:cubicBezTo>
                    <a:pt x="30659" y="33400"/>
                    <a:pt x="31671" y="34889"/>
                    <a:pt x="32373" y="36567"/>
                  </a:cubicBezTo>
                  <a:cubicBezTo>
                    <a:pt x="31087" y="34615"/>
                    <a:pt x="29683" y="32805"/>
                    <a:pt x="28147" y="31019"/>
                  </a:cubicBezTo>
                  <a:close/>
                  <a:moveTo>
                    <a:pt x="26611" y="30138"/>
                  </a:moveTo>
                  <a:cubicBezTo>
                    <a:pt x="26718" y="30186"/>
                    <a:pt x="26825" y="30221"/>
                    <a:pt x="26908" y="30269"/>
                  </a:cubicBezTo>
                  <a:cubicBezTo>
                    <a:pt x="26670" y="30448"/>
                    <a:pt x="26539" y="30805"/>
                    <a:pt x="26789" y="31103"/>
                  </a:cubicBezTo>
                  <a:cubicBezTo>
                    <a:pt x="28397" y="33055"/>
                    <a:pt x="29778" y="35043"/>
                    <a:pt x="31076" y="37151"/>
                  </a:cubicBezTo>
                  <a:cubicBezTo>
                    <a:pt x="30790" y="36948"/>
                    <a:pt x="30528" y="36758"/>
                    <a:pt x="30254" y="36556"/>
                  </a:cubicBezTo>
                  <a:cubicBezTo>
                    <a:pt x="29218" y="34210"/>
                    <a:pt x="27468" y="31888"/>
                    <a:pt x="25706" y="30793"/>
                  </a:cubicBezTo>
                  <a:cubicBezTo>
                    <a:pt x="25992" y="30543"/>
                    <a:pt x="26301" y="30329"/>
                    <a:pt x="26611" y="30138"/>
                  </a:cubicBezTo>
                  <a:close/>
                  <a:moveTo>
                    <a:pt x="20693" y="30864"/>
                  </a:moveTo>
                  <a:cubicBezTo>
                    <a:pt x="20515" y="31567"/>
                    <a:pt x="20431" y="32365"/>
                    <a:pt x="20467" y="33293"/>
                  </a:cubicBezTo>
                  <a:cubicBezTo>
                    <a:pt x="20539" y="34686"/>
                    <a:pt x="21146" y="36294"/>
                    <a:pt x="22074" y="37818"/>
                  </a:cubicBezTo>
                  <a:cubicBezTo>
                    <a:pt x="21622" y="37449"/>
                    <a:pt x="21193" y="37056"/>
                    <a:pt x="20789" y="36663"/>
                  </a:cubicBezTo>
                  <a:cubicBezTo>
                    <a:pt x="19919" y="34984"/>
                    <a:pt x="19646" y="33174"/>
                    <a:pt x="20003" y="31222"/>
                  </a:cubicBezTo>
                  <a:cubicBezTo>
                    <a:pt x="20241" y="31091"/>
                    <a:pt x="20467" y="30983"/>
                    <a:pt x="20693" y="30864"/>
                  </a:cubicBezTo>
                  <a:close/>
                  <a:moveTo>
                    <a:pt x="31326" y="29710"/>
                  </a:moveTo>
                  <a:cubicBezTo>
                    <a:pt x="31730" y="29888"/>
                    <a:pt x="32111" y="30126"/>
                    <a:pt x="32504" y="30400"/>
                  </a:cubicBezTo>
                  <a:cubicBezTo>
                    <a:pt x="33338" y="31865"/>
                    <a:pt x="35421" y="36056"/>
                    <a:pt x="35278" y="38889"/>
                  </a:cubicBezTo>
                  <a:cubicBezTo>
                    <a:pt x="35040" y="38996"/>
                    <a:pt x="34755" y="39115"/>
                    <a:pt x="34445" y="39258"/>
                  </a:cubicBezTo>
                  <a:cubicBezTo>
                    <a:pt x="34469" y="38973"/>
                    <a:pt x="34505" y="38699"/>
                    <a:pt x="34505" y="38377"/>
                  </a:cubicBezTo>
                  <a:cubicBezTo>
                    <a:pt x="34481" y="38103"/>
                    <a:pt x="34445" y="37806"/>
                    <a:pt x="34385" y="37508"/>
                  </a:cubicBezTo>
                  <a:cubicBezTo>
                    <a:pt x="34350" y="34829"/>
                    <a:pt x="33159" y="32007"/>
                    <a:pt x="31326" y="29710"/>
                  </a:cubicBezTo>
                  <a:close/>
                  <a:moveTo>
                    <a:pt x="24170" y="33984"/>
                  </a:moveTo>
                  <a:cubicBezTo>
                    <a:pt x="25182" y="36103"/>
                    <a:pt x="26575" y="38008"/>
                    <a:pt x="28301" y="39532"/>
                  </a:cubicBezTo>
                  <a:cubicBezTo>
                    <a:pt x="28444" y="39782"/>
                    <a:pt x="28587" y="40044"/>
                    <a:pt x="28742" y="40306"/>
                  </a:cubicBezTo>
                  <a:cubicBezTo>
                    <a:pt x="27754" y="39413"/>
                    <a:pt x="26825" y="38484"/>
                    <a:pt x="25944" y="37484"/>
                  </a:cubicBezTo>
                  <a:cubicBezTo>
                    <a:pt x="23860" y="36258"/>
                    <a:pt x="23289" y="35079"/>
                    <a:pt x="24170" y="33984"/>
                  </a:cubicBezTo>
                  <a:close/>
                  <a:moveTo>
                    <a:pt x="23634" y="36937"/>
                  </a:moveTo>
                  <a:lnTo>
                    <a:pt x="23634" y="36937"/>
                  </a:lnTo>
                  <a:cubicBezTo>
                    <a:pt x="24825" y="38234"/>
                    <a:pt x="26146" y="39425"/>
                    <a:pt x="26920" y="40330"/>
                  </a:cubicBezTo>
                  <a:cubicBezTo>
                    <a:pt x="26492" y="40139"/>
                    <a:pt x="26087" y="39830"/>
                    <a:pt x="25706" y="39365"/>
                  </a:cubicBezTo>
                  <a:cubicBezTo>
                    <a:pt x="24622" y="38699"/>
                    <a:pt x="23968" y="37841"/>
                    <a:pt x="23634" y="36937"/>
                  </a:cubicBezTo>
                  <a:close/>
                  <a:moveTo>
                    <a:pt x="13883" y="30805"/>
                  </a:moveTo>
                  <a:cubicBezTo>
                    <a:pt x="14454" y="32472"/>
                    <a:pt x="15312" y="34127"/>
                    <a:pt x="16359" y="35698"/>
                  </a:cubicBezTo>
                  <a:cubicBezTo>
                    <a:pt x="17086" y="37615"/>
                    <a:pt x="18098" y="39425"/>
                    <a:pt x="19526" y="41020"/>
                  </a:cubicBezTo>
                  <a:cubicBezTo>
                    <a:pt x="18086" y="40235"/>
                    <a:pt x="16788" y="39246"/>
                    <a:pt x="15752" y="37853"/>
                  </a:cubicBezTo>
                  <a:cubicBezTo>
                    <a:pt x="14693" y="36472"/>
                    <a:pt x="13942" y="35043"/>
                    <a:pt x="13811" y="33258"/>
                  </a:cubicBezTo>
                  <a:cubicBezTo>
                    <a:pt x="13764" y="32722"/>
                    <a:pt x="13740" y="31567"/>
                    <a:pt x="13883" y="30805"/>
                  </a:cubicBezTo>
                  <a:close/>
                  <a:moveTo>
                    <a:pt x="23968" y="42140"/>
                  </a:moveTo>
                  <a:lnTo>
                    <a:pt x="23968" y="42140"/>
                  </a:lnTo>
                  <a:cubicBezTo>
                    <a:pt x="25051" y="42961"/>
                    <a:pt x="26206" y="43604"/>
                    <a:pt x="27337" y="43961"/>
                  </a:cubicBezTo>
                  <a:cubicBezTo>
                    <a:pt x="27182" y="44080"/>
                    <a:pt x="27004" y="44164"/>
                    <a:pt x="26825" y="44259"/>
                  </a:cubicBezTo>
                  <a:cubicBezTo>
                    <a:pt x="25789" y="43783"/>
                    <a:pt x="24813" y="42973"/>
                    <a:pt x="23968" y="42140"/>
                  </a:cubicBezTo>
                  <a:close/>
                  <a:moveTo>
                    <a:pt x="15847" y="39925"/>
                  </a:moveTo>
                  <a:cubicBezTo>
                    <a:pt x="18110" y="41997"/>
                    <a:pt x="21122" y="43545"/>
                    <a:pt x="23920" y="44330"/>
                  </a:cubicBezTo>
                  <a:cubicBezTo>
                    <a:pt x="23932" y="44342"/>
                    <a:pt x="23950" y="44342"/>
                    <a:pt x="23969" y="44342"/>
                  </a:cubicBezTo>
                  <a:cubicBezTo>
                    <a:pt x="23988" y="44342"/>
                    <a:pt x="24009" y="44342"/>
                    <a:pt x="24027" y="44354"/>
                  </a:cubicBezTo>
                  <a:lnTo>
                    <a:pt x="24420" y="44664"/>
                  </a:lnTo>
                  <a:cubicBezTo>
                    <a:pt x="24229" y="44652"/>
                    <a:pt x="24027" y="44628"/>
                    <a:pt x="23825" y="44592"/>
                  </a:cubicBezTo>
                  <a:cubicBezTo>
                    <a:pt x="20419" y="44390"/>
                    <a:pt x="17693" y="42533"/>
                    <a:pt x="15847" y="39925"/>
                  </a:cubicBezTo>
                  <a:close/>
                  <a:moveTo>
                    <a:pt x="31588" y="43533"/>
                  </a:moveTo>
                  <a:cubicBezTo>
                    <a:pt x="31980" y="43759"/>
                    <a:pt x="32433" y="43914"/>
                    <a:pt x="32909" y="43973"/>
                  </a:cubicBezTo>
                  <a:cubicBezTo>
                    <a:pt x="32064" y="44522"/>
                    <a:pt x="31033" y="44846"/>
                    <a:pt x="29780" y="44846"/>
                  </a:cubicBezTo>
                  <a:cubicBezTo>
                    <a:pt x="29620" y="44846"/>
                    <a:pt x="29457" y="44841"/>
                    <a:pt x="29290" y="44830"/>
                  </a:cubicBezTo>
                  <a:cubicBezTo>
                    <a:pt x="29718" y="44604"/>
                    <a:pt x="30135" y="44330"/>
                    <a:pt x="30552" y="44033"/>
                  </a:cubicBezTo>
                  <a:cubicBezTo>
                    <a:pt x="30909" y="43914"/>
                    <a:pt x="31254" y="43759"/>
                    <a:pt x="31588" y="43533"/>
                  </a:cubicBezTo>
                  <a:close/>
                  <a:moveTo>
                    <a:pt x="21050" y="45759"/>
                  </a:moveTo>
                  <a:lnTo>
                    <a:pt x="21050" y="45759"/>
                  </a:lnTo>
                  <a:cubicBezTo>
                    <a:pt x="22009" y="46017"/>
                    <a:pt x="22990" y="46150"/>
                    <a:pt x="23973" y="46150"/>
                  </a:cubicBezTo>
                  <a:cubicBezTo>
                    <a:pt x="24759" y="46150"/>
                    <a:pt x="25547" y="46065"/>
                    <a:pt x="26325" y="45890"/>
                  </a:cubicBezTo>
                  <a:cubicBezTo>
                    <a:pt x="27075" y="46307"/>
                    <a:pt x="27849" y="46676"/>
                    <a:pt x="28623" y="46890"/>
                  </a:cubicBezTo>
                  <a:cubicBezTo>
                    <a:pt x="27936" y="47022"/>
                    <a:pt x="27234" y="47087"/>
                    <a:pt x="26528" y="47087"/>
                  </a:cubicBezTo>
                  <a:cubicBezTo>
                    <a:pt x="24676" y="47087"/>
                    <a:pt x="22792" y="46638"/>
                    <a:pt x="21050" y="45759"/>
                  </a:cubicBezTo>
                  <a:close/>
                  <a:moveTo>
                    <a:pt x="29377" y="0"/>
                  </a:moveTo>
                  <a:cubicBezTo>
                    <a:pt x="29260" y="0"/>
                    <a:pt x="29135" y="24"/>
                    <a:pt x="29004" y="75"/>
                  </a:cubicBezTo>
                  <a:cubicBezTo>
                    <a:pt x="12454" y="6397"/>
                    <a:pt x="0" y="43259"/>
                    <a:pt x="22860" y="49676"/>
                  </a:cubicBezTo>
                  <a:cubicBezTo>
                    <a:pt x="24041" y="50009"/>
                    <a:pt x="25216" y="50166"/>
                    <a:pt x="26363" y="50166"/>
                  </a:cubicBezTo>
                  <a:cubicBezTo>
                    <a:pt x="32982" y="50166"/>
                    <a:pt x="38707" y="44944"/>
                    <a:pt x="39529" y="38044"/>
                  </a:cubicBezTo>
                  <a:cubicBezTo>
                    <a:pt x="40596" y="29154"/>
                    <a:pt x="32624" y="22601"/>
                    <a:pt x="24283" y="22601"/>
                  </a:cubicBezTo>
                  <a:cubicBezTo>
                    <a:pt x="24245" y="22601"/>
                    <a:pt x="24208" y="22601"/>
                    <a:pt x="24170" y="22601"/>
                  </a:cubicBezTo>
                  <a:cubicBezTo>
                    <a:pt x="23622" y="15255"/>
                    <a:pt x="25932" y="9600"/>
                    <a:pt x="29802" y="3254"/>
                  </a:cubicBezTo>
                  <a:cubicBezTo>
                    <a:pt x="30052" y="2837"/>
                    <a:pt x="29980" y="2420"/>
                    <a:pt x="29754" y="2111"/>
                  </a:cubicBezTo>
                  <a:cubicBezTo>
                    <a:pt x="29778" y="2099"/>
                    <a:pt x="29813" y="2063"/>
                    <a:pt x="29837" y="2051"/>
                  </a:cubicBezTo>
                  <a:cubicBezTo>
                    <a:pt x="30727" y="1511"/>
                    <a:pt x="30316" y="0"/>
                    <a:pt x="29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4348450" y="1863975"/>
              <a:ext cx="1014625" cy="1254150"/>
            </a:xfrm>
            <a:custGeom>
              <a:avLst/>
              <a:gdLst/>
              <a:ahLst/>
              <a:cxnLst/>
              <a:rect l="l" t="t" r="r" b="b"/>
              <a:pathLst>
                <a:path w="40585" h="50166" extrusionOk="0">
                  <a:moveTo>
                    <a:pt x="25170" y="5683"/>
                  </a:moveTo>
                  <a:lnTo>
                    <a:pt x="25170" y="5683"/>
                  </a:lnTo>
                  <a:cubicBezTo>
                    <a:pt x="24503" y="6790"/>
                    <a:pt x="23980" y="7981"/>
                    <a:pt x="23515" y="9183"/>
                  </a:cubicBezTo>
                  <a:cubicBezTo>
                    <a:pt x="23539" y="8826"/>
                    <a:pt x="23587" y="8469"/>
                    <a:pt x="23622" y="8112"/>
                  </a:cubicBezTo>
                  <a:cubicBezTo>
                    <a:pt x="23646" y="7838"/>
                    <a:pt x="23527" y="7647"/>
                    <a:pt x="23349" y="7516"/>
                  </a:cubicBezTo>
                  <a:cubicBezTo>
                    <a:pt x="23944" y="6873"/>
                    <a:pt x="24551" y="6266"/>
                    <a:pt x="25170" y="5683"/>
                  </a:cubicBezTo>
                  <a:close/>
                  <a:moveTo>
                    <a:pt x="19491" y="12386"/>
                  </a:moveTo>
                  <a:lnTo>
                    <a:pt x="19491" y="12386"/>
                  </a:lnTo>
                  <a:cubicBezTo>
                    <a:pt x="18503" y="14529"/>
                    <a:pt x="17669" y="16756"/>
                    <a:pt x="17038" y="19018"/>
                  </a:cubicBezTo>
                  <a:cubicBezTo>
                    <a:pt x="16979" y="18887"/>
                    <a:pt x="16860" y="18792"/>
                    <a:pt x="16729" y="18780"/>
                  </a:cubicBezTo>
                  <a:cubicBezTo>
                    <a:pt x="16741" y="18661"/>
                    <a:pt x="16741" y="18530"/>
                    <a:pt x="16753" y="18411"/>
                  </a:cubicBezTo>
                  <a:cubicBezTo>
                    <a:pt x="16788" y="18101"/>
                    <a:pt x="16622" y="17863"/>
                    <a:pt x="16395" y="17708"/>
                  </a:cubicBezTo>
                  <a:cubicBezTo>
                    <a:pt x="17312" y="15863"/>
                    <a:pt x="18348" y="14077"/>
                    <a:pt x="19491" y="12386"/>
                  </a:cubicBezTo>
                  <a:close/>
                  <a:moveTo>
                    <a:pt x="21503" y="16113"/>
                  </a:moveTo>
                  <a:cubicBezTo>
                    <a:pt x="21455" y="19030"/>
                    <a:pt x="21598" y="21970"/>
                    <a:pt x="22087" y="24780"/>
                  </a:cubicBezTo>
                  <a:cubicBezTo>
                    <a:pt x="22027" y="24780"/>
                    <a:pt x="21944" y="24792"/>
                    <a:pt x="21896" y="24792"/>
                  </a:cubicBezTo>
                  <a:cubicBezTo>
                    <a:pt x="21301" y="23316"/>
                    <a:pt x="20801" y="21792"/>
                    <a:pt x="20408" y="20208"/>
                  </a:cubicBezTo>
                  <a:cubicBezTo>
                    <a:pt x="20741" y="18851"/>
                    <a:pt x="21110" y="17482"/>
                    <a:pt x="21503" y="16113"/>
                  </a:cubicBezTo>
                  <a:close/>
                  <a:moveTo>
                    <a:pt x="20027" y="21875"/>
                  </a:moveTo>
                  <a:cubicBezTo>
                    <a:pt x="20289" y="22923"/>
                    <a:pt x="20598" y="23935"/>
                    <a:pt x="20932" y="24923"/>
                  </a:cubicBezTo>
                  <a:cubicBezTo>
                    <a:pt x="20408" y="25030"/>
                    <a:pt x="19884" y="25197"/>
                    <a:pt x="19360" y="25423"/>
                  </a:cubicBezTo>
                  <a:cubicBezTo>
                    <a:pt x="19527" y="24245"/>
                    <a:pt x="19765" y="23054"/>
                    <a:pt x="20027" y="21875"/>
                  </a:cubicBezTo>
                  <a:close/>
                  <a:moveTo>
                    <a:pt x="21205" y="11398"/>
                  </a:moveTo>
                  <a:lnTo>
                    <a:pt x="21205" y="11398"/>
                  </a:lnTo>
                  <a:cubicBezTo>
                    <a:pt x="19848" y="16553"/>
                    <a:pt x="18288" y="21506"/>
                    <a:pt x="17765" y="26340"/>
                  </a:cubicBezTo>
                  <a:cubicBezTo>
                    <a:pt x="17645" y="26435"/>
                    <a:pt x="17538" y="26531"/>
                    <a:pt x="17443" y="26626"/>
                  </a:cubicBezTo>
                  <a:cubicBezTo>
                    <a:pt x="17479" y="21482"/>
                    <a:pt x="19050" y="16208"/>
                    <a:pt x="21205" y="11398"/>
                  </a:cubicBezTo>
                  <a:close/>
                  <a:moveTo>
                    <a:pt x="14752" y="23292"/>
                  </a:moveTo>
                  <a:cubicBezTo>
                    <a:pt x="14681" y="24983"/>
                    <a:pt x="14717" y="26697"/>
                    <a:pt x="14836" y="28364"/>
                  </a:cubicBezTo>
                  <a:cubicBezTo>
                    <a:pt x="14800" y="28281"/>
                    <a:pt x="14764" y="28197"/>
                    <a:pt x="14717" y="28102"/>
                  </a:cubicBezTo>
                  <a:cubicBezTo>
                    <a:pt x="14653" y="27944"/>
                    <a:pt x="14505" y="27860"/>
                    <a:pt x="14356" y="27860"/>
                  </a:cubicBezTo>
                  <a:cubicBezTo>
                    <a:pt x="14337" y="27860"/>
                    <a:pt x="14318" y="27861"/>
                    <a:pt x="14300" y="27864"/>
                  </a:cubicBezTo>
                  <a:cubicBezTo>
                    <a:pt x="14133" y="26531"/>
                    <a:pt x="14216" y="25185"/>
                    <a:pt x="14562" y="23840"/>
                  </a:cubicBezTo>
                  <a:cubicBezTo>
                    <a:pt x="14633" y="23661"/>
                    <a:pt x="14681" y="23471"/>
                    <a:pt x="14752" y="23292"/>
                  </a:cubicBezTo>
                  <a:close/>
                  <a:moveTo>
                    <a:pt x="21551" y="26566"/>
                  </a:moveTo>
                  <a:cubicBezTo>
                    <a:pt x="21670" y="26876"/>
                    <a:pt x="21813" y="27185"/>
                    <a:pt x="21932" y="27507"/>
                  </a:cubicBezTo>
                  <a:cubicBezTo>
                    <a:pt x="20836" y="27638"/>
                    <a:pt x="19884" y="28126"/>
                    <a:pt x="19229" y="29138"/>
                  </a:cubicBezTo>
                  <a:cubicBezTo>
                    <a:pt x="19705" y="27638"/>
                    <a:pt x="20479" y="26792"/>
                    <a:pt x="21551" y="26566"/>
                  </a:cubicBezTo>
                  <a:close/>
                  <a:moveTo>
                    <a:pt x="25897" y="25507"/>
                  </a:moveTo>
                  <a:lnTo>
                    <a:pt x="25897" y="25507"/>
                  </a:lnTo>
                  <a:cubicBezTo>
                    <a:pt x="29123" y="25911"/>
                    <a:pt x="32112" y="27483"/>
                    <a:pt x="34171" y="29793"/>
                  </a:cubicBezTo>
                  <a:cubicBezTo>
                    <a:pt x="33826" y="29555"/>
                    <a:pt x="33469" y="29364"/>
                    <a:pt x="33100" y="29233"/>
                  </a:cubicBezTo>
                  <a:cubicBezTo>
                    <a:pt x="33040" y="29209"/>
                    <a:pt x="32993" y="29198"/>
                    <a:pt x="32933" y="29198"/>
                  </a:cubicBezTo>
                  <a:cubicBezTo>
                    <a:pt x="31695" y="28364"/>
                    <a:pt x="30326" y="27721"/>
                    <a:pt x="28945" y="27340"/>
                  </a:cubicBezTo>
                  <a:cubicBezTo>
                    <a:pt x="27992" y="26578"/>
                    <a:pt x="26968" y="25959"/>
                    <a:pt x="25897" y="25507"/>
                  </a:cubicBezTo>
                  <a:close/>
                  <a:moveTo>
                    <a:pt x="28825" y="29364"/>
                  </a:moveTo>
                  <a:cubicBezTo>
                    <a:pt x="29552" y="30019"/>
                    <a:pt x="30302" y="30864"/>
                    <a:pt x="30945" y="31817"/>
                  </a:cubicBezTo>
                  <a:cubicBezTo>
                    <a:pt x="30076" y="30936"/>
                    <a:pt x="29123" y="30150"/>
                    <a:pt x="28123" y="29495"/>
                  </a:cubicBezTo>
                  <a:cubicBezTo>
                    <a:pt x="28349" y="29436"/>
                    <a:pt x="28587" y="29388"/>
                    <a:pt x="28825" y="29364"/>
                  </a:cubicBezTo>
                  <a:close/>
                  <a:moveTo>
                    <a:pt x="28123" y="31019"/>
                  </a:moveTo>
                  <a:lnTo>
                    <a:pt x="28123" y="31019"/>
                  </a:lnTo>
                  <a:cubicBezTo>
                    <a:pt x="28540" y="31329"/>
                    <a:pt x="28933" y="31686"/>
                    <a:pt x="29302" y="32115"/>
                  </a:cubicBezTo>
                  <a:cubicBezTo>
                    <a:pt x="30635" y="33400"/>
                    <a:pt x="31659" y="34889"/>
                    <a:pt x="32350" y="36567"/>
                  </a:cubicBezTo>
                  <a:cubicBezTo>
                    <a:pt x="31076" y="34615"/>
                    <a:pt x="29659" y="32805"/>
                    <a:pt x="28123" y="31019"/>
                  </a:cubicBezTo>
                  <a:close/>
                  <a:moveTo>
                    <a:pt x="26611" y="30138"/>
                  </a:moveTo>
                  <a:cubicBezTo>
                    <a:pt x="26718" y="30186"/>
                    <a:pt x="26813" y="30221"/>
                    <a:pt x="26909" y="30269"/>
                  </a:cubicBezTo>
                  <a:cubicBezTo>
                    <a:pt x="26670" y="30448"/>
                    <a:pt x="26539" y="30805"/>
                    <a:pt x="26789" y="31103"/>
                  </a:cubicBezTo>
                  <a:cubicBezTo>
                    <a:pt x="28397" y="33055"/>
                    <a:pt x="29778" y="35043"/>
                    <a:pt x="31076" y="37151"/>
                  </a:cubicBezTo>
                  <a:cubicBezTo>
                    <a:pt x="30790" y="36948"/>
                    <a:pt x="30528" y="36758"/>
                    <a:pt x="30254" y="36556"/>
                  </a:cubicBezTo>
                  <a:cubicBezTo>
                    <a:pt x="29218" y="34210"/>
                    <a:pt x="27468" y="31888"/>
                    <a:pt x="25706" y="30793"/>
                  </a:cubicBezTo>
                  <a:cubicBezTo>
                    <a:pt x="25980" y="30543"/>
                    <a:pt x="26301" y="30329"/>
                    <a:pt x="26611" y="30138"/>
                  </a:cubicBezTo>
                  <a:close/>
                  <a:moveTo>
                    <a:pt x="20682" y="30864"/>
                  </a:moveTo>
                  <a:lnTo>
                    <a:pt x="20682" y="30864"/>
                  </a:lnTo>
                  <a:cubicBezTo>
                    <a:pt x="20503" y="31567"/>
                    <a:pt x="20432" y="32365"/>
                    <a:pt x="20467" y="33293"/>
                  </a:cubicBezTo>
                  <a:cubicBezTo>
                    <a:pt x="20539" y="34686"/>
                    <a:pt x="21146" y="36294"/>
                    <a:pt x="22075" y="37818"/>
                  </a:cubicBezTo>
                  <a:cubicBezTo>
                    <a:pt x="21622" y="37449"/>
                    <a:pt x="21194" y="37056"/>
                    <a:pt x="20789" y="36663"/>
                  </a:cubicBezTo>
                  <a:cubicBezTo>
                    <a:pt x="19908" y="34984"/>
                    <a:pt x="19646" y="33174"/>
                    <a:pt x="20003" y="31222"/>
                  </a:cubicBezTo>
                  <a:cubicBezTo>
                    <a:pt x="20241" y="31091"/>
                    <a:pt x="20467" y="30983"/>
                    <a:pt x="20682" y="30864"/>
                  </a:cubicBezTo>
                  <a:close/>
                  <a:moveTo>
                    <a:pt x="31326" y="29710"/>
                  </a:moveTo>
                  <a:lnTo>
                    <a:pt x="31326" y="29710"/>
                  </a:lnTo>
                  <a:cubicBezTo>
                    <a:pt x="31731" y="29888"/>
                    <a:pt x="32112" y="30126"/>
                    <a:pt x="32504" y="30400"/>
                  </a:cubicBezTo>
                  <a:cubicBezTo>
                    <a:pt x="33338" y="31865"/>
                    <a:pt x="35422" y="36056"/>
                    <a:pt x="35267" y="38889"/>
                  </a:cubicBezTo>
                  <a:cubicBezTo>
                    <a:pt x="35029" y="38996"/>
                    <a:pt x="34743" y="39115"/>
                    <a:pt x="34433" y="39258"/>
                  </a:cubicBezTo>
                  <a:cubicBezTo>
                    <a:pt x="34469" y="38973"/>
                    <a:pt x="34493" y="38699"/>
                    <a:pt x="34493" y="38377"/>
                  </a:cubicBezTo>
                  <a:cubicBezTo>
                    <a:pt x="34481" y="38103"/>
                    <a:pt x="34433" y="37806"/>
                    <a:pt x="34374" y="37508"/>
                  </a:cubicBezTo>
                  <a:cubicBezTo>
                    <a:pt x="34350" y="34829"/>
                    <a:pt x="33159" y="32007"/>
                    <a:pt x="31326" y="29710"/>
                  </a:cubicBezTo>
                  <a:close/>
                  <a:moveTo>
                    <a:pt x="24158" y="33984"/>
                  </a:moveTo>
                  <a:lnTo>
                    <a:pt x="24158" y="33984"/>
                  </a:lnTo>
                  <a:cubicBezTo>
                    <a:pt x="25170" y="36103"/>
                    <a:pt x="26563" y="38008"/>
                    <a:pt x="28290" y="39532"/>
                  </a:cubicBezTo>
                  <a:cubicBezTo>
                    <a:pt x="28421" y="39782"/>
                    <a:pt x="28575" y="40044"/>
                    <a:pt x="28718" y="40306"/>
                  </a:cubicBezTo>
                  <a:cubicBezTo>
                    <a:pt x="27742" y="39413"/>
                    <a:pt x="26801" y="38484"/>
                    <a:pt x="25920" y="37484"/>
                  </a:cubicBezTo>
                  <a:cubicBezTo>
                    <a:pt x="23837" y="36258"/>
                    <a:pt x="23277" y="35079"/>
                    <a:pt x="24158" y="33984"/>
                  </a:cubicBezTo>
                  <a:close/>
                  <a:moveTo>
                    <a:pt x="23622" y="36937"/>
                  </a:moveTo>
                  <a:cubicBezTo>
                    <a:pt x="24813" y="38234"/>
                    <a:pt x="26135" y="39425"/>
                    <a:pt x="26909" y="40330"/>
                  </a:cubicBezTo>
                  <a:cubicBezTo>
                    <a:pt x="26468" y="40139"/>
                    <a:pt x="26075" y="39830"/>
                    <a:pt x="25682" y="39365"/>
                  </a:cubicBezTo>
                  <a:cubicBezTo>
                    <a:pt x="24611" y="38699"/>
                    <a:pt x="23956" y="37841"/>
                    <a:pt x="23622" y="36937"/>
                  </a:cubicBezTo>
                  <a:close/>
                  <a:moveTo>
                    <a:pt x="13883" y="30805"/>
                  </a:moveTo>
                  <a:cubicBezTo>
                    <a:pt x="14455" y="32472"/>
                    <a:pt x="15312" y="34127"/>
                    <a:pt x="16348" y="35698"/>
                  </a:cubicBezTo>
                  <a:cubicBezTo>
                    <a:pt x="17086" y="37615"/>
                    <a:pt x="18098" y="39425"/>
                    <a:pt x="19527" y="41020"/>
                  </a:cubicBezTo>
                  <a:cubicBezTo>
                    <a:pt x="18074" y="40235"/>
                    <a:pt x="16764" y="39246"/>
                    <a:pt x="15740" y="37853"/>
                  </a:cubicBezTo>
                  <a:cubicBezTo>
                    <a:pt x="14693" y="36472"/>
                    <a:pt x="13931" y="35043"/>
                    <a:pt x="13812" y="33258"/>
                  </a:cubicBezTo>
                  <a:cubicBezTo>
                    <a:pt x="13764" y="32722"/>
                    <a:pt x="13740" y="31567"/>
                    <a:pt x="13883" y="30805"/>
                  </a:cubicBezTo>
                  <a:close/>
                  <a:moveTo>
                    <a:pt x="23956" y="42140"/>
                  </a:moveTo>
                  <a:lnTo>
                    <a:pt x="23956" y="42140"/>
                  </a:lnTo>
                  <a:cubicBezTo>
                    <a:pt x="25051" y="42961"/>
                    <a:pt x="26206" y="43604"/>
                    <a:pt x="27337" y="43961"/>
                  </a:cubicBezTo>
                  <a:cubicBezTo>
                    <a:pt x="27170" y="44080"/>
                    <a:pt x="26992" y="44164"/>
                    <a:pt x="26813" y="44259"/>
                  </a:cubicBezTo>
                  <a:cubicBezTo>
                    <a:pt x="25789" y="43783"/>
                    <a:pt x="24813" y="42973"/>
                    <a:pt x="23956" y="42140"/>
                  </a:cubicBezTo>
                  <a:close/>
                  <a:moveTo>
                    <a:pt x="15848" y="39925"/>
                  </a:moveTo>
                  <a:lnTo>
                    <a:pt x="15848" y="39925"/>
                  </a:lnTo>
                  <a:cubicBezTo>
                    <a:pt x="18110" y="41997"/>
                    <a:pt x="21122" y="43545"/>
                    <a:pt x="23920" y="44330"/>
                  </a:cubicBezTo>
                  <a:cubicBezTo>
                    <a:pt x="23932" y="44342"/>
                    <a:pt x="23950" y="44342"/>
                    <a:pt x="23968" y="44342"/>
                  </a:cubicBezTo>
                  <a:cubicBezTo>
                    <a:pt x="23986" y="44342"/>
                    <a:pt x="24003" y="44342"/>
                    <a:pt x="24015" y="44354"/>
                  </a:cubicBezTo>
                  <a:lnTo>
                    <a:pt x="24420" y="44664"/>
                  </a:lnTo>
                  <a:cubicBezTo>
                    <a:pt x="24230" y="44652"/>
                    <a:pt x="24015" y="44628"/>
                    <a:pt x="23825" y="44592"/>
                  </a:cubicBezTo>
                  <a:cubicBezTo>
                    <a:pt x="20420" y="44390"/>
                    <a:pt x="17681" y="42533"/>
                    <a:pt x="15848" y="39925"/>
                  </a:cubicBezTo>
                  <a:close/>
                  <a:moveTo>
                    <a:pt x="31576" y="43533"/>
                  </a:moveTo>
                  <a:cubicBezTo>
                    <a:pt x="31981" y="43759"/>
                    <a:pt x="32433" y="43914"/>
                    <a:pt x="32909" y="43973"/>
                  </a:cubicBezTo>
                  <a:cubicBezTo>
                    <a:pt x="32065" y="44522"/>
                    <a:pt x="31033" y="44846"/>
                    <a:pt x="29780" y="44846"/>
                  </a:cubicBezTo>
                  <a:cubicBezTo>
                    <a:pt x="29621" y="44846"/>
                    <a:pt x="29457" y="44841"/>
                    <a:pt x="29290" y="44830"/>
                  </a:cubicBezTo>
                  <a:cubicBezTo>
                    <a:pt x="29718" y="44604"/>
                    <a:pt x="30135" y="44330"/>
                    <a:pt x="30552" y="44033"/>
                  </a:cubicBezTo>
                  <a:cubicBezTo>
                    <a:pt x="30909" y="43914"/>
                    <a:pt x="31254" y="43759"/>
                    <a:pt x="31576" y="43533"/>
                  </a:cubicBezTo>
                  <a:close/>
                  <a:moveTo>
                    <a:pt x="21039" y="45759"/>
                  </a:moveTo>
                  <a:lnTo>
                    <a:pt x="21039" y="45759"/>
                  </a:lnTo>
                  <a:cubicBezTo>
                    <a:pt x="21998" y="46017"/>
                    <a:pt x="22982" y="46150"/>
                    <a:pt x="23968" y="46150"/>
                  </a:cubicBezTo>
                  <a:cubicBezTo>
                    <a:pt x="24757" y="46150"/>
                    <a:pt x="25547" y="46065"/>
                    <a:pt x="26325" y="45890"/>
                  </a:cubicBezTo>
                  <a:cubicBezTo>
                    <a:pt x="27063" y="46307"/>
                    <a:pt x="27849" y="46676"/>
                    <a:pt x="28623" y="46890"/>
                  </a:cubicBezTo>
                  <a:cubicBezTo>
                    <a:pt x="27936" y="47022"/>
                    <a:pt x="27235" y="47087"/>
                    <a:pt x="26528" y="47087"/>
                  </a:cubicBezTo>
                  <a:cubicBezTo>
                    <a:pt x="24676" y="47087"/>
                    <a:pt x="22788" y="46638"/>
                    <a:pt x="21039" y="45759"/>
                  </a:cubicBezTo>
                  <a:close/>
                  <a:moveTo>
                    <a:pt x="29377" y="0"/>
                  </a:moveTo>
                  <a:cubicBezTo>
                    <a:pt x="29260" y="0"/>
                    <a:pt x="29135" y="24"/>
                    <a:pt x="29004" y="75"/>
                  </a:cubicBezTo>
                  <a:cubicBezTo>
                    <a:pt x="12454" y="6397"/>
                    <a:pt x="0" y="43259"/>
                    <a:pt x="22860" y="49676"/>
                  </a:cubicBezTo>
                  <a:cubicBezTo>
                    <a:pt x="24041" y="50009"/>
                    <a:pt x="25216" y="50166"/>
                    <a:pt x="26363" y="50166"/>
                  </a:cubicBezTo>
                  <a:cubicBezTo>
                    <a:pt x="32982" y="50166"/>
                    <a:pt x="38707" y="44944"/>
                    <a:pt x="39529" y="38044"/>
                  </a:cubicBezTo>
                  <a:cubicBezTo>
                    <a:pt x="40584" y="29154"/>
                    <a:pt x="32601" y="22601"/>
                    <a:pt x="24283" y="22601"/>
                  </a:cubicBezTo>
                  <a:cubicBezTo>
                    <a:pt x="24245" y="22601"/>
                    <a:pt x="24208" y="22601"/>
                    <a:pt x="24170" y="22601"/>
                  </a:cubicBezTo>
                  <a:cubicBezTo>
                    <a:pt x="23611" y="15255"/>
                    <a:pt x="25920" y="9600"/>
                    <a:pt x="29790" y="3254"/>
                  </a:cubicBezTo>
                  <a:cubicBezTo>
                    <a:pt x="30040" y="2837"/>
                    <a:pt x="29968" y="2420"/>
                    <a:pt x="29742" y="2111"/>
                  </a:cubicBezTo>
                  <a:cubicBezTo>
                    <a:pt x="29778" y="2099"/>
                    <a:pt x="29814" y="2063"/>
                    <a:pt x="29837" y="2051"/>
                  </a:cubicBezTo>
                  <a:cubicBezTo>
                    <a:pt x="30727" y="1511"/>
                    <a:pt x="30317" y="0"/>
                    <a:pt x="29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0" name="Google Shape;1320;p40"/>
          <p:cNvGrpSpPr/>
          <p:nvPr/>
        </p:nvGrpSpPr>
        <p:grpSpPr>
          <a:xfrm>
            <a:off x="946314" y="1345007"/>
            <a:ext cx="1393920" cy="920170"/>
            <a:chOff x="3463225" y="1863975"/>
            <a:chExt cx="1899850" cy="1254150"/>
          </a:xfrm>
        </p:grpSpPr>
        <p:sp>
          <p:nvSpPr>
            <p:cNvPr id="1321" name="Google Shape;1321;p40"/>
            <p:cNvSpPr/>
            <p:nvPr/>
          </p:nvSpPr>
          <p:spPr>
            <a:xfrm>
              <a:off x="3463225" y="1863975"/>
              <a:ext cx="1014900" cy="1254150"/>
            </a:xfrm>
            <a:custGeom>
              <a:avLst/>
              <a:gdLst/>
              <a:ahLst/>
              <a:cxnLst/>
              <a:rect l="l" t="t" r="r" b="b"/>
              <a:pathLst>
                <a:path w="40596" h="50166" extrusionOk="0">
                  <a:moveTo>
                    <a:pt x="25170" y="5683"/>
                  </a:moveTo>
                  <a:lnTo>
                    <a:pt x="25170" y="5683"/>
                  </a:lnTo>
                  <a:cubicBezTo>
                    <a:pt x="24515" y="6790"/>
                    <a:pt x="23979" y="7981"/>
                    <a:pt x="23515" y="9183"/>
                  </a:cubicBezTo>
                  <a:cubicBezTo>
                    <a:pt x="23551" y="8826"/>
                    <a:pt x="23587" y="8469"/>
                    <a:pt x="23622" y="8112"/>
                  </a:cubicBezTo>
                  <a:cubicBezTo>
                    <a:pt x="23646" y="7838"/>
                    <a:pt x="23527" y="7647"/>
                    <a:pt x="23348" y="7516"/>
                  </a:cubicBezTo>
                  <a:cubicBezTo>
                    <a:pt x="23944" y="6873"/>
                    <a:pt x="24563" y="6266"/>
                    <a:pt x="25170" y="5683"/>
                  </a:cubicBezTo>
                  <a:close/>
                  <a:moveTo>
                    <a:pt x="19503" y="12386"/>
                  </a:moveTo>
                  <a:lnTo>
                    <a:pt x="19503" y="12386"/>
                  </a:lnTo>
                  <a:cubicBezTo>
                    <a:pt x="18503" y="14529"/>
                    <a:pt x="17669" y="16756"/>
                    <a:pt x="17038" y="19018"/>
                  </a:cubicBezTo>
                  <a:cubicBezTo>
                    <a:pt x="16979" y="18887"/>
                    <a:pt x="16859" y="18792"/>
                    <a:pt x="16729" y="18780"/>
                  </a:cubicBezTo>
                  <a:cubicBezTo>
                    <a:pt x="16740" y="18661"/>
                    <a:pt x="16740" y="18530"/>
                    <a:pt x="16764" y="18411"/>
                  </a:cubicBezTo>
                  <a:cubicBezTo>
                    <a:pt x="16788" y="18101"/>
                    <a:pt x="16621" y="17863"/>
                    <a:pt x="16407" y="17708"/>
                  </a:cubicBezTo>
                  <a:cubicBezTo>
                    <a:pt x="17312" y="15863"/>
                    <a:pt x="18348" y="14077"/>
                    <a:pt x="19503" y="12386"/>
                  </a:cubicBezTo>
                  <a:close/>
                  <a:moveTo>
                    <a:pt x="21527" y="16113"/>
                  </a:moveTo>
                  <a:lnTo>
                    <a:pt x="21527" y="16113"/>
                  </a:lnTo>
                  <a:cubicBezTo>
                    <a:pt x="21467" y="19030"/>
                    <a:pt x="21598" y="21970"/>
                    <a:pt x="22098" y="24780"/>
                  </a:cubicBezTo>
                  <a:cubicBezTo>
                    <a:pt x="22039" y="24780"/>
                    <a:pt x="21967" y="24792"/>
                    <a:pt x="21908" y="24792"/>
                  </a:cubicBezTo>
                  <a:cubicBezTo>
                    <a:pt x="21312" y="23316"/>
                    <a:pt x="20824" y="21792"/>
                    <a:pt x="20419" y="20208"/>
                  </a:cubicBezTo>
                  <a:cubicBezTo>
                    <a:pt x="20765" y="18851"/>
                    <a:pt x="21134" y="17482"/>
                    <a:pt x="21527" y="16113"/>
                  </a:cubicBezTo>
                  <a:close/>
                  <a:moveTo>
                    <a:pt x="20038" y="21875"/>
                  </a:moveTo>
                  <a:cubicBezTo>
                    <a:pt x="20288" y="22923"/>
                    <a:pt x="20598" y="23935"/>
                    <a:pt x="20943" y="24923"/>
                  </a:cubicBezTo>
                  <a:cubicBezTo>
                    <a:pt x="20408" y="25030"/>
                    <a:pt x="19884" y="25197"/>
                    <a:pt x="19360" y="25423"/>
                  </a:cubicBezTo>
                  <a:cubicBezTo>
                    <a:pt x="19526" y="24245"/>
                    <a:pt x="19765" y="23054"/>
                    <a:pt x="20038" y="21875"/>
                  </a:cubicBezTo>
                  <a:close/>
                  <a:moveTo>
                    <a:pt x="21205" y="11398"/>
                  </a:moveTo>
                  <a:lnTo>
                    <a:pt x="21205" y="11398"/>
                  </a:lnTo>
                  <a:cubicBezTo>
                    <a:pt x="19860" y="16553"/>
                    <a:pt x="18288" y="21506"/>
                    <a:pt x="17776" y="26340"/>
                  </a:cubicBezTo>
                  <a:cubicBezTo>
                    <a:pt x="17657" y="26435"/>
                    <a:pt x="17550" y="26531"/>
                    <a:pt x="17443" y="26626"/>
                  </a:cubicBezTo>
                  <a:cubicBezTo>
                    <a:pt x="17491" y="21482"/>
                    <a:pt x="19050" y="16208"/>
                    <a:pt x="21205" y="11398"/>
                  </a:cubicBezTo>
                  <a:close/>
                  <a:moveTo>
                    <a:pt x="14764" y="23292"/>
                  </a:moveTo>
                  <a:lnTo>
                    <a:pt x="14764" y="23292"/>
                  </a:lnTo>
                  <a:cubicBezTo>
                    <a:pt x="14704" y="24983"/>
                    <a:pt x="14740" y="26697"/>
                    <a:pt x="14859" y="28364"/>
                  </a:cubicBezTo>
                  <a:cubicBezTo>
                    <a:pt x="14824" y="28281"/>
                    <a:pt x="14776" y="28197"/>
                    <a:pt x="14740" y="28102"/>
                  </a:cubicBezTo>
                  <a:cubicBezTo>
                    <a:pt x="14666" y="27944"/>
                    <a:pt x="14517" y="27860"/>
                    <a:pt x="14376" y="27860"/>
                  </a:cubicBezTo>
                  <a:cubicBezTo>
                    <a:pt x="14358" y="27860"/>
                    <a:pt x="14341" y="27861"/>
                    <a:pt x="14323" y="27864"/>
                  </a:cubicBezTo>
                  <a:cubicBezTo>
                    <a:pt x="14157" y="26531"/>
                    <a:pt x="14216" y="25185"/>
                    <a:pt x="14585" y="23840"/>
                  </a:cubicBezTo>
                  <a:cubicBezTo>
                    <a:pt x="14645" y="23661"/>
                    <a:pt x="14704" y="23471"/>
                    <a:pt x="14764" y="23292"/>
                  </a:cubicBezTo>
                  <a:close/>
                  <a:moveTo>
                    <a:pt x="21551" y="26566"/>
                  </a:moveTo>
                  <a:cubicBezTo>
                    <a:pt x="21670" y="26876"/>
                    <a:pt x="21824" y="27185"/>
                    <a:pt x="21943" y="27507"/>
                  </a:cubicBezTo>
                  <a:cubicBezTo>
                    <a:pt x="20836" y="27638"/>
                    <a:pt x="19884" y="28126"/>
                    <a:pt x="19229" y="29138"/>
                  </a:cubicBezTo>
                  <a:cubicBezTo>
                    <a:pt x="19705" y="27638"/>
                    <a:pt x="20479" y="26792"/>
                    <a:pt x="21551" y="26566"/>
                  </a:cubicBezTo>
                  <a:close/>
                  <a:moveTo>
                    <a:pt x="25896" y="25507"/>
                  </a:moveTo>
                  <a:lnTo>
                    <a:pt x="25896" y="25507"/>
                  </a:lnTo>
                  <a:cubicBezTo>
                    <a:pt x="29123" y="25911"/>
                    <a:pt x="32135" y="27483"/>
                    <a:pt x="34171" y="29793"/>
                  </a:cubicBezTo>
                  <a:cubicBezTo>
                    <a:pt x="33826" y="29555"/>
                    <a:pt x="33469" y="29364"/>
                    <a:pt x="33100" y="29233"/>
                  </a:cubicBezTo>
                  <a:cubicBezTo>
                    <a:pt x="33040" y="29209"/>
                    <a:pt x="32992" y="29198"/>
                    <a:pt x="32933" y="29198"/>
                  </a:cubicBezTo>
                  <a:cubicBezTo>
                    <a:pt x="31707" y="28364"/>
                    <a:pt x="30337" y="27721"/>
                    <a:pt x="28944" y="27340"/>
                  </a:cubicBezTo>
                  <a:cubicBezTo>
                    <a:pt x="27992" y="26578"/>
                    <a:pt x="26968" y="25959"/>
                    <a:pt x="25896" y="25507"/>
                  </a:cubicBezTo>
                  <a:close/>
                  <a:moveTo>
                    <a:pt x="28825" y="29364"/>
                  </a:moveTo>
                  <a:cubicBezTo>
                    <a:pt x="29563" y="30019"/>
                    <a:pt x="30302" y="30864"/>
                    <a:pt x="30945" y="31817"/>
                  </a:cubicBezTo>
                  <a:cubicBezTo>
                    <a:pt x="30075" y="30936"/>
                    <a:pt x="29123" y="30150"/>
                    <a:pt x="28135" y="29495"/>
                  </a:cubicBezTo>
                  <a:cubicBezTo>
                    <a:pt x="28349" y="29436"/>
                    <a:pt x="28587" y="29388"/>
                    <a:pt x="28825" y="29364"/>
                  </a:cubicBezTo>
                  <a:close/>
                  <a:moveTo>
                    <a:pt x="28147" y="31019"/>
                  </a:moveTo>
                  <a:lnTo>
                    <a:pt x="28147" y="31019"/>
                  </a:lnTo>
                  <a:cubicBezTo>
                    <a:pt x="28540" y="31329"/>
                    <a:pt x="28932" y="31686"/>
                    <a:pt x="29325" y="32115"/>
                  </a:cubicBezTo>
                  <a:cubicBezTo>
                    <a:pt x="30659" y="33400"/>
                    <a:pt x="31671" y="34889"/>
                    <a:pt x="32373" y="36567"/>
                  </a:cubicBezTo>
                  <a:cubicBezTo>
                    <a:pt x="31087" y="34615"/>
                    <a:pt x="29683" y="32805"/>
                    <a:pt x="28147" y="31019"/>
                  </a:cubicBezTo>
                  <a:close/>
                  <a:moveTo>
                    <a:pt x="26611" y="30138"/>
                  </a:moveTo>
                  <a:cubicBezTo>
                    <a:pt x="26718" y="30186"/>
                    <a:pt x="26825" y="30221"/>
                    <a:pt x="26908" y="30269"/>
                  </a:cubicBezTo>
                  <a:cubicBezTo>
                    <a:pt x="26670" y="30448"/>
                    <a:pt x="26539" y="30805"/>
                    <a:pt x="26789" y="31103"/>
                  </a:cubicBezTo>
                  <a:cubicBezTo>
                    <a:pt x="28397" y="33055"/>
                    <a:pt x="29778" y="35043"/>
                    <a:pt x="31076" y="37151"/>
                  </a:cubicBezTo>
                  <a:cubicBezTo>
                    <a:pt x="30790" y="36948"/>
                    <a:pt x="30528" y="36758"/>
                    <a:pt x="30254" y="36556"/>
                  </a:cubicBezTo>
                  <a:cubicBezTo>
                    <a:pt x="29218" y="34210"/>
                    <a:pt x="27468" y="31888"/>
                    <a:pt x="25706" y="30793"/>
                  </a:cubicBezTo>
                  <a:cubicBezTo>
                    <a:pt x="25992" y="30543"/>
                    <a:pt x="26301" y="30329"/>
                    <a:pt x="26611" y="30138"/>
                  </a:cubicBezTo>
                  <a:close/>
                  <a:moveTo>
                    <a:pt x="20693" y="30864"/>
                  </a:moveTo>
                  <a:cubicBezTo>
                    <a:pt x="20515" y="31567"/>
                    <a:pt x="20431" y="32365"/>
                    <a:pt x="20467" y="33293"/>
                  </a:cubicBezTo>
                  <a:cubicBezTo>
                    <a:pt x="20539" y="34686"/>
                    <a:pt x="21146" y="36294"/>
                    <a:pt x="22074" y="37818"/>
                  </a:cubicBezTo>
                  <a:cubicBezTo>
                    <a:pt x="21622" y="37449"/>
                    <a:pt x="21193" y="37056"/>
                    <a:pt x="20789" y="36663"/>
                  </a:cubicBezTo>
                  <a:cubicBezTo>
                    <a:pt x="19919" y="34984"/>
                    <a:pt x="19646" y="33174"/>
                    <a:pt x="20003" y="31222"/>
                  </a:cubicBezTo>
                  <a:cubicBezTo>
                    <a:pt x="20241" y="31091"/>
                    <a:pt x="20467" y="30983"/>
                    <a:pt x="20693" y="30864"/>
                  </a:cubicBezTo>
                  <a:close/>
                  <a:moveTo>
                    <a:pt x="31326" y="29710"/>
                  </a:moveTo>
                  <a:cubicBezTo>
                    <a:pt x="31730" y="29888"/>
                    <a:pt x="32111" y="30126"/>
                    <a:pt x="32504" y="30400"/>
                  </a:cubicBezTo>
                  <a:cubicBezTo>
                    <a:pt x="33338" y="31865"/>
                    <a:pt x="35421" y="36056"/>
                    <a:pt x="35278" y="38889"/>
                  </a:cubicBezTo>
                  <a:cubicBezTo>
                    <a:pt x="35040" y="38996"/>
                    <a:pt x="34755" y="39115"/>
                    <a:pt x="34445" y="39258"/>
                  </a:cubicBezTo>
                  <a:cubicBezTo>
                    <a:pt x="34469" y="38973"/>
                    <a:pt x="34505" y="38699"/>
                    <a:pt x="34505" y="38377"/>
                  </a:cubicBezTo>
                  <a:cubicBezTo>
                    <a:pt x="34481" y="38103"/>
                    <a:pt x="34445" y="37806"/>
                    <a:pt x="34385" y="37508"/>
                  </a:cubicBezTo>
                  <a:cubicBezTo>
                    <a:pt x="34350" y="34829"/>
                    <a:pt x="33159" y="32007"/>
                    <a:pt x="31326" y="29710"/>
                  </a:cubicBezTo>
                  <a:close/>
                  <a:moveTo>
                    <a:pt x="24170" y="33984"/>
                  </a:moveTo>
                  <a:cubicBezTo>
                    <a:pt x="25182" y="36103"/>
                    <a:pt x="26575" y="38008"/>
                    <a:pt x="28301" y="39532"/>
                  </a:cubicBezTo>
                  <a:cubicBezTo>
                    <a:pt x="28444" y="39782"/>
                    <a:pt x="28587" y="40044"/>
                    <a:pt x="28742" y="40306"/>
                  </a:cubicBezTo>
                  <a:cubicBezTo>
                    <a:pt x="27754" y="39413"/>
                    <a:pt x="26825" y="38484"/>
                    <a:pt x="25944" y="37484"/>
                  </a:cubicBezTo>
                  <a:cubicBezTo>
                    <a:pt x="23860" y="36258"/>
                    <a:pt x="23289" y="35079"/>
                    <a:pt x="24170" y="33984"/>
                  </a:cubicBezTo>
                  <a:close/>
                  <a:moveTo>
                    <a:pt x="23634" y="36937"/>
                  </a:moveTo>
                  <a:lnTo>
                    <a:pt x="23634" y="36937"/>
                  </a:lnTo>
                  <a:cubicBezTo>
                    <a:pt x="24825" y="38234"/>
                    <a:pt x="26146" y="39425"/>
                    <a:pt x="26920" y="40330"/>
                  </a:cubicBezTo>
                  <a:cubicBezTo>
                    <a:pt x="26492" y="40139"/>
                    <a:pt x="26087" y="39830"/>
                    <a:pt x="25706" y="39365"/>
                  </a:cubicBezTo>
                  <a:cubicBezTo>
                    <a:pt x="24622" y="38699"/>
                    <a:pt x="23968" y="37841"/>
                    <a:pt x="23634" y="36937"/>
                  </a:cubicBezTo>
                  <a:close/>
                  <a:moveTo>
                    <a:pt x="13883" y="30805"/>
                  </a:moveTo>
                  <a:cubicBezTo>
                    <a:pt x="14454" y="32472"/>
                    <a:pt x="15312" y="34127"/>
                    <a:pt x="16359" y="35698"/>
                  </a:cubicBezTo>
                  <a:cubicBezTo>
                    <a:pt x="17086" y="37615"/>
                    <a:pt x="18098" y="39425"/>
                    <a:pt x="19526" y="41020"/>
                  </a:cubicBezTo>
                  <a:cubicBezTo>
                    <a:pt x="18086" y="40235"/>
                    <a:pt x="16788" y="39246"/>
                    <a:pt x="15752" y="37853"/>
                  </a:cubicBezTo>
                  <a:cubicBezTo>
                    <a:pt x="14693" y="36472"/>
                    <a:pt x="13942" y="35043"/>
                    <a:pt x="13811" y="33258"/>
                  </a:cubicBezTo>
                  <a:cubicBezTo>
                    <a:pt x="13764" y="32722"/>
                    <a:pt x="13740" y="31567"/>
                    <a:pt x="13883" y="30805"/>
                  </a:cubicBezTo>
                  <a:close/>
                  <a:moveTo>
                    <a:pt x="23968" y="42140"/>
                  </a:moveTo>
                  <a:lnTo>
                    <a:pt x="23968" y="42140"/>
                  </a:lnTo>
                  <a:cubicBezTo>
                    <a:pt x="25051" y="42961"/>
                    <a:pt x="26206" y="43604"/>
                    <a:pt x="27337" y="43961"/>
                  </a:cubicBezTo>
                  <a:cubicBezTo>
                    <a:pt x="27182" y="44080"/>
                    <a:pt x="27004" y="44164"/>
                    <a:pt x="26825" y="44259"/>
                  </a:cubicBezTo>
                  <a:cubicBezTo>
                    <a:pt x="25789" y="43783"/>
                    <a:pt x="24813" y="42973"/>
                    <a:pt x="23968" y="42140"/>
                  </a:cubicBezTo>
                  <a:close/>
                  <a:moveTo>
                    <a:pt x="15847" y="39925"/>
                  </a:moveTo>
                  <a:cubicBezTo>
                    <a:pt x="18110" y="41997"/>
                    <a:pt x="21122" y="43545"/>
                    <a:pt x="23920" y="44330"/>
                  </a:cubicBezTo>
                  <a:cubicBezTo>
                    <a:pt x="23932" y="44342"/>
                    <a:pt x="23950" y="44342"/>
                    <a:pt x="23969" y="44342"/>
                  </a:cubicBezTo>
                  <a:cubicBezTo>
                    <a:pt x="23988" y="44342"/>
                    <a:pt x="24009" y="44342"/>
                    <a:pt x="24027" y="44354"/>
                  </a:cubicBezTo>
                  <a:lnTo>
                    <a:pt x="24420" y="44664"/>
                  </a:lnTo>
                  <a:cubicBezTo>
                    <a:pt x="24229" y="44652"/>
                    <a:pt x="24027" y="44628"/>
                    <a:pt x="23825" y="44592"/>
                  </a:cubicBezTo>
                  <a:cubicBezTo>
                    <a:pt x="20419" y="44390"/>
                    <a:pt x="17693" y="42533"/>
                    <a:pt x="15847" y="39925"/>
                  </a:cubicBezTo>
                  <a:close/>
                  <a:moveTo>
                    <a:pt x="31588" y="43533"/>
                  </a:moveTo>
                  <a:cubicBezTo>
                    <a:pt x="31980" y="43759"/>
                    <a:pt x="32433" y="43914"/>
                    <a:pt x="32909" y="43973"/>
                  </a:cubicBezTo>
                  <a:cubicBezTo>
                    <a:pt x="32064" y="44522"/>
                    <a:pt x="31033" y="44846"/>
                    <a:pt x="29780" y="44846"/>
                  </a:cubicBezTo>
                  <a:cubicBezTo>
                    <a:pt x="29620" y="44846"/>
                    <a:pt x="29457" y="44841"/>
                    <a:pt x="29290" y="44830"/>
                  </a:cubicBezTo>
                  <a:cubicBezTo>
                    <a:pt x="29718" y="44604"/>
                    <a:pt x="30135" y="44330"/>
                    <a:pt x="30552" y="44033"/>
                  </a:cubicBezTo>
                  <a:cubicBezTo>
                    <a:pt x="30909" y="43914"/>
                    <a:pt x="31254" y="43759"/>
                    <a:pt x="31588" y="43533"/>
                  </a:cubicBezTo>
                  <a:close/>
                  <a:moveTo>
                    <a:pt x="21050" y="45759"/>
                  </a:moveTo>
                  <a:lnTo>
                    <a:pt x="21050" y="45759"/>
                  </a:lnTo>
                  <a:cubicBezTo>
                    <a:pt x="22009" y="46017"/>
                    <a:pt x="22990" y="46150"/>
                    <a:pt x="23973" y="46150"/>
                  </a:cubicBezTo>
                  <a:cubicBezTo>
                    <a:pt x="24759" y="46150"/>
                    <a:pt x="25547" y="46065"/>
                    <a:pt x="26325" y="45890"/>
                  </a:cubicBezTo>
                  <a:cubicBezTo>
                    <a:pt x="27075" y="46307"/>
                    <a:pt x="27849" y="46676"/>
                    <a:pt x="28623" y="46890"/>
                  </a:cubicBezTo>
                  <a:cubicBezTo>
                    <a:pt x="27936" y="47022"/>
                    <a:pt x="27234" y="47087"/>
                    <a:pt x="26528" y="47087"/>
                  </a:cubicBezTo>
                  <a:cubicBezTo>
                    <a:pt x="24676" y="47087"/>
                    <a:pt x="22792" y="46638"/>
                    <a:pt x="21050" y="45759"/>
                  </a:cubicBezTo>
                  <a:close/>
                  <a:moveTo>
                    <a:pt x="29377" y="0"/>
                  </a:moveTo>
                  <a:cubicBezTo>
                    <a:pt x="29260" y="0"/>
                    <a:pt x="29135" y="24"/>
                    <a:pt x="29004" y="75"/>
                  </a:cubicBezTo>
                  <a:cubicBezTo>
                    <a:pt x="12454" y="6397"/>
                    <a:pt x="0" y="43259"/>
                    <a:pt x="22860" y="49676"/>
                  </a:cubicBezTo>
                  <a:cubicBezTo>
                    <a:pt x="24041" y="50009"/>
                    <a:pt x="25216" y="50166"/>
                    <a:pt x="26363" y="50166"/>
                  </a:cubicBezTo>
                  <a:cubicBezTo>
                    <a:pt x="32982" y="50166"/>
                    <a:pt x="38707" y="44944"/>
                    <a:pt x="39529" y="38044"/>
                  </a:cubicBezTo>
                  <a:cubicBezTo>
                    <a:pt x="40596" y="29154"/>
                    <a:pt x="32624" y="22601"/>
                    <a:pt x="24283" y="22601"/>
                  </a:cubicBezTo>
                  <a:cubicBezTo>
                    <a:pt x="24245" y="22601"/>
                    <a:pt x="24208" y="22601"/>
                    <a:pt x="24170" y="22601"/>
                  </a:cubicBezTo>
                  <a:cubicBezTo>
                    <a:pt x="23622" y="15255"/>
                    <a:pt x="25932" y="9600"/>
                    <a:pt x="29802" y="3254"/>
                  </a:cubicBezTo>
                  <a:cubicBezTo>
                    <a:pt x="30052" y="2837"/>
                    <a:pt x="29980" y="2420"/>
                    <a:pt x="29754" y="2111"/>
                  </a:cubicBezTo>
                  <a:cubicBezTo>
                    <a:pt x="29778" y="2099"/>
                    <a:pt x="29813" y="2063"/>
                    <a:pt x="29837" y="2051"/>
                  </a:cubicBezTo>
                  <a:cubicBezTo>
                    <a:pt x="30727" y="1511"/>
                    <a:pt x="30316" y="0"/>
                    <a:pt x="29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0"/>
            <p:cNvSpPr/>
            <p:nvPr/>
          </p:nvSpPr>
          <p:spPr>
            <a:xfrm>
              <a:off x="4348450" y="1863975"/>
              <a:ext cx="1014625" cy="1254150"/>
            </a:xfrm>
            <a:custGeom>
              <a:avLst/>
              <a:gdLst/>
              <a:ahLst/>
              <a:cxnLst/>
              <a:rect l="l" t="t" r="r" b="b"/>
              <a:pathLst>
                <a:path w="40585" h="50166" extrusionOk="0">
                  <a:moveTo>
                    <a:pt x="25170" y="5683"/>
                  </a:moveTo>
                  <a:lnTo>
                    <a:pt x="25170" y="5683"/>
                  </a:lnTo>
                  <a:cubicBezTo>
                    <a:pt x="24503" y="6790"/>
                    <a:pt x="23980" y="7981"/>
                    <a:pt x="23515" y="9183"/>
                  </a:cubicBezTo>
                  <a:cubicBezTo>
                    <a:pt x="23539" y="8826"/>
                    <a:pt x="23587" y="8469"/>
                    <a:pt x="23622" y="8112"/>
                  </a:cubicBezTo>
                  <a:cubicBezTo>
                    <a:pt x="23646" y="7838"/>
                    <a:pt x="23527" y="7647"/>
                    <a:pt x="23349" y="7516"/>
                  </a:cubicBezTo>
                  <a:cubicBezTo>
                    <a:pt x="23944" y="6873"/>
                    <a:pt x="24551" y="6266"/>
                    <a:pt x="25170" y="5683"/>
                  </a:cubicBezTo>
                  <a:close/>
                  <a:moveTo>
                    <a:pt x="19491" y="12386"/>
                  </a:moveTo>
                  <a:lnTo>
                    <a:pt x="19491" y="12386"/>
                  </a:lnTo>
                  <a:cubicBezTo>
                    <a:pt x="18503" y="14529"/>
                    <a:pt x="17669" y="16756"/>
                    <a:pt x="17038" y="19018"/>
                  </a:cubicBezTo>
                  <a:cubicBezTo>
                    <a:pt x="16979" y="18887"/>
                    <a:pt x="16860" y="18792"/>
                    <a:pt x="16729" y="18780"/>
                  </a:cubicBezTo>
                  <a:cubicBezTo>
                    <a:pt x="16741" y="18661"/>
                    <a:pt x="16741" y="18530"/>
                    <a:pt x="16753" y="18411"/>
                  </a:cubicBezTo>
                  <a:cubicBezTo>
                    <a:pt x="16788" y="18101"/>
                    <a:pt x="16622" y="17863"/>
                    <a:pt x="16395" y="17708"/>
                  </a:cubicBezTo>
                  <a:cubicBezTo>
                    <a:pt x="17312" y="15863"/>
                    <a:pt x="18348" y="14077"/>
                    <a:pt x="19491" y="12386"/>
                  </a:cubicBezTo>
                  <a:close/>
                  <a:moveTo>
                    <a:pt x="21503" y="16113"/>
                  </a:moveTo>
                  <a:cubicBezTo>
                    <a:pt x="21455" y="19030"/>
                    <a:pt x="21598" y="21970"/>
                    <a:pt x="22087" y="24780"/>
                  </a:cubicBezTo>
                  <a:cubicBezTo>
                    <a:pt x="22027" y="24780"/>
                    <a:pt x="21944" y="24792"/>
                    <a:pt x="21896" y="24792"/>
                  </a:cubicBezTo>
                  <a:cubicBezTo>
                    <a:pt x="21301" y="23316"/>
                    <a:pt x="20801" y="21792"/>
                    <a:pt x="20408" y="20208"/>
                  </a:cubicBezTo>
                  <a:cubicBezTo>
                    <a:pt x="20741" y="18851"/>
                    <a:pt x="21110" y="17482"/>
                    <a:pt x="21503" y="16113"/>
                  </a:cubicBezTo>
                  <a:close/>
                  <a:moveTo>
                    <a:pt x="20027" y="21875"/>
                  </a:moveTo>
                  <a:cubicBezTo>
                    <a:pt x="20289" y="22923"/>
                    <a:pt x="20598" y="23935"/>
                    <a:pt x="20932" y="24923"/>
                  </a:cubicBezTo>
                  <a:cubicBezTo>
                    <a:pt x="20408" y="25030"/>
                    <a:pt x="19884" y="25197"/>
                    <a:pt x="19360" y="25423"/>
                  </a:cubicBezTo>
                  <a:cubicBezTo>
                    <a:pt x="19527" y="24245"/>
                    <a:pt x="19765" y="23054"/>
                    <a:pt x="20027" y="21875"/>
                  </a:cubicBezTo>
                  <a:close/>
                  <a:moveTo>
                    <a:pt x="21205" y="11398"/>
                  </a:moveTo>
                  <a:lnTo>
                    <a:pt x="21205" y="11398"/>
                  </a:lnTo>
                  <a:cubicBezTo>
                    <a:pt x="19848" y="16553"/>
                    <a:pt x="18288" y="21506"/>
                    <a:pt x="17765" y="26340"/>
                  </a:cubicBezTo>
                  <a:cubicBezTo>
                    <a:pt x="17645" y="26435"/>
                    <a:pt x="17538" y="26531"/>
                    <a:pt x="17443" y="26626"/>
                  </a:cubicBezTo>
                  <a:cubicBezTo>
                    <a:pt x="17479" y="21482"/>
                    <a:pt x="19050" y="16208"/>
                    <a:pt x="21205" y="11398"/>
                  </a:cubicBezTo>
                  <a:close/>
                  <a:moveTo>
                    <a:pt x="14752" y="23292"/>
                  </a:moveTo>
                  <a:cubicBezTo>
                    <a:pt x="14681" y="24983"/>
                    <a:pt x="14717" y="26697"/>
                    <a:pt x="14836" y="28364"/>
                  </a:cubicBezTo>
                  <a:cubicBezTo>
                    <a:pt x="14800" y="28281"/>
                    <a:pt x="14764" y="28197"/>
                    <a:pt x="14717" y="28102"/>
                  </a:cubicBezTo>
                  <a:cubicBezTo>
                    <a:pt x="14653" y="27944"/>
                    <a:pt x="14505" y="27860"/>
                    <a:pt x="14356" y="27860"/>
                  </a:cubicBezTo>
                  <a:cubicBezTo>
                    <a:pt x="14337" y="27860"/>
                    <a:pt x="14318" y="27861"/>
                    <a:pt x="14300" y="27864"/>
                  </a:cubicBezTo>
                  <a:cubicBezTo>
                    <a:pt x="14133" y="26531"/>
                    <a:pt x="14216" y="25185"/>
                    <a:pt x="14562" y="23840"/>
                  </a:cubicBezTo>
                  <a:cubicBezTo>
                    <a:pt x="14633" y="23661"/>
                    <a:pt x="14681" y="23471"/>
                    <a:pt x="14752" y="23292"/>
                  </a:cubicBezTo>
                  <a:close/>
                  <a:moveTo>
                    <a:pt x="21551" y="26566"/>
                  </a:moveTo>
                  <a:cubicBezTo>
                    <a:pt x="21670" y="26876"/>
                    <a:pt x="21813" y="27185"/>
                    <a:pt x="21932" y="27507"/>
                  </a:cubicBezTo>
                  <a:cubicBezTo>
                    <a:pt x="20836" y="27638"/>
                    <a:pt x="19884" y="28126"/>
                    <a:pt x="19229" y="29138"/>
                  </a:cubicBezTo>
                  <a:cubicBezTo>
                    <a:pt x="19705" y="27638"/>
                    <a:pt x="20479" y="26792"/>
                    <a:pt x="21551" y="26566"/>
                  </a:cubicBezTo>
                  <a:close/>
                  <a:moveTo>
                    <a:pt x="25897" y="25507"/>
                  </a:moveTo>
                  <a:lnTo>
                    <a:pt x="25897" y="25507"/>
                  </a:lnTo>
                  <a:cubicBezTo>
                    <a:pt x="29123" y="25911"/>
                    <a:pt x="32112" y="27483"/>
                    <a:pt x="34171" y="29793"/>
                  </a:cubicBezTo>
                  <a:cubicBezTo>
                    <a:pt x="33826" y="29555"/>
                    <a:pt x="33469" y="29364"/>
                    <a:pt x="33100" y="29233"/>
                  </a:cubicBezTo>
                  <a:cubicBezTo>
                    <a:pt x="33040" y="29209"/>
                    <a:pt x="32993" y="29198"/>
                    <a:pt x="32933" y="29198"/>
                  </a:cubicBezTo>
                  <a:cubicBezTo>
                    <a:pt x="31695" y="28364"/>
                    <a:pt x="30326" y="27721"/>
                    <a:pt x="28945" y="27340"/>
                  </a:cubicBezTo>
                  <a:cubicBezTo>
                    <a:pt x="27992" y="26578"/>
                    <a:pt x="26968" y="25959"/>
                    <a:pt x="25897" y="25507"/>
                  </a:cubicBezTo>
                  <a:close/>
                  <a:moveTo>
                    <a:pt x="28825" y="29364"/>
                  </a:moveTo>
                  <a:cubicBezTo>
                    <a:pt x="29552" y="30019"/>
                    <a:pt x="30302" y="30864"/>
                    <a:pt x="30945" y="31817"/>
                  </a:cubicBezTo>
                  <a:cubicBezTo>
                    <a:pt x="30076" y="30936"/>
                    <a:pt x="29123" y="30150"/>
                    <a:pt x="28123" y="29495"/>
                  </a:cubicBezTo>
                  <a:cubicBezTo>
                    <a:pt x="28349" y="29436"/>
                    <a:pt x="28587" y="29388"/>
                    <a:pt x="28825" y="29364"/>
                  </a:cubicBezTo>
                  <a:close/>
                  <a:moveTo>
                    <a:pt x="28123" y="31019"/>
                  </a:moveTo>
                  <a:lnTo>
                    <a:pt x="28123" y="31019"/>
                  </a:lnTo>
                  <a:cubicBezTo>
                    <a:pt x="28540" y="31329"/>
                    <a:pt x="28933" y="31686"/>
                    <a:pt x="29302" y="32115"/>
                  </a:cubicBezTo>
                  <a:cubicBezTo>
                    <a:pt x="30635" y="33400"/>
                    <a:pt x="31659" y="34889"/>
                    <a:pt x="32350" y="36567"/>
                  </a:cubicBezTo>
                  <a:cubicBezTo>
                    <a:pt x="31076" y="34615"/>
                    <a:pt x="29659" y="32805"/>
                    <a:pt x="28123" y="31019"/>
                  </a:cubicBezTo>
                  <a:close/>
                  <a:moveTo>
                    <a:pt x="26611" y="30138"/>
                  </a:moveTo>
                  <a:cubicBezTo>
                    <a:pt x="26718" y="30186"/>
                    <a:pt x="26813" y="30221"/>
                    <a:pt x="26909" y="30269"/>
                  </a:cubicBezTo>
                  <a:cubicBezTo>
                    <a:pt x="26670" y="30448"/>
                    <a:pt x="26539" y="30805"/>
                    <a:pt x="26789" y="31103"/>
                  </a:cubicBezTo>
                  <a:cubicBezTo>
                    <a:pt x="28397" y="33055"/>
                    <a:pt x="29778" y="35043"/>
                    <a:pt x="31076" y="37151"/>
                  </a:cubicBezTo>
                  <a:cubicBezTo>
                    <a:pt x="30790" y="36948"/>
                    <a:pt x="30528" y="36758"/>
                    <a:pt x="30254" y="36556"/>
                  </a:cubicBezTo>
                  <a:cubicBezTo>
                    <a:pt x="29218" y="34210"/>
                    <a:pt x="27468" y="31888"/>
                    <a:pt x="25706" y="30793"/>
                  </a:cubicBezTo>
                  <a:cubicBezTo>
                    <a:pt x="25980" y="30543"/>
                    <a:pt x="26301" y="30329"/>
                    <a:pt x="26611" y="30138"/>
                  </a:cubicBezTo>
                  <a:close/>
                  <a:moveTo>
                    <a:pt x="20682" y="30864"/>
                  </a:moveTo>
                  <a:lnTo>
                    <a:pt x="20682" y="30864"/>
                  </a:lnTo>
                  <a:cubicBezTo>
                    <a:pt x="20503" y="31567"/>
                    <a:pt x="20432" y="32365"/>
                    <a:pt x="20467" y="33293"/>
                  </a:cubicBezTo>
                  <a:cubicBezTo>
                    <a:pt x="20539" y="34686"/>
                    <a:pt x="21146" y="36294"/>
                    <a:pt x="22075" y="37818"/>
                  </a:cubicBezTo>
                  <a:cubicBezTo>
                    <a:pt x="21622" y="37449"/>
                    <a:pt x="21194" y="37056"/>
                    <a:pt x="20789" y="36663"/>
                  </a:cubicBezTo>
                  <a:cubicBezTo>
                    <a:pt x="19908" y="34984"/>
                    <a:pt x="19646" y="33174"/>
                    <a:pt x="20003" y="31222"/>
                  </a:cubicBezTo>
                  <a:cubicBezTo>
                    <a:pt x="20241" y="31091"/>
                    <a:pt x="20467" y="30983"/>
                    <a:pt x="20682" y="30864"/>
                  </a:cubicBezTo>
                  <a:close/>
                  <a:moveTo>
                    <a:pt x="31326" y="29710"/>
                  </a:moveTo>
                  <a:lnTo>
                    <a:pt x="31326" y="29710"/>
                  </a:lnTo>
                  <a:cubicBezTo>
                    <a:pt x="31731" y="29888"/>
                    <a:pt x="32112" y="30126"/>
                    <a:pt x="32504" y="30400"/>
                  </a:cubicBezTo>
                  <a:cubicBezTo>
                    <a:pt x="33338" y="31865"/>
                    <a:pt x="35422" y="36056"/>
                    <a:pt x="35267" y="38889"/>
                  </a:cubicBezTo>
                  <a:cubicBezTo>
                    <a:pt x="35029" y="38996"/>
                    <a:pt x="34743" y="39115"/>
                    <a:pt x="34433" y="39258"/>
                  </a:cubicBezTo>
                  <a:cubicBezTo>
                    <a:pt x="34469" y="38973"/>
                    <a:pt x="34493" y="38699"/>
                    <a:pt x="34493" y="38377"/>
                  </a:cubicBezTo>
                  <a:cubicBezTo>
                    <a:pt x="34481" y="38103"/>
                    <a:pt x="34433" y="37806"/>
                    <a:pt x="34374" y="37508"/>
                  </a:cubicBezTo>
                  <a:cubicBezTo>
                    <a:pt x="34350" y="34829"/>
                    <a:pt x="33159" y="32007"/>
                    <a:pt x="31326" y="29710"/>
                  </a:cubicBezTo>
                  <a:close/>
                  <a:moveTo>
                    <a:pt x="24158" y="33984"/>
                  </a:moveTo>
                  <a:lnTo>
                    <a:pt x="24158" y="33984"/>
                  </a:lnTo>
                  <a:cubicBezTo>
                    <a:pt x="25170" y="36103"/>
                    <a:pt x="26563" y="38008"/>
                    <a:pt x="28290" y="39532"/>
                  </a:cubicBezTo>
                  <a:cubicBezTo>
                    <a:pt x="28421" y="39782"/>
                    <a:pt x="28575" y="40044"/>
                    <a:pt x="28718" y="40306"/>
                  </a:cubicBezTo>
                  <a:cubicBezTo>
                    <a:pt x="27742" y="39413"/>
                    <a:pt x="26801" y="38484"/>
                    <a:pt x="25920" y="37484"/>
                  </a:cubicBezTo>
                  <a:cubicBezTo>
                    <a:pt x="23837" y="36258"/>
                    <a:pt x="23277" y="35079"/>
                    <a:pt x="24158" y="33984"/>
                  </a:cubicBezTo>
                  <a:close/>
                  <a:moveTo>
                    <a:pt x="23622" y="36937"/>
                  </a:moveTo>
                  <a:cubicBezTo>
                    <a:pt x="24813" y="38234"/>
                    <a:pt x="26135" y="39425"/>
                    <a:pt x="26909" y="40330"/>
                  </a:cubicBezTo>
                  <a:cubicBezTo>
                    <a:pt x="26468" y="40139"/>
                    <a:pt x="26075" y="39830"/>
                    <a:pt x="25682" y="39365"/>
                  </a:cubicBezTo>
                  <a:cubicBezTo>
                    <a:pt x="24611" y="38699"/>
                    <a:pt x="23956" y="37841"/>
                    <a:pt x="23622" y="36937"/>
                  </a:cubicBezTo>
                  <a:close/>
                  <a:moveTo>
                    <a:pt x="13883" y="30805"/>
                  </a:moveTo>
                  <a:cubicBezTo>
                    <a:pt x="14455" y="32472"/>
                    <a:pt x="15312" y="34127"/>
                    <a:pt x="16348" y="35698"/>
                  </a:cubicBezTo>
                  <a:cubicBezTo>
                    <a:pt x="17086" y="37615"/>
                    <a:pt x="18098" y="39425"/>
                    <a:pt x="19527" y="41020"/>
                  </a:cubicBezTo>
                  <a:cubicBezTo>
                    <a:pt x="18074" y="40235"/>
                    <a:pt x="16764" y="39246"/>
                    <a:pt x="15740" y="37853"/>
                  </a:cubicBezTo>
                  <a:cubicBezTo>
                    <a:pt x="14693" y="36472"/>
                    <a:pt x="13931" y="35043"/>
                    <a:pt x="13812" y="33258"/>
                  </a:cubicBezTo>
                  <a:cubicBezTo>
                    <a:pt x="13764" y="32722"/>
                    <a:pt x="13740" y="31567"/>
                    <a:pt x="13883" y="30805"/>
                  </a:cubicBezTo>
                  <a:close/>
                  <a:moveTo>
                    <a:pt x="23956" y="42140"/>
                  </a:moveTo>
                  <a:lnTo>
                    <a:pt x="23956" y="42140"/>
                  </a:lnTo>
                  <a:cubicBezTo>
                    <a:pt x="25051" y="42961"/>
                    <a:pt x="26206" y="43604"/>
                    <a:pt x="27337" y="43961"/>
                  </a:cubicBezTo>
                  <a:cubicBezTo>
                    <a:pt x="27170" y="44080"/>
                    <a:pt x="26992" y="44164"/>
                    <a:pt x="26813" y="44259"/>
                  </a:cubicBezTo>
                  <a:cubicBezTo>
                    <a:pt x="25789" y="43783"/>
                    <a:pt x="24813" y="42973"/>
                    <a:pt x="23956" y="42140"/>
                  </a:cubicBezTo>
                  <a:close/>
                  <a:moveTo>
                    <a:pt x="15848" y="39925"/>
                  </a:moveTo>
                  <a:lnTo>
                    <a:pt x="15848" y="39925"/>
                  </a:lnTo>
                  <a:cubicBezTo>
                    <a:pt x="18110" y="41997"/>
                    <a:pt x="21122" y="43545"/>
                    <a:pt x="23920" y="44330"/>
                  </a:cubicBezTo>
                  <a:cubicBezTo>
                    <a:pt x="23932" y="44342"/>
                    <a:pt x="23950" y="44342"/>
                    <a:pt x="23968" y="44342"/>
                  </a:cubicBezTo>
                  <a:cubicBezTo>
                    <a:pt x="23986" y="44342"/>
                    <a:pt x="24003" y="44342"/>
                    <a:pt x="24015" y="44354"/>
                  </a:cubicBezTo>
                  <a:lnTo>
                    <a:pt x="24420" y="44664"/>
                  </a:lnTo>
                  <a:cubicBezTo>
                    <a:pt x="24230" y="44652"/>
                    <a:pt x="24015" y="44628"/>
                    <a:pt x="23825" y="44592"/>
                  </a:cubicBezTo>
                  <a:cubicBezTo>
                    <a:pt x="20420" y="44390"/>
                    <a:pt x="17681" y="42533"/>
                    <a:pt x="15848" y="39925"/>
                  </a:cubicBezTo>
                  <a:close/>
                  <a:moveTo>
                    <a:pt x="31576" y="43533"/>
                  </a:moveTo>
                  <a:cubicBezTo>
                    <a:pt x="31981" y="43759"/>
                    <a:pt x="32433" y="43914"/>
                    <a:pt x="32909" y="43973"/>
                  </a:cubicBezTo>
                  <a:cubicBezTo>
                    <a:pt x="32065" y="44522"/>
                    <a:pt x="31033" y="44846"/>
                    <a:pt x="29780" y="44846"/>
                  </a:cubicBezTo>
                  <a:cubicBezTo>
                    <a:pt x="29621" y="44846"/>
                    <a:pt x="29457" y="44841"/>
                    <a:pt x="29290" y="44830"/>
                  </a:cubicBezTo>
                  <a:cubicBezTo>
                    <a:pt x="29718" y="44604"/>
                    <a:pt x="30135" y="44330"/>
                    <a:pt x="30552" y="44033"/>
                  </a:cubicBezTo>
                  <a:cubicBezTo>
                    <a:pt x="30909" y="43914"/>
                    <a:pt x="31254" y="43759"/>
                    <a:pt x="31576" y="43533"/>
                  </a:cubicBezTo>
                  <a:close/>
                  <a:moveTo>
                    <a:pt x="21039" y="45759"/>
                  </a:moveTo>
                  <a:lnTo>
                    <a:pt x="21039" y="45759"/>
                  </a:lnTo>
                  <a:cubicBezTo>
                    <a:pt x="21998" y="46017"/>
                    <a:pt x="22982" y="46150"/>
                    <a:pt x="23968" y="46150"/>
                  </a:cubicBezTo>
                  <a:cubicBezTo>
                    <a:pt x="24757" y="46150"/>
                    <a:pt x="25547" y="46065"/>
                    <a:pt x="26325" y="45890"/>
                  </a:cubicBezTo>
                  <a:cubicBezTo>
                    <a:pt x="27063" y="46307"/>
                    <a:pt x="27849" y="46676"/>
                    <a:pt x="28623" y="46890"/>
                  </a:cubicBezTo>
                  <a:cubicBezTo>
                    <a:pt x="27936" y="47022"/>
                    <a:pt x="27235" y="47087"/>
                    <a:pt x="26528" y="47087"/>
                  </a:cubicBezTo>
                  <a:cubicBezTo>
                    <a:pt x="24676" y="47087"/>
                    <a:pt x="22788" y="46638"/>
                    <a:pt x="21039" y="45759"/>
                  </a:cubicBezTo>
                  <a:close/>
                  <a:moveTo>
                    <a:pt x="29377" y="0"/>
                  </a:moveTo>
                  <a:cubicBezTo>
                    <a:pt x="29260" y="0"/>
                    <a:pt x="29135" y="24"/>
                    <a:pt x="29004" y="75"/>
                  </a:cubicBezTo>
                  <a:cubicBezTo>
                    <a:pt x="12454" y="6397"/>
                    <a:pt x="0" y="43259"/>
                    <a:pt x="22860" y="49676"/>
                  </a:cubicBezTo>
                  <a:cubicBezTo>
                    <a:pt x="24041" y="50009"/>
                    <a:pt x="25216" y="50166"/>
                    <a:pt x="26363" y="50166"/>
                  </a:cubicBezTo>
                  <a:cubicBezTo>
                    <a:pt x="32982" y="50166"/>
                    <a:pt x="38707" y="44944"/>
                    <a:pt x="39529" y="38044"/>
                  </a:cubicBezTo>
                  <a:cubicBezTo>
                    <a:pt x="40584" y="29154"/>
                    <a:pt x="32601" y="22601"/>
                    <a:pt x="24283" y="22601"/>
                  </a:cubicBezTo>
                  <a:cubicBezTo>
                    <a:pt x="24245" y="22601"/>
                    <a:pt x="24208" y="22601"/>
                    <a:pt x="24170" y="22601"/>
                  </a:cubicBezTo>
                  <a:cubicBezTo>
                    <a:pt x="23611" y="15255"/>
                    <a:pt x="25920" y="9600"/>
                    <a:pt x="29790" y="3254"/>
                  </a:cubicBezTo>
                  <a:cubicBezTo>
                    <a:pt x="30040" y="2837"/>
                    <a:pt x="29968" y="2420"/>
                    <a:pt x="29742" y="2111"/>
                  </a:cubicBezTo>
                  <a:cubicBezTo>
                    <a:pt x="29778" y="2099"/>
                    <a:pt x="29814" y="2063"/>
                    <a:pt x="29837" y="2051"/>
                  </a:cubicBezTo>
                  <a:cubicBezTo>
                    <a:pt x="30727" y="1511"/>
                    <a:pt x="30317" y="0"/>
                    <a:pt x="29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/>
          <p:nvPr/>
        </p:nvSpPr>
        <p:spPr>
          <a:xfrm rot="-1425888">
            <a:off x="134619" y="3688599"/>
            <a:ext cx="1536631" cy="1581276"/>
          </a:xfrm>
          <a:custGeom>
            <a:avLst/>
            <a:gdLst/>
            <a:ahLst/>
            <a:cxnLst/>
            <a:rect l="l" t="t" r="r" b="b"/>
            <a:pathLst>
              <a:path w="118006" h="97639" extrusionOk="0">
                <a:moveTo>
                  <a:pt x="18955" y="8403"/>
                </a:moveTo>
                <a:lnTo>
                  <a:pt x="18991" y="8451"/>
                </a:lnTo>
                <a:cubicBezTo>
                  <a:pt x="18931" y="8689"/>
                  <a:pt x="18872" y="8927"/>
                  <a:pt x="18836" y="9142"/>
                </a:cubicBezTo>
                <a:cubicBezTo>
                  <a:pt x="18193" y="10320"/>
                  <a:pt x="17562" y="11499"/>
                  <a:pt x="16955" y="12678"/>
                </a:cubicBezTo>
                <a:cubicBezTo>
                  <a:pt x="17384" y="11082"/>
                  <a:pt x="18003" y="9082"/>
                  <a:pt x="18550" y="8523"/>
                </a:cubicBezTo>
                <a:cubicBezTo>
                  <a:pt x="18681" y="8487"/>
                  <a:pt x="18812" y="8451"/>
                  <a:pt x="18955" y="8403"/>
                </a:cubicBezTo>
                <a:close/>
                <a:moveTo>
                  <a:pt x="18455" y="10809"/>
                </a:moveTo>
                <a:lnTo>
                  <a:pt x="18455" y="10809"/>
                </a:lnTo>
                <a:cubicBezTo>
                  <a:pt x="18336" y="11356"/>
                  <a:pt x="18205" y="11904"/>
                  <a:pt x="18086" y="12452"/>
                </a:cubicBezTo>
                <a:cubicBezTo>
                  <a:pt x="17503" y="13368"/>
                  <a:pt x="16895" y="14285"/>
                  <a:pt x="16336" y="15202"/>
                </a:cubicBezTo>
                <a:cubicBezTo>
                  <a:pt x="16360" y="15035"/>
                  <a:pt x="16407" y="14880"/>
                  <a:pt x="16431" y="14714"/>
                </a:cubicBezTo>
                <a:cubicBezTo>
                  <a:pt x="16467" y="14583"/>
                  <a:pt x="16574" y="14166"/>
                  <a:pt x="16705" y="13607"/>
                </a:cubicBezTo>
                <a:cubicBezTo>
                  <a:pt x="16753" y="13607"/>
                  <a:pt x="16776" y="13595"/>
                  <a:pt x="16812" y="13547"/>
                </a:cubicBezTo>
                <a:cubicBezTo>
                  <a:pt x="17372" y="12642"/>
                  <a:pt x="17919" y="11737"/>
                  <a:pt x="18455" y="10809"/>
                </a:cubicBezTo>
                <a:close/>
                <a:moveTo>
                  <a:pt x="16110" y="13154"/>
                </a:moveTo>
                <a:lnTo>
                  <a:pt x="16110" y="13154"/>
                </a:lnTo>
                <a:cubicBezTo>
                  <a:pt x="16014" y="13702"/>
                  <a:pt x="15955" y="14166"/>
                  <a:pt x="15872" y="14499"/>
                </a:cubicBezTo>
                <a:cubicBezTo>
                  <a:pt x="15502" y="16023"/>
                  <a:pt x="15121" y="17559"/>
                  <a:pt x="14740" y="19071"/>
                </a:cubicBezTo>
                <a:cubicBezTo>
                  <a:pt x="14654" y="18985"/>
                  <a:pt x="14531" y="18935"/>
                  <a:pt x="14413" y="18935"/>
                </a:cubicBezTo>
                <a:cubicBezTo>
                  <a:pt x="14352" y="18935"/>
                  <a:pt x="14293" y="18948"/>
                  <a:pt x="14240" y="18976"/>
                </a:cubicBezTo>
                <a:cubicBezTo>
                  <a:pt x="14621" y="17714"/>
                  <a:pt x="15002" y="16452"/>
                  <a:pt x="15371" y="15178"/>
                </a:cubicBezTo>
                <a:cubicBezTo>
                  <a:pt x="15645" y="15083"/>
                  <a:pt x="15764" y="14714"/>
                  <a:pt x="15717" y="14023"/>
                </a:cubicBezTo>
                <a:cubicBezTo>
                  <a:pt x="15741" y="13964"/>
                  <a:pt x="15752" y="13904"/>
                  <a:pt x="15776" y="13845"/>
                </a:cubicBezTo>
                <a:cubicBezTo>
                  <a:pt x="15895" y="13642"/>
                  <a:pt x="16002" y="13404"/>
                  <a:pt x="16110" y="13154"/>
                </a:cubicBezTo>
                <a:close/>
                <a:moveTo>
                  <a:pt x="17741" y="14059"/>
                </a:moveTo>
                <a:lnTo>
                  <a:pt x="17741" y="14059"/>
                </a:lnTo>
                <a:cubicBezTo>
                  <a:pt x="17681" y="14309"/>
                  <a:pt x="17622" y="14583"/>
                  <a:pt x="17562" y="14845"/>
                </a:cubicBezTo>
                <a:cubicBezTo>
                  <a:pt x="17538" y="14880"/>
                  <a:pt x="17526" y="14892"/>
                  <a:pt x="17503" y="14940"/>
                </a:cubicBezTo>
                <a:cubicBezTo>
                  <a:pt x="16931" y="16404"/>
                  <a:pt x="16169" y="17750"/>
                  <a:pt x="15371" y="19071"/>
                </a:cubicBezTo>
                <a:cubicBezTo>
                  <a:pt x="15586" y="18250"/>
                  <a:pt x="15776" y="17417"/>
                  <a:pt x="15991" y="16595"/>
                </a:cubicBezTo>
                <a:cubicBezTo>
                  <a:pt x="16610" y="15785"/>
                  <a:pt x="17193" y="14940"/>
                  <a:pt x="17741" y="14059"/>
                </a:cubicBezTo>
                <a:close/>
                <a:moveTo>
                  <a:pt x="16407" y="20453"/>
                </a:moveTo>
                <a:lnTo>
                  <a:pt x="16407" y="20453"/>
                </a:lnTo>
                <a:cubicBezTo>
                  <a:pt x="16395" y="20500"/>
                  <a:pt x="16372" y="20536"/>
                  <a:pt x="16372" y="20560"/>
                </a:cubicBezTo>
                <a:lnTo>
                  <a:pt x="16348" y="20560"/>
                </a:lnTo>
                <a:cubicBezTo>
                  <a:pt x="16360" y="20536"/>
                  <a:pt x="16372" y="20488"/>
                  <a:pt x="16407" y="20453"/>
                </a:cubicBezTo>
                <a:close/>
                <a:moveTo>
                  <a:pt x="17134" y="16988"/>
                </a:moveTo>
                <a:lnTo>
                  <a:pt x="16907" y="18059"/>
                </a:lnTo>
                <a:cubicBezTo>
                  <a:pt x="16229" y="19548"/>
                  <a:pt x="15360" y="20917"/>
                  <a:pt x="14574" y="22346"/>
                </a:cubicBezTo>
                <a:cubicBezTo>
                  <a:pt x="14633" y="22096"/>
                  <a:pt x="14705" y="21822"/>
                  <a:pt x="14764" y="21572"/>
                </a:cubicBezTo>
                <a:cubicBezTo>
                  <a:pt x="14871" y="21143"/>
                  <a:pt x="14979" y="20691"/>
                  <a:pt x="15098" y="20262"/>
                </a:cubicBezTo>
                <a:cubicBezTo>
                  <a:pt x="15919" y="19274"/>
                  <a:pt x="16574" y="18155"/>
                  <a:pt x="17134" y="16988"/>
                </a:cubicBezTo>
                <a:close/>
                <a:moveTo>
                  <a:pt x="15586" y="21917"/>
                </a:moveTo>
                <a:lnTo>
                  <a:pt x="15586" y="21917"/>
                </a:lnTo>
                <a:cubicBezTo>
                  <a:pt x="14919" y="23251"/>
                  <a:pt x="14217" y="24608"/>
                  <a:pt x="13669" y="26001"/>
                </a:cubicBezTo>
                <a:lnTo>
                  <a:pt x="14240" y="23643"/>
                </a:lnTo>
                <a:cubicBezTo>
                  <a:pt x="14288" y="23643"/>
                  <a:pt x="14348" y="23608"/>
                  <a:pt x="14383" y="23572"/>
                </a:cubicBezTo>
                <a:cubicBezTo>
                  <a:pt x="14824" y="23072"/>
                  <a:pt x="15217" y="22512"/>
                  <a:pt x="15586" y="21917"/>
                </a:cubicBezTo>
                <a:close/>
                <a:moveTo>
                  <a:pt x="12719" y="27351"/>
                </a:moveTo>
                <a:lnTo>
                  <a:pt x="12719" y="27351"/>
                </a:lnTo>
                <a:cubicBezTo>
                  <a:pt x="12654" y="27621"/>
                  <a:pt x="12587" y="27897"/>
                  <a:pt x="12526" y="28168"/>
                </a:cubicBezTo>
                <a:cubicBezTo>
                  <a:pt x="12502" y="28168"/>
                  <a:pt x="12502" y="28156"/>
                  <a:pt x="12490" y="28156"/>
                </a:cubicBezTo>
                <a:cubicBezTo>
                  <a:pt x="12570" y="27891"/>
                  <a:pt x="12649" y="27626"/>
                  <a:pt x="12719" y="27351"/>
                </a:cubicBezTo>
                <a:close/>
                <a:moveTo>
                  <a:pt x="15157" y="7737"/>
                </a:moveTo>
                <a:cubicBezTo>
                  <a:pt x="15169" y="7772"/>
                  <a:pt x="15169" y="7808"/>
                  <a:pt x="15205" y="7856"/>
                </a:cubicBezTo>
                <a:cubicBezTo>
                  <a:pt x="15574" y="8427"/>
                  <a:pt x="16514" y="8582"/>
                  <a:pt x="17169" y="8630"/>
                </a:cubicBezTo>
                <a:lnTo>
                  <a:pt x="17312" y="8630"/>
                </a:lnTo>
                <a:lnTo>
                  <a:pt x="17181" y="8844"/>
                </a:lnTo>
                <a:cubicBezTo>
                  <a:pt x="17113" y="8714"/>
                  <a:pt x="16961" y="8632"/>
                  <a:pt x="16818" y="8632"/>
                </a:cubicBezTo>
                <a:cubicBezTo>
                  <a:pt x="16686" y="8632"/>
                  <a:pt x="16560" y="8702"/>
                  <a:pt x="16514" y="8868"/>
                </a:cubicBezTo>
                <a:cubicBezTo>
                  <a:pt x="16419" y="9142"/>
                  <a:pt x="16348" y="9416"/>
                  <a:pt x="16253" y="9701"/>
                </a:cubicBezTo>
                <a:cubicBezTo>
                  <a:pt x="16133" y="9892"/>
                  <a:pt x="16038" y="10082"/>
                  <a:pt x="15919" y="10273"/>
                </a:cubicBezTo>
                <a:cubicBezTo>
                  <a:pt x="16014" y="9797"/>
                  <a:pt x="16110" y="9344"/>
                  <a:pt x="16217" y="8868"/>
                </a:cubicBezTo>
                <a:cubicBezTo>
                  <a:pt x="16241" y="8725"/>
                  <a:pt x="16122" y="8642"/>
                  <a:pt x="15991" y="8642"/>
                </a:cubicBezTo>
                <a:cubicBezTo>
                  <a:pt x="15945" y="8617"/>
                  <a:pt x="15892" y="8604"/>
                  <a:pt x="15839" y="8604"/>
                </a:cubicBezTo>
                <a:cubicBezTo>
                  <a:pt x="15740" y="8604"/>
                  <a:pt x="15645" y="8652"/>
                  <a:pt x="15621" y="8761"/>
                </a:cubicBezTo>
                <a:cubicBezTo>
                  <a:pt x="14693" y="11380"/>
                  <a:pt x="13895" y="13892"/>
                  <a:pt x="13574" y="16619"/>
                </a:cubicBezTo>
                <a:cubicBezTo>
                  <a:pt x="12621" y="19322"/>
                  <a:pt x="11871" y="22084"/>
                  <a:pt x="11311" y="24894"/>
                </a:cubicBezTo>
                <a:cubicBezTo>
                  <a:pt x="11061" y="26013"/>
                  <a:pt x="10835" y="27156"/>
                  <a:pt x="10645" y="28287"/>
                </a:cubicBezTo>
                <a:cubicBezTo>
                  <a:pt x="10061" y="30335"/>
                  <a:pt x="9514" y="32406"/>
                  <a:pt x="8966" y="34478"/>
                </a:cubicBezTo>
                <a:cubicBezTo>
                  <a:pt x="8418" y="35657"/>
                  <a:pt x="7942" y="36847"/>
                  <a:pt x="7549" y="38050"/>
                </a:cubicBezTo>
                <a:cubicBezTo>
                  <a:pt x="7942" y="36562"/>
                  <a:pt x="8311" y="35085"/>
                  <a:pt x="8692" y="33597"/>
                </a:cubicBezTo>
                <a:cubicBezTo>
                  <a:pt x="10883" y="25060"/>
                  <a:pt x="13716" y="16440"/>
                  <a:pt x="15157" y="7737"/>
                </a:cubicBezTo>
                <a:close/>
                <a:moveTo>
                  <a:pt x="115253" y="45444"/>
                </a:moveTo>
                <a:lnTo>
                  <a:pt x="115396" y="45539"/>
                </a:lnTo>
                <a:cubicBezTo>
                  <a:pt x="115455" y="45575"/>
                  <a:pt x="115503" y="45610"/>
                  <a:pt x="115551" y="45658"/>
                </a:cubicBezTo>
                <a:cubicBezTo>
                  <a:pt x="115336" y="45980"/>
                  <a:pt x="115122" y="46325"/>
                  <a:pt x="114920" y="46682"/>
                </a:cubicBezTo>
                <a:cubicBezTo>
                  <a:pt x="115074" y="46253"/>
                  <a:pt x="115217" y="45837"/>
                  <a:pt x="115253" y="45444"/>
                </a:cubicBezTo>
                <a:close/>
                <a:moveTo>
                  <a:pt x="115872" y="45837"/>
                </a:moveTo>
                <a:cubicBezTo>
                  <a:pt x="116086" y="45980"/>
                  <a:pt x="116360" y="46111"/>
                  <a:pt x="116610" y="46194"/>
                </a:cubicBezTo>
                <a:cubicBezTo>
                  <a:pt x="116491" y="46408"/>
                  <a:pt x="116384" y="46622"/>
                  <a:pt x="116289" y="46849"/>
                </a:cubicBezTo>
                <a:cubicBezTo>
                  <a:pt x="116241" y="46825"/>
                  <a:pt x="116194" y="46801"/>
                  <a:pt x="116170" y="46789"/>
                </a:cubicBezTo>
                <a:cubicBezTo>
                  <a:pt x="116139" y="46772"/>
                  <a:pt x="116101" y="46764"/>
                  <a:pt x="116061" y="46764"/>
                </a:cubicBezTo>
                <a:cubicBezTo>
                  <a:pt x="115993" y="46764"/>
                  <a:pt x="115922" y="46787"/>
                  <a:pt x="115884" y="46825"/>
                </a:cubicBezTo>
                <a:cubicBezTo>
                  <a:pt x="115884" y="46611"/>
                  <a:pt x="115884" y="46372"/>
                  <a:pt x="115836" y="46158"/>
                </a:cubicBezTo>
                <a:cubicBezTo>
                  <a:pt x="115836" y="46134"/>
                  <a:pt x="115813" y="46111"/>
                  <a:pt x="115789" y="46087"/>
                </a:cubicBezTo>
                <a:cubicBezTo>
                  <a:pt x="115824" y="45991"/>
                  <a:pt x="115848" y="45920"/>
                  <a:pt x="115872" y="45837"/>
                </a:cubicBezTo>
                <a:close/>
                <a:moveTo>
                  <a:pt x="117491" y="46146"/>
                </a:moveTo>
                <a:lnTo>
                  <a:pt x="117003" y="46992"/>
                </a:lnTo>
                <a:cubicBezTo>
                  <a:pt x="117075" y="46742"/>
                  <a:pt x="117134" y="46492"/>
                  <a:pt x="117206" y="46253"/>
                </a:cubicBezTo>
                <a:cubicBezTo>
                  <a:pt x="117265" y="46218"/>
                  <a:pt x="117325" y="46218"/>
                  <a:pt x="117384" y="46206"/>
                </a:cubicBezTo>
                <a:cubicBezTo>
                  <a:pt x="117432" y="46194"/>
                  <a:pt x="117456" y="46170"/>
                  <a:pt x="117491" y="46146"/>
                </a:cubicBezTo>
                <a:close/>
                <a:moveTo>
                  <a:pt x="115988" y="47529"/>
                </a:moveTo>
                <a:lnTo>
                  <a:pt x="115988" y="47529"/>
                </a:lnTo>
                <a:cubicBezTo>
                  <a:pt x="115967" y="47542"/>
                  <a:pt x="115967" y="47575"/>
                  <a:pt x="115955" y="47587"/>
                </a:cubicBezTo>
                <a:cubicBezTo>
                  <a:pt x="115884" y="47658"/>
                  <a:pt x="115801" y="47765"/>
                  <a:pt x="115717" y="47837"/>
                </a:cubicBezTo>
                <a:cubicBezTo>
                  <a:pt x="115753" y="47742"/>
                  <a:pt x="115765" y="47646"/>
                  <a:pt x="115789" y="47539"/>
                </a:cubicBezTo>
                <a:cubicBezTo>
                  <a:pt x="115816" y="47556"/>
                  <a:pt x="115844" y="47565"/>
                  <a:pt x="115874" y="47565"/>
                </a:cubicBezTo>
                <a:cubicBezTo>
                  <a:pt x="115908" y="47565"/>
                  <a:pt x="115945" y="47553"/>
                  <a:pt x="115988" y="47529"/>
                </a:cubicBezTo>
                <a:close/>
                <a:moveTo>
                  <a:pt x="114027" y="48456"/>
                </a:moveTo>
                <a:lnTo>
                  <a:pt x="114027" y="48456"/>
                </a:lnTo>
                <a:cubicBezTo>
                  <a:pt x="113943" y="48635"/>
                  <a:pt x="113860" y="48789"/>
                  <a:pt x="113789" y="48968"/>
                </a:cubicBezTo>
                <a:cubicBezTo>
                  <a:pt x="113729" y="49004"/>
                  <a:pt x="113693" y="49051"/>
                  <a:pt x="113646" y="49075"/>
                </a:cubicBezTo>
                <a:cubicBezTo>
                  <a:pt x="113765" y="48873"/>
                  <a:pt x="113908" y="48670"/>
                  <a:pt x="114027" y="48456"/>
                </a:cubicBezTo>
                <a:close/>
                <a:moveTo>
                  <a:pt x="6216" y="43158"/>
                </a:moveTo>
                <a:cubicBezTo>
                  <a:pt x="6001" y="44206"/>
                  <a:pt x="5811" y="45265"/>
                  <a:pt x="5644" y="46349"/>
                </a:cubicBezTo>
                <a:cubicBezTo>
                  <a:pt x="5596" y="46563"/>
                  <a:pt x="5537" y="46765"/>
                  <a:pt x="5501" y="46992"/>
                </a:cubicBezTo>
                <a:cubicBezTo>
                  <a:pt x="5144" y="47920"/>
                  <a:pt x="4811" y="48849"/>
                  <a:pt x="4501" y="49801"/>
                </a:cubicBezTo>
                <a:cubicBezTo>
                  <a:pt x="5061" y="47587"/>
                  <a:pt x="5644" y="45372"/>
                  <a:pt x="6216" y="43158"/>
                </a:cubicBezTo>
                <a:close/>
                <a:moveTo>
                  <a:pt x="114646" y="51016"/>
                </a:moveTo>
                <a:cubicBezTo>
                  <a:pt x="114646" y="51028"/>
                  <a:pt x="114634" y="51040"/>
                  <a:pt x="114634" y="51040"/>
                </a:cubicBezTo>
                <a:cubicBezTo>
                  <a:pt x="114634" y="51028"/>
                  <a:pt x="114646" y="51028"/>
                  <a:pt x="114646" y="51016"/>
                </a:cubicBezTo>
                <a:close/>
                <a:moveTo>
                  <a:pt x="112455" y="41753"/>
                </a:moveTo>
                <a:lnTo>
                  <a:pt x="112455" y="41753"/>
                </a:lnTo>
                <a:cubicBezTo>
                  <a:pt x="112693" y="41765"/>
                  <a:pt x="112919" y="41789"/>
                  <a:pt x="113157" y="41812"/>
                </a:cubicBezTo>
                <a:cubicBezTo>
                  <a:pt x="113693" y="41884"/>
                  <a:pt x="114241" y="42098"/>
                  <a:pt x="114777" y="42170"/>
                </a:cubicBezTo>
                <a:cubicBezTo>
                  <a:pt x="113086" y="44837"/>
                  <a:pt x="111467" y="47551"/>
                  <a:pt x="109883" y="50325"/>
                </a:cubicBezTo>
                <a:cubicBezTo>
                  <a:pt x="109867" y="50209"/>
                  <a:pt x="109757" y="50109"/>
                  <a:pt x="109635" y="50109"/>
                </a:cubicBezTo>
                <a:cubicBezTo>
                  <a:pt x="109583" y="50109"/>
                  <a:pt x="109528" y="50128"/>
                  <a:pt x="109478" y="50171"/>
                </a:cubicBezTo>
                <a:cubicBezTo>
                  <a:pt x="108157" y="51314"/>
                  <a:pt x="106942" y="52528"/>
                  <a:pt x="105835" y="53861"/>
                </a:cubicBezTo>
                <a:cubicBezTo>
                  <a:pt x="105287" y="54552"/>
                  <a:pt x="104752" y="55243"/>
                  <a:pt x="104168" y="55897"/>
                </a:cubicBezTo>
                <a:cubicBezTo>
                  <a:pt x="104097" y="55981"/>
                  <a:pt x="104037" y="56005"/>
                  <a:pt x="103978" y="56052"/>
                </a:cubicBezTo>
                <a:lnTo>
                  <a:pt x="105228" y="53195"/>
                </a:lnTo>
                <a:cubicBezTo>
                  <a:pt x="106407" y="52183"/>
                  <a:pt x="107454" y="50992"/>
                  <a:pt x="108562" y="49897"/>
                </a:cubicBezTo>
                <a:cubicBezTo>
                  <a:pt x="109574" y="48873"/>
                  <a:pt x="110657" y="47885"/>
                  <a:pt x="111550" y="46742"/>
                </a:cubicBezTo>
                <a:cubicBezTo>
                  <a:pt x="111671" y="46587"/>
                  <a:pt x="111524" y="46419"/>
                  <a:pt x="111370" y="46419"/>
                </a:cubicBezTo>
                <a:cubicBezTo>
                  <a:pt x="111311" y="46419"/>
                  <a:pt x="111251" y="46444"/>
                  <a:pt x="111205" y="46503"/>
                </a:cubicBezTo>
                <a:cubicBezTo>
                  <a:pt x="109586" y="48527"/>
                  <a:pt x="107514" y="50147"/>
                  <a:pt x="105728" y="52028"/>
                </a:cubicBezTo>
                <a:cubicBezTo>
                  <a:pt x="106073" y="51254"/>
                  <a:pt x="106407" y="50456"/>
                  <a:pt x="106728" y="49682"/>
                </a:cubicBezTo>
                <a:cubicBezTo>
                  <a:pt x="106754" y="49760"/>
                  <a:pt x="106835" y="49818"/>
                  <a:pt x="106923" y="49818"/>
                </a:cubicBezTo>
                <a:cubicBezTo>
                  <a:pt x="106957" y="49818"/>
                  <a:pt x="106993" y="49809"/>
                  <a:pt x="107026" y="49790"/>
                </a:cubicBezTo>
                <a:cubicBezTo>
                  <a:pt x="109038" y="48349"/>
                  <a:pt x="110788" y="46337"/>
                  <a:pt x="112598" y="44646"/>
                </a:cubicBezTo>
                <a:cubicBezTo>
                  <a:pt x="112786" y="44468"/>
                  <a:pt x="112618" y="44185"/>
                  <a:pt x="112422" y="44185"/>
                </a:cubicBezTo>
                <a:cubicBezTo>
                  <a:pt x="112369" y="44185"/>
                  <a:pt x="112315" y="44205"/>
                  <a:pt x="112265" y="44253"/>
                </a:cubicBezTo>
                <a:cubicBezTo>
                  <a:pt x="110479" y="45932"/>
                  <a:pt x="108395" y="47563"/>
                  <a:pt x="106835" y="49444"/>
                </a:cubicBezTo>
                <a:cubicBezTo>
                  <a:pt x="107395" y="48111"/>
                  <a:pt x="107954" y="46765"/>
                  <a:pt x="108514" y="45432"/>
                </a:cubicBezTo>
                <a:cubicBezTo>
                  <a:pt x="108514" y="45495"/>
                  <a:pt x="108582" y="45564"/>
                  <a:pt x="108661" y="45564"/>
                </a:cubicBezTo>
                <a:cubicBezTo>
                  <a:pt x="108687" y="45564"/>
                  <a:pt x="108714" y="45557"/>
                  <a:pt x="108740" y="45539"/>
                </a:cubicBezTo>
                <a:cubicBezTo>
                  <a:pt x="110157" y="44527"/>
                  <a:pt x="111383" y="43301"/>
                  <a:pt x="112538" y="41991"/>
                </a:cubicBezTo>
                <a:cubicBezTo>
                  <a:pt x="112622" y="41884"/>
                  <a:pt x="112550" y="41800"/>
                  <a:pt x="112455" y="41753"/>
                </a:cubicBezTo>
                <a:close/>
                <a:moveTo>
                  <a:pt x="4144" y="60839"/>
                </a:moveTo>
                <a:cubicBezTo>
                  <a:pt x="4406" y="60958"/>
                  <a:pt x="4692" y="61077"/>
                  <a:pt x="4965" y="61196"/>
                </a:cubicBezTo>
                <a:cubicBezTo>
                  <a:pt x="4668" y="61100"/>
                  <a:pt x="4370" y="61005"/>
                  <a:pt x="4072" y="60910"/>
                </a:cubicBezTo>
                <a:cubicBezTo>
                  <a:pt x="4096" y="60910"/>
                  <a:pt x="4132" y="60874"/>
                  <a:pt x="4144" y="60839"/>
                </a:cubicBezTo>
                <a:close/>
                <a:moveTo>
                  <a:pt x="109705" y="50671"/>
                </a:moveTo>
                <a:lnTo>
                  <a:pt x="109705" y="50671"/>
                </a:lnTo>
                <a:cubicBezTo>
                  <a:pt x="109288" y="51397"/>
                  <a:pt x="108871" y="52135"/>
                  <a:pt x="108466" y="52873"/>
                </a:cubicBezTo>
                <a:cubicBezTo>
                  <a:pt x="108446" y="52867"/>
                  <a:pt x="108425" y="52864"/>
                  <a:pt x="108402" y="52864"/>
                </a:cubicBezTo>
                <a:cubicBezTo>
                  <a:pt x="108333" y="52864"/>
                  <a:pt x="108259" y="52893"/>
                  <a:pt x="108204" y="52957"/>
                </a:cubicBezTo>
                <a:cubicBezTo>
                  <a:pt x="106442" y="54897"/>
                  <a:pt x="104335" y="56802"/>
                  <a:pt x="102870" y="58957"/>
                </a:cubicBezTo>
                <a:cubicBezTo>
                  <a:pt x="102778" y="59096"/>
                  <a:pt x="102894" y="59249"/>
                  <a:pt x="103028" y="59249"/>
                </a:cubicBezTo>
                <a:cubicBezTo>
                  <a:pt x="103067" y="59249"/>
                  <a:pt x="103107" y="59237"/>
                  <a:pt x="103144" y="59207"/>
                </a:cubicBezTo>
                <a:cubicBezTo>
                  <a:pt x="104764" y="57874"/>
                  <a:pt x="106180" y="56112"/>
                  <a:pt x="107573" y="54457"/>
                </a:cubicBezTo>
                <a:lnTo>
                  <a:pt x="107573" y="54457"/>
                </a:lnTo>
                <a:cubicBezTo>
                  <a:pt x="107216" y="55112"/>
                  <a:pt x="106859" y="55790"/>
                  <a:pt x="106502" y="56445"/>
                </a:cubicBezTo>
                <a:cubicBezTo>
                  <a:pt x="106448" y="56403"/>
                  <a:pt x="106380" y="56377"/>
                  <a:pt x="106308" y="56377"/>
                </a:cubicBezTo>
                <a:cubicBezTo>
                  <a:pt x="106237" y="56377"/>
                  <a:pt x="106163" y="56403"/>
                  <a:pt x="106097" y="56469"/>
                </a:cubicBezTo>
                <a:cubicBezTo>
                  <a:pt x="104585" y="58172"/>
                  <a:pt x="102787" y="59838"/>
                  <a:pt x="101477" y="61696"/>
                </a:cubicBezTo>
                <a:cubicBezTo>
                  <a:pt x="102263" y="59946"/>
                  <a:pt x="103025" y="58195"/>
                  <a:pt x="103799" y="56457"/>
                </a:cubicBezTo>
                <a:cubicBezTo>
                  <a:pt x="103811" y="56552"/>
                  <a:pt x="103859" y="56612"/>
                  <a:pt x="103942" y="56648"/>
                </a:cubicBezTo>
                <a:cubicBezTo>
                  <a:pt x="104008" y="56678"/>
                  <a:pt x="104061" y="56693"/>
                  <a:pt x="104110" y="56693"/>
                </a:cubicBezTo>
                <a:cubicBezTo>
                  <a:pt x="104192" y="56693"/>
                  <a:pt x="104261" y="56651"/>
                  <a:pt x="104359" y="56576"/>
                </a:cubicBezTo>
                <a:cubicBezTo>
                  <a:pt x="104442" y="56517"/>
                  <a:pt x="104454" y="56409"/>
                  <a:pt x="104418" y="56326"/>
                </a:cubicBezTo>
                <a:cubicBezTo>
                  <a:pt x="104418" y="56326"/>
                  <a:pt x="104418" y="56302"/>
                  <a:pt x="104406" y="56302"/>
                </a:cubicBezTo>
                <a:cubicBezTo>
                  <a:pt x="104573" y="56231"/>
                  <a:pt x="104752" y="56159"/>
                  <a:pt x="104787" y="56124"/>
                </a:cubicBezTo>
                <a:cubicBezTo>
                  <a:pt x="105335" y="55743"/>
                  <a:pt x="105823" y="54683"/>
                  <a:pt x="106252" y="54183"/>
                </a:cubicBezTo>
                <a:cubicBezTo>
                  <a:pt x="107288" y="52897"/>
                  <a:pt x="108455" y="51754"/>
                  <a:pt x="109705" y="50671"/>
                </a:cubicBezTo>
                <a:close/>
                <a:moveTo>
                  <a:pt x="2679" y="56850"/>
                </a:moveTo>
                <a:cubicBezTo>
                  <a:pt x="2715" y="56921"/>
                  <a:pt x="2763" y="56981"/>
                  <a:pt x="2834" y="57040"/>
                </a:cubicBezTo>
                <a:cubicBezTo>
                  <a:pt x="2477" y="58255"/>
                  <a:pt x="2120" y="59493"/>
                  <a:pt x="1798" y="60731"/>
                </a:cubicBezTo>
                <a:cubicBezTo>
                  <a:pt x="1727" y="61005"/>
                  <a:pt x="1846" y="61231"/>
                  <a:pt x="2025" y="61362"/>
                </a:cubicBezTo>
                <a:cubicBezTo>
                  <a:pt x="2025" y="61446"/>
                  <a:pt x="2036" y="61517"/>
                  <a:pt x="2072" y="61577"/>
                </a:cubicBezTo>
                <a:cubicBezTo>
                  <a:pt x="1989" y="61589"/>
                  <a:pt x="1917" y="61660"/>
                  <a:pt x="1941" y="61767"/>
                </a:cubicBezTo>
                <a:lnTo>
                  <a:pt x="1977" y="61946"/>
                </a:lnTo>
                <a:cubicBezTo>
                  <a:pt x="1786" y="61743"/>
                  <a:pt x="1644" y="61517"/>
                  <a:pt x="1536" y="61279"/>
                </a:cubicBezTo>
                <a:cubicBezTo>
                  <a:pt x="1917" y="59803"/>
                  <a:pt x="2298" y="58314"/>
                  <a:pt x="2679" y="56850"/>
                </a:cubicBezTo>
                <a:close/>
                <a:moveTo>
                  <a:pt x="11359" y="32835"/>
                </a:moveTo>
                <a:cubicBezTo>
                  <a:pt x="9192" y="41681"/>
                  <a:pt x="6989" y="50504"/>
                  <a:pt x="4799" y="59338"/>
                </a:cubicBezTo>
                <a:cubicBezTo>
                  <a:pt x="4572" y="59493"/>
                  <a:pt x="4513" y="59815"/>
                  <a:pt x="4727" y="59981"/>
                </a:cubicBezTo>
                <a:cubicBezTo>
                  <a:pt x="4739" y="60017"/>
                  <a:pt x="4751" y="60041"/>
                  <a:pt x="4787" y="60077"/>
                </a:cubicBezTo>
                <a:cubicBezTo>
                  <a:pt x="4787" y="60077"/>
                  <a:pt x="4787" y="60088"/>
                  <a:pt x="4763" y="60088"/>
                </a:cubicBezTo>
                <a:cubicBezTo>
                  <a:pt x="4706" y="60137"/>
                  <a:pt x="4765" y="60191"/>
                  <a:pt x="4812" y="60191"/>
                </a:cubicBezTo>
                <a:cubicBezTo>
                  <a:pt x="4835" y="60191"/>
                  <a:pt x="4854" y="60179"/>
                  <a:pt x="4858" y="60148"/>
                </a:cubicBezTo>
                <a:cubicBezTo>
                  <a:pt x="4933" y="60208"/>
                  <a:pt x="5017" y="60235"/>
                  <a:pt x="5096" y="60235"/>
                </a:cubicBezTo>
                <a:cubicBezTo>
                  <a:pt x="5143" y="60235"/>
                  <a:pt x="5187" y="60225"/>
                  <a:pt x="5227" y="60207"/>
                </a:cubicBezTo>
                <a:cubicBezTo>
                  <a:pt x="7323" y="61053"/>
                  <a:pt x="9442" y="61886"/>
                  <a:pt x="11550" y="62708"/>
                </a:cubicBezTo>
                <a:cubicBezTo>
                  <a:pt x="9168" y="61851"/>
                  <a:pt x="6775" y="61029"/>
                  <a:pt x="4346" y="60255"/>
                </a:cubicBezTo>
                <a:cubicBezTo>
                  <a:pt x="4442" y="59957"/>
                  <a:pt x="4513" y="59660"/>
                  <a:pt x="4584" y="59374"/>
                </a:cubicBezTo>
                <a:cubicBezTo>
                  <a:pt x="5168" y="57171"/>
                  <a:pt x="5620" y="54969"/>
                  <a:pt x="5894" y="52695"/>
                </a:cubicBezTo>
                <a:cubicBezTo>
                  <a:pt x="5918" y="52588"/>
                  <a:pt x="5894" y="52516"/>
                  <a:pt x="5870" y="52421"/>
                </a:cubicBezTo>
                <a:cubicBezTo>
                  <a:pt x="6108" y="51480"/>
                  <a:pt x="6311" y="50552"/>
                  <a:pt x="6525" y="49599"/>
                </a:cubicBezTo>
                <a:lnTo>
                  <a:pt x="6525" y="49575"/>
                </a:lnTo>
                <a:cubicBezTo>
                  <a:pt x="6537" y="49540"/>
                  <a:pt x="6537" y="49492"/>
                  <a:pt x="6549" y="49444"/>
                </a:cubicBezTo>
                <a:cubicBezTo>
                  <a:pt x="6585" y="49278"/>
                  <a:pt x="6537" y="49147"/>
                  <a:pt x="6454" y="49063"/>
                </a:cubicBezTo>
                <a:cubicBezTo>
                  <a:pt x="6775" y="48146"/>
                  <a:pt x="7085" y="47254"/>
                  <a:pt x="7406" y="46349"/>
                </a:cubicBezTo>
                <a:cubicBezTo>
                  <a:pt x="8156" y="44217"/>
                  <a:pt x="9144" y="42158"/>
                  <a:pt x="9144" y="39895"/>
                </a:cubicBezTo>
                <a:cubicBezTo>
                  <a:pt x="9442" y="38931"/>
                  <a:pt x="9740" y="37943"/>
                  <a:pt x="10049" y="36978"/>
                </a:cubicBezTo>
                <a:cubicBezTo>
                  <a:pt x="10097" y="36919"/>
                  <a:pt x="10145" y="36847"/>
                  <a:pt x="10157" y="36752"/>
                </a:cubicBezTo>
                <a:cubicBezTo>
                  <a:pt x="10168" y="36645"/>
                  <a:pt x="10204" y="36550"/>
                  <a:pt x="10228" y="36431"/>
                </a:cubicBezTo>
                <a:cubicBezTo>
                  <a:pt x="10597" y="35240"/>
                  <a:pt x="10990" y="34026"/>
                  <a:pt x="11359" y="32835"/>
                </a:cubicBezTo>
                <a:close/>
                <a:moveTo>
                  <a:pt x="2370" y="61815"/>
                </a:moveTo>
                <a:cubicBezTo>
                  <a:pt x="2423" y="61842"/>
                  <a:pt x="2490" y="61855"/>
                  <a:pt x="2551" y="61855"/>
                </a:cubicBezTo>
                <a:cubicBezTo>
                  <a:pt x="2571" y="61855"/>
                  <a:pt x="2590" y="61854"/>
                  <a:pt x="2608" y="61851"/>
                </a:cubicBezTo>
                <a:cubicBezTo>
                  <a:pt x="2656" y="61874"/>
                  <a:pt x="2691" y="61922"/>
                  <a:pt x="2763" y="61934"/>
                </a:cubicBezTo>
                <a:cubicBezTo>
                  <a:pt x="3013" y="62029"/>
                  <a:pt x="3263" y="62112"/>
                  <a:pt x="3537" y="62220"/>
                </a:cubicBezTo>
                <a:cubicBezTo>
                  <a:pt x="4311" y="62636"/>
                  <a:pt x="5096" y="63041"/>
                  <a:pt x="5894" y="63410"/>
                </a:cubicBezTo>
                <a:cubicBezTo>
                  <a:pt x="4549" y="63232"/>
                  <a:pt x="3251" y="62886"/>
                  <a:pt x="2370" y="61815"/>
                </a:cubicBezTo>
                <a:close/>
                <a:moveTo>
                  <a:pt x="16074" y="21905"/>
                </a:moveTo>
                <a:lnTo>
                  <a:pt x="16074" y="21905"/>
                </a:lnTo>
                <a:cubicBezTo>
                  <a:pt x="15895" y="22762"/>
                  <a:pt x="15717" y="23632"/>
                  <a:pt x="15538" y="24477"/>
                </a:cubicBezTo>
                <a:cubicBezTo>
                  <a:pt x="15482" y="24415"/>
                  <a:pt x="15399" y="24377"/>
                  <a:pt x="15318" y="24377"/>
                </a:cubicBezTo>
                <a:cubicBezTo>
                  <a:pt x="15228" y="24377"/>
                  <a:pt x="15141" y="24424"/>
                  <a:pt x="15098" y="24536"/>
                </a:cubicBezTo>
                <a:cubicBezTo>
                  <a:pt x="14490" y="26084"/>
                  <a:pt x="13633" y="27501"/>
                  <a:pt x="13014" y="29025"/>
                </a:cubicBezTo>
                <a:cubicBezTo>
                  <a:pt x="12965" y="29163"/>
                  <a:pt x="13072" y="29262"/>
                  <a:pt x="13182" y="29262"/>
                </a:cubicBezTo>
                <a:cubicBezTo>
                  <a:pt x="13233" y="29262"/>
                  <a:pt x="13286" y="29241"/>
                  <a:pt x="13324" y="29192"/>
                </a:cubicBezTo>
                <a:cubicBezTo>
                  <a:pt x="14228" y="28013"/>
                  <a:pt x="14848" y="26572"/>
                  <a:pt x="15395" y="25191"/>
                </a:cubicBezTo>
                <a:lnTo>
                  <a:pt x="15395" y="25191"/>
                </a:lnTo>
                <a:cubicBezTo>
                  <a:pt x="14967" y="27263"/>
                  <a:pt x="14514" y="29311"/>
                  <a:pt x="14038" y="31371"/>
                </a:cubicBezTo>
                <a:cubicBezTo>
                  <a:pt x="12085" y="39848"/>
                  <a:pt x="9966" y="48289"/>
                  <a:pt x="7740" y="56695"/>
                </a:cubicBezTo>
                <a:cubicBezTo>
                  <a:pt x="7673" y="56973"/>
                  <a:pt x="7855" y="57199"/>
                  <a:pt x="8121" y="57199"/>
                </a:cubicBezTo>
                <a:cubicBezTo>
                  <a:pt x="8141" y="57199"/>
                  <a:pt x="8160" y="57198"/>
                  <a:pt x="8180" y="57195"/>
                </a:cubicBezTo>
                <a:cubicBezTo>
                  <a:pt x="8422" y="57179"/>
                  <a:pt x="8666" y="57170"/>
                  <a:pt x="8913" y="57170"/>
                </a:cubicBezTo>
                <a:cubicBezTo>
                  <a:pt x="12706" y="57170"/>
                  <a:pt x="16998" y="59072"/>
                  <a:pt x="20408" y="60469"/>
                </a:cubicBezTo>
                <a:cubicBezTo>
                  <a:pt x="23265" y="61648"/>
                  <a:pt x="26051" y="62946"/>
                  <a:pt x="28861" y="64232"/>
                </a:cubicBezTo>
                <a:cubicBezTo>
                  <a:pt x="29433" y="64482"/>
                  <a:pt x="29980" y="64732"/>
                  <a:pt x="30540" y="64982"/>
                </a:cubicBezTo>
                <a:cubicBezTo>
                  <a:pt x="30528" y="65030"/>
                  <a:pt x="30540" y="65065"/>
                  <a:pt x="30564" y="65101"/>
                </a:cubicBezTo>
                <a:cubicBezTo>
                  <a:pt x="31254" y="66256"/>
                  <a:pt x="31957" y="67375"/>
                  <a:pt x="32659" y="68530"/>
                </a:cubicBezTo>
                <a:cubicBezTo>
                  <a:pt x="32921" y="68959"/>
                  <a:pt x="33183" y="69423"/>
                  <a:pt x="33433" y="69863"/>
                </a:cubicBezTo>
                <a:cubicBezTo>
                  <a:pt x="32826" y="69661"/>
                  <a:pt x="32195" y="69435"/>
                  <a:pt x="31588" y="69232"/>
                </a:cubicBezTo>
                <a:cubicBezTo>
                  <a:pt x="31183" y="68744"/>
                  <a:pt x="30754" y="68280"/>
                  <a:pt x="30397" y="67768"/>
                </a:cubicBezTo>
                <a:cubicBezTo>
                  <a:pt x="29588" y="66625"/>
                  <a:pt x="28933" y="65399"/>
                  <a:pt x="28385" y="64137"/>
                </a:cubicBezTo>
                <a:cubicBezTo>
                  <a:pt x="28345" y="64048"/>
                  <a:pt x="28275" y="64011"/>
                  <a:pt x="28203" y="64011"/>
                </a:cubicBezTo>
                <a:cubicBezTo>
                  <a:pt x="28063" y="64011"/>
                  <a:pt x="27917" y="64153"/>
                  <a:pt x="27980" y="64327"/>
                </a:cubicBezTo>
                <a:cubicBezTo>
                  <a:pt x="28480" y="65541"/>
                  <a:pt x="29076" y="66684"/>
                  <a:pt x="29766" y="67780"/>
                </a:cubicBezTo>
                <a:cubicBezTo>
                  <a:pt x="29980" y="68113"/>
                  <a:pt x="30207" y="68470"/>
                  <a:pt x="30457" y="68828"/>
                </a:cubicBezTo>
                <a:cubicBezTo>
                  <a:pt x="29802" y="68589"/>
                  <a:pt x="29135" y="68351"/>
                  <a:pt x="28480" y="68113"/>
                </a:cubicBezTo>
                <a:cubicBezTo>
                  <a:pt x="27623" y="66744"/>
                  <a:pt x="26790" y="65387"/>
                  <a:pt x="26099" y="63934"/>
                </a:cubicBezTo>
                <a:cubicBezTo>
                  <a:pt x="26063" y="63858"/>
                  <a:pt x="25999" y="63826"/>
                  <a:pt x="25935" y="63826"/>
                </a:cubicBezTo>
                <a:cubicBezTo>
                  <a:pt x="25810" y="63826"/>
                  <a:pt x="25683" y="63947"/>
                  <a:pt x="25754" y="64089"/>
                </a:cubicBezTo>
                <a:cubicBezTo>
                  <a:pt x="26301" y="65315"/>
                  <a:pt x="26897" y="66589"/>
                  <a:pt x="27587" y="67804"/>
                </a:cubicBezTo>
                <a:lnTo>
                  <a:pt x="25706" y="67125"/>
                </a:lnTo>
                <a:cubicBezTo>
                  <a:pt x="25599" y="66970"/>
                  <a:pt x="25504" y="66815"/>
                  <a:pt x="25408" y="66649"/>
                </a:cubicBezTo>
                <a:cubicBezTo>
                  <a:pt x="24873" y="65684"/>
                  <a:pt x="24456" y="64684"/>
                  <a:pt x="24111" y="63636"/>
                </a:cubicBezTo>
                <a:cubicBezTo>
                  <a:pt x="24074" y="63517"/>
                  <a:pt x="23972" y="63463"/>
                  <a:pt x="23875" y="63463"/>
                </a:cubicBezTo>
                <a:cubicBezTo>
                  <a:pt x="23749" y="63463"/>
                  <a:pt x="23630" y="63553"/>
                  <a:pt x="23670" y="63708"/>
                </a:cubicBezTo>
                <a:cubicBezTo>
                  <a:pt x="23968" y="64708"/>
                  <a:pt x="24349" y="65803"/>
                  <a:pt x="24873" y="66827"/>
                </a:cubicBezTo>
                <a:cubicBezTo>
                  <a:pt x="24384" y="66649"/>
                  <a:pt x="23896" y="66470"/>
                  <a:pt x="23384" y="66292"/>
                </a:cubicBezTo>
                <a:cubicBezTo>
                  <a:pt x="23361" y="66256"/>
                  <a:pt x="23325" y="66220"/>
                  <a:pt x="23313" y="66173"/>
                </a:cubicBezTo>
                <a:cubicBezTo>
                  <a:pt x="22718" y="65137"/>
                  <a:pt x="22206" y="64065"/>
                  <a:pt x="21765" y="62946"/>
                </a:cubicBezTo>
                <a:cubicBezTo>
                  <a:pt x="21732" y="62864"/>
                  <a:pt x="21668" y="62830"/>
                  <a:pt x="21601" y="62830"/>
                </a:cubicBezTo>
                <a:cubicBezTo>
                  <a:pt x="21473" y="62830"/>
                  <a:pt x="21337" y="62956"/>
                  <a:pt x="21408" y="63113"/>
                </a:cubicBezTo>
                <a:cubicBezTo>
                  <a:pt x="21753" y="64017"/>
                  <a:pt x="22146" y="65030"/>
                  <a:pt x="22646" y="66018"/>
                </a:cubicBezTo>
                <a:cubicBezTo>
                  <a:pt x="22372" y="65911"/>
                  <a:pt x="22110" y="65815"/>
                  <a:pt x="21837" y="65720"/>
                </a:cubicBezTo>
                <a:cubicBezTo>
                  <a:pt x="21015" y="64172"/>
                  <a:pt x="20063" y="62648"/>
                  <a:pt x="19253" y="61148"/>
                </a:cubicBezTo>
                <a:cubicBezTo>
                  <a:pt x="19217" y="61085"/>
                  <a:pt x="19159" y="61058"/>
                  <a:pt x="19101" y="61058"/>
                </a:cubicBezTo>
                <a:cubicBezTo>
                  <a:pt x="18984" y="61058"/>
                  <a:pt x="18868" y="61164"/>
                  <a:pt x="18931" y="61291"/>
                </a:cubicBezTo>
                <a:cubicBezTo>
                  <a:pt x="19634" y="62636"/>
                  <a:pt x="20289" y="64053"/>
                  <a:pt x="21003" y="65422"/>
                </a:cubicBezTo>
                <a:cubicBezTo>
                  <a:pt x="20444" y="65208"/>
                  <a:pt x="19860" y="65006"/>
                  <a:pt x="19289" y="64791"/>
                </a:cubicBezTo>
                <a:cubicBezTo>
                  <a:pt x="18443" y="63410"/>
                  <a:pt x="17586" y="62029"/>
                  <a:pt x="16836" y="60565"/>
                </a:cubicBezTo>
                <a:cubicBezTo>
                  <a:pt x="16796" y="60489"/>
                  <a:pt x="16730" y="60457"/>
                  <a:pt x="16665" y="60457"/>
                </a:cubicBezTo>
                <a:cubicBezTo>
                  <a:pt x="16536" y="60457"/>
                  <a:pt x="16408" y="60581"/>
                  <a:pt x="16479" y="60731"/>
                </a:cubicBezTo>
                <a:cubicBezTo>
                  <a:pt x="17074" y="61934"/>
                  <a:pt x="17681" y="63220"/>
                  <a:pt x="18360" y="64446"/>
                </a:cubicBezTo>
                <a:cubicBezTo>
                  <a:pt x="18015" y="64315"/>
                  <a:pt x="17669" y="64196"/>
                  <a:pt x="17324" y="64065"/>
                </a:cubicBezTo>
                <a:cubicBezTo>
                  <a:pt x="17110" y="63672"/>
                  <a:pt x="16872" y="63291"/>
                  <a:pt x="16657" y="62898"/>
                </a:cubicBezTo>
                <a:cubicBezTo>
                  <a:pt x="15943" y="61636"/>
                  <a:pt x="15181" y="60398"/>
                  <a:pt x="14395" y="59195"/>
                </a:cubicBezTo>
                <a:cubicBezTo>
                  <a:pt x="14348" y="59127"/>
                  <a:pt x="14289" y="59098"/>
                  <a:pt x="14229" y="59098"/>
                </a:cubicBezTo>
                <a:cubicBezTo>
                  <a:pt x="14060" y="59098"/>
                  <a:pt x="13891" y="59327"/>
                  <a:pt x="14014" y="59529"/>
                </a:cubicBezTo>
                <a:cubicBezTo>
                  <a:pt x="14848" y="60850"/>
                  <a:pt x="15645" y="62184"/>
                  <a:pt x="16395" y="63553"/>
                </a:cubicBezTo>
                <a:cubicBezTo>
                  <a:pt x="16419" y="63613"/>
                  <a:pt x="16455" y="63696"/>
                  <a:pt x="16491" y="63756"/>
                </a:cubicBezTo>
                <a:cubicBezTo>
                  <a:pt x="16133" y="63613"/>
                  <a:pt x="15764" y="63482"/>
                  <a:pt x="15407" y="63339"/>
                </a:cubicBezTo>
                <a:cubicBezTo>
                  <a:pt x="15217" y="63041"/>
                  <a:pt x="15026" y="62744"/>
                  <a:pt x="14848" y="62422"/>
                </a:cubicBezTo>
                <a:cubicBezTo>
                  <a:pt x="14228" y="61350"/>
                  <a:pt x="13657" y="60267"/>
                  <a:pt x="13085" y="59172"/>
                </a:cubicBezTo>
                <a:cubicBezTo>
                  <a:pt x="13057" y="59102"/>
                  <a:pt x="13004" y="59073"/>
                  <a:pt x="12950" y="59073"/>
                </a:cubicBezTo>
                <a:cubicBezTo>
                  <a:pt x="12848" y="59073"/>
                  <a:pt x="12741" y="59178"/>
                  <a:pt x="12788" y="59303"/>
                </a:cubicBezTo>
                <a:cubicBezTo>
                  <a:pt x="13276" y="60505"/>
                  <a:pt x="13812" y="61684"/>
                  <a:pt x="14443" y="62827"/>
                </a:cubicBezTo>
                <a:cubicBezTo>
                  <a:pt x="14467" y="62886"/>
                  <a:pt x="14502" y="62934"/>
                  <a:pt x="14526" y="62994"/>
                </a:cubicBezTo>
                <a:cubicBezTo>
                  <a:pt x="14217" y="62874"/>
                  <a:pt x="13907" y="62755"/>
                  <a:pt x="13574" y="62636"/>
                </a:cubicBezTo>
                <a:cubicBezTo>
                  <a:pt x="13455" y="62458"/>
                  <a:pt x="13335" y="62267"/>
                  <a:pt x="13240" y="62089"/>
                </a:cubicBezTo>
                <a:cubicBezTo>
                  <a:pt x="12681" y="61172"/>
                  <a:pt x="12181" y="59981"/>
                  <a:pt x="11407" y="59255"/>
                </a:cubicBezTo>
                <a:cubicBezTo>
                  <a:pt x="11350" y="59213"/>
                  <a:pt x="11286" y="59183"/>
                  <a:pt x="11222" y="59183"/>
                </a:cubicBezTo>
                <a:cubicBezTo>
                  <a:pt x="11179" y="59183"/>
                  <a:pt x="11136" y="59197"/>
                  <a:pt x="11097" y="59231"/>
                </a:cubicBezTo>
                <a:cubicBezTo>
                  <a:pt x="10954" y="59350"/>
                  <a:pt x="10930" y="59410"/>
                  <a:pt x="11038" y="59553"/>
                </a:cubicBezTo>
                <a:cubicBezTo>
                  <a:pt x="11049" y="59565"/>
                  <a:pt x="11061" y="59565"/>
                  <a:pt x="11073" y="59565"/>
                </a:cubicBezTo>
                <a:cubicBezTo>
                  <a:pt x="11097" y="59553"/>
                  <a:pt x="11121" y="59553"/>
                  <a:pt x="11133" y="59541"/>
                </a:cubicBezTo>
                <a:cubicBezTo>
                  <a:pt x="11240" y="59826"/>
                  <a:pt x="12073" y="61446"/>
                  <a:pt x="12478" y="62220"/>
                </a:cubicBezTo>
                <a:cubicBezTo>
                  <a:pt x="10157" y="61339"/>
                  <a:pt x="7823" y="60446"/>
                  <a:pt x="5501" y="59541"/>
                </a:cubicBezTo>
                <a:cubicBezTo>
                  <a:pt x="7585" y="50992"/>
                  <a:pt x="9633" y="42443"/>
                  <a:pt x="11716" y="33895"/>
                </a:cubicBezTo>
                <a:cubicBezTo>
                  <a:pt x="12288" y="31585"/>
                  <a:pt x="12847" y="29299"/>
                  <a:pt x="13419" y="26989"/>
                </a:cubicBezTo>
                <a:cubicBezTo>
                  <a:pt x="13442" y="27007"/>
                  <a:pt x="13468" y="27017"/>
                  <a:pt x="13495" y="27017"/>
                </a:cubicBezTo>
                <a:cubicBezTo>
                  <a:pt x="13537" y="27017"/>
                  <a:pt x="13580" y="26993"/>
                  <a:pt x="13609" y="26941"/>
                </a:cubicBezTo>
                <a:cubicBezTo>
                  <a:pt x="14574" y="25370"/>
                  <a:pt x="15324" y="23596"/>
                  <a:pt x="16074" y="21905"/>
                </a:cubicBezTo>
                <a:close/>
                <a:moveTo>
                  <a:pt x="25635" y="4272"/>
                </a:moveTo>
                <a:cubicBezTo>
                  <a:pt x="26575" y="5344"/>
                  <a:pt x="27921" y="5987"/>
                  <a:pt x="29326" y="6213"/>
                </a:cubicBezTo>
                <a:cubicBezTo>
                  <a:pt x="24932" y="20500"/>
                  <a:pt x="20717" y="34728"/>
                  <a:pt x="15098" y="48670"/>
                </a:cubicBezTo>
                <a:cubicBezTo>
                  <a:pt x="15050" y="48778"/>
                  <a:pt x="15062" y="48885"/>
                  <a:pt x="15121" y="48956"/>
                </a:cubicBezTo>
                <a:cubicBezTo>
                  <a:pt x="14812" y="50242"/>
                  <a:pt x="16062" y="51242"/>
                  <a:pt x="17050" y="52183"/>
                </a:cubicBezTo>
                <a:cubicBezTo>
                  <a:pt x="20039" y="55040"/>
                  <a:pt x="23551" y="57410"/>
                  <a:pt x="27206" y="59303"/>
                </a:cubicBezTo>
                <a:cubicBezTo>
                  <a:pt x="31219" y="61362"/>
                  <a:pt x="35576" y="62160"/>
                  <a:pt x="39636" y="63958"/>
                </a:cubicBezTo>
                <a:cubicBezTo>
                  <a:pt x="42589" y="65268"/>
                  <a:pt x="44613" y="67696"/>
                  <a:pt x="46733" y="69994"/>
                </a:cubicBezTo>
                <a:cubicBezTo>
                  <a:pt x="42327" y="67018"/>
                  <a:pt x="37315" y="64970"/>
                  <a:pt x="32493" y="62767"/>
                </a:cubicBezTo>
                <a:cubicBezTo>
                  <a:pt x="25516" y="59600"/>
                  <a:pt x="18562" y="56016"/>
                  <a:pt x="11359" y="53409"/>
                </a:cubicBezTo>
                <a:cubicBezTo>
                  <a:pt x="16062" y="37038"/>
                  <a:pt x="21527" y="20798"/>
                  <a:pt x="25635" y="4272"/>
                </a:cubicBezTo>
                <a:close/>
                <a:moveTo>
                  <a:pt x="31171" y="65280"/>
                </a:moveTo>
                <a:lnTo>
                  <a:pt x="31171" y="65280"/>
                </a:lnTo>
                <a:cubicBezTo>
                  <a:pt x="31885" y="65601"/>
                  <a:pt x="32612" y="65922"/>
                  <a:pt x="33338" y="66256"/>
                </a:cubicBezTo>
                <a:cubicBezTo>
                  <a:pt x="33957" y="67506"/>
                  <a:pt x="34552" y="68744"/>
                  <a:pt x="35160" y="70006"/>
                </a:cubicBezTo>
                <a:cubicBezTo>
                  <a:pt x="35231" y="70161"/>
                  <a:pt x="35303" y="70363"/>
                  <a:pt x="35398" y="70554"/>
                </a:cubicBezTo>
                <a:cubicBezTo>
                  <a:pt x="35064" y="70435"/>
                  <a:pt x="34731" y="70316"/>
                  <a:pt x="34398" y="70209"/>
                </a:cubicBezTo>
                <a:cubicBezTo>
                  <a:pt x="33993" y="69542"/>
                  <a:pt x="33517" y="68899"/>
                  <a:pt x="33100" y="68280"/>
                </a:cubicBezTo>
                <a:cubicBezTo>
                  <a:pt x="32469" y="67280"/>
                  <a:pt x="31814" y="66280"/>
                  <a:pt x="31171" y="65280"/>
                </a:cubicBezTo>
                <a:close/>
                <a:moveTo>
                  <a:pt x="9049" y="65006"/>
                </a:moveTo>
                <a:lnTo>
                  <a:pt x="9049" y="65006"/>
                </a:lnTo>
                <a:cubicBezTo>
                  <a:pt x="12895" y="66101"/>
                  <a:pt x="16455" y="67839"/>
                  <a:pt x="20289" y="69113"/>
                </a:cubicBezTo>
                <a:cubicBezTo>
                  <a:pt x="20979" y="69328"/>
                  <a:pt x="21670" y="69542"/>
                  <a:pt x="22360" y="69732"/>
                </a:cubicBezTo>
                <a:cubicBezTo>
                  <a:pt x="22360" y="69792"/>
                  <a:pt x="22384" y="69852"/>
                  <a:pt x="22444" y="69887"/>
                </a:cubicBezTo>
                <a:cubicBezTo>
                  <a:pt x="22980" y="70137"/>
                  <a:pt x="23539" y="70387"/>
                  <a:pt x="24075" y="70637"/>
                </a:cubicBezTo>
                <a:cubicBezTo>
                  <a:pt x="22860" y="70209"/>
                  <a:pt x="21658" y="69768"/>
                  <a:pt x="20467" y="69316"/>
                </a:cubicBezTo>
                <a:cubicBezTo>
                  <a:pt x="16931" y="67958"/>
                  <a:pt x="13383" y="66625"/>
                  <a:pt x="9847" y="65268"/>
                </a:cubicBezTo>
                <a:cubicBezTo>
                  <a:pt x="9609" y="65172"/>
                  <a:pt x="9335" y="65089"/>
                  <a:pt x="9049" y="65006"/>
                </a:cubicBezTo>
                <a:close/>
                <a:moveTo>
                  <a:pt x="31362" y="962"/>
                </a:moveTo>
                <a:cubicBezTo>
                  <a:pt x="35350" y="4939"/>
                  <a:pt x="39958" y="8892"/>
                  <a:pt x="44804" y="11702"/>
                </a:cubicBezTo>
                <a:cubicBezTo>
                  <a:pt x="44853" y="11720"/>
                  <a:pt x="44900" y="11729"/>
                  <a:pt x="44944" y="11729"/>
                </a:cubicBezTo>
                <a:cubicBezTo>
                  <a:pt x="45174" y="11729"/>
                  <a:pt x="45305" y="11495"/>
                  <a:pt x="45125" y="11344"/>
                </a:cubicBezTo>
                <a:cubicBezTo>
                  <a:pt x="44518" y="10844"/>
                  <a:pt x="43911" y="10356"/>
                  <a:pt x="43280" y="9856"/>
                </a:cubicBezTo>
                <a:lnTo>
                  <a:pt x="43280" y="9856"/>
                </a:lnTo>
                <a:cubicBezTo>
                  <a:pt x="44911" y="10809"/>
                  <a:pt x="46590" y="11666"/>
                  <a:pt x="48340" y="12404"/>
                </a:cubicBezTo>
                <a:cubicBezTo>
                  <a:pt x="51138" y="13595"/>
                  <a:pt x="54031" y="14511"/>
                  <a:pt x="56948" y="15333"/>
                </a:cubicBezTo>
                <a:cubicBezTo>
                  <a:pt x="60222" y="16250"/>
                  <a:pt x="63854" y="16762"/>
                  <a:pt x="66235" y="19441"/>
                </a:cubicBezTo>
                <a:cubicBezTo>
                  <a:pt x="66949" y="20357"/>
                  <a:pt x="67497" y="21381"/>
                  <a:pt x="67902" y="22453"/>
                </a:cubicBezTo>
                <a:cubicBezTo>
                  <a:pt x="67866" y="22524"/>
                  <a:pt x="67842" y="22584"/>
                  <a:pt x="67795" y="22655"/>
                </a:cubicBezTo>
                <a:cubicBezTo>
                  <a:pt x="67616" y="22727"/>
                  <a:pt x="67449" y="22810"/>
                  <a:pt x="67295" y="22893"/>
                </a:cubicBezTo>
                <a:lnTo>
                  <a:pt x="67628" y="22548"/>
                </a:lnTo>
                <a:cubicBezTo>
                  <a:pt x="67750" y="22427"/>
                  <a:pt x="67643" y="22239"/>
                  <a:pt x="67517" y="22239"/>
                </a:cubicBezTo>
                <a:cubicBezTo>
                  <a:pt x="67483" y="22239"/>
                  <a:pt x="67447" y="22253"/>
                  <a:pt x="67414" y="22286"/>
                </a:cubicBezTo>
                <a:cubicBezTo>
                  <a:pt x="67092" y="22596"/>
                  <a:pt x="66783" y="22893"/>
                  <a:pt x="66497" y="23251"/>
                </a:cubicBezTo>
                <a:cubicBezTo>
                  <a:pt x="66437" y="23322"/>
                  <a:pt x="66485" y="23405"/>
                  <a:pt x="66556" y="23441"/>
                </a:cubicBezTo>
                <a:cubicBezTo>
                  <a:pt x="66485" y="23524"/>
                  <a:pt x="66414" y="23608"/>
                  <a:pt x="66354" y="23703"/>
                </a:cubicBezTo>
                <a:cubicBezTo>
                  <a:pt x="66430" y="23562"/>
                  <a:pt x="66348" y="23352"/>
                  <a:pt x="66179" y="23352"/>
                </a:cubicBezTo>
                <a:cubicBezTo>
                  <a:pt x="66163" y="23352"/>
                  <a:pt x="66146" y="23354"/>
                  <a:pt x="66128" y="23358"/>
                </a:cubicBezTo>
                <a:cubicBezTo>
                  <a:pt x="66104" y="23370"/>
                  <a:pt x="66068" y="23370"/>
                  <a:pt x="66021" y="23382"/>
                </a:cubicBezTo>
                <a:cubicBezTo>
                  <a:pt x="65902" y="23417"/>
                  <a:pt x="65830" y="23501"/>
                  <a:pt x="65818" y="23620"/>
                </a:cubicBezTo>
                <a:cubicBezTo>
                  <a:pt x="65729" y="24037"/>
                  <a:pt x="65878" y="24175"/>
                  <a:pt x="66116" y="24175"/>
                </a:cubicBezTo>
                <a:cubicBezTo>
                  <a:pt x="66481" y="24175"/>
                  <a:pt x="67056" y="23847"/>
                  <a:pt x="67295" y="23703"/>
                </a:cubicBezTo>
                <a:lnTo>
                  <a:pt x="67295" y="23703"/>
                </a:lnTo>
                <a:cubicBezTo>
                  <a:pt x="66675" y="24965"/>
                  <a:pt x="66104" y="26251"/>
                  <a:pt x="65521" y="27537"/>
                </a:cubicBezTo>
                <a:cubicBezTo>
                  <a:pt x="64854" y="28120"/>
                  <a:pt x="64175" y="28835"/>
                  <a:pt x="64211" y="29561"/>
                </a:cubicBezTo>
                <a:cubicBezTo>
                  <a:pt x="64217" y="29670"/>
                  <a:pt x="64296" y="29727"/>
                  <a:pt x="64373" y="29727"/>
                </a:cubicBezTo>
                <a:cubicBezTo>
                  <a:pt x="64439" y="29727"/>
                  <a:pt x="64504" y="29685"/>
                  <a:pt x="64520" y="29597"/>
                </a:cubicBezTo>
                <a:cubicBezTo>
                  <a:pt x="64580" y="29227"/>
                  <a:pt x="64806" y="28870"/>
                  <a:pt x="65092" y="28525"/>
                </a:cubicBezTo>
                <a:lnTo>
                  <a:pt x="65092" y="28525"/>
                </a:lnTo>
                <a:cubicBezTo>
                  <a:pt x="60937" y="37979"/>
                  <a:pt x="57543" y="47777"/>
                  <a:pt x="54162" y="57564"/>
                </a:cubicBezTo>
                <a:cubicBezTo>
                  <a:pt x="54102" y="57660"/>
                  <a:pt x="54043" y="57755"/>
                  <a:pt x="53995" y="57862"/>
                </a:cubicBezTo>
                <a:cubicBezTo>
                  <a:pt x="53721" y="55540"/>
                  <a:pt x="52686" y="53278"/>
                  <a:pt x="51305" y="51433"/>
                </a:cubicBezTo>
                <a:cubicBezTo>
                  <a:pt x="51286" y="51404"/>
                  <a:pt x="51261" y="51393"/>
                  <a:pt x="51236" y="51393"/>
                </a:cubicBezTo>
                <a:cubicBezTo>
                  <a:pt x="51167" y="51393"/>
                  <a:pt x="51097" y="51485"/>
                  <a:pt x="51150" y="51564"/>
                </a:cubicBezTo>
                <a:cubicBezTo>
                  <a:pt x="52757" y="53992"/>
                  <a:pt x="53352" y="56540"/>
                  <a:pt x="53531" y="59362"/>
                </a:cubicBezTo>
                <a:lnTo>
                  <a:pt x="53269" y="60124"/>
                </a:lnTo>
                <a:cubicBezTo>
                  <a:pt x="52817" y="58541"/>
                  <a:pt x="51947" y="56993"/>
                  <a:pt x="51209" y="55778"/>
                </a:cubicBezTo>
                <a:cubicBezTo>
                  <a:pt x="51189" y="55741"/>
                  <a:pt x="51156" y="55725"/>
                  <a:pt x="51124" y="55725"/>
                </a:cubicBezTo>
                <a:cubicBezTo>
                  <a:pt x="51065" y="55725"/>
                  <a:pt x="51007" y="55780"/>
                  <a:pt x="51031" y="55850"/>
                </a:cubicBezTo>
                <a:cubicBezTo>
                  <a:pt x="51650" y="57088"/>
                  <a:pt x="52305" y="58362"/>
                  <a:pt x="52674" y="59684"/>
                </a:cubicBezTo>
                <a:cubicBezTo>
                  <a:pt x="52805" y="60136"/>
                  <a:pt x="52876" y="60577"/>
                  <a:pt x="52912" y="61005"/>
                </a:cubicBezTo>
                <a:cubicBezTo>
                  <a:pt x="52638" y="61601"/>
                  <a:pt x="52388" y="62220"/>
                  <a:pt x="52150" y="62839"/>
                </a:cubicBezTo>
                <a:cubicBezTo>
                  <a:pt x="51852" y="61684"/>
                  <a:pt x="51388" y="60553"/>
                  <a:pt x="50816" y="59517"/>
                </a:cubicBezTo>
                <a:cubicBezTo>
                  <a:pt x="50789" y="59469"/>
                  <a:pt x="50744" y="59449"/>
                  <a:pt x="50699" y="59449"/>
                </a:cubicBezTo>
                <a:cubicBezTo>
                  <a:pt x="50610" y="59449"/>
                  <a:pt x="50523" y="59529"/>
                  <a:pt x="50578" y="59624"/>
                </a:cubicBezTo>
                <a:cubicBezTo>
                  <a:pt x="51245" y="60981"/>
                  <a:pt x="51602" y="62339"/>
                  <a:pt x="51793" y="63767"/>
                </a:cubicBezTo>
                <a:cubicBezTo>
                  <a:pt x="51769" y="63851"/>
                  <a:pt x="51733" y="63934"/>
                  <a:pt x="51709" y="64017"/>
                </a:cubicBezTo>
                <a:cubicBezTo>
                  <a:pt x="50852" y="66387"/>
                  <a:pt x="49471" y="68530"/>
                  <a:pt x="48566" y="70852"/>
                </a:cubicBezTo>
                <a:cubicBezTo>
                  <a:pt x="44863" y="67042"/>
                  <a:pt x="41910" y="63720"/>
                  <a:pt x="36386" y="62065"/>
                </a:cubicBezTo>
                <a:cubicBezTo>
                  <a:pt x="32695" y="60969"/>
                  <a:pt x="29123" y="59648"/>
                  <a:pt x="25730" y="57767"/>
                </a:cubicBezTo>
                <a:cubicBezTo>
                  <a:pt x="23944" y="56790"/>
                  <a:pt x="15586" y="52242"/>
                  <a:pt x="15360" y="49135"/>
                </a:cubicBezTo>
                <a:cubicBezTo>
                  <a:pt x="15479" y="49123"/>
                  <a:pt x="15586" y="49063"/>
                  <a:pt x="15645" y="48932"/>
                </a:cubicBezTo>
                <a:cubicBezTo>
                  <a:pt x="21848" y="33466"/>
                  <a:pt x="27909" y="17321"/>
                  <a:pt x="31362" y="962"/>
                </a:cubicBezTo>
                <a:close/>
                <a:moveTo>
                  <a:pt x="34040" y="66565"/>
                </a:moveTo>
                <a:lnTo>
                  <a:pt x="34040" y="66565"/>
                </a:lnTo>
                <a:cubicBezTo>
                  <a:pt x="34564" y="66815"/>
                  <a:pt x="35088" y="67054"/>
                  <a:pt x="35600" y="67280"/>
                </a:cubicBezTo>
                <a:cubicBezTo>
                  <a:pt x="35898" y="68351"/>
                  <a:pt x="36279" y="69387"/>
                  <a:pt x="36743" y="70387"/>
                </a:cubicBezTo>
                <a:cubicBezTo>
                  <a:pt x="36874" y="70625"/>
                  <a:pt x="36993" y="70875"/>
                  <a:pt x="37100" y="71149"/>
                </a:cubicBezTo>
                <a:cubicBezTo>
                  <a:pt x="36791" y="71042"/>
                  <a:pt x="36493" y="70935"/>
                  <a:pt x="36184" y="70816"/>
                </a:cubicBezTo>
                <a:cubicBezTo>
                  <a:pt x="36005" y="70518"/>
                  <a:pt x="35886" y="70185"/>
                  <a:pt x="35755" y="69923"/>
                </a:cubicBezTo>
                <a:cubicBezTo>
                  <a:pt x="35517" y="69447"/>
                  <a:pt x="35279" y="68994"/>
                  <a:pt x="35041" y="68506"/>
                </a:cubicBezTo>
                <a:cubicBezTo>
                  <a:pt x="34707" y="67851"/>
                  <a:pt x="34386" y="67220"/>
                  <a:pt x="34040" y="66565"/>
                </a:cubicBezTo>
                <a:close/>
                <a:moveTo>
                  <a:pt x="49947" y="69673"/>
                </a:moveTo>
                <a:lnTo>
                  <a:pt x="49947" y="69673"/>
                </a:lnTo>
                <a:cubicBezTo>
                  <a:pt x="49804" y="70090"/>
                  <a:pt x="49650" y="70506"/>
                  <a:pt x="49495" y="70923"/>
                </a:cubicBezTo>
                <a:cubicBezTo>
                  <a:pt x="49459" y="71018"/>
                  <a:pt x="49459" y="71102"/>
                  <a:pt x="49507" y="71173"/>
                </a:cubicBezTo>
                <a:cubicBezTo>
                  <a:pt x="49459" y="71292"/>
                  <a:pt x="49411" y="71435"/>
                  <a:pt x="49376" y="71554"/>
                </a:cubicBezTo>
                <a:cubicBezTo>
                  <a:pt x="49316" y="71495"/>
                  <a:pt x="49257" y="71411"/>
                  <a:pt x="49197" y="71352"/>
                </a:cubicBezTo>
                <a:cubicBezTo>
                  <a:pt x="49435" y="70792"/>
                  <a:pt x="49685" y="70221"/>
                  <a:pt x="49947" y="69673"/>
                </a:cubicBezTo>
                <a:close/>
                <a:moveTo>
                  <a:pt x="36148" y="67542"/>
                </a:moveTo>
                <a:cubicBezTo>
                  <a:pt x="36541" y="67708"/>
                  <a:pt x="36910" y="67875"/>
                  <a:pt x="37267" y="68042"/>
                </a:cubicBezTo>
                <a:cubicBezTo>
                  <a:pt x="37767" y="69292"/>
                  <a:pt x="38291" y="70661"/>
                  <a:pt x="38970" y="71887"/>
                </a:cubicBezTo>
                <a:cubicBezTo>
                  <a:pt x="38636" y="71745"/>
                  <a:pt x="38327" y="71626"/>
                  <a:pt x="38041" y="71506"/>
                </a:cubicBezTo>
                <a:cubicBezTo>
                  <a:pt x="37767" y="71054"/>
                  <a:pt x="37469" y="70625"/>
                  <a:pt x="37219" y="70161"/>
                </a:cubicBezTo>
                <a:cubicBezTo>
                  <a:pt x="36791" y="69316"/>
                  <a:pt x="36446" y="68435"/>
                  <a:pt x="36148" y="67542"/>
                </a:cubicBezTo>
                <a:close/>
                <a:moveTo>
                  <a:pt x="46173" y="72054"/>
                </a:moveTo>
                <a:lnTo>
                  <a:pt x="46173" y="72054"/>
                </a:lnTo>
                <a:cubicBezTo>
                  <a:pt x="46280" y="72102"/>
                  <a:pt x="46375" y="72161"/>
                  <a:pt x="46494" y="72209"/>
                </a:cubicBezTo>
                <a:cubicBezTo>
                  <a:pt x="46411" y="72233"/>
                  <a:pt x="46352" y="72280"/>
                  <a:pt x="46292" y="72316"/>
                </a:cubicBezTo>
                <a:cubicBezTo>
                  <a:pt x="46244" y="72233"/>
                  <a:pt x="46197" y="72138"/>
                  <a:pt x="46173" y="72054"/>
                </a:cubicBezTo>
                <a:close/>
                <a:moveTo>
                  <a:pt x="37970" y="68351"/>
                </a:moveTo>
                <a:lnTo>
                  <a:pt x="37970" y="68351"/>
                </a:lnTo>
                <a:cubicBezTo>
                  <a:pt x="38434" y="68554"/>
                  <a:pt x="38874" y="68768"/>
                  <a:pt x="39339" y="68970"/>
                </a:cubicBezTo>
                <a:cubicBezTo>
                  <a:pt x="39708" y="70018"/>
                  <a:pt x="40125" y="71042"/>
                  <a:pt x="40625" y="72042"/>
                </a:cubicBezTo>
                <a:cubicBezTo>
                  <a:pt x="40720" y="72268"/>
                  <a:pt x="40827" y="72483"/>
                  <a:pt x="40946" y="72721"/>
                </a:cubicBezTo>
                <a:cubicBezTo>
                  <a:pt x="40684" y="72614"/>
                  <a:pt x="40410" y="72507"/>
                  <a:pt x="40125" y="72388"/>
                </a:cubicBezTo>
                <a:cubicBezTo>
                  <a:pt x="39767" y="71768"/>
                  <a:pt x="39374" y="71173"/>
                  <a:pt x="39041" y="70566"/>
                </a:cubicBezTo>
                <a:cubicBezTo>
                  <a:pt x="38660" y="69840"/>
                  <a:pt x="38315" y="69090"/>
                  <a:pt x="37970" y="68351"/>
                </a:cubicBezTo>
                <a:close/>
                <a:moveTo>
                  <a:pt x="48721" y="72530"/>
                </a:moveTo>
                <a:cubicBezTo>
                  <a:pt x="48792" y="72590"/>
                  <a:pt x="48864" y="72649"/>
                  <a:pt x="48923" y="72709"/>
                </a:cubicBezTo>
                <a:cubicBezTo>
                  <a:pt x="48876" y="72780"/>
                  <a:pt x="48852" y="72876"/>
                  <a:pt x="48864" y="72947"/>
                </a:cubicBezTo>
                <a:lnTo>
                  <a:pt x="48864" y="72995"/>
                </a:lnTo>
                <a:cubicBezTo>
                  <a:pt x="48733" y="73007"/>
                  <a:pt x="48602" y="73019"/>
                  <a:pt x="48495" y="73054"/>
                </a:cubicBezTo>
                <a:cubicBezTo>
                  <a:pt x="48483" y="72995"/>
                  <a:pt x="48459" y="72947"/>
                  <a:pt x="48435" y="72900"/>
                </a:cubicBezTo>
                <a:cubicBezTo>
                  <a:pt x="48518" y="72888"/>
                  <a:pt x="48602" y="72828"/>
                  <a:pt x="48626" y="72721"/>
                </a:cubicBezTo>
                <a:cubicBezTo>
                  <a:pt x="48673" y="72649"/>
                  <a:pt x="48697" y="72590"/>
                  <a:pt x="48721" y="72530"/>
                </a:cubicBezTo>
                <a:close/>
                <a:moveTo>
                  <a:pt x="43649" y="70911"/>
                </a:moveTo>
                <a:cubicBezTo>
                  <a:pt x="44220" y="71173"/>
                  <a:pt x="44792" y="71423"/>
                  <a:pt x="45351" y="71685"/>
                </a:cubicBezTo>
                <a:cubicBezTo>
                  <a:pt x="45470" y="72007"/>
                  <a:pt x="45601" y="72352"/>
                  <a:pt x="45720" y="72697"/>
                </a:cubicBezTo>
                <a:cubicBezTo>
                  <a:pt x="45447" y="72888"/>
                  <a:pt x="45173" y="73066"/>
                  <a:pt x="44887" y="73197"/>
                </a:cubicBezTo>
                <a:cubicBezTo>
                  <a:pt x="44768" y="73007"/>
                  <a:pt x="44649" y="72816"/>
                  <a:pt x="44542" y="72638"/>
                </a:cubicBezTo>
                <a:cubicBezTo>
                  <a:pt x="44232" y="72066"/>
                  <a:pt x="43935" y="71483"/>
                  <a:pt x="43649" y="70911"/>
                </a:cubicBezTo>
                <a:close/>
                <a:moveTo>
                  <a:pt x="39982" y="69244"/>
                </a:moveTo>
                <a:lnTo>
                  <a:pt x="39982" y="69244"/>
                </a:lnTo>
                <a:cubicBezTo>
                  <a:pt x="40386" y="69435"/>
                  <a:pt x="40756" y="69613"/>
                  <a:pt x="41137" y="69780"/>
                </a:cubicBezTo>
                <a:cubicBezTo>
                  <a:pt x="41518" y="70673"/>
                  <a:pt x="41887" y="71554"/>
                  <a:pt x="42268" y="72423"/>
                </a:cubicBezTo>
                <a:cubicBezTo>
                  <a:pt x="42387" y="72709"/>
                  <a:pt x="42530" y="73007"/>
                  <a:pt x="42649" y="73292"/>
                </a:cubicBezTo>
                <a:cubicBezTo>
                  <a:pt x="42411" y="73233"/>
                  <a:pt x="42172" y="73161"/>
                  <a:pt x="41910" y="73078"/>
                </a:cubicBezTo>
                <a:cubicBezTo>
                  <a:pt x="41637" y="72590"/>
                  <a:pt x="41303" y="72114"/>
                  <a:pt x="41053" y="71637"/>
                </a:cubicBezTo>
                <a:cubicBezTo>
                  <a:pt x="40648" y="70864"/>
                  <a:pt x="40303" y="70054"/>
                  <a:pt x="39982" y="69244"/>
                </a:cubicBezTo>
                <a:close/>
                <a:moveTo>
                  <a:pt x="41839" y="70102"/>
                </a:moveTo>
                <a:lnTo>
                  <a:pt x="41839" y="70102"/>
                </a:lnTo>
                <a:cubicBezTo>
                  <a:pt x="42315" y="70316"/>
                  <a:pt x="42792" y="70530"/>
                  <a:pt x="43268" y="70744"/>
                </a:cubicBezTo>
                <a:cubicBezTo>
                  <a:pt x="43184" y="70804"/>
                  <a:pt x="43101" y="70923"/>
                  <a:pt x="43161" y="71054"/>
                </a:cubicBezTo>
                <a:cubicBezTo>
                  <a:pt x="43446" y="71697"/>
                  <a:pt x="43756" y="72340"/>
                  <a:pt x="44089" y="72971"/>
                </a:cubicBezTo>
                <a:lnTo>
                  <a:pt x="44316" y="73423"/>
                </a:lnTo>
                <a:cubicBezTo>
                  <a:pt x="44208" y="73459"/>
                  <a:pt x="44089" y="73471"/>
                  <a:pt x="43970" y="73483"/>
                </a:cubicBezTo>
                <a:cubicBezTo>
                  <a:pt x="43929" y="73486"/>
                  <a:pt x="43885" y="73487"/>
                  <a:pt x="43841" y="73487"/>
                </a:cubicBezTo>
                <a:cubicBezTo>
                  <a:pt x="43709" y="73487"/>
                  <a:pt x="43568" y="73474"/>
                  <a:pt x="43434" y="73447"/>
                </a:cubicBezTo>
                <a:cubicBezTo>
                  <a:pt x="43196" y="72971"/>
                  <a:pt x="42934" y="72519"/>
                  <a:pt x="42720" y="72054"/>
                </a:cubicBezTo>
                <a:cubicBezTo>
                  <a:pt x="42422" y="71411"/>
                  <a:pt x="42125" y="70756"/>
                  <a:pt x="41839" y="70102"/>
                </a:cubicBezTo>
                <a:close/>
                <a:moveTo>
                  <a:pt x="44697" y="74495"/>
                </a:moveTo>
                <a:cubicBezTo>
                  <a:pt x="44792" y="74495"/>
                  <a:pt x="44887" y="74507"/>
                  <a:pt x="44982" y="74507"/>
                </a:cubicBezTo>
                <a:cubicBezTo>
                  <a:pt x="45006" y="74554"/>
                  <a:pt x="45042" y="74602"/>
                  <a:pt x="45089" y="74626"/>
                </a:cubicBezTo>
                <a:cubicBezTo>
                  <a:pt x="44947" y="74590"/>
                  <a:pt x="44816" y="74543"/>
                  <a:pt x="44697" y="74495"/>
                </a:cubicBezTo>
                <a:close/>
                <a:moveTo>
                  <a:pt x="45709" y="74424"/>
                </a:moveTo>
                <a:cubicBezTo>
                  <a:pt x="45613" y="74531"/>
                  <a:pt x="45518" y="74650"/>
                  <a:pt x="45423" y="74745"/>
                </a:cubicBezTo>
                <a:cubicBezTo>
                  <a:pt x="45399" y="74733"/>
                  <a:pt x="45363" y="74733"/>
                  <a:pt x="45351" y="74721"/>
                </a:cubicBezTo>
                <a:cubicBezTo>
                  <a:pt x="45470" y="74685"/>
                  <a:pt x="45542" y="74590"/>
                  <a:pt x="45530" y="74447"/>
                </a:cubicBezTo>
                <a:cubicBezTo>
                  <a:pt x="45578" y="74447"/>
                  <a:pt x="45625" y="74447"/>
                  <a:pt x="45685" y="74435"/>
                </a:cubicBezTo>
                <a:cubicBezTo>
                  <a:pt x="45697" y="74435"/>
                  <a:pt x="45697" y="74424"/>
                  <a:pt x="45709" y="74424"/>
                </a:cubicBezTo>
                <a:close/>
                <a:moveTo>
                  <a:pt x="45875" y="77329"/>
                </a:moveTo>
                <a:cubicBezTo>
                  <a:pt x="45899" y="77329"/>
                  <a:pt x="45923" y="77341"/>
                  <a:pt x="45935" y="77341"/>
                </a:cubicBezTo>
                <a:cubicBezTo>
                  <a:pt x="45935" y="77341"/>
                  <a:pt x="45911" y="77341"/>
                  <a:pt x="45911" y="77352"/>
                </a:cubicBezTo>
                <a:cubicBezTo>
                  <a:pt x="45899" y="77341"/>
                  <a:pt x="45887" y="77329"/>
                  <a:pt x="45875" y="77329"/>
                </a:cubicBezTo>
                <a:close/>
                <a:moveTo>
                  <a:pt x="52209" y="75436"/>
                </a:moveTo>
                <a:lnTo>
                  <a:pt x="52209" y="75436"/>
                </a:lnTo>
                <a:cubicBezTo>
                  <a:pt x="52959" y="75638"/>
                  <a:pt x="53698" y="75852"/>
                  <a:pt x="54436" y="76055"/>
                </a:cubicBezTo>
                <a:cubicBezTo>
                  <a:pt x="54019" y="76555"/>
                  <a:pt x="53602" y="77043"/>
                  <a:pt x="53186" y="77543"/>
                </a:cubicBezTo>
                <a:cubicBezTo>
                  <a:pt x="52805" y="76948"/>
                  <a:pt x="52543" y="76138"/>
                  <a:pt x="52209" y="75436"/>
                </a:cubicBezTo>
                <a:close/>
                <a:moveTo>
                  <a:pt x="51114" y="77293"/>
                </a:moveTo>
                <a:cubicBezTo>
                  <a:pt x="51138" y="77424"/>
                  <a:pt x="51174" y="77531"/>
                  <a:pt x="51233" y="77602"/>
                </a:cubicBezTo>
                <a:cubicBezTo>
                  <a:pt x="51245" y="77626"/>
                  <a:pt x="51257" y="77650"/>
                  <a:pt x="51281" y="77662"/>
                </a:cubicBezTo>
                <a:cubicBezTo>
                  <a:pt x="51257" y="77698"/>
                  <a:pt x="51245" y="77710"/>
                  <a:pt x="51245" y="77722"/>
                </a:cubicBezTo>
                <a:cubicBezTo>
                  <a:pt x="51197" y="77710"/>
                  <a:pt x="51162" y="77686"/>
                  <a:pt x="51114" y="77650"/>
                </a:cubicBezTo>
                <a:cubicBezTo>
                  <a:pt x="51066" y="77626"/>
                  <a:pt x="51019" y="77626"/>
                  <a:pt x="50983" y="77626"/>
                </a:cubicBezTo>
                <a:cubicBezTo>
                  <a:pt x="51019" y="77519"/>
                  <a:pt x="51066" y="77400"/>
                  <a:pt x="51114" y="77293"/>
                </a:cubicBezTo>
                <a:close/>
                <a:moveTo>
                  <a:pt x="42911" y="78103"/>
                </a:moveTo>
                <a:cubicBezTo>
                  <a:pt x="42970" y="78114"/>
                  <a:pt x="43030" y="78126"/>
                  <a:pt x="43089" y="78162"/>
                </a:cubicBezTo>
                <a:cubicBezTo>
                  <a:pt x="43101" y="78186"/>
                  <a:pt x="43101" y="78198"/>
                  <a:pt x="43125" y="78234"/>
                </a:cubicBezTo>
                <a:cubicBezTo>
                  <a:pt x="43042" y="78186"/>
                  <a:pt x="42982" y="78138"/>
                  <a:pt x="42911" y="78103"/>
                </a:cubicBezTo>
                <a:close/>
                <a:moveTo>
                  <a:pt x="72010" y="22187"/>
                </a:moveTo>
                <a:cubicBezTo>
                  <a:pt x="75066" y="22187"/>
                  <a:pt x="77836" y="23861"/>
                  <a:pt x="80558" y="25096"/>
                </a:cubicBezTo>
                <a:cubicBezTo>
                  <a:pt x="83332" y="26346"/>
                  <a:pt x="86142" y="27513"/>
                  <a:pt x="89047" y="28394"/>
                </a:cubicBezTo>
                <a:cubicBezTo>
                  <a:pt x="90881" y="28942"/>
                  <a:pt x="92714" y="29382"/>
                  <a:pt x="94572" y="29680"/>
                </a:cubicBezTo>
                <a:lnTo>
                  <a:pt x="92202" y="29644"/>
                </a:lnTo>
                <a:cubicBezTo>
                  <a:pt x="91941" y="29644"/>
                  <a:pt x="91905" y="30013"/>
                  <a:pt x="92179" y="30061"/>
                </a:cubicBezTo>
                <a:cubicBezTo>
                  <a:pt x="95241" y="30590"/>
                  <a:pt x="98476" y="30800"/>
                  <a:pt x="101711" y="30800"/>
                </a:cubicBezTo>
                <a:cubicBezTo>
                  <a:pt x="104298" y="30800"/>
                  <a:pt x="106886" y="30665"/>
                  <a:pt x="109383" y="30454"/>
                </a:cubicBezTo>
                <a:lnTo>
                  <a:pt x="109383" y="30454"/>
                </a:lnTo>
                <a:cubicBezTo>
                  <a:pt x="101525" y="45218"/>
                  <a:pt x="95774" y="61493"/>
                  <a:pt x="90583" y="77305"/>
                </a:cubicBezTo>
                <a:cubicBezTo>
                  <a:pt x="90548" y="77400"/>
                  <a:pt x="90571" y="77460"/>
                  <a:pt x="90595" y="77531"/>
                </a:cubicBezTo>
                <a:cubicBezTo>
                  <a:pt x="89559" y="78186"/>
                  <a:pt x="87071" y="78484"/>
                  <a:pt x="86202" y="78531"/>
                </a:cubicBezTo>
                <a:cubicBezTo>
                  <a:pt x="86042" y="78540"/>
                  <a:pt x="85880" y="78544"/>
                  <a:pt x="85718" y="78544"/>
                </a:cubicBezTo>
                <a:cubicBezTo>
                  <a:pt x="85021" y="78544"/>
                  <a:pt x="84304" y="78472"/>
                  <a:pt x="83618" y="78424"/>
                </a:cubicBezTo>
                <a:cubicBezTo>
                  <a:pt x="81665" y="78305"/>
                  <a:pt x="79737" y="78055"/>
                  <a:pt x="77808" y="77698"/>
                </a:cubicBezTo>
                <a:cubicBezTo>
                  <a:pt x="73795" y="76936"/>
                  <a:pt x="69997" y="75638"/>
                  <a:pt x="66247" y="74019"/>
                </a:cubicBezTo>
                <a:cubicBezTo>
                  <a:pt x="63392" y="72785"/>
                  <a:pt x="60782" y="72408"/>
                  <a:pt x="58148" y="72408"/>
                </a:cubicBezTo>
                <a:cubicBezTo>
                  <a:pt x="55599" y="72408"/>
                  <a:pt x="53026" y="72761"/>
                  <a:pt x="50185" y="73030"/>
                </a:cubicBezTo>
                <a:cubicBezTo>
                  <a:pt x="50209" y="72995"/>
                  <a:pt x="50221" y="72935"/>
                  <a:pt x="50221" y="72876"/>
                </a:cubicBezTo>
                <a:cubicBezTo>
                  <a:pt x="50340" y="72757"/>
                  <a:pt x="50400" y="72554"/>
                  <a:pt x="50245" y="72411"/>
                </a:cubicBezTo>
                <a:lnTo>
                  <a:pt x="50245" y="72411"/>
                </a:lnTo>
                <a:cubicBezTo>
                  <a:pt x="50275" y="72421"/>
                  <a:pt x="50304" y="72425"/>
                  <a:pt x="50331" y="72425"/>
                </a:cubicBezTo>
                <a:cubicBezTo>
                  <a:pt x="50608" y="72425"/>
                  <a:pt x="50738" y="71973"/>
                  <a:pt x="50423" y="71876"/>
                </a:cubicBezTo>
                <a:lnTo>
                  <a:pt x="50162" y="71780"/>
                </a:lnTo>
                <a:cubicBezTo>
                  <a:pt x="50114" y="71768"/>
                  <a:pt x="50090" y="71768"/>
                  <a:pt x="50054" y="71768"/>
                </a:cubicBezTo>
                <a:cubicBezTo>
                  <a:pt x="50781" y="69732"/>
                  <a:pt x="51495" y="67696"/>
                  <a:pt x="52197" y="65637"/>
                </a:cubicBezTo>
                <a:cubicBezTo>
                  <a:pt x="52237" y="65655"/>
                  <a:pt x="52280" y="65664"/>
                  <a:pt x="52323" y="65664"/>
                </a:cubicBezTo>
                <a:cubicBezTo>
                  <a:pt x="52448" y="65664"/>
                  <a:pt x="52567" y="65588"/>
                  <a:pt x="52567" y="65446"/>
                </a:cubicBezTo>
                <a:cubicBezTo>
                  <a:pt x="52567" y="65160"/>
                  <a:pt x="52567" y="64899"/>
                  <a:pt x="52543" y="64613"/>
                </a:cubicBezTo>
                <a:lnTo>
                  <a:pt x="52948" y="63410"/>
                </a:lnTo>
                <a:lnTo>
                  <a:pt x="52948" y="63410"/>
                </a:lnTo>
                <a:cubicBezTo>
                  <a:pt x="52948" y="63482"/>
                  <a:pt x="52924" y="63541"/>
                  <a:pt x="52924" y="63613"/>
                </a:cubicBezTo>
                <a:cubicBezTo>
                  <a:pt x="52917" y="63724"/>
                  <a:pt x="53003" y="63786"/>
                  <a:pt x="53092" y="63786"/>
                </a:cubicBezTo>
                <a:cubicBezTo>
                  <a:pt x="53156" y="63786"/>
                  <a:pt x="53222" y="63754"/>
                  <a:pt x="53257" y="63684"/>
                </a:cubicBezTo>
                <a:cubicBezTo>
                  <a:pt x="53436" y="63267"/>
                  <a:pt x="53531" y="62851"/>
                  <a:pt x="53579" y="62410"/>
                </a:cubicBezTo>
                <a:cubicBezTo>
                  <a:pt x="54126" y="61648"/>
                  <a:pt x="54710" y="60910"/>
                  <a:pt x="55365" y="60196"/>
                </a:cubicBezTo>
                <a:cubicBezTo>
                  <a:pt x="55420" y="60122"/>
                  <a:pt x="55353" y="60026"/>
                  <a:pt x="55282" y="60026"/>
                </a:cubicBezTo>
                <a:cubicBezTo>
                  <a:pt x="55261" y="60026"/>
                  <a:pt x="55240" y="60034"/>
                  <a:pt x="55222" y="60053"/>
                </a:cubicBezTo>
                <a:cubicBezTo>
                  <a:pt x="54662" y="60624"/>
                  <a:pt x="54114" y="61208"/>
                  <a:pt x="53614" y="61815"/>
                </a:cubicBezTo>
                <a:cubicBezTo>
                  <a:pt x="53614" y="61529"/>
                  <a:pt x="53579" y="61243"/>
                  <a:pt x="53531" y="60946"/>
                </a:cubicBezTo>
                <a:cubicBezTo>
                  <a:pt x="53531" y="60934"/>
                  <a:pt x="53555" y="60922"/>
                  <a:pt x="53555" y="60922"/>
                </a:cubicBezTo>
                <a:cubicBezTo>
                  <a:pt x="54400" y="59541"/>
                  <a:pt x="55293" y="58374"/>
                  <a:pt x="56734" y="57410"/>
                </a:cubicBezTo>
                <a:cubicBezTo>
                  <a:pt x="56794" y="57370"/>
                  <a:pt x="56745" y="57279"/>
                  <a:pt x="56685" y="57279"/>
                </a:cubicBezTo>
                <a:cubicBezTo>
                  <a:pt x="56674" y="57279"/>
                  <a:pt x="56662" y="57283"/>
                  <a:pt x="56650" y="57290"/>
                </a:cubicBezTo>
                <a:cubicBezTo>
                  <a:pt x="55793" y="57826"/>
                  <a:pt x="54948" y="58505"/>
                  <a:pt x="54245" y="59315"/>
                </a:cubicBezTo>
                <a:cubicBezTo>
                  <a:pt x="54662" y="58386"/>
                  <a:pt x="55103" y="57469"/>
                  <a:pt x="55579" y="56564"/>
                </a:cubicBezTo>
                <a:cubicBezTo>
                  <a:pt x="56948" y="55016"/>
                  <a:pt x="58567" y="53826"/>
                  <a:pt x="60734" y="53195"/>
                </a:cubicBezTo>
                <a:cubicBezTo>
                  <a:pt x="60866" y="53173"/>
                  <a:pt x="60836" y="52988"/>
                  <a:pt x="60727" y="52988"/>
                </a:cubicBezTo>
                <a:cubicBezTo>
                  <a:pt x="60718" y="52988"/>
                  <a:pt x="60709" y="52990"/>
                  <a:pt x="60699" y="52992"/>
                </a:cubicBezTo>
                <a:cubicBezTo>
                  <a:pt x="58698" y="53480"/>
                  <a:pt x="56686" y="54564"/>
                  <a:pt x="55257" y="56124"/>
                </a:cubicBezTo>
                <a:lnTo>
                  <a:pt x="55841" y="54612"/>
                </a:lnTo>
                <a:cubicBezTo>
                  <a:pt x="56531" y="53921"/>
                  <a:pt x="57210" y="53242"/>
                  <a:pt x="57912" y="52576"/>
                </a:cubicBezTo>
                <a:cubicBezTo>
                  <a:pt x="57930" y="52549"/>
                  <a:pt x="57915" y="52510"/>
                  <a:pt x="57892" y="52510"/>
                </a:cubicBezTo>
                <a:cubicBezTo>
                  <a:pt x="57884" y="52510"/>
                  <a:pt x="57874" y="52515"/>
                  <a:pt x="57865" y="52528"/>
                </a:cubicBezTo>
                <a:cubicBezTo>
                  <a:pt x="57210" y="53195"/>
                  <a:pt x="56543" y="53850"/>
                  <a:pt x="55888" y="54516"/>
                </a:cubicBezTo>
                <a:cubicBezTo>
                  <a:pt x="58174" y="48468"/>
                  <a:pt x="60615" y="42467"/>
                  <a:pt x="63032" y="36466"/>
                </a:cubicBezTo>
                <a:cubicBezTo>
                  <a:pt x="63044" y="36466"/>
                  <a:pt x="63056" y="36466"/>
                  <a:pt x="63080" y="36455"/>
                </a:cubicBezTo>
                <a:cubicBezTo>
                  <a:pt x="63937" y="35740"/>
                  <a:pt x="64663" y="34835"/>
                  <a:pt x="65306" y="33907"/>
                </a:cubicBezTo>
                <a:cubicBezTo>
                  <a:pt x="65351" y="33844"/>
                  <a:pt x="65288" y="33774"/>
                  <a:pt x="65229" y="33774"/>
                </a:cubicBezTo>
                <a:cubicBezTo>
                  <a:pt x="65209" y="33774"/>
                  <a:pt x="65190" y="33782"/>
                  <a:pt x="65175" y="33799"/>
                </a:cubicBezTo>
                <a:cubicBezTo>
                  <a:pt x="64580" y="34561"/>
                  <a:pt x="63925" y="35228"/>
                  <a:pt x="63258" y="35907"/>
                </a:cubicBezTo>
                <a:cubicBezTo>
                  <a:pt x="63461" y="35371"/>
                  <a:pt x="63687" y="34835"/>
                  <a:pt x="63889" y="34311"/>
                </a:cubicBezTo>
                <a:cubicBezTo>
                  <a:pt x="65235" y="32609"/>
                  <a:pt x="66616" y="31025"/>
                  <a:pt x="68283" y="29573"/>
                </a:cubicBezTo>
                <a:cubicBezTo>
                  <a:pt x="68360" y="29515"/>
                  <a:pt x="68297" y="29410"/>
                  <a:pt x="68219" y="29410"/>
                </a:cubicBezTo>
                <a:cubicBezTo>
                  <a:pt x="68201" y="29410"/>
                  <a:pt x="68182" y="29416"/>
                  <a:pt x="68164" y="29430"/>
                </a:cubicBezTo>
                <a:cubicBezTo>
                  <a:pt x="66866" y="30442"/>
                  <a:pt x="65604" y="31561"/>
                  <a:pt x="64509" y="32787"/>
                </a:cubicBezTo>
                <a:cubicBezTo>
                  <a:pt x="64580" y="32609"/>
                  <a:pt x="64651" y="32418"/>
                  <a:pt x="64723" y="32240"/>
                </a:cubicBezTo>
                <a:cubicBezTo>
                  <a:pt x="65318" y="31597"/>
                  <a:pt x="65902" y="30942"/>
                  <a:pt x="66545" y="30335"/>
                </a:cubicBezTo>
                <a:cubicBezTo>
                  <a:pt x="67509" y="29418"/>
                  <a:pt x="68569" y="28585"/>
                  <a:pt x="69569" y="27692"/>
                </a:cubicBezTo>
                <a:cubicBezTo>
                  <a:pt x="69648" y="27612"/>
                  <a:pt x="69595" y="27458"/>
                  <a:pt x="69492" y="27458"/>
                </a:cubicBezTo>
                <a:cubicBezTo>
                  <a:pt x="69472" y="27458"/>
                  <a:pt x="69449" y="27464"/>
                  <a:pt x="69426" y="27477"/>
                </a:cubicBezTo>
                <a:cubicBezTo>
                  <a:pt x="68033" y="28299"/>
                  <a:pt x="66604" y="29394"/>
                  <a:pt x="65378" y="30632"/>
                </a:cubicBezTo>
                <a:cubicBezTo>
                  <a:pt x="65521" y="30311"/>
                  <a:pt x="65640" y="29978"/>
                  <a:pt x="65771" y="29656"/>
                </a:cubicBezTo>
                <a:cubicBezTo>
                  <a:pt x="66080" y="29263"/>
                  <a:pt x="66414" y="28894"/>
                  <a:pt x="66783" y="28549"/>
                </a:cubicBezTo>
                <a:cubicBezTo>
                  <a:pt x="67640" y="27775"/>
                  <a:pt x="68604" y="27120"/>
                  <a:pt x="69569" y="26477"/>
                </a:cubicBezTo>
                <a:cubicBezTo>
                  <a:pt x="69673" y="26414"/>
                  <a:pt x="69594" y="26278"/>
                  <a:pt x="69493" y="26278"/>
                </a:cubicBezTo>
                <a:cubicBezTo>
                  <a:pt x="69479" y="26278"/>
                  <a:pt x="69464" y="26281"/>
                  <a:pt x="69450" y="26287"/>
                </a:cubicBezTo>
                <a:cubicBezTo>
                  <a:pt x="68450" y="26691"/>
                  <a:pt x="67330" y="27346"/>
                  <a:pt x="66354" y="28144"/>
                </a:cubicBezTo>
                <a:cubicBezTo>
                  <a:pt x="66485" y="27787"/>
                  <a:pt x="66640" y="27418"/>
                  <a:pt x="66771" y="27061"/>
                </a:cubicBezTo>
                <a:cubicBezTo>
                  <a:pt x="67021" y="26870"/>
                  <a:pt x="67259" y="26691"/>
                  <a:pt x="67449" y="26537"/>
                </a:cubicBezTo>
                <a:cubicBezTo>
                  <a:pt x="68450" y="25787"/>
                  <a:pt x="69521" y="25132"/>
                  <a:pt x="70640" y="24572"/>
                </a:cubicBezTo>
                <a:cubicBezTo>
                  <a:pt x="70815" y="24490"/>
                  <a:pt x="70732" y="24230"/>
                  <a:pt x="70568" y="24230"/>
                </a:cubicBezTo>
                <a:cubicBezTo>
                  <a:pt x="70542" y="24230"/>
                  <a:pt x="70515" y="24236"/>
                  <a:pt x="70485" y="24251"/>
                </a:cubicBezTo>
                <a:cubicBezTo>
                  <a:pt x="69271" y="24834"/>
                  <a:pt x="68104" y="25525"/>
                  <a:pt x="67033" y="26346"/>
                </a:cubicBezTo>
                <a:cubicBezTo>
                  <a:pt x="67437" y="25310"/>
                  <a:pt x="67830" y="24263"/>
                  <a:pt x="68211" y="23227"/>
                </a:cubicBezTo>
                <a:cubicBezTo>
                  <a:pt x="68223" y="23227"/>
                  <a:pt x="68247" y="23203"/>
                  <a:pt x="68247" y="23203"/>
                </a:cubicBezTo>
                <a:cubicBezTo>
                  <a:pt x="68390" y="23548"/>
                  <a:pt x="68604" y="23917"/>
                  <a:pt x="68819" y="23977"/>
                </a:cubicBezTo>
                <a:cubicBezTo>
                  <a:pt x="68676" y="24144"/>
                  <a:pt x="68509" y="24298"/>
                  <a:pt x="68378" y="24489"/>
                </a:cubicBezTo>
                <a:cubicBezTo>
                  <a:pt x="68323" y="24554"/>
                  <a:pt x="68397" y="24662"/>
                  <a:pt x="68466" y="24662"/>
                </a:cubicBezTo>
                <a:cubicBezTo>
                  <a:pt x="68486" y="24662"/>
                  <a:pt x="68505" y="24653"/>
                  <a:pt x="68521" y="24632"/>
                </a:cubicBezTo>
                <a:cubicBezTo>
                  <a:pt x="69271" y="23846"/>
                  <a:pt x="70188" y="23239"/>
                  <a:pt x="71236" y="22941"/>
                </a:cubicBezTo>
                <a:cubicBezTo>
                  <a:pt x="71392" y="22896"/>
                  <a:pt x="71370" y="22664"/>
                  <a:pt x="71220" y="22664"/>
                </a:cubicBezTo>
                <a:cubicBezTo>
                  <a:pt x="71210" y="22664"/>
                  <a:pt x="71199" y="22665"/>
                  <a:pt x="71188" y="22667"/>
                </a:cubicBezTo>
                <a:cubicBezTo>
                  <a:pt x="70474" y="22846"/>
                  <a:pt x="69819" y="23167"/>
                  <a:pt x="69271" y="23608"/>
                </a:cubicBezTo>
                <a:cubicBezTo>
                  <a:pt x="69295" y="23536"/>
                  <a:pt x="69295" y="23441"/>
                  <a:pt x="69235" y="23370"/>
                </a:cubicBezTo>
                <a:cubicBezTo>
                  <a:pt x="69223" y="23346"/>
                  <a:pt x="69200" y="23310"/>
                  <a:pt x="69176" y="23286"/>
                </a:cubicBezTo>
                <a:cubicBezTo>
                  <a:pt x="69134" y="23228"/>
                  <a:pt x="69078" y="23203"/>
                  <a:pt x="69022" y="23203"/>
                </a:cubicBezTo>
                <a:cubicBezTo>
                  <a:pt x="68916" y="23203"/>
                  <a:pt x="68810" y="23289"/>
                  <a:pt x="68795" y="23405"/>
                </a:cubicBezTo>
                <a:cubicBezTo>
                  <a:pt x="68807" y="23298"/>
                  <a:pt x="68807" y="23191"/>
                  <a:pt x="68795" y="23072"/>
                </a:cubicBezTo>
                <a:lnTo>
                  <a:pt x="68795" y="23072"/>
                </a:lnTo>
                <a:cubicBezTo>
                  <a:pt x="68806" y="23074"/>
                  <a:pt x="68817" y="23075"/>
                  <a:pt x="68829" y="23075"/>
                </a:cubicBezTo>
                <a:cubicBezTo>
                  <a:pt x="68893" y="23075"/>
                  <a:pt x="68961" y="23045"/>
                  <a:pt x="68961" y="22965"/>
                </a:cubicBezTo>
                <a:lnTo>
                  <a:pt x="68961" y="22893"/>
                </a:lnTo>
                <a:cubicBezTo>
                  <a:pt x="69521" y="22620"/>
                  <a:pt x="70164" y="22405"/>
                  <a:pt x="70819" y="22274"/>
                </a:cubicBezTo>
                <a:cubicBezTo>
                  <a:pt x="71221" y="22215"/>
                  <a:pt x="71618" y="22187"/>
                  <a:pt x="72010" y="22187"/>
                </a:cubicBezTo>
                <a:close/>
                <a:moveTo>
                  <a:pt x="46649" y="78674"/>
                </a:moveTo>
                <a:cubicBezTo>
                  <a:pt x="46661" y="78698"/>
                  <a:pt x="46673" y="78710"/>
                  <a:pt x="46709" y="78710"/>
                </a:cubicBezTo>
                <a:cubicBezTo>
                  <a:pt x="46375" y="78769"/>
                  <a:pt x="46197" y="79150"/>
                  <a:pt x="46244" y="79484"/>
                </a:cubicBezTo>
                <a:cubicBezTo>
                  <a:pt x="46113" y="79424"/>
                  <a:pt x="45971" y="79365"/>
                  <a:pt x="45851" y="79293"/>
                </a:cubicBezTo>
                <a:cubicBezTo>
                  <a:pt x="46101" y="79210"/>
                  <a:pt x="46304" y="79019"/>
                  <a:pt x="46399" y="78781"/>
                </a:cubicBezTo>
                <a:cubicBezTo>
                  <a:pt x="46482" y="78734"/>
                  <a:pt x="46554" y="78710"/>
                  <a:pt x="46649" y="78674"/>
                </a:cubicBezTo>
                <a:close/>
                <a:moveTo>
                  <a:pt x="100299" y="75864"/>
                </a:moveTo>
                <a:cubicBezTo>
                  <a:pt x="100275" y="75971"/>
                  <a:pt x="100251" y="76055"/>
                  <a:pt x="100227" y="76162"/>
                </a:cubicBezTo>
                <a:cubicBezTo>
                  <a:pt x="99644" y="77329"/>
                  <a:pt x="99060" y="78484"/>
                  <a:pt x="98465" y="79650"/>
                </a:cubicBezTo>
                <a:cubicBezTo>
                  <a:pt x="98453" y="79662"/>
                  <a:pt x="98441" y="79674"/>
                  <a:pt x="98429" y="79674"/>
                </a:cubicBezTo>
                <a:cubicBezTo>
                  <a:pt x="99060" y="78412"/>
                  <a:pt x="99680" y="77150"/>
                  <a:pt x="100299" y="75864"/>
                </a:cubicBezTo>
                <a:close/>
                <a:moveTo>
                  <a:pt x="54388" y="79412"/>
                </a:moveTo>
                <a:lnTo>
                  <a:pt x="54960" y="79627"/>
                </a:lnTo>
                <a:cubicBezTo>
                  <a:pt x="54948" y="79662"/>
                  <a:pt x="54936" y="79686"/>
                  <a:pt x="54912" y="79710"/>
                </a:cubicBezTo>
                <a:cubicBezTo>
                  <a:pt x="54734" y="79603"/>
                  <a:pt x="54567" y="79496"/>
                  <a:pt x="54388" y="79412"/>
                </a:cubicBezTo>
                <a:close/>
                <a:moveTo>
                  <a:pt x="55210" y="79722"/>
                </a:moveTo>
                <a:cubicBezTo>
                  <a:pt x="55484" y="79829"/>
                  <a:pt x="55769" y="79948"/>
                  <a:pt x="56055" y="80043"/>
                </a:cubicBezTo>
                <a:cubicBezTo>
                  <a:pt x="55984" y="80139"/>
                  <a:pt x="55924" y="80198"/>
                  <a:pt x="55865" y="80269"/>
                </a:cubicBezTo>
                <a:cubicBezTo>
                  <a:pt x="55603" y="80127"/>
                  <a:pt x="55365" y="79972"/>
                  <a:pt x="55115" y="79829"/>
                </a:cubicBezTo>
                <a:cubicBezTo>
                  <a:pt x="55150" y="79793"/>
                  <a:pt x="55174" y="79769"/>
                  <a:pt x="55210" y="79722"/>
                </a:cubicBezTo>
                <a:close/>
                <a:moveTo>
                  <a:pt x="56412" y="80210"/>
                </a:moveTo>
                <a:cubicBezTo>
                  <a:pt x="56936" y="80424"/>
                  <a:pt x="57448" y="80627"/>
                  <a:pt x="57972" y="80817"/>
                </a:cubicBezTo>
                <a:cubicBezTo>
                  <a:pt x="57889" y="80901"/>
                  <a:pt x="57805" y="80984"/>
                  <a:pt x="57734" y="81079"/>
                </a:cubicBezTo>
                <a:cubicBezTo>
                  <a:pt x="57305" y="80924"/>
                  <a:pt x="56877" y="80793"/>
                  <a:pt x="56436" y="80627"/>
                </a:cubicBezTo>
                <a:cubicBezTo>
                  <a:pt x="56353" y="80567"/>
                  <a:pt x="56258" y="80508"/>
                  <a:pt x="56174" y="80460"/>
                </a:cubicBezTo>
                <a:cubicBezTo>
                  <a:pt x="56246" y="80377"/>
                  <a:pt x="56341" y="80281"/>
                  <a:pt x="56412" y="80210"/>
                </a:cubicBezTo>
                <a:close/>
                <a:moveTo>
                  <a:pt x="98251" y="80127"/>
                </a:moveTo>
                <a:lnTo>
                  <a:pt x="97536" y="81555"/>
                </a:lnTo>
                <a:cubicBezTo>
                  <a:pt x="97536" y="81555"/>
                  <a:pt x="97522" y="81555"/>
                  <a:pt x="97516" y="81561"/>
                </a:cubicBezTo>
                <a:lnTo>
                  <a:pt x="97516" y="81561"/>
                </a:lnTo>
                <a:cubicBezTo>
                  <a:pt x="97753" y="81075"/>
                  <a:pt x="97978" y="80613"/>
                  <a:pt x="98215" y="80139"/>
                </a:cubicBezTo>
                <a:cubicBezTo>
                  <a:pt x="98227" y="80139"/>
                  <a:pt x="98251" y="80127"/>
                  <a:pt x="98251" y="80127"/>
                </a:cubicBezTo>
                <a:close/>
                <a:moveTo>
                  <a:pt x="58377" y="80972"/>
                </a:moveTo>
                <a:cubicBezTo>
                  <a:pt x="58865" y="81162"/>
                  <a:pt x="59377" y="81353"/>
                  <a:pt x="59865" y="81532"/>
                </a:cubicBezTo>
                <a:cubicBezTo>
                  <a:pt x="59806" y="81591"/>
                  <a:pt x="59746" y="81639"/>
                  <a:pt x="59698" y="81698"/>
                </a:cubicBezTo>
                <a:cubicBezTo>
                  <a:pt x="59163" y="81532"/>
                  <a:pt x="58627" y="81353"/>
                  <a:pt x="58091" y="81198"/>
                </a:cubicBezTo>
                <a:cubicBezTo>
                  <a:pt x="58186" y="81115"/>
                  <a:pt x="58282" y="81055"/>
                  <a:pt x="58377" y="80972"/>
                </a:cubicBezTo>
                <a:close/>
                <a:moveTo>
                  <a:pt x="60282" y="81698"/>
                </a:moveTo>
                <a:cubicBezTo>
                  <a:pt x="60627" y="81829"/>
                  <a:pt x="60960" y="81948"/>
                  <a:pt x="61306" y="82091"/>
                </a:cubicBezTo>
                <a:cubicBezTo>
                  <a:pt x="61258" y="82115"/>
                  <a:pt x="61234" y="82151"/>
                  <a:pt x="61175" y="82174"/>
                </a:cubicBezTo>
                <a:cubicBezTo>
                  <a:pt x="60830" y="82055"/>
                  <a:pt x="60472" y="81936"/>
                  <a:pt x="60115" y="81829"/>
                </a:cubicBezTo>
                <a:cubicBezTo>
                  <a:pt x="60175" y="81793"/>
                  <a:pt x="60222" y="81746"/>
                  <a:pt x="60282" y="81698"/>
                </a:cubicBezTo>
                <a:close/>
                <a:moveTo>
                  <a:pt x="107621" y="35907"/>
                </a:moveTo>
                <a:cubicBezTo>
                  <a:pt x="108600" y="36460"/>
                  <a:pt x="109746" y="36823"/>
                  <a:pt x="110896" y="36823"/>
                </a:cubicBezTo>
                <a:cubicBezTo>
                  <a:pt x="111158" y="36823"/>
                  <a:pt x="111420" y="36804"/>
                  <a:pt x="111681" y="36764"/>
                </a:cubicBezTo>
                <a:lnTo>
                  <a:pt x="111681" y="36764"/>
                </a:lnTo>
                <a:cubicBezTo>
                  <a:pt x="104216" y="52064"/>
                  <a:pt x="97965" y="68018"/>
                  <a:pt x="91048" y="83579"/>
                </a:cubicBezTo>
                <a:lnTo>
                  <a:pt x="91048" y="83591"/>
                </a:lnTo>
                <a:cubicBezTo>
                  <a:pt x="83844" y="80936"/>
                  <a:pt x="76200" y="79234"/>
                  <a:pt x="68819" y="77174"/>
                </a:cubicBezTo>
                <a:cubicBezTo>
                  <a:pt x="63723" y="75745"/>
                  <a:pt x="58567" y="74102"/>
                  <a:pt x="53269" y="73554"/>
                </a:cubicBezTo>
                <a:cubicBezTo>
                  <a:pt x="55155" y="73323"/>
                  <a:pt x="57037" y="73030"/>
                  <a:pt x="58922" y="73030"/>
                </a:cubicBezTo>
                <a:cubicBezTo>
                  <a:pt x="60143" y="73030"/>
                  <a:pt x="61366" y="73153"/>
                  <a:pt x="62592" y="73495"/>
                </a:cubicBezTo>
                <a:cubicBezTo>
                  <a:pt x="66878" y="74709"/>
                  <a:pt x="70712" y="76936"/>
                  <a:pt x="75105" y="77924"/>
                </a:cubicBezTo>
                <a:cubicBezTo>
                  <a:pt x="78404" y="78663"/>
                  <a:pt x="81798" y="79069"/>
                  <a:pt x="85197" y="79069"/>
                </a:cubicBezTo>
                <a:cubicBezTo>
                  <a:pt x="85956" y="79069"/>
                  <a:pt x="86716" y="79049"/>
                  <a:pt x="87476" y="79007"/>
                </a:cubicBezTo>
                <a:cubicBezTo>
                  <a:pt x="88809" y="78936"/>
                  <a:pt x="90417" y="78948"/>
                  <a:pt x="91012" y="77769"/>
                </a:cubicBezTo>
                <a:cubicBezTo>
                  <a:pt x="91107" y="77745"/>
                  <a:pt x="91179" y="77686"/>
                  <a:pt x="91226" y="77579"/>
                </a:cubicBezTo>
                <a:cubicBezTo>
                  <a:pt x="95882" y="63291"/>
                  <a:pt x="101787" y="49682"/>
                  <a:pt x="107621" y="35907"/>
                </a:cubicBezTo>
                <a:close/>
                <a:moveTo>
                  <a:pt x="61080" y="83603"/>
                </a:moveTo>
                <a:lnTo>
                  <a:pt x="61080" y="83603"/>
                </a:lnTo>
                <a:cubicBezTo>
                  <a:pt x="61639" y="83829"/>
                  <a:pt x="62175" y="84032"/>
                  <a:pt x="62723" y="84258"/>
                </a:cubicBezTo>
                <a:lnTo>
                  <a:pt x="61163" y="83818"/>
                </a:lnTo>
                <a:cubicBezTo>
                  <a:pt x="61139" y="83734"/>
                  <a:pt x="61127" y="83663"/>
                  <a:pt x="61080" y="83603"/>
                </a:cubicBezTo>
                <a:close/>
                <a:moveTo>
                  <a:pt x="114146" y="44206"/>
                </a:moveTo>
                <a:cubicBezTo>
                  <a:pt x="114217" y="44336"/>
                  <a:pt x="114289" y="44467"/>
                  <a:pt x="114384" y="44587"/>
                </a:cubicBezTo>
                <a:cubicBezTo>
                  <a:pt x="114467" y="45896"/>
                  <a:pt x="112205" y="50242"/>
                  <a:pt x="112003" y="50671"/>
                </a:cubicBezTo>
                <a:cubicBezTo>
                  <a:pt x="111062" y="52552"/>
                  <a:pt x="110121" y="54457"/>
                  <a:pt x="109181" y="56362"/>
                </a:cubicBezTo>
                <a:cubicBezTo>
                  <a:pt x="108705" y="57338"/>
                  <a:pt x="108228" y="58302"/>
                  <a:pt x="107752" y="59255"/>
                </a:cubicBezTo>
                <a:cubicBezTo>
                  <a:pt x="107097" y="60458"/>
                  <a:pt x="106466" y="61660"/>
                  <a:pt x="105835" y="62886"/>
                </a:cubicBezTo>
                <a:cubicBezTo>
                  <a:pt x="104323" y="65851"/>
                  <a:pt x="102668" y="68851"/>
                  <a:pt x="101477" y="71995"/>
                </a:cubicBezTo>
                <a:cubicBezTo>
                  <a:pt x="99692" y="75614"/>
                  <a:pt x="97894" y="79234"/>
                  <a:pt x="96108" y="82841"/>
                </a:cubicBezTo>
                <a:cubicBezTo>
                  <a:pt x="95072" y="83782"/>
                  <a:pt x="94036" y="84699"/>
                  <a:pt x="92988" y="85615"/>
                </a:cubicBezTo>
                <a:cubicBezTo>
                  <a:pt x="96286" y="78686"/>
                  <a:pt x="99632" y="71780"/>
                  <a:pt x="103109" y="64958"/>
                </a:cubicBezTo>
                <a:cubicBezTo>
                  <a:pt x="106669" y="57993"/>
                  <a:pt x="110586" y="51206"/>
                  <a:pt x="114086" y="44206"/>
                </a:cubicBezTo>
                <a:close/>
                <a:moveTo>
                  <a:pt x="105954" y="57445"/>
                </a:moveTo>
                <a:cubicBezTo>
                  <a:pt x="105478" y="58338"/>
                  <a:pt x="105014" y="59231"/>
                  <a:pt x="104537" y="60124"/>
                </a:cubicBezTo>
                <a:cubicBezTo>
                  <a:pt x="104502" y="60067"/>
                  <a:pt x="104445" y="60027"/>
                  <a:pt x="104387" y="60027"/>
                </a:cubicBezTo>
                <a:cubicBezTo>
                  <a:pt x="104348" y="60027"/>
                  <a:pt x="104309" y="60045"/>
                  <a:pt x="104275" y="60088"/>
                </a:cubicBezTo>
                <a:cubicBezTo>
                  <a:pt x="103168" y="61696"/>
                  <a:pt x="101918" y="63125"/>
                  <a:pt x="100668" y="64613"/>
                </a:cubicBezTo>
                <a:cubicBezTo>
                  <a:pt x="100576" y="64733"/>
                  <a:pt x="100691" y="64881"/>
                  <a:pt x="100808" y="64881"/>
                </a:cubicBezTo>
                <a:cubicBezTo>
                  <a:pt x="100842" y="64881"/>
                  <a:pt x="100876" y="64869"/>
                  <a:pt x="100906" y="64839"/>
                </a:cubicBezTo>
                <a:cubicBezTo>
                  <a:pt x="102144" y="63648"/>
                  <a:pt x="103204" y="62232"/>
                  <a:pt x="104168" y="60803"/>
                </a:cubicBezTo>
                <a:lnTo>
                  <a:pt x="104168" y="60803"/>
                </a:lnTo>
                <a:cubicBezTo>
                  <a:pt x="103192" y="62696"/>
                  <a:pt x="102239" y="64577"/>
                  <a:pt x="101287" y="66494"/>
                </a:cubicBezTo>
                <a:cubicBezTo>
                  <a:pt x="101251" y="66506"/>
                  <a:pt x="101239" y="66506"/>
                  <a:pt x="101204" y="66518"/>
                </a:cubicBezTo>
                <a:cubicBezTo>
                  <a:pt x="100299" y="67637"/>
                  <a:pt x="99299" y="68839"/>
                  <a:pt x="98727" y="70161"/>
                </a:cubicBezTo>
                <a:cubicBezTo>
                  <a:pt x="98694" y="70244"/>
                  <a:pt x="98759" y="70310"/>
                  <a:pt x="98826" y="70310"/>
                </a:cubicBezTo>
                <a:cubicBezTo>
                  <a:pt x="98855" y="70310"/>
                  <a:pt x="98884" y="70297"/>
                  <a:pt x="98906" y="70268"/>
                </a:cubicBezTo>
                <a:cubicBezTo>
                  <a:pt x="99477" y="69530"/>
                  <a:pt x="100001" y="68732"/>
                  <a:pt x="100537" y="67958"/>
                </a:cubicBezTo>
                <a:lnTo>
                  <a:pt x="100537" y="67958"/>
                </a:lnTo>
                <a:cubicBezTo>
                  <a:pt x="97953" y="73197"/>
                  <a:pt x="95465" y="78484"/>
                  <a:pt x="92988" y="83675"/>
                </a:cubicBezTo>
                <a:cubicBezTo>
                  <a:pt x="92679" y="84353"/>
                  <a:pt x="92322" y="85734"/>
                  <a:pt x="91786" y="86223"/>
                </a:cubicBezTo>
                <a:cubicBezTo>
                  <a:pt x="91339" y="86641"/>
                  <a:pt x="90906" y="86805"/>
                  <a:pt x="90431" y="86805"/>
                </a:cubicBezTo>
                <a:cubicBezTo>
                  <a:pt x="89919" y="86805"/>
                  <a:pt x="89358" y="86614"/>
                  <a:pt x="88678" y="86342"/>
                </a:cubicBezTo>
                <a:cubicBezTo>
                  <a:pt x="87297" y="85794"/>
                  <a:pt x="85976" y="84841"/>
                  <a:pt x="84594" y="84234"/>
                </a:cubicBezTo>
                <a:cubicBezTo>
                  <a:pt x="81237" y="82758"/>
                  <a:pt x="77665" y="81746"/>
                  <a:pt x="74141" y="80746"/>
                </a:cubicBezTo>
                <a:cubicBezTo>
                  <a:pt x="66604" y="78615"/>
                  <a:pt x="59055" y="76519"/>
                  <a:pt x="51531" y="74412"/>
                </a:cubicBezTo>
                <a:cubicBezTo>
                  <a:pt x="51519" y="74352"/>
                  <a:pt x="51483" y="74293"/>
                  <a:pt x="51471" y="74245"/>
                </a:cubicBezTo>
                <a:lnTo>
                  <a:pt x="51471" y="74245"/>
                </a:lnTo>
                <a:cubicBezTo>
                  <a:pt x="57972" y="74650"/>
                  <a:pt x="64223" y="76686"/>
                  <a:pt x="70485" y="78400"/>
                </a:cubicBezTo>
                <a:cubicBezTo>
                  <a:pt x="77260" y="80246"/>
                  <a:pt x="84059" y="82460"/>
                  <a:pt x="90964" y="83770"/>
                </a:cubicBezTo>
                <a:cubicBezTo>
                  <a:pt x="91055" y="83939"/>
                  <a:pt x="91231" y="84037"/>
                  <a:pt x="91396" y="84037"/>
                </a:cubicBezTo>
                <a:cubicBezTo>
                  <a:pt x="91533" y="84037"/>
                  <a:pt x="91661" y="83969"/>
                  <a:pt x="91726" y="83818"/>
                </a:cubicBezTo>
                <a:cubicBezTo>
                  <a:pt x="92869" y="81139"/>
                  <a:pt x="94048" y="78460"/>
                  <a:pt x="95227" y="75781"/>
                </a:cubicBezTo>
                <a:cubicBezTo>
                  <a:pt x="95250" y="75804"/>
                  <a:pt x="95294" y="75828"/>
                  <a:pt x="95335" y="75828"/>
                </a:cubicBezTo>
                <a:cubicBezTo>
                  <a:pt x="95356" y="75828"/>
                  <a:pt x="95377" y="75821"/>
                  <a:pt x="95393" y="75805"/>
                </a:cubicBezTo>
                <a:cubicBezTo>
                  <a:pt x="95989" y="75257"/>
                  <a:pt x="96405" y="74435"/>
                  <a:pt x="96858" y="73781"/>
                </a:cubicBezTo>
                <a:cubicBezTo>
                  <a:pt x="96927" y="73694"/>
                  <a:pt x="96852" y="73608"/>
                  <a:pt x="96769" y="73608"/>
                </a:cubicBezTo>
                <a:cubicBezTo>
                  <a:pt x="96738" y="73608"/>
                  <a:pt x="96705" y="73620"/>
                  <a:pt x="96679" y="73650"/>
                </a:cubicBezTo>
                <a:cubicBezTo>
                  <a:pt x="96310" y="74138"/>
                  <a:pt x="95846" y="74650"/>
                  <a:pt x="95489" y="75186"/>
                </a:cubicBezTo>
                <a:cubicBezTo>
                  <a:pt x="97429" y="70804"/>
                  <a:pt x="99394" y="66434"/>
                  <a:pt x="101323" y="62041"/>
                </a:cubicBezTo>
                <a:cubicBezTo>
                  <a:pt x="101348" y="62124"/>
                  <a:pt x="101424" y="62190"/>
                  <a:pt x="101509" y="62190"/>
                </a:cubicBezTo>
                <a:cubicBezTo>
                  <a:pt x="101546" y="62190"/>
                  <a:pt x="101584" y="62177"/>
                  <a:pt x="101620" y="62148"/>
                </a:cubicBezTo>
                <a:cubicBezTo>
                  <a:pt x="103216" y="60803"/>
                  <a:pt x="104585" y="59029"/>
                  <a:pt x="105954" y="57445"/>
                </a:cubicBezTo>
                <a:close/>
                <a:moveTo>
                  <a:pt x="95667" y="83758"/>
                </a:moveTo>
                <a:cubicBezTo>
                  <a:pt x="95477" y="84139"/>
                  <a:pt x="95298" y="84508"/>
                  <a:pt x="95108" y="84901"/>
                </a:cubicBezTo>
                <a:cubicBezTo>
                  <a:pt x="94179" y="85627"/>
                  <a:pt x="93226" y="86354"/>
                  <a:pt x="92310" y="87104"/>
                </a:cubicBezTo>
                <a:cubicBezTo>
                  <a:pt x="92429" y="86830"/>
                  <a:pt x="92548" y="86580"/>
                  <a:pt x="92667" y="86330"/>
                </a:cubicBezTo>
                <a:cubicBezTo>
                  <a:pt x="93703" y="85508"/>
                  <a:pt x="94703" y="84651"/>
                  <a:pt x="95667" y="83758"/>
                </a:cubicBezTo>
                <a:close/>
                <a:moveTo>
                  <a:pt x="64163" y="86127"/>
                </a:moveTo>
                <a:lnTo>
                  <a:pt x="64163" y="86127"/>
                </a:lnTo>
                <a:cubicBezTo>
                  <a:pt x="65223" y="86437"/>
                  <a:pt x="66283" y="86746"/>
                  <a:pt x="67295" y="87068"/>
                </a:cubicBezTo>
                <a:cubicBezTo>
                  <a:pt x="69974" y="87937"/>
                  <a:pt x="72664" y="88794"/>
                  <a:pt x="75343" y="89663"/>
                </a:cubicBezTo>
                <a:cubicBezTo>
                  <a:pt x="75486" y="89783"/>
                  <a:pt x="75653" y="89890"/>
                  <a:pt x="75819" y="89985"/>
                </a:cubicBezTo>
                <a:cubicBezTo>
                  <a:pt x="73986" y="89378"/>
                  <a:pt x="72140" y="88771"/>
                  <a:pt x="70307" y="88175"/>
                </a:cubicBezTo>
                <a:cubicBezTo>
                  <a:pt x="68259" y="87508"/>
                  <a:pt x="66199" y="86818"/>
                  <a:pt x="64163" y="86127"/>
                </a:cubicBezTo>
                <a:close/>
                <a:moveTo>
                  <a:pt x="54841" y="76233"/>
                </a:moveTo>
                <a:cubicBezTo>
                  <a:pt x="60103" y="77710"/>
                  <a:pt x="65354" y="79186"/>
                  <a:pt x="70605" y="80674"/>
                </a:cubicBezTo>
                <a:cubicBezTo>
                  <a:pt x="73569" y="81508"/>
                  <a:pt x="76558" y="82294"/>
                  <a:pt x="79499" y="83246"/>
                </a:cubicBezTo>
                <a:cubicBezTo>
                  <a:pt x="83142" y="84401"/>
                  <a:pt x="87857" y="85758"/>
                  <a:pt x="90750" y="88401"/>
                </a:cubicBezTo>
                <a:cubicBezTo>
                  <a:pt x="90274" y="88794"/>
                  <a:pt x="89809" y="89199"/>
                  <a:pt x="89357" y="89616"/>
                </a:cubicBezTo>
                <a:cubicBezTo>
                  <a:pt x="89234" y="89748"/>
                  <a:pt x="89381" y="89978"/>
                  <a:pt x="89578" y="89978"/>
                </a:cubicBezTo>
                <a:cubicBezTo>
                  <a:pt x="89629" y="89978"/>
                  <a:pt x="89684" y="89962"/>
                  <a:pt x="89738" y="89925"/>
                </a:cubicBezTo>
                <a:cubicBezTo>
                  <a:pt x="91369" y="88818"/>
                  <a:pt x="92905" y="87532"/>
                  <a:pt x="94441" y="86270"/>
                </a:cubicBezTo>
                <a:lnTo>
                  <a:pt x="94441" y="86270"/>
                </a:lnTo>
                <a:cubicBezTo>
                  <a:pt x="94262" y="86639"/>
                  <a:pt x="94084" y="86996"/>
                  <a:pt x="93881" y="87366"/>
                </a:cubicBezTo>
                <a:cubicBezTo>
                  <a:pt x="93868" y="87363"/>
                  <a:pt x="93854" y="87361"/>
                  <a:pt x="93840" y="87361"/>
                </a:cubicBezTo>
                <a:cubicBezTo>
                  <a:pt x="93790" y="87361"/>
                  <a:pt x="93737" y="87379"/>
                  <a:pt x="93691" y="87425"/>
                </a:cubicBezTo>
                <a:cubicBezTo>
                  <a:pt x="92310" y="88842"/>
                  <a:pt x="90762" y="89997"/>
                  <a:pt x="89274" y="91271"/>
                </a:cubicBezTo>
                <a:cubicBezTo>
                  <a:pt x="81487" y="88592"/>
                  <a:pt x="73736" y="85830"/>
                  <a:pt x="66021" y="82948"/>
                </a:cubicBezTo>
                <a:cubicBezTo>
                  <a:pt x="64878" y="82520"/>
                  <a:pt x="63723" y="82067"/>
                  <a:pt x="62568" y="81639"/>
                </a:cubicBezTo>
                <a:cubicBezTo>
                  <a:pt x="63294" y="81031"/>
                  <a:pt x="63913" y="80269"/>
                  <a:pt x="64389" y="79472"/>
                </a:cubicBezTo>
                <a:cubicBezTo>
                  <a:pt x="64442" y="79384"/>
                  <a:pt x="64360" y="79284"/>
                  <a:pt x="64284" y="79284"/>
                </a:cubicBezTo>
                <a:cubicBezTo>
                  <a:pt x="64256" y="79284"/>
                  <a:pt x="64230" y="79297"/>
                  <a:pt x="64211" y="79329"/>
                </a:cubicBezTo>
                <a:cubicBezTo>
                  <a:pt x="63663" y="80222"/>
                  <a:pt x="62973" y="80901"/>
                  <a:pt x="62187" y="81496"/>
                </a:cubicBezTo>
                <a:cubicBezTo>
                  <a:pt x="61794" y="81341"/>
                  <a:pt x="61413" y="81198"/>
                  <a:pt x="61008" y="81043"/>
                </a:cubicBezTo>
                <a:lnTo>
                  <a:pt x="61282" y="80781"/>
                </a:lnTo>
                <a:cubicBezTo>
                  <a:pt x="61818" y="80246"/>
                  <a:pt x="62306" y="79674"/>
                  <a:pt x="62770" y="79091"/>
                </a:cubicBezTo>
                <a:cubicBezTo>
                  <a:pt x="62855" y="78988"/>
                  <a:pt x="62758" y="78874"/>
                  <a:pt x="62651" y="78874"/>
                </a:cubicBezTo>
                <a:cubicBezTo>
                  <a:pt x="62609" y="78874"/>
                  <a:pt x="62566" y="78892"/>
                  <a:pt x="62532" y="78936"/>
                </a:cubicBezTo>
                <a:cubicBezTo>
                  <a:pt x="61984" y="79555"/>
                  <a:pt x="61425" y="80139"/>
                  <a:pt x="60830" y="80698"/>
                </a:cubicBezTo>
                <a:cubicBezTo>
                  <a:pt x="60758" y="80781"/>
                  <a:pt x="60687" y="80841"/>
                  <a:pt x="60591" y="80912"/>
                </a:cubicBezTo>
                <a:cubicBezTo>
                  <a:pt x="60246" y="80781"/>
                  <a:pt x="59901" y="80639"/>
                  <a:pt x="59556" y="80520"/>
                </a:cubicBezTo>
                <a:cubicBezTo>
                  <a:pt x="59377" y="80460"/>
                  <a:pt x="59198" y="80389"/>
                  <a:pt x="59008" y="80329"/>
                </a:cubicBezTo>
                <a:cubicBezTo>
                  <a:pt x="59413" y="79888"/>
                  <a:pt x="59782" y="79388"/>
                  <a:pt x="60115" y="78936"/>
                </a:cubicBezTo>
                <a:cubicBezTo>
                  <a:pt x="60209" y="78790"/>
                  <a:pt x="60081" y="78651"/>
                  <a:pt x="59954" y="78651"/>
                </a:cubicBezTo>
                <a:cubicBezTo>
                  <a:pt x="59904" y="78651"/>
                  <a:pt x="59854" y="78672"/>
                  <a:pt x="59817" y="78722"/>
                </a:cubicBezTo>
                <a:cubicBezTo>
                  <a:pt x="59425" y="79257"/>
                  <a:pt x="58996" y="79722"/>
                  <a:pt x="58555" y="80186"/>
                </a:cubicBezTo>
                <a:cubicBezTo>
                  <a:pt x="57996" y="80008"/>
                  <a:pt x="57436" y="79829"/>
                  <a:pt x="56865" y="79650"/>
                </a:cubicBezTo>
                <a:cubicBezTo>
                  <a:pt x="57270" y="79150"/>
                  <a:pt x="57627" y="78650"/>
                  <a:pt x="57984" y="78162"/>
                </a:cubicBezTo>
                <a:cubicBezTo>
                  <a:pt x="58061" y="78051"/>
                  <a:pt x="57960" y="77934"/>
                  <a:pt x="57857" y="77934"/>
                </a:cubicBezTo>
                <a:cubicBezTo>
                  <a:pt x="57817" y="77934"/>
                  <a:pt x="57776" y="77952"/>
                  <a:pt x="57746" y="77995"/>
                </a:cubicBezTo>
                <a:cubicBezTo>
                  <a:pt x="57365" y="78531"/>
                  <a:pt x="56924" y="79031"/>
                  <a:pt x="56496" y="79531"/>
                </a:cubicBezTo>
                <a:cubicBezTo>
                  <a:pt x="56186" y="79424"/>
                  <a:pt x="55877" y="79305"/>
                  <a:pt x="55579" y="79186"/>
                </a:cubicBezTo>
                <a:cubicBezTo>
                  <a:pt x="55841" y="78769"/>
                  <a:pt x="56067" y="78305"/>
                  <a:pt x="56246" y="77864"/>
                </a:cubicBezTo>
                <a:cubicBezTo>
                  <a:pt x="56260" y="77813"/>
                  <a:pt x="56229" y="77784"/>
                  <a:pt x="56195" y="77784"/>
                </a:cubicBezTo>
                <a:cubicBezTo>
                  <a:pt x="56174" y="77784"/>
                  <a:pt x="56152" y="77794"/>
                  <a:pt x="56138" y="77817"/>
                </a:cubicBezTo>
                <a:cubicBezTo>
                  <a:pt x="55912" y="78281"/>
                  <a:pt x="55650" y="78698"/>
                  <a:pt x="55353" y="79091"/>
                </a:cubicBezTo>
                <a:cubicBezTo>
                  <a:pt x="54995" y="78948"/>
                  <a:pt x="54650" y="78793"/>
                  <a:pt x="54341" y="78638"/>
                </a:cubicBezTo>
                <a:cubicBezTo>
                  <a:pt x="54698" y="78234"/>
                  <a:pt x="55043" y="77781"/>
                  <a:pt x="55341" y="77388"/>
                </a:cubicBezTo>
                <a:cubicBezTo>
                  <a:pt x="55429" y="77265"/>
                  <a:pt x="55308" y="77129"/>
                  <a:pt x="55187" y="77129"/>
                </a:cubicBezTo>
                <a:cubicBezTo>
                  <a:pt x="55144" y="77129"/>
                  <a:pt x="55101" y="77145"/>
                  <a:pt x="55067" y="77186"/>
                </a:cubicBezTo>
                <a:cubicBezTo>
                  <a:pt x="54757" y="77602"/>
                  <a:pt x="54424" y="78007"/>
                  <a:pt x="54067" y="78376"/>
                </a:cubicBezTo>
                <a:lnTo>
                  <a:pt x="54007" y="78436"/>
                </a:lnTo>
                <a:cubicBezTo>
                  <a:pt x="53924" y="78376"/>
                  <a:pt x="53817" y="78341"/>
                  <a:pt x="53733" y="78281"/>
                </a:cubicBezTo>
                <a:cubicBezTo>
                  <a:pt x="53614" y="78186"/>
                  <a:pt x="53495" y="78079"/>
                  <a:pt x="53388" y="77960"/>
                </a:cubicBezTo>
                <a:cubicBezTo>
                  <a:pt x="53876" y="77400"/>
                  <a:pt x="54353" y="76817"/>
                  <a:pt x="54829" y="76257"/>
                </a:cubicBezTo>
                <a:cubicBezTo>
                  <a:pt x="54829" y="76257"/>
                  <a:pt x="54829" y="76233"/>
                  <a:pt x="54841" y="76233"/>
                </a:cubicBezTo>
                <a:close/>
                <a:moveTo>
                  <a:pt x="93286" y="88592"/>
                </a:moveTo>
                <a:lnTo>
                  <a:pt x="93286" y="88592"/>
                </a:lnTo>
                <a:cubicBezTo>
                  <a:pt x="93048" y="89056"/>
                  <a:pt x="92810" y="89533"/>
                  <a:pt x="92572" y="90009"/>
                </a:cubicBezTo>
                <a:cubicBezTo>
                  <a:pt x="91881" y="90568"/>
                  <a:pt x="91143" y="91104"/>
                  <a:pt x="90428" y="91652"/>
                </a:cubicBezTo>
                <a:cubicBezTo>
                  <a:pt x="90286" y="91616"/>
                  <a:pt x="90155" y="91557"/>
                  <a:pt x="90000" y="91509"/>
                </a:cubicBezTo>
                <a:cubicBezTo>
                  <a:pt x="91190" y="90676"/>
                  <a:pt x="92274" y="89628"/>
                  <a:pt x="93286" y="88592"/>
                </a:cubicBezTo>
                <a:close/>
                <a:moveTo>
                  <a:pt x="61711" y="82234"/>
                </a:moveTo>
                <a:cubicBezTo>
                  <a:pt x="63270" y="82817"/>
                  <a:pt x="64830" y="83413"/>
                  <a:pt x="66402" y="83996"/>
                </a:cubicBezTo>
                <a:cubicBezTo>
                  <a:pt x="73772" y="86723"/>
                  <a:pt x="81189" y="89354"/>
                  <a:pt x="88654" y="91830"/>
                </a:cubicBezTo>
                <a:cubicBezTo>
                  <a:pt x="88631" y="91830"/>
                  <a:pt x="88631" y="91866"/>
                  <a:pt x="88631" y="91890"/>
                </a:cubicBezTo>
                <a:cubicBezTo>
                  <a:pt x="82868" y="89842"/>
                  <a:pt x="77034" y="87949"/>
                  <a:pt x="71295" y="85877"/>
                </a:cubicBezTo>
                <a:cubicBezTo>
                  <a:pt x="68223" y="84770"/>
                  <a:pt x="65163" y="83639"/>
                  <a:pt x="62092" y="82508"/>
                </a:cubicBezTo>
                <a:cubicBezTo>
                  <a:pt x="61913" y="82448"/>
                  <a:pt x="61734" y="82365"/>
                  <a:pt x="61556" y="82305"/>
                </a:cubicBezTo>
                <a:cubicBezTo>
                  <a:pt x="61603" y="82282"/>
                  <a:pt x="61651" y="82270"/>
                  <a:pt x="61711" y="82234"/>
                </a:cubicBezTo>
                <a:close/>
                <a:moveTo>
                  <a:pt x="91881" y="91390"/>
                </a:moveTo>
                <a:cubicBezTo>
                  <a:pt x="91774" y="91616"/>
                  <a:pt x="91667" y="91819"/>
                  <a:pt x="91560" y="92045"/>
                </a:cubicBezTo>
                <a:cubicBezTo>
                  <a:pt x="91464" y="92009"/>
                  <a:pt x="91369" y="91973"/>
                  <a:pt x="91262" y="91938"/>
                </a:cubicBezTo>
                <a:cubicBezTo>
                  <a:pt x="91476" y="91759"/>
                  <a:pt x="91679" y="91580"/>
                  <a:pt x="91881" y="91390"/>
                </a:cubicBezTo>
                <a:close/>
                <a:moveTo>
                  <a:pt x="89226" y="92009"/>
                </a:moveTo>
                <a:cubicBezTo>
                  <a:pt x="89393" y="92057"/>
                  <a:pt x="89559" y="92116"/>
                  <a:pt x="89714" y="92176"/>
                </a:cubicBezTo>
                <a:cubicBezTo>
                  <a:pt x="89690" y="92211"/>
                  <a:pt x="89655" y="92223"/>
                  <a:pt x="89631" y="92247"/>
                </a:cubicBezTo>
                <a:lnTo>
                  <a:pt x="89143" y="92069"/>
                </a:lnTo>
                <a:cubicBezTo>
                  <a:pt x="89166" y="92057"/>
                  <a:pt x="89202" y="92033"/>
                  <a:pt x="89226" y="92009"/>
                </a:cubicBezTo>
                <a:close/>
                <a:moveTo>
                  <a:pt x="91821" y="92902"/>
                </a:moveTo>
                <a:cubicBezTo>
                  <a:pt x="91811" y="92921"/>
                  <a:pt x="91800" y="92940"/>
                  <a:pt x="91790" y="92958"/>
                </a:cubicBezTo>
                <a:lnTo>
                  <a:pt x="91790" y="92958"/>
                </a:lnTo>
                <a:cubicBezTo>
                  <a:pt x="91789" y="92952"/>
                  <a:pt x="91788" y="92945"/>
                  <a:pt x="91786" y="92938"/>
                </a:cubicBezTo>
                <a:lnTo>
                  <a:pt x="91786" y="92902"/>
                </a:lnTo>
                <a:close/>
                <a:moveTo>
                  <a:pt x="90631" y="92485"/>
                </a:moveTo>
                <a:cubicBezTo>
                  <a:pt x="90881" y="92569"/>
                  <a:pt x="91119" y="92640"/>
                  <a:pt x="91357" y="92711"/>
                </a:cubicBezTo>
                <a:cubicBezTo>
                  <a:pt x="91417" y="92831"/>
                  <a:pt x="91536" y="92902"/>
                  <a:pt x="91679" y="92926"/>
                </a:cubicBezTo>
                <a:cubicBezTo>
                  <a:pt x="91658" y="92968"/>
                  <a:pt x="91711" y="93006"/>
                  <a:pt x="91751" y="93006"/>
                </a:cubicBezTo>
                <a:cubicBezTo>
                  <a:pt x="91756" y="93006"/>
                  <a:pt x="91761" y="93005"/>
                  <a:pt x="91766" y="93003"/>
                </a:cubicBezTo>
                <a:lnTo>
                  <a:pt x="91766" y="93003"/>
                </a:lnTo>
                <a:cubicBezTo>
                  <a:pt x="91696" y="93137"/>
                  <a:pt x="91635" y="93272"/>
                  <a:pt x="91560" y="93414"/>
                </a:cubicBezTo>
                <a:cubicBezTo>
                  <a:pt x="91560" y="93152"/>
                  <a:pt x="91429" y="92902"/>
                  <a:pt x="91107" y="92783"/>
                </a:cubicBezTo>
                <a:cubicBezTo>
                  <a:pt x="90905" y="92711"/>
                  <a:pt x="90714" y="92652"/>
                  <a:pt x="90524" y="92581"/>
                </a:cubicBezTo>
                <a:cubicBezTo>
                  <a:pt x="90548" y="92545"/>
                  <a:pt x="90595" y="92521"/>
                  <a:pt x="90631" y="92485"/>
                </a:cubicBezTo>
                <a:close/>
                <a:moveTo>
                  <a:pt x="82213" y="92128"/>
                </a:moveTo>
                <a:lnTo>
                  <a:pt x="82213" y="92128"/>
                </a:lnTo>
                <a:cubicBezTo>
                  <a:pt x="82487" y="92188"/>
                  <a:pt x="82749" y="92247"/>
                  <a:pt x="83023" y="92330"/>
                </a:cubicBezTo>
                <a:cubicBezTo>
                  <a:pt x="83189" y="92366"/>
                  <a:pt x="84487" y="92962"/>
                  <a:pt x="85964" y="93604"/>
                </a:cubicBezTo>
                <a:cubicBezTo>
                  <a:pt x="84416" y="93021"/>
                  <a:pt x="82999" y="92450"/>
                  <a:pt x="82213" y="92128"/>
                </a:cubicBezTo>
                <a:close/>
                <a:moveTo>
                  <a:pt x="91071" y="94390"/>
                </a:moveTo>
                <a:cubicBezTo>
                  <a:pt x="91059" y="94438"/>
                  <a:pt x="91059" y="94450"/>
                  <a:pt x="91048" y="94474"/>
                </a:cubicBezTo>
                <a:cubicBezTo>
                  <a:pt x="91024" y="94438"/>
                  <a:pt x="91012" y="94426"/>
                  <a:pt x="91000" y="94414"/>
                </a:cubicBezTo>
                <a:cubicBezTo>
                  <a:pt x="91024" y="94414"/>
                  <a:pt x="91048" y="94390"/>
                  <a:pt x="91071" y="94390"/>
                </a:cubicBezTo>
                <a:close/>
                <a:moveTo>
                  <a:pt x="92453" y="94914"/>
                </a:moveTo>
                <a:cubicBezTo>
                  <a:pt x="92476" y="95045"/>
                  <a:pt x="92512" y="95164"/>
                  <a:pt x="92595" y="95259"/>
                </a:cubicBezTo>
                <a:cubicBezTo>
                  <a:pt x="92475" y="95293"/>
                  <a:pt x="92327" y="95308"/>
                  <a:pt x="92158" y="95308"/>
                </a:cubicBezTo>
                <a:cubicBezTo>
                  <a:pt x="92027" y="95308"/>
                  <a:pt x="91882" y="95299"/>
                  <a:pt x="91726" y="95283"/>
                </a:cubicBezTo>
                <a:cubicBezTo>
                  <a:pt x="91881" y="95283"/>
                  <a:pt x="92024" y="95248"/>
                  <a:pt x="92143" y="95164"/>
                </a:cubicBezTo>
                <a:cubicBezTo>
                  <a:pt x="92250" y="95093"/>
                  <a:pt x="92357" y="95009"/>
                  <a:pt x="92453" y="94914"/>
                </a:cubicBezTo>
                <a:close/>
                <a:moveTo>
                  <a:pt x="97917" y="86639"/>
                </a:moveTo>
                <a:cubicBezTo>
                  <a:pt x="96501" y="89616"/>
                  <a:pt x="95072" y="92592"/>
                  <a:pt x="93679" y="95557"/>
                </a:cubicBezTo>
                <a:cubicBezTo>
                  <a:pt x="93667" y="95486"/>
                  <a:pt x="93631" y="95426"/>
                  <a:pt x="93584" y="95367"/>
                </a:cubicBezTo>
                <a:cubicBezTo>
                  <a:pt x="93667" y="95307"/>
                  <a:pt x="93738" y="95212"/>
                  <a:pt x="93774" y="95093"/>
                </a:cubicBezTo>
                <a:cubicBezTo>
                  <a:pt x="95167" y="92283"/>
                  <a:pt x="96536" y="89449"/>
                  <a:pt x="97917" y="86639"/>
                </a:cubicBezTo>
                <a:close/>
                <a:moveTo>
                  <a:pt x="31417" y="0"/>
                </a:moveTo>
                <a:cubicBezTo>
                  <a:pt x="31339" y="0"/>
                  <a:pt x="31260" y="40"/>
                  <a:pt x="31231" y="129"/>
                </a:cubicBezTo>
                <a:cubicBezTo>
                  <a:pt x="31207" y="129"/>
                  <a:pt x="31207" y="105"/>
                  <a:pt x="31195" y="105"/>
                </a:cubicBezTo>
                <a:cubicBezTo>
                  <a:pt x="31160" y="75"/>
                  <a:pt x="31121" y="62"/>
                  <a:pt x="31082" y="62"/>
                </a:cubicBezTo>
                <a:cubicBezTo>
                  <a:pt x="30922" y="62"/>
                  <a:pt x="30763" y="283"/>
                  <a:pt x="30897" y="426"/>
                </a:cubicBezTo>
                <a:cubicBezTo>
                  <a:pt x="30957" y="486"/>
                  <a:pt x="31016" y="522"/>
                  <a:pt x="31064" y="581"/>
                </a:cubicBezTo>
                <a:cubicBezTo>
                  <a:pt x="30492" y="2391"/>
                  <a:pt x="29945" y="4189"/>
                  <a:pt x="29397" y="5987"/>
                </a:cubicBezTo>
                <a:cubicBezTo>
                  <a:pt x="29397" y="5987"/>
                  <a:pt x="29397" y="5975"/>
                  <a:pt x="29385" y="5975"/>
                </a:cubicBezTo>
                <a:cubicBezTo>
                  <a:pt x="27909" y="5606"/>
                  <a:pt x="26825" y="4784"/>
                  <a:pt x="25825" y="3653"/>
                </a:cubicBezTo>
                <a:cubicBezTo>
                  <a:pt x="25763" y="3579"/>
                  <a:pt x="25689" y="3548"/>
                  <a:pt x="25618" y="3548"/>
                </a:cubicBezTo>
                <a:cubicBezTo>
                  <a:pt x="25414" y="3548"/>
                  <a:pt x="25229" y="3799"/>
                  <a:pt x="25397" y="4010"/>
                </a:cubicBezTo>
                <a:lnTo>
                  <a:pt x="25408" y="4022"/>
                </a:lnTo>
                <a:cubicBezTo>
                  <a:pt x="19860" y="20155"/>
                  <a:pt x="15610" y="36812"/>
                  <a:pt x="10657" y="53135"/>
                </a:cubicBezTo>
                <a:cubicBezTo>
                  <a:pt x="10580" y="53423"/>
                  <a:pt x="10819" y="53625"/>
                  <a:pt x="11040" y="53625"/>
                </a:cubicBezTo>
                <a:cubicBezTo>
                  <a:pt x="11093" y="53625"/>
                  <a:pt x="11146" y="53613"/>
                  <a:pt x="11192" y="53588"/>
                </a:cubicBezTo>
                <a:cubicBezTo>
                  <a:pt x="17324" y="57017"/>
                  <a:pt x="23968" y="59684"/>
                  <a:pt x="30338" y="62613"/>
                </a:cubicBezTo>
                <a:cubicBezTo>
                  <a:pt x="36267" y="65339"/>
                  <a:pt x="42411" y="67827"/>
                  <a:pt x="47661" y="71721"/>
                </a:cubicBezTo>
                <a:cubicBezTo>
                  <a:pt x="47578" y="71721"/>
                  <a:pt x="47506" y="71745"/>
                  <a:pt x="47435" y="71757"/>
                </a:cubicBezTo>
                <a:cubicBezTo>
                  <a:pt x="40494" y="68613"/>
                  <a:pt x="33564" y="65458"/>
                  <a:pt x="26623" y="62339"/>
                </a:cubicBezTo>
                <a:cubicBezTo>
                  <a:pt x="23277" y="60839"/>
                  <a:pt x="19920" y="59303"/>
                  <a:pt x="16407" y="58219"/>
                </a:cubicBezTo>
                <a:cubicBezTo>
                  <a:pt x="14931" y="57755"/>
                  <a:pt x="13407" y="57540"/>
                  <a:pt x="11954" y="57112"/>
                </a:cubicBezTo>
                <a:cubicBezTo>
                  <a:pt x="11049" y="56850"/>
                  <a:pt x="9264" y="56636"/>
                  <a:pt x="8847" y="55600"/>
                </a:cubicBezTo>
                <a:cubicBezTo>
                  <a:pt x="8573" y="54957"/>
                  <a:pt x="9573" y="52826"/>
                  <a:pt x="9752" y="52183"/>
                </a:cubicBezTo>
                <a:cubicBezTo>
                  <a:pt x="13193" y="39050"/>
                  <a:pt x="16741" y="25548"/>
                  <a:pt x="18967" y="12047"/>
                </a:cubicBezTo>
                <a:cubicBezTo>
                  <a:pt x="19098" y="11821"/>
                  <a:pt x="19217" y="11618"/>
                  <a:pt x="19348" y="11392"/>
                </a:cubicBezTo>
                <a:cubicBezTo>
                  <a:pt x="19467" y="11201"/>
                  <a:pt x="19301" y="10987"/>
                  <a:pt x="19122" y="10987"/>
                </a:cubicBezTo>
                <a:cubicBezTo>
                  <a:pt x="19360" y="9475"/>
                  <a:pt x="19586" y="7939"/>
                  <a:pt x="19801" y="6427"/>
                </a:cubicBezTo>
                <a:cubicBezTo>
                  <a:pt x="20253" y="6725"/>
                  <a:pt x="20813" y="6903"/>
                  <a:pt x="21265" y="7201"/>
                </a:cubicBezTo>
                <a:cubicBezTo>
                  <a:pt x="21848" y="7558"/>
                  <a:pt x="22372" y="7987"/>
                  <a:pt x="22896" y="8415"/>
                </a:cubicBezTo>
                <a:cubicBezTo>
                  <a:pt x="22946" y="8455"/>
                  <a:pt x="22996" y="8472"/>
                  <a:pt x="23044" y="8472"/>
                </a:cubicBezTo>
                <a:cubicBezTo>
                  <a:pt x="23225" y="8472"/>
                  <a:pt x="23362" y="8226"/>
                  <a:pt x="23230" y="8046"/>
                </a:cubicBezTo>
                <a:cubicBezTo>
                  <a:pt x="22513" y="7064"/>
                  <a:pt x="21035" y="5769"/>
                  <a:pt x="19719" y="5769"/>
                </a:cubicBezTo>
                <a:cubicBezTo>
                  <a:pt x="19678" y="5769"/>
                  <a:pt x="19638" y="5770"/>
                  <a:pt x="19598" y="5772"/>
                </a:cubicBezTo>
                <a:cubicBezTo>
                  <a:pt x="19360" y="5784"/>
                  <a:pt x="19360" y="6082"/>
                  <a:pt x="19503" y="6213"/>
                </a:cubicBezTo>
                <a:cubicBezTo>
                  <a:pt x="19515" y="6225"/>
                  <a:pt x="19527" y="6225"/>
                  <a:pt x="19539" y="6248"/>
                </a:cubicBezTo>
                <a:cubicBezTo>
                  <a:pt x="19396" y="6808"/>
                  <a:pt x="19265" y="7368"/>
                  <a:pt x="19122" y="7939"/>
                </a:cubicBezTo>
                <a:cubicBezTo>
                  <a:pt x="19098" y="7880"/>
                  <a:pt x="19050" y="7820"/>
                  <a:pt x="19027" y="7761"/>
                </a:cubicBezTo>
                <a:cubicBezTo>
                  <a:pt x="18974" y="7666"/>
                  <a:pt x="18894" y="7627"/>
                  <a:pt x="18795" y="7627"/>
                </a:cubicBezTo>
                <a:cubicBezTo>
                  <a:pt x="18781" y="7627"/>
                  <a:pt x="18767" y="7628"/>
                  <a:pt x="18753" y="7630"/>
                </a:cubicBezTo>
                <a:cubicBezTo>
                  <a:pt x="18408" y="7653"/>
                  <a:pt x="18110" y="7796"/>
                  <a:pt x="17848" y="7987"/>
                </a:cubicBezTo>
                <a:cubicBezTo>
                  <a:pt x="17669" y="7975"/>
                  <a:pt x="17503" y="7951"/>
                  <a:pt x="17324" y="7927"/>
                </a:cubicBezTo>
                <a:cubicBezTo>
                  <a:pt x="16698" y="7811"/>
                  <a:pt x="16084" y="7402"/>
                  <a:pt x="15459" y="7402"/>
                </a:cubicBezTo>
                <a:cubicBezTo>
                  <a:pt x="15442" y="7402"/>
                  <a:pt x="15424" y="7403"/>
                  <a:pt x="15407" y="7403"/>
                </a:cubicBezTo>
                <a:cubicBezTo>
                  <a:pt x="15300" y="7403"/>
                  <a:pt x="15229" y="7463"/>
                  <a:pt x="15181" y="7522"/>
                </a:cubicBezTo>
                <a:cubicBezTo>
                  <a:pt x="15217" y="7380"/>
                  <a:pt x="15240" y="7225"/>
                  <a:pt x="15252" y="7082"/>
                </a:cubicBezTo>
                <a:cubicBezTo>
                  <a:pt x="15267" y="7018"/>
                  <a:pt x="15217" y="6979"/>
                  <a:pt x="15164" y="6979"/>
                </a:cubicBezTo>
                <a:cubicBezTo>
                  <a:pt x="15129" y="6979"/>
                  <a:pt x="15093" y="6996"/>
                  <a:pt x="15074" y="7034"/>
                </a:cubicBezTo>
                <a:cubicBezTo>
                  <a:pt x="11883" y="15690"/>
                  <a:pt x="10097" y="25060"/>
                  <a:pt x="7751" y="33990"/>
                </a:cubicBezTo>
                <a:cubicBezTo>
                  <a:pt x="5465" y="42777"/>
                  <a:pt x="3132" y="51564"/>
                  <a:pt x="834" y="60362"/>
                </a:cubicBezTo>
                <a:cubicBezTo>
                  <a:pt x="572" y="60898"/>
                  <a:pt x="298" y="61446"/>
                  <a:pt x="72" y="61993"/>
                </a:cubicBezTo>
                <a:cubicBezTo>
                  <a:pt x="0" y="62172"/>
                  <a:pt x="120" y="62363"/>
                  <a:pt x="286" y="62422"/>
                </a:cubicBezTo>
                <a:cubicBezTo>
                  <a:pt x="7037" y="65268"/>
                  <a:pt x="13978" y="67744"/>
                  <a:pt x="20825" y="70340"/>
                </a:cubicBezTo>
                <a:cubicBezTo>
                  <a:pt x="27599" y="72911"/>
                  <a:pt x="34445" y="76209"/>
                  <a:pt x="41446" y="78043"/>
                </a:cubicBezTo>
                <a:cubicBezTo>
                  <a:pt x="41477" y="78051"/>
                  <a:pt x="41505" y="78055"/>
                  <a:pt x="41532" y="78055"/>
                </a:cubicBezTo>
                <a:cubicBezTo>
                  <a:pt x="41746" y="78055"/>
                  <a:pt x="41839" y="77821"/>
                  <a:pt x="41744" y="77662"/>
                </a:cubicBezTo>
                <a:lnTo>
                  <a:pt x="41744" y="77662"/>
                </a:lnTo>
                <a:lnTo>
                  <a:pt x="42018" y="77757"/>
                </a:lnTo>
                <a:cubicBezTo>
                  <a:pt x="42018" y="77781"/>
                  <a:pt x="42018" y="77817"/>
                  <a:pt x="42041" y="77829"/>
                </a:cubicBezTo>
                <a:cubicBezTo>
                  <a:pt x="42458" y="78222"/>
                  <a:pt x="42911" y="78555"/>
                  <a:pt x="43375" y="78841"/>
                </a:cubicBezTo>
                <a:cubicBezTo>
                  <a:pt x="44488" y="81013"/>
                  <a:pt x="47024" y="82582"/>
                  <a:pt x="49457" y="82582"/>
                </a:cubicBezTo>
                <a:cubicBezTo>
                  <a:pt x="49758" y="82582"/>
                  <a:pt x="50057" y="82558"/>
                  <a:pt x="50352" y="82508"/>
                </a:cubicBezTo>
                <a:cubicBezTo>
                  <a:pt x="50622" y="82544"/>
                  <a:pt x="50896" y="82558"/>
                  <a:pt x="51175" y="82558"/>
                </a:cubicBezTo>
                <a:cubicBezTo>
                  <a:pt x="51351" y="82558"/>
                  <a:pt x="51529" y="82553"/>
                  <a:pt x="51709" y="82544"/>
                </a:cubicBezTo>
                <a:cubicBezTo>
                  <a:pt x="51793" y="82603"/>
                  <a:pt x="51900" y="82663"/>
                  <a:pt x="51983" y="82746"/>
                </a:cubicBezTo>
                <a:cubicBezTo>
                  <a:pt x="51924" y="82853"/>
                  <a:pt x="51959" y="83020"/>
                  <a:pt x="52126" y="83103"/>
                </a:cubicBezTo>
                <a:cubicBezTo>
                  <a:pt x="57020" y="85437"/>
                  <a:pt x="62389" y="87068"/>
                  <a:pt x="67664" y="88759"/>
                </a:cubicBezTo>
                <a:cubicBezTo>
                  <a:pt x="67926" y="88842"/>
                  <a:pt x="68211" y="88937"/>
                  <a:pt x="68473" y="89032"/>
                </a:cubicBezTo>
                <a:cubicBezTo>
                  <a:pt x="71807" y="90187"/>
                  <a:pt x="75141" y="91307"/>
                  <a:pt x="78498" y="92461"/>
                </a:cubicBezTo>
                <a:cubicBezTo>
                  <a:pt x="83535" y="94247"/>
                  <a:pt x="88583" y="96045"/>
                  <a:pt x="93691" y="97629"/>
                </a:cubicBezTo>
                <a:cubicBezTo>
                  <a:pt x="93721" y="97635"/>
                  <a:pt x="93753" y="97639"/>
                  <a:pt x="93785" y="97639"/>
                </a:cubicBezTo>
                <a:cubicBezTo>
                  <a:pt x="93930" y="97639"/>
                  <a:pt x="94080" y="97570"/>
                  <a:pt x="94119" y="97414"/>
                </a:cubicBezTo>
                <a:cubicBezTo>
                  <a:pt x="94298" y="96831"/>
                  <a:pt x="94453" y="96260"/>
                  <a:pt x="94584" y="95676"/>
                </a:cubicBezTo>
                <a:cubicBezTo>
                  <a:pt x="98489" y="87473"/>
                  <a:pt x="102359" y="79246"/>
                  <a:pt x="106240" y="71030"/>
                </a:cubicBezTo>
                <a:cubicBezTo>
                  <a:pt x="108800" y="65625"/>
                  <a:pt x="111622" y="60255"/>
                  <a:pt x="114170" y="54790"/>
                </a:cubicBezTo>
                <a:cubicBezTo>
                  <a:pt x="114300" y="54564"/>
                  <a:pt x="114420" y="54302"/>
                  <a:pt x="114515" y="54028"/>
                </a:cubicBezTo>
                <a:cubicBezTo>
                  <a:pt x="115777" y="51266"/>
                  <a:pt x="116956" y="48480"/>
                  <a:pt x="117980" y="45658"/>
                </a:cubicBezTo>
                <a:cubicBezTo>
                  <a:pt x="118005" y="45590"/>
                  <a:pt x="117939" y="45534"/>
                  <a:pt x="117878" y="45534"/>
                </a:cubicBezTo>
                <a:cubicBezTo>
                  <a:pt x="117853" y="45534"/>
                  <a:pt x="117830" y="45543"/>
                  <a:pt x="117813" y="45563"/>
                </a:cubicBezTo>
                <a:cubicBezTo>
                  <a:pt x="117741" y="45694"/>
                  <a:pt x="117670" y="45825"/>
                  <a:pt x="117587" y="45956"/>
                </a:cubicBezTo>
                <a:cubicBezTo>
                  <a:pt x="117610" y="45872"/>
                  <a:pt x="117575" y="45789"/>
                  <a:pt x="117503" y="45706"/>
                </a:cubicBezTo>
                <a:cubicBezTo>
                  <a:pt x="117456" y="45670"/>
                  <a:pt x="117384" y="45634"/>
                  <a:pt x="117325" y="45587"/>
                </a:cubicBezTo>
                <a:cubicBezTo>
                  <a:pt x="117297" y="45485"/>
                  <a:pt x="117219" y="45412"/>
                  <a:pt x="117130" y="45412"/>
                </a:cubicBezTo>
                <a:cubicBezTo>
                  <a:pt x="117104" y="45412"/>
                  <a:pt x="117078" y="45418"/>
                  <a:pt x="117051" y="45432"/>
                </a:cubicBezTo>
                <a:cubicBezTo>
                  <a:pt x="116622" y="45218"/>
                  <a:pt x="116098" y="45098"/>
                  <a:pt x="115682" y="44872"/>
                </a:cubicBezTo>
                <a:cubicBezTo>
                  <a:pt x="115539" y="44789"/>
                  <a:pt x="115384" y="44694"/>
                  <a:pt x="115241" y="44598"/>
                </a:cubicBezTo>
                <a:cubicBezTo>
                  <a:pt x="115170" y="44277"/>
                  <a:pt x="115027" y="43979"/>
                  <a:pt x="114777" y="43741"/>
                </a:cubicBezTo>
                <a:cubicBezTo>
                  <a:pt x="114725" y="43690"/>
                  <a:pt x="114670" y="43666"/>
                  <a:pt x="114609" y="43666"/>
                </a:cubicBezTo>
                <a:cubicBezTo>
                  <a:pt x="114572" y="43666"/>
                  <a:pt x="114532" y="43675"/>
                  <a:pt x="114491" y="43694"/>
                </a:cubicBezTo>
                <a:cubicBezTo>
                  <a:pt x="114431" y="43717"/>
                  <a:pt x="114360" y="43729"/>
                  <a:pt x="114300" y="43765"/>
                </a:cubicBezTo>
                <a:cubicBezTo>
                  <a:pt x="114562" y="43241"/>
                  <a:pt x="114824" y="42717"/>
                  <a:pt x="115074" y="42205"/>
                </a:cubicBezTo>
                <a:lnTo>
                  <a:pt x="115134" y="42205"/>
                </a:lnTo>
                <a:cubicBezTo>
                  <a:pt x="115313" y="42205"/>
                  <a:pt x="115503" y="41955"/>
                  <a:pt x="115348" y="41800"/>
                </a:cubicBezTo>
                <a:cubicBezTo>
                  <a:pt x="114740" y="41222"/>
                  <a:pt x="113717" y="41018"/>
                  <a:pt x="112735" y="41018"/>
                </a:cubicBezTo>
                <a:cubicBezTo>
                  <a:pt x="112140" y="41018"/>
                  <a:pt x="111560" y="41093"/>
                  <a:pt x="111098" y="41205"/>
                </a:cubicBezTo>
                <a:cubicBezTo>
                  <a:pt x="110836" y="41265"/>
                  <a:pt x="110824" y="41705"/>
                  <a:pt x="111133" y="41705"/>
                </a:cubicBezTo>
                <a:cubicBezTo>
                  <a:pt x="111550" y="41705"/>
                  <a:pt x="111955" y="41729"/>
                  <a:pt x="112372" y="41753"/>
                </a:cubicBezTo>
                <a:cubicBezTo>
                  <a:pt x="112336" y="41753"/>
                  <a:pt x="112288" y="41765"/>
                  <a:pt x="112276" y="41800"/>
                </a:cubicBezTo>
                <a:cubicBezTo>
                  <a:pt x="111133" y="43074"/>
                  <a:pt x="109871" y="44194"/>
                  <a:pt x="108574" y="45313"/>
                </a:cubicBezTo>
                <a:cubicBezTo>
                  <a:pt x="108538" y="45337"/>
                  <a:pt x="108538" y="45372"/>
                  <a:pt x="108526" y="45384"/>
                </a:cubicBezTo>
                <a:cubicBezTo>
                  <a:pt x="109717" y="42503"/>
                  <a:pt x="110895" y="39610"/>
                  <a:pt x="112014" y="36705"/>
                </a:cubicBezTo>
                <a:lnTo>
                  <a:pt x="112038" y="36705"/>
                </a:lnTo>
                <a:cubicBezTo>
                  <a:pt x="112380" y="36636"/>
                  <a:pt x="112318" y="36142"/>
                  <a:pt x="111978" y="36142"/>
                </a:cubicBezTo>
                <a:cubicBezTo>
                  <a:pt x="111963" y="36142"/>
                  <a:pt x="111947" y="36143"/>
                  <a:pt x="111931" y="36145"/>
                </a:cubicBezTo>
                <a:cubicBezTo>
                  <a:pt x="111452" y="36218"/>
                  <a:pt x="110990" y="36258"/>
                  <a:pt x="110536" y="36258"/>
                </a:cubicBezTo>
                <a:cubicBezTo>
                  <a:pt x="109580" y="36258"/>
                  <a:pt x="108665" y="36077"/>
                  <a:pt x="107728" y="35633"/>
                </a:cubicBezTo>
                <a:lnTo>
                  <a:pt x="107716" y="35633"/>
                </a:lnTo>
                <a:cubicBezTo>
                  <a:pt x="108443" y="33907"/>
                  <a:pt x="109169" y="32168"/>
                  <a:pt x="109895" y="30430"/>
                </a:cubicBezTo>
                <a:cubicBezTo>
                  <a:pt x="109979" y="30430"/>
                  <a:pt x="110062" y="30418"/>
                  <a:pt x="110133" y="30418"/>
                </a:cubicBezTo>
                <a:cubicBezTo>
                  <a:pt x="110371" y="30394"/>
                  <a:pt x="110360" y="29978"/>
                  <a:pt x="110121" y="29978"/>
                </a:cubicBezTo>
                <a:lnTo>
                  <a:pt x="110098" y="29978"/>
                </a:lnTo>
                <a:cubicBezTo>
                  <a:pt x="110147" y="29838"/>
                  <a:pt x="110009" y="29715"/>
                  <a:pt x="109884" y="29715"/>
                </a:cubicBezTo>
                <a:cubicBezTo>
                  <a:pt x="109827" y="29715"/>
                  <a:pt x="109774" y="29740"/>
                  <a:pt x="109740" y="29799"/>
                </a:cubicBezTo>
                <a:lnTo>
                  <a:pt x="109645" y="29978"/>
                </a:lnTo>
                <a:cubicBezTo>
                  <a:pt x="109163" y="29984"/>
                  <a:pt x="108681" y="29987"/>
                  <a:pt x="108199" y="29987"/>
                </a:cubicBezTo>
                <a:cubicBezTo>
                  <a:pt x="106955" y="29987"/>
                  <a:pt x="105710" y="29968"/>
                  <a:pt x="104466" y="29942"/>
                </a:cubicBezTo>
                <a:cubicBezTo>
                  <a:pt x="104656" y="29906"/>
                  <a:pt x="104871" y="29894"/>
                  <a:pt x="105061" y="29859"/>
                </a:cubicBezTo>
                <a:cubicBezTo>
                  <a:pt x="105265" y="29836"/>
                  <a:pt x="105221" y="29534"/>
                  <a:pt x="105033" y="29534"/>
                </a:cubicBezTo>
                <a:cubicBezTo>
                  <a:pt x="105023" y="29534"/>
                  <a:pt x="105013" y="29535"/>
                  <a:pt x="105002" y="29537"/>
                </a:cubicBezTo>
                <a:cubicBezTo>
                  <a:pt x="103670" y="29709"/>
                  <a:pt x="102347" y="29789"/>
                  <a:pt x="101033" y="29789"/>
                </a:cubicBezTo>
                <a:cubicBezTo>
                  <a:pt x="95415" y="29789"/>
                  <a:pt x="89958" y="28319"/>
                  <a:pt x="84690" y="26215"/>
                </a:cubicBezTo>
                <a:cubicBezTo>
                  <a:pt x="80939" y="24719"/>
                  <a:pt x="76853" y="21769"/>
                  <a:pt x="72688" y="21769"/>
                </a:cubicBezTo>
                <a:cubicBezTo>
                  <a:pt x="72145" y="21769"/>
                  <a:pt x="71601" y="21819"/>
                  <a:pt x="71057" y="21929"/>
                </a:cubicBezTo>
                <a:cubicBezTo>
                  <a:pt x="70485" y="21977"/>
                  <a:pt x="69938" y="22048"/>
                  <a:pt x="69390" y="22179"/>
                </a:cubicBezTo>
                <a:cubicBezTo>
                  <a:pt x="69235" y="22227"/>
                  <a:pt x="69057" y="22274"/>
                  <a:pt x="68878" y="22310"/>
                </a:cubicBezTo>
                <a:cubicBezTo>
                  <a:pt x="68866" y="22096"/>
                  <a:pt x="68854" y="21869"/>
                  <a:pt x="68819" y="21643"/>
                </a:cubicBezTo>
                <a:cubicBezTo>
                  <a:pt x="68813" y="21545"/>
                  <a:pt x="68750" y="21500"/>
                  <a:pt x="68679" y="21500"/>
                </a:cubicBezTo>
                <a:cubicBezTo>
                  <a:pt x="68588" y="21500"/>
                  <a:pt x="68485" y="21575"/>
                  <a:pt x="68485" y="21703"/>
                </a:cubicBezTo>
                <a:cubicBezTo>
                  <a:pt x="68470" y="21700"/>
                  <a:pt x="68455" y="21698"/>
                  <a:pt x="68441" y="21698"/>
                </a:cubicBezTo>
                <a:cubicBezTo>
                  <a:pt x="68396" y="21698"/>
                  <a:pt x="68351" y="21712"/>
                  <a:pt x="68307" y="21738"/>
                </a:cubicBezTo>
                <a:cubicBezTo>
                  <a:pt x="68033" y="21215"/>
                  <a:pt x="67676" y="20703"/>
                  <a:pt x="67390" y="20310"/>
                </a:cubicBezTo>
                <a:cubicBezTo>
                  <a:pt x="67068" y="19845"/>
                  <a:pt x="66675" y="19429"/>
                  <a:pt x="66271" y="19024"/>
                </a:cubicBezTo>
                <a:cubicBezTo>
                  <a:pt x="63258" y="15273"/>
                  <a:pt x="57424" y="14988"/>
                  <a:pt x="53090" y="13559"/>
                </a:cubicBezTo>
                <a:cubicBezTo>
                  <a:pt x="46435" y="11356"/>
                  <a:pt x="40184" y="8261"/>
                  <a:pt x="35398" y="3058"/>
                </a:cubicBezTo>
                <a:cubicBezTo>
                  <a:pt x="35359" y="3016"/>
                  <a:pt x="35314" y="2999"/>
                  <a:pt x="35271" y="2999"/>
                </a:cubicBezTo>
                <a:cubicBezTo>
                  <a:pt x="35143" y="2999"/>
                  <a:pt x="35029" y="3153"/>
                  <a:pt x="35136" y="3260"/>
                </a:cubicBezTo>
                <a:cubicBezTo>
                  <a:pt x="35279" y="3415"/>
                  <a:pt x="35422" y="3546"/>
                  <a:pt x="35553" y="3701"/>
                </a:cubicBezTo>
                <a:cubicBezTo>
                  <a:pt x="34219" y="2605"/>
                  <a:pt x="32874" y="1522"/>
                  <a:pt x="31564" y="403"/>
                </a:cubicBezTo>
                <a:cubicBezTo>
                  <a:pt x="31588" y="343"/>
                  <a:pt x="31600" y="272"/>
                  <a:pt x="31612" y="212"/>
                </a:cubicBezTo>
                <a:cubicBezTo>
                  <a:pt x="31639" y="80"/>
                  <a:pt x="31529" y="0"/>
                  <a:pt x="314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9"/>
          <p:cNvSpPr/>
          <p:nvPr/>
        </p:nvSpPr>
        <p:spPr>
          <a:xfrm rot="1143741">
            <a:off x="6585898" y="-361350"/>
            <a:ext cx="2167733" cy="2754518"/>
          </a:xfrm>
          <a:custGeom>
            <a:avLst/>
            <a:gdLst/>
            <a:ahLst/>
            <a:cxnLst/>
            <a:rect l="l" t="t" r="r" b="b"/>
            <a:pathLst>
              <a:path w="51062" h="64884" extrusionOk="0">
                <a:moveTo>
                  <a:pt x="47949" y="3049"/>
                </a:moveTo>
                <a:lnTo>
                  <a:pt x="47949" y="3049"/>
                </a:lnTo>
                <a:cubicBezTo>
                  <a:pt x="46163" y="5133"/>
                  <a:pt x="44413" y="7240"/>
                  <a:pt x="42663" y="9335"/>
                </a:cubicBezTo>
                <a:lnTo>
                  <a:pt x="42710" y="8716"/>
                </a:lnTo>
                <a:cubicBezTo>
                  <a:pt x="42782" y="7907"/>
                  <a:pt x="42937" y="7097"/>
                  <a:pt x="42889" y="6287"/>
                </a:cubicBezTo>
                <a:cubicBezTo>
                  <a:pt x="43020" y="6204"/>
                  <a:pt x="43151" y="6121"/>
                  <a:pt x="43306" y="6037"/>
                </a:cubicBezTo>
                <a:lnTo>
                  <a:pt x="43306" y="6037"/>
                </a:lnTo>
                <a:cubicBezTo>
                  <a:pt x="43151" y="6895"/>
                  <a:pt x="42949" y="7752"/>
                  <a:pt x="42758" y="8609"/>
                </a:cubicBezTo>
                <a:cubicBezTo>
                  <a:pt x="42715" y="8737"/>
                  <a:pt x="42804" y="8810"/>
                  <a:pt x="42898" y="8810"/>
                </a:cubicBezTo>
                <a:cubicBezTo>
                  <a:pt x="42961" y="8810"/>
                  <a:pt x="43027" y="8776"/>
                  <a:pt x="43056" y="8704"/>
                </a:cubicBezTo>
                <a:cubicBezTo>
                  <a:pt x="43425" y="7776"/>
                  <a:pt x="43603" y="6776"/>
                  <a:pt x="43699" y="5787"/>
                </a:cubicBezTo>
                <a:cubicBezTo>
                  <a:pt x="45139" y="4906"/>
                  <a:pt x="46568" y="4001"/>
                  <a:pt x="47949" y="3049"/>
                </a:cubicBezTo>
                <a:close/>
                <a:moveTo>
                  <a:pt x="50045" y="1513"/>
                </a:moveTo>
                <a:lnTo>
                  <a:pt x="50045" y="1513"/>
                </a:lnTo>
                <a:cubicBezTo>
                  <a:pt x="49902" y="1942"/>
                  <a:pt x="49140" y="3609"/>
                  <a:pt x="48961" y="4275"/>
                </a:cubicBezTo>
                <a:cubicBezTo>
                  <a:pt x="48533" y="5883"/>
                  <a:pt x="48223" y="7609"/>
                  <a:pt x="47818" y="9312"/>
                </a:cubicBezTo>
                <a:lnTo>
                  <a:pt x="47771" y="9312"/>
                </a:lnTo>
                <a:cubicBezTo>
                  <a:pt x="46092" y="9716"/>
                  <a:pt x="44270" y="10252"/>
                  <a:pt x="42603" y="11026"/>
                </a:cubicBezTo>
                <a:cubicBezTo>
                  <a:pt x="43353" y="10074"/>
                  <a:pt x="44115" y="9133"/>
                  <a:pt x="44854" y="8181"/>
                </a:cubicBezTo>
                <a:cubicBezTo>
                  <a:pt x="46342" y="6287"/>
                  <a:pt x="48294" y="4359"/>
                  <a:pt x="49497" y="2287"/>
                </a:cubicBezTo>
                <a:cubicBezTo>
                  <a:pt x="49664" y="1989"/>
                  <a:pt x="49795" y="1775"/>
                  <a:pt x="49878" y="1644"/>
                </a:cubicBezTo>
                <a:cubicBezTo>
                  <a:pt x="49949" y="1596"/>
                  <a:pt x="49997" y="1561"/>
                  <a:pt x="50045" y="1513"/>
                </a:cubicBezTo>
                <a:close/>
                <a:moveTo>
                  <a:pt x="42603" y="6454"/>
                </a:moveTo>
                <a:cubicBezTo>
                  <a:pt x="42389" y="7049"/>
                  <a:pt x="42306" y="7704"/>
                  <a:pt x="42234" y="8359"/>
                </a:cubicBezTo>
                <a:cubicBezTo>
                  <a:pt x="42175" y="8895"/>
                  <a:pt x="42115" y="9443"/>
                  <a:pt x="42115" y="9990"/>
                </a:cubicBezTo>
                <a:cubicBezTo>
                  <a:pt x="41817" y="10371"/>
                  <a:pt x="41508" y="10717"/>
                  <a:pt x="41210" y="11098"/>
                </a:cubicBezTo>
                <a:cubicBezTo>
                  <a:pt x="41532" y="9740"/>
                  <a:pt x="41770" y="8312"/>
                  <a:pt x="41817" y="6930"/>
                </a:cubicBezTo>
                <a:cubicBezTo>
                  <a:pt x="42091" y="6764"/>
                  <a:pt x="42341" y="6609"/>
                  <a:pt x="42603" y="6454"/>
                </a:cubicBezTo>
                <a:close/>
                <a:moveTo>
                  <a:pt x="41377" y="7192"/>
                </a:moveTo>
                <a:lnTo>
                  <a:pt x="41377" y="7192"/>
                </a:lnTo>
                <a:cubicBezTo>
                  <a:pt x="41032" y="8597"/>
                  <a:pt x="40865" y="10086"/>
                  <a:pt x="40805" y="11514"/>
                </a:cubicBezTo>
                <a:cubicBezTo>
                  <a:pt x="40805" y="11526"/>
                  <a:pt x="40817" y="11538"/>
                  <a:pt x="40817" y="11562"/>
                </a:cubicBezTo>
                <a:cubicBezTo>
                  <a:pt x="40698" y="11705"/>
                  <a:pt x="40567" y="11860"/>
                  <a:pt x="40448" y="12002"/>
                </a:cubicBezTo>
                <a:cubicBezTo>
                  <a:pt x="40567" y="11300"/>
                  <a:pt x="40627" y="10586"/>
                  <a:pt x="40674" y="9871"/>
                </a:cubicBezTo>
                <a:cubicBezTo>
                  <a:pt x="40722" y="9181"/>
                  <a:pt x="40817" y="8323"/>
                  <a:pt x="40746" y="7561"/>
                </a:cubicBezTo>
                <a:cubicBezTo>
                  <a:pt x="40948" y="7454"/>
                  <a:pt x="41163" y="7311"/>
                  <a:pt x="41377" y="7192"/>
                </a:cubicBezTo>
                <a:close/>
                <a:moveTo>
                  <a:pt x="40210" y="7895"/>
                </a:moveTo>
                <a:cubicBezTo>
                  <a:pt x="40186" y="8383"/>
                  <a:pt x="40198" y="8883"/>
                  <a:pt x="40151" y="9324"/>
                </a:cubicBezTo>
                <a:cubicBezTo>
                  <a:pt x="40067" y="10455"/>
                  <a:pt x="39912" y="11574"/>
                  <a:pt x="39805" y="12693"/>
                </a:cubicBezTo>
                <a:cubicBezTo>
                  <a:pt x="39662" y="12812"/>
                  <a:pt x="39496" y="12931"/>
                  <a:pt x="39365" y="13062"/>
                </a:cubicBezTo>
                <a:cubicBezTo>
                  <a:pt x="39627" y="11479"/>
                  <a:pt x="39710" y="9847"/>
                  <a:pt x="39603" y="8264"/>
                </a:cubicBezTo>
                <a:cubicBezTo>
                  <a:pt x="39805" y="8145"/>
                  <a:pt x="40008" y="8014"/>
                  <a:pt x="40210" y="7895"/>
                </a:cubicBezTo>
                <a:close/>
                <a:moveTo>
                  <a:pt x="11076" y="46590"/>
                </a:moveTo>
                <a:cubicBezTo>
                  <a:pt x="10849" y="46959"/>
                  <a:pt x="10623" y="47340"/>
                  <a:pt x="10397" y="47685"/>
                </a:cubicBezTo>
                <a:cubicBezTo>
                  <a:pt x="10325" y="47721"/>
                  <a:pt x="10278" y="47733"/>
                  <a:pt x="10218" y="47757"/>
                </a:cubicBezTo>
                <a:lnTo>
                  <a:pt x="11076" y="46590"/>
                </a:lnTo>
                <a:close/>
                <a:moveTo>
                  <a:pt x="9766" y="48674"/>
                </a:moveTo>
                <a:cubicBezTo>
                  <a:pt x="9528" y="49019"/>
                  <a:pt x="9290" y="49376"/>
                  <a:pt x="9016" y="49733"/>
                </a:cubicBezTo>
                <a:cubicBezTo>
                  <a:pt x="8980" y="49706"/>
                  <a:pt x="8958" y="49693"/>
                  <a:pt x="8924" y="49693"/>
                </a:cubicBezTo>
                <a:cubicBezTo>
                  <a:pt x="8912" y="49693"/>
                  <a:pt x="8900" y="49695"/>
                  <a:pt x="8885" y="49698"/>
                </a:cubicBezTo>
                <a:cubicBezTo>
                  <a:pt x="9111" y="49364"/>
                  <a:pt x="9325" y="49019"/>
                  <a:pt x="9563" y="48686"/>
                </a:cubicBezTo>
                <a:cubicBezTo>
                  <a:pt x="9623" y="48686"/>
                  <a:pt x="9706" y="48674"/>
                  <a:pt x="9766" y="48674"/>
                </a:cubicBezTo>
                <a:close/>
                <a:moveTo>
                  <a:pt x="39329" y="8454"/>
                </a:moveTo>
                <a:lnTo>
                  <a:pt x="39329" y="8454"/>
                </a:lnTo>
                <a:cubicBezTo>
                  <a:pt x="39198" y="10395"/>
                  <a:pt x="38936" y="12300"/>
                  <a:pt x="38650" y="14205"/>
                </a:cubicBezTo>
                <a:cubicBezTo>
                  <a:pt x="38377" y="14538"/>
                  <a:pt x="38103" y="14860"/>
                  <a:pt x="37829" y="15193"/>
                </a:cubicBezTo>
                <a:cubicBezTo>
                  <a:pt x="37960" y="14598"/>
                  <a:pt x="38007" y="13943"/>
                  <a:pt x="38019" y="13372"/>
                </a:cubicBezTo>
                <a:cubicBezTo>
                  <a:pt x="38019" y="13282"/>
                  <a:pt x="37954" y="13238"/>
                  <a:pt x="37888" y="13238"/>
                </a:cubicBezTo>
                <a:cubicBezTo>
                  <a:pt x="37823" y="13238"/>
                  <a:pt x="37757" y="13282"/>
                  <a:pt x="37757" y="13372"/>
                </a:cubicBezTo>
                <a:cubicBezTo>
                  <a:pt x="37710" y="14265"/>
                  <a:pt x="37424" y="15050"/>
                  <a:pt x="37245" y="15884"/>
                </a:cubicBezTo>
                <a:cubicBezTo>
                  <a:pt x="37210" y="15932"/>
                  <a:pt x="37174" y="15979"/>
                  <a:pt x="37126" y="16027"/>
                </a:cubicBezTo>
                <a:cubicBezTo>
                  <a:pt x="37341" y="15086"/>
                  <a:pt x="37531" y="14146"/>
                  <a:pt x="37769" y="13205"/>
                </a:cubicBezTo>
                <a:cubicBezTo>
                  <a:pt x="37806" y="13075"/>
                  <a:pt x="37687" y="12984"/>
                  <a:pt x="37576" y="12984"/>
                </a:cubicBezTo>
                <a:cubicBezTo>
                  <a:pt x="37504" y="12984"/>
                  <a:pt x="37435" y="13021"/>
                  <a:pt x="37412" y="13110"/>
                </a:cubicBezTo>
                <a:cubicBezTo>
                  <a:pt x="37126" y="14277"/>
                  <a:pt x="36817" y="15467"/>
                  <a:pt x="36591" y="16658"/>
                </a:cubicBezTo>
                <a:cubicBezTo>
                  <a:pt x="36460" y="16824"/>
                  <a:pt x="36305" y="16991"/>
                  <a:pt x="36174" y="17158"/>
                </a:cubicBezTo>
                <a:cubicBezTo>
                  <a:pt x="36352" y="16146"/>
                  <a:pt x="36472" y="15134"/>
                  <a:pt x="36555" y="14098"/>
                </a:cubicBezTo>
                <a:cubicBezTo>
                  <a:pt x="36561" y="14023"/>
                  <a:pt x="36506" y="13988"/>
                  <a:pt x="36446" y="13988"/>
                </a:cubicBezTo>
                <a:cubicBezTo>
                  <a:pt x="36392" y="13988"/>
                  <a:pt x="36334" y="14017"/>
                  <a:pt x="36317" y="14074"/>
                </a:cubicBezTo>
                <a:cubicBezTo>
                  <a:pt x="36281" y="14157"/>
                  <a:pt x="36233" y="14241"/>
                  <a:pt x="36210" y="14324"/>
                </a:cubicBezTo>
                <a:cubicBezTo>
                  <a:pt x="36174" y="14384"/>
                  <a:pt x="36222" y="14431"/>
                  <a:pt x="36269" y="14455"/>
                </a:cubicBezTo>
                <a:cubicBezTo>
                  <a:pt x="36150" y="15515"/>
                  <a:pt x="35983" y="16574"/>
                  <a:pt x="35793" y="17634"/>
                </a:cubicBezTo>
                <a:cubicBezTo>
                  <a:pt x="35579" y="17872"/>
                  <a:pt x="35376" y="18122"/>
                  <a:pt x="35162" y="18360"/>
                </a:cubicBezTo>
                <a:cubicBezTo>
                  <a:pt x="35567" y="16074"/>
                  <a:pt x="35936" y="13800"/>
                  <a:pt x="36388" y="11526"/>
                </a:cubicBezTo>
                <a:cubicBezTo>
                  <a:pt x="36403" y="11455"/>
                  <a:pt x="36344" y="11404"/>
                  <a:pt x="36287" y="11404"/>
                </a:cubicBezTo>
                <a:cubicBezTo>
                  <a:pt x="36249" y="11404"/>
                  <a:pt x="36212" y="11426"/>
                  <a:pt x="36198" y="11479"/>
                </a:cubicBezTo>
                <a:cubicBezTo>
                  <a:pt x="35495" y="13884"/>
                  <a:pt x="34948" y="16396"/>
                  <a:pt x="34686" y="18896"/>
                </a:cubicBezTo>
                <a:cubicBezTo>
                  <a:pt x="33900" y="19813"/>
                  <a:pt x="33114" y="20742"/>
                  <a:pt x="32304" y="21646"/>
                </a:cubicBezTo>
                <a:cubicBezTo>
                  <a:pt x="32935" y="18860"/>
                  <a:pt x="33590" y="15812"/>
                  <a:pt x="33543" y="12991"/>
                </a:cubicBezTo>
                <a:cubicBezTo>
                  <a:pt x="33543" y="12919"/>
                  <a:pt x="33492" y="12884"/>
                  <a:pt x="33441" y="12884"/>
                </a:cubicBezTo>
                <a:cubicBezTo>
                  <a:pt x="33391" y="12884"/>
                  <a:pt x="33340" y="12919"/>
                  <a:pt x="33340" y="12991"/>
                </a:cubicBezTo>
                <a:cubicBezTo>
                  <a:pt x="33340" y="13145"/>
                  <a:pt x="33340" y="13324"/>
                  <a:pt x="33316" y="13491"/>
                </a:cubicBezTo>
                <a:cubicBezTo>
                  <a:pt x="33316" y="13515"/>
                  <a:pt x="33340" y="13515"/>
                  <a:pt x="33352" y="13538"/>
                </a:cubicBezTo>
                <a:cubicBezTo>
                  <a:pt x="33043" y="13646"/>
                  <a:pt x="32923" y="13896"/>
                  <a:pt x="33043" y="14324"/>
                </a:cubicBezTo>
                <a:cubicBezTo>
                  <a:pt x="32995" y="14574"/>
                  <a:pt x="32959" y="14836"/>
                  <a:pt x="32935" y="15086"/>
                </a:cubicBezTo>
                <a:cubicBezTo>
                  <a:pt x="32804" y="15991"/>
                  <a:pt x="32697" y="16896"/>
                  <a:pt x="32566" y="17813"/>
                </a:cubicBezTo>
                <a:cubicBezTo>
                  <a:pt x="32364" y="19194"/>
                  <a:pt x="32161" y="20587"/>
                  <a:pt x="31995" y="21992"/>
                </a:cubicBezTo>
                <a:cubicBezTo>
                  <a:pt x="31804" y="22194"/>
                  <a:pt x="31614" y="22420"/>
                  <a:pt x="31435" y="22635"/>
                </a:cubicBezTo>
                <a:cubicBezTo>
                  <a:pt x="31638" y="20789"/>
                  <a:pt x="31554" y="18908"/>
                  <a:pt x="31221" y="17063"/>
                </a:cubicBezTo>
                <a:cubicBezTo>
                  <a:pt x="31216" y="17012"/>
                  <a:pt x="31172" y="16989"/>
                  <a:pt x="31124" y="16989"/>
                </a:cubicBezTo>
                <a:cubicBezTo>
                  <a:pt x="31059" y="16989"/>
                  <a:pt x="30988" y="17030"/>
                  <a:pt x="30995" y="17098"/>
                </a:cubicBezTo>
                <a:cubicBezTo>
                  <a:pt x="31233" y="19158"/>
                  <a:pt x="31197" y="21146"/>
                  <a:pt x="30959" y="23170"/>
                </a:cubicBezTo>
                <a:cubicBezTo>
                  <a:pt x="30757" y="23385"/>
                  <a:pt x="30566" y="23611"/>
                  <a:pt x="30376" y="23825"/>
                </a:cubicBezTo>
                <a:cubicBezTo>
                  <a:pt x="30483" y="22420"/>
                  <a:pt x="30376" y="20968"/>
                  <a:pt x="30256" y="19622"/>
                </a:cubicBezTo>
                <a:cubicBezTo>
                  <a:pt x="30256" y="19585"/>
                  <a:pt x="30224" y="19564"/>
                  <a:pt x="30194" y="19564"/>
                </a:cubicBezTo>
                <a:cubicBezTo>
                  <a:pt x="30165" y="19564"/>
                  <a:pt x="30137" y="19582"/>
                  <a:pt x="30137" y="19622"/>
                </a:cubicBezTo>
                <a:cubicBezTo>
                  <a:pt x="30078" y="21230"/>
                  <a:pt x="29840" y="22873"/>
                  <a:pt x="29768" y="24480"/>
                </a:cubicBezTo>
                <a:cubicBezTo>
                  <a:pt x="29602" y="24659"/>
                  <a:pt x="29423" y="24837"/>
                  <a:pt x="29256" y="25028"/>
                </a:cubicBezTo>
                <a:cubicBezTo>
                  <a:pt x="29375" y="23849"/>
                  <a:pt x="29364" y="22647"/>
                  <a:pt x="29328" y="21480"/>
                </a:cubicBezTo>
                <a:cubicBezTo>
                  <a:pt x="29328" y="21385"/>
                  <a:pt x="29253" y="21337"/>
                  <a:pt x="29179" y="21337"/>
                </a:cubicBezTo>
                <a:cubicBezTo>
                  <a:pt x="29105" y="21337"/>
                  <a:pt x="29030" y="21385"/>
                  <a:pt x="29030" y="21480"/>
                </a:cubicBezTo>
                <a:cubicBezTo>
                  <a:pt x="29066" y="22849"/>
                  <a:pt x="28935" y="24194"/>
                  <a:pt x="28780" y="25552"/>
                </a:cubicBezTo>
                <a:cubicBezTo>
                  <a:pt x="28649" y="25695"/>
                  <a:pt x="28518" y="25826"/>
                  <a:pt x="28375" y="25980"/>
                </a:cubicBezTo>
                <a:cubicBezTo>
                  <a:pt x="28459" y="25206"/>
                  <a:pt x="28411" y="24397"/>
                  <a:pt x="28363" y="23682"/>
                </a:cubicBezTo>
                <a:cubicBezTo>
                  <a:pt x="28357" y="23563"/>
                  <a:pt x="28262" y="23504"/>
                  <a:pt x="28170" y="23504"/>
                </a:cubicBezTo>
                <a:cubicBezTo>
                  <a:pt x="28078" y="23504"/>
                  <a:pt x="27988" y="23563"/>
                  <a:pt x="27994" y="23682"/>
                </a:cubicBezTo>
                <a:cubicBezTo>
                  <a:pt x="28054" y="24683"/>
                  <a:pt x="27935" y="25623"/>
                  <a:pt x="27828" y="26588"/>
                </a:cubicBezTo>
                <a:cubicBezTo>
                  <a:pt x="27685" y="26742"/>
                  <a:pt x="27542" y="26897"/>
                  <a:pt x="27411" y="27052"/>
                </a:cubicBezTo>
                <a:cubicBezTo>
                  <a:pt x="27006" y="27481"/>
                  <a:pt x="26589" y="27909"/>
                  <a:pt x="26196" y="28350"/>
                </a:cubicBezTo>
                <a:cubicBezTo>
                  <a:pt x="26411" y="26838"/>
                  <a:pt x="26458" y="25278"/>
                  <a:pt x="26470" y="23802"/>
                </a:cubicBezTo>
                <a:cubicBezTo>
                  <a:pt x="26470" y="23706"/>
                  <a:pt x="26396" y="23659"/>
                  <a:pt x="26321" y="23659"/>
                </a:cubicBezTo>
                <a:cubicBezTo>
                  <a:pt x="26247" y="23659"/>
                  <a:pt x="26173" y="23706"/>
                  <a:pt x="26173" y="23802"/>
                </a:cubicBezTo>
                <a:cubicBezTo>
                  <a:pt x="26149" y="25516"/>
                  <a:pt x="25923" y="27183"/>
                  <a:pt x="25696" y="28850"/>
                </a:cubicBezTo>
                <a:cubicBezTo>
                  <a:pt x="25042" y="29552"/>
                  <a:pt x="24375" y="30255"/>
                  <a:pt x="23720" y="30933"/>
                </a:cubicBezTo>
                <a:cubicBezTo>
                  <a:pt x="24018" y="29124"/>
                  <a:pt x="24184" y="27254"/>
                  <a:pt x="24327" y="25445"/>
                </a:cubicBezTo>
                <a:cubicBezTo>
                  <a:pt x="24339" y="25337"/>
                  <a:pt x="24262" y="25284"/>
                  <a:pt x="24180" y="25284"/>
                </a:cubicBezTo>
                <a:cubicBezTo>
                  <a:pt x="24098" y="25284"/>
                  <a:pt x="24012" y="25337"/>
                  <a:pt x="24006" y="25445"/>
                </a:cubicBezTo>
                <a:cubicBezTo>
                  <a:pt x="23815" y="27492"/>
                  <a:pt x="23482" y="29505"/>
                  <a:pt x="23160" y="31529"/>
                </a:cubicBezTo>
                <a:cubicBezTo>
                  <a:pt x="22708" y="31993"/>
                  <a:pt x="22267" y="32469"/>
                  <a:pt x="21815" y="32945"/>
                </a:cubicBezTo>
                <a:cubicBezTo>
                  <a:pt x="21946" y="31041"/>
                  <a:pt x="21732" y="29076"/>
                  <a:pt x="21922" y="27183"/>
                </a:cubicBezTo>
                <a:cubicBezTo>
                  <a:pt x="21929" y="27104"/>
                  <a:pt x="21856" y="27058"/>
                  <a:pt x="21787" y="27058"/>
                </a:cubicBezTo>
                <a:cubicBezTo>
                  <a:pt x="21731" y="27058"/>
                  <a:pt x="21677" y="27089"/>
                  <a:pt x="21672" y="27159"/>
                </a:cubicBezTo>
                <a:cubicBezTo>
                  <a:pt x="21351" y="29255"/>
                  <a:pt x="21315" y="31422"/>
                  <a:pt x="21232" y="33553"/>
                </a:cubicBezTo>
                <a:cubicBezTo>
                  <a:pt x="21017" y="33791"/>
                  <a:pt x="20791" y="34017"/>
                  <a:pt x="20565" y="34255"/>
                </a:cubicBezTo>
                <a:cubicBezTo>
                  <a:pt x="20565" y="34184"/>
                  <a:pt x="20565" y="34088"/>
                  <a:pt x="20577" y="34017"/>
                </a:cubicBezTo>
                <a:cubicBezTo>
                  <a:pt x="20660" y="33065"/>
                  <a:pt x="20731" y="32112"/>
                  <a:pt x="20803" y="31148"/>
                </a:cubicBezTo>
                <a:cubicBezTo>
                  <a:pt x="20809" y="31064"/>
                  <a:pt x="20749" y="31023"/>
                  <a:pt x="20685" y="31023"/>
                </a:cubicBezTo>
                <a:cubicBezTo>
                  <a:pt x="20621" y="31023"/>
                  <a:pt x="20553" y="31064"/>
                  <a:pt x="20541" y="31148"/>
                </a:cubicBezTo>
                <a:cubicBezTo>
                  <a:pt x="20446" y="31957"/>
                  <a:pt x="20362" y="32779"/>
                  <a:pt x="20255" y="33600"/>
                </a:cubicBezTo>
                <a:cubicBezTo>
                  <a:pt x="20220" y="33827"/>
                  <a:pt x="20220" y="34208"/>
                  <a:pt x="20196" y="34624"/>
                </a:cubicBezTo>
                <a:cubicBezTo>
                  <a:pt x="19981" y="34850"/>
                  <a:pt x="19779" y="35053"/>
                  <a:pt x="19565" y="35279"/>
                </a:cubicBezTo>
                <a:cubicBezTo>
                  <a:pt x="19624" y="34696"/>
                  <a:pt x="19660" y="34100"/>
                  <a:pt x="19731" y="33553"/>
                </a:cubicBezTo>
                <a:cubicBezTo>
                  <a:pt x="19738" y="33459"/>
                  <a:pt x="19650" y="33406"/>
                  <a:pt x="19568" y="33406"/>
                </a:cubicBezTo>
                <a:cubicBezTo>
                  <a:pt x="19504" y="33406"/>
                  <a:pt x="19444" y="33438"/>
                  <a:pt x="19434" y="33505"/>
                </a:cubicBezTo>
                <a:cubicBezTo>
                  <a:pt x="19327" y="34255"/>
                  <a:pt x="19148" y="35041"/>
                  <a:pt x="19041" y="35815"/>
                </a:cubicBezTo>
                <a:cubicBezTo>
                  <a:pt x="18862" y="36005"/>
                  <a:pt x="18684" y="36208"/>
                  <a:pt x="18493" y="36386"/>
                </a:cubicBezTo>
                <a:cubicBezTo>
                  <a:pt x="18553" y="35934"/>
                  <a:pt x="18588" y="35470"/>
                  <a:pt x="18612" y="35089"/>
                </a:cubicBezTo>
                <a:cubicBezTo>
                  <a:pt x="18618" y="34955"/>
                  <a:pt x="18527" y="34892"/>
                  <a:pt x="18430" y="34892"/>
                </a:cubicBezTo>
                <a:cubicBezTo>
                  <a:pt x="18328" y="34892"/>
                  <a:pt x="18220" y="34961"/>
                  <a:pt x="18207" y="35089"/>
                </a:cubicBezTo>
                <a:cubicBezTo>
                  <a:pt x="18172" y="35612"/>
                  <a:pt x="18088" y="36113"/>
                  <a:pt x="17969" y="36625"/>
                </a:cubicBezTo>
                <a:cubicBezTo>
                  <a:pt x="17945" y="36767"/>
                  <a:pt x="17898" y="36898"/>
                  <a:pt x="17850" y="37053"/>
                </a:cubicBezTo>
                <a:cubicBezTo>
                  <a:pt x="17600" y="37315"/>
                  <a:pt x="17338" y="37589"/>
                  <a:pt x="17076" y="37875"/>
                </a:cubicBezTo>
                <a:cubicBezTo>
                  <a:pt x="17172" y="37541"/>
                  <a:pt x="17255" y="37220"/>
                  <a:pt x="17350" y="36898"/>
                </a:cubicBezTo>
                <a:cubicBezTo>
                  <a:pt x="17386" y="36777"/>
                  <a:pt x="17279" y="36693"/>
                  <a:pt x="17181" y="36693"/>
                </a:cubicBezTo>
                <a:cubicBezTo>
                  <a:pt x="17116" y="36693"/>
                  <a:pt x="17055" y="36730"/>
                  <a:pt x="17041" y="36815"/>
                </a:cubicBezTo>
                <a:cubicBezTo>
                  <a:pt x="16886" y="37339"/>
                  <a:pt x="16731" y="37851"/>
                  <a:pt x="16600" y="38375"/>
                </a:cubicBezTo>
                <a:cubicBezTo>
                  <a:pt x="16529" y="38470"/>
                  <a:pt x="16445" y="38541"/>
                  <a:pt x="16362" y="38625"/>
                </a:cubicBezTo>
                <a:lnTo>
                  <a:pt x="16326" y="38672"/>
                </a:lnTo>
                <a:cubicBezTo>
                  <a:pt x="16529" y="37529"/>
                  <a:pt x="16660" y="36363"/>
                  <a:pt x="16874" y="35231"/>
                </a:cubicBezTo>
                <a:cubicBezTo>
                  <a:pt x="16902" y="35098"/>
                  <a:pt x="16794" y="35015"/>
                  <a:pt x="16690" y="35015"/>
                </a:cubicBezTo>
                <a:cubicBezTo>
                  <a:pt x="16618" y="35015"/>
                  <a:pt x="16548" y="35055"/>
                  <a:pt x="16529" y="35148"/>
                </a:cubicBezTo>
                <a:cubicBezTo>
                  <a:pt x="16279" y="36517"/>
                  <a:pt x="15921" y="37922"/>
                  <a:pt x="15731" y="39327"/>
                </a:cubicBezTo>
                <a:cubicBezTo>
                  <a:pt x="15719" y="39339"/>
                  <a:pt x="15719" y="39351"/>
                  <a:pt x="15695" y="39351"/>
                </a:cubicBezTo>
                <a:cubicBezTo>
                  <a:pt x="15576" y="39470"/>
                  <a:pt x="15457" y="39613"/>
                  <a:pt x="15338" y="39744"/>
                </a:cubicBezTo>
                <a:cubicBezTo>
                  <a:pt x="15648" y="38006"/>
                  <a:pt x="15874" y="36220"/>
                  <a:pt x="16124" y="34481"/>
                </a:cubicBezTo>
                <a:cubicBezTo>
                  <a:pt x="16145" y="34361"/>
                  <a:pt x="16052" y="34287"/>
                  <a:pt x="15969" y="34287"/>
                </a:cubicBezTo>
                <a:cubicBezTo>
                  <a:pt x="15912" y="34287"/>
                  <a:pt x="15860" y="34321"/>
                  <a:pt x="15850" y="34398"/>
                </a:cubicBezTo>
                <a:cubicBezTo>
                  <a:pt x="15505" y="36410"/>
                  <a:pt x="15076" y="38410"/>
                  <a:pt x="14731" y="40411"/>
                </a:cubicBezTo>
                <a:cubicBezTo>
                  <a:pt x="14421" y="40756"/>
                  <a:pt x="14100" y="41101"/>
                  <a:pt x="13790" y="41458"/>
                </a:cubicBezTo>
                <a:cubicBezTo>
                  <a:pt x="13969" y="40042"/>
                  <a:pt x="14100" y="38613"/>
                  <a:pt x="14207" y="37196"/>
                </a:cubicBezTo>
                <a:cubicBezTo>
                  <a:pt x="14213" y="37138"/>
                  <a:pt x="14173" y="37111"/>
                  <a:pt x="14130" y="37111"/>
                </a:cubicBezTo>
                <a:cubicBezTo>
                  <a:pt x="14084" y="37111"/>
                  <a:pt x="14034" y="37141"/>
                  <a:pt x="14028" y="37196"/>
                </a:cubicBezTo>
                <a:cubicBezTo>
                  <a:pt x="13850" y="38803"/>
                  <a:pt x="13600" y="40399"/>
                  <a:pt x="13314" y="41994"/>
                </a:cubicBezTo>
                <a:cubicBezTo>
                  <a:pt x="12611" y="42780"/>
                  <a:pt x="11945" y="43602"/>
                  <a:pt x="11290" y="44435"/>
                </a:cubicBezTo>
                <a:cubicBezTo>
                  <a:pt x="11349" y="43006"/>
                  <a:pt x="11349" y="41578"/>
                  <a:pt x="11623" y="40113"/>
                </a:cubicBezTo>
                <a:cubicBezTo>
                  <a:pt x="11645" y="39954"/>
                  <a:pt x="11508" y="39847"/>
                  <a:pt x="11384" y="39847"/>
                </a:cubicBezTo>
                <a:cubicBezTo>
                  <a:pt x="11304" y="39847"/>
                  <a:pt x="11230" y="39891"/>
                  <a:pt x="11206" y="39994"/>
                </a:cubicBezTo>
                <a:cubicBezTo>
                  <a:pt x="10873" y="41613"/>
                  <a:pt x="10552" y="43494"/>
                  <a:pt x="10683" y="45221"/>
                </a:cubicBezTo>
                <a:lnTo>
                  <a:pt x="10325" y="45709"/>
                </a:lnTo>
                <a:cubicBezTo>
                  <a:pt x="10373" y="43935"/>
                  <a:pt x="10254" y="42173"/>
                  <a:pt x="10456" y="40387"/>
                </a:cubicBezTo>
                <a:cubicBezTo>
                  <a:pt x="10476" y="40260"/>
                  <a:pt x="10362" y="40189"/>
                  <a:pt x="10253" y="40189"/>
                </a:cubicBezTo>
                <a:cubicBezTo>
                  <a:pt x="10168" y="40189"/>
                  <a:pt x="10086" y="40233"/>
                  <a:pt x="10075" y="40327"/>
                </a:cubicBezTo>
                <a:cubicBezTo>
                  <a:pt x="9730" y="42232"/>
                  <a:pt x="9421" y="44471"/>
                  <a:pt x="9802" y="46411"/>
                </a:cubicBezTo>
                <a:cubicBezTo>
                  <a:pt x="8944" y="47626"/>
                  <a:pt x="8135" y="48900"/>
                  <a:pt x="7361" y="50162"/>
                </a:cubicBezTo>
                <a:cubicBezTo>
                  <a:pt x="6396" y="47423"/>
                  <a:pt x="8468" y="45018"/>
                  <a:pt x="9182" y="42542"/>
                </a:cubicBezTo>
                <a:cubicBezTo>
                  <a:pt x="9790" y="40435"/>
                  <a:pt x="8968" y="39792"/>
                  <a:pt x="11552" y="39446"/>
                </a:cubicBezTo>
                <a:cubicBezTo>
                  <a:pt x="11766" y="39422"/>
                  <a:pt x="12004" y="39172"/>
                  <a:pt x="11849" y="38946"/>
                </a:cubicBezTo>
                <a:cubicBezTo>
                  <a:pt x="9718" y="35934"/>
                  <a:pt x="15243" y="32231"/>
                  <a:pt x="16921" y="30707"/>
                </a:cubicBezTo>
                <a:cubicBezTo>
                  <a:pt x="18529" y="29255"/>
                  <a:pt x="20184" y="27826"/>
                  <a:pt x="21755" y="26326"/>
                </a:cubicBezTo>
                <a:cubicBezTo>
                  <a:pt x="25161" y="23075"/>
                  <a:pt x="27161" y="18825"/>
                  <a:pt x="30376" y="15408"/>
                </a:cubicBezTo>
                <a:cubicBezTo>
                  <a:pt x="33007" y="12610"/>
                  <a:pt x="36114" y="10467"/>
                  <a:pt x="39329" y="8454"/>
                </a:cubicBezTo>
                <a:close/>
                <a:moveTo>
                  <a:pt x="47663" y="9693"/>
                </a:moveTo>
                <a:lnTo>
                  <a:pt x="47663" y="9693"/>
                </a:lnTo>
                <a:cubicBezTo>
                  <a:pt x="46949" y="12812"/>
                  <a:pt x="45842" y="15789"/>
                  <a:pt x="43103" y="17753"/>
                </a:cubicBezTo>
                <a:cubicBezTo>
                  <a:pt x="42091" y="18479"/>
                  <a:pt x="41032" y="18920"/>
                  <a:pt x="40305" y="19980"/>
                </a:cubicBezTo>
                <a:cubicBezTo>
                  <a:pt x="39183" y="21591"/>
                  <a:pt x="38632" y="26162"/>
                  <a:pt x="36132" y="26162"/>
                </a:cubicBezTo>
                <a:cubicBezTo>
                  <a:pt x="35769" y="26162"/>
                  <a:pt x="35365" y="26065"/>
                  <a:pt x="34912" y="25849"/>
                </a:cubicBezTo>
                <a:cubicBezTo>
                  <a:pt x="34847" y="25818"/>
                  <a:pt x="34782" y="25804"/>
                  <a:pt x="34720" y="25804"/>
                </a:cubicBezTo>
                <a:cubicBezTo>
                  <a:pt x="34448" y="25804"/>
                  <a:pt x="34233" y="26071"/>
                  <a:pt x="34388" y="26361"/>
                </a:cubicBezTo>
                <a:cubicBezTo>
                  <a:pt x="35364" y="28147"/>
                  <a:pt x="34436" y="28469"/>
                  <a:pt x="33078" y="29540"/>
                </a:cubicBezTo>
                <a:cubicBezTo>
                  <a:pt x="31792" y="30552"/>
                  <a:pt x="30566" y="31660"/>
                  <a:pt x="29435" y="32850"/>
                </a:cubicBezTo>
                <a:cubicBezTo>
                  <a:pt x="27506" y="34898"/>
                  <a:pt x="25780" y="37184"/>
                  <a:pt x="24363" y="39625"/>
                </a:cubicBezTo>
                <a:cubicBezTo>
                  <a:pt x="23649" y="40863"/>
                  <a:pt x="23113" y="42197"/>
                  <a:pt x="22303" y="43375"/>
                </a:cubicBezTo>
                <a:cubicBezTo>
                  <a:pt x="21255" y="44935"/>
                  <a:pt x="19791" y="45566"/>
                  <a:pt x="18398" y="46685"/>
                </a:cubicBezTo>
                <a:cubicBezTo>
                  <a:pt x="16314" y="48352"/>
                  <a:pt x="16231" y="49888"/>
                  <a:pt x="13016" y="50448"/>
                </a:cubicBezTo>
                <a:cubicBezTo>
                  <a:pt x="11576" y="50698"/>
                  <a:pt x="10040" y="50686"/>
                  <a:pt x="8551" y="50710"/>
                </a:cubicBezTo>
                <a:cubicBezTo>
                  <a:pt x="8647" y="50626"/>
                  <a:pt x="8730" y="50531"/>
                  <a:pt x="8813" y="50436"/>
                </a:cubicBezTo>
                <a:cubicBezTo>
                  <a:pt x="8894" y="50529"/>
                  <a:pt x="9026" y="50589"/>
                  <a:pt x="9161" y="50589"/>
                </a:cubicBezTo>
                <a:cubicBezTo>
                  <a:pt x="9285" y="50589"/>
                  <a:pt x="9412" y="50538"/>
                  <a:pt x="9504" y="50412"/>
                </a:cubicBezTo>
                <a:cubicBezTo>
                  <a:pt x="9587" y="50329"/>
                  <a:pt x="9659" y="50221"/>
                  <a:pt x="9730" y="50138"/>
                </a:cubicBezTo>
                <a:cubicBezTo>
                  <a:pt x="11349" y="49876"/>
                  <a:pt x="12957" y="49400"/>
                  <a:pt x="14588" y="49138"/>
                </a:cubicBezTo>
                <a:cubicBezTo>
                  <a:pt x="14926" y="49082"/>
                  <a:pt x="14794" y="48598"/>
                  <a:pt x="14486" y="48598"/>
                </a:cubicBezTo>
                <a:cubicBezTo>
                  <a:pt x="14469" y="48598"/>
                  <a:pt x="14451" y="48599"/>
                  <a:pt x="14433" y="48602"/>
                </a:cubicBezTo>
                <a:cubicBezTo>
                  <a:pt x="13076" y="48781"/>
                  <a:pt x="11671" y="48959"/>
                  <a:pt x="10325" y="49352"/>
                </a:cubicBezTo>
                <a:cubicBezTo>
                  <a:pt x="10552" y="49078"/>
                  <a:pt x="10754" y="48781"/>
                  <a:pt x="10968" y="48483"/>
                </a:cubicBezTo>
                <a:cubicBezTo>
                  <a:pt x="13540" y="47983"/>
                  <a:pt x="16088" y="46769"/>
                  <a:pt x="18291" y="45578"/>
                </a:cubicBezTo>
                <a:cubicBezTo>
                  <a:pt x="18548" y="45434"/>
                  <a:pt x="18378" y="45086"/>
                  <a:pt x="18136" y="45086"/>
                </a:cubicBezTo>
                <a:cubicBezTo>
                  <a:pt x="18097" y="45086"/>
                  <a:pt x="18057" y="45094"/>
                  <a:pt x="18017" y="45114"/>
                </a:cubicBezTo>
                <a:cubicBezTo>
                  <a:pt x="15981" y="46078"/>
                  <a:pt x="13897" y="46661"/>
                  <a:pt x="11802" y="47269"/>
                </a:cubicBezTo>
                <a:cubicBezTo>
                  <a:pt x="12123" y="46769"/>
                  <a:pt x="12445" y="46257"/>
                  <a:pt x="12719" y="45721"/>
                </a:cubicBezTo>
                <a:cubicBezTo>
                  <a:pt x="13909" y="45054"/>
                  <a:pt x="15016" y="44149"/>
                  <a:pt x="16159" y="43447"/>
                </a:cubicBezTo>
                <a:cubicBezTo>
                  <a:pt x="17624" y="42554"/>
                  <a:pt x="19112" y="41708"/>
                  <a:pt x="20601" y="40887"/>
                </a:cubicBezTo>
                <a:cubicBezTo>
                  <a:pt x="20708" y="40833"/>
                  <a:pt x="20651" y="40654"/>
                  <a:pt x="20534" y="40654"/>
                </a:cubicBezTo>
                <a:cubicBezTo>
                  <a:pt x="20521" y="40654"/>
                  <a:pt x="20507" y="40656"/>
                  <a:pt x="20493" y="40661"/>
                </a:cubicBezTo>
                <a:cubicBezTo>
                  <a:pt x="18898" y="41316"/>
                  <a:pt x="17338" y="42066"/>
                  <a:pt x="15838" y="42911"/>
                </a:cubicBezTo>
                <a:cubicBezTo>
                  <a:pt x="15076" y="43340"/>
                  <a:pt x="14254" y="43780"/>
                  <a:pt x="13469" y="44268"/>
                </a:cubicBezTo>
                <a:cubicBezTo>
                  <a:pt x="13671" y="43852"/>
                  <a:pt x="13885" y="43447"/>
                  <a:pt x="14112" y="43066"/>
                </a:cubicBezTo>
                <a:cubicBezTo>
                  <a:pt x="17541" y="41304"/>
                  <a:pt x="20672" y="39041"/>
                  <a:pt x="24244" y="37482"/>
                </a:cubicBezTo>
                <a:cubicBezTo>
                  <a:pt x="24372" y="37428"/>
                  <a:pt x="24308" y="37211"/>
                  <a:pt x="24173" y="37211"/>
                </a:cubicBezTo>
                <a:cubicBezTo>
                  <a:pt x="24158" y="37211"/>
                  <a:pt x="24142" y="37214"/>
                  <a:pt x="24125" y="37220"/>
                </a:cubicBezTo>
                <a:cubicBezTo>
                  <a:pt x="21101" y="38327"/>
                  <a:pt x="17719" y="39696"/>
                  <a:pt x="15064" y="41708"/>
                </a:cubicBezTo>
                <a:cubicBezTo>
                  <a:pt x="15386" y="41351"/>
                  <a:pt x="15719" y="40994"/>
                  <a:pt x="16052" y="40649"/>
                </a:cubicBezTo>
                <a:cubicBezTo>
                  <a:pt x="17302" y="39375"/>
                  <a:pt x="18541" y="38101"/>
                  <a:pt x="19791" y="36827"/>
                </a:cubicBezTo>
                <a:cubicBezTo>
                  <a:pt x="21196" y="36327"/>
                  <a:pt x="22482" y="35505"/>
                  <a:pt x="23827" y="34850"/>
                </a:cubicBezTo>
                <a:cubicBezTo>
                  <a:pt x="25327" y="34100"/>
                  <a:pt x="26935" y="33493"/>
                  <a:pt x="28316" y="32541"/>
                </a:cubicBezTo>
                <a:cubicBezTo>
                  <a:pt x="28351" y="32505"/>
                  <a:pt x="28340" y="32469"/>
                  <a:pt x="28292" y="32469"/>
                </a:cubicBezTo>
                <a:cubicBezTo>
                  <a:pt x="26827" y="32767"/>
                  <a:pt x="25446" y="33434"/>
                  <a:pt x="24089" y="34053"/>
                </a:cubicBezTo>
                <a:cubicBezTo>
                  <a:pt x="23077" y="34529"/>
                  <a:pt x="22005" y="34993"/>
                  <a:pt x="21005" y="35565"/>
                </a:cubicBezTo>
                <a:cubicBezTo>
                  <a:pt x="21624" y="34934"/>
                  <a:pt x="22232" y="34291"/>
                  <a:pt x="22839" y="33672"/>
                </a:cubicBezTo>
                <a:cubicBezTo>
                  <a:pt x="25935" y="32195"/>
                  <a:pt x="28852" y="30279"/>
                  <a:pt x="31923" y="28778"/>
                </a:cubicBezTo>
                <a:cubicBezTo>
                  <a:pt x="32139" y="28675"/>
                  <a:pt x="32000" y="28386"/>
                  <a:pt x="31797" y="28386"/>
                </a:cubicBezTo>
                <a:cubicBezTo>
                  <a:pt x="31765" y="28386"/>
                  <a:pt x="31731" y="28393"/>
                  <a:pt x="31697" y="28409"/>
                </a:cubicBezTo>
                <a:cubicBezTo>
                  <a:pt x="29316" y="29540"/>
                  <a:pt x="26768" y="30648"/>
                  <a:pt x="24434" y="32017"/>
                </a:cubicBezTo>
                <a:lnTo>
                  <a:pt x="26220" y="30148"/>
                </a:lnTo>
                <a:cubicBezTo>
                  <a:pt x="26248" y="30161"/>
                  <a:pt x="26279" y="30175"/>
                  <a:pt x="26315" y="30175"/>
                </a:cubicBezTo>
                <a:cubicBezTo>
                  <a:pt x="26341" y="30175"/>
                  <a:pt x="26369" y="30168"/>
                  <a:pt x="26399" y="30148"/>
                </a:cubicBezTo>
                <a:cubicBezTo>
                  <a:pt x="29566" y="28552"/>
                  <a:pt x="32578" y="26540"/>
                  <a:pt x="35686" y="24837"/>
                </a:cubicBezTo>
                <a:cubicBezTo>
                  <a:pt x="35777" y="24787"/>
                  <a:pt x="35721" y="24658"/>
                  <a:pt x="35629" y="24658"/>
                </a:cubicBezTo>
                <a:cubicBezTo>
                  <a:pt x="35613" y="24658"/>
                  <a:pt x="35596" y="24662"/>
                  <a:pt x="35579" y="24671"/>
                </a:cubicBezTo>
                <a:cubicBezTo>
                  <a:pt x="32721" y="25945"/>
                  <a:pt x="29733" y="27350"/>
                  <a:pt x="27149" y="29147"/>
                </a:cubicBezTo>
                <a:cubicBezTo>
                  <a:pt x="28613" y="27564"/>
                  <a:pt x="30090" y="25980"/>
                  <a:pt x="31519" y="24361"/>
                </a:cubicBezTo>
                <a:cubicBezTo>
                  <a:pt x="32959" y="23718"/>
                  <a:pt x="34352" y="22885"/>
                  <a:pt x="35721" y="22158"/>
                </a:cubicBezTo>
                <a:cubicBezTo>
                  <a:pt x="36150" y="21932"/>
                  <a:pt x="38043" y="21313"/>
                  <a:pt x="37841" y="20623"/>
                </a:cubicBezTo>
                <a:cubicBezTo>
                  <a:pt x="37829" y="20575"/>
                  <a:pt x="37781" y="20527"/>
                  <a:pt x="37746" y="20515"/>
                </a:cubicBezTo>
                <a:cubicBezTo>
                  <a:pt x="37710" y="20503"/>
                  <a:pt x="37674" y="20503"/>
                  <a:pt x="37638" y="20492"/>
                </a:cubicBezTo>
                <a:cubicBezTo>
                  <a:pt x="37624" y="20487"/>
                  <a:pt x="37611" y="20485"/>
                  <a:pt x="37598" y="20485"/>
                </a:cubicBezTo>
                <a:cubicBezTo>
                  <a:pt x="37469" y="20485"/>
                  <a:pt x="37393" y="20680"/>
                  <a:pt x="37524" y="20739"/>
                </a:cubicBezTo>
                <a:lnTo>
                  <a:pt x="37524" y="20739"/>
                </a:lnTo>
                <a:cubicBezTo>
                  <a:pt x="37511" y="20734"/>
                  <a:pt x="37495" y="20732"/>
                  <a:pt x="37476" y="20732"/>
                </a:cubicBezTo>
                <a:cubicBezTo>
                  <a:pt x="37113" y="20732"/>
                  <a:pt x="35765" y="21608"/>
                  <a:pt x="35495" y="21754"/>
                </a:cubicBezTo>
                <a:cubicBezTo>
                  <a:pt x="34995" y="22004"/>
                  <a:pt x="34507" y="22254"/>
                  <a:pt x="34031" y="22516"/>
                </a:cubicBezTo>
                <a:cubicBezTo>
                  <a:pt x="33495" y="22789"/>
                  <a:pt x="32947" y="23063"/>
                  <a:pt x="32412" y="23325"/>
                </a:cubicBezTo>
                <a:cubicBezTo>
                  <a:pt x="32638" y="23075"/>
                  <a:pt x="32876" y="22813"/>
                  <a:pt x="33090" y="22551"/>
                </a:cubicBezTo>
                <a:lnTo>
                  <a:pt x="33126" y="22551"/>
                </a:lnTo>
                <a:cubicBezTo>
                  <a:pt x="35269" y="21468"/>
                  <a:pt x="37245" y="20075"/>
                  <a:pt x="39389" y="18968"/>
                </a:cubicBezTo>
                <a:cubicBezTo>
                  <a:pt x="39470" y="18927"/>
                  <a:pt x="39421" y="18826"/>
                  <a:pt x="39354" y="18826"/>
                </a:cubicBezTo>
                <a:cubicBezTo>
                  <a:pt x="39342" y="18826"/>
                  <a:pt x="39330" y="18829"/>
                  <a:pt x="39317" y="18837"/>
                </a:cubicBezTo>
                <a:cubicBezTo>
                  <a:pt x="37495" y="19670"/>
                  <a:pt x="35579" y="20503"/>
                  <a:pt x="33900" y="21623"/>
                </a:cubicBezTo>
                <a:cubicBezTo>
                  <a:pt x="34436" y="20992"/>
                  <a:pt x="34971" y="20373"/>
                  <a:pt x="35507" y="19730"/>
                </a:cubicBezTo>
                <a:cubicBezTo>
                  <a:pt x="38567" y="18122"/>
                  <a:pt x="41603" y="16420"/>
                  <a:pt x="44639" y="14741"/>
                </a:cubicBezTo>
                <a:cubicBezTo>
                  <a:pt x="44712" y="14699"/>
                  <a:pt x="44675" y="14630"/>
                  <a:pt x="44609" y="14630"/>
                </a:cubicBezTo>
                <a:cubicBezTo>
                  <a:pt x="44599" y="14630"/>
                  <a:pt x="44590" y="14631"/>
                  <a:pt x="44580" y="14634"/>
                </a:cubicBezTo>
                <a:cubicBezTo>
                  <a:pt x="41782" y="15824"/>
                  <a:pt x="39008" y="17182"/>
                  <a:pt x="36352" y="18706"/>
                </a:cubicBezTo>
                <a:cubicBezTo>
                  <a:pt x="36936" y="18003"/>
                  <a:pt x="37495" y="17301"/>
                  <a:pt x="38067" y="16598"/>
                </a:cubicBezTo>
                <a:cubicBezTo>
                  <a:pt x="39972" y="15491"/>
                  <a:pt x="41984" y="14598"/>
                  <a:pt x="44080" y="13884"/>
                </a:cubicBezTo>
                <a:cubicBezTo>
                  <a:pt x="44212" y="13829"/>
                  <a:pt x="44171" y="13642"/>
                  <a:pt x="44051" y="13642"/>
                </a:cubicBezTo>
                <a:cubicBezTo>
                  <a:pt x="44041" y="13642"/>
                  <a:pt x="44031" y="13643"/>
                  <a:pt x="44020" y="13646"/>
                </a:cubicBezTo>
                <a:cubicBezTo>
                  <a:pt x="42175" y="13991"/>
                  <a:pt x="40460" y="14658"/>
                  <a:pt x="38900" y="15586"/>
                </a:cubicBezTo>
                <a:cubicBezTo>
                  <a:pt x="39043" y="15408"/>
                  <a:pt x="39198" y="15229"/>
                  <a:pt x="39329" y="15050"/>
                </a:cubicBezTo>
                <a:cubicBezTo>
                  <a:pt x="41294" y="13919"/>
                  <a:pt x="43246" y="12907"/>
                  <a:pt x="45437" y="12252"/>
                </a:cubicBezTo>
                <a:cubicBezTo>
                  <a:pt x="45684" y="12185"/>
                  <a:pt x="45592" y="11832"/>
                  <a:pt x="45361" y="11832"/>
                </a:cubicBezTo>
                <a:cubicBezTo>
                  <a:pt x="45347" y="11832"/>
                  <a:pt x="45333" y="11833"/>
                  <a:pt x="45318" y="11836"/>
                </a:cubicBezTo>
                <a:cubicBezTo>
                  <a:pt x="43615" y="12169"/>
                  <a:pt x="41948" y="12753"/>
                  <a:pt x="40472" y="13646"/>
                </a:cubicBezTo>
                <a:cubicBezTo>
                  <a:pt x="40770" y="13265"/>
                  <a:pt x="41067" y="12895"/>
                  <a:pt x="41353" y="12526"/>
                </a:cubicBezTo>
                <a:cubicBezTo>
                  <a:pt x="43425" y="11514"/>
                  <a:pt x="45413" y="10407"/>
                  <a:pt x="47663" y="9693"/>
                </a:cubicBezTo>
                <a:close/>
                <a:moveTo>
                  <a:pt x="50719" y="1"/>
                </a:moveTo>
                <a:cubicBezTo>
                  <a:pt x="50658" y="1"/>
                  <a:pt x="50597" y="29"/>
                  <a:pt x="50545" y="96"/>
                </a:cubicBezTo>
                <a:cubicBezTo>
                  <a:pt x="50330" y="370"/>
                  <a:pt x="50128" y="632"/>
                  <a:pt x="49914" y="882"/>
                </a:cubicBezTo>
                <a:cubicBezTo>
                  <a:pt x="46901" y="2930"/>
                  <a:pt x="43711" y="4799"/>
                  <a:pt x="40579" y="6752"/>
                </a:cubicBezTo>
                <a:lnTo>
                  <a:pt x="40543" y="6621"/>
                </a:lnTo>
                <a:cubicBezTo>
                  <a:pt x="40528" y="6598"/>
                  <a:pt x="40503" y="6585"/>
                  <a:pt x="40484" y="6585"/>
                </a:cubicBezTo>
                <a:cubicBezTo>
                  <a:pt x="40473" y="6585"/>
                  <a:pt x="40464" y="6589"/>
                  <a:pt x="40460" y="6597"/>
                </a:cubicBezTo>
                <a:cubicBezTo>
                  <a:pt x="40424" y="6692"/>
                  <a:pt x="40389" y="6799"/>
                  <a:pt x="40353" y="6883"/>
                </a:cubicBezTo>
                <a:cubicBezTo>
                  <a:pt x="35281" y="10086"/>
                  <a:pt x="30447" y="13550"/>
                  <a:pt x="26982" y="18527"/>
                </a:cubicBezTo>
                <a:cubicBezTo>
                  <a:pt x="25196" y="21087"/>
                  <a:pt x="23541" y="23647"/>
                  <a:pt x="21243" y="25814"/>
                </a:cubicBezTo>
                <a:cubicBezTo>
                  <a:pt x="19100" y="27838"/>
                  <a:pt x="16886" y="29778"/>
                  <a:pt x="14695" y="31755"/>
                </a:cubicBezTo>
                <a:cubicBezTo>
                  <a:pt x="13266" y="33053"/>
                  <a:pt x="11242" y="34398"/>
                  <a:pt x="10683" y="36351"/>
                </a:cubicBezTo>
                <a:cubicBezTo>
                  <a:pt x="10099" y="38375"/>
                  <a:pt x="11623" y="38732"/>
                  <a:pt x="8920" y="39101"/>
                </a:cubicBezTo>
                <a:cubicBezTo>
                  <a:pt x="8730" y="39137"/>
                  <a:pt x="8659" y="39363"/>
                  <a:pt x="8682" y="39518"/>
                </a:cubicBezTo>
                <a:cubicBezTo>
                  <a:pt x="9397" y="43506"/>
                  <a:pt x="5253" y="46650"/>
                  <a:pt x="6754" y="50626"/>
                </a:cubicBezTo>
                <a:cubicBezTo>
                  <a:pt x="6801" y="50733"/>
                  <a:pt x="6861" y="50805"/>
                  <a:pt x="6944" y="50852"/>
                </a:cubicBezTo>
                <a:cubicBezTo>
                  <a:pt x="4325" y="55270"/>
                  <a:pt x="2134" y="59937"/>
                  <a:pt x="50" y="64640"/>
                </a:cubicBezTo>
                <a:cubicBezTo>
                  <a:pt x="1" y="64764"/>
                  <a:pt x="107" y="64883"/>
                  <a:pt x="212" y="64883"/>
                </a:cubicBezTo>
                <a:cubicBezTo>
                  <a:pt x="258" y="64883"/>
                  <a:pt x="304" y="64861"/>
                  <a:pt x="336" y="64807"/>
                </a:cubicBezTo>
                <a:cubicBezTo>
                  <a:pt x="2670" y="60389"/>
                  <a:pt x="4956" y="55972"/>
                  <a:pt x="7575" y="51769"/>
                </a:cubicBezTo>
                <a:cubicBezTo>
                  <a:pt x="7881" y="51761"/>
                  <a:pt x="8203" y="51758"/>
                  <a:pt x="8536" y="51758"/>
                </a:cubicBezTo>
                <a:cubicBezTo>
                  <a:pt x="8926" y="51758"/>
                  <a:pt x="9332" y="51762"/>
                  <a:pt x="9746" y="51762"/>
                </a:cubicBezTo>
                <a:cubicBezTo>
                  <a:pt x="11964" y="51762"/>
                  <a:pt x="14425" y="51672"/>
                  <a:pt x="16052" y="50531"/>
                </a:cubicBezTo>
                <a:cubicBezTo>
                  <a:pt x="17231" y="49698"/>
                  <a:pt x="17945" y="48364"/>
                  <a:pt x="19065" y="47459"/>
                </a:cubicBezTo>
                <a:cubicBezTo>
                  <a:pt x="20231" y="46507"/>
                  <a:pt x="21529" y="45888"/>
                  <a:pt x="22494" y="44697"/>
                </a:cubicBezTo>
                <a:cubicBezTo>
                  <a:pt x="24315" y="42470"/>
                  <a:pt x="25208" y="39482"/>
                  <a:pt x="26875" y="37101"/>
                </a:cubicBezTo>
                <a:cubicBezTo>
                  <a:pt x="29304" y="33624"/>
                  <a:pt x="32376" y="30683"/>
                  <a:pt x="35912" y="28362"/>
                </a:cubicBezTo>
                <a:cubicBezTo>
                  <a:pt x="36067" y="28254"/>
                  <a:pt x="36126" y="28052"/>
                  <a:pt x="36043" y="27873"/>
                </a:cubicBezTo>
                <a:cubicBezTo>
                  <a:pt x="35852" y="27516"/>
                  <a:pt x="35674" y="27135"/>
                  <a:pt x="35483" y="26778"/>
                </a:cubicBezTo>
                <a:lnTo>
                  <a:pt x="35483" y="26778"/>
                </a:lnTo>
                <a:cubicBezTo>
                  <a:pt x="35636" y="26802"/>
                  <a:pt x="35787" y="26814"/>
                  <a:pt x="35936" y="26814"/>
                </a:cubicBezTo>
                <a:cubicBezTo>
                  <a:pt x="36898" y="26814"/>
                  <a:pt x="37768" y="26323"/>
                  <a:pt x="38531" y="25456"/>
                </a:cubicBezTo>
                <a:cubicBezTo>
                  <a:pt x="39139" y="24754"/>
                  <a:pt x="39448" y="23956"/>
                  <a:pt x="39781" y="23087"/>
                </a:cubicBezTo>
                <a:cubicBezTo>
                  <a:pt x="40198" y="22004"/>
                  <a:pt x="40615" y="20611"/>
                  <a:pt x="41436" y="19741"/>
                </a:cubicBezTo>
                <a:cubicBezTo>
                  <a:pt x="42056" y="19087"/>
                  <a:pt x="42841" y="18801"/>
                  <a:pt x="43520" y="18265"/>
                </a:cubicBezTo>
                <a:cubicBezTo>
                  <a:pt x="48890" y="14038"/>
                  <a:pt x="48342" y="6776"/>
                  <a:pt x="50747" y="930"/>
                </a:cubicBezTo>
                <a:cubicBezTo>
                  <a:pt x="50807" y="882"/>
                  <a:pt x="50854" y="846"/>
                  <a:pt x="50914" y="799"/>
                </a:cubicBezTo>
                <a:cubicBezTo>
                  <a:pt x="51009" y="703"/>
                  <a:pt x="50997" y="584"/>
                  <a:pt x="50938" y="489"/>
                </a:cubicBezTo>
                <a:cubicBezTo>
                  <a:pt x="50961" y="489"/>
                  <a:pt x="50961" y="453"/>
                  <a:pt x="50973" y="430"/>
                </a:cubicBezTo>
                <a:cubicBezTo>
                  <a:pt x="51062" y="235"/>
                  <a:pt x="50894" y="1"/>
                  <a:pt x="507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9"/>
          <p:cNvSpPr txBox="1">
            <a:spLocks noGrp="1"/>
          </p:cNvSpPr>
          <p:nvPr>
            <p:ph type="title"/>
          </p:nvPr>
        </p:nvSpPr>
        <p:spPr>
          <a:xfrm>
            <a:off x="472600" y="703008"/>
            <a:ext cx="3792900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</a:t>
            </a:r>
            <a:endParaRPr/>
          </a:p>
        </p:txBody>
      </p:sp>
      <p:sp>
        <p:nvSpPr>
          <p:cNvPr id="229" name="Google Shape;229;p29"/>
          <p:cNvSpPr txBox="1">
            <a:spLocks noGrp="1"/>
          </p:cNvSpPr>
          <p:nvPr>
            <p:ph type="title"/>
          </p:nvPr>
        </p:nvSpPr>
        <p:spPr>
          <a:xfrm>
            <a:off x="472600" y="2933608"/>
            <a:ext cx="3792900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</a:t>
            </a:r>
            <a:endParaRPr/>
          </a:p>
        </p:txBody>
      </p:sp>
      <p:sp>
        <p:nvSpPr>
          <p:cNvPr id="230" name="Google Shape;230;p29"/>
          <p:cNvSpPr txBox="1">
            <a:spLocks noGrp="1"/>
          </p:cNvSpPr>
          <p:nvPr>
            <p:ph type="subTitle" idx="4294967295"/>
          </p:nvPr>
        </p:nvSpPr>
        <p:spPr>
          <a:xfrm>
            <a:off x="576525" y="1775732"/>
            <a:ext cx="5991300" cy="11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Quotes have the power to motivate, inspire and encourage At such time, read a few quotes, and you will see how your mood and state of mind begin improve</a:t>
            </a:r>
            <a:endParaRPr sz="1400" b="1" dirty="0"/>
          </a:p>
        </p:txBody>
      </p:sp>
      <p:sp>
        <p:nvSpPr>
          <p:cNvPr id="231" name="Google Shape;231;p29"/>
          <p:cNvSpPr txBox="1">
            <a:spLocks noGrp="1"/>
          </p:cNvSpPr>
          <p:nvPr>
            <p:ph type="subTitle" idx="4294967295"/>
          </p:nvPr>
        </p:nvSpPr>
        <p:spPr>
          <a:xfrm>
            <a:off x="767525" y="3632175"/>
            <a:ext cx="7007700" cy="11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predict the quote tags whether '</a:t>
            </a:r>
            <a:r>
              <a:rPr lang="en" sz="1400" dirty="0" err="1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Sadnesses</a:t>
            </a:r>
            <a:r>
              <a:rPr lang="en" sz="1400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','</a:t>
            </a:r>
            <a:r>
              <a:rPr lang="en" sz="1400" dirty="0" err="1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Knowledge','Universe','Feelings</a:t>
            </a:r>
            <a:r>
              <a:rPr lang="en" sz="1400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>
            <a:spLocks noGrp="1"/>
          </p:cNvSpPr>
          <p:nvPr>
            <p:ph type="title"/>
          </p:nvPr>
        </p:nvSpPr>
        <p:spPr>
          <a:xfrm>
            <a:off x="2338895" y="2954774"/>
            <a:ext cx="456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Benjamin Franklin</a:t>
            </a:r>
            <a:endParaRPr dirty="0"/>
          </a:p>
        </p:txBody>
      </p:sp>
      <p:sp>
        <p:nvSpPr>
          <p:cNvPr id="237" name="Google Shape;237;p30"/>
          <p:cNvSpPr txBox="1">
            <a:spLocks noGrp="1"/>
          </p:cNvSpPr>
          <p:nvPr>
            <p:ph type="subTitle" idx="1"/>
          </p:nvPr>
        </p:nvSpPr>
        <p:spPr>
          <a:xfrm>
            <a:off x="2338895" y="1177050"/>
            <a:ext cx="4311300" cy="11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1111"/>
              </a:lnSpc>
              <a:spcBef>
                <a:spcPts val="3900"/>
              </a:spcBef>
              <a:spcAft>
                <a:spcPts val="2000"/>
              </a:spcAft>
              <a:buNone/>
            </a:pPr>
            <a:r>
              <a:rPr lang="en" sz="2100" dirty="0"/>
              <a:t>Tell me and I forget. Teach me and I remember. Involve me and I learn</a:t>
            </a:r>
            <a:endParaRPr sz="2100" dirty="0"/>
          </a:p>
        </p:txBody>
      </p:sp>
      <p:grpSp>
        <p:nvGrpSpPr>
          <p:cNvPr id="238" name="Google Shape;238;p30"/>
          <p:cNvGrpSpPr/>
          <p:nvPr/>
        </p:nvGrpSpPr>
        <p:grpSpPr>
          <a:xfrm>
            <a:off x="662890" y="1389080"/>
            <a:ext cx="1393920" cy="920170"/>
            <a:chOff x="3463225" y="1863975"/>
            <a:chExt cx="1899850" cy="1254150"/>
          </a:xfrm>
        </p:grpSpPr>
        <p:sp>
          <p:nvSpPr>
            <p:cNvPr id="239" name="Google Shape;239;p30"/>
            <p:cNvSpPr/>
            <p:nvPr/>
          </p:nvSpPr>
          <p:spPr>
            <a:xfrm>
              <a:off x="3463225" y="1863975"/>
              <a:ext cx="1014900" cy="1254150"/>
            </a:xfrm>
            <a:custGeom>
              <a:avLst/>
              <a:gdLst/>
              <a:ahLst/>
              <a:cxnLst/>
              <a:rect l="l" t="t" r="r" b="b"/>
              <a:pathLst>
                <a:path w="40596" h="50166" extrusionOk="0">
                  <a:moveTo>
                    <a:pt x="25170" y="5683"/>
                  </a:moveTo>
                  <a:lnTo>
                    <a:pt x="25170" y="5683"/>
                  </a:lnTo>
                  <a:cubicBezTo>
                    <a:pt x="24515" y="6790"/>
                    <a:pt x="23979" y="7981"/>
                    <a:pt x="23515" y="9183"/>
                  </a:cubicBezTo>
                  <a:cubicBezTo>
                    <a:pt x="23551" y="8826"/>
                    <a:pt x="23587" y="8469"/>
                    <a:pt x="23622" y="8112"/>
                  </a:cubicBezTo>
                  <a:cubicBezTo>
                    <a:pt x="23646" y="7838"/>
                    <a:pt x="23527" y="7647"/>
                    <a:pt x="23348" y="7516"/>
                  </a:cubicBezTo>
                  <a:cubicBezTo>
                    <a:pt x="23944" y="6873"/>
                    <a:pt x="24563" y="6266"/>
                    <a:pt x="25170" y="5683"/>
                  </a:cubicBezTo>
                  <a:close/>
                  <a:moveTo>
                    <a:pt x="19503" y="12386"/>
                  </a:moveTo>
                  <a:lnTo>
                    <a:pt x="19503" y="12386"/>
                  </a:lnTo>
                  <a:cubicBezTo>
                    <a:pt x="18503" y="14529"/>
                    <a:pt x="17669" y="16756"/>
                    <a:pt x="17038" y="19018"/>
                  </a:cubicBezTo>
                  <a:cubicBezTo>
                    <a:pt x="16979" y="18887"/>
                    <a:pt x="16859" y="18792"/>
                    <a:pt x="16729" y="18780"/>
                  </a:cubicBezTo>
                  <a:cubicBezTo>
                    <a:pt x="16740" y="18661"/>
                    <a:pt x="16740" y="18530"/>
                    <a:pt x="16764" y="18411"/>
                  </a:cubicBezTo>
                  <a:cubicBezTo>
                    <a:pt x="16788" y="18101"/>
                    <a:pt x="16621" y="17863"/>
                    <a:pt x="16407" y="17708"/>
                  </a:cubicBezTo>
                  <a:cubicBezTo>
                    <a:pt x="17312" y="15863"/>
                    <a:pt x="18348" y="14077"/>
                    <a:pt x="19503" y="12386"/>
                  </a:cubicBezTo>
                  <a:close/>
                  <a:moveTo>
                    <a:pt x="21527" y="16113"/>
                  </a:moveTo>
                  <a:lnTo>
                    <a:pt x="21527" y="16113"/>
                  </a:lnTo>
                  <a:cubicBezTo>
                    <a:pt x="21467" y="19030"/>
                    <a:pt x="21598" y="21970"/>
                    <a:pt x="22098" y="24780"/>
                  </a:cubicBezTo>
                  <a:cubicBezTo>
                    <a:pt x="22039" y="24780"/>
                    <a:pt x="21967" y="24792"/>
                    <a:pt x="21908" y="24792"/>
                  </a:cubicBezTo>
                  <a:cubicBezTo>
                    <a:pt x="21312" y="23316"/>
                    <a:pt x="20824" y="21792"/>
                    <a:pt x="20419" y="20208"/>
                  </a:cubicBezTo>
                  <a:cubicBezTo>
                    <a:pt x="20765" y="18851"/>
                    <a:pt x="21134" y="17482"/>
                    <a:pt x="21527" y="16113"/>
                  </a:cubicBezTo>
                  <a:close/>
                  <a:moveTo>
                    <a:pt x="20038" y="21875"/>
                  </a:moveTo>
                  <a:cubicBezTo>
                    <a:pt x="20288" y="22923"/>
                    <a:pt x="20598" y="23935"/>
                    <a:pt x="20943" y="24923"/>
                  </a:cubicBezTo>
                  <a:cubicBezTo>
                    <a:pt x="20408" y="25030"/>
                    <a:pt x="19884" y="25197"/>
                    <a:pt x="19360" y="25423"/>
                  </a:cubicBezTo>
                  <a:cubicBezTo>
                    <a:pt x="19526" y="24245"/>
                    <a:pt x="19765" y="23054"/>
                    <a:pt x="20038" y="21875"/>
                  </a:cubicBezTo>
                  <a:close/>
                  <a:moveTo>
                    <a:pt x="21205" y="11398"/>
                  </a:moveTo>
                  <a:lnTo>
                    <a:pt x="21205" y="11398"/>
                  </a:lnTo>
                  <a:cubicBezTo>
                    <a:pt x="19860" y="16553"/>
                    <a:pt x="18288" y="21506"/>
                    <a:pt x="17776" y="26340"/>
                  </a:cubicBezTo>
                  <a:cubicBezTo>
                    <a:pt x="17657" y="26435"/>
                    <a:pt x="17550" y="26531"/>
                    <a:pt x="17443" y="26626"/>
                  </a:cubicBezTo>
                  <a:cubicBezTo>
                    <a:pt x="17491" y="21482"/>
                    <a:pt x="19050" y="16208"/>
                    <a:pt x="21205" y="11398"/>
                  </a:cubicBezTo>
                  <a:close/>
                  <a:moveTo>
                    <a:pt x="14764" y="23292"/>
                  </a:moveTo>
                  <a:lnTo>
                    <a:pt x="14764" y="23292"/>
                  </a:lnTo>
                  <a:cubicBezTo>
                    <a:pt x="14704" y="24983"/>
                    <a:pt x="14740" y="26697"/>
                    <a:pt x="14859" y="28364"/>
                  </a:cubicBezTo>
                  <a:cubicBezTo>
                    <a:pt x="14824" y="28281"/>
                    <a:pt x="14776" y="28197"/>
                    <a:pt x="14740" y="28102"/>
                  </a:cubicBezTo>
                  <a:cubicBezTo>
                    <a:pt x="14666" y="27944"/>
                    <a:pt x="14517" y="27860"/>
                    <a:pt x="14376" y="27860"/>
                  </a:cubicBezTo>
                  <a:cubicBezTo>
                    <a:pt x="14358" y="27860"/>
                    <a:pt x="14341" y="27861"/>
                    <a:pt x="14323" y="27864"/>
                  </a:cubicBezTo>
                  <a:cubicBezTo>
                    <a:pt x="14157" y="26531"/>
                    <a:pt x="14216" y="25185"/>
                    <a:pt x="14585" y="23840"/>
                  </a:cubicBezTo>
                  <a:cubicBezTo>
                    <a:pt x="14645" y="23661"/>
                    <a:pt x="14704" y="23471"/>
                    <a:pt x="14764" y="23292"/>
                  </a:cubicBezTo>
                  <a:close/>
                  <a:moveTo>
                    <a:pt x="21551" y="26566"/>
                  </a:moveTo>
                  <a:cubicBezTo>
                    <a:pt x="21670" y="26876"/>
                    <a:pt x="21824" y="27185"/>
                    <a:pt x="21943" y="27507"/>
                  </a:cubicBezTo>
                  <a:cubicBezTo>
                    <a:pt x="20836" y="27638"/>
                    <a:pt x="19884" y="28126"/>
                    <a:pt x="19229" y="29138"/>
                  </a:cubicBezTo>
                  <a:cubicBezTo>
                    <a:pt x="19705" y="27638"/>
                    <a:pt x="20479" y="26792"/>
                    <a:pt x="21551" y="26566"/>
                  </a:cubicBezTo>
                  <a:close/>
                  <a:moveTo>
                    <a:pt x="25896" y="25507"/>
                  </a:moveTo>
                  <a:lnTo>
                    <a:pt x="25896" y="25507"/>
                  </a:lnTo>
                  <a:cubicBezTo>
                    <a:pt x="29123" y="25911"/>
                    <a:pt x="32135" y="27483"/>
                    <a:pt x="34171" y="29793"/>
                  </a:cubicBezTo>
                  <a:cubicBezTo>
                    <a:pt x="33826" y="29555"/>
                    <a:pt x="33469" y="29364"/>
                    <a:pt x="33100" y="29233"/>
                  </a:cubicBezTo>
                  <a:cubicBezTo>
                    <a:pt x="33040" y="29209"/>
                    <a:pt x="32992" y="29198"/>
                    <a:pt x="32933" y="29198"/>
                  </a:cubicBezTo>
                  <a:cubicBezTo>
                    <a:pt x="31707" y="28364"/>
                    <a:pt x="30337" y="27721"/>
                    <a:pt x="28944" y="27340"/>
                  </a:cubicBezTo>
                  <a:cubicBezTo>
                    <a:pt x="27992" y="26578"/>
                    <a:pt x="26968" y="25959"/>
                    <a:pt x="25896" y="25507"/>
                  </a:cubicBezTo>
                  <a:close/>
                  <a:moveTo>
                    <a:pt x="28825" y="29364"/>
                  </a:moveTo>
                  <a:cubicBezTo>
                    <a:pt x="29563" y="30019"/>
                    <a:pt x="30302" y="30864"/>
                    <a:pt x="30945" y="31817"/>
                  </a:cubicBezTo>
                  <a:cubicBezTo>
                    <a:pt x="30075" y="30936"/>
                    <a:pt x="29123" y="30150"/>
                    <a:pt x="28135" y="29495"/>
                  </a:cubicBezTo>
                  <a:cubicBezTo>
                    <a:pt x="28349" y="29436"/>
                    <a:pt x="28587" y="29388"/>
                    <a:pt x="28825" y="29364"/>
                  </a:cubicBezTo>
                  <a:close/>
                  <a:moveTo>
                    <a:pt x="28147" y="31019"/>
                  </a:moveTo>
                  <a:lnTo>
                    <a:pt x="28147" y="31019"/>
                  </a:lnTo>
                  <a:cubicBezTo>
                    <a:pt x="28540" y="31329"/>
                    <a:pt x="28932" y="31686"/>
                    <a:pt x="29325" y="32115"/>
                  </a:cubicBezTo>
                  <a:cubicBezTo>
                    <a:pt x="30659" y="33400"/>
                    <a:pt x="31671" y="34889"/>
                    <a:pt x="32373" y="36567"/>
                  </a:cubicBezTo>
                  <a:cubicBezTo>
                    <a:pt x="31087" y="34615"/>
                    <a:pt x="29683" y="32805"/>
                    <a:pt x="28147" y="31019"/>
                  </a:cubicBezTo>
                  <a:close/>
                  <a:moveTo>
                    <a:pt x="26611" y="30138"/>
                  </a:moveTo>
                  <a:cubicBezTo>
                    <a:pt x="26718" y="30186"/>
                    <a:pt x="26825" y="30221"/>
                    <a:pt x="26908" y="30269"/>
                  </a:cubicBezTo>
                  <a:cubicBezTo>
                    <a:pt x="26670" y="30448"/>
                    <a:pt x="26539" y="30805"/>
                    <a:pt x="26789" y="31103"/>
                  </a:cubicBezTo>
                  <a:cubicBezTo>
                    <a:pt x="28397" y="33055"/>
                    <a:pt x="29778" y="35043"/>
                    <a:pt x="31076" y="37151"/>
                  </a:cubicBezTo>
                  <a:cubicBezTo>
                    <a:pt x="30790" y="36948"/>
                    <a:pt x="30528" y="36758"/>
                    <a:pt x="30254" y="36556"/>
                  </a:cubicBezTo>
                  <a:cubicBezTo>
                    <a:pt x="29218" y="34210"/>
                    <a:pt x="27468" y="31888"/>
                    <a:pt x="25706" y="30793"/>
                  </a:cubicBezTo>
                  <a:cubicBezTo>
                    <a:pt x="25992" y="30543"/>
                    <a:pt x="26301" y="30329"/>
                    <a:pt x="26611" y="30138"/>
                  </a:cubicBezTo>
                  <a:close/>
                  <a:moveTo>
                    <a:pt x="20693" y="30864"/>
                  </a:moveTo>
                  <a:cubicBezTo>
                    <a:pt x="20515" y="31567"/>
                    <a:pt x="20431" y="32365"/>
                    <a:pt x="20467" y="33293"/>
                  </a:cubicBezTo>
                  <a:cubicBezTo>
                    <a:pt x="20539" y="34686"/>
                    <a:pt x="21146" y="36294"/>
                    <a:pt x="22074" y="37818"/>
                  </a:cubicBezTo>
                  <a:cubicBezTo>
                    <a:pt x="21622" y="37449"/>
                    <a:pt x="21193" y="37056"/>
                    <a:pt x="20789" y="36663"/>
                  </a:cubicBezTo>
                  <a:cubicBezTo>
                    <a:pt x="19919" y="34984"/>
                    <a:pt x="19646" y="33174"/>
                    <a:pt x="20003" y="31222"/>
                  </a:cubicBezTo>
                  <a:cubicBezTo>
                    <a:pt x="20241" y="31091"/>
                    <a:pt x="20467" y="30983"/>
                    <a:pt x="20693" y="30864"/>
                  </a:cubicBezTo>
                  <a:close/>
                  <a:moveTo>
                    <a:pt x="31326" y="29710"/>
                  </a:moveTo>
                  <a:cubicBezTo>
                    <a:pt x="31730" y="29888"/>
                    <a:pt x="32111" y="30126"/>
                    <a:pt x="32504" y="30400"/>
                  </a:cubicBezTo>
                  <a:cubicBezTo>
                    <a:pt x="33338" y="31865"/>
                    <a:pt x="35421" y="36056"/>
                    <a:pt x="35278" y="38889"/>
                  </a:cubicBezTo>
                  <a:cubicBezTo>
                    <a:pt x="35040" y="38996"/>
                    <a:pt x="34755" y="39115"/>
                    <a:pt x="34445" y="39258"/>
                  </a:cubicBezTo>
                  <a:cubicBezTo>
                    <a:pt x="34469" y="38973"/>
                    <a:pt x="34505" y="38699"/>
                    <a:pt x="34505" y="38377"/>
                  </a:cubicBezTo>
                  <a:cubicBezTo>
                    <a:pt x="34481" y="38103"/>
                    <a:pt x="34445" y="37806"/>
                    <a:pt x="34385" y="37508"/>
                  </a:cubicBezTo>
                  <a:cubicBezTo>
                    <a:pt x="34350" y="34829"/>
                    <a:pt x="33159" y="32007"/>
                    <a:pt x="31326" y="29710"/>
                  </a:cubicBezTo>
                  <a:close/>
                  <a:moveTo>
                    <a:pt x="24170" y="33984"/>
                  </a:moveTo>
                  <a:cubicBezTo>
                    <a:pt x="25182" y="36103"/>
                    <a:pt x="26575" y="38008"/>
                    <a:pt x="28301" y="39532"/>
                  </a:cubicBezTo>
                  <a:cubicBezTo>
                    <a:pt x="28444" y="39782"/>
                    <a:pt x="28587" y="40044"/>
                    <a:pt x="28742" y="40306"/>
                  </a:cubicBezTo>
                  <a:cubicBezTo>
                    <a:pt x="27754" y="39413"/>
                    <a:pt x="26825" y="38484"/>
                    <a:pt x="25944" y="37484"/>
                  </a:cubicBezTo>
                  <a:cubicBezTo>
                    <a:pt x="23860" y="36258"/>
                    <a:pt x="23289" y="35079"/>
                    <a:pt x="24170" y="33984"/>
                  </a:cubicBezTo>
                  <a:close/>
                  <a:moveTo>
                    <a:pt x="23634" y="36937"/>
                  </a:moveTo>
                  <a:lnTo>
                    <a:pt x="23634" y="36937"/>
                  </a:lnTo>
                  <a:cubicBezTo>
                    <a:pt x="24825" y="38234"/>
                    <a:pt x="26146" y="39425"/>
                    <a:pt x="26920" y="40330"/>
                  </a:cubicBezTo>
                  <a:cubicBezTo>
                    <a:pt x="26492" y="40139"/>
                    <a:pt x="26087" y="39830"/>
                    <a:pt x="25706" y="39365"/>
                  </a:cubicBezTo>
                  <a:cubicBezTo>
                    <a:pt x="24622" y="38699"/>
                    <a:pt x="23968" y="37841"/>
                    <a:pt x="23634" y="36937"/>
                  </a:cubicBezTo>
                  <a:close/>
                  <a:moveTo>
                    <a:pt x="13883" y="30805"/>
                  </a:moveTo>
                  <a:cubicBezTo>
                    <a:pt x="14454" y="32472"/>
                    <a:pt x="15312" y="34127"/>
                    <a:pt x="16359" y="35698"/>
                  </a:cubicBezTo>
                  <a:cubicBezTo>
                    <a:pt x="17086" y="37615"/>
                    <a:pt x="18098" y="39425"/>
                    <a:pt x="19526" y="41020"/>
                  </a:cubicBezTo>
                  <a:cubicBezTo>
                    <a:pt x="18086" y="40235"/>
                    <a:pt x="16788" y="39246"/>
                    <a:pt x="15752" y="37853"/>
                  </a:cubicBezTo>
                  <a:cubicBezTo>
                    <a:pt x="14693" y="36472"/>
                    <a:pt x="13942" y="35043"/>
                    <a:pt x="13811" y="33258"/>
                  </a:cubicBezTo>
                  <a:cubicBezTo>
                    <a:pt x="13764" y="32722"/>
                    <a:pt x="13740" y="31567"/>
                    <a:pt x="13883" y="30805"/>
                  </a:cubicBezTo>
                  <a:close/>
                  <a:moveTo>
                    <a:pt x="23968" y="42140"/>
                  </a:moveTo>
                  <a:lnTo>
                    <a:pt x="23968" y="42140"/>
                  </a:lnTo>
                  <a:cubicBezTo>
                    <a:pt x="25051" y="42961"/>
                    <a:pt x="26206" y="43604"/>
                    <a:pt x="27337" y="43961"/>
                  </a:cubicBezTo>
                  <a:cubicBezTo>
                    <a:pt x="27182" y="44080"/>
                    <a:pt x="27004" y="44164"/>
                    <a:pt x="26825" y="44259"/>
                  </a:cubicBezTo>
                  <a:cubicBezTo>
                    <a:pt x="25789" y="43783"/>
                    <a:pt x="24813" y="42973"/>
                    <a:pt x="23968" y="42140"/>
                  </a:cubicBezTo>
                  <a:close/>
                  <a:moveTo>
                    <a:pt x="15847" y="39925"/>
                  </a:moveTo>
                  <a:cubicBezTo>
                    <a:pt x="18110" y="41997"/>
                    <a:pt x="21122" y="43545"/>
                    <a:pt x="23920" y="44330"/>
                  </a:cubicBezTo>
                  <a:cubicBezTo>
                    <a:pt x="23932" y="44342"/>
                    <a:pt x="23950" y="44342"/>
                    <a:pt x="23969" y="44342"/>
                  </a:cubicBezTo>
                  <a:cubicBezTo>
                    <a:pt x="23988" y="44342"/>
                    <a:pt x="24009" y="44342"/>
                    <a:pt x="24027" y="44354"/>
                  </a:cubicBezTo>
                  <a:lnTo>
                    <a:pt x="24420" y="44664"/>
                  </a:lnTo>
                  <a:cubicBezTo>
                    <a:pt x="24229" y="44652"/>
                    <a:pt x="24027" y="44628"/>
                    <a:pt x="23825" y="44592"/>
                  </a:cubicBezTo>
                  <a:cubicBezTo>
                    <a:pt x="20419" y="44390"/>
                    <a:pt x="17693" y="42533"/>
                    <a:pt x="15847" y="39925"/>
                  </a:cubicBezTo>
                  <a:close/>
                  <a:moveTo>
                    <a:pt x="31588" y="43533"/>
                  </a:moveTo>
                  <a:cubicBezTo>
                    <a:pt x="31980" y="43759"/>
                    <a:pt x="32433" y="43914"/>
                    <a:pt x="32909" y="43973"/>
                  </a:cubicBezTo>
                  <a:cubicBezTo>
                    <a:pt x="32064" y="44522"/>
                    <a:pt x="31033" y="44846"/>
                    <a:pt x="29780" y="44846"/>
                  </a:cubicBezTo>
                  <a:cubicBezTo>
                    <a:pt x="29620" y="44846"/>
                    <a:pt x="29457" y="44841"/>
                    <a:pt x="29290" y="44830"/>
                  </a:cubicBezTo>
                  <a:cubicBezTo>
                    <a:pt x="29718" y="44604"/>
                    <a:pt x="30135" y="44330"/>
                    <a:pt x="30552" y="44033"/>
                  </a:cubicBezTo>
                  <a:cubicBezTo>
                    <a:pt x="30909" y="43914"/>
                    <a:pt x="31254" y="43759"/>
                    <a:pt x="31588" y="43533"/>
                  </a:cubicBezTo>
                  <a:close/>
                  <a:moveTo>
                    <a:pt x="21050" y="45759"/>
                  </a:moveTo>
                  <a:lnTo>
                    <a:pt x="21050" y="45759"/>
                  </a:lnTo>
                  <a:cubicBezTo>
                    <a:pt x="22009" y="46017"/>
                    <a:pt x="22990" y="46150"/>
                    <a:pt x="23973" y="46150"/>
                  </a:cubicBezTo>
                  <a:cubicBezTo>
                    <a:pt x="24759" y="46150"/>
                    <a:pt x="25547" y="46065"/>
                    <a:pt x="26325" y="45890"/>
                  </a:cubicBezTo>
                  <a:cubicBezTo>
                    <a:pt x="27075" y="46307"/>
                    <a:pt x="27849" y="46676"/>
                    <a:pt x="28623" y="46890"/>
                  </a:cubicBezTo>
                  <a:cubicBezTo>
                    <a:pt x="27936" y="47022"/>
                    <a:pt x="27234" y="47087"/>
                    <a:pt x="26528" y="47087"/>
                  </a:cubicBezTo>
                  <a:cubicBezTo>
                    <a:pt x="24676" y="47087"/>
                    <a:pt x="22792" y="46638"/>
                    <a:pt x="21050" y="45759"/>
                  </a:cubicBezTo>
                  <a:close/>
                  <a:moveTo>
                    <a:pt x="29377" y="0"/>
                  </a:moveTo>
                  <a:cubicBezTo>
                    <a:pt x="29260" y="0"/>
                    <a:pt x="29135" y="24"/>
                    <a:pt x="29004" y="75"/>
                  </a:cubicBezTo>
                  <a:cubicBezTo>
                    <a:pt x="12454" y="6397"/>
                    <a:pt x="0" y="43259"/>
                    <a:pt x="22860" y="49676"/>
                  </a:cubicBezTo>
                  <a:cubicBezTo>
                    <a:pt x="24041" y="50009"/>
                    <a:pt x="25216" y="50166"/>
                    <a:pt x="26363" y="50166"/>
                  </a:cubicBezTo>
                  <a:cubicBezTo>
                    <a:pt x="32982" y="50166"/>
                    <a:pt x="38707" y="44944"/>
                    <a:pt x="39529" y="38044"/>
                  </a:cubicBezTo>
                  <a:cubicBezTo>
                    <a:pt x="40596" y="29154"/>
                    <a:pt x="32624" y="22601"/>
                    <a:pt x="24283" y="22601"/>
                  </a:cubicBezTo>
                  <a:cubicBezTo>
                    <a:pt x="24245" y="22601"/>
                    <a:pt x="24208" y="22601"/>
                    <a:pt x="24170" y="22601"/>
                  </a:cubicBezTo>
                  <a:cubicBezTo>
                    <a:pt x="23622" y="15255"/>
                    <a:pt x="25932" y="9600"/>
                    <a:pt x="29802" y="3254"/>
                  </a:cubicBezTo>
                  <a:cubicBezTo>
                    <a:pt x="30052" y="2837"/>
                    <a:pt x="29980" y="2420"/>
                    <a:pt x="29754" y="2111"/>
                  </a:cubicBezTo>
                  <a:cubicBezTo>
                    <a:pt x="29778" y="2099"/>
                    <a:pt x="29813" y="2063"/>
                    <a:pt x="29837" y="2051"/>
                  </a:cubicBezTo>
                  <a:cubicBezTo>
                    <a:pt x="30727" y="1511"/>
                    <a:pt x="30316" y="0"/>
                    <a:pt x="29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4348450" y="1863975"/>
              <a:ext cx="1014625" cy="1254150"/>
            </a:xfrm>
            <a:custGeom>
              <a:avLst/>
              <a:gdLst/>
              <a:ahLst/>
              <a:cxnLst/>
              <a:rect l="l" t="t" r="r" b="b"/>
              <a:pathLst>
                <a:path w="40585" h="50166" extrusionOk="0">
                  <a:moveTo>
                    <a:pt x="25170" y="5683"/>
                  </a:moveTo>
                  <a:lnTo>
                    <a:pt x="25170" y="5683"/>
                  </a:lnTo>
                  <a:cubicBezTo>
                    <a:pt x="24503" y="6790"/>
                    <a:pt x="23980" y="7981"/>
                    <a:pt x="23515" y="9183"/>
                  </a:cubicBezTo>
                  <a:cubicBezTo>
                    <a:pt x="23539" y="8826"/>
                    <a:pt x="23587" y="8469"/>
                    <a:pt x="23622" y="8112"/>
                  </a:cubicBezTo>
                  <a:cubicBezTo>
                    <a:pt x="23646" y="7838"/>
                    <a:pt x="23527" y="7647"/>
                    <a:pt x="23349" y="7516"/>
                  </a:cubicBezTo>
                  <a:cubicBezTo>
                    <a:pt x="23944" y="6873"/>
                    <a:pt x="24551" y="6266"/>
                    <a:pt x="25170" y="5683"/>
                  </a:cubicBezTo>
                  <a:close/>
                  <a:moveTo>
                    <a:pt x="19491" y="12386"/>
                  </a:moveTo>
                  <a:lnTo>
                    <a:pt x="19491" y="12386"/>
                  </a:lnTo>
                  <a:cubicBezTo>
                    <a:pt x="18503" y="14529"/>
                    <a:pt x="17669" y="16756"/>
                    <a:pt x="17038" y="19018"/>
                  </a:cubicBezTo>
                  <a:cubicBezTo>
                    <a:pt x="16979" y="18887"/>
                    <a:pt x="16860" y="18792"/>
                    <a:pt x="16729" y="18780"/>
                  </a:cubicBezTo>
                  <a:cubicBezTo>
                    <a:pt x="16741" y="18661"/>
                    <a:pt x="16741" y="18530"/>
                    <a:pt x="16753" y="18411"/>
                  </a:cubicBezTo>
                  <a:cubicBezTo>
                    <a:pt x="16788" y="18101"/>
                    <a:pt x="16622" y="17863"/>
                    <a:pt x="16395" y="17708"/>
                  </a:cubicBezTo>
                  <a:cubicBezTo>
                    <a:pt x="17312" y="15863"/>
                    <a:pt x="18348" y="14077"/>
                    <a:pt x="19491" y="12386"/>
                  </a:cubicBezTo>
                  <a:close/>
                  <a:moveTo>
                    <a:pt x="21503" y="16113"/>
                  </a:moveTo>
                  <a:cubicBezTo>
                    <a:pt x="21455" y="19030"/>
                    <a:pt x="21598" y="21970"/>
                    <a:pt x="22087" y="24780"/>
                  </a:cubicBezTo>
                  <a:cubicBezTo>
                    <a:pt x="22027" y="24780"/>
                    <a:pt x="21944" y="24792"/>
                    <a:pt x="21896" y="24792"/>
                  </a:cubicBezTo>
                  <a:cubicBezTo>
                    <a:pt x="21301" y="23316"/>
                    <a:pt x="20801" y="21792"/>
                    <a:pt x="20408" y="20208"/>
                  </a:cubicBezTo>
                  <a:cubicBezTo>
                    <a:pt x="20741" y="18851"/>
                    <a:pt x="21110" y="17482"/>
                    <a:pt x="21503" y="16113"/>
                  </a:cubicBezTo>
                  <a:close/>
                  <a:moveTo>
                    <a:pt x="20027" y="21875"/>
                  </a:moveTo>
                  <a:cubicBezTo>
                    <a:pt x="20289" y="22923"/>
                    <a:pt x="20598" y="23935"/>
                    <a:pt x="20932" y="24923"/>
                  </a:cubicBezTo>
                  <a:cubicBezTo>
                    <a:pt x="20408" y="25030"/>
                    <a:pt x="19884" y="25197"/>
                    <a:pt x="19360" y="25423"/>
                  </a:cubicBezTo>
                  <a:cubicBezTo>
                    <a:pt x="19527" y="24245"/>
                    <a:pt x="19765" y="23054"/>
                    <a:pt x="20027" y="21875"/>
                  </a:cubicBezTo>
                  <a:close/>
                  <a:moveTo>
                    <a:pt x="21205" y="11398"/>
                  </a:moveTo>
                  <a:lnTo>
                    <a:pt x="21205" y="11398"/>
                  </a:lnTo>
                  <a:cubicBezTo>
                    <a:pt x="19848" y="16553"/>
                    <a:pt x="18288" y="21506"/>
                    <a:pt x="17765" y="26340"/>
                  </a:cubicBezTo>
                  <a:cubicBezTo>
                    <a:pt x="17645" y="26435"/>
                    <a:pt x="17538" y="26531"/>
                    <a:pt x="17443" y="26626"/>
                  </a:cubicBezTo>
                  <a:cubicBezTo>
                    <a:pt x="17479" y="21482"/>
                    <a:pt x="19050" y="16208"/>
                    <a:pt x="21205" y="11398"/>
                  </a:cubicBezTo>
                  <a:close/>
                  <a:moveTo>
                    <a:pt x="14752" y="23292"/>
                  </a:moveTo>
                  <a:cubicBezTo>
                    <a:pt x="14681" y="24983"/>
                    <a:pt x="14717" y="26697"/>
                    <a:pt x="14836" y="28364"/>
                  </a:cubicBezTo>
                  <a:cubicBezTo>
                    <a:pt x="14800" y="28281"/>
                    <a:pt x="14764" y="28197"/>
                    <a:pt x="14717" y="28102"/>
                  </a:cubicBezTo>
                  <a:cubicBezTo>
                    <a:pt x="14653" y="27944"/>
                    <a:pt x="14505" y="27860"/>
                    <a:pt x="14356" y="27860"/>
                  </a:cubicBezTo>
                  <a:cubicBezTo>
                    <a:pt x="14337" y="27860"/>
                    <a:pt x="14318" y="27861"/>
                    <a:pt x="14300" y="27864"/>
                  </a:cubicBezTo>
                  <a:cubicBezTo>
                    <a:pt x="14133" y="26531"/>
                    <a:pt x="14216" y="25185"/>
                    <a:pt x="14562" y="23840"/>
                  </a:cubicBezTo>
                  <a:cubicBezTo>
                    <a:pt x="14633" y="23661"/>
                    <a:pt x="14681" y="23471"/>
                    <a:pt x="14752" y="23292"/>
                  </a:cubicBezTo>
                  <a:close/>
                  <a:moveTo>
                    <a:pt x="21551" y="26566"/>
                  </a:moveTo>
                  <a:cubicBezTo>
                    <a:pt x="21670" y="26876"/>
                    <a:pt x="21813" y="27185"/>
                    <a:pt x="21932" y="27507"/>
                  </a:cubicBezTo>
                  <a:cubicBezTo>
                    <a:pt x="20836" y="27638"/>
                    <a:pt x="19884" y="28126"/>
                    <a:pt x="19229" y="29138"/>
                  </a:cubicBezTo>
                  <a:cubicBezTo>
                    <a:pt x="19705" y="27638"/>
                    <a:pt x="20479" y="26792"/>
                    <a:pt x="21551" y="26566"/>
                  </a:cubicBezTo>
                  <a:close/>
                  <a:moveTo>
                    <a:pt x="25897" y="25507"/>
                  </a:moveTo>
                  <a:lnTo>
                    <a:pt x="25897" y="25507"/>
                  </a:lnTo>
                  <a:cubicBezTo>
                    <a:pt x="29123" y="25911"/>
                    <a:pt x="32112" y="27483"/>
                    <a:pt x="34171" y="29793"/>
                  </a:cubicBezTo>
                  <a:cubicBezTo>
                    <a:pt x="33826" y="29555"/>
                    <a:pt x="33469" y="29364"/>
                    <a:pt x="33100" y="29233"/>
                  </a:cubicBezTo>
                  <a:cubicBezTo>
                    <a:pt x="33040" y="29209"/>
                    <a:pt x="32993" y="29198"/>
                    <a:pt x="32933" y="29198"/>
                  </a:cubicBezTo>
                  <a:cubicBezTo>
                    <a:pt x="31695" y="28364"/>
                    <a:pt x="30326" y="27721"/>
                    <a:pt x="28945" y="27340"/>
                  </a:cubicBezTo>
                  <a:cubicBezTo>
                    <a:pt x="27992" y="26578"/>
                    <a:pt x="26968" y="25959"/>
                    <a:pt x="25897" y="25507"/>
                  </a:cubicBezTo>
                  <a:close/>
                  <a:moveTo>
                    <a:pt x="28825" y="29364"/>
                  </a:moveTo>
                  <a:cubicBezTo>
                    <a:pt x="29552" y="30019"/>
                    <a:pt x="30302" y="30864"/>
                    <a:pt x="30945" y="31817"/>
                  </a:cubicBezTo>
                  <a:cubicBezTo>
                    <a:pt x="30076" y="30936"/>
                    <a:pt x="29123" y="30150"/>
                    <a:pt x="28123" y="29495"/>
                  </a:cubicBezTo>
                  <a:cubicBezTo>
                    <a:pt x="28349" y="29436"/>
                    <a:pt x="28587" y="29388"/>
                    <a:pt x="28825" y="29364"/>
                  </a:cubicBezTo>
                  <a:close/>
                  <a:moveTo>
                    <a:pt x="28123" y="31019"/>
                  </a:moveTo>
                  <a:lnTo>
                    <a:pt x="28123" y="31019"/>
                  </a:lnTo>
                  <a:cubicBezTo>
                    <a:pt x="28540" y="31329"/>
                    <a:pt x="28933" y="31686"/>
                    <a:pt x="29302" y="32115"/>
                  </a:cubicBezTo>
                  <a:cubicBezTo>
                    <a:pt x="30635" y="33400"/>
                    <a:pt x="31659" y="34889"/>
                    <a:pt x="32350" y="36567"/>
                  </a:cubicBezTo>
                  <a:cubicBezTo>
                    <a:pt x="31076" y="34615"/>
                    <a:pt x="29659" y="32805"/>
                    <a:pt x="28123" y="31019"/>
                  </a:cubicBezTo>
                  <a:close/>
                  <a:moveTo>
                    <a:pt x="26611" y="30138"/>
                  </a:moveTo>
                  <a:cubicBezTo>
                    <a:pt x="26718" y="30186"/>
                    <a:pt x="26813" y="30221"/>
                    <a:pt x="26909" y="30269"/>
                  </a:cubicBezTo>
                  <a:cubicBezTo>
                    <a:pt x="26670" y="30448"/>
                    <a:pt x="26539" y="30805"/>
                    <a:pt x="26789" y="31103"/>
                  </a:cubicBezTo>
                  <a:cubicBezTo>
                    <a:pt x="28397" y="33055"/>
                    <a:pt x="29778" y="35043"/>
                    <a:pt x="31076" y="37151"/>
                  </a:cubicBezTo>
                  <a:cubicBezTo>
                    <a:pt x="30790" y="36948"/>
                    <a:pt x="30528" y="36758"/>
                    <a:pt x="30254" y="36556"/>
                  </a:cubicBezTo>
                  <a:cubicBezTo>
                    <a:pt x="29218" y="34210"/>
                    <a:pt x="27468" y="31888"/>
                    <a:pt x="25706" y="30793"/>
                  </a:cubicBezTo>
                  <a:cubicBezTo>
                    <a:pt x="25980" y="30543"/>
                    <a:pt x="26301" y="30329"/>
                    <a:pt x="26611" y="30138"/>
                  </a:cubicBezTo>
                  <a:close/>
                  <a:moveTo>
                    <a:pt x="20682" y="30864"/>
                  </a:moveTo>
                  <a:lnTo>
                    <a:pt x="20682" y="30864"/>
                  </a:lnTo>
                  <a:cubicBezTo>
                    <a:pt x="20503" y="31567"/>
                    <a:pt x="20432" y="32365"/>
                    <a:pt x="20467" y="33293"/>
                  </a:cubicBezTo>
                  <a:cubicBezTo>
                    <a:pt x="20539" y="34686"/>
                    <a:pt x="21146" y="36294"/>
                    <a:pt x="22075" y="37818"/>
                  </a:cubicBezTo>
                  <a:cubicBezTo>
                    <a:pt x="21622" y="37449"/>
                    <a:pt x="21194" y="37056"/>
                    <a:pt x="20789" y="36663"/>
                  </a:cubicBezTo>
                  <a:cubicBezTo>
                    <a:pt x="19908" y="34984"/>
                    <a:pt x="19646" y="33174"/>
                    <a:pt x="20003" y="31222"/>
                  </a:cubicBezTo>
                  <a:cubicBezTo>
                    <a:pt x="20241" y="31091"/>
                    <a:pt x="20467" y="30983"/>
                    <a:pt x="20682" y="30864"/>
                  </a:cubicBezTo>
                  <a:close/>
                  <a:moveTo>
                    <a:pt x="31326" y="29710"/>
                  </a:moveTo>
                  <a:lnTo>
                    <a:pt x="31326" y="29710"/>
                  </a:lnTo>
                  <a:cubicBezTo>
                    <a:pt x="31731" y="29888"/>
                    <a:pt x="32112" y="30126"/>
                    <a:pt x="32504" y="30400"/>
                  </a:cubicBezTo>
                  <a:cubicBezTo>
                    <a:pt x="33338" y="31865"/>
                    <a:pt x="35422" y="36056"/>
                    <a:pt x="35267" y="38889"/>
                  </a:cubicBezTo>
                  <a:cubicBezTo>
                    <a:pt x="35029" y="38996"/>
                    <a:pt x="34743" y="39115"/>
                    <a:pt x="34433" y="39258"/>
                  </a:cubicBezTo>
                  <a:cubicBezTo>
                    <a:pt x="34469" y="38973"/>
                    <a:pt x="34493" y="38699"/>
                    <a:pt x="34493" y="38377"/>
                  </a:cubicBezTo>
                  <a:cubicBezTo>
                    <a:pt x="34481" y="38103"/>
                    <a:pt x="34433" y="37806"/>
                    <a:pt x="34374" y="37508"/>
                  </a:cubicBezTo>
                  <a:cubicBezTo>
                    <a:pt x="34350" y="34829"/>
                    <a:pt x="33159" y="32007"/>
                    <a:pt x="31326" y="29710"/>
                  </a:cubicBezTo>
                  <a:close/>
                  <a:moveTo>
                    <a:pt x="24158" y="33984"/>
                  </a:moveTo>
                  <a:lnTo>
                    <a:pt x="24158" y="33984"/>
                  </a:lnTo>
                  <a:cubicBezTo>
                    <a:pt x="25170" y="36103"/>
                    <a:pt x="26563" y="38008"/>
                    <a:pt x="28290" y="39532"/>
                  </a:cubicBezTo>
                  <a:cubicBezTo>
                    <a:pt x="28421" y="39782"/>
                    <a:pt x="28575" y="40044"/>
                    <a:pt x="28718" y="40306"/>
                  </a:cubicBezTo>
                  <a:cubicBezTo>
                    <a:pt x="27742" y="39413"/>
                    <a:pt x="26801" y="38484"/>
                    <a:pt x="25920" y="37484"/>
                  </a:cubicBezTo>
                  <a:cubicBezTo>
                    <a:pt x="23837" y="36258"/>
                    <a:pt x="23277" y="35079"/>
                    <a:pt x="24158" y="33984"/>
                  </a:cubicBezTo>
                  <a:close/>
                  <a:moveTo>
                    <a:pt x="23622" y="36937"/>
                  </a:moveTo>
                  <a:cubicBezTo>
                    <a:pt x="24813" y="38234"/>
                    <a:pt x="26135" y="39425"/>
                    <a:pt x="26909" y="40330"/>
                  </a:cubicBezTo>
                  <a:cubicBezTo>
                    <a:pt x="26468" y="40139"/>
                    <a:pt x="26075" y="39830"/>
                    <a:pt x="25682" y="39365"/>
                  </a:cubicBezTo>
                  <a:cubicBezTo>
                    <a:pt x="24611" y="38699"/>
                    <a:pt x="23956" y="37841"/>
                    <a:pt x="23622" y="36937"/>
                  </a:cubicBezTo>
                  <a:close/>
                  <a:moveTo>
                    <a:pt x="13883" y="30805"/>
                  </a:moveTo>
                  <a:cubicBezTo>
                    <a:pt x="14455" y="32472"/>
                    <a:pt x="15312" y="34127"/>
                    <a:pt x="16348" y="35698"/>
                  </a:cubicBezTo>
                  <a:cubicBezTo>
                    <a:pt x="17086" y="37615"/>
                    <a:pt x="18098" y="39425"/>
                    <a:pt x="19527" y="41020"/>
                  </a:cubicBezTo>
                  <a:cubicBezTo>
                    <a:pt x="18074" y="40235"/>
                    <a:pt x="16764" y="39246"/>
                    <a:pt x="15740" y="37853"/>
                  </a:cubicBezTo>
                  <a:cubicBezTo>
                    <a:pt x="14693" y="36472"/>
                    <a:pt x="13931" y="35043"/>
                    <a:pt x="13812" y="33258"/>
                  </a:cubicBezTo>
                  <a:cubicBezTo>
                    <a:pt x="13764" y="32722"/>
                    <a:pt x="13740" y="31567"/>
                    <a:pt x="13883" y="30805"/>
                  </a:cubicBezTo>
                  <a:close/>
                  <a:moveTo>
                    <a:pt x="23956" y="42140"/>
                  </a:moveTo>
                  <a:lnTo>
                    <a:pt x="23956" y="42140"/>
                  </a:lnTo>
                  <a:cubicBezTo>
                    <a:pt x="25051" y="42961"/>
                    <a:pt x="26206" y="43604"/>
                    <a:pt x="27337" y="43961"/>
                  </a:cubicBezTo>
                  <a:cubicBezTo>
                    <a:pt x="27170" y="44080"/>
                    <a:pt x="26992" y="44164"/>
                    <a:pt x="26813" y="44259"/>
                  </a:cubicBezTo>
                  <a:cubicBezTo>
                    <a:pt x="25789" y="43783"/>
                    <a:pt x="24813" y="42973"/>
                    <a:pt x="23956" y="42140"/>
                  </a:cubicBezTo>
                  <a:close/>
                  <a:moveTo>
                    <a:pt x="15848" y="39925"/>
                  </a:moveTo>
                  <a:lnTo>
                    <a:pt x="15848" y="39925"/>
                  </a:lnTo>
                  <a:cubicBezTo>
                    <a:pt x="18110" y="41997"/>
                    <a:pt x="21122" y="43545"/>
                    <a:pt x="23920" y="44330"/>
                  </a:cubicBezTo>
                  <a:cubicBezTo>
                    <a:pt x="23932" y="44342"/>
                    <a:pt x="23950" y="44342"/>
                    <a:pt x="23968" y="44342"/>
                  </a:cubicBezTo>
                  <a:cubicBezTo>
                    <a:pt x="23986" y="44342"/>
                    <a:pt x="24003" y="44342"/>
                    <a:pt x="24015" y="44354"/>
                  </a:cubicBezTo>
                  <a:lnTo>
                    <a:pt x="24420" y="44664"/>
                  </a:lnTo>
                  <a:cubicBezTo>
                    <a:pt x="24230" y="44652"/>
                    <a:pt x="24015" y="44628"/>
                    <a:pt x="23825" y="44592"/>
                  </a:cubicBezTo>
                  <a:cubicBezTo>
                    <a:pt x="20420" y="44390"/>
                    <a:pt x="17681" y="42533"/>
                    <a:pt x="15848" y="39925"/>
                  </a:cubicBezTo>
                  <a:close/>
                  <a:moveTo>
                    <a:pt x="31576" y="43533"/>
                  </a:moveTo>
                  <a:cubicBezTo>
                    <a:pt x="31981" y="43759"/>
                    <a:pt x="32433" y="43914"/>
                    <a:pt x="32909" y="43973"/>
                  </a:cubicBezTo>
                  <a:cubicBezTo>
                    <a:pt x="32065" y="44522"/>
                    <a:pt x="31033" y="44846"/>
                    <a:pt x="29780" y="44846"/>
                  </a:cubicBezTo>
                  <a:cubicBezTo>
                    <a:pt x="29621" y="44846"/>
                    <a:pt x="29457" y="44841"/>
                    <a:pt x="29290" y="44830"/>
                  </a:cubicBezTo>
                  <a:cubicBezTo>
                    <a:pt x="29718" y="44604"/>
                    <a:pt x="30135" y="44330"/>
                    <a:pt x="30552" y="44033"/>
                  </a:cubicBezTo>
                  <a:cubicBezTo>
                    <a:pt x="30909" y="43914"/>
                    <a:pt x="31254" y="43759"/>
                    <a:pt x="31576" y="43533"/>
                  </a:cubicBezTo>
                  <a:close/>
                  <a:moveTo>
                    <a:pt x="21039" y="45759"/>
                  </a:moveTo>
                  <a:lnTo>
                    <a:pt x="21039" y="45759"/>
                  </a:lnTo>
                  <a:cubicBezTo>
                    <a:pt x="21998" y="46017"/>
                    <a:pt x="22982" y="46150"/>
                    <a:pt x="23968" y="46150"/>
                  </a:cubicBezTo>
                  <a:cubicBezTo>
                    <a:pt x="24757" y="46150"/>
                    <a:pt x="25547" y="46065"/>
                    <a:pt x="26325" y="45890"/>
                  </a:cubicBezTo>
                  <a:cubicBezTo>
                    <a:pt x="27063" y="46307"/>
                    <a:pt x="27849" y="46676"/>
                    <a:pt x="28623" y="46890"/>
                  </a:cubicBezTo>
                  <a:cubicBezTo>
                    <a:pt x="27936" y="47022"/>
                    <a:pt x="27235" y="47087"/>
                    <a:pt x="26528" y="47087"/>
                  </a:cubicBezTo>
                  <a:cubicBezTo>
                    <a:pt x="24676" y="47087"/>
                    <a:pt x="22788" y="46638"/>
                    <a:pt x="21039" y="45759"/>
                  </a:cubicBezTo>
                  <a:close/>
                  <a:moveTo>
                    <a:pt x="29377" y="0"/>
                  </a:moveTo>
                  <a:cubicBezTo>
                    <a:pt x="29260" y="0"/>
                    <a:pt x="29135" y="24"/>
                    <a:pt x="29004" y="75"/>
                  </a:cubicBezTo>
                  <a:cubicBezTo>
                    <a:pt x="12454" y="6397"/>
                    <a:pt x="0" y="43259"/>
                    <a:pt x="22860" y="49676"/>
                  </a:cubicBezTo>
                  <a:cubicBezTo>
                    <a:pt x="24041" y="50009"/>
                    <a:pt x="25216" y="50166"/>
                    <a:pt x="26363" y="50166"/>
                  </a:cubicBezTo>
                  <a:cubicBezTo>
                    <a:pt x="32982" y="50166"/>
                    <a:pt x="38707" y="44944"/>
                    <a:pt x="39529" y="38044"/>
                  </a:cubicBezTo>
                  <a:cubicBezTo>
                    <a:pt x="40584" y="29154"/>
                    <a:pt x="32601" y="22601"/>
                    <a:pt x="24283" y="22601"/>
                  </a:cubicBezTo>
                  <a:cubicBezTo>
                    <a:pt x="24245" y="22601"/>
                    <a:pt x="24208" y="22601"/>
                    <a:pt x="24170" y="22601"/>
                  </a:cubicBezTo>
                  <a:cubicBezTo>
                    <a:pt x="23611" y="15255"/>
                    <a:pt x="25920" y="9600"/>
                    <a:pt x="29790" y="3254"/>
                  </a:cubicBezTo>
                  <a:cubicBezTo>
                    <a:pt x="30040" y="2837"/>
                    <a:pt x="29968" y="2420"/>
                    <a:pt x="29742" y="2111"/>
                  </a:cubicBezTo>
                  <a:cubicBezTo>
                    <a:pt x="29778" y="2099"/>
                    <a:pt x="29814" y="2063"/>
                    <a:pt x="29837" y="2051"/>
                  </a:cubicBezTo>
                  <a:cubicBezTo>
                    <a:pt x="30727" y="1511"/>
                    <a:pt x="30317" y="0"/>
                    <a:pt x="29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30"/>
          <p:cNvGrpSpPr/>
          <p:nvPr/>
        </p:nvGrpSpPr>
        <p:grpSpPr>
          <a:xfrm rot="10800000">
            <a:off x="6932280" y="1724054"/>
            <a:ext cx="1393920" cy="920170"/>
            <a:chOff x="3463225" y="1863975"/>
            <a:chExt cx="1899850" cy="1254150"/>
          </a:xfrm>
        </p:grpSpPr>
        <p:sp>
          <p:nvSpPr>
            <p:cNvPr id="242" name="Google Shape;242;p30"/>
            <p:cNvSpPr/>
            <p:nvPr/>
          </p:nvSpPr>
          <p:spPr>
            <a:xfrm>
              <a:off x="3463225" y="1863975"/>
              <a:ext cx="1014900" cy="1254150"/>
            </a:xfrm>
            <a:custGeom>
              <a:avLst/>
              <a:gdLst/>
              <a:ahLst/>
              <a:cxnLst/>
              <a:rect l="l" t="t" r="r" b="b"/>
              <a:pathLst>
                <a:path w="40596" h="50166" extrusionOk="0">
                  <a:moveTo>
                    <a:pt x="25170" y="5683"/>
                  </a:moveTo>
                  <a:lnTo>
                    <a:pt x="25170" y="5683"/>
                  </a:lnTo>
                  <a:cubicBezTo>
                    <a:pt x="24515" y="6790"/>
                    <a:pt x="23979" y="7981"/>
                    <a:pt x="23515" y="9183"/>
                  </a:cubicBezTo>
                  <a:cubicBezTo>
                    <a:pt x="23551" y="8826"/>
                    <a:pt x="23587" y="8469"/>
                    <a:pt x="23622" y="8112"/>
                  </a:cubicBezTo>
                  <a:cubicBezTo>
                    <a:pt x="23646" y="7838"/>
                    <a:pt x="23527" y="7647"/>
                    <a:pt x="23348" y="7516"/>
                  </a:cubicBezTo>
                  <a:cubicBezTo>
                    <a:pt x="23944" y="6873"/>
                    <a:pt x="24563" y="6266"/>
                    <a:pt x="25170" y="5683"/>
                  </a:cubicBezTo>
                  <a:close/>
                  <a:moveTo>
                    <a:pt x="19503" y="12386"/>
                  </a:moveTo>
                  <a:lnTo>
                    <a:pt x="19503" y="12386"/>
                  </a:lnTo>
                  <a:cubicBezTo>
                    <a:pt x="18503" y="14529"/>
                    <a:pt x="17669" y="16756"/>
                    <a:pt x="17038" y="19018"/>
                  </a:cubicBezTo>
                  <a:cubicBezTo>
                    <a:pt x="16979" y="18887"/>
                    <a:pt x="16859" y="18792"/>
                    <a:pt x="16729" y="18780"/>
                  </a:cubicBezTo>
                  <a:cubicBezTo>
                    <a:pt x="16740" y="18661"/>
                    <a:pt x="16740" y="18530"/>
                    <a:pt x="16764" y="18411"/>
                  </a:cubicBezTo>
                  <a:cubicBezTo>
                    <a:pt x="16788" y="18101"/>
                    <a:pt x="16621" y="17863"/>
                    <a:pt x="16407" y="17708"/>
                  </a:cubicBezTo>
                  <a:cubicBezTo>
                    <a:pt x="17312" y="15863"/>
                    <a:pt x="18348" y="14077"/>
                    <a:pt x="19503" y="12386"/>
                  </a:cubicBezTo>
                  <a:close/>
                  <a:moveTo>
                    <a:pt x="21527" y="16113"/>
                  </a:moveTo>
                  <a:lnTo>
                    <a:pt x="21527" y="16113"/>
                  </a:lnTo>
                  <a:cubicBezTo>
                    <a:pt x="21467" y="19030"/>
                    <a:pt x="21598" y="21970"/>
                    <a:pt x="22098" y="24780"/>
                  </a:cubicBezTo>
                  <a:cubicBezTo>
                    <a:pt x="22039" y="24780"/>
                    <a:pt x="21967" y="24792"/>
                    <a:pt x="21908" y="24792"/>
                  </a:cubicBezTo>
                  <a:cubicBezTo>
                    <a:pt x="21312" y="23316"/>
                    <a:pt x="20824" y="21792"/>
                    <a:pt x="20419" y="20208"/>
                  </a:cubicBezTo>
                  <a:cubicBezTo>
                    <a:pt x="20765" y="18851"/>
                    <a:pt x="21134" y="17482"/>
                    <a:pt x="21527" y="16113"/>
                  </a:cubicBezTo>
                  <a:close/>
                  <a:moveTo>
                    <a:pt x="20038" y="21875"/>
                  </a:moveTo>
                  <a:cubicBezTo>
                    <a:pt x="20288" y="22923"/>
                    <a:pt x="20598" y="23935"/>
                    <a:pt x="20943" y="24923"/>
                  </a:cubicBezTo>
                  <a:cubicBezTo>
                    <a:pt x="20408" y="25030"/>
                    <a:pt x="19884" y="25197"/>
                    <a:pt x="19360" y="25423"/>
                  </a:cubicBezTo>
                  <a:cubicBezTo>
                    <a:pt x="19526" y="24245"/>
                    <a:pt x="19765" y="23054"/>
                    <a:pt x="20038" y="21875"/>
                  </a:cubicBezTo>
                  <a:close/>
                  <a:moveTo>
                    <a:pt x="21205" y="11398"/>
                  </a:moveTo>
                  <a:lnTo>
                    <a:pt x="21205" y="11398"/>
                  </a:lnTo>
                  <a:cubicBezTo>
                    <a:pt x="19860" y="16553"/>
                    <a:pt x="18288" y="21506"/>
                    <a:pt x="17776" y="26340"/>
                  </a:cubicBezTo>
                  <a:cubicBezTo>
                    <a:pt x="17657" y="26435"/>
                    <a:pt x="17550" y="26531"/>
                    <a:pt x="17443" y="26626"/>
                  </a:cubicBezTo>
                  <a:cubicBezTo>
                    <a:pt x="17491" y="21482"/>
                    <a:pt x="19050" y="16208"/>
                    <a:pt x="21205" y="11398"/>
                  </a:cubicBezTo>
                  <a:close/>
                  <a:moveTo>
                    <a:pt x="14764" y="23292"/>
                  </a:moveTo>
                  <a:lnTo>
                    <a:pt x="14764" y="23292"/>
                  </a:lnTo>
                  <a:cubicBezTo>
                    <a:pt x="14704" y="24983"/>
                    <a:pt x="14740" y="26697"/>
                    <a:pt x="14859" y="28364"/>
                  </a:cubicBezTo>
                  <a:cubicBezTo>
                    <a:pt x="14824" y="28281"/>
                    <a:pt x="14776" y="28197"/>
                    <a:pt x="14740" y="28102"/>
                  </a:cubicBezTo>
                  <a:cubicBezTo>
                    <a:pt x="14666" y="27944"/>
                    <a:pt x="14517" y="27860"/>
                    <a:pt x="14376" y="27860"/>
                  </a:cubicBezTo>
                  <a:cubicBezTo>
                    <a:pt x="14358" y="27860"/>
                    <a:pt x="14341" y="27861"/>
                    <a:pt x="14323" y="27864"/>
                  </a:cubicBezTo>
                  <a:cubicBezTo>
                    <a:pt x="14157" y="26531"/>
                    <a:pt x="14216" y="25185"/>
                    <a:pt x="14585" y="23840"/>
                  </a:cubicBezTo>
                  <a:cubicBezTo>
                    <a:pt x="14645" y="23661"/>
                    <a:pt x="14704" y="23471"/>
                    <a:pt x="14764" y="23292"/>
                  </a:cubicBezTo>
                  <a:close/>
                  <a:moveTo>
                    <a:pt x="21551" y="26566"/>
                  </a:moveTo>
                  <a:cubicBezTo>
                    <a:pt x="21670" y="26876"/>
                    <a:pt x="21824" y="27185"/>
                    <a:pt x="21943" y="27507"/>
                  </a:cubicBezTo>
                  <a:cubicBezTo>
                    <a:pt x="20836" y="27638"/>
                    <a:pt x="19884" y="28126"/>
                    <a:pt x="19229" y="29138"/>
                  </a:cubicBezTo>
                  <a:cubicBezTo>
                    <a:pt x="19705" y="27638"/>
                    <a:pt x="20479" y="26792"/>
                    <a:pt x="21551" y="26566"/>
                  </a:cubicBezTo>
                  <a:close/>
                  <a:moveTo>
                    <a:pt x="25896" y="25507"/>
                  </a:moveTo>
                  <a:lnTo>
                    <a:pt x="25896" y="25507"/>
                  </a:lnTo>
                  <a:cubicBezTo>
                    <a:pt x="29123" y="25911"/>
                    <a:pt x="32135" y="27483"/>
                    <a:pt x="34171" y="29793"/>
                  </a:cubicBezTo>
                  <a:cubicBezTo>
                    <a:pt x="33826" y="29555"/>
                    <a:pt x="33469" y="29364"/>
                    <a:pt x="33100" y="29233"/>
                  </a:cubicBezTo>
                  <a:cubicBezTo>
                    <a:pt x="33040" y="29209"/>
                    <a:pt x="32992" y="29198"/>
                    <a:pt x="32933" y="29198"/>
                  </a:cubicBezTo>
                  <a:cubicBezTo>
                    <a:pt x="31707" y="28364"/>
                    <a:pt x="30337" y="27721"/>
                    <a:pt x="28944" y="27340"/>
                  </a:cubicBezTo>
                  <a:cubicBezTo>
                    <a:pt x="27992" y="26578"/>
                    <a:pt x="26968" y="25959"/>
                    <a:pt x="25896" y="25507"/>
                  </a:cubicBezTo>
                  <a:close/>
                  <a:moveTo>
                    <a:pt x="28825" y="29364"/>
                  </a:moveTo>
                  <a:cubicBezTo>
                    <a:pt x="29563" y="30019"/>
                    <a:pt x="30302" y="30864"/>
                    <a:pt x="30945" y="31817"/>
                  </a:cubicBezTo>
                  <a:cubicBezTo>
                    <a:pt x="30075" y="30936"/>
                    <a:pt x="29123" y="30150"/>
                    <a:pt x="28135" y="29495"/>
                  </a:cubicBezTo>
                  <a:cubicBezTo>
                    <a:pt x="28349" y="29436"/>
                    <a:pt x="28587" y="29388"/>
                    <a:pt x="28825" y="29364"/>
                  </a:cubicBezTo>
                  <a:close/>
                  <a:moveTo>
                    <a:pt x="28147" y="31019"/>
                  </a:moveTo>
                  <a:lnTo>
                    <a:pt x="28147" y="31019"/>
                  </a:lnTo>
                  <a:cubicBezTo>
                    <a:pt x="28540" y="31329"/>
                    <a:pt x="28932" y="31686"/>
                    <a:pt x="29325" y="32115"/>
                  </a:cubicBezTo>
                  <a:cubicBezTo>
                    <a:pt x="30659" y="33400"/>
                    <a:pt x="31671" y="34889"/>
                    <a:pt x="32373" y="36567"/>
                  </a:cubicBezTo>
                  <a:cubicBezTo>
                    <a:pt x="31087" y="34615"/>
                    <a:pt x="29683" y="32805"/>
                    <a:pt x="28147" y="31019"/>
                  </a:cubicBezTo>
                  <a:close/>
                  <a:moveTo>
                    <a:pt x="26611" y="30138"/>
                  </a:moveTo>
                  <a:cubicBezTo>
                    <a:pt x="26718" y="30186"/>
                    <a:pt x="26825" y="30221"/>
                    <a:pt x="26908" y="30269"/>
                  </a:cubicBezTo>
                  <a:cubicBezTo>
                    <a:pt x="26670" y="30448"/>
                    <a:pt x="26539" y="30805"/>
                    <a:pt x="26789" y="31103"/>
                  </a:cubicBezTo>
                  <a:cubicBezTo>
                    <a:pt x="28397" y="33055"/>
                    <a:pt x="29778" y="35043"/>
                    <a:pt x="31076" y="37151"/>
                  </a:cubicBezTo>
                  <a:cubicBezTo>
                    <a:pt x="30790" y="36948"/>
                    <a:pt x="30528" y="36758"/>
                    <a:pt x="30254" y="36556"/>
                  </a:cubicBezTo>
                  <a:cubicBezTo>
                    <a:pt x="29218" y="34210"/>
                    <a:pt x="27468" y="31888"/>
                    <a:pt x="25706" y="30793"/>
                  </a:cubicBezTo>
                  <a:cubicBezTo>
                    <a:pt x="25992" y="30543"/>
                    <a:pt x="26301" y="30329"/>
                    <a:pt x="26611" y="30138"/>
                  </a:cubicBezTo>
                  <a:close/>
                  <a:moveTo>
                    <a:pt x="20693" y="30864"/>
                  </a:moveTo>
                  <a:cubicBezTo>
                    <a:pt x="20515" y="31567"/>
                    <a:pt x="20431" y="32365"/>
                    <a:pt x="20467" y="33293"/>
                  </a:cubicBezTo>
                  <a:cubicBezTo>
                    <a:pt x="20539" y="34686"/>
                    <a:pt x="21146" y="36294"/>
                    <a:pt x="22074" y="37818"/>
                  </a:cubicBezTo>
                  <a:cubicBezTo>
                    <a:pt x="21622" y="37449"/>
                    <a:pt x="21193" y="37056"/>
                    <a:pt x="20789" y="36663"/>
                  </a:cubicBezTo>
                  <a:cubicBezTo>
                    <a:pt x="19919" y="34984"/>
                    <a:pt x="19646" y="33174"/>
                    <a:pt x="20003" y="31222"/>
                  </a:cubicBezTo>
                  <a:cubicBezTo>
                    <a:pt x="20241" y="31091"/>
                    <a:pt x="20467" y="30983"/>
                    <a:pt x="20693" y="30864"/>
                  </a:cubicBezTo>
                  <a:close/>
                  <a:moveTo>
                    <a:pt x="31326" y="29710"/>
                  </a:moveTo>
                  <a:cubicBezTo>
                    <a:pt x="31730" y="29888"/>
                    <a:pt x="32111" y="30126"/>
                    <a:pt x="32504" y="30400"/>
                  </a:cubicBezTo>
                  <a:cubicBezTo>
                    <a:pt x="33338" y="31865"/>
                    <a:pt x="35421" y="36056"/>
                    <a:pt x="35278" y="38889"/>
                  </a:cubicBezTo>
                  <a:cubicBezTo>
                    <a:pt x="35040" y="38996"/>
                    <a:pt x="34755" y="39115"/>
                    <a:pt x="34445" y="39258"/>
                  </a:cubicBezTo>
                  <a:cubicBezTo>
                    <a:pt x="34469" y="38973"/>
                    <a:pt x="34505" y="38699"/>
                    <a:pt x="34505" y="38377"/>
                  </a:cubicBezTo>
                  <a:cubicBezTo>
                    <a:pt x="34481" y="38103"/>
                    <a:pt x="34445" y="37806"/>
                    <a:pt x="34385" y="37508"/>
                  </a:cubicBezTo>
                  <a:cubicBezTo>
                    <a:pt x="34350" y="34829"/>
                    <a:pt x="33159" y="32007"/>
                    <a:pt x="31326" y="29710"/>
                  </a:cubicBezTo>
                  <a:close/>
                  <a:moveTo>
                    <a:pt x="24170" y="33984"/>
                  </a:moveTo>
                  <a:cubicBezTo>
                    <a:pt x="25182" y="36103"/>
                    <a:pt x="26575" y="38008"/>
                    <a:pt x="28301" y="39532"/>
                  </a:cubicBezTo>
                  <a:cubicBezTo>
                    <a:pt x="28444" y="39782"/>
                    <a:pt x="28587" y="40044"/>
                    <a:pt x="28742" y="40306"/>
                  </a:cubicBezTo>
                  <a:cubicBezTo>
                    <a:pt x="27754" y="39413"/>
                    <a:pt x="26825" y="38484"/>
                    <a:pt x="25944" y="37484"/>
                  </a:cubicBezTo>
                  <a:cubicBezTo>
                    <a:pt x="23860" y="36258"/>
                    <a:pt x="23289" y="35079"/>
                    <a:pt x="24170" y="33984"/>
                  </a:cubicBezTo>
                  <a:close/>
                  <a:moveTo>
                    <a:pt x="23634" y="36937"/>
                  </a:moveTo>
                  <a:lnTo>
                    <a:pt x="23634" y="36937"/>
                  </a:lnTo>
                  <a:cubicBezTo>
                    <a:pt x="24825" y="38234"/>
                    <a:pt x="26146" y="39425"/>
                    <a:pt x="26920" y="40330"/>
                  </a:cubicBezTo>
                  <a:cubicBezTo>
                    <a:pt x="26492" y="40139"/>
                    <a:pt x="26087" y="39830"/>
                    <a:pt x="25706" y="39365"/>
                  </a:cubicBezTo>
                  <a:cubicBezTo>
                    <a:pt x="24622" y="38699"/>
                    <a:pt x="23968" y="37841"/>
                    <a:pt x="23634" y="36937"/>
                  </a:cubicBezTo>
                  <a:close/>
                  <a:moveTo>
                    <a:pt x="13883" y="30805"/>
                  </a:moveTo>
                  <a:cubicBezTo>
                    <a:pt x="14454" y="32472"/>
                    <a:pt x="15312" y="34127"/>
                    <a:pt x="16359" y="35698"/>
                  </a:cubicBezTo>
                  <a:cubicBezTo>
                    <a:pt x="17086" y="37615"/>
                    <a:pt x="18098" y="39425"/>
                    <a:pt x="19526" y="41020"/>
                  </a:cubicBezTo>
                  <a:cubicBezTo>
                    <a:pt x="18086" y="40235"/>
                    <a:pt x="16788" y="39246"/>
                    <a:pt x="15752" y="37853"/>
                  </a:cubicBezTo>
                  <a:cubicBezTo>
                    <a:pt x="14693" y="36472"/>
                    <a:pt x="13942" y="35043"/>
                    <a:pt x="13811" y="33258"/>
                  </a:cubicBezTo>
                  <a:cubicBezTo>
                    <a:pt x="13764" y="32722"/>
                    <a:pt x="13740" y="31567"/>
                    <a:pt x="13883" y="30805"/>
                  </a:cubicBezTo>
                  <a:close/>
                  <a:moveTo>
                    <a:pt x="23968" y="42140"/>
                  </a:moveTo>
                  <a:lnTo>
                    <a:pt x="23968" y="42140"/>
                  </a:lnTo>
                  <a:cubicBezTo>
                    <a:pt x="25051" y="42961"/>
                    <a:pt x="26206" y="43604"/>
                    <a:pt x="27337" y="43961"/>
                  </a:cubicBezTo>
                  <a:cubicBezTo>
                    <a:pt x="27182" y="44080"/>
                    <a:pt x="27004" y="44164"/>
                    <a:pt x="26825" y="44259"/>
                  </a:cubicBezTo>
                  <a:cubicBezTo>
                    <a:pt x="25789" y="43783"/>
                    <a:pt x="24813" y="42973"/>
                    <a:pt x="23968" y="42140"/>
                  </a:cubicBezTo>
                  <a:close/>
                  <a:moveTo>
                    <a:pt x="15847" y="39925"/>
                  </a:moveTo>
                  <a:cubicBezTo>
                    <a:pt x="18110" y="41997"/>
                    <a:pt x="21122" y="43545"/>
                    <a:pt x="23920" y="44330"/>
                  </a:cubicBezTo>
                  <a:cubicBezTo>
                    <a:pt x="23932" y="44342"/>
                    <a:pt x="23950" y="44342"/>
                    <a:pt x="23969" y="44342"/>
                  </a:cubicBezTo>
                  <a:cubicBezTo>
                    <a:pt x="23988" y="44342"/>
                    <a:pt x="24009" y="44342"/>
                    <a:pt x="24027" y="44354"/>
                  </a:cubicBezTo>
                  <a:lnTo>
                    <a:pt x="24420" y="44664"/>
                  </a:lnTo>
                  <a:cubicBezTo>
                    <a:pt x="24229" y="44652"/>
                    <a:pt x="24027" y="44628"/>
                    <a:pt x="23825" y="44592"/>
                  </a:cubicBezTo>
                  <a:cubicBezTo>
                    <a:pt x="20419" y="44390"/>
                    <a:pt x="17693" y="42533"/>
                    <a:pt x="15847" y="39925"/>
                  </a:cubicBezTo>
                  <a:close/>
                  <a:moveTo>
                    <a:pt x="31588" y="43533"/>
                  </a:moveTo>
                  <a:cubicBezTo>
                    <a:pt x="31980" y="43759"/>
                    <a:pt x="32433" y="43914"/>
                    <a:pt x="32909" y="43973"/>
                  </a:cubicBezTo>
                  <a:cubicBezTo>
                    <a:pt x="32064" y="44522"/>
                    <a:pt x="31033" y="44846"/>
                    <a:pt x="29780" y="44846"/>
                  </a:cubicBezTo>
                  <a:cubicBezTo>
                    <a:pt x="29620" y="44846"/>
                    <a:pt x="29457" y="44841"/>
                    <a:pt x="29290" y="44830"/>
                  </a:cubicBezTo>
                  <a:cubicBezTo>
                    <a:pt x="29718" y="44604"/>
                    <a:pt x="30135" y="44330"/>
                    <a:pt x="30552" y="44033"/>
                  </a:cubicBezTo>
                  <a:cubicBezTo>
                    <a:pt x="30909" y="43914"/>
                    <a:pt x="31254" y="43759"/>
                    <a:pt x="31588" y="43533"/>
                  </a:cubicBezTo>
                  <a:close/>
                  <a:moveTo>
                    <a:pt x="21050" y="45759"/>
                  </a:moveTo>
                  <a:lnTo>
                    <a:pt x="21050" y="45759"/>
                  </a:lnTo>
                  <a:cubicBezTo>
                    <a:pt x="22009" y="46017"/>
                    <a:pt x="22990" y="46150"/>
                    <a:pt x="23973" y="46150"/>
                  </a:cubicBezTo>
                  <a:cubicBezTo>
                    <a:pt x="24759" y="46150"/>
                    <a:pt x="25547" y="46065"/>
                    <a:pt x="26325" y="45890"/>
                  </a:cubicBezTo>
                  <a:cubicBezTo>
                    <a:pt x="27075" y="46307"/>
                    <a:pt x="27849" y="46676"/>
                    <a:pt x="28623" y="46890"/>
                  </a:cubicBezTo>
                  <a:cubicBezTo>
                    <a:pt x="27936" y="47022"/>
                    <a:pt x="27234" y="47087"/>
                    <a:pt x="26528" y="47087"/>
                  </a:cubicBezTo>
                  <a:cubicBezTo>
                    <a:pt x="24676" y="47087"/>
                    <a:pt x="22792" y="46638"/>
                    <a:pt x="21050" y="45759"/>
                  </a:cubicBezTo>
                  <a:close/>
                  <a:moveTo>
                    <a:pt x="29377" y="0"/>
                  </a:moveTo>
                  <a:cubicBezTo>
                    <a:pt x="29260" y="0"/>
                    <a:pt x="29135" y="24"/>
                    <a:pt x="29004" y="75"/>
                  </a:cubicBezTo>
                  <a:cubicBezTo>
                    <a:pt x="12454" y="6397"/>
                    <a:pt x="0" y="43259"/>
                    <a:pt x="22860" y="49676"/>
                  </a:cubicBezTo>
                  <a:cubicBezTo>
                    <a:pt x="24041" y="50009"/>
                    <a:pt x="25216" y="50166"/>
                    <a:pt x="26363" y="50166"/>
                  </a:cubicBezTo>
                  <a:cubicBezTo>
                    <a:pt x="32982" y="50166"/>
                    <a:pt x="38707" y="44944"/>
                    <a:pt x="39529" y="38044"/>
                  </a:cubicBezTo>
                  <a:cubicBezTo>
                    <a:pt x="40596" y="29154"/>
                    <a:pt x="32624" y="22601"/>
                    <a:pt x="24283" y="22601"/>
                  </a:cubicBezTo>
                  <a:cubicBezTo>
                    <a:pt x="24245" y="22601"/>
                    <a:pt x="24208" y="22601"/>
                    <a:pt x="24170" y="22601"/>
                  </a:cubicBezTo>
                  <a:cubicBezTo>
                    <a:pt x="23622" y="15255"/>
                    <a:pt x="25932" y="9600"/>
                    <a:pt x="29802" y="3254"/>
                  </a:cubicBezTo>
                  <a:cubicBezTo>
                    <a:pt x="30052" y="2837"/>
                    <a:pt x="29980" y="2420"/>
                    <a:pt x="29754" y="2111"/>
                  </a:cubicBezTo>
                  <a:cubicBezTo>
                    <a:pt x="29778" y="2099"/>
                    <a:pt x="29813" y="2063"/>
                    <a:pt x="29837" y="2051"/>
                  </a:cubicBezTo>
                  <a:cubicBezTo>
                    <a:pt x="30727" y="1511"/>
                    <a:pt x="30316" y="0"/>
                    <a:pt x="29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4348450" y="1863975"/>
              <a:ext cx="1014625" cy="1254150"/>
            </a:xfrm>
            <a:custGeom>
              <a:avLst/>
              <a:gdLst/>
              <a:ahLst/>
              <a:cxnLst/>
              <a:rect l="l" t="t" r="r" b="b"/>
              <a:pathLst>
                <a:path w="40585" h="50166" extrusionOk="0">
                  <a:moveTo>
                    <a:pt x="25170" y="5683"/>
                  </a:moveTo>
                  <a:lnTo>
                    <a:pt x="25170" y="5683"/>
                  </a:lnTo>
                  <a:cubicBezTo>
                    <a:pt x="24503" y="6790"/>
                    <a:pt x="23980" y="7981"/>
                    <a:pt x="23515" y="9183"/>
                  </a:cubicBezTo>
                  <a:cubicBezTo>
                    <a:pt x="23539" y="8826"/>
                    <a:pt x="23587" y="8469"/>
                    <a:pt x="23622" y="8112"/>
                  </a:cubicBezTo>
                  <a:cubicBezTo>
                    <a:pt x="23646" y="7838"/>
                    <a:pt x="23527" y="7647"/>
                    <a:pt x="23349" y="7516"/>
                  </a:cubicBezTo>
                  <a:cubicBezTo>
                    <a:pt x="23944" y="6873"/>
                    <a:pt x="24551" y="6266"/>
                    <a:pt x="25170" y="5683"/>
                  </a:cubicBezTo>
                  <a:close/>
                  <a:moveTo>
                    <a:pt x="19491" y="12386"/>
                  </a:moveTo>
                  <a:lnTo>
                    <a:pt x="19491" y="12386"/>
                  </a:lnTo>
                  <a:cubicBezTo>
                    <a:pt x="18503" y="14529"/>
                    <a:pt x="17669" y="16756"/>
                    <a:pt x="17038" y="19018"/>
                  </a:cubicBezTo>
                  <a:cubicBezTo>
                    <a:pt x="16979" y="18887"/>
                    <a:pt x="16860" y="18792"/>
                    <a:pt x="16729" y="18780"/>
                  </a:cubicBezTo>
                  <a:cubicBezTo>
                    <a:pt x="16741" y="18661"/>
                    <a:pt x="16741" y="18530"/>
                    <a:pt x="16753" y="18411"/>
                  </a:cubicBezTo>
                  <a:cubicBezTo>
                    <a:pt x="16788" y="18101"/>
                    <a:pt x="16622" y="17863"/>
                    <a:pt x="16395" y="17708"/>
                  </a:cubicBezTo>
                  <a:cubicBezTo>
                    <a:pt x="17312" y="15863"/>
                    <a:pt x="18348" y="14077"/>
                    <a:pt x="19491" y="12386"/>
                  </a:cubicBezTo>
                  <a:close/>
                  <a:moveTo>
                    <a:pt x="21503" y="16113"/>
                  </a:moveTo>
                  <a:cubicBezTo>
                    <a:pt x="21455" y="19030"/>
                    <a:pt x="21598" y="21970"/>
                    <a:pt x="22087" y="24780"/>
                  </a:cubicBezTo>
                  <a:cubicBezTo>
                    <a:pt x="22027" y="24780"/>
                    <a:pt x="21944" y="24792"/>
                    <a:pt x="21896" y="24792"/>
                  </a:cubicBezTo>
                  <a:cubicBezTo>
                    <a:pt x="21301" y="23316"/>
                    <a:pt x="20801" y="21792"/>
                    <a:pt x="20408" y="20208"/>
                  </a:cubicBezTo>
                  <a:cubicBezTo>
                    <a:pt x="20741" y="18851"/>
                    <a:pt x="21110" y="17482"/>
                    <a:pt x="21503" y="16113"/>
                  </a:cubicBezTo>
                  <a:close/>
                  <a:moveTo>
                    <a:pt x="20027" y="21875"/>
                  </a:moveTo>
                  <a:cubicBezTo>
                    <a:pt x="20289" y="22923"/>
                    <a:pt x="20598" y="23935"/>
                    <a:pt x="20932" y="24923"/>
                  </a:cubicBezTo>
                  <a:cubicBezTo>
                    <a:pt x="20408" y="25030"/>
                    <a:pt x="19884" y="25197"/>
                    <a:pt x="19360" y="25423"/>
                  </a:cubicBezTo>
                  <a:cubicBezTo>
                    <a:pt x="19527" y="24245"/>
                    <a:pt x="19765" y="23054"/>
                    <a:pt x="20027" y="21875"/>
                  </a:cubicBezTo>
                  <a:close/>
                  <a:moveTo>
                    <a:pt x="21205" y="11398"/>
                  </a:moveTo>
                  <a:lnTo>
                    <a:pt x="21205" y="11398"/>
                  </a:lnTo>
                  <a:cubicBezTo>
                    <a:pt x="19848" y="16553"/>
                    <a:pt x="18288" y="21506"/>
                    <a:pt x="17765" y="26340"/>
                  </a:cubicBezTo>
                  <a:cubicBezTo>
                    <a:pt x="17645" y="26435"/>
                    <a:pt x="17538" y="26531"/>
                    <a:pt x="17443" y="26626"/>
                  </a:cubicBezTo>
                  <a:cubicBezTo>
                    <a:pt x="17479" y="21482"/>
                    <a:pt x="19050" y="16208"/>
                    <a:pt x="21205" y="11398"/>
                  </a:cubicBezTo>
                  <a:close/>
                  <a:moveTo>
                    <a:pt x="14752" y="23292"/>
                  </a:moveTo>
                  <a:cubicBezTo>
                    <a:pt x="14681" y="24983"/>
                    <a:pt x="14717" y="26697"/>
                    <a:pt x="14836" y="28364"/>
                  </a:cubicBezTo>
                  <a:cubicBezTo>
                    <a:pt x="14800" y="28281"/>
                    <a:pt x="14764" y="28197"/>
                    <a:pt x="14717" y="28102"/>
                  </a:cubicBezTo>
                  <a:cubicBezTo>
                    <a:pt x="14653" y="27944"/>
                    <a:pt x="14505" y="27860"/>
                    <a:pt x="14356" y="27860"/>
                  </a:cubicBezTo>
                  <a:cubicBezTo>
                    <a:pt x="14337" y="27860"/>
                    <a:pt x="14318" y="27861"/>
                    <a:pt x="14300" y="27864"/>
                  </a:cubicBezTo>
                  <a:cubicBezTo>
                    <a:pt x="14133" y="26531"/>
                    <a:pt x="14216" y="25185"/>
                    <a:pt x="14562" y="23840"/>
                  </a:cubicBezTo>
                  <a:cubicBezTo>
                    <a:pt x="14633" y="23661"/>
                    <a:pt x="14681" y="23471"/>
                    <a:pt x="14752" y="23292"/>
                  </a:cubicBezTo>
                  <a:close/>
                  <a:moveTo>
                    <a:pt x="21551" y="26566"/>
                  </a:moveTo>
                  <a:cubicBezTo>
                    <a:pt x="21670" y="26876"/>
                    <a:pt x="21813" y="27185"/>
                    <a:pt x="21932" y="27507"/>
                  </a:cubicBezTo>
                  <a:cubicBezTo>
                    <a:pt x="20836" y="27638"/>
                    <a:pt x="19884" y="28126"/>
                    <a:pt x="19229" y="29138"/>
                  </a:cubicBezTo>
                  <a:cubicBezTo>
                    <a:pt x="19705" y="27638"/>
                    <a:pt x="20479" y="26792"/>
                    <a:pt x="21551" y="26566"/>
                  </a:cubicBezTo>
                  <a:close/>
                  <a:moveTo>
                    <a:pt x="25897" y="25507"/>
                  </a:moveTo>
                  <a:lnTo>
                    <a:pt x="25897" y="25507"/>
                  </a:lnTo>
                  <a:cubicBezTo>
                    <a:pt x="29123" y="25911"/>
                    <a:pt x="32112" y="27483"/>
                    <a:pt x="34171" y="29793"/>
                  </a:cubicBezTo>
                  <a:cubicBezTo>
                    <a:pt x="33826" y="29555"/>
                    <a:pt x="33469" y="29364"/>
                    <a:pt x="33100" y="29233"/>
                  </a:cubicBezTo>
                  <a:cubicBezTo>
                    <a:pt x="33040" y="29209"/>
                    <a:pt x="32993" y="29198"/>
                    <a:pt x="32933" y="29198"/>
                  </a:cubicBezTo>
                  <a:cubicBezTo>
                    <a:pt x="31695" y="28364"/>
                    <a:pt x="30326" y="27721"/>
                    <a:pt x="28945" y="27340"/>
                  </a:cubicBezTo>
                  <a:cubicBezTo>
                    <a:pt x="27992" y="26578"/>
                    <a:pt x="26968" y="25959"/>
                    <a:pt x="25897" y="25507"/>
                  </a:cubicBezTo>
                  <a:close/>
                  <a:moveTo>
                    <a:pt x="28825" y="29364"/>
                  </a:moveTo>
                  <a:cubicBezTo>
                    <a:pt x="29552" y="30019"/>
                    <a:pt x="30302" y="30864"/>
                    <a:pt x="30945" y="31817"/>
                  </a:cubicBezTo>
                  <a:cubicBezTo>
                    <a:pt x="30076" y="30936"/>
                    <a:pt x="29123" y="30150"/>
                    <a:pt x="28123" y="29495"/>
                  </a:cubicBezTo>
                  <a:cubicBezTo>
                    <a:pt x="28349" y="29436"/>
                    <a:pt x="28587" y="29388"/>
                    <a:pt x="28825" y="29364"/>
                  </a:cubicBezTo>
                  <a:close/>
                  <a:moveTo>
                    <a:pt x="28123" y="31019"/>
                  </a:moveTo>
                  <a:lnTo>
                    <a:pt x="28123" y="31019"/>
                  </a:lnTo>
                  <a:cubicBezTo>
                    <a:pt x="28540" y="31329"/>
                    <a:pt x="28933" y="31686"/>
                    <a:pt x="29302" y="32115"/>
                  </a:cubicBezTo>
                  <a:cubicBezTo>
                    <a:pt x="30635" y="33400"/>
                    <a:pt x="31659" y="34889"/>
                    <a:pt x="32350" y="36567"/>
                  </a:cubicBezTo>
                  <a:cubicBezTo>
                    <a:pt x="31076" y="34615"/>
                    <a:pt x="29659" y="32805"/>
                    <a:pt x="28123" y="31019"/>
                  </a:cubicBezTo>
                  <a:close/>
                  <a:moveTo>
                    <a:pt x="26611" y="30138"/>
                  </a:moveTo>
                  <a:cubicBezTo>
                    <a:pt x="26718" y="30186"/>
                    <a:pt x="26813" y="30221"/>
                    <a:pt x="26909" y="30269"/>
                  </a:cubicBezTo>
                  <a:cubicBezTo>
                    <a:pt x="26670" y="30448"/>
                    <a:pt x="26539" y="30805"/>
                    <a:pt x="26789" y="31103"/>
                  </a:cubicBezTo>
                  <a:cubicBezTo>
                    <a:pt x="28397" y="33055"/>
                    <a:pt x="29778" y="35043"/>
                    <a:pt x="31076" y="37151"/>
                  </a:cubicBezTo>
                  <a:cubicBezTo>
                    <a:pt x="30790" y="36948"/>
                    <a:pt x="30528" y="36758"/>
                    <a:pt x="30254" y="36556"/>
                  </a:cubicBezTo>
                  <a:cubicBezTo>
                    <a:pt x="29218" y="34210"/>
                    <a:pt x="27468" y="31888"/>
                    <a:pt x="25706" y="30793"/>
                  </a:cubicBezTo>
                  <a:cubicBezTo>
                    <a:pt x="25980" y="30543"/>
                    <a:pt x="26301" y="30329"/>
                    <a:pt x="26611" y="30138"/>
                  </a:cubicBezTo>
                  <a:close/>
                  <a:moveTo>
                    <a:pt x="20682" y="30864"/>
                  </a:moveTo>
                  <a:lnTo>
                    <a:pt x="20682" y="30864"/>
                  </a:lnTo>
                  <a:cubicBezTo>
                    <a:pt x="20503" y="31567"/>
                    <a:pt x="20432" y="32365"/>
                    <a:pt x="20467" y="33293"/>
                  </a:cubicBezTo>
                  <a:cubicBezTo>
                    <a:pt x="20539" y="34686"/>
                    <a:pt x="21146" y="36294"/>
                    <a:pt x="22075" y="37818"/>
                  </a:cubicBezTo>
                  <a:cubicBezTo>
                    <a:pt x="21622" y="37449"/>
                    <a:pt x="21194" y="37056"/>
                    <a:pt x="20789" y="36663"/>
                  </a:cubicBezTo>
                  <a:cubicBezTo>
                    <a:pt x="19908" y="34984"/>
                    <a:pt x="19646" y="33174"/>
                    <a:pt x="20003" y="31222"/>
                  </a:cubicBezTo>
                  <a:cubicBezTo>
                    <a:pt x="20241" y="31091"/>
                    <a:pt x="20467" y="30983"/>
                    <a:pt x="20682" y="30864"/>
                  </a:cubicBezTo>
                  <a:close/>
                  <a:moveTo>
                    <a:pt x="31326" y="29710"/>
                  </a:moveTo>
                  <a:lnTo>
                    <a:pt x="31326" y="29710"/>
                  </a:lnTo>
                  <a:cubicBezTo>
                    <a:pt x="31731" y="29888"/>
                    <a:pt x="32112" y="30126"/>
                    <a:pt x="32504" y="30400"/>
                  </a:cubicBezTo>
                  <a:cubicBezTo>
                    <a:pt x="33338" y="31865"/>
                    <a:pt x="35422" y="36056"/>
                    <a:pt x="35267" y="38889"/>
                  </a:cubicBezTo>
                  <a:cubicBezTo>
                    <a:pt x="35029" y="38996"/>
                    <a:pt x="34743" y="39115"/>
                    <a:pt x="34433" y="39258"/>
                  </a:cubicBezTo>
                  <a:cubicBezTo>
                    <a:pt x="34469" y="38973"/>
                    <a:pt x="34493" y="38699"/>
                    <a:pt x="34493" y="38377"/>
                  </a:cubicBezTo>
                  <a:cubicBezTo>
                    <a:pt x="34481" y="38103"/>
                    <a:pt x="34433" y="37806"/>
                    <a:pt x="34374" y="37508"/>
                  </a:cubicBezTo>
                  <a:cubicBezTo>
                    <a:pt x="34350" y="34829"/>
                    <a:pt x="33159" y="32007"/>
                    <a:pt x="31326" y="29710"/>
                  </a:cubicBezTo>
                  <a:close/>
                  <a:moveTo>
                    <a:pt x="24158" y="33984"/>
                  </a:moveTo>
                  <a:lnTo>
                    <a:pt x="24158" y="33984"/>
                  </a:lnTo>
                  <a:cubicBezTo>
                    <a:pt x="25170" y="36103"/>
                    <a:pt x="26563" y="38008"/>
                    <a:pt x="28290" y="39532"/>
                  </a:cubicBezTo>
                  <a:cubicBezTo>
                    <a:pt x="28421" y="39782"/>
                    <a:pt x="28575" y="40044"/>
                    <a:pt x="28718" y="40306"/>
                  </a:cubicBezTo>
                  <a:cubicBezTo>
                    <a:pt x="27742" y="39413"/>
                    <a:pt x="26801" y="38484"/>
                    <a:pt x="25920" y="37484"/>
                  </a:cubicBezTo>
                  <a:cubicBezTo>
                    <a:pt x="23837" y="36258"/>
                    <a:pt x="23277" y="35079"/>
                    <a:pt x="24158" y="33984"/>
                  </a:cubicBezTo>
                  <a:close/>
                  <a:moveTo>
                    <a:pt x="23622" y="36937"/>
                  </a:moveTo>
                  <a:cubicBezTo>
                    <a:pt x="24813" y="38234"/>
                    <a:pt x="26135" y="39425"/>
                    <a:pt x="26909" y="40330"/>
                  </a:cubicBezTo>
                  <a:cubicBezTo>
                    <a:pt x="26468" y="40139"/>
                    <a:pt x="26075" y="39830"/>
                    <a:pt x="25682" y="39365"/>
                  </a:cubicBezTo>
                  <a:cubicBezTo>
                    <a:pt x="24611" y="38699"/>
                    <a:pt x="23956" y="37841"/>
                    <a:pt x="23622" y="36937"/>
                  </a:cubicBezTo>
                  <a:close/>
                  <a:moveTo>
                    <a:pt x="13883" y="30805"/>
                  </a:moveTo>
                  <a:cubicBezTo>
                    <a:pt x="14455" y="32472"/>
                    <a:pt x="15312" y="34127"/>
                    <a:pt x="16348" y="35698"/>
                  </a:cubicBezTo>
                  <a:cubicBezTo>
                    <a:pt x="17086" y="37615"/>
                    <a:pt x="18098" y="39425"/>
                    <a:pt x="19527" y="41020"/>
                  </a:cubicBezTo>
                  <a:cubicBezTo>
                    <a:pt x="18074" y="40235"/>
                    <a:pt x="16764" y="39246"/>
                    <a:pt x="15740" y="37853"/>
                  </a:cubicBezTo>
                  <a:cubicBezTo>
                    <a:pt x="14693" y="36472"/>
                    <a:pt x="13931" y="35043"/>
                    <a:pt x="13812" y="33258"/>
                  </a:cubicBezTo>
                  <a:cubicBezTo>
                    <a:pt x="13764" y="32722"/>
                    <a:pt x="13740" y="31567"/>
                    <a:pt x="13883" y="30805"/>
                  </a:cubicBezTo>
                  <a:close/>
                  <a:moveTo>
                    <a:pt x="23956" y="42140"/>
                  </a:moveTo>
                  <a:lnTo>
                    <a:pt x="23956" y="42140"/>
                  </a:lnTo>
                  <a:cubicBezTo>
                    <a:pt x="25051" y="42961"/>
                    <a:pt x="26206" y="43604"/>
                    <a:pt x="27337" y="43961"/>
                  </a:cubicBezTo>
                  <a:cubicBezTo>
                    <a:pt x="27170" y="44080"/>
                    <a:pt x="26992" y="44164"/>
                    <a:pt x="26813" y="44259"/>
                  </a:cubicBezTo>
                  <a:cubicBezTo>
                    <a:pt x="25789" y="43783"/>
                    <a:pt x="24813" y="42973"/>
                    <a:pt x="23956" y="42140"/>
                  </a:cubicBezTo>
                  <a:close/>
                  <a:moveTo>
                    <a:pt x="15848" y="39925"/>
                  </a:moveTo>
                  <a:lnTo>
                    <a:pt x="15848" y="39925"/>
                  </a:lnTo>
                  <a:cubicBezTo>
                    <a:pt x="18110" y="41997"/>
                    <a:pt x="21122" y="43545"/>
                    <a:pt x="23920" y="44330"/>
                  </a:cubicBezTo>
                  <a:cubicBezTo>
                    <a:pt x="23932" y="44342"/>
                    <a:pt x="23950" y="44342"/>
                    <a:pt x="23968" y="44342"/>
                  </a:cubicBezTo>
                  <a:cubicBezTo>
                    <a:pt x="23986" y="44342"/>
                    <a:pt x="24003" y="44342"/>
                    <a:pt x="24015" y="44354"/>
                  </a:cubicBezTo>
                  <a:lnTo>
                    <a:pt x="24420" y="44664"/>
                  </a:lnTo>
                  <a:cubicBezTo>
                    <a:pt x="24230" y="44652"/>
                    <a:pt x="24015" y="44628"/>
                    <a:pt x="23825" y="44592"/>
                  </a:cubicBezTo>
                  <a:cubicBezTo>
                    <a:pt x="20420" y="44390"/>
                    <a:pt x="17681" y="42533"/>
                    <a:pt x="15848" y="39925"/>
                  </a:cubicBezTo>
                  <a:close/>
                  <a:moveTo>
                    <a:pt x="31576" y="43533"/>
                  </a:moveTo>
                  <a:cubicBezTo>
                    <a:pt x="31981" y="43759"/>
                    <a:pt x="32433" y="43914"/>
                    <a:pt x="32909" y="43973"/>
                  </a:cubicBezTo>
                  <a:cubicBezTo>
                    <a:pt x="32065" y="44522"/>
                    <a:pt x="31033" y="44846"/>
                    <a:pt x="29780" y="44846"/>
                  </a:cubicBezTo>
                  <a:cubicBezTo>
                    <a:pt x="29621" y="44846"/>
                    <a:pt x="29457" y="44841"/>
                    <a:pt x="29290" y="44830"/>
                  </a:cubicBezTo>
                  <a:cubicBezTo>
                    <a:pt x="29718" y="44604"/>
                    <a:pt x="30135" y="44330"/>
                    <a:pt x="30552" y="44033"/>
                  </a:cubicBezTo>
                  <a:cubicBezTo>
                    <a:pt x="30909" y="43914"/>
                    <a:pt x="31254" y="43759"/>
                    <a:pt x="31576" y="43533"/>
                  </a:cubicBezTo>
                  <a:close/>
                  <a:moveTo>
                    <a:pt x="21039" y="45759"/>
                  </a:moveTo>
                  <a:lnTo>
                    <a:pt x="21039" y="45759"/>
                  </a:lnTo>
                  <a:cubicBezTo>
                    <a:pt x="21998" y="46017"/>
                    <a:pt x="22982" y="46150"/>
                    <a:pt x="23968" y="46150"/>
                  </a:cubicBezTo>
                  <a:cubicBezTo>
                    <a:pt x="24757" y="46150"/>
                    <a:pt x="25547" y="46065"/>
                    <a:pt x="26325" y="45890"/>
                  </a:cubicBezTo>
                  <a:cubicBezTo>
                    <a:pt x="27063" y="46307"/>
                    <a:pt x="27849" y="46676"/>
                    <a:pt x="28623" y="46890"/>
                  </a:cubicBezTo>
                  <a:cubicBezTo>
                    <a:pt x="27936" y="47022"/>
                    <a:pt x="27235" y="47087"/>
                    <a:pt x="26528" y="47087"/>
                  </a:cubicBezTo>
                  <a:cubicBezTo>
                    <a:pt x="24676" y="47087"/>
                    <a:pt x="22788" y="46638"/>
                    <a:pt x="21039" y="45759"/>
                  </a:cubicBezTo>
                  <a:close/>
                  <a:moveTo>
                    <a:pt x="29377" y="0"/>
                  </a:moveTo>
                  <a:cubicBezTo>
                    <a:pt x="29260" y="0"/>
                    <a:pt x="29135" y="24"/>
                    <a:pt x="29004" y="75"/>
                  </a:cubicBezTo>
                  <a:cubicBezTo>
                    <a:pt x="12454" y="6397"/>
                    <a:pt x="0" y="43259"/>
                    <a:pt x="22860" y="49676"/>
                  </a:cubicBezTo>
                  <a:cubicBezTo>
                    <a:pt x="24041" y="50009"/>
                    <a:pt x="25216" y="50166"/>
                    <a:pt x="26363" y="50166"/>
                  </a:cubicBezTo>
                  <a:cubicBezTo>
                    <a:pt x="32982" y="50166"/>
                    <a:pt x="38707" y="44944"/>
                    <a:pt x="39529" y="38044"/>
                  </a:cubicBezTo>
                  <a:cubicBezTo>
                    <a:pt x="40584" y="29154"/>
                    <a:pt x="32601" y="22601"/>
                    <a:pt x="24283" y="22601"/>
                  </a:cubicBezTo>
                  <a:cubicBezTo>
                    <a:pt x="24245" y="22601"/>
                    <a:pt x="24208" y="22601"/>
                    <a:pt x="24170" y="22601"/>
                  </a:cubicBezTo>
                  <a:cubicBezTo>
                    <a:pt x="23611" y="15255"/>
                    <a:pt x="25920" y="9600"/>
                    <a:pt x="29790" y="3254"/>
                  </a:cubicBezTo>
                  <a:cubicBezTo>
                    <a:pt x="30040" y="2837"/>
                    <a:pt x="29968" y="2420"/>
                    <a:pt x="29742" y="2111"/>
                  </a:cubicBezTo>
                  <a:cubicBezTo>
                    <a:pt x="29778" y="2099"/>
                    <a:pt x="29814" y="2063"/>
                    <a:pt x="29837" y="2051"/>
                  </a:cubicBezTo>
                  <a:cubicBezTo>
                    <a:pt x="30727" y="1511"/>
                    <a:pt x="30317" y="0"/>
                    <a:pt x="29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30"/>
          <p:cNvGrpSpPr/>
          <p:nvPr/>
        </p:nvGrpSpPr>
        <p:grpSpPr>
          <a:xfrm>
            <a:off x="3445893" y="3454005"/>
            <a:ext cx="2252199" cy="93989"/>
            <a:chOff x="3445893" y="4053330"/>
            <a:chExt cx="2252199" cy="93989"/>
          </a:xfrm>
        </p:grpSpPr>
        <p:sp>
          <p:nvSpPr>
            <p:cNvPr id="245" name="Google Shape;245;p30"/>
            <p:cNvSpPr/>
            <p:nvPr/>
          </p:nvSpPr>
          <p:spPr>
            <a:xfrm>
              <a:off x="3445893" y="4088755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3445893" y="4053330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31"/>
          <p:cNvGrpSpPr/>
          <p:nvPr/>
        </p:nvGrpSpPr>
        <p:grpSpPr>
          <a:xfrm>
            <a:off x="7521993" y="1545493"/>
            <a:ext cx="1622001" cy="1758665"/>
            <a:chOff x="3779925" y="1751900"/>
            <a:chExt cx="1395150" cy="1512700"/>
          </a:xfrm>
        </p:grpSpPr>
        <p:sp>
          <p:nvSpPr>
            <p:cNvPr id="252" name="Google Shape;252;p31"/>
            <p:cNvSpPr/>
            <p:nvPr/>
          </p:nvSpPr>
          <p:spPr>
            <a:xfrm>
              <a:off x="3779925" y="1751900"/>
              <a:ext cx="1395150" cy="1512700"/>
            </a:xfrm>
            <a:custGeom>
              <a:avLst/>
              <a:gdLst/>
              <a:ahLst/>
              <a:cxnLst/>
              <a:rect l="l" t="t" r="r" b="b"/>
              <a:pathLst>
                <a:path w="55806" h="60508" extrusionOk="0">
                  <a:moveTo>
                    <a:pt x="35362" y="1284"/>
                  </a:moveTo>
                  <a:cubicBezTo>
                    <a:pt x="35362" y="1391"/>
                    <a:pt x="35362" y="1474"/>
                    <a:pt x="35374" y="1581"/>
                  </a:cubicBezTo>
                  <a:cubicBezTo>
                    <a:pt x="35326" y="1593"/>
                    <a:pt x="35267" y="1593"/>
                    <a:pt x="35219" y="1605"/>
                  </a:cubicBezTo>
                  <a:lnTo>
                    <a:pt x="35219" y="1296"/>
                  </a:lnTo>
                  <a:cubicBezTo>
                    <a:pt x="35267" y="1296"/>
                    <a:pt x="35314" y="1284"/>
                    <a:pt x="35362" y="1284"/>
                  </a:cubicBezTo>
                  <a:close/>
                  <a:moveTo>
                    <a:pt x="35803" y="1391"/>
                  </a:moveTo>
                  <a:cubicBezTo>
                    <a:pt x="35898" y="1427"/>
                    <a:pt x="35969" y="1522"/>
                    <a:pt x="36017" y="1653"/>
                  </a:cubicBezTo>
                  <a:cubicBezTo>
                    <a:pt x="35957" y="1605"/>
                    <a:pt x="35898" y="1581"/>
                    <a:pt x="35826" y="1569"/>
                  </a:cubicBezTo>
                  <a:cubicBezTo>
                    <a:pt x="35826" y="1510"/>
                    <a:pt x="35803" y="1450"/>
                    <a:pt x="35803" y="1391"/>
                  </a:cubicBezTo>
                  <a:close/>
                  <a:moveTo>
                    <a:pt x="34838" y="1403"/>
                  </a:moveTo>
                  <a:lnTo>
                    <a:pt x="34838" y="1403"/>
                  </a:lnTo>
                  <a:cubicBezTo>
                    <a:pt x="34826" y="1510"/>
                    <a:pt x="34814" y="1629"/>
                    <a:pt x="34791" y="1748"/>
                  </a:cubicBezTo>
                  <a:cubicBezTo>
                    <a:pt x="34731" y="1760"/>
                    <a:pt x="34695" y="1784"/>
                    <a:pt x="34636" y="1819"/>
                  </a:cubicBezTo>
                  <a:lnTo>
                    <a:pt x="34636" y="1462"/>
                  </a:lnTo>
                  <a:cubicBezTo>
                    <a:pt x="34707" y="1427"/>
                    <a:pt x="34767" y="1415"/>
                    <a:pt x="34838" y="1403"/>
                  </a:cubicBezTo>
                  <a:close/>
                  <a:moveTo>
                    <a:pt x="34279" y="1593"/>
                  </a:moveTo>
                  <a:lnTo>
                    <a:pt x="34231" y="1998"/>
                  </a:lnTo>
                  <a:cubicBezTo>
                    <a:pt x="34124" y="2046"/>
                    <a:pt x="34040" y="2081"/>
                    <a:pt x="33933" y="2141"/>
                  </a:cubicBezTo>
                  <a:cubicBezTo>
                    <a:pt x="33921" y="2046"/>
                    <a:pt x="33921" y="1939"/>
                    <a:pt x="33898" y="1831"/>
                  </a:cubicBezTo>
                  <a:cubicBezTo>
                    <a:pt x="33898" y="1808"/>
                    <a:pt x="33886" y="1784"/>
                    <a:pt x="33874" y="1772"/>
                  </a:cubicBezTo>
                  <a:lnTo>
                    <a:pt x="34279" y="1593"/>
                  </a:lnTo>
                  <a:close/>
                  <a:moveTo>
                    <a:pt x="33624" y="1891"/>
                  </a:moveTo>
                  <a:cubicBezTo>
                    <a:pt x="33588" y="2058"/>
                    <a:pt x="33576" y="2189"/>
                    <a:pt x="33564" y="2343"/>
                  </a:cubicBezTo>
                  <a:cubicBezTo>
                    <a:pt x="33481" y="2379"/>
                    <a:pt x="33409" y="2427"/>
                    <a:pt x="33350" y="2462"/>
                  </a:cubicBezTo>
                  <a:cubicBezTo>
                    <a:pt x="33338" y="2367"/>
                    <a:pt x="33338" y="2284"/>
                    <a:pt x="33326" y="2177"/>
                  </a:cubicBezTo>
                  <a:cubicBezTo>
                    <a:pt x="33326" y="2129"/>
                    <a:pt x="33290" y="2105"/>
                    <a:pt x="33255" y="2081"/>
                  </a:cubicBezTo>
                  <a:cubicBezTo>
                    <a:pt x="33374" y="2022"/>
                    <a:pt x="33493" y="1950"/>
                    <a:pt x="33624" y="1891"/>
                  </a:cubicBezTo>
                  <a:close/>
                  <a:moveTo>
                    <a:pt x="33040" y="2224"/>
                  </a:moveTo>
                  <a:lnTo>
                    <a:pt x="33040" y="2224"/>
                  </a:lnTo>
                  <a:cubicBezTo>
                    <a:pt x="33028" y="2367"/>
                    <a:pt x="33005" y="2522"/>
                    <a:pt x="32993" y="2653"/>
                  </a:cubicBezTo>
                  <a:cubicBezTo>
                    <a:pt x="32981" y="2653"/>
                    <a:pt x="32969" y="2665"/>
                    <a:pt x="32969" y="2665"/>
                  </a:cubicBezTo>
                  <a:cubicBezTo>
                    <a:pt x="32909" y="2689"/>
                    <a:pt x="32862" y="2712"/>
                    <a:pt x="32802" y="2736"/>
                  </a:cubicBezTo>
                  <a:cubicBezTo>
                    <a:pt x="32814" y="2653"/>
                    <a:pt x="32814" y="2558"/>
                    <a:pt x="32826" y="2474"/>
                  </a:cubicBezTo>
                  <a:cubicBezTo>
                    <a:pt x="32826" y="2415"/>
                    <a:pt x="32814" y="2379"/>
                    <a:pt x="32766" y="2355"/>
                  </a:cubicBezTo>
                  <a:cubicBezTo>
                    <a:pt x="32874" y="2308"/>
                    <a:pt x="32969" y="2260"/>
                    <a:pt x="33040" y="2224"/>
                  </a:cubicBezTo>
                  <a:close/>
                  <a:moveTo>
                    <a:pt x="37279" y="2236"/>
                  </a:moveTo>
                  <a:lnTo>
                    <a:pt x="37279" y="2236"/>
                  </a:lnTo>
                  <a:cubicBezTo>
                    <a:pt x="36969" y="2396"/>
                    <a:pt x="36650" y="2566"/>
                    <a:pt x="36347" y="2737"/>
                  </a:cubicBezTo>
                  <a:lnTo>
                    <a:pt x="36347" y="2737"/>
                  </a:lnTo>
                  <a:cubicBezTo>
                    <a:pt x="36443" y="2680"/>
                    <a:pt x="36540" y="2619"/>
                    <a:pt x="36636" y="2558"/>
                  </a:cubicBezTo>
                  <a:cubicBezTo>
                    <a:pt x="36731" y="2498"/>
                    <a:pt x="36743" y="2415"/>
                    <a:pt x="36731" y="2343"/>
                  </a:cubicBezTo>
                  <a:cubicBezTo>
                    <a:pt x="36838" y="2320"/>
                    <a:pt x="36934" y="2296"/>
                    <a:pt x="37041" y="2284"/>
                  </a:cubicBezTo>
                  <a:cubicBezTo>
                    <a:pt x="37112" y="2260"/>
                    <a:pt x="37196" y="2248"/>
                    <a:pt x="37279" y="2236"/>
                  </a:cubicBezTo>
                  <a:close/>
                  <a:moveTo>
                    <a:pt x="32481" y="2546"/>
                  </a:moveTo>
                  <a:lnTo>
                    <a:pt x="32481" y="2546"/>
                  </a:lnTo>
                  <a:cubicBezTo>
                    <a:pt x="32457" y="2665"/>
                    <a:pt x="32445" y="2796"/>
                    <a:pt x="32433" y="2939"/>
                  </a:cubicBezTo>
                  <a:cubicBezTo>
                    <a:pt x="32314" y="2986"/>
                    <a:pt x="32195" y="3058"/>
                    <a:pt x="32064" y="3093"/>
                  </a:cubicBezTo>
                  <a:cubicBezTo>
                    <a:pt x="32064" y="3022"/>
                    <a:pt x="32052" y="2951"/>
                    <a:pt x="32028" y="2879"/>
                  </a:cubicBezTo>
                  <a:cubicBezTo>
                    <a:pt x="32028" y="2855"/>
                    <a:pt x="32016" y="2843"/>
                    <a:pt x="31993" y="2843"/>
                  </a:cubicBezTo>
                  <a:cubicBezTo>
                    <a:pt x="32159" y="2736"/>
                    <a:pt x="32326" y="2653"/>
                    <a:pt x="32481" y="2546"/>
                  </a:cubicBezTo>
                  <a:close/>
                  <a:moveTo>
                    <a:pt x="32969" y="3284"/>
                  </a:moveTo>
                  <a:cubicBezTo>
                    <a:pt x="32921" y="3332"/>
                    <a:pt x="32862" y="3367"/>
                    <a:pt x="32814" y="3391"/>
                  </a:cubicBezTo>
                  <a:lnTo>
                    <a:pt x="32814" y="3367"/>
                  </a:lnTo>
                  <a:cubicBezTo>
                    <a:pt x="32862" y="3332"/>
                    <a:pt x="32909" y="3320"/>
                    <a:pt x="32969" y="3284"/>
                  </a:cubicBezTo>
                  <a:close/>
                  <a:moveTo>
                    <a:pt x="31790" y="2974"/>
                  </a:moveTo>
                  <a:lnTo>
                    <a:pt x="31790" y="2974"/>
                  </a:lnTo>
                  <a:cubicBezTo>
                    <a:pt x="31743" y="3070"/>
                    <a:pt x="31743" y="3153"/>
                    <a:pt x="31743" y="3260"/>
                  </a:cubicBezTo>
                  <a:cubicBezTo>
                    <a:pt x="31623" y="3320"/>
                    <a:pt x="31504" y="3379"/>
                    <a:pt x="31373" y="3439"/>
                  </a:cubicBezTo>
                  <a:lnTo>
                    <a:pt x="31373" y="3260"/>
                  </a:lnTo>
                  <a:lnTo>
                    <a:pt x="31373" y="3248"/>
                  </a:lnTo>
                  <a:cubicBezTo>
                    <a:pt x="31504" y="3153"/>
                    <a:pt x="31635" y="3070"/>
                    <a:pt x="31790" y="2974"/>
                  </a:cubicBezTo>
                  <a:close/>
                  <a:moveTo>
                    <a:pt x="31064" y="3439"/>
                  </a:moveTo>
                  <a:lnTo>
                    <a:pt x="31052" y="3582"/>
                  </a:lnTo>
                  <a:cubicBezTo>
                    <a:pt x="30957" y="3629"/>
                    <a:pt x="30850" y="3689"/>
                    <a:pt x="30742" y="3736"/>
                  </a:cubicBezTo>
                  <a:lnTo>
                    <a:pt x="30742" y="3724"/>
                  </a:lnTo>
                  <a:cubicBezTo>
                    <a:pt x="30742" y="3689"/>
                    <a:pt x="30742" y="3677"/>
                    <a:pt x="30731" y="3641"/>
                  </a:cubicBezTo>
                  <a:cubicBezTo>
                    <a:pt x="30838" y="3570"/>
                    <a:pt x="30945" y="3510"/>
                    <a:pt x="31064" y="3439"/>
                  </a:cubicBezTo>
                  <a:close/>
                  <a:moveTo>
                    <a:pt x="32338" y="3570"/>
                  </a:moveTo>
                  <a:lnTo>
                    <a:pt x="32338" y="3594"/>
                  </a:lnTo>
                  <a:lnTo>
                    <a:pt x="32338" y="3629"/>
                  </a:lnTo>
                  <a:cubicBezTo>
                    <a:pt x="32255" y="3677"/>
                    <a:pt x="32147" y="3736"/>
                    <a:pt x="32052" y="3784"/>
                  </a:cubicBezTo>
                  <a:lnTo>
                    <a:pt x="32052" y="3677"/>
                  </a:lnTo>
                  <a:cubicBezTo>
                    <a:pt x="32147" y="3653"/>
                    <a:pt x="32231" y="3617"/>
                    <a:pt x="32338" y="3570"/>
                  </a:cubicBezTo>
                  <a:close/>
                  <a:moveTo>
                    <a:pt x="30385" y="3867"/>
                  </a:moveTo>
                  <a:lnTo>
                    <a:pt x="30385" y="3903"/>
                  </a:lnTo>
                  <a:cubicBezTo>
                    <a:pt x="30350" y="3927"/>
                    <a:pt x="30278" y="3951"/>
                    <a:pt x="30242" y="3975"/>
                  </a:cubicBezTo>
                  <a:cubicBezTo>
                    <a:pt x="30278" y="3951"/>
                    <a:pt x="30350" y="3915"/>
                    <a:pt x="30385" y="3867"/>
                  </a:cubicBezTo>
                  <a:close/>
                  <a:moveTo>
                    <a:pt x="40470" y="2165"/>
                  </a:moveTo>
                  <a:lnTo>
                    <a:pt x="40470" y="2165"/>
                  </a:lnTo>
                  <a:cubicBezTo>
                    <a:pt x="40720" y="2177"/>
                    <a:pt x="40958" y="2189"/>
                    <a:pt x="41208" y="2189"/>
                  </a:cubicBezTo>
                  <a:cubicBezTo>
                    <a:pt x="40303" y="2760"/>
                    <a:pt x="39422" y="3367"/>
                    <a:pt x="38577" y="4010"/>
                  </a:cubicBezTo>
                  <a:cubicBezTo>
                    <a:pt x="39196" y="3463"/>
                    <a:pt x="39803" y="2915"/>
                    <a:pt x="40422" y="2367"/>
                  </a:cubicBezTo>
                  <a:cubicBezTo>
                    <a:pt x="40494" y="2308"/>
                    <a:pt x="40494" y="2224"/>
                    <a:pt x="40470" y="2165"/>
                  </a:cubicBezTo>
                  <a:close/>
                  <a:moveTo>
                    <a:pt x="39172" y="2129"/>
                  </a:moveTo>
                  <a:cubicBezTo>
                    <a:pt x="38362" y="2772"/>
                    <a:pt x="37565" y="3391"/>
                    <a:pt x="36755" y="4022"/>
                  </a:cubicBezTo>
                  <a:cubicBezTo>
                    <a:pt x="37446" y="3415"/>
                    <a:pt x="38100" y="2772"/>
                    <a:pt x="38755" y="2129"/>
                  </a:cubicBezTo>
                  <a:close/>
                  <a:moveTo>
                    <a:pt x="31695" y="3855"/>
                  </a:moveTo>
                  <a:cubicBezTo>
                    <a:pt x="31695" y="3903"/>
                    <a:pt x="31695" y="3951"/>
                    <a:pt x="31683" y="3986"/>
                  </a:cubicBezTo>
                  <a:cubicBezTo>
                    <a:pt x="31576" y="4046"/>
                    <a:pt x="31457" y="4105"/>
                    <a:pt x="31350" y="4165"/>
                  </a:cubicBezTo>
                  <a:cubicBezTo>
                    <a:pt x="31350" y="4153"/>
                    <a:pt x="31373" y="4153"/>
                    <a:pt x="31373" y="4141"/>
                  </a:cubicBezTo>
                  <a:cubicBezTo>
                    <a:pt x="31373" y="4094"/>
                    <a:pt x="31385" y="4034"/>
                    <a:pt x="31385" y="3986"/>
                  </a:cubicBezTo>
                  <a:lnTo>
                    <a:pt x="31695" y="3855"/>
                  </a:lnTo>
                  <a:close/>
                  <a:moveTo>
                    <a:pt x="31052" y="4141"/>
                  </a:moveTo>
                  <a:cubicBezTo>
                    <a:pt x="31052" y="4213"/>
                    <a:pt x="31123" y="4260"/>
                    <a:pt x="31159" y="4272"/>
                  </a:cubicBezTo>
                  <a:cubicBezTo>
                    <a:pt x="31016" y="4367"/>
                    <a:pt x="30861" y="4451"/>
                    <a:pt x="30707" y="4522"/>
                  </a:cubicBezTo>
                  <a:cubicBezTo>
                    <a:pt x="30719" y="4451"/>
                    <a:pt x="30731" y="4356"/>
                    <a:pt x="30731" y="4272"/>
                  </a:cubicBezTo>
                  <a:cubicBezTo>
                    <a:pt x="30850" y="4248"/>
                    <a:pt x="30957" y="4201"/>
                    <a:pt x="31052" y="4141"/>
                  </a:cubicBezTo>
                  <a:close/>
                  <a:moveTo>
                    <a:pt x="30326" y="4475"/>
                  </a:moveTo>
                  <a:cubicBezTo>
                    <a:pt x="30326" y="4570"/>
                    <a:pt x="30326" y="4641"/>
                    <a:pt x="30361" y="4725"/>
                  </a:cubicBezTo>
                  <a:cubicBezTo>
                    <a:pt x="30302" y="4760"/>
                    <a:pt x="30230" y="4808"/>
                    <a:pt x="30171" y="4856"/>
                  </a:cubicBezTo>
                  <a:cubicBezTo>
                    <a:pt x="30183" y="4748"/>
                    <a:pt x="30195" y="4653"/>
                    <a:pt x="30195" y="4534"/>
                  </a:cubicBezTo>
                  <a:cubicBezTo>
                    <a:pt x="30242" y="4522"/>
                    <a:pt x="30290" y="4498"/>
                    <a:pt x="30326" y="4475"/>
                  </a:cubicBezTo>
                  <a:close/>
                  <a:moveTo>
                    <a:pt x="29778" y="4737"/>
                  </a:moveTo>
                  <a:lnTo>
                    <a:pt x="29778" y="4737"/>
                  </a:lnTo>
                  <a:cubicBezTo>
                    <a:pt x="29766" y="4856"/>
                    <a:pt x="29754" y="4963"/>
                    <a:pt x="29766" y="5082"/>
                  </a:cubicBezTo>
                  <a:cubicBezTo>
                    <a:pt x="29588" y="5177"/>
                    <a:pt x="29409" y="5284"/>
                    <a:pt x="29242" y="5391"/>
                  </a:cubicBezTo>
                  <a:cubicBezTo>
                    <a:pt x="29254" y="5320"/>
                    <a:pt x="29254" y="5237"/>
                    <a:pt x="29254" y="5165"/>
                  </a:cubicBezTo>
                  <a:cubicBezTo>
                    <a:pt x="29254" y="5106"/>
                    <a:pt x="29266" y="5034"/>
                    <a:pt x="29266" y="4975"/>
                  </a:cubicBezTo>
                  <a:cubicBezTo>
                    <a:pt x="29421" y="4879"/>
                    <a:pt x="29599" y="4808"/>
                    <a:pt x="29778" y="4737"/>
                  </a:cubicBezTo>
                  <a:close/>
                  <a:moveTo>
                    <a:pt x="28956" y="5106"/>
                  </a:moveTo>
                  <a:lnTo>
                    <a:pt x="28956" y="5106"/>
                  </a:lnTo>
                  <a:cubicBezTo>
                    <a:pt x="28933" y="5260"/>
                    <a:pt x="28945" y="5403"/>
                    <a:pt x="28992" y="5522"/>
                  </a:cubicBezTo>
                  <a:cubicBezTo>
                    <a:pt x="28873" y="5594"/>
                    <a:pt x="28754" y="5653"/>
                    <a:pt x="28635" y="5725"/>
                  </a:cubicBezTo>
                  <a:cubicBezTo>
                    <a:pt x="28671" y="5582"/>
                    <a:pt x="28671" y="5403"/>
                    <a:pt x="28659" y="5237"/>
                  </a:cubicBezTo>
                  <a:cubicBezTo>
                    <a:pt x="28754" y="5189"/>
                    <a:pt x="28861" y="5153"/>
                    <a:pt x="28956" y="5106"/>
                  </a:cubicBezTo>
                  <a:close/>
                  <a:moveTo>
                    <a:pt x="28349" y="5391"/>
                  </a:moveTo>
                  <a:cubicBezTo>
                    <a:pt x="28349" y="5558"/>
                    <a:pt x="28361" y="5701"/>
                    <a:pt x="28421" y="5820"/>
                  </a:cubicBezTo>
                  <a:cubicBezTo>
                    <a:pt x="28421" y="5832"/>
                    <a:pt x="28445" y="5832"/>
                    <a:pt x="28456" y="5832"/>
                  </a:cubicBezTo>
                  <a:cubicBezTo>
                    <a:pt x="28278" y="5939"/>
                    <a:pt x="28099" y="6046"/>
                    <a:pt x="27921" y="6165"/>
                  </a:cubicBezTo>
                  <a:cubicBezTo>
                    <a:pt x="27992" y="5987"/>
                    <a:pt x="28004" y="5760"/>
                    <a:pt x="28004" y="5546"/>
                  </a:cubicBezTo>
                  <a:cubicBezTo>
                    <a:pt x="28052" y="5534"/>
                    <a:pt x="28111" y="5510"/>
                    <a:pt x="28171" y="5475"/>
                  </a:cubicBezTo>
                  <a:lnTo>
                    <a:pt x="28349" y="5391"/>
                  </a:lnTo>
                  <a:close/>
                  <a:moveTo>
                    <a:pt x="45066" y="5963"/>
                  </a:moveTo>
                  <a:lnTo>
                    <a:pt x="45066" y="6284"/>
                  </a:lnTo>
                  <a:lnTo>
                    <a:pt x="45018" y="6332"/>
                  </a:lnTo>
                  <a:lnTo>
                    <a:pt x="45066" y="5963"/>
                  </a:lnTo>
                  <a:close/>
                  <a:moveTo>
                    <a:pt x="44970" y="6653"/>
                  </a:moveTo>
                  <a:cubicBezTo>
                    <a:pt x="44970" y="6665"/>
                    <a:pt x="44970" y="6689"/>
                    <a:pt x="44982" y="6701"/>
                  </a:cubicBezTo>
                  <a:cubicBezTo>
                    <a:pt x="44970" y="6713"/>
                    <a:pt x="44970" y="6749"/>
                    <a:pt x="44958" y="6761"/>
                  </a:cubicBezTo>
                  <a:cubicBezTo>
                    <a:pt x="44958" y="6725"/>
                    <a:pt x="44958" y="6689"/>
                    <a:pt x="44970" y="6653"/>
                  </a:cubicBezTo>
                  <a:close/>
                  <a:moveTo>
                    <a:pt x="27706" y="5737"/>
                  </a:moveTo>
                  <a:cubicBezTo>
                    <a:pt x="27694" y="5891"/>
                    <a:pt x="27694" y="6058"/>
                    <a:pt x="27742" y="6213"/>
                  </a:cubicBezTo>
                  <a:cubicBezTo>
                    <a:pt x="27754" y="6237"/>
                    <a:pt x="27766" y="6249"/>
                    <a:pt x="27802" y="6261"/>
                  </a:cubicBezTo>
                  <a:cubicBezTo>
                    <a:pt x="27373" y="6522"/>
                    <a:pt x="26932" y="6784"/>
                    <a:pt x="26504" y="7058"/>
                  </a:cubicBezTo>
                  <a:cubicBezTo>
                    <a:pt x="26563" y="6820"/>
                    <a:pt x="26575" y="6558"/>
                    <a:pt x="26575" y="6308"/>
                  </a:cubicBezTo>
                  <a:cubicBezTo>
                    <a:pt x="26718" y="6213"/>
                    <a:pt x="26861" y="6130"/>
                    <a:pt x="27028" y="6058"/>
                  </a:cubicBezTo>
                  <a:lnTo>
                    <a:pt x="27028" y="6058"/>
                  </a:lnTo>
                  <a:cubicBezTo>
                    <a:pt x="27016" y="6189"/>
                    <a:pt x="27016" y="6332"/>
                    <a:pt x="27040" y="6463"/>
                  </a:cubicBezTo>
                  <a:cubicBezTo>
                    <a:pt x="27045" y="6519"/>
                    <a:pt x="27088" y="6544"/>
                    <a:pt x="27135" y="6544"/>
                  </a:cubicBezTo>
                  <a:cubicBezTo>
                    <a:pt x="27188" y="6544"/>
                    <a:pt x="27247" y="6513"/>
                    <a:pt x="27266" y="6463"/>
                  </a:cubicBezTo>
                  <a:cubicBezTo>
                    <a:pt x="27302" y="6284"/>
                    <a:pt x="27325" y="6106"/>
                    <a:pt x="27337" y="5915"/>
                  </a:cubicBezTo>
                  <a:cubicBezTo>
                    <a:pt x="27456" y="5856"/>
                    <a:pt x="27587" y="5796"/>
                    <a:pt x="27706" y="5737"/>
                  </a:cubicBezTo>
                  <a:close/>
                  <a:moveTo>
                    <a:pt x="26278" y="6415"/>
                  </a:moveTo>
                  <a:lnTo>
                    <a:pt x="26278" y="6415"/>
                  </a:lnTo>
                  <a:cubicBezTo>
                    <a:pt x="26254" y="6642"/>
                    <a:pt x="26242" y="6880"/>
                    <a:pt x="26266" y="7106"/>
                  </a:cubicBezTo>
                  <a:cubicBezTo>
                    <a:pt x="26266" y="7118"/>
                    <a:pt x="26278" y="7130"/>
                    <a:pt x="26301" y="7142"/>
                  </a:cubicBezTo>
                  <a:cubicBezTo>
                    <a:pt x="26182" y="7225"/>
                    <a:pt x="26063" y="7296"/>
                    <a:pt x="25920" y="7368"/>
                  </a:cubicBezTo>
                  <a:cubicBezTo>
                    <a:pt x="25956" y="7249"/>
                    <a:pt x="25908" y="7142"/>
                    <a:pt x="25908" y="7023"/>
                  </a:cubicBezTo>
                  <a:cubicBezTo>
                    <a:pt x="25897" y="6892"/>
                    <a:pt x="25897" y="6749"/>
                    <a:pt x="25908" y="6606"/>
                  </a:cubicBezTo>
                  <a:cubicBezTo>
                    <a:pt x="26039" y="6546"/>
                    <a:pt x="26159" y="6475"/>
                    <a:pt x="26278" y="6415"/>
                  </a:cubicBezTo>
                  <a:close/>
                  <a:moveTo>
                    <a:pt x="25647" y="6749"/>
                  </a:moveTo>
                  <a:lnTo>
                    <a:pt x="25647" y="6749"/>
                  </a:lnTo>
                  <a:cubicBezTo>
                    <a:pt x="25611" y="6999"/>
                    <a:pt x="25611" y="7296"/>
                    <a:pt x="25766" y="7475"/>
                  </a:cubicBezTo>
                  <a:cubicBezTo>
                    <a:pt x="25647" y="7558"/>
                    <a:pt x="25504" y="7642"/>
                    <a:pt x="25385" y="7713"/>
                  </a:cubicBezTo>
                  <a:cubicBezTo>
                    <a:pt x="25373" y="7642"/>
                    <a:pt x="25361" y="7558"/>
                    <a:pt x="25361" y="7475"/>
                  </a:cubicBezTo>
                  <a:cubicBezTo>
                    <a:pt x="25325" y="7296"/>
                    <a:pt x="25301" y="7106"/>
                    <a:pt x="25266" y="6927"/>
                  </a:cubicBezTo>
                  <a:cubicBezTo>
                    <a:pt x="25385" y="6868"/>
                    <a:pt x="25527" y="6808"/>
                    <a:pt x="25647" y="6749"/>
                  </a:cubicBezTo>
                  <a:close/>
                  <a:moveTo>
                    <a:pt x="25004" y="7058"/>
                  </a:moveTo>
                  <a:cubicBezTo>
                    <a:pt x="25016" y="7201"/>
                    <a:pt x="25016" y="7368"/>
                    <a:pt x="25027" y="7523"/>
                  </a:cubicBezTo>
                  <a:cubicBezTo>
                    <a:pt x="25051" y="7654"/>
                    <a:pt x="25051" y="7773"/>
                    <a:pt x="25075" y="7892"/>
                  </a:cubicBezTo>
                  <a:cubicBezTo>
                    <a:pt x="24968" y="7951"/>
                    <a:pt x="24873" y="8023"/>
                    <a:pt x="24765" y="8082"/>
                  </a:cubicBezTo>
                  <a:cubicBezTo>
                    <a:pt x="24754" y="7975"/>
                    <a:pt x="24718" y="7856"/>
                    <a:pt x="24694" y="7737"/>
                  </a:cubicBezTo>
                  <a:cubicBezTo>
                    <a:pt x="24658" y="7582"/>
                    <a:pt x="24658" y="7427"/>
                    <a:pt x="24670" y="7261"/>
                  </a:cubicBezTo>
                  <a:cubicBezTo>
                    <a:pt x="24670" y="7249"/>
                    <a:pt x="24658" y="7237"/>
                    <a:pt x="24658" y="7225"/>
                  </a:cubicBezTo>
                  <a:cubicBezTo>
                    <a:pt x="24777" y="7165"/>
                    <a:pt x="24896" y="7118"/>
                    <a:pt x="25004" y="7058"/>
                  </a:cubicBezTo>
                  <a:close/>
                  <a:moveTo>
                    <a:pt x="23301" y="7880"/>
                  </a:moveTo>
                  <a:cubicBezTo>
                    <a:pt x="23301" y="7892"/>
                    <a:pt x="23289" y="7904"/>
                    <a:pt x="23289" y="7915"/>
                  </a:cubicBezTo>
                  <a:cubicBezTo>
                    <a:pt x="23289" y="7975"/>
                    <a:pt x="23289" y="8035"/>
                    <a:pt x="23301" y="8094"/>
                  </a:cubicBezTo>
                  <a:cubicBezTo>
                    <a:pt x="23241" y="8046"/>
                    <a:pt x="23170" y="7999"/>
                    <a:pt x="23099" y="7963"/>
                  </a:cubicBezTo>
                  <a:cubicBezTo>
                    <a:pt x="23170" y="7939"/>
                    <a:pt x="23230" y="7904"/>
                    <a:pt x="23301" y="7880"/>
                  </a:cubicBezTo>
                  <a:close/>
                  <a:moveTo>
                    <a:pt x="47328" y="7463"/>
                  </a:moveTo>
                  <a:cubicBezTo>
                    <a:pt x="47352" y="7582"/>
                    <a:pt x="47387" y="7725"/>
                    <a:pt x="47387" y="7892"/>
                  </a:cubicBezTo>
                  <a:cubicBezTo>
                    <a:pt x="47399" y="7951"/>
                    <a:pt x="47423" y="7999"/>
                    <a:pt x="47471" y="8023"/>
                  </a:cubicBezTo>
                  <a:cubicBezTo>
                    <a:pt x="47435" y="8046"/>
                    <a:pt x="47399" y="8082"/>
                    <a:pt x="47352" y="8118"/>
                  </a:cubicBezTo>
                  <a:cubicBezTo>
                    <a:pt x="47316" y="8142"/>
                    <a:pt x="47268" y="8154"/>
                    <a:pt x="47221" y="8189"/>
                  </a:cubicBezTo>
                  <a:cubicBezTo>
                    <a:pt x="47268" y="7951"/>
                    <a:pt x="47316" y="7701"/>
                    <a:pt x="47328" y="7463"/>
                  </a:cubicBezTo>
                  <a:close/>
                  <a:moveTo>
                    <a:pt x="22789" y="8106"/>
                  </a:moveTo>
                  <a:cubicBezTo>
                    <a:pt x="22789" y="8130"/>
                    <a:pt x="22813" y="8130"/>
                    <a:pt x="22849" y="8130"/>
                  </a:cubicBezTo>
                  <a:cubicBezTo>
                    <a:pt x="22860" y="8142"/>
                    <a:pt x="22860" y="8154"/>
                    <a:pt x="22872" y="8154"/>
                  </a:cubicBezTo>
                  <a:cubicBezTo>
                    <a:pt x="22825" y="8154"/>
                    <a:pt x="22801" y="8189"/>
                    <a:pt x="22789" y="8225"/>
                  </a:cubicBezTo>
                  <a:lnTo>
                    <a:pt x="22706" y="8154"/>
                  </a:lnTo>
                  <a:cubicBezTo>
                    <a:pt x="22741" y="8142"/>
                    <a:pt x="22753" y="8130"/>
                    <a:pt x="22789" y="8106"/>
                  </a:cubicBezTo>
                  <a:close/>
                  <a:moveTo>
                    <a:pt x="23134" y="8225"/>
                  </a:moveTo>
                  <a:cubicBezTo>
                    <a:pt x="23170" y="8249"/>
                    <a:pt x="23218" y="8261"/>
                    <a:pt x="23241" y="8273"/>
                  </a:cubicBezTo>
                  <a:cubicBezTo>
                    <a:pt x="23253" y="8281"/>
                    <a:pt x="23264" y="8283"/>
                    <a:pt x="23273" y="8283"/>
                  </a:cubicBezTo>
                  <a:cubicBezTo>
                    <a:pt x="23292" y="8283"/>
                    <a:pt x="23305" y="8273"/>
                    <a:pt x="23313" y="8273"/>
                  </a:cubicBezTo>
                  <a:cubicBezTo>
                    <a:pt x="23313" y="8320"/>
                    <a:pt x="23337" y="8344"/>
                    <a:pt x="23349" y="8392"/>
                  </a:cubicBezTo>
                  <a:cubicBezTo>
                    <a:pt x="23277" y="8332"/>
                    <a:pt x="23218" y="8296"/>
                    <a:pt x="23134" y="8225"/>
                  </a:cubicBezTo>
                  <a:close/>
                  <a:moveTo>
                    <a:pt x="23682" y="7713"/>
                  </a:moveTo>
                  <a:cubicBezTo>
                    <a:pt x="23658" y="7975"/>
                    <a:pt x="23658" y="8296"/>
                    <a:pt x="23718" y="8570"/>
                  </a:cubicBezTo>
                  <a:cubicBezTo>
                    <a:pt x="23682" y="8558"/>
                    <a:pt x="23634" y="8523"/>
                    <a:pt x="23587" y="8511"/>
                  </a:cubicBezTo>
                  <a:cubicBezTo>
                    <a:pt x="23551" y="8320"/>
                    <a:pt x="23515" y="8130"/>
                    <a:pt x="23503" y="7915"/>
                  </a:cubicBezTo>
                  <a:cubicBezTo>
                    <a:pt x="23503" y="7856"/>
                    <a:pt x="23456" y="7832"/>
                    <a:pt x="23408" y="7832"/>
                  </a:cubicBezTo>
                  <a:cubicBezTo>
                    <a:pt x="23503" y="7785"/>
                    <a:pt x="23587" y="7737"/>
                    <a:pt x="23682" y="7713"/>
                  </a:cubicBezTo>
                  <a:close/>
                  <a:moveTo>
                    <a:pt x="24432" y="7344"/>
                  </a:moveTo>
                  <a:lnTo>
                    <a:pt x="24432" y="7344"/>
                  </a:lnTo>
                  <a:cubicBezTo>
                    <a:pt x="24396" y="7642"/>
                    <a:pt x="24396" y="7999"/>
                    <a:pt x="24527" y="8261"/>
                  </a:cubicBezTo>
                  <a:cubicBezTo>
                    <a:pt x="24468" y="8296"/>
                    <a:pt x="24408" y="8332"/>
                    <a:pt x="24361" y="8368"/>
                  </a:cubicBezTo>
                  <a:cubicBezTo>
                    <a:pt x="24373" y="8237"/>
                    <a:pt x="24349" y="8142"/>
                    <a:pt x="24325" y="8011"/>
                  </a:cubicBezTo>
                  <a:cubicBezTo>
                    <a:pt x="24313" y="7844"/>
                    <a:pt x="24313" y="7701"/>
                    <a:pt x="24325" y="7534"/>
                  </a:cubicBezTo>
                  <a:cubicBezTo>
                    <a:pt x="24325" y="7481"/>
                    <a:pt x="24289" y="7454"/>
                    <a:pt x="24252" y="7454"/>
                  </a:cubicBezTo>
                  <a:cubicBezTo>
                    <a:pt x="24215" y="7454"/>
                    <a:pt x="24176" y="7481"/>
                    <a:pt x="24170" y="7534"/>
                  </a:cubicBezTo>
                  <a:cubicBezTo>
                    <a:pt x="24134" y="7796"/>
                    <a:pt x="24075" y="8177"/>
                    <a:pt x="24230" y="8416"/>
                  </a:cubicBezTo>
                  <a:cubicBezTo>
                    <a:pt x="24230" y="8427"/>
                    <a:pt x="24242" y="8427"/>
                    <a:pt x="24254" y="8439"/>
                  </a:cubicBezTo>
                  <a:cubicBezTo>
                    <a:pt x="24170" y="8499"/>
                    <a:pt x="24075" y="8558"/>
                    <a:pt x="23992" y="8606"/>
                  </a:cubicBezTo>
                  <a:cubicBezTo>
                    <a:pt x="23956" y="8475"/>
                    <a:pt x="23932" y="8320"/>
                    <a:pt x="23920" y="8189"/>
                  </a:cubicBezTo>
                  <a:cubicBezTo>
                    <a:pt x="23896" y="7999"/>
                    <a:pt x="23884" y="7796"/>
                    <a:pt x="23896" y="7606"/>
                  </a:cubicBezTo>
                  <a:cubicBezTo>
                    <a:pt x="24063" y="7523"/>
                    <a:pt x="24242" y="7427"/>
                    <a:pt x="24432" y="7344"/>
                  </a:cubicBezTo>
                  <a:close/>
                  <a:moveTo>
                    <a:pt x="21896" y="8535"/>
                  </a:moveTo>
                  <a:lnTo>
                    <a:pt x="21896" y="8535"/>
                  </a:lnTo>
                  <a:cubicBezTo>
                    <a:pt x="21860" y="8606"/>
                    <a:pt x="21848" y="8666"/>
                    <a:pt x="21825" y="8749"/>
                  </a:cubicBezTo>
                  <a:lnTo>
                    <a:pt x="21825" y="8606"/>
                  </a:lnTo>
                  <a:cubicBezTo>
                    <a:pt x="21825" y="8570"/>
                    <a:pt x="21860" y="8547"/>
                    <a:pt x="21896" y="8535"/>
                  </a:cubicBezTo>
                  <a:close/>
                  <a:moveTo>
                    <a:pt x="26099" y="7665"/>
                  </a:moveTo>
                  <a:cubicBezTo>
                    <a:pt x="25539" y="8046"/>
                    <a:pt x="25004" y="8463"/>
                    <a:pt x="24468" y="8880"/>
                  </a:cubicBezTo>
                  <a:cubicBezTo>
                    <a:pt x="24337" y="8832"/>
                    <a:pt x="24182" y="8785"/>
                    <a:pt x="24051" y="8725"/>
                  </a:cubicBezTo>
                  <a:cubicBezTo>
                    <a:pt x="24730" y="8380"/>
                    <a:pt x="25420" y="8023"/>
                    <a:pt x="26099" y="7665"/>
                  </a:cubicBezTo>
                  <a:close/>
                  <a:moveTo>
                    <a:pt x="39767" y="2141"/>
                  </a:moveTo>
                  <a:cubicBezTo>
                    <a:pt x="39886" y="2141"/>
                    <a:pt x="39982" y="2141"/>
                    <a:pt x="40101" y="2153"/>
                  </a:cubicBezTo>
                  <a:cubicBezTo>
                    <a:pt x="37303" y="4558"/>
                    <a:pt x="34374" y="6749"/>
                    <a:pt x="31433" y="8939"/>
                  </a:cubicBezTo>
                  <a:cubicBezTo>
                    <a:pt x="31326" y="8963"/>
                    <a:pt x="31219" y="8987"/>
                    <a:pt x="31123" y="8999"/>
                  </a:cubicBezTo>
                  <a:cubicBezTo>
                    <a:pt x="31016" y="9023"/>
                    <a:pt x="30921" y="9023"/>
                    <a:pt x="30826" y="9035"/>
                  </a:cubicBezTo>
                  <a:cubicBezTo>
                    <a:pt x="33945" y="7070"/>
                    <a:pt x="36898" y="4748"/>
                    <a:pt x="39684" y="2379"/>
                  </a:cubicBezTo>
                  <a:cubicBezTo>
                    <a:pt x="39779" y="2308"/>
                    <a:pt x="39791" y="2212"/>
                    <a:pt x="39767" y="2141"/>
                  </a:cubicBezTo>
                  <a:close/>
                  <a:moveTo>
                    <a:pt x="33743" y="3796"/>
                  </a:moveTo>
                  <a:lnTo>
                    <a:pt x="33743" y="3796"/>
                  </a:lnTo>
                  <a:cubicBezTo>
                    <a:pt x="30861" y="5475"/>
                    <a:pt x="27992" y="7225"/>
                    <a:pt x="25313" y="9166"/>
                  </a:cubicBezTo>
                  <a:cubicBezTo>
                    <a:pt x="25099" y="9106"/>
                    <a:pt x="24885" y="9035"/>
                    <a:pt x="24670" y="8963"/>
                  </a:cubicBezTo>
                  <a:cubicBezTo>
                    <a:pt x="27647" y="7106"/>
                    <a:pt x="30659" y="5415"/>
                    <a:pt x="33743" y="3796"/>
                  </a:cubicBezTo>
                  <a:close/>
                  <a:moveTo>
                    <a:pt x="38303" y="2141"/>
                  </a:moveTo>
                  <a:cubicBezTo>
                    <a:pt x="35291" y="4570"/>
                    <a:pt x="32266" y="6963"/>
                    <a:pt x="29159" y="9261"/>
                  </a:cubicBezTo>
                  <a:cubicBezTo>
                    <a:pt x="28587" y="9332"/>
                    <a:pt x="28004" y="9392"/>
                    <a:pt x="27444" y="9404"/>
                  </a:cubicBezTo>
                  <a:cubicBezTo>
                    <a:pt x="30909" y="7118"/>
                    <a:pt x="34660" y="4927"/>
                    <a:pt x="37743" y="2189"/>
                  </a:cubicBezTo>
                  <a:cubicBezTo>
                    <a:pt x="37934" y="2165"/>
                    <a:pt x="38124" y="2141"/>
                    <a:pt x="38303" y="2141"/>
                  </a:cubicBezTo>
                  <a:close/>
                  <a:moveTo>
                    <a:pt x="34469" y="3879"/>
                  </a:moveTo>
                  <a:lnTo>
                    <a:pt x="34469" y="3879"/>
                  </a:lnTo>
                  <a:cubicBezTo>
                    <a:pt x="31754" y="5618"/>
                    <a:pt x="29171" y="7618"/>
                    <a:pt x="26575" y="9428"/>
                  </a:cubicBezTo>
                  <a:lnTo>
                    <a:pt x="26420" y="9428"/>
                  </a:lnTo>
                  <a:cubicBezTo>
                    <a:pt x="26159" y="9380"/>
                    <a:pt x="25897" y="9320"/>
                    <a:pt x="25647" y="9261"/>
                  </a:cubicBezTo>
                  <a:cubicBezTo>
                    <a:pt x="28635" y="7582"/>
                    <a:pt x="31540" y="5701"/>
                    <a:pt x="34469" y="3879"/>
                  </a:cubicBezTo>
                  <a:close/>
                  <a:moveTo>
                    <a:pt x="46695" y="6854"/>
                  </a:moveTo>
                  <a:cubicBezTo>
                    <a:pt x="46825" y="6854"/>
                    <a:pt x="46938" y="6889"/>
                    <a:pt x="47042" y="6951"/>
                  </a:cubicBezTo>
                  <a:cubicBezTo>
                    <a:pt x="47018" y="7118"/>
                    <a:pt x="46994" y="7284"/>
                    <a:pt x="47018" y="7427"/>
                  </a:cubicBezTo>
                  <a:cubicBezTo>
                    <a:pt x="47018" y="7451"/>
                    <a:pt x="47030" y="7475"/>
                    <a:pt x="47042" y="7499"/>
                  </a:cubicBezTo>
                  <a:cubicBezTo>
                    <a:pt x="46983" y="7773"/>
                    <a:pt x="46935" y="8023"/>
                    <a:pt x="46923" y="8296"/>
                  </a:cubicBezTo>
                  <a:cubicBezTo>
                    <a:pt x="46923" y="8320"/>
                    <a:pt x="46935" y="8332"/>
                    <a:pt x="46935" y="8344"/>
                  </a:cubicBezTo>
                  <a:cubicBezTo>
                    <a:pt x="46744" y="8475"/>
                    <a:pt x="46554" y="8606"/>
                    <a:pt x="46352" y="8773"/>
                  </a:cubicBezTo>
                  <a:cubicBezTo>
                    <a:pt x="45828" y="9189"/>
                    <a:pt x="45280" y="9582"/>
                    <a:pt x="44732" y="9975"/>
                  </a:cubicBezTo>
                  <a:lnTo>
                    <a:pt x="44720" y="9963"/>
                  </a:lnTo>
                  <a:cubicBezTo>
                    <a:pt x="44828" y="9320"/>
                    <a:pt x="44887" y="8677"/>
                    <a:pt x="44958" y="8035"/>
                  </a:cubicBezTo>
                  <a:cubicBezTo>
                    <a:pt x="44970" y="7951"/>
                    <a:pt x="44899" y="7904"/>
                    <a:pt x="44828" y="7892"/>
                  </a:cubicBezTo>
                  <a:cubicBezTo>
                    <a:pt x="45006" y="7737"/>
                    <a:pt x="45197" y="7594"/>
                    <a:pt x="45387" y="7439"/>
                  </a:cubicBezTo>
                  <a:lnTo>
                    <a:pt x="45387" y="7439"/>
                  </a:lnTo>
                  <a:cubicBezTo>
                    <a:pt x="45256" y="8058"/>
                    <a:pt x="45125" y="8666"/>
                    <a:pt x="45018" y="9273"/>
                  </a:cubicBezTo>
                  <a:cubicBezTo>
                    <a:pt x="44989" y="9424"/>
                    <a:pt x="45109" y="9527"/>
                    <a:pt x="45228" y="9527"/>
                  </a:cubicBezTo>
                  <a:cubicBezTo>
                    <a:pt x="45307" y="9527"/>
                    <a:pt x="45385" y="9483"/>
                    <a:pt x="45423" y="9380"/>
                  </a:cubicBezTo>
                  <a:cubicBezTo>
                    <a:pt x="45435" y="9320"/>
                    <a:pt x="45459" y="9249"/>
                    <a:pt x="45482" y="9189"/>
                  </a:cubicBezTo>
                  <a:cubicBezTo>
                    <a:pt x="45494" y="9142"/>
                    <a:pt x="45482" y="9094"/>
                    <a:pt x="45459" y="9070"/>
                  </a:cubicBezTo>
                  <a:cubicBezTo>
                    <a:pt x="45554" y="8475"/>
                    <a:pt x="45625" y="7880"/>
                    <a:pt x="45697" y="7284"/>
                  </a:cubicBezTo>
                  <a:cubicBezTo>
                    <a:pt x="45697" y="7261"/>
                    <a:pt x="45685" y="7249"/>
                    <a:pt x="45685" y="7237"/>
                  </a:cubicBezTo>
                  <a:cubicBezTo>
                    <a:pt x="45756" y="7189"/>
                    <a:pt x="45840" y="7142"/>
                    <a:pt x="45923" y="7106"/>
                  </a:cubicBezTo>
                  <a:lnTo>
                    <a:pt x="45923" y="7106"/>
                  </a:lnTo>
                  <a:cubicBezTo>
                    <a:pt x="45804" y="7665"/>
                    <a:pt x="45685" y="8249"/>
                    <a:pt x="45601" y="8832"/>
                  </a:cubicBezTo>
                  <a:cubicBezTo>
                    <a:pt x="45580" y="8963"/>
                    <a:pt x="45686" y="9053"/>
                    <a:pt x="45791" y="9053"/>
                  </a:cubicBezTo>
                  <a:cubicBezTo>
                    <a:pt x="45859" y="9053"/>
                    <a:pt x="45926" y="9016"/>
                    <a:pt x="45959" y="8928"/>
                  </a:cubicBezTo>
                  <a:cubicBezTo>
                    <a:pt x="45994" y="8797"/>
                    <a:pt x="46030" y="8666"/>
                    <a:pt x="46078" y="8535"/>
                  </a:cubicBezTo>
                  <a:cubicBezTo>
                    <a:pt x="46090" y="8487"/>
                    <a:pt x="46078" y="8439"/>
                    <a:pt x="46042" y="8416"/>
                  </a:cubicBezTo>
                  <a:cubicBezTo>
                    <a:pt x="46113" y="7951"/>
                    <a:pt x="46173" y="7475"/>
                    <a:pt x="46256" y="7011"/>
                  </a:cubicBezTo>
                  <a:lnTo>
                    <a:pt x="46256" y="6963"/>
                  </a:lnTo>
                  <a:cubicBezTo>
                    <a:pt x="46316" y="6939"/>
                    <a:pt x="46375" y="6927"/>
                    <a:pt x="46435" y="6903"/>
                  </a:cubicBezTo>
                  <a:lnTo>
                    <a:pt x="46435" y="6903"/>
                  </a:lnTo>
                  <a:cubicBezTo>
                    <a:pt x="46435" y="7142"/>
                    <a:pt x="46435" y="7404"/>
                    <a:pt x="46399" y="7642"/>
                  </a:cubicBezTo>
                  <a:cubicBezTo>
                    <a:pt x="46375" y="7915"/>
                    <a:pt x="46256" y="8213"/>
                    <a:pt x="46280" y="8487"/>
                  </a:cubicBezTo>
                  <a:cubicBezTo>
                    <a:pt x="46287" y="8554"/>
                    <a:pt x="46341" y="8593"/>
                    <a:pt x="46397" y="8593"/>
                  </a:cubicBezTo>
                  <a:cubicBezTo>
                    <a:pt x="46432" y="8593"/>
                    <a:pt x="46467" y="8578"/>
                    <a:pt x="46494" y="8547"/>
                  </a:cubicBezTo>
                  <a:cubicBezTo>
                    <a:pt x="46649" y="8320"/>
                    <a:pt x="46649" y="7963"/>
                    <a:pt x="46685" y="7701"/>
                  </a:cubicBezTo>
                  <a:cubicBezTo>
                    <a:pt x="46697" y="7415"/>
                    <a:pt x="46685" y="7142"/>
                    <a:pt x="46637" y="6856"/>
                  </a:cubicBezTo>
                  <a:cubicBezTo>
                    <a:pt x="46657" y="6854"/>
                    <a:pt x="46676" y="6854"/>
                    <a:pt x="46695" y="6854"/>
                  </a:cubicBezTo>
                  <a:close/>
                  <a:moveTo>
                    <a:pt x="47471" y="8630"/>
                  </a:moveTo>
                  <a:cubicBezTo>
                    <a:pt x="46661" y="9154"/>
                    <a:pt x="45851" y="9701"/>
                    <a:pt x="45054" y="10273"/>
                  </a:cubicBezTo>
                  <a:cubicBezTo>
                    <a:pt x="45590" y="9868"/>
                    <a:pt x="46101" y="9451"/>
                    <a:pt x="46673" y="9094"/>
                  </a:cubicBezTo>
                  <a:cubicBezTo>
                    <a:pt x="46935" y="8916"/>
                    <a:pt x="47209" y="8749"/>
                    <a:pt x="47471" y="8630"/>
                  </a:cubicBezTo>
                  <a:close/>
                  <a:moveTo>
                    <a:pt x="43042" y="9404"/>
                  </a:moveTo>
                  <a:lnTo>
                    <a:pt x="43042" y="9404"/>
                  </a:lnTo>
                  <a:cubicBezTo>
                    <a:pt x="42982" y="9725"/>
                    <a:pt x="42923" y="10047"/>
                    <a:pt x="42875" y="10380"/>
                  </a:cubicBezTo>
                  <a:lnTo>
                    <a:pt x="42827" y="9570"/>
                  </a:lnTo>
                  <a:cubicBezTo>
                    <a:pt x="42911" y="9511"/>
                    <a:pt x="42982" y="9463"/>
                    <a:pt x="43042" y="9404"/>
                  </a:cubicBezTo>
                  <a:close/>
                  <a:moveTo>
                    <a:pt x="44673" y="8023"/>
                  </a:moveTo>
                  <a:lnTo>
                    <a:pt x="44673" y="8023"/>
                  </a:lnTo>
                  <a:cubicBezTo>
                    <a:pt x="44554" y="8725"/>
                    <a:pt x="44399" y="9439"/>
                    <a:pt x="44316" y="10154"/>
                  </a:cubicBezTo>
                  <a:cubicBezTo>
                    <a:pt x="44316" y="10201"/>
                    <a:pt x="44316" y="10225"/>
                    <a:pt x="44339" y="10261"/>
                  </a:cubicBezTo>
                  <a:lnTo>
                    <a:pt x="43625" y="10749"/>
                  </a:lnTo>
                  <a:lnTo>
                    <a:pt x="43625" y="10713"/>
                  </a:lnTo>
                  <a:lnTo>
                    <a:pt x="43625" y="10690"/>
                  </a:lnTo>
                  <a:cubicBezTo>
                    <a:pt x="43708" y="10154"/>
                    <a:pt x="43780" y="9606"/>
                    <a:pt x="43851" y="9070"/>
                  </a:cubicBezTo>
                  <a:cubicBezTo>
                    <a:pt x="43871" y="8970"/>
                    <a:pt x="43790" y="8895"/>
                    <a:pt x="43714" y="8895"/>
                  </a:cubicBezTo>
                  <a:cubicBezTo>
                    <a:pt x="43700" y="8895"/>
                    <a:pt x="43686" y="8898"/>
                    <a:pt x="43673" y="8904"/>
                  </a:cubicBezTo>
                  <a:cubicBezTo>
                    <a:pt x="43768" y="8808"/>
                    <a:pt x="43887" y="8725"/>
                    <a:pt x="44006" y="8606"/>
                  </a:cubicBezTo>
                  <a:lnTo>
                    <a:pt x="44006" y="8606"/>
                  </a:lnTo>
                  <a:cubicBezTo>
                    <a:pt x="43958" y="8916"/>
                    <a:pt x="43899" y="9213"/>
                    <a:pt x="43851" y="9523"/>
                  </a:cubicBezTo>
                  <a:cubicBezTo>
                    <a:pt x="43815" y="9820"/>
                    <a:pt x="43720" y="10118"/>
                    <a:pt x="43768" y="10440"/>
                  </a:cubicBezTo>
                  <a:cubicBezTo>
                    <a:pt x="43774" y="10486"/>
                    <a:pt x="43822" y="10510"/>
                    <a:pt x="43869" y="10510"/>
                  </a:cubicBezTo>
                  <a:cubicBezTo>
                    <a:pt x="43906" y="10510"/>
                    <a:pt x="43943" y="10495"/>
                    <a:pt x="43958" y="10463"/>
                  </a:cubicBezTo>
                  <a:cubicBezTo>
                    <a:pt x="44101" y="10178"/>
                    <a:pt x="44101" y="9868"/>
                    <a:pt x="44125" y="9570"/>
                  </a:cubicBezTo>
                  <a:cubicBezTo>
                    <a:pt x="44173" y="9189"/>
                    <a:pt x="44208" y="8808"/>
                    <a:pt x="44268" y="8427"/>
                  </a:cubicBezTo>
                  <a:cubicBezTo>
                    <a:pt x="44268" y="8416"/>
                    <a:pt x="44256" y="8416"/>
                    <a:pt x="44256" y="8392"/>
                  </a:cubicBezTo>
                  <a:cubicBezTo>
                    <a:pt x="44399" y="8273"/>
                    <a:pt x="44530" y="8154"/>
                    <a:pt x="44673" y="8023"/>
                  </a:cubicBezTo>
                  <a:close/>
                  <a:moveTo>
                    <a:pt x="20836" y="9737"/>
                  </a:moveTo>
                  <a:cubicBezTo>
                    <a:pt x="20860" y="9761"/>
                    <a:pt x="20848" y="9797"/>
                    <a:pt x="20836" y="9832"/>
                  </a:cubicBezTo>
                  <a:cubicBezTo>
                    <a:pt x="20801" y="10130"/>
                    <a:pt x="20717" y="10487"/>
                    <a:pt x="20777" y="10785"/>
                  </a:cubicBezTo>
                  <a:lnTo>
                    <a:pt x="20682" y="10832"/>
                  </a:lnTo>
                  <a:cubicBezTo>
                    <a:pt x="20682" y="10809"/>
                    <a:pt x="20670" y="10785"/>
                    <a:pt x="20658" y="10761"/>
                  </a:cubicBezTo>
                  <a:cubicBezTo>
                    <a:pt x="20670" y="10511"/>
                    <a:pt x="20682" y="10273"/>
                    <a:pt x="20670" y="10011"/>
                  </a:cubicBezTo>
                  <a:cubicBezTo>
                    <a:pt x="20670" y="9940"/>
                    <a:pt x="20634" y="9892"/>
                    <a:pt x="20598" y="9856"/>
                  </a:cubicBezTo>
                  <a:cubicBezTo>
                    <a:pt x="20670" y="9809"/>
                    <a:pt x="20753" y="9773"/>
                    <a:pt x="20836" y="9737"/>
                  </a:cubicBezTo>
                  <a:close/>
                  <a:moveTo>
                    <a:pt x="43601" y="8983"/>
                  </a:moveTo>
                  <a:cubicBezTo>
                    <a:pt x="43601" y="8984"/>
                    <a:pt x="43601" y="8986"/>
                    <a:pt x="43601" y="8987"/>
                  </a:cubicBezTo>
                  <a:cubicBezTo>
                    <a:pt x="43482" y="9606"/>
                    <a:pt x="43351" y="10201"/>
                    <a:pt x="43232" y="10809"/>
                  </a:cubicBezTo>
                  <a:cubicBezTo>
                    <a:pt x="43220" y="10868"/>
                    <a:pt x="43244" y="10928"/>
                    <a:pt x="43280" y="10975"/>
                  </a:cubicBezTo>
                  <a:cubicBezTo>
                    <a:pt x="43220" y="11011"/>
                    <a:pt x="43161" y="11047"/>
                    <a:pt x="43101" y="11094"/>
                  </a:cubicBezTo>
                  <a:cubicBezTo>
                    <a:pt x="43101" y="11071"/>
                    <a:pt x="43113" y="11071"/>
                    <a:pt x="43113" y="11059"/>
                  </a:cubicBezTo>
                  <a:cubicBezTo>
                    <a:pt x="43125" y="10987"/>
                    <a:pt x="43077" y="10940"/>
                    <a:pt x="43030" y="10940"/>
                  </a:cubicBezTo>
                  <a:cubicBezTo>
                    <a:pt x="43089" y="10380"/>
                    <a:pt x="43161" y="9809"/>
                    <a:pt x="43244" y="9261"/>
                  </a:cubicBezTo>
                  <a:cubicBezTo>
                    <a:pt x="43351" y="9166"/>
                    <a:pt x="43458" y="9094"/>
                    <a:pt x="43554" y="9023"/>
                  </a:cubicBezTo>
                  <a:cubicBezTo>
                    <a:pt x="43575" y="9009"/>
                    <a:pt x="43587" y="8995"/>
                    <a:pt x="43601" y="8983"/>
                  </a:cubicBezTo>
                  <a:close/>
                  <a:moveTo>
                    <a:pt x="42208" y="10047"/>
                  </a:moveTo>
                  <a:lnTo>
                    <a:pt x="42208" y="10047"/>
                  </a:lnTo>
                  <a:cubicBezTo>
                    <a:pt x="42137" y="10428"/>
                    <a:pt x="42053" y="10821"/>
                    <a:pt x="42053" y="11213"/>
                  </a:cubicBezTo>
                  <a:cubicBezTo>
                    <a:pt x="42018" y="10892"/>
                    <a:pt x="41970" y="10582"/>
                    <a:pt x="41899" y="10273"/>
                  </a:cubicBezTo>
                  <a:lnTo>
                    <a:pt x="42208" y="10047"/>
                  </a:lnTo>
                  <a:close/>
                  <a:moveTo>
                    <a:pt x="20205" y="10035"/>
                  </a:moveTo>
                  <a:cubicBezTo>
                    <a:pt x="20205" y="10380"/>
                    <a:pt x="20182" y="10702"/>
                    <a:pt x="20134" y="11023"/>
                  </a:cubicBezTo>
                  <a:cubicBezTo>
                    <a:pt x="20122" y="11071"/>
                    <a:pt x="20134" y="11118"/>
                    <a:pt x="20134" y="11154"/>
                  </a:cubicBezTo>
                  <a:cubicBezTo>
                    <a:pt x="20015" y="11225"/>
                    <a:pt x="19896" y="11297"/>
                    <a:pt x="19789" y="11356"/>
                  </a:cubicBezTo>
                  <a:cubicBezTo>
                    <a:pt x="19812" y="11023"/>
                    <a:pt x="19789" y="10702"/>
                    <a:pt x="19789" y="10368"/>
                  </a:cubicBezTo>
                  <a:cubicBezTo>
                    <a:pt x="19789" y="10332"/>
                    <a:pt x="19777" y="10297"/>
                    <a:pt x="19765" y="10249"/>
                  </a:cubicBezTo>
                  <a:lnTo>
                    <a:pt x="20205" y="10035"/>
                  </a:lnTo>
                  <a:close/>
                  <a:moveTo>
                    <a:pt x="42577" y="9749"/>
                  </a:moveTo>
                  <a:cubicBezTo>
                    <a:pt x="42565" y="10035"/>
                    <a:pt x="42553" y="10297"/>
                    <a:pt x="42530" y="10582"/>
                  </a:cubicBezTo>
                  <a:cubicBezTo>
                    <a:pt x="42530" y="10868"/>
                    <a:pt x="42506" y="11166"/>
                    <a:pt x="42565" y="11428"/>
                  </a:cubicBezTo>
                  <a:cubicBezTo>
                    <a:pt x="42411" y="11523"/>
                    <a:pt x="42268" y="11630"/>
                    <a:pt x="42113" y="11714"/>
                  </a:cubicBezTo>
                  <a:cubicBezTo>
                    <a:pt x="42101" y="11594"/>
                    <a:pt x="42101" y="11487"/>
                    <a:pt x="42089" y="11368"/>
                  </a:cubicBezTo>
                  <a:lnTo>
                    <a:pt x="42089" y="11368"/>
                  </a:lnTo>
                  <a:cubicBezTo>
                    <a:pt x="42113" y="11416"/>
                    <a:pt x="42158" y="11443"/>
                    <a:pt x="42199" y="11443"/>
                  </a:cubicBezTo>
                  <a:cubicBezTo>
                    <a:pt x="42241" y="11443"/>
                    <a:pt x="42280" y="11416"/>
                    <a:pt x="42291" y="11356"/>
                  </a:cubicBezTo>
                  <a:cubicBezTo>
                    <a:pt x="42446" y="10880"/>
                    <a:pt x="42446" y="10332"/>
                    <a:pt x="42470" y="9820"/>
                  </a:cubicBezTo>
                  <a:cubicBezTo>
                    <a:pt x="42506" y="9797"/>
                    <a:pt x="42553" y="9761"/>
                    <a:pt x="42577" y="9749"/>
                  </a:cubicBezTo>
                  <a:close/>
                  <a:moveTo>
                    <a:pt x="19301" y="10511"/>
                  </a:moveTo>
                  <a:cubicBezTo>
                    <a:pt x="19289" y="10856"/>
                    <a:pt x="19241" y="11213"/>
                    <a:pt x="19253" y="11571"/>
                  </a:cubicBezTo>
                  <a:cubicBezTo>
                    <a:pt x="19253" y="11606"/>
                    <a:pt x="19265" y="11654"/>
                    <a:pt x="19289" y="11690"/>
                  </a:cubicBezTo>
                  <a:cubicBezTo>
                    <a:pt x="19217" y="11725"/>
                    <a:pt x="19122" y="11785"/>
                    <a:pt x="19050" y="11833"/>
                  </a:cubicBezTo>
                  <a:lnTo>
                    <a:pt x="19050" y="11702"/>
                  </a:lnTo>
                  <a:lnTo>
                    <a:pt x="19050" y="10880"/>
                  </a:lnTo>
                  <a:cubicBezTo>
                    <a:pt x="19050" y="10773"/>
                    <a:pt x="19003" y="10713"/>
                    <a:pt x="18931" y="10690"/>
                  </a:cubicBezTo>
                  <a:cubicBezTo>
                    <a:pt x="19050" y="10630"/>
                    <a:pt x="19181" y="10571"/>
                    <a:pt x="19301" y="10511"/>
                  </a:cubicBezTo>
                  <a:close/>
                  <a:moveTo>
                    <a:pt x="18598" y="10832"/>
                  </a:moveTo>
                  <a:lnTo>
                    <a:pt x="18598" y="10868"/>
                  </a:lnTo>
                  <a:cubicBezTo>
                    <a:pt x="18586" y="11130"/>
                    <a:pt x="18562" y="11416"/>
                    <a:pt x="18539" y="11690"/>
                  </a:cubicBezTo>
                  <a:cubicBezTo>
                    <a:pt x="18527" y="11868"/>
                    <a:pt x="18503" y="12023"/>
                    <a:pt x="18539" y="12166"/>
                  </a:cubicBezTo>
                  <a:cubicBezTo>
                    <a:pt x="18455" y="12214"/>
                    <a:pt x="18360" y="12285"/>
                    <a:pt x="18253" y="12345"/>
                  </a:cubicBezTo>
                  <a:cubicBezTo>
                    <a:pt x="18288" y="12214"/>
                    <a:pt x="18288" y="12083"/>
                    <a:pt x="18288" y="11952"/>
                  </a:cubicBezTo>
                  <a:cubicBezTo>
                    <a:pt x="18300" y="11654"/>
                    <a:pt x="18324" y="11344"/>
                    <a:pt x="18336" y="11047"/>
                  </a:cubicBezTo>
                  <a:cubicBezTo>
                    <a:pt x="18336" y="11011"/>
                    <a:pt x="18336" y="10987"/>
                    <a:pt x="18324" y="10963"/>
                  </a:cubicBezTo>
                  <a:cubicBezTo>
                    <a:pt x="18408" y="10928"/>
                    <a:pt x="18503" y="10880"/>
                    <a:pt x="18598" y="10832"/>
                  </a:cubicBezTo>
                  <a:close/>
                  <a:moveTo>
                    <a:pt x="41696" y="10428"/>
                  </a:moveTo>
                  <a:cubicBezTo>
                    <a:pt x="41744" y="10940"/>
                    <a:pt x="41768" y="11452"/>
                    <a:pt x="41768" y="11952"/>
                  </a:cubicBezTo>
                  <a:cubicBezTo>
                    <a:pt x="41494" y="12130"/>
                    <a:pt x="41196" y="12321"/>
                    <a:pt x="40910" y="12499"/>
                  </a:cubicBezTo>
                  <a:cubicBezTo>
                    <a:pt x="40946" y="12440"/>
                    <a:pt x="40958" y="12368"/>
                    <a:pt x="40982" y="12309"/>
                  </a:cubicBezTo>
                  <a:cubicBezTo>
                    <a:pt x="40994" y="12261"/>
                    <a:pt x="40982" y="12237"/>
                    <a:pt x="40970" y="12214"/>
                  </a:cubicBezTo>
                  <a:cubicBezTo>
                    <a:pt x="41041" y="11773"/>
                    <a:pt x="41125" y="11309"/>
                    <a:pt x="41148" y="10868"/>
                  </a:cubicBezTo>
                  <a:cubicBezTo>
                    <a:pt x="41220" y="10809"/>
                    <a:pt x="41303" y="10761"/>
                    <a:pt x="41375" y="10702"/>
                  </a:cubicBezTo>
                  <a:lnTo>
                    <a:pt x="41375" y="10702"/>
                  </a:lnTo>
                  <a:lnTo>
                    <a:pt x="41279" y="11368"/>
                  </a:lnTo>
                  <a:cubicBezTo>
                    <a:pt x="41208" y="11594"/>
                    <a:pt x="41101" y="11868"/>
                    <a:pt x="41208" y="12106"/>
                  </a:cubicBezTo>
                  <a:cubicBezTo>
                    <a:pt x="41235" y="12160"/>
                    <a:pt x="41280" y="12191"/>
                    <a:pt x="41328" y="12191"/>
                  </a:cubicBezTo>
                  <a:cubicBezTo>
                    <a:pt x="41365" y="12191"/>
                    <a:pt x="41403" y="12172"/>
                    <a:pt x="41434" y="12130"/>
                  </a:cubicBezTo>
                  <a:cubicBezTo>
                    <a:pt x="41577" y="11928"/>
                    <a:pt x="41553" y="11642"/>
                    <a:pt x="41577" y="11404"/>
                  </a:cubicBezTo>
                  <a:cubicBezTo>
                    <a:pt x="41613" y="11106"/>
                    <a:pt x="41637" y="10797"/>
                    <a:pt x="41684" y="10499"/>
                  </a:cubicBezTo>
                  <a:lnTo>
                    <a:pt x="41684" y="10451"/>
                  </a:lnTo>
                  <a:lnTo>
                    <a:pt x="41696" y="10428"/>
                  </a:lnTo>
                  <a:close/>
                  <a:moveTo>
                    <a:pt x="50769" y="8118"/>
                  </a:moveTo>
                  <a:cubicBezTo>
                    <a:pt x="51031" y="8142"/>
                    <a:pt x="51316" y="8189"/>
                    <a:pt x="51590" y="8237"/>
                  </a:cubicBezTo>
                  <a:cubicBezTo>
                    <a:pt x="49498" y="9583"/>
                    <a:pt x="47495" y="11101"/>
                    <a:pt x="45549" y="12685"/>
                  </a:cubicBezTo>
                  <a:lnTo>
                    <a:pt x="45549" y="12685"/>
                  </a:lnTo>
                  <a:cubicBezTo>
                    <a:pt x="47341" y="11198"/>
                    <a:pt x="49083" y="9640"/>
                    <a:pt x="50769" y="8118"/>
                  </a:cubicBezTo>
                  <a:close/>
                  <a:moveTo>
                    <a:pt x="21420" y="12702"/>
                  </a:moveTo>
                  <a:lnTo>
                    <a:pt x="21420" y="12916"/>
                  </a:lnTo>
                  <a:cubicBezTo>
                    <a:pt x="21420" y="12857"/>
                    <a:pt x="21384" y="12797"/>
                    <a:pt x="21336" y="12761"/>
                  </a:cubicBezTo>
                  <a:cubicBezTo>
                    <a:pt x="21372" y="12737"/>
                    <a:pt x="21396" y="12714"/>
                    <a:pt x="21420" y="12702"/>
                  </a:cubicBezTo>
                  <a:close/>
                  <a:moveTo>
                    <a:pt x="40779" y="11106"/>
                  </a:moveTo>
                  <a:cubicBezTo>
                    <a:pt x="40732" y="11535"/>
                    <a:pt x="40660" y="11964"/>
                    <a:pt x="40553" y="12416"/>
                  </a:cubicBezTo>
                  <a:cubicBezTo>
                    <a:pt x="40529" y="12535"/>
                    <a:pt x="40613" y="12607"/>
                    <a:pt x="40684" y="12618"/>
                  </a:cubicBezTo>
                  <a:cubicBezTo>
                    <a:pt x="40529" y="12726"/>
                    <a:pt x="40351" y="12833"/>
                    <a:pt x="40184" y="12940"/>
                  </a:cubicBezTo>
                  <a:cubicBezTo>
                    <a:pt x="40303" y="12714"/>
                    <a:pt x="40303" y="12464"/>
                    <a:pt x="40327" y="12202"/>
                  </a:cubicBezTo>
                  <a:cubicBezTo>
                    <a:pt x="40375" y="11904"/>
                    <a:pt x="40410" y="11606"/>
                    <a:pt x="40446" y="11333"/>
                  </a:cubicBezTo>
                  <a:cubicBezTo>
                    <a:pt x="40553" y="11249"/>
                    <a:pt x="40672" y="11178"/>
                    <a:pt x="40779" y="11106"/>
                  </a:cubicBezTo>
                  <a:close/>
                  <a:moveTo>
                    <a:pt x="40148" y="11523"/>
                  </a:moveTo>
                  <a:lnTo>
                    <a:pt x="40148" y="11523"/>
                  </a:lnTo>
                  <a:cubicBezTo>
                    <a:pt x="40125" y="11725"/>
                    <a:pt x="40089" y="11940"/>
                    <a:pt x="40041" y="12142"/>
                  </a:cubicBezTo>
                  <a:cubicBezTo>
                    <a:pt x="40017" y="12404"/>
                    <a:pt x="39934" y="12654"/>
                    <a:pt x="39982" y="12892"/>
                  </a:cubicBezTo>
                  <a:cubicBezTo>
                    <a:pt x="40002" y="12942"/>
                    <a:pt x="40046" y="12967"/>
                    <a:pt x="40095" y="12967"/>
                  </a:cubicBezTo>
                  <a:cubicBezTo>
                    <a:pt x="40105" y="12967"/>
                    <a:pt x="40115" y="12966"/>
                    <a:pt x="40125" y="12964"/>
                  </a:cubicBezTo>
                  <a:lnTo>
                    <a:pt x="40125" y="12964"/>
                  </a:lnTo>
                  <a:cubicBezTo>
                    <a:pt x="39958" y="13071"/>
                    <a:pt x="39815" y="13154"/>
                    <a:pt x="39648" y="13261"/>
                  </a:cubicBezTo>
                  <a:lnTo>
                    <a:pt x="39648" y="13238"/>
                  </a:lnTo>
                  <a:cubicBezTo>
                    <a:pt x="39601" y="13035"/>
                    <a:pt x="39708" y="12702"/>
                    <a:pt x="39720" y="12499"/>
                  </a:cubicBezTo>
                  <a:cubicBezTo>
                    <a:pt x="39755" y="12249"/>
                    <a:pt x="39779" y="12011"/>
                    <a:pt x="39803" y="11761"/>
                  </a:cubicBezTo>
                  <a:cubicBezTo>
                    <a:pt x="39922" y="11690"/>
                    <a:pt x="40029" y="11594"/>
                    <a:pt x="40148" y="11523"/>
                  </a:cubicBezTo>
                  <a:close/>
                  <a:moveTo>
                    <a:pt x="13728" y="12976"/>
                  </a:moveTo>
                  <a:cubicBezTo>
                    <a:pt x="13490" y="13118"/>
                    <a:pt x="13240" y="13249"/>
                    <a:pt x="13002" y="13392"/>
                  </a:cubicBezTo>
                  <a:cubicBezTo>
                    <a:pt x="13002" y="13380"/>
                    <a:pt x="12990" y="13369"/>
                    <a:pt x="12978" y="13357"/>
                  </a:cubicBezTo>
                  <a:cubicBezTo>
                    <a:pt x="13228" y="13238"/>
                    <a:pt x="13478" y="13095"/>
                    <a:pt x="13728" y="12976"/>
                  </a:cubicBezTo>
                  <a:close/>
                  <a:moveTo>
                    <a:pt x="17848" y="11202"/>
                  </a:moveTo>
                  <a:lnTo>
                    <a:pt x="17848" y="11202"/>
                  </a:lnTo>
                  <a:cubicBezTo>
                    <a:pt x="17812" y="11452"/>
                    <a:pt x="17800" y="11666"/>
                    <a:pt x="17765" y="11904"/>
                  </a:cubicBezTo>
                  <a:cubicBezTo>
                    <a:pt x="17741" y="12142"/>
                    <a:pt x="17669" y="12392"/>
                    <a:pt x="17860" y="12571"/>
                  </a:cubicBezTo>
                  <a:cubicBezTo>
                    <a:pt x="17872" y="12595"/>
                    <a:pt x="17872" y="12595"/>
                    <a:pt x="17884" y="12595"/>
                  </a:cubicBezTo>
                  <a:cubicBezTo>
                    <a:pt x="17765" y="12666"/>
                    <a:pt x="17634" y="12761"/>
                    <a:pt x="17515" y="12833"/>
                  </a:cubicBezTo>
                  <a:lnTo>
                    <a:pt x="16574" y="13416"/>
                  </a:lnTo>
                  <a:cubicBezTo>
                    <a:pt x="16657" y="13166"/>
                    <a:pt x="16634" y="12904"/>
                    <a:pt x="16657" y="12666"/>
                  </a:cubicBezTo>
                  <a:cubicBezTo>
                    <a:pt x="16669" y="12368"/>
                    <a:pt x="16681" y="12071"/>
                    <a:pt x="16717" y="11785"/>
                  </a:cubicBezTo>
                  <a:cubicBezTo>
                    <a:pt x="16848" y="11714"/>
                    <a:pt x="16979" y="11654"/>
                    <a:pt x="17134" y="11583"/>
                  </a:cubicBezTo>
                  <a:lnTo>
                    <a:pt x="17134" y="11583"/>
                  </a:lnTo>
                  <a:cubicBezTo>
                    <a:pt x="17110" y="11809"/>
                    <a:pt x="17098" y="12023"/>
                    <a:pt x="17086" y="12261"/>
                  </a:cubicBezTo>
                  <a:cubicBezTo>
                    <a:pt x="17038" y="12476"/>
                    <a:pt x="16979" y="12702"/>
                    <a:pt x="17110" y="12892"/>
                  </a:cubicBezTo>
                  <a:cubicBezTo>
                    <a:pt x="17138" y="12935"/>
                    <a:pt x="17193" y="12969"/>
                    <a:pt x="17247" y="12969"/>
                  </a:cubicBezTo>
                  <a:cubicBezTo>
                    <a:pt x="17283" y="12969"/>
                    <a:pt x="17319" y="12954"/>
                    <a:pt x="17348" y="12916"/>
                  </a:cubicBezTo>
                  <a:cubicBezTo>
                    <a:pt x="17503" y="12726"/>
                    <a:pt x="17467" y="12535"/>
                    <a:pt x="17455" y="12297"/>
                  </a:cubicBezTo>
                  <a:cubicBezTo>
                    <a:pt x="17455" y="12023"/>
                    <a:pt x="17443" y="11749"/>
                    <a:pt x="17443" y="11475"/>
                  </a:cubicBezTo>
                  <a:cubicBezTo>
                    <a:pt x="17443" y="11452"/>
                    <a:pt x="17443" y="11428"/>
                    <a:pt x="17431" y="11404"/>
                  </a:cubicBezTo>
                  <a:cubicBezTo>
                    <a:pt x="17562" y="11344"/>
                    <a:pt x="17693" y="11273"/>
                    <a:pt x="17848" y="11202"/>
                  </a:cubicBezTo>
                  <a:close/>
                  <a:moveTo>
                    <a:pt x="39482" y="11999"/>
                  </a:moveTo>
                  <a:cubicBezTo>
                    <a:pt x="39422" y="12285"/>
                    <a:pt x="39374" y="12559"/>
                    <a:pt x="39339" y="12845"/>
                  </a:cubicBezTo>
                  <a:cubicBezTo>
                    <a:pt x="39303" y="13035"/>
                    <a:pt x="39196" y="13297"/>
                    <a:pt x="39398" y="13428"/>
                  </a:cubicBezTo>
                  <a:cubicBezTo>
                    <a:pt x="39303" y="13488"/>
                    <a:pt x="39196" y="13547"/>
                    <a:pt x="39113" y="13607"/>
                  </a:cubicBezTo>
                  <a:cubicBezTo>
                    <a:pt x="39184" y="13416"/>
                    <a:pt x="39184" y="13202"/>
                    <a:pt x="39220" y="12999"/>
                  </a:cubicBezTo>
                  <a:cubicBezTo>
                    <a:pt x="39255" y="12702"/>
                    <a:pt x="39291" y="12392"/>
                    <a:pt x="39339" y="12095"/>
                  </a:cubicBezTo>
                  <a:cubicBezTo>
                    <a:pt x="39374" y="12071"/>
                    <a:pt x="39434" y="12023"/>
                    <a:pt x="39482" y="11999"/>
                  </a:cubicBezTo>
                  <a:close/>
                  <a:moveTo>
                    <a:pt x="16288" y="11975"/>
                  </a:moveTo>
                  <a:cubicBezTo>
                    <a:pt x="16276" y="12202"/>
                    <a:pt x="16253" y="12440"/>
                    <a:pt x="16229" y="12666"/>
                  </a:cubicBezTo>
                  <a:cubicBezTo>
                    <a:pt x="16205" y="12940"/>
                    <a:pt x="16145" y="13202"/>
                    <a:pt x="16205" y="13476"/>
                  </a:cubicBezTo>
                  <a:cubicBezTo>
                    <a:pt x="16217" y="13535"/>
                    <a:pt x="16253" y="13559"/>
                    <a:pt x="16288" y="13571"/>
                  </a:cubicBezTo>
                  <a:cubicBezTo>
                    <a:pt x="16110" y="13678"/>
                    <a:pt x="15931" y="13785"/>
                    <a:pt x="15764" y="13904"/>
                  </a:cubicBezTo>
                  <a:cubicBezTo>
                    <a:pt x="15836" y="13678"/>
                    <a:pt x="15800" y="13428"/>
                    <a:pt x="15800" y="13202"/>
                  </a:cubicBezTo>
                  <a:cubicBezTo>
                    <a:pt x="15800" y="12880"/>
                    <a:pt x="15812" y="12547"/>
                    <a:pt x="15812" y="12214"/>
                  </a:cubicBezTo>
                  <a:cubicBezTo>
                    <a:pt x="15979" y="12142"/>
                    <a:pt x="16133" y="12071"/>
                    <a:pt x="16288" y="11975"/>
                  </a:cubicBezTo>
                  <a:close/>
                  <a:moveTo>
                    <a:pt x="39005" y="12309"/>
                  </a:moveTo>
                  <a:cubicBezTo>
                    <a:pt x="38993" y="12511"/>
                    <a:pt x="38958" y="12737"/>
                    <a:pt x="38922" y="12952"/>
                  </a:cubicBezTo>
                  <a:cubicBezTo>
                    <a:pt x="38886" y="13190"/>
                    <a:pt x="38803" y="13452"/>
                    <a:pt x="38874" y="13690"/>
                  </a:cubicBezTo>
                  <a:cubicBezTo>
                    <a:pt x="38874" y="13714"/>
                    <a:pt x="38886" y="13726"/>
                    <a:pt x="38898" y="13738"/>
                  </a:cubicBezTo>
                  <a:cubicBezTo>
                    <a:pt x="38779" y="13809"/>
                    <a:pt x="38660" y="13892"/>
                    <a:pt x="38529" y="13964"/>
                  </a:cubicBezTo>
                  <a:cubicBezTo>
                    <a:pt x="38624" y="13547"/>
                    <a:pt x="38648" y="13118"/>
                    <a:pt x="38708" y="12714"/>
                  </a:cubicBezTo>
                  <a:cubicBezTo>
                    <a:pt x="38720" y="12642"/>
                    <a:pt x="38684" y="12595"/>
                    <a:pt x="38624" y="12559"/>
                  </a:cubicBezTo>
                  <a:cubicBezTo>
                    <a:pt x="38755" y="12476"/>
                    <a:pt x="38874" y="12404"/>
                    <a:pt x="39005" y="12309"/>
                  </a:cubicBezTo>
                  <a:close/>
                  <a:moveTo>
                    <a:pt x="22420" y="8320"/>
                  </a:moveTo>
                  <a:cubicBezTo>
                    <a:pt x="22634" y="8594"/>
                    <a:pt x="22872" y="8844"/>
                    <a:pt x="23158" y="9035"/>
                  </a:cubicBezTo>
                  <a:cubicBezTo>
                    <a:pt x="22884" y="8892"/>
                    <a:pt x="22670" y="8689"/>
                    <a:pt x="22503" y="8451"/>
                  </a:cubicBezTo>
                  <a:cubicBezTo>
                    <a:pt x="22474" y="8415"/>
                    <a:pt x="22435" y="8400"/>
                    <a:pt x="22397" y="8400"/>
                  </a:cubicBezTo>
                  <a:cubicBezTo>
                    <a:pt x="22311" y="8400"/>
                    <a:pt x="22231" y="8479"/>
                    <a:pt x="22289" y="8570"/>
                  </a:cubicBezTo>
                  <a:cubicBezTo>
                    <a:pt x="23051" y="9856"/>
                    <a:pt x="24623" y="9928"/>
                    <a:pt x="25980" y="10106"/>
                  </a:cubicBezTo>
                  <a:cubicBezTo>
                    <a:pt x="26755" y="10199"/>
                    <a:pt x="27544" y="10272"/>
                    <a:pt x="28325" y="10272"/>
                  </a:cubicBezTo>
                  <a:cubicBezTo>
                    <a:pt x="29152" y="10272"/>
                    <a:pt x="29971" y="10190"/>
                    <a:pt x="30754" y="9963"/>
                  </a:cubicBezTo>
                  <a:cubicBezTo>
                    <a:pt x="30774" y="9967"/>
                    <a:pt x="30794" y="9970"/>
                    <a:pt x="30815" y="9970"/>
                  </a:cubicBezTo>
                  <a:cubicBezTo>
                    <a:pt x="30856" y="9970"/>
                    <a:pt x="30901" y="9959"/>
                    <a:pt x="30957" y="9928"/>
                  </a:cubicBezTo>
                  <a:cubicBezTo>
                    <a:pt x="30981" y="9916"/>
                    <a:pt x="30992" y="9904"/>
                    <a:pt x="31028" y="9868"/>
                  </a:cubicBezTo>
                  <a:cubicBezTo>
                    <a:pt x="31397" y="9737"/>
                    <a:pt x="31766" y="9570"/>
                    <a:pt x="32124" y="9380"/>
                  </a:cubicBezTo>
                  <a:cubicBezTo>
                    <a:pt x="32141" y="9386"/>
                    <a:pt x="32153" y="9389"/>
                    <a:pt x="32165" y="9389"/>
                  </a:cubicBezTo>
                  <a:cubicBezTo>
                    <a:pt x="32177" y="9389"/>
                    <a:pt x="32189" y="9386"/>
                    <a:pt x="32207" y="9380"/>
                  </a:cubicBezTo>
                  <a:cubicBezTo>
                    <a:pt x="32231" y="9368"/>
                    <a:pt x="32243" y="9344"/>
                    <a:pt x="32278" y="9320"/>
                  </a:cubicBezTo>
                  <a:lnTo>
                    <a:pt x="32278" y="9320"/>
                  </a:lnTo>
                  <a:cubicBezTo>
                    <a:pt x="32207" y="10356"/>
                    <a:pt x="32159" y="11404"/>
                    <a:pt x="32112" y="12464"/>
                  </a:cubicBezTo>
                  <a:cubicBezTo>
                    <a:pt x="32100" y="12440"/>
                    <a:pt x="32088" y="12428"/>
                    <a:pt x="32052" y="12428"/>
                  </a:cubicBezTo>
                  <a:cubicBezTo>
                    <a:pt x="31862" y="12428"/>
                    <a:pt x="31862" y="12726"/>
                    <a:pt x="32052" y="12726"/>
                  </a:cubicBezTo>
                  <a:cubicBezTo>
                    <a:pt x="32064" y="12726"/>
                    <a:pt x="32088" y="12714"/>
                    <a:pt x="32100" y="12714"/>
                  </a:cubicBezTo>
                  <a:cubicBezTo>
                    <a:pt x="32088" y="13071"/>
                    <a:pt x="32064" y="13428"/>
                    <a:pt x="32064" y="13785"/>
                  </a:cubicBezTo>
                  <a:cubicBezTo>
                    <a:pt x="32044" y="13726"/>
                    <a:pt x="32001" y="13684"/>
                    <a:pt x="31933" y="13684"/>
                  </a:cubicBezTo>
                  <a:cubicBezTo>
                    <a:pt x="31918" y="13684"/>
                    <a:pt x="31902" y="13686"/>
                    <a:pt x="31885" y="13690"/>
                  </a:cubicBezTo>
                  <a:cubicBezTo>
                    <a:pt x="30971" y="13997"/>
                    <a:pt x="29963" y="14118"/>
                    <a:pt x="28920" y="14118"/>
                  </a:cubicBezTo>
                  <a:cubicBezTo>
                    <a:pt x="26570" y="14118"/>
                    <a:pt x="24037" y="13505"/>
                    <a:pt x="21968" y="13035"/>
                  </a:cubicBezTo>
                  <a:cubicBezTo>
                    <a:pt x="21968" y="12797"/>
                    <a:pt x="21944" y="12571"/>
                    <a:pt x="21944" y="12345"/>
                  </a:cubicBezTo>
                  <a:cubicBezTo>
                    <a:pt x="21991" y="12309"/>
                    <a:pt x="22051" y="12261"/>
                    <a:pt x="22098" y="12237"/>
                  </a:cubicBezTo>
                  <a:cubicBezTo>
                    <a:pt x="22122" y="12214"/>
                    <a:pt x="22146" y="12202"/>
                    <a:pt x="22158" y="12178"/>
                  </a:cubicBezTo>
                  <a:cubicBezTo>
                    <a:pt x="24305" y="12799"/>
                    <a:pt x="26654" y="13313"/>
                    <a:pt x="28953" y="13313"/>
                  </a:cubicBezTo>
                  <a:cubicBezTo>
                    <a:pt x="29917" y="13313"/>
                    <a:pt x="30873" y="13222"/>
                    <a:pt x="31802" y="13011"/>
                  </a:cubicBezTo>
                  <a:cubicBezTo>
                    <a:pt x="31941" y="12977"/>
                    <a:pt x="31877" y="12785"/>
                    <a:pt x="31754" y="12785"/>
                  </a:cubicBezTo>
                  <a:cubicBezTo>
                    <a:pt x="31750" y="12785"/>
                    <a:pt x="31746" y="12785"/>
                    <a:pt x="31743" y="12785"/>
                  </a:cubicBezTo>
                  <a:cubicBezTo>
                    <a:pt x="30851" y="12922"/>
                    <a:pt x="29987" y="12980"/>
                    <a:pt x="29139" y="12980"/>
                  </a:cubicBezTo>
                  <a:cubicBezTo>
                    <a:pt x="26804" y="12980"/>
                    <a:pt x="24584" y="12536"/>
                    <a:pt x="22218" y="12047"/>
                  </a:cubicBezTo>
                  <a:cubicBezTo>
                    <a:pt x="22218" y="11928"/>
                    <a:pt x="22122" y="11821"/>
                    <a:pt x="22027" y="11821"/>
                  </a:cubicBezTo>
                  <a:cubicBezTo>
                    <a:pt x="22146" y="11416"/>
                    <a:pt x="22158" y="11011"/>
                    <a:pt x="22146" y="10582"/>
                  </a:cubicBezTo>
                  <a:cubicBezTo>
                    <a:pt x="22146" y="10178"/>
                    <a:pt x="22063" y="9630"/>
                    <a:pt x="22098" y="9142"/>
                  </a:cubicBezTo>
                  <a:cubicBezTo>
                    <a:pt x="22122" y="9130"/>
                    <a:pt x="22146" y="9094"/>
                    <a:pt x="22158" y="9082"/>
                  </a:cubicBezTo>
                  <a:cubicBezTo>
                    <a:pt x="22325" y="9070"/>
                    <a:pt x="22325" y="8808"/>
                    <a:pt x="22146" y="8808"/>
                  </a:cubicBezTo>
                  <a:cubicBezTo>
                    <a:pt x="22170" y="8666"/>
                    <a:pt x="22229" y="8511"/>
                    <a:pt x="22313" y="8380"/>
                  </a:cubicBezTo>
                  <a:lnTo>
                    <a:pt x="22337" y="8380"/>
                  </a:lnTo>
                  <a:cubicBezTo>
                    <a:pt x="22372" y="8368"/>
                    <a:pt x="22396" y="8356"/>
                    <a:pt x="22420" y="8320"/>
                  </a:cubicBezTo>
                  <a:close/>
                  <a:moveTo>
                    <a:pt x="38446" y="12666"/>
                  </a:moveTo>
                  <a:cubicBezTo>
                    <a:pt x="38386" y="13154"/>
                    <a:pt x="38267" y="13666"/>
                    <a:pt x="38243" y="14142"/>
                  </a:cubicBezTo>
                  <a:cubicBezTo>
                    <a:pt x="38172" y="14190"/>
                    <a:pt x="38089" y="14250"/>
                    <a:pt x="38005" y="14285"/>
                  </a:cubicBezTo>
                  <a:cubicBezTo>
                    <a:pt x="38041" y="14154"/>
                    <a:pt x="38065" y="14023"/>
                    <a:pt x="38089" y="13892"/>
                  </a:cubicBezTo>
                  <a:cubicBezTo>
                    <a:pt x="38124" y="13619"/>
                    <a:pt x="38160" y="13333"/>
                    <a:pt x="38172" y="13059"/>
                  </a:cubicBezTo>
                  <a:cubicBezTo>
                    <a:pt x="38172" y="12964"/>
                    <a:pt x="38112" y="12916"/>
                    <a:pt x="38041" y="12916"/>
                  </a:cubicBezTo>
                  <a:cubicBezTo>
                    <a:pt x="38172" y="12833"/>
                    <a:pt x="38303" y="12737"/>
                    <a:pt x="38446" y="12666"/>
                  </a:cubicBezTo>
                  <a:close/>
                  <a:moveTo>
                    <a:pt x="15407" y="12440"/>
                  </a:moveTo>
                  <a:lnTo>
                    <a:pt x="15407" y="12440"/>
                  </a:lnTo>
                  <a:cubicBezTo>
                    <a:pt x="15383" y="12702"/>
                    <a:pt x="15371" y="12964"/>
                    <a:pt x="15371" y="13214"/>
                  </a:cubicBezTo>
                  <a:cubicBezTo>
                    <a:pt x="15324" y="13488"/>
                    <a:pt x="15252" y="13797"/>
                    <a:pt x="15419" y="14047"/>
                  </a:cubicBezTo>
                  <a:lnTo>
                    <a:pt x="15467" y="14095"/>
                  </a:lnTo>
                  <a:cubicBezTo>
                    <a:pt x="15324" y="14190"/>
                    <a:pt x="15181" y="14273"/>
                    <a:pt x="15050" y="14369"/>
                  </a:cubicBezTo>
                  <a:lnTo>
                    <a:pt x="15050" y="14321"/>
                  </a:lnTo>
                  <a:cubicBezTo>
                    <a:pt x="15110" y="13785"/>
                    <a:pt x="15014" y="13214"/>
                    <a:pt x="14895" y="12702"/>
                  </a:cubicBezTo>
                  <a:cubicBezTo>
                    <a:pt x="15062" y="12607"/>
                    <a:pt x="15240" y="12535"/>
                    <a:pt x="15407" y="12440"/>
                  </a:cubicBezTo>
                  <a:close/>
                  <a:moveTo>
                    <a:pt x="12812" y="13428"/>
                  </a:moveTo>
                  <a:cubicBezTo>
                    <a:pt x="12824" y="13750"/>
                    <a:pt x="12859" y="14083"/>
                    <a:pt x="12883" y="14392"/>
                  </a:cubicBezTo>
                  <a:cubicBezTo>
                    <a:pt x="12728" y="14273"/>
                    <a:pt x="12550" y="14142"/>
                    <a:pt x="12383" y="14011"/>
                  </a:cubicBezTo>
                  <a:cubicBezTo>
                    <a:pt x="12371" y="13892"/>
                    <a:pt x="12347" y="13773"/>
                    <a:pt x="12347" y="13654"/>
                  </a:cubicBezTo>
                  <a:cubicBezTo>
                    <a:pt x="12502" y="13571"/>
                    <a:pt x="12669" y="13499"/>
                    <a:pt x="12812" y="13428"/>
                  </a:cubicBezTo>
                  <a:close/>
                  <a:moveTo>
                    <a:pt x="13169" y="13547"/>
                  </a:moveTo>
                  <a:cubicBezTo>
                    <a:pt x="13181" y="13904"/>
                    <a:pt x="13228" y="14273"/>
                    <a:pt x="13264" y="14631"/>
                  </a:cubicBezTo>
                  <a:cubicBezTo>
                    <a:pt x="13264" y="14631"/>
                    <a:pt x="13240" y="14631"/>
                    <a:pt x="13240" y="14619"/>
                  </a:cubicBezTo>
                  <a:lnTo>
                    <a:pt x="13240" y="14583"/>
                  </a:lnTo>
                  <a:cubicBezTo>
                    <a:pt x="13264" y="14523"/>
                    <a:pt x="13216" y="14488"/>
                    <a:pt x="13169" y="14488"/>
                  </a:cubicBezTo>
                  <a:cubicBezTo>
                    <a:pt x="13121" y="14190"/>
                    <a:pt x="13085" y="13892"/>
                    <a:pt x="13050" y="13595"/>
                  </a:cubicBezTo>
                  <a:cubicBezTo>
                    <a:pt x="13085" y="13595"/>
                    <a:pt x="13121" y="13571"/>
                    <a:pt x="13169" y="13547"/>
                  </a:cubicBezTo>
                  <a:close/>
                  <a:moveTo>
                    <a:pt x="37924" y="13049"/>
                  </a:moveTo>
                  <a:lnTo>
                    <a:pt x="37924" y="13049"/>
                  </a:lnTo>
                  <a:cubicBezTo>
                    <a:pt x="37923" y="13055"/>
                    <a:pt x="37922" y="13062"/>
                    <a:pt x="37922" y="13071"/>
                  </a:cubicBezTo>
                  <a:cubicBezTo>
                    <a:pt x="37886" y="13357"/>
                    <a:pt x="37862" y="13654"/>
                    <a:pt x="37803" y="13928"/>
                  </a:cubicBezTo>
                  <a:cubicBezTo>
                    <a:pt x="37755" y="14131"/>
                    <a:pt x="37684" y="14321"/>
                    <a:pt x="37708" y="14512"/>
                  </a:cubicBezTo>
                  <a:cubicBezTo>
                    <a:pt x="37612" y="14571"/>
                    <a:pt x="37517" y="14642"/>
                    <a:pt x="37410" y="14702"/>
                  </a:cubicBezTo>
                  <a:cubicBezTo>
                    <a:pt x="37517" y="14214"/>
                    <a:pt x="37577" y="13690"/>
                    <a:pt x="37648" y="13214"/>
                  </a:cubicBezTo>
                  <a:cubicBezTo>
                    <a:pt x="37740" y="13163"/>
                    <a:pt x="37832" y="13103"/>
                    <a:pt x="37924" y="13049"/>
                  </a:cubicBezTo>
                  <a:close/>
                  <a:moveTo>
                    <a:pt x="34945" y="14631"/>
                  </a:moveTo>
                  <a:cubicBezTo>
                    <a:pt x="34945" y="14678"/>
                    <a:pt x="34933" y="14702"/>
                    <a:pt x="34933" y="14750"/>
                  </a:cubicBezTo>
                  <a:cubicBezTo>
                    <a:pt x="34910" y="14726"/>
                    <a:pt x="34886" y="14690"/>
                    <a:pt x="34874" y="14666"/>
                  </a:cubicBezTo>
                  <a:cubicBezTo>
                    <a:pt x="34886" y="14666"/>
                    <a:pt x="34910" y="14642"/>
                    <a:pt x="34945" y="14631"/>
                  </a:cubicBezTo>
                  <a:close/>
                  <a:moveTo>
                    <a:pt x="14550" y="12857"/>
                  </a:moveTo>
                  <a:cubicBezTo>
                    <a:pt x="14586" y="13380"/>
                    <a:pt x="14538" y="13892"/>
                    <a:pt x="14586" y="14404"/>
                  </a:cubicBezTo>
                  <a:cubicBezTo>
                    <a:pt x="14586" y="14488"/>
                    <a:pt x="14645" y="14547"/>
                    <a:pt x="14705" y="14583"/>
                  </a:cubicBezTo>
                  <a:cubicBezTo>
                    <a:pt x="14574" y="14678"/>
                    <a:pt x="14455" y="14762"/>
                    <a:pt x="14312" y="14857"/>
                  </a:cubicBezTo>
                  <a:lnTo>
                    <a:pt x="14312" y="14726"/>
                  </a:lnTo>
                  <a:cubicBezTo>
                    <a:pt x="14300" y="14166"/>
                    <a:pt x="14217" y="13607"/>
                    <a:pt x="14157" y="13071"/>
                  </a:cubicBezTo>
                  <a:cubicBezTo>
                    <a:pt x="14288" y="12999"/>
                    <a:pt x="14419" y="12940"/>
                    <a:pt x="14550" y="12857"/>
                  </a:cubicBezTo>
                  <a:close/>
                  <a:moveTo>
                    <a:pt x="34624" y="14762"/>
                  </a:moveTo>
                  <a:cubicBezTo>
                    <a:pt x="34648" y="14821"/>
                    <a:pt x="34671" y="14869"/>
                    <a:pt x="34695" y="14928"/>
                  </a:cubicBezTo>
                  <a:cubicBezTo>
                    <a:pt x="34648" y="14881"/>
                    <a:pt x="34588" y="14845"/>
                    <a:pt x="34541" y="14797"/>
                  </a:cubicBezTo>
                  <a:cubicBezTo>
                    <a:pt x="34576" y="14785"/>
                    <a:pt x="34600" y="14785"/>
                    <a:pt x="34624" y="14762"/>
                  </a:cubicBezTo>
                  <a:close/>
                  <a:moveTo>
                    <a:pt x="13764" y="13249"/>
                  </a:moveTo>
                  <a:cubicBezTo>
                    <a:pt x="13776" y="13785"/>
                    <a:pt x="13764" y="14333"/>
                    <a:pt x="13824" y="14869"/>
                  </a:cubicBezTo>
                  <a:cubicBezTo>
                    <a:pt x="13831" y="14942"/>
                    <a:pt x="13861" y="14997"/>
                    <a:pt x="13905" y="15034"/>
                  </a:cubicBezTo>
                  <a:lnTo>
                    <a:pt x="13905" y="15034"/>
                  </a:lnTo>
                  <a:cubicBezTo>
                    <a:pt x="13843" y="15000"/>
                    <a:pt x="13777" y="14966"/>
                    <a:pt x="13716" y="14928"/>
                  </a:cubicBezTo>
                  <a:lnTo>
                    <a:pt x="13716" y="14916"/>
                  </a:lnTo>
                  <a:cubicBezTo>
                    <a:pt x="13728" y="14821"/>
                    <a:pt x="13693" y="14762"/>
                    <a:pt x="13633" y="14738"/>
                  </a:cubicBezTo>
                  <a:cubicBezTo>
                    <a:pt x="13562" y="14309"/>
                    <a:pt x="13466" y="13857"/>
                    <a:pt x="13407" y="13428"/>
                  </a:cubicBezTo>
                  <a:lnTo>
                    <a:pt x="13764" y="13249"/>
                  </a:lnTo>
                  <a:close/>
                  <a:moveTo>
                    <a:pt x="13968" y="15072"/>
                  </a:moveTo>
                  <a:lnTo>
                    <a:pt x="13968" y="15072"/>
                  </a:lnTo>
                  <a:cubicBezTo>
                    <a:pt x="13979" y="15076"/>
                    <a:pt x="13991" y="15080"/>
                    <a:pt x="14002" y="15083"/>
                  </a:cubicBezTo>
                  <a:lnTo>
                    <a:pt x="14002" y="15095"/>
                  </a:lnTo>
                  <a:cubicBezTo>
                    <a:pt x="13991" y="15087"/>
                    <a:pt x="13980" y="15080"/>
                    <a:pt x="13968" y="15072"/>
                  </a:cubicBezTo>
                  <a:close/>
                  <a:moveTo>
                    <a:pt x="35362" y="14452"/>
                  </a:moveTo>
                  <a:cubicBezTo>
                    <a:pt x="35326" y="14678"/>
                    <a:pt x="35314" y="14904"/>
                    <a:pt x="35314" y="15143"/>
                  </a:cubicBezTo>
                  <a:cubicBezTo>
                    <a:pt x="35303" y="15119"/>
                    <a:pt x="35267" y="15107"/>
                    <a:pt x="35255" y="15095"/>
                  </a:cubicBezTo>
                  <a:cubicBezTo>
                    <a:pt x="35243" y="14916"/>
                    <a:pt x="35207" y="14726"/>
                    <a:pt x="35183" y="14547"/>
                  </a:cubicBezTo>
                  <a:lnTo>
                    <a:pt x="35362" y="14452"/>
                  </a:lnTo>
                  <a:close/>
                  <a:moveTo>
                    <a:pt x="37338" y="13392"/>
                  </a:moveTo>
                  <a:cubicBezTo>
                    <a:pt x="37231" y="13904"/>
                    <a:pt x="37136" y="14404"/>
                    <a:pt x="37100" y="14916"/>
                  </a:cubicBezTo>
                  <a:cubicBezTo>
                    <a:pt x="36874" y="15059"/>
                    <a:pt x="36672" y="15214"/>
                    <a:pt x="36446" y="15357"/>
                  </a:cubicBezTo>
                  <a:cubicBezTo>
                    <a:pt x="36457" y="15166"/>
                    <a:pt x="36481" y="14976"/>
                    <a:pt x="36493" y="14797"/>
                  </a:cubicBezTo>
                  <a:lnTo>
                    <a:pt x="36576" y="13857"/>
                  </a:lnTo>
                  <a:cubicBezTo>
                    <a:pt x="36660" y="13809"/>
                    <a:pt x="36719" y="13785"/>
                    <a:pt x="36791" y="13738"/>
                  </a:cubicBezTo>
                  <a:lnTo>
                    <a:pt x="36791" y="13738"/>
                  </a:lnTo>
                  <a:cubicBezTo>
                    <a:pt x="36707" y="14107"/>
                    <a:pt x="36636" y="14547"/>
                    <a:pt x="36684" y="14928"/>
                  </a:cubicBezTo>
                  <a:cubicBezTo>
                    <a:pt x="36690" y="14997"/>
                    <a:pt x="36744" y="15037"/>
                    <a:pt x="36798" y="15037"/>
                  </a:cubicBezTo>
                  <a:cubicBezTo>
                    <a:pt x="36838" y="15037"/>
                    <a:pt x="36878" y="15015"/>
                    <a:pt x="36898" y="14964"/>
                  </a:cubicBezTo>
                  <a:cubicBezTo>
                    <a:pt x="37017" y="14523"/>
                    <a:pt x="37017" y="14023"/>
                    <a:pt x="37041" y="13571"/>
                  </a:cubicBezTo>
                  <a:cubicBezTo>
                    <a:pt x="37148" y="13511"/>
                    <a:pt x="37255" y="13452"/>
                    <a:pt x="37338" y="13392"/>
                  </a:cubicBezTo>
                  <a:close/>
                  <a:moveTo>
                    <a:pt x="35862" y="14202"/>
                  </a:moveTo>
                  <a:lnTo>
                    <a:pt x="35862" y="14202"/>
                  </a:lnTo>
                  <a:cubicBezTo>
                    <a:pt x="35886" y="14428"/>
                    <a:pt x="35826" y="14738"/>
                    <a:pt x="35826" y="14845"/>
                  </a:cubicBezTo>
                  <a:lnTo>
                    <a:pt x="35779" y="15416"/>
                  </a:lnTo>
                  <a:cubicBezTo>
                    <a:pt x="35672" y="15357"/>
                    <a:pt x="35564" y="15321"/>
                    <a:pt x="35481" y="15250"/>
                  </a:cubicBezTo>
                  <a:cubicBezTo>
                    <a:pt x="35469" y="14976"/>
                    <a:pt x="35433" y="14702"/>
                    <a:pt x="35422" y="14416"/>
                  </a:cubicBezTo>
                  <a:lnTo>
                    <a:pt x="35862" y="14202"/>
                  </a:lnTo>
                  <a:close/>
                  <a:moveTo>
                    <a:pt x="21563" y="9428"/>
                  </a:moveTo>
                  <a:cubicBezTo>
                    <a:pt x="21515" y="9987"/>
                    <a:pt x="21491" y="10571"/>
                    <a:pt x="21456" y="11154"/>
                  </a:cubicBezTo>
                  <a:cubicBezTo>
                    <a:pt x="21420" y="11154"/>
                    <a:pt x="21384" y="11166"/>
                    <a:pt x="21336" y="11190"/>
                  </a:cubicBezTo>
                  <a:cubicBezTo>
                    <a:pt x="19193" y="12654"/>
                    <a:pt x="16979" y="14023"/>
                    <a:pt x="14895" y="15559"/>
                  </a:cubicBezTo>
                  <a:cubicBezTo>
                    <a:pt x="14645" y="15440"/>
                    <a:pt x="14407" y="15321"/>
                    <a:pt x="14169" y="15178"/>
                  </a:cubicBezTo>
                  <a:cubicBezTo>
                    <a:pt x="16503" y="14107"/>
                    <a:pt x="19015" y="12642"/>
                    <a:pt x="21027" y="10999"/>
                  </a:cubicBezTo>
                  <a:cubicBezTo>
                    <a:pt x="21086" y="10999"/>
                    <a:pt x="21158" y="10975"/>
                    <a:pt x="21194" y="10904"/>
                  </a:cubicBezTo>
                  <a:cubicBezTo>
                    <a:pt x="21206" y="10868"/>
                    <a:pt x="21217" y="10821"/>
                    <a:pt x="21229" y="10761"/>
                  </a:cubicBezTo>
                  <a:cubicBezTo>
                    <a:pt x="21253" y="10785"/>
                    <a:pt x="21277" y="10809"/>
                    <a:pt x="21325" y="10809"/>
                  </a:cubicBezTo>
                  <a:cubicBezTo>
                    <a:pt x="21491" y="10809"/>
                    <a:pt x="21491" y="10571"/>
                    <a:pt x="21325" y="10571"/>
                  </a:cubicBezTo>
                  <a:cubicBezTo>
                    <a:pt x="21313" y="10571"/>
                    <a:pt x="21289" y="10582"/>
                    <a:pt x="21277" y="10582"/>
                  </a:cubicBezTo>
                  <a:cubicBezTo>
                    <a:pt x="21313" y="10332"/>
                    <a:pt x="21289" y="10059"/>
                    <a:pt x="21289" y="9832"/>
                  </a:cubicBezTo>
                  <a:cubicBezTo>
                    <a:pt x="21289" y="9701"/>
                    <a:pt x="21206" y="9642"/>
                    <a:pt x="21110" y="9630"/>
                  </a:cubicBezTo>
                  <a:cubicBezTo>
                    <a:pt x="21265" y="9559"/>
                    <a:pt x="21408" y="9487"/>
                    <a:pt x="21563" y="9428"/>
                  </a:cubicBezTo>
                  <a:close/>
                  <a:moveTo>
                    <a:pt x="36315" y="13976"/>
                  </a:moveTo>
                  <a:lnTo>
                    <a:pt x="36219" y="14785"/>
                  </a:lnTo>
                  <a:cubicBezTo>
                    <a:pt x="36195" y="15035"/>
                    <a:pt x="36148" y="15297"/>
                    <a:pt x="36148" y="15547"/>
                  </a:cubicBezTo>
                  <a:cubicBezTo>
                    <a:pt x="36136" y="15571"/>
                    <a:pt x="36124" y="15571"/>
                    <a:pt x="36124" y="15583"/>
                  </a:cubicBezTo>
                  <a:cubicBezTo>
                    <a:pt x="36065" y="15547"/>
                    <a:pt x="36005" y="15535"/>
                    <a:pt x="35945" y="15512"/>
                  </a:cubicBezTo>
                  <a:cubicBezTo>
                    <a:pt x="35969" y="15154"/>
                    <a:pt x="35969" y="14797"/>
                    <a:pt x="35969" y="14440"/>
                  </a:cubicBezTo>
                  <a:cubicBezTo>
                    <a:pt x="35969" y="14345"/>
                    <a:pt x="35981" y="14238"/>
                    <a:pt x="35969" y="14154"/>
                  </a:cubicBezTo>
                  <a:cubicBezTo>
                    <a:pt x="36088" y="14083"/>
                    <a:pt x="36195" y="14035"/>
                    <a:pt x="36315" y="13976"/>
                  </a:cubicBezTo>
                  <a:close/>
                  <a:moveTo>
                    <a:pt x="21432" y="11761"/>
                  </a:moveTo>
                  <a:cubicBezTo>
                    <a:pt x="21444" y="11868"/>
                    <a:pt x="21444" y="11964"/>
                    <a:pt x="21432" y="12083"/>
                  </a:cubicBezTo>
                  <a:cubicBezTo>
                    <a:pt x="19479" y="13214"/>
                    <a:pt x="17800" y="14785"/>
                    <a:pt x="15860" y="15952"/>
                  </a:cubicBezTo>
                  <a:cubicBezTo>
                    <a:pt x="15657" y="15881"/>
                    <a:pt x="15443" y="15809"/>
                    <a:pt x="15240" y="15714"/>
                  </a:cubicBezTo>
                  <a:cubicBezTo>
                    <a:pt x="17396" y="14571"/>
                    <a:pt x="19431" y="13142"/>
                    <a:pt x="21432" y="11761"/>
                  </a:cubicBezTo>
                  <a:close/>
                  <a:moveTo>
                    <a:pt x="42684" y="11952"/>
                  </a:moveTo>
                  <a:lnTo>
                    <a:pt x="42684" y="11952"/>
                  </a:lnTo>
                  <a:cubicBezTo>
                    <a:pt x="40910" y="13249"/>
                    <a:pt x="39160" y="14607"/>
                    <a:pt x="37434" y="15952"/>
                  </a:cubicBezTo>
                  <a:cubicBezTo>
                    <a:pt x="37088" y="15881"/>
                    <a:pt x="36731" y="15797"/>
                    <a:pt x="36398" y="15690"/>
                  </a:cubicBezTo>
                  <a:cubicBezTo>
                    <a:pt x="38577" y="14619"/>
                    <a:pt x="40660" y="13309"/>
                    <a:pt x="42684" y="11952"/>
                  </a:cubicBezTo>
                  <a:close/>
                  <a:moveTo>
                    <a:pt x="51971" y="8296"/>
                  </a:moveTo>
                  <a:cubicBezTo>
                    <a:pt x="52186" y="8332"/>
                    <a:pt x="52424" y="8380"/>
                    <a:pt x="52686" y="8427"/>
                  </a:cubicBezTo>
                  <a:cubicBezTo>
                    <a:pt x="49316" y="10761"/>
                    <a:pt x="45923" y="13202"/>
                    <a:pt x="43006" y="16000"/>
                  </a:cubicBezTo>
                  <a:cubicBezTo>
                    <a:pt x="42986" y="15960"/>
                    <a:pt x="42950" y="15937"/>
                    <a:pt x="42904" y="15937"/>
                  </a:cubicBezTo>
                  <a:cubicBezTo>
                    <a:pt x="42895" y="15937"/>
                    <a:pt x="42885" y="15938"/>
                    <a:pt x="42875" y="15940"/>
                  </a:cubicBezTo>
                  <a:cubicBezTo>
                    <a:pt x="42696" y="15952"/>
                    <a:pt x="42530" y="15988"/>
                    <a:pt x="42351" y="16000"/>
                  </a:cubicBezTo>
                  <a:cubicBezTo>
                    <a:pt x="45506" y="13357"/>
                    <a:pt x="48804" y="10916"/>
                    <a:pt x="51971" y="8296"/>
                  </a:cubicBezTo>
                  <a:close/>
                  <a:moveTo>
                    <a:pt x="49316" y="8082"/>
                  </a:moveTo>
                  <a:lnTo>
                    <a:pt x="49316" y="8082"/>
                  </a:lnTo>
                  <a:cubicBezTo>
                    <a:pt x="45637" y="10451"/>
                    <a:pt x="42208" y="13357"/>
                    <a:pt x="38874" y="16155"/>
                  </a:cubicBezTo>
                  <a:cubicBezTo>
                    <a:pt x="38601" y="16119"/>
                    <a:pt x="38303" y="16095"/>
                    <a:pt x="37993" y="16047"/>
                  </a:cubicBezTo>
                  <a:cubicBezTo>
                    <a:pt x="41518" y="13333"/>
                    <a:pt x="45149" y="10797"/>
                    <a:pt x="48733" y="8177"/>
                  </a:cubicBezTo>
                  <a:cubicBezTo>
                    <a:pt x="48935" y="8130"/>
                    <a:pt x="49126" y="8094"/>
                    <a:pt x="49316" y="8082"/>
                  </a:cubicBezTo>
                  <a:close/>
                  <a:moveTo>
                    <a:pt x="44796" y="13303"/>
                  </a:moveTo>
                  <a:lnTo>
                    <a:pt x="44796" y="13303"/>
                  </a:lnTo>
                  <a:cubicBezTo>
                    <a:pt x="43680" y="14227"/>
                    <a:pt x="42582" y="15168"/>
                    <a:pt x="41494" y="16107"/>
                  </a:cubicBezTo>
                  <a:cubicBezTo>
                    <a:pt x="41339" y="16119"/>
                    <a:pt x="41172" y="16131"/>
                    <a:pt x="41029" y="16155"/>
                  </a:cubicBezTo>
                  <a:cubicBezTo>
                    <a:pt x="42306" y="15266"/>
                    <a:pt x="43563" y="14304"/>
                    <a:pt x="44796" y="13303"/>
                  </a:cubicBezTo>
                  <a:close/>
                  <a:moveTo>
                    <a:pt x="49948" y="8060"/>
                  </a:moveTo>
                  <a:cubicBezTo>
                    <a:pt x="50091" y="8060"/>
                    <a:pt x="50236" y="8074"/>
                    <a:pt x="50376" y="8082"/>
                  </a:cubicBezTo>
                  <a:cubicBezTo>
                    <a:pt x="46923" y="10582"/>
                    <a:pt x="43327" y="13249"/>
                    <a:pt x="40256" y="16190"/>
                  </a:cubicBezTo>
                  <a:cubicBezTo>
                    <a:pt x="40172" y="16198"/>
                    <a:pt x="40086" y="16201"/>
                    <a:pt x="39999" y="16201"/>
                  </a:cubicBezTo>
                  <a:cubicBezTo>
                    <a:pt x="39824" y="16201"/>
                    <a:pt x="39644" y="16190"/>
                    <a:pt x="39470" y="16190"/>
                  </a:cubicBezTo>
                  <a:cubicBezTo>
                    <a:pt x="42815" y="13380"/>
                    <a:pt x="46363" y="10821"/>
                    <a:pt x="49757" y="8070"/>
                  </a:cubicBezTo>
                  <a:cubicBezTo>
                    <a:pt x="49819" y="8063"/>
                    <a:pt x="49883" y="8060"/>
                    <a:pt x="49948" y="8060"/>
                  </a:cubicBezTo>
                  <a:close/>
                  <a:moveTo>
                    <a:pt x="21420" y="12952"/>
                  </a:moveTo>
                  <a:cubicBezTo>
                    <a:pt x="21420" y="13059"/>
                    <a:pt x="21420" y="13178"/>
                    <a:pt x="21396" y="13273"/>
                  </a:cubicBezTo>
                  <a:cubicBezTo>
                    <a:pt x="20658" y="13690"/>
                    <a:pt x="20003" y="14381"/>
                    <a:pt x="19336" y="14881"/>
                  </a:cubicBezTo>
                  <a:cubicBezTo>
                    <a:pt x="18705" y="15357"/>
                    <a:pt x="18062" y="15821"/>
                    <a:pt x="17407" y="16286"/>
                  </a:cubicBezTo>
                  <a:cubicBezTo>
                    <a:pt x="17145" y="16274"/>
                    <a:pt x="16872" y="16226"/>
                    <a:pt x="16598" y="16178"/>
                  </a:cubicBezTo>
                  <a:cubicBezTo>
                    <a:pt x="16467" y="16155"/>
                    <a:pt x="16336" y="16107"/>
                    <a:pt x="16217" y="16071"/>
                  </a:cubicBezTo>
                  <a:cubicBezTo>
                    <a:pt x="17979" y="15381"/>
                    <a:pt x="19467" y="14154"/>
                    <a:pt x="20979" y="13023"/>
                  </a:cubicBezTo>
                  <a:cubicBezTo>
                    <a:pt x="21015" y="13095"/>
                    <a:pt x="21086" y="13178"/>
                    <a:pt x="21194" y="13178"/>
                  </a:cubicBezTo>
                  <a:cubicBezTo>
                    <a:pt x="21336" y="13178"/>
                    <a:pt x="21420" y="13071"/>
                    <a:pt x="21420" y="12952"/>
                  </a:cubicBezTo>
                  <a:close/>
                  <a:moveTo>
                    <a:pt x="21384" y="13904"/>
                  </a:moveTo>
                  <a:cubicBezTo>
                    <a:pt x="21384" y="14083"/>
                    <a:pt x="21372" y="14261"/>
                    <a:pt x="21372" y="14440"/>
                  </a:cubicBezTo>
                  <a:cubicBezTo>
                    <a:pt x="20955" y="14666"/>
                    <a:pt x="20563" y="15023"/>
                    <a:pt x="20229" y="15285"/>
                  </a:cubicBezTo>
                  <a:cubicBezTo>
                    <a:pt x="19777" y="15631"/>
                    <a:pt x="19301" y="15940"/>
                    <a:pt x="18884" y="16309"/>
                  </a:cubicBezTo>
                  <a:lnTo>
                    <a:pt x="18003" y="16309"/>
                  </a:lnTo>
                  <a:cubicBezTo>
                    <a:pt x="18634" y="15928"/>
                    <a:pt x="19241" y="15524"/>
                    <a:pt x="19836" y="15083"/>
                  </a:cubicBezTo>
                  <a:cubicBezTo>
                    <a:pt x="20324" y="14702"/>
                    <a:pt x="20920" y="14333"/>
                    <a:pt x="21384" y="13904"/>
                  </a:cubicBezTo>
                  <a:close/>
                  <a:moveTo>
                    <a:pt x="21372" y="15095"/>
                  </a:moveTo>
                  <a:cubicBezTo>
                    <a:pt x="21372" y="15535"/>
                    <a:pt x="21372" y="15976"/>
                    <a:pt x="21360" y="16417"/>
                  </a:cubicBezTo>
                  <a:cubicBezTo>
                    <a:pt x="21268" y="16338"/>
                    <a:pt x="21158" y="16294"/>
                    <a:pt x="21047" y="16294"/>
                  </a:cubicBezTo>
                  <a:cubicBezTo>
                    <a:pt x="20972" y="16294"/>
                    <a:pt x="20896" y="16314"/>
                    <a:pt x="20825" y="16357"/>
                  </a:cubicBezTo>
                  <a:cubicBezTo>
                    <a:pt x="20801" y="16345"/>
                    <a:pt x="20777" y="16333"/>
                    <a:pt x="20741" y="16333"/>
                  </a:cubicBezTo>
                  <a:cubicBezTo>
                    <a:pt x="20622" y="16333"/>
                    <a:pt x="20527" y="16333"/>
                    <a:pt x="20408" y="16309"/>
                  </a:cubicBezTo>
                  <a:cubicBezTo>
                    <a:pt x="20598" y="16166"/>
                    <a:pt x="20777" y="15988"/>
                    <a:pt x="20920" y="15809"/>
                  </a:cubicBezTo>
                  <a:lnTo>
                    <a:pt x="20920" y="15809"/>
                  </a:lnTo>
                  <a:cubicBezTo>
                    <a:pt x="20860" y="15916"/>
                    <a:pt x="20920" y="16155"/>
                    <a:pt x="21134" y="16155"/>
                  </a:cubicBezTo>
                  <a:cubicBezTo>
                    <a:pt x="21420" y="16155"/>
                    <a:pt x="21432" y="15702"/>
                    <a:pt x="21134" y="15702"/>
                  </a:cubicBezTo>
                  <a:cubicBezTo>
                    <a:pt x="21075" y="15702"/>
                    <a:pt x="21027" y="15738"/>
                    <a:pt x="20979" y="15762"/>
                  </a:cubicBezTo>
                  <a:cubicBezTo>
                    <a:pt x="21027" y="15714"/>
                    <a:pt x="21075" y="15678"/>
                    <a:pt x="21098" y="15631"/>
                  </a:cubicBezTo>
                  <a:cubicBezTo>
                    <a:pt x="21166" y="15543"/>
                    <a:pt x="21076" y="15448"/>
                    <a:pt x="20995" y="15448"/>
                  </a:cubicBezTo>
                  <a:cubicBezTo>
                    <a:pt x="20977" y="15448"/>
                    <a:pt x="20959" y="15453"/>
                    <a:pt x="20944" y="15464"/>
                  </a:cubicBezTo>
                  <a:cubicBezTo>
                    <a:pt x="20551" y="15678"/>
                    <a:pt x="20205" y="16000"/>
                    <a:pt x="19884" y="16309"/>
                  </a:cubicBezTo>
                  <a:lnTo>
                    <a:pt x="19515" y="16309"/>
                  </a:lnTo>
                  <a:cubicBezTo>
                    <a:pt x="19896" y="16071"/>
                    <a:pt x="20265" y="15821"/>
                    <a:pt x="20646" y="15571"/>
                  </a:cubicBezTo>
                  <a:cubicBezTo>
                    <a:pt x="20860" y="15416"/>
                    <a:pt x="21134" y="15250"/>
                    <a:pt x="21372" y="15095"/>
                  </a:cubicBezTo>
                  <a:close/>
                  <a:moveTo>
                    <a:pt x="21360" y="16750"/>
                  </a:moveTo>
                  <a:lnTo>
                    <a:pt x="21360" y="17190"/>
                  </a:lnTo>
                  <a:cubicBezTo>
                    <a:pt x="21339" y="17158"/>
                    <a:pt x="21301" y="17141"/>
                    <a:pt x="21261" y="17141"/>
                  </a:cubicBezTo>
                  <a:cubicBezTo>
                    <a:pt x="21212" y="17141"/>
                    <a:pt x="21160" y="17167"/>
                    <a:pt x="21134" y="17226"/>
                  </a:cubicBezTo>
                  <a:lnTo>
                    <a:pt x="21134" y="17238"/>
                  </a:lnTo>
                  <a:cubicBezTo>
                    <a:pt x="21134" y="17107"/>
                    <a:pt x="21122" y="16952"/>
                    <a:pt x="21098" y="16821"/>
                  </a:cubicBezTo>
                  <a:cubicBezTo>
                    <a:pt x="21194" y="16809"/>
                    <a:pt x="21277" y="16786"/>
                    <a:pt x="21360" y="16750"/>
                  </a:cubicBezTo>
                  <a:close/>
                  <a:moveTo>
                    <a:pt x="20860" y="19393"/>
                  </a:moveTo>
                  <a:cubicBezTo>
                    <a:pt x="20896" y="19393"/>
                    <a:pt x="20932" y="19405"/>
                    <a:pt x="20967" y="19405"/>
                  </a:cubicBezTo>
                  <a:cubicBezTo>
                    <a:pt x="20884" y="19619"/>
                    <a:pt x="20789" y="19810"/>
                    <a:pt x="20717" y="20024"/>
                  </a:cubicBezTo>
                  <a:cubicBezTo>
                    <a:pt x="20765" y="19810"/>
                    <a:pt x="20825" y="19607"/>
                    <a:pt x="20860" y="19393"/>
                  </a:cubicBezTo>
                  <a:close/>
                  <a:moveTo>
                    <a:pt x="33719" y="21822"/>
                  </a:moveTo>
                  <a:cubicBezTo>
                    <a:pt x="33731" y="21846"/>
                    <a:pt x="33767" y="21870"/>
                    <a:pt x="33779" y="21893"/>
                  </a:cubicBezTo>
                  <a:cubicBezTo>
                    <a:pt x="33767" y="21881"/>
                    <a:pt x="33743" y="21881"/>
                    <a:pt x="33719" y="21870"/>
                  </a:cubicBezTo>
                  <a:lnTo>
                    <a:pt x="33719" y="21822"/>
                  </a:lnTo>
                  <a:close/>
                  <a:moveTo>
                    <a:pt x="33814" y="21453"/>
                  </a:moveTo>
                  <a:lnTo>
                    <a:pt x="33814" y="21453"/>
                  </a:lnTo>
                  <a:cubicBezTo>
                    <a:pt x="33945" y="21536"/>
                    <a:pt x="34100" y="21608"/>
                    <a:pt x="34243" y="21691"/>
                  </a:cubicBezTo>
                  <a:cubicBezTo>
                    <a:pt x="34219" y="21727"/>
                    <a:pt x="34219" y="21786"/>
                    <a:pt x="34255" y="21834"/>
                  </a:cubicBezTo>
                  <a:cubicBezTo>
                    <a:pt x="34362" y="21953"/>
                    <a:pt x="34481" y="22084"/>
                    <a:pt x="34588" y="22203"/>
                  </a:cubicBezTo>
                  <a:cubicBezTo>
                    <a:pt x="34517" y="22179"/>
                    <a:pt x="34421" y="22143"/>
                    <a:pt x="34350" y="22120"/>
                  </a:cubicBezTo>
                  <a:cubicBezTo>
                    <a:pt x="34362" y="22084"/>
                    <a:pt x="34350" y="22072"/>
                    <a:pt x="34326" y="22048"/>
                  </a:cubicBezTo>
                  <a:cubicBezTo>
                    <a:pt x="34183" y="21834"/>
                    <a:pt x="33993" y="21643"/>
                    <a:pt x="33814" y="21453"/>
                  </a:cubicBezTo>
                  <a:close/>
                  <a:moveTo>
                    <a:pt x="34671" y="21870"/>
                  </a:moveTo>
                  <a:cubicBezTo>
                    <a:pt x="34814" y="21929"/>
                    <a:pt x="34957" y="21965"/>
                    <a:pt x="35088" y="22012"/>
                  </a:cubicBezTo>
                  <a:cubicBezTo>
                    <a:pt x="35076" y="22048"/>
                    <a:pt x="35064" y="22072"/>
                    <a:pt x="35088" y="22120"/>
                  </a:cubicBezTo>
                  <a:cubicBezTo>
                    <a:pt x="35172" y="22227"/>
                    <a:pt x="35255" y="22346"/>
                    <a:pt x="35362" y="22465"/>
                  </a:cubicBezTo>
                  <a:cubicBezTo>
                    <a:pt x="35267" y="22441"/>
                    <a:pt x="35195" y="22417"/>
                    <a:pt x="35124" y="22382"/>
                  </a:cubicBezTo>
                  <a:cubicBezTo>
                    <a:pt x="34993" y="22191"/>
                    <a:pt x="34838" y="22024"/>
                    <a:pt x="34671" y="21870"/>
                  </a:cubicBezTo>
                  <a:close/>
                  <a:moveTo>
                    <a:pt x="33779" y="15119"/>
                  </a:moveTo>
                  <a:cubicBezTo>
                    <a:pt x="35407" y="16556"/>
                    <a:pt x="37339" y="17178"/>
                    <a:pt x="39333" y="17178"/>
                  </a:cubicBezTo>
                  <a:cubicBezTo>
                    <a:pt x="40445" y="17178"/>
                    <a:pt x="41576" y="16985"/>
                    <a:pt x="42684" y="16631"/>
                  </a:cubicBezTo>
                  <a:cubicBezTo>
                    <a:pt x="42708" y="16631"/>
                    <a:pt x="42744" y="16631"/>
                    <a:pt x="42768" y="16607"/>
                  </a:cubicBezTo>
                  <a:cubicBezTo>
                    <a:pt x="42780" y="16607"/>
                    <a:pt x="42780" y="16595"/>
                    <a:pt x="42803" y="16595"/>
                  </a:cubicBezTo>
                  <a:cubicBezTo>
                    <a:pt x="42851" y="16583"/>
                    <a:pt x="42911" y="16571"/>
                    <a:pt x="42946" y="16547"/>
                  </a:cubicBezTo>
                  <a:lnTo>
                    <a:pt x="42946" y="16547"/>
                  </a:lnTo>
                  <a:cubicBezTo>
                    <a:pt x="42815" y="18167"/>
                    <a:pt x="42744" y="19798"/>
                    <a:pt x="42696" y="21429"/>
                  </a:cubicBezTo>
                  <a:cubicBezTo>
                    <a:pt x="42684" y="21381"/>
                    <a:pt x="42649" y="21358"/>
                    <a:pt x="42589" y="21358"/>
                  </a:cubicBezTo>
                  <a:cubicBezTo>
                    <a:pt x="42307" y="21334"/>
                    <a:pt x="42022" y="21326"/>
                    <a:pt x="41735" y="21326"/>
                  </a:cubicBezTo>
                  <a:cubicBezTo>
                    <a:pt x="41160" y="21326"/>
                    <a:pt x="40581" y="21358"/>
                    <a:pt x="40017" y="21358"/>
                  </a:cubicBezTo>
                  <a:cubicBezTo>
                    <a:pt x="39851" y="21358"/>
                    <a:pt x="39851" y="21608"/>
                    <a:pt x="40017" y="21608"/>
                  </a:cubicBezTo>
                  <a:cubicBezTo>
                    <a:pt x="40531" y="21622"/>
                    <a:pt x="41058" y="21645"/>
                    <a:pt x="41582" y="21645"/>
                  </a:cubicBezTo>
                  <a:cubicBezTo>
                    <a:pt x="41920" y="21645"/>
                    <a:pt x="42257" y="21636"/>
                    <a:pt x="42589" y="21608"/>
                  </a:cubicBezTo>
                  <a:cubicBezTo>
                    <a:pt x="42649" y="21608"/>
                    <a:pt x="42684" y="21584"/>
                    <a:pt x="42696" y="21536"/>
                  </a:cubicBezTo>
                  <a:lnTo>
                    <a:pt x="42696" y="21536"/>
                  </a:lnTo>
                  <a:cubicBezTo>
                    <a:pt x="42684" y="21881"/>
                    <a:pt x="42684" y="22227"/>
                    <a:pt x="42684" y="22548"/>
                  </a:cubicBezTo>
                  <a:cubicBezTo>
                    <a:pt x="39636" y="22274"/>
                    <a:pt x="36672" y="22203"/>
                    <a:pt x="33743" y="21250"/>
                  </a:cubicBezTo>
                  <a:cubicBezTo>
                    <a:pt x="33767" y="20691"/>
                    <a:pt x="33767" y="20119"/>
                    <a:pt x="33767" y="19560"/>
                  </a:cubicBezTo>
                  <a:cubicBezTo>
                    <a:pt x="33755" y="18119"/>
                    <a:pt x="33386" y="16524"/>
                    <a:pt x="33779" y="15119"/>
                  </a:cubicBezTo>
                  <a:close/>
                  <a:moveTo>
                    <a:pt x="35338" y="22084"/>
                  </a:moveTo>
                  <a:cubicBezTo>
                    <a:pt x="35774" y="22199"/>
                    <a:pt x="36216" y="22286"/>
                    <a:pt x="36664" y="22360"/>
                  </a:cubicBezTo>
                  <a:lnTo>
                    <a:pt x="36664" y="22360"/>
                  </a:lnTo>
                  <a:cubicBezTo>
                    <a:pt x="36609" y="22372"/>
                    <a:pt x="36559" y="22439"/>
                    <a:pt x="36600" y="22489"/>
                  </a:cubicBezTo>
                  <a:cubicBezTo>
                    <a:pt x="36684" y="22608"/>
                    <a:pt x="36791" y="22751"/>
                    <a:pt x="36910" y="22905"/>
                  </a:cubicBezTo>
                  <a:cubicBezTo>
                    <a:pt x="36791" y="22870"/>
                    <a:pt x="36672" y="22846"/>
                    <a:pt x="36565" y="22810"/>
                  </a:cubicBezTo>
                  <a:cubicBezTo>
                    <a:pt x="36517" y="22774"/>
                    <a:pt x="36481" y="22739"/>
                    <a:pt x="36410" y="22691"/>
                  </a:cubicBezTo>
                  <a:cubicBezTo>
                    <a:pt x="36255" y="22560"/>
                    <a:pt x="36112" y="22393"/>
                    <a:pt x="35981" y="22251"/>
                  </a:cubicBezTo>
                  <a:cubicBezTo>
                    <a:pt x="35974" y="22240"/>
                    <a:pt x="35965" y="22236"/>
                    <a:pt x="35955" y="22236"/>
                  </a:cubicBezTo>
                  <a:cubicBezTo>
                    <a:pt x="35929" y="22236"/>
                    <a:pt x="35901" y="22264"/>
                    <a:pt x="35910" y="22298"/>
                  </a:cubicBezTo>
                  <a:cubicBezTo>
                    <a:pt x="35957" y="22429"/>
                    <a:pt x="36017" y="22560"/>
                    <a:pt x="36100" y="22691"/>
                  </a:cubicBezTo>
                  <a:lnTo>
                    <a:pt x="35791" y="22608"/>
                  </a:lnTo>
                  <a:cubicBezTo>
                    <a:pt x="35731" y="22536"/>
                    <a:pt x="35660" y="22477"/>
                    <a:pt x="35600" y="22393"/>
                  </a:cubicBezTo>
                  <a:cubicBezTo>
                    <a:pt x="35505" y="22298"/>
                    <a:pt x="35422" y="22191"/>
                    <a:pt x="35338" y="22084"/>
                  </a:cubicBezTo>
                  <a:close/>
                  <a:moveTo>
                    <a:pt x="42137" y="22977"/>
                  </a:moveTo>
                  <a:cubicBezTo>
                    <a:pt x="42113" y="23013"/>
                    <a:pt x="42113" y="23013"/>
                    <a:pt x="42101" y="23024"/>
                  </a:cubicBezTo>
                  <a:cubicBezTo>
                    <a:pt x="42101" y="23013"/>
                    <a:pt x="42089" y="23001"/>
                    <a:pt x="42065" y="22977"/>
                  </a:cubicBezTo>
                  <a:close/>
                  <a:moveTo>
                    <a:pt x="36717" y="22369"/>
                  </a:moveTo>
                  <a:cubicBezTo>
                    <a:pt x="36900" y="22398"/>
                    <a:pt x="37083" y="22426"/>
                    <a:pt x="37267" y="22453"/>
                  </a:cubicBezTo>
                  <a:cubicBezTo>
                    <a:pt x="37374" y="22655"/>
                    <a:pt x="37553" y="22929"/>
                    <a:pt x="37755" y="23084"/>
                  </a:cubicBezTo>
                  <a:cubicBezTo>
                    <a:pt x="37636" y="23060"/>
                    <a:pt x="37529" y="23036"/>
                    <a:pt x="37434" y="23013"/>
                  </a:cubicBezTo>
                  <a:cubicBezTo>
                    <a:pt x="37338" y="22917"/>
                    <a:pt x="37219" y="22846"/>
                    <a:pt x="37136" y="22774"/>
                  </a:cubicBezTo>
                  <a:cubicBezTo>
                    <a:pt x="36981" y="22655"/>
                    <a:pt x="36850" y="22524"/>
                    <a:pt x="36731" y="22382"/>
                  </a:cubicBezTo>
                  <a:cubicBezTo>
                    <a:pt x="36727" y="22376"/>
                    <a:pt x="36722" y="22372"/>
                    <a:pt x="36717" y="22369"/>
                  </a:cubicBezTo>
                  <a:close/>
                  <a:moveTo>
                    <a:pt x="40005" y="22882"/>
                  </a:moveTo>
                  <a:lnTo>
                    <a:pt x="40005" y="22882"/>
                  </a:lnTo>
                  <a:cubicBezTo>
                    <a:pt x="40089" y="22894"/>
                    <a:pt x="40172" y="22894"/>
                    <a:pt x="40256" y="22905"/>
                  </a:cubicBezTo>
                  <a:cubicBezTo>
                    <a:pt x="40303" y="22953"/>
                    <a:pt x="40327" y="23001"/>
                    <a:pt x="40363" y="23036"/>
                  </a:cubicBezTo>
                  <a:cubicBezTo>
                    <a:pt x="40327" y="23036"/>
                    <a:pt x="40303" y="23072"/>
                    <a:pt x="40267" y="23096"/>
                  </a:cubicBezTo>
                  <a:cubicBezTo>
                    <a:pt x="40266" y="23098"/>
                    <a:pt x="40264" y="23099"/>
                    <a:pt x="40261" y="23099"/>
                  </a:cubicBezTo>
                  <a:cubicBezTo>
                    <a:pt x="40233" y="23099"/>
                    <a:pt x="40124" y="23000"/>
                    <a:pt x="40005" y="22882"/>
                  </a:cubicBezTo>
                  <a:close/>
                  <a:moveTo>
                    <a:pt x="42684" y="22965"/>
                  </a:moveTo>
                  <a:lnTo>
                    <a:pt x="42684" y="23084"/>
                  </a:lnTo>
                  <a:cubicBezTo>
                    <a:pt x="42637" y="23084"/>
                    <a:pt x="42613" y="23084"/>
                    <a:pt x="42577" y="23120"/>
                  </a:cubicBezTo>
                  <a:lnTo>
                    <a:pt x="42565" y="23132"/>
                  </a:lnTo>
                  <a:lnTo>
                    <a:pt x="42339" y="23001"/>
                  </a:lnTo>
                  <a:cubicBezTo>
                    <a:pt x="42458" y="23001"/>
                    <a:pt x="42577" y="22977"/>
                    <a:pt x="42684" y="22965"/>
                  </a:cubicBezTo>
                  <a:close/>
                  <a:moveTo>
                    <a:pt x="40696" y="22953"/>
                  </a:moveTo>
                  <a:cubicBezTo>
                    <a:pt x="40767" y="22953"/>
                    <a:pt x="40803" y="22965"/>
                    <a:pt x="40863" y="22965"/>
                  </a:cubicBezTo>
                  <a:cubicBezTo>
                    <a:pt x="40910" y="23013"/>
                    <a:pt x="40946" y="23072"/>
                    <a:pt x="40970" y="23132"/>
                  </a:cubicBezTo>
                  <a:cubicBezTo>
                    <a:pt x="40958" y="23132"/>
                    <a:pt x="40946" y="23132"/>
                    <a:pt x="40910" y="23144"/>
                  </a:cubicBezTo>
                  <a:cubicBezTo>
                    <a:pt x="40839" y="23084"/>
                    <a:pt x="40779" y="23013"/>
                    <a:pt x="40696" y="22953"/>
                  </a:cubicBezTo>
                  <a:close/>
                  <a:moveTo>
                    <a:pt x="41268" y="22977"/>
                  </a:moveTo>
                  <a:cubicBezTo>
                    <a:pt x="41387" y="22977"/>
                    <a:pt x="41506" y="23001"/>
                    <a:pt x="41625" y="23001"/>
                  </a:cubicBezTo>
                  <a:cubicBezTo>
                    <a:pt x="41684" y="23072"/>
                    <a:pt x="41708" y="23251"/>
                    <a:pt x="41672" y="23263"/>
                  </a:cubicBezTo>
                  <a:cubicBezTo>
                    <a:pt x="41660" y="23263"/>
                    <a:pt x="41470" y="23132"/>
                    <a:pt x="41470" y="23132"/>
                  </a:cubicBezTo>
                  <a:cubicBezTo>
                    <a:pt x="41399" y="23084"/>
                    <a:pt x="41339" y="23024"/>
                    <a:pt x="41268" y="22977"/>
                  </a:cubicBezTo>
                  <a:close/>
                  <a:moveTo>
                    <a:pt x="37636" y="22524"/>
                  </a:moveTo>
                  <a:lnTo>
                    <a:pt x="37946" y="22560"/>
                  </a:lnTo>
                  <a:cubicBezTo>
                    <a:pt x="38041" y="22679"/>
                    <a:pt x="38136" y="22798"/>
                    <a:pt x="38243" y="22905"/>
                  </a:cubicBezTo>
                  <a:cubicBezTo>
                    <a:pt x="38386" y="23036"/>
                    <a:pt x="38553" y="23215"/>
                    <a:pt x="38767" y="23215"/>
                  </a:cubicBezTo>
                  <a:cubicBezTo>
                    <a:pt x="38874" y="23215"/>
                    <a:pt x="38934" y="23096"/>
                    <a:pt x="38886" y="23013"/>
                  </a:cubicBezTo>
                  <a:cubicBezTo>
                    <a:pt x="38791" y="22846"/>
                    <a:pt x="38601" y="22786"/>
                    <a:pt x="38470" y="22703"/>
                  </a:cubicBezTo>
                  <a:cubicBezTo>
                    <a:pt x="38434" y="22679"/>
                    <a:pt x="38422" y="22655"/>
                    <a:pt x="38398" y="22643"/>
                  </a:cubicBezTo>
                  <a:lnTo>
                    <a:pt x="38398" y="22643"/>
                  </a:lnTo>
                  <a:cubicBezTo>
                    <a:pt x="38553" y="22667"/>
                    <a:pt x="38708" y="22679"/>
                    <a:pt x="38874" y="22715"/>
                  </a:cubicBezTo>
                  <a:cubicBezTo>
                    <a:pt x="39017" y="22905"/>
                    <a:pt x="39184" y="23120"/>
                    <a:pt x="39363" y="23215"/>
                  </a:cubicBezTo>
                  <a:cubicBezTo>
                    <a:pt x="39383" y="23226"/>
                    <a:pt x="39402" y="23231"/>
                    <a:pt x="39421" y="23231"/>
                  </a:cubicBezTo>
                  <a:cubicBezTo>
                    <a:pt x="39504" y="23231"/>
                    <a:pt x="39568" y="23138"/>
                    <a:pt x="39529" y="23060"/>
                  </a:cubicBezTo>
                  <a:cubicBezTo>
                    <a:pt x="39482" y="22953"/>
                    <a:pt x="39410" y="22858"/>
                    <a:pt x="39327" y="22774"/>
                  </a:cubicBezTo>
                  <a:lnTo>
                    <a:pt x="39327" y="22774"/>
                  </a:lnTo>
                  <a:cubicBezTo>
                    <a:pt x="39386" y="22786"/>
                    <a:pt x="39446" y="22786"/>
                    <a:pt x="39505" y="22798"/>
                  </a:cubicBezTo>
                  <a:cubicBezTo>
                    <a:pt x="39660" y="23013"/>
                    <a:pt x="39827" y="23215"/>
                    <a:pt x="40017" y="23358"/>
                  </a:cubicBezTo>
                  <a:cubicBezTo>
                    <a:pt x="39363" y="23310"/>
                    <a:pt x="38708" y="23239"/>
                    <a:pt x="38065" y="23132"/>
                  </a:cubicBezTo>
                  <a:cubicBezTo>
                    <a:pt x="38112" y="23120"/>
                    <a:pt x="38124" y="23084"/>
                    <a:pt x="38112" y="23036"/>
                  </a:cubicBezTo>
                  <a:cubicBezTo>
                    <a:pt x="38065" y="22882"/>
                    <a:pt x="37934" y="22834"/>
                    <a:pt x="37815" y="22727"/>
                  </a:cubicBezTo>
                  <a:cubicBezTo>
                    <a:pt x="37743" y="22667"/>
                    <a:pt x="37672" y="22596"/>
                    <a:pt x="37600" y="22524"/>
                  </a:cubicBezTo>
                  <a:close/>
                  <a:moveTo>
                    <a:pt x="40529" y="23251"/>
                  </a:moveTo>
                  <a:cubicBezTo>
                    <a:pt x="40565" y="23310"/>
                    <a:pt x="40613" y="23358"/>
                    <a:pt x="40672" y="23417"/>
                  </a:cubicBezTo>
                  <a:cubicBezTo>
                    <a:pt x="40601" y="23417"/>
                    <a:pt x="40529" y="23417"/>
                    <a:pt x="40446" y="23394"/>
                  </a:cubicBezTo>
                  <a:cubicBezTo>
                    <a:pt x="40494" y="23370"/>
                    <a:pt x="40529" y="23310"/>
                    <a:pt x="40529" y="23251"/>
                  </a:cubicBezTo>
                  <a:close/>
                  <a:moveTo>
                    <a:pt x="41148" y="23382"/>
                  </a:moveTo>
                  <a:cubicBezTo>
                    <a:pt x="41160" y="23394"/>
                    <a:pt x="41160" y="23417"/>
                    <a:pt x="41184" y="23429"/>
                  </a:cubicBezTo>
                  <a:lnTo>
                    <a:pt x="41137" y="23429"/>
                  </a:lnTo>
                  <a:cubicBezTo>
                    <a:pt x="41137" y="23417"/>
                    <a:pt x="41148" y="23394"/>
                    <a:pt x="41148" y="23382"/>
                  </a:cubicBezTo>
                  <a:close/>
                  <a:moveTo>
                    <a:pt x="33540" y="24215"/>
                  </a:moveTo>
                  <a:cubicBezTo>
                    <a:pt x="33588" y="24287"/>
                    <a:pt x="33636" y="24346"/>
                    <a:pt x="33683" y="24406"/>
                  </a:cubicBezTo>
                  <a:cubicBezTo>
                    <a:pt x="33659" y="24406"/>
                    <a:pt x="33636" y="24429"/>
                    <a:pt x="33636" y="24453"/>
                  </a:cubicBezTo>
                  <a:lnTo>
                    <a:pt x="33540" y="24763"/>
                  </a:lnTo>
                  <a:cubicBezTo>
                    <a:pt x="33528" y="24584"/>
                    <a:pt x="33528" y="24406"/>
                    <a:pt x="33540" y="24215"/>
                  </a:cubicBezTo>
                  <a:close/>
                  <a:moveTo>
                    <a:pt x="33755" y="24525"/>
                  </a:moveTo>
                  <a:cubicBezTo>
                    <a:pt x="33862" y="24632"/>
                    <a:pt x="33957" y="24751"/>
                    <a:pt x="34100" y="24858"/>
                  </a:cubicBezTo>
                  <a:cubicBezTo>
                    <a:pt x="34076" y="24858"/>
                    <a:pt x="34064" y="24870"/>
                    <a:pt x="34052" y="24882"/>
                  </a:cubicBezTo>
                  <a:cubicBezTo>
                    <a:pt x="33874" y="25215"/>
                    <a:pt x="33695" y="25560"/>
                    <a:pt x="33528" y="25918"/>
                  </a:cubicBezTo>
                  <a:lnTo>
                    <a:pt x="33528" y="25513"/>
                  </a:lnTo>
                  <a:lnTo>
                    <a:pt x="33755" y="24525"/>
                  </a:lnTo>
                  <a:close/>
                  <a:moveTo>
                    <a:pt x="33707" y="22120"/>
                  </a:moveTo>
                  <a:cubicBezTo>
                    <a:pt x="35709" y="23302"/>
                    <a:pt x="38257" y="24018"/>
                    <a:pt x="40684" y="24018"/>
                  </a:cubicBezTo>
                  <a:cubicBezTo>
                    <a:pt x="41361" y="24018"/>
                    <a:pt x="42029" y="23963"/>
                    <a:pt x="42672" y="23846"/>
                  </a:cubicBezTo>
                  <a:lnTo>
                    <a:pt x="42672" y="25894"/>
                  </a:lnTo>
                  <a:cubicBezTo>
                    <a:pt x="41862" y="26029"/>
                    <a:pt x="40891" y="26120"/>
                    <a:pt x="39879" y="26120"/>
                  </a:cubicBezTo>
                  <a:cubicBezTo>
                    <a:pt x="38660" y="26120"/>
                    <a:pt x="37381" y="25988"/>
                    <a:pt x="36243" y="25644"/>
                  </a:cubicBezTo>
                  <a:cubicBezTo>
                    <a:pt x="36218" y="25627"/>
                    <a:pt x="36187" y="25610"/>
                    <a:pt x="36158" y="25610"/>
                  </a:cubicBezTo>
                  <a:cubicBezTo>
                    <a:pt x="36146" y="25610"/>
                    <a:pt x="36135" y="25613"/>
                    <a:pt x="36124" y="25620"/>
                  </a:cubicBezTo>
                  <a:cubicBezTo>
                    <a:pt x="35791" y="25513"/>
                    <a:pt x="35481" y="25394"/>
                    <a:pt x="35183" y="25239"/>
                  </a:cubicBezTo>
                  <a:cubicBezTo>
                    <a:pt x="35172" y="25227"/>
                    <a:pt x="35148" y="25227"/>
                    <a:pt x="35136" y="25227"/>
                  </a:cubicBezTo>
                  <a:cubicBezTo>
                    <a:pt x="34493" y="24918"/>
                    <a:pt x="33945" y="24513"/>
                    <a:pt x="33528" y="23989"/>
                  </a:cubicBezTo>
                  <a:cubicBezTo>
                    <a:pt x="33528" y="23989"/>
                    <a:pt x="33517" y="23989"/>
                    <a:pt x="33517" y="23977"/>
                  </a:cubicBezTo>
                  <a:cubicBezTo>
                    <a:pt x="33624" y="23358"/>
                    <a:pt x="33683" y="22739"/>
                    <a:pt x="33707" y="22120"/>
                  </a:cubicBezTo>
                  <a:close/>
                  <a:moveTo>
                    <a:pt x="34195" y="24929"/>
                  </a:moveTo>
                  <a:cubicBezTo>
                    <a:pt x="34421" y="25096"/>
                    <a:pt x="34671" y="25239"/>
                    <a:pt x="34957" y="25382"/>
                  </a:cubicBezTo>
                  <a:cubicBezTo>
                    <a:pt x="34683" y="26061"/>
                    <a:pt x="34326" y="26692"/>
                    <a:pt x="34017" y="27346"/>
                  </a:cubicBezTo>
                  <a:cubicBezTo>
                    <a:pt x="33909" y="27299"/>
                    <a:pt x="33826" y="27239"/>
                    <a:pt x="33719" y="27192"/>
                  </a:cubicBezTo>
                  <a:cubicBezTo>
                    <a:pt x="33933" y="26656"/>
                    <a:pt x="34136" y="26120"/>
                    <a:pt x="34433" y="25620"/>
                  </a:cubicBezTo>
                  <a:cubicBezTo>
                    <a:pt x="34459" y="25586"/>
                    <a:pt x="34430" y="25553"/>
                    <a:pt x="34399" y="25553"/>
                  </a:cubicBezTo>
                  <a:cubicBezTo>
                    <a:pt x="34386" y="25553"/>
                    <a:pt x="34372" y="25558"/>
                    <a:pt x="34362" y="25572"/>
                  </a:cubicBezTo>
                  <a:cubicBezTo>
                    <a:pt x="34064" y="26013"/>
                    <a:pt x="33755" y="26513"/>
                    <a:pt x="33517" y="27025"/>
                  </a:cubicBezTo>
                  <a:lnTo>
                    <a:pt x="33517" y="26656"/>
                  </a:lnTo>
                  <a:cubicBezTo>
                    <a:pt x="33719" y="26096"/>
                    <a:pt x="33921" y="25525"/>
                    <a:pt x="34195" y="24977"/>
                  </a:cubicBezTo>
                  <a:lnTo>
                    <a:pt x="34195" y="24929"/>
                  </a:lnTo>
                  <a:close/>
                  <a:moveTo>
                    <a:pt x="35195" y="25477"/>
                  </a:moveTo>
                  <a:cubicBezTo>
                    <a:pt x="35291" y="25525"/>
                    <a:pt x="35374" y="25560"/>
                    <a:pt x="35469" y="25584"/>
                  </a:cubicBezTo>
                  <a:cubicBezTo>
                    <a:pt x="35267" y="25977"/>
                    <a:pt x="35076" y="26370"/>
                    <a:pt x="34886" y="26763"/>
                  </a:cubicBezTo>
                  <a:cubicBezTo>
                    <a:pt x="34743" y="27025"/>
                    <a:pt x="34600" y="27287"/>
                    <a:pt x="34481" y="27561"/>
                  </a:cubicBezTo>
                  <a:cubicBezTo>
                    <a:pt x="34421" y="27549"/>
                    <a:pt x="34350" y="27501"/>
                    <a:pt x="34279" y="27477"/>
                  </a:cubicBezTo>
                  <a:cubicBezTo>
                    <a:pt x="34648" y="26846"/>
                    <a:pt x="34933" y="26156"/>
                    <a:pt x="35195" y="25477"/>
                  </a:cubicBezTo>
                  <a:close/>
                  <a:moveTo>
                    <a:pt x="33600" y="27477"/>
                  </a:moveTo>
                  <a:lnTo>
                    <a:pt x="33874" y="27656"/>
                  </a:lnTo>
                  <a:cubicBezTo>
                    <a:pt x="33862" y="27704"/>
                    <a:pt x="33826" y="27739"/>
                    <a:pt x="33802" y="27799"/>
                  </a:cubicBezTo>
                  <a:lnTo>
                    <a:pt x="33802" y="27835"/>
                  </a:lnTo>
                  <a:cubicBezTo>
                    <a:pt x="33707" y="27799"/>
                    <a:pt x="33624" y="27751"/>
                    <a:pt x="33517" y="27727"/>
                  </a:cubicBezTo>
                  <a:lnTo>
                    <a:pt x="33517" y="27668"/>
                  </a:lnTo>
                  <a:cubicBezTo>
                    <a:pt x="33540" y="27608"/>
                    <a:pt x="33576" y="27549"/>
                    <a:pt x="33600" y="27477"/>
                  </a:cubicBezTo>
                  <a:close/>
                  <a:moveTo>
                    <a:pt x="35672" y="25680"/>
                  </a:moveTo>
                  <a:cubicBezTo>
                    <a:pt x="35791" y="25715"/>
                    <a:pt x="35898" y="25751"/>
                    <a:pt x="36017" y="25799"/>
                  </a:cubicBezTo>
                  <a:cubicBezTo>
                    <a:pt x="35862" y="26120"/>
                    <a:pt x="35719" y="26465"/>
                    <a:pt x="35553" y="26787"/>
                  </a:cubicBezTo>
                  <a:cubicBezTo>
                    <a:pt x="35410" y="27120"/>
                    <a:pt x="35207" y="27442"/>
                    <a:pt x="35136" y="27799"/>
                  </a:cubicBezTo>
                  <a:cubicBezTo>
                    <a:pt x="35124" y="27846"/>
                    <a:pt x="35148" y="27882"/>
                    <a:pt x="35172" y="27894"/>
                  </a:cubicBezTo>
                  <a:cubicBezTo>
                    <a:pt x="35017" y="27835"/>
                    <a:pt x="34886" y="27763"/>
                    <a:pt x="34731" y="27704"/>
                  </a:cubicBezTo>
                  <a:cubicBezTo>
                    <a:pt x="34886" y="27418"/>
                    <a:pt x="35005" y="27108"/>
                    <a:pt x="35136" y="26823"/>
                  </a:cubicBezTo>
                  <a:cubicBezTo>
                    <a:pt x="35314" y="26430"/>
                    <a:pt x="35493" y="26061"/>
                    <a:pt x="35672" y="25680"/>
                  </a:cubicBezTo>
                  <a:close/>
                  <a:moveTo>
                    <a:pt x="36267" y="25858"/>
                  </a:moveTo>
                  <a:cubicBezTo>
                    <a:pt x="36446" y="25894"/>
                    <a:pt x="36612" y="25953"/>
                    <a:pt x="36779" y="25989"/>
                  </a:cubicBezTo>
                  <a:cubicBezTo>
                    <a:pt x="36553" y="26334"/>
                    <a:pt x="36338" y="26668"/>
                    <a:pt x="36148" y="27013"/>
                  </a:cubicBezTo>
                  <a:cubicBezTo>
                    <a:pt x="35969" y="27335"/>
                    <a:pt x="35719" y="27704"/>
                    <a:pt x="35648" y="28073"/>
                  </a:cubicBezTo>
                  <a:lnTo>
                    <a:pt x="35271" y="27907"/>
                  </a:lnTo>
                  <a:lnTo>
                    <a:pt x="35271" y="27907"/>
                  </a:lnTo>
                  <a:cubicBezTo>
                    <a:pt x="35285" y="27904"/>
                    <a:pt x="35302" y="27895"/>
                    <a:pt x="35314" y="27882"/>
                  </a:cubicBezTo>
                  <a:cubicBezTo>
                    <a:pt x="35541" y="27585"/>
                    <a:pt x="35660" y="27180"/>
                    <a:pt x="35826" y="26834"/>
                  </a:cubicBezTo>
                  <a:lnTo>
                    <a:pt x="36267" y="25858"/>
                  </a:lnTo>
                  <a:close/>
                  <a:moveTo>
                    <a:pt x="34076" y="27787"/>
                  </a:moveTo>
                  <a:cubicBezTo>
                    <a:pt x="34183" y="27846"/>
                    <a:pt x="34279" y="27906"/>
                    <a:pt x="34374" y="27966"/>
                  </a:cubicBezTo>
                  <a:cubicBezTo>
                    <a:pt x="34398" y="28001"/>
                    <a:pt x="34433" y="28025"/>
                    <a:pt x="34469" y="28025"/>
                  </a:cubicBezTo>
                  <a:cubicBezTo>
                    <a:pt x="34600" y="28097"/>
                    <a:pt x="34731" y="28156"/>
                    <a:pt x="34850" y="28216"/>
                  </a:cubicBezTo>
                  <a:cubicBezTo>
                    <a:pt x="34564" y="28120"/>
                    <a:pt x="34267" y="28013"/>
                    <a:pt x="33969" y="27906"/>
                  </a:cubicBezTo>
                  <a:cubicBezTo>
                    <a:pt x="34017" y="27882"/>
                    <a:pt x="34052" y="27823"/>
                    <a:pt x="34076" y="27787"/>
                  </a:cubicBezTo>
                  <a:close/>
                  <a:moveTo>
                    <a:pt x="36957" y="26061"/>
                  </a:moveTo>
                  <a:cubicBezTo>
                    <a:pt x="37041" y="26072"/>
                    <a:pt x="37136" y="26096"/>
                    <a:pt x="37219" y="26120"/>
                  </a:cubicBezTo>
                  <a:cubicBezTo>
                    <a:pt x="36993" y="26573"/>
                    <a:pt x="36779" y="27013"/>
                    <a:pt x="36553" y="27442"/>
                  </a:cubicBezTo>
                  <a:cubicBezTo>
                    <a:pt x="36398" y="27716"/>
                    <a:pt x="36219" y="28001"/>
                    <a:pt x="36076" y="28275"/>
                  </a:cubicBezTo>
                  <a:cubicBezTo>
                    <a:pt x="35981" y="28251"/>
                    <a:pt x="35898" y="28204"/>
                    <a:pt x="35803" y="28180"/>
                  </a:cubicBezTo>
                  <a:cubicBezTo>
                    <a:pt x="36029" y="27882"/>
                    <a:pt x="36160" y="27489"/>
                    <a:pt x="36326" y="27168"/>
                  </a:cubicBezTo>
                  <a:cubicBezTo>
                    <a:pt x="36517" y="26787"/>
                    <a:pt x="36731" y="26418"/>
                    <a:pt x="36957" y="26061"/>
                  </a:cubicBezTo>
                  <a:close/>
                  <a:moveTo>
                    <a:pt x="37434" y="26180"/>
                  </a:moveTo>
                  <a:cubicBezTo>
                    <a:pt x="37458" y="26180"/>
                    <a:pt x="37493" y="26192"/>
                    <a:pt x="37505" y="26192"/>
                  </a:cubicBezTo>
                  <a:cubicBezTo>
                    <a:pt x="38231" y="26370"/>
                    <a:pt x="38946" y="26477"/>
                    <a:pt x="39672" y="26537"/>
                  </a:cubicBezTo>
                  <a:cubicBezTo>
                    <a:pt x="39315" y="27346"/>
                    <a:pt x="38946" y="28144"/>
                    <a:pt x="38636" y="28978"/>
                  </a:cubicBezTo>
                  <a:cubicBezTo>
                    <a:pt x="38470" y="28954"/>
                    <a:pt x="38327" y="28918"/>
                    <a:pt x="38184" y="28894"/>
                  </a:cubicBezTo>
                  <a:cubicBezTo>
                    <a:pt x="38243" y="28751"/>
                    <a:pt x="38339" y="28549"/>
                    <a:pt x="38362" y="28454"/>
                  </a:cubicBezTo>
                  <a:cubicBezTo>
                    <a:pt x="38589" y="27894"/>
                    <a:pt x="38886" y="27358"/>
                    <a:pt x="39124" y="26787"/>
                  </a:cubicBezTo>
                  <a:cubicBezTo>
                    <a:pt x="39166" y="26687"/>
                    <a:pt x="39080" y="26599"/>
                    <a:pt x="39004" y="26599"/>
                  </a:cubicBezTo>
                  <a:cubicBezTo>
                    <a:pt x="38971" y="26599"/>
                    <a:pt x="38940" y="26616"/>
                    <a:pt x="38922" y="26656"/>
                  </a:cubicBezTo>
                  <a:cubicBezTo>
                    <a:pt x="38636" y="27287"/>
                    <a:pt x="38303" y="27882"/>
                    <a:pt x="38029" y="28501"/>
                  </a:cubicBezTo>
                  <a:cubicBezTo>
                    <a:pt x="37981" y="28597"/>
                    <a:pt x="37922" y="28692"/>
                    <a:pt x="37874" y="28811"/>
                  </a:cubicBezTo>
                  <a:lnTo>
                    <a:pt x="37862" y="28811"/>
                  </a:lnTo>
                  <a:cubicBezTo>
                    <a:pt x="37767" y="28799"/>
                    <a:pt x="37696" y="28775"/>
                    <a:pt x="37612" y="28751"/>
                  </a:cubicBezTo>
                  <a:cubicBezTo>
                    <a:pt x="37946" y="28061"/>
                    <a:pt x="38220" y="27311"/>
                    <a:pt x="38565" y="26596"/>
                  </a:cubicBezTo>
                  <a:cubicBezTo>
                    <a:pt x="38614" y="26497"/>
                    <a:pt x="38521" y="26398"/>
                    <a:pt x="38435" y="26398"/>
                  </a:cubicBezTo>
                  <a:cubicBezTo>
                    <a:pt x="38397" y="26398"/>
                    <a:pt x="38361" y="26418"/>
                    <a:pt x="38339" y="26465"/>
                  </a:cubicBezTo>
                  <a:cubicBezTo>
                    <a:pt x="37981" y="27180"/>
                    <a:pt x="37577" y="27918"/>
                    <a:pt x="37315" y="28668"/>
                  </a:cubicBezTo>
                  <a:lnTo>
                    <a:pt x="36993" y="28573"/>
                  </a:lnTo>
                  <a:cubicBezTo>
                    <a:pt x="37315" y="27954"/>
                    <a:pt x="37565" y="27263"/>
                    <a:pt x="37850" y="26632"/>
                  </a:cubicBezTo>
                  <a:cubicBezTo>
                    <a:pt x="37875" y="26558"/>
                    <a:pt x="37815" y="26490"/>
                    <a:pt x="37759" y="26490"/>
                  </a:cubicBezTo>
                  <a:cubicBezTo>
                    <a:pt x="37734" y="26490"/>
                    <a:pt x="37710" y="26504"/>
                    <a:pt x="37696" y="26537"/>
                  </a:cubicBezTo>
                  <a:cubicBezTo>
                    <a:pt x="37374" y="27180"/>
                    <a:pt x="36993" y="27823"/>
                    <a:pt x="36696" y="28489"/>
                  </a:cubicBezTo>
                  <a:cubicBezTo>
                    <a:pt x="36600" y="28454"/>
                    <a:pt x="36493" y="28418"/>
                    <a:pt x="36386" y="28382"/>
                  </a:cubicBezTo>
                  <a:cubicBezTo>
                    <a:pt x="36541" y="28132"/>
                    <a:pt x="36660" y="27835"/>
                    <a:pt x="36791" y="27585"/>
                  </a:cubicBezTo>
                  <a:cubicBezTo>
                    <a:pt x="37017" y="27120"/>
                    <a:pt x="37231" y="26656"/>
                    <a:pt x="37434" y="26192"/>
                  </a:cubicBezTo>
                  <a:lnTo>
                    <a:pt x="37434" y="26180"/>
                  </a:lnTo>
                  <a:close/>
                  <a:moveTo>
                    <a:pt x="42684" y="28537"/>
                  </a:moveTo>
                  <a:cubicBezTo>
                    <a:pt x="42696" y="28668"/>
                    <a:pt x="42696" y="28787"/>
                    <a:pt x="42696" y="28918"/>
                  </a:cubicBezTo>
                  <a:cubicBezTo>
                    <a:pt x="42637" y="28930"/>
                    <a:pt x="42589" y="28954"/>
                    <a:pt x="42530" y="28978"/>
                  </a:cubicBezTo>
                  <a:cubicBezTo>
                    <a:pt x="42577" y="28835"/>
                    <a:pt x="42637" y="28680"/>
                    <a:pt x="42684" y="28537"/>
                  </a:cubicBezTo>
                  <a:close/>
                  <a:moveTo>
                    <a:pt x="39970" y="26537"/>
                  </a:moveTo>
                  <a:cubicBezTo>
                    <a:pt x="40089" y="26537"/>
                    <a:pt x="40196" y="26549"/>
                    <a:pt x="40315" y="26549"/>
                  </a:cubicBezTo>
                  <a:cubicBezTo>
                    <a:pt x="39934" y="27346"/>
                    <a:pt x="39494" y="28192"/>
                    <a:pt x="39255" y="29049"/>
                  </a:cubicBezTo>
                  <a:cubicBezTo>
                    <a:pt x="39184" y="29037"/>
                    <a:pt x="39101" y="29025"/>
                    <a:pt x="39017" y="29025"/>
                  </a:cubicBezTo>
                  <a:cubicBezTo>
                    <a:pt x="39363" y="28204"/>
                    <a:pt x="39660" y="27370"/>
                    <a:pt x="39970" y="26537"/>
                  </a:cubicBezTo>
                  <a:close/>
                  <a:moveTo>
                    <a:pt x="40922" y="26549"/>
                  </a:moveTo>
                  <a:cubicBezTo>
                    <a:pt x="40684" y="27025"/>
                    <a:pt x="40470" y="27525"/>
                    <a:pt x="40244" y="28013"/>
                  </a:cubicBezTo>
                  <a:cubicBezTo>
                    <a:pt x="40089" y="28370"/>
                    <a:pt x="39898" y="28739"/>
                    <a:pt x="39815" y="29132"/>
                  </a:cubicBezTo>
                  <a:cubicBezTo>
                    <a:pt x="39767" y="29132"/>
                    <a:pt x="39720" y="29109"/>
                    <a:pt x="39672" y="29109"/>
                  </a:cubicBezTo>
                  <a:cubicBezTo>
                    <a:pt x="40017" y="28335"/>
                    <a:pt x="40279" y="27525"/>
                    <a:pt x="40625" y="26751"/>
                  </a:cubicBezTo>
                  <a:cubicBezTo>
                    <a:pt x="40660" y="26668"/>
                    <a:pt x="40648" y="26608"/>
                    <a:pt x="40613" y="26549"/>
                  </a:cubicBezTo>
                  <a:close/>
                  <a:moveTo>
                    <a:pt x="42684" y="27073"/>
                  </a:moveTo>
                  <a:lnTo>
                    <a:pt x="42684" y="27537"/>
                  </a:lnTo>
                  <a:cubicBezTo>
                    <a:pt x="42470" y="28073"/>
                    <a:pt x="42280" y="28597"/>
                    <a:pt x="42089" y="29132"/>
                  </a:cubicBezTo>
                  <a:cubicBezTo>
                    <a:pt x="42041" y="29144"/>
                    <a:pt x="41982" y="29156"/>
                    <a:pt x="41934" y="29168"/>
                  </a:cubicBezTo>
                  <a:cubicBezTo>
                    <a:pt x="42161" y="28751"/>
                    <a:pt x="42256" y="28263"/>
                    <a:pt x="42411" y="27823"/>
                  </a:cubicBezTo>
                  <a:cubicBezTo>
                    <a:pt x="42506" y="27561"/>
                    <a:pt x="42589" y="27323"/>
                    <a:pt x="42684" y="27073"/>
                  </a:cubicBezTo>
                  <a:close/>
                  <a:moveTo>
                    <a:pt x="41756" y="26513"/>
                  </a:moveTo>
                  <a:lnTo>
                    <a:pt x="41756" y="26513"/>
                  </a:lnTo>
                  <a:cubicBezTo>
                    <a:pt x="41518" y="27049"/>
                    <a:pt x="41315" y="27585"/>
                    <a:pt x="41089" y="28132"/>
                  </a:cubicBezTo>
                  <a:cubicBezTo>
                    <a:pt x="40982" y="28394"/>
                    <a:pt x="40660" y="28870"/>
                    <a:pt x="40708" y="29204"/>
                  </a:cubicBezTo>
                  <a:cubicBezTo>
                    <a:pt x="40553" y="29180"/>
                    <a:pt x="40422" y="29180"/>
                    <a:pt x="40267" y="29168"/>
                  </a:cubicBezTo>
                  <a:cubicBezTo>
                    <a:pt x="40434" y="28859"/>
                    <a:pt x="40541" y="28501"/>
                    <a:pt x="40660" y="28192"/>
                  </a:cubicBezTo>
                  <a:cubicBezTo>
                    <a:pt x="40863" y="27668"/>
                    <a:pt x="41077" y="27144"/>
                    <a:pt x="41315" y="26632"/>
                  </a:cubicBezTo>
                  <a:cubicBezTo>
                    <a:pt x="41327" y="26596"/>
                    <a:pt x="41327" y="26573"/>
                    <a:pt x="41327" y="26537"/>
                  </a:cubicBezTo>
                  <a:cubicBezTo>
                    <a:pt x="41470" y="26537"/>
                    <a:pt x="41613" y="26525"/>
                    <a:pt x="41756" y="26513"/>
                  </a:cubicBezTo>
                  <a:close/>
                  <a:moveTo>
                    <a:pt x="42613" y="26418"/>
                  </a:moveTo>
                  <a:lnTo>
                    <a:pt x="42613" y="26418"/>
                  </a:lnTo>
                  <a:cubicBezTo>
                    <a:pt x="42434" y="26811"/>
                    <a:pt x="42256" y="27204"/>
                    <a:pt x="42089" y="27608"/>
                  </a:cubicBezTo>
                  <a:cubicBezTo>
                    <a:pt x="41875" y="28120"/>
                    <a:pt x="41577" y="28668"/>
                    <a:pt x="41553" y="29216"/>
                  </a:cubicBezTo>
                  <a:lnTo>
                    <a:pt x="41160" y="29216"/>
                  </a:lnTo>
                  <a:cubicBezTo>
                    <a:pt x="41160" y="29204"/>
                    <a:pt x="41184" y="29192"/>
                    <a:pt x="41160" y="29168"/>
                  </a:cubicBezTo>
                  <a:lnTo>
                    <a:pt x="41160" y="29144"/>
                  </a:lnTo>
                  <a:cubicBezTo>
                    <a:pt x="41160" y="29132"/>
                    <a:pt x="41148" y="29132"/>
                    <a:pt x="41148" y="29109"/>
                  </a:cubicBezTo>
                  <a:cubicBezTo>
                    <a:pt x="41196" y="28751"/>
                    <a:pt x="41482" y="28239"/>
                    <a:pt x="41577" y="27918"/>
                  </a:cubicBezTo>
                  <a:cubicBezTo>
                    <a:pt x="41744" y="27442"/>
                    <a:pt x="41910" y="26965"/>
                    <a:pt x="42053" y="26477"/>
                  </a:cubicBezTo>
                  <a:cubicBezTo>
                    <a:pt x="42232" y="26465"/>
                    <a:pt x="42434" y="26430"/>
                    <a:pt x="42613" y="26418"/>
                  </a:cubicBezTo>
                  <a:close/>
                  <a:moveTo>
                    <a:pt x="32159" y="34026"/>
                  </a:moveTo>
                  <a:lnTo>
                    <a:pt x="32159" y="34443"/>
                  </a:lnTo>
                  <a:cubicBezTo>
                    <a:pt x="32028" y="34383"/>
                    <a:pt x="31909" y="34276"/>
                    <a:pt x="31802" y="34169"/>
                  </a:cubicBezTo>
                  <a:cubicBezTo>
                    <a:pt x="31780" y="34149"/>
                    <a:pt x="31755" y="34141"/>
                    <a:pt x="31730" y="34141"/>
                  </a:cubicBezTo>
                  <a:cubicBezTo>
                    <a:pt x="31651" y="34141"/>
                    <a:pt x="31578" y="34230"/>
                    <a:pt x="31623" y="34312"/>
                  </a:cubicBezTo>
                  <a:cubicBezTo>
                    <a:pt x="31731" y="34490"/>
                    <a:pt x="31921" y="34693"/>
                    <a:pt x="32147" y="34812"/>
                  </a:cubicBezTo>
                  <a:lnTo>
                    <a:pt x="32147" y="34919"/>
                  </a:lnTo>
                  <a:cubicBezTo>
                    <a:pt x="31838" y="34943"/>
                    <a:pt x="31516" y="34990"/>
                    <a:pt x="31207" y="35026"/>
                  </a:cubicBezTo>
                  <a:cubicBezTo>
                    <a:pt x="31040" y="34824"/>
                    <a:pt x="30790" y="34752"/>
                    <a:pt x="30600" y="34633"/>
                  </a:cubicBezTo>
                  <a:cubicBezTo>
                    <a:pt x="30385" y="34502"/>
                    <a:pt x="30195" y="34347"/>
                    <a:pt x="30016" y="34193"/>
                  </a:cubicBezTo>
                  <a:cubicBezTo>
                    <a:pt x="30230" y="34169"/>
                    <a:pt x="30433" y="34157"/>
                    <a:pt x="30659" y="34145"/>
                  </a:cubicBezTo>
                  <a:lnTo>
                    <a:pt x="30659" y="34145"/>
                  </a:lnTo>
                  <a:cubicBezTo>
                    <a:pt x="30647" y="34169"/>
                    <a:pt x="30623" y="34204"/>
                    <a:pt x="30647" y="34228"/>
                  </a:cubicBezTo>
                  <a:cubicBezTo>
                    <a:pt x="30778" y="34431"/>
                    <a:pt x="30921" y="34562"/>
                    <a:pt x="31135" y="34693"/>
                  </a:cubicBezTo>
                  <a:cubicBezTo>
                    <a:pt x="31291" y="34796"/>
                    <a:pt x="31456" y="34928"/>
                    <a:pt x="31646" y="34928"/>
                  </a:cubicBezTo>
                  <a:cubicBezTo>
                    <a:pt x="31674" y="34928"/>
                    <a:pt x="31702" y="34925"/>
                    <a:pt x="31731" y="34919"/>
                  </a:cubicBezTo>
                  <a:cubicBezTo>
                    <a:pt x="31802" y="34907"/>
                    <a:pt x="31850" y="34800"/>
                    <a:pt x="31802" y="34740"/>
                  </a:cubicBezTo>
                  <a:cubicBezTo>
                    <a:pt x="31683" y="34574"/>
                    <a:pt x="31504" y="34550"/>
                    <a:pt x="31326" y="34454"/>
                  </a:cubicBezTo>
                  <a:cubicBezTo>
                    <a:pt x="31135" y="34371"/>
                    <a:pt x="30957" y="34252"/>
                    <a:pt x="30778" y="34145"/>
                  </a:cubicBezTo>
                  <a:cubicBezTo>
                    <a:pt x="31231" y="34109"/>
                    <a:pt x="31695" y="34073"/>
                    <a:pt x="32159" y="34026"/>
                  </a:cubicBezTo>
                  <a:close/>
                  <a:moveTo>
                    <a:pt x="29754" y="34169"/>
                  </a:moveTo>
                  <a:lnTo>
                    <a:pt x="29754" y="34169"/>
                  </a:lnTo>
                  <a:cubicBezTo>
                    <a:pt x="29730" y="34204"/>
                    <a:pt x="29754" y="34252"/>
                    <a:pt x="29778" y="34276"/>
                  </a:cubicBezTo>
                  <a:cubicBezTo>
                    <a:pt x="29969" y="34490"/>
                    <a:pt x="30183" y="34681"/>
                    <a:pt x="30409" y="34847"/>
                  </a:cubicBezTo>
                  <a:cubicBezTo>
                    <a:pt x="30492" y="34907"/>
                    <a:pt x="30588" y="34978"/>
                    <a:pt x="30683" y="35038"/>
                  </a:cubicBezTo>
                  <a:cubicBezTo>
                    <a:pt x="30588" y="35085"/>
                    <a:pt x="30480" y="35097"/>
                    <a:pt x="30385" y="35097"/>
                  </a:cubicBezTo>
                  <a:lnTo>
                    <a:pt x="30385" y="35050"/>
                  </a:lnTo>
                  <a:cubicBezTo>
                    <a:pt x="30278" y="34859"/>
                    <a:pt x="29969" y="34800"/>
                    <a:pt x="29778" y="34693"/>
                  </a:cubicBezTo>
                  <a:cubicBezTo>
                    <a:pt x="29540" y="34574"/>
                    <a:pt x="29302" y="34407"/>
                    <a:pt x="29064" y="34288"/>
                  </a:cubicBezTo>
                  <a:cubicBezTo>
                    <a:pt x="29056" y="34284"/>
                    <a:pt x="29048" y="34282"/>
                    <a:pt x="29040" y="34282"/>
                  </a:cubicBezTo>
                  <a:cubicBezTo>
                    <a:pt x="28997" y="34282"/>
                    <a:pt x="28952" y="34331"/>
                    <a:pt x="28992" y="34371"/>
                  </a:cubicBezTo>
                  <a:cubicBezTo>
                    <a:pt x="29135" y="34609"/>
                    <a:pt x="29361" y="34764"/>
                    <a:pt x="29599" y="34931"/>
                  </a:cubicBezTo>
                  <a:cubicBezTo>
                    <a:pt x="29683" y="34990"/>
                    <a:pt x="29790" y="35062"/>
                    <a:pt x="29909" y="35121"/>
                  </a:cubicBezTo>
                  <a:cubicBezTo>
                    <a:pt x="29754" y="35145"/>
                    <a:pt x="29588" y="35145"/>
                    <a:pt x="29421" y="35145"/>
                  </a:cubicBezTo>
                  <a:cubicBezTo>
                    <a:pt x="29457" y="35109"/>
                    <a:pt x="29457" y="35050"/>
                    <a:pt x="29421" y="35026"/>
                  </a:cubicBezTo>
                  <a:cubicBezTo>
                    <a:pt x="29230" y="34824"/>
                    <a:pt x="28945" y="34752"/>
                    <a:pt x="28706" y="34609"/>
                  </a:cubicBezTo>
                  <a:cubicBezTo>
                    <a:pt x="28516" y="34490"/>
                    <a:pt x="28325" y="34347"/>
                    <a:pt x="28159" y="34204"/>
                  </a:cubicBezTo>
                  <a:lnTo>
                    <a:pt x="28159" y="34204"/>
                  </a:lnTo>
                  <a:cubicBezTo>
                    <a:pt x="28293" y="34207"/>
                    <a:pt x="28425" y="34209"/>
                    <a:pt x="28557" y="34209"/>
                  </a:cubicBezTo>
                  <a:cubicBezTo>
                    <a:pt x="28953" y="34209"/>
                    <a:pt x="29343" y="34195"/>
                    <a:pt x="29754" y="34169"/>
                  </a:cubicBezTo>
                  <a:close/>
                  <a:moveTo>
                    <a:pt x="26313" y="34097"/>
                  </a:moveTo>
                  <a:lnTo>
                    <a:pt x="26313" y="34097"/>
                  </a:lnTo>
                  <a:cubicBezTo>
                    <a:pt x="26480" y="34109"/>
                    <a:pt x="26635" y="34145"/>
                    <a:pt x="26801" y="34157"/>
                  </a:cubicBezTo>
                  <a:cubicBezTo>
                    <a:pt x="26992" y="34383"/>
                    <a:pt x="27218" y="34597"/>
                    <a:pt x="27456" y="34776"/>
                  </a:cubicBezTo>
                  <a:cubicBezTo>
                    <a:pt x="27635" y="34919"/>
                    <a:pt x="27849" y="35097"/>
                    <a:pt x="28064" y="35169"/>
                  </a:cubicBezTo>
                  <a:cubicBezTo>
                    <a:pt x="27778" y="35169"/>
                    <a:pt x="27480" y="35157"/>
                    <a:pt x="27206" y="35145"/>
                  </a:cubicBezTo>
                  <a:cubicBezTo>
                    <a:pt x="27254" y="35109"/>
                    <a:pt x="27266" y="35038"/>
                    <a:pt x="27218" y="34990"/>
                  </a:cubicBezTo>
                  <a:cubicBezTo>
                    <a:pt x="26921" y="34693"/>
                    <a:pt x="26623" y="34395"/>
                    <a:pt x="26313" y="34097"/>
                  </a:cubicBezTo>
                  <a:close/>
                  <a:moveTo>
                    <a:pt x="27159" y="34193"/>
                  </a:moveTo>
                  <a:lnTo>
                    <a:pt x="27159" y="34193"/>
                  </a:lnTo>
                  <a:cubicBezTo>
                    <a:pt x="27373" y="34204"/>
                    <a:pt x="27587" y="34216"/>
                    <a:pt x="27813" y="34216"/>
                  </a:cubicBezTo>
                  <a:cubicBezTo>
                    <a:pt x="28040" y="34443"/>
                    <a:pt x="28290" y="34633"/>
                    <a:pt x="28540" y="34812"/>
                  </a:cubicBezTo>
                  <a:cubicBezTo>
                    <a:pt x="28754" y="34943"/>
                    <a:pt x="28980" y="35109"/>
                    <a:pt x="29230" y="35169"/>
                  </a:cubicBezTo>
                  <a:cubicBezTo>
                    <a:pt x="28945" y="35181"/>
                    <a:pt x="28659" y="35181"/>
                    <a:pt x="28397" y="35181"/>
                  </a:cubicBezTo>
                  <a:cubicBezTo>
                    <a:pt x="28421" y="35145"/>
                    <a:pt x="28421" y="35062"/>
                    <a:pt x="28373" y="35026"/>
                  </a:cubicBezTo>
                  <a:cubicBezTo>
                    <a:pt x="28183" y="34824"/>
                    <a:pt x="27873" y="34740"/>
                    <a:pt x="27635" y="34574"/>
                  </a:cubicBezTo>
                  <a:cubicBezTo>
                    <a:pt x="27456" y="34454"/>
                    <a:pt x="27302" y="34323"/>
                    <a:pt x="27159" y="34193"/>
                  </a:cubicBezTo>
                  <a:close/>
                  <a:moveTo>
                    <a:pt x="21098" y="37860"/>
                  </a:moveTo>
                  <a:cubicBezTo>
                    <a:pt x="21206" y="37919"/>
                    <a:pt x="21313" y="37979"/>
                    <a:pt x="21432" y="38026"/>
                  </a:cubicBezTo>
                  <a:lnTo>
                    <a:pt x="21432" y="38312"/>
                  </a:lnTo>
                  <a:cubicBezTo>
                    <a:pt x="21301" y="38217"/>
                    <a:pt x="21158" y="38145"/>
                    <a:pt x="21015" y="38074"/>
                  </a:cubicBezTo>
                  <a:cubicBezTo>
                    <a:pt x="21039" y="38003"/>
                    <a:pt x="21075" y="37943"/>
                    <a:pt x="21098" y="37860"/>
                  </a:cubicBezTo>
                  <a:close/>
                  <a:moveTo>
                    <a:pt x="21432" y="38669"/>
                  </a:moveTo>
                  <a:cubicBezTo>
                    <a:pt x="21432" y="39015"/>
                    <a:pt x="21420" y="39348"/>
                    <a:pt x="21420" y="39705"/>
                  </a:cubicBezTo>
                  <a:cubicBezTo>
                    <a:pt x="21325" y="39610"/>
                    <a:pt x="21253" y="39503"/>
                    <a:pt x="21158" y="39396"/>
                  </a:cubicBezTo>
                  <a:cubicBezTo>
                    <a:pt x="21253" y="39157"/>
                    <a:pt x="21336" y="38907"/>
                    <a:pt x="21432" y="38669"/>
                  </a:cubicBezTo>
                  <a:close/>
                  <a:moveTo>
                    <a:pt x="20896" y="38276"/>
                  </a:moveTo>
                  <a:cubicBezTo>
                    <a:pt x="21027" y="38336"/>
                    <a:pt x="21146" y="38419"/>
                    <a:pt x="21265" y="38455"/>
                  </a:cubicBezTo>
                  <a:cubicBezTo>
                    <a:pt x="21146" y="38669"/>
                    <a:pt x="21039" y="38895"/>
                    <a:pt x="20920" y="39110"/>
                  </a:cubicBezTo>
                  <a:lnTo>
                    <a:pt x="20908" y="39098"/>
                  </a:lnTo>
                  <a:cubicBezTo>
                    <a:pt x="20888" y="39073"/>
                    <a:pt x="20864" y="39062"/>
                    <a:pt x="20839" y="39062"/>
                  </a:cubicBezTo>
                  <a:cubicBezTo>
                    <a:pt x="20760" y="39062"/>
                    <a:pt x="20678" y="39174"/>
                    <a:pt x="20741" y="39265"/>
                  </a:cubicBezTo>
                  <a:cubicBezTo>
                    <a:pt x="20765" y="39288"/>
                    <a:pt x="20789" y="39312"/>
                    <a:pt x="20801" y="39336"/>
                  </a:cubicBezTo>
                  <a:cubicBezTo>
                    <a:pt x="20741" y="39467"/>
                    <a:pt x="20705" y="39586"/>
                    <a:pt x="20646" y="39729"/>
                  </a:cubicBezTo>
                  <a:lnTo>
                    <a:pt x="20372" y="39455"/>
                  </a:lnTo>
                  <a:cubicBezTo>
                    <a:pt x="20348" y="39431"/>
                    <a:pt x="20313" y="39407"/>
                    <a:pt x="20289" y="39407"/>
                  </a:cubicBezTo>
                  <a:cubicBezTo>
                    <a:pt x="20491" y="39038"/>
                    <a:pt x="20705" y="38669"/>
                    <a:pt x="20896" y="38276"/>
                  </a:cubicBezTo>
                  <a:close/>
                  <a:moveTo>
                    <a:pt x="20193" y="39622"/>
                  </a:moveTo>
                  <a:cubicBezTo>
                    <a:pt x="20193" y="39634"/>
                    <a:pt x="20205" y="39634"/>
                    <a:pt x="20205" y="39646"/>
                  </a:cubicBezTo>
                  <a:cubicBezTo>
                    <a:pt x="20313" y="39765"/>
                    <a:pt x="20432" y="39884"/>
                    <a:pt x="20539" y="40003"/>
                  </a:cubicBezTo>
                  <a:cubicBezTo>
                    <a:pt x="20491" y="40122"/>
                    <a:pt x="20432" y="40241"/>
                    <a:pt x="20384" y="40360"/>
                  </a:cubicBezTo>
                  <a:cubicBezTo>
                    <a:pt x="20313" y="40253"/>
                    <a:pt x="20229" y="40169"/>
                    <a:pt x="20146" y="40062"/>
                  </a:cubicBezTo>
                  <a:cubicBezTo>
                    <a:pt x="20122" y="40034"/>
                    <a:pt x="20093" y="40023"/>
                    <a:pt x="20064" y="40023"/>
                  </a:cubicBezTo>
                  <a:cubicBezTo>
                    <a:pt x="20019" y="40023"/>
                    <a:pt x="19972" y="40050"/>
                    <a:pt x="19943" y="40086"/>
                  </a:cubicBezTo>
                  <a:cubicBezTo>
                    <a:pt x="20015" y="39931"/>
                    <a:pt x="20110" y="39765"/>
                    <a:pt x="20193" y="39622"/>
                  </a:cubicBezTo>
                  <a:close/>
                  <a:moveTo>
                    <a:pt x="21075" y="39622"/>
                  </a:moveTo>
                  <a:lnTo>
                    <a:pt x="21301" y="39884"/>
                  </a:lnTo>
                  <a:cubicBezTo>
                    <a:pt x="21321" y="39910"/>
                    <a:pt x="21340" y="39918"/>
                    <a:pt x="21362" y="39918"/>
                  </a:cubicBezTo>
                  <a:cubicBezTo>
                    <a:pt x="21380" y="39918"/>
                    <a:pt x="21399" y="39913"/>
                    <a:pt x="21420" y="39907"/>
                  </a:cubicBezTo>
                  <a:lnTo>
                    <a:pt x="21420" y="40217"/>
                  </a:lnTo>
                  <a:cubicBezTo>
                    <a:pt x="21384" y="40277"/>
                    <a:pt x="21348" y="40324"/>
                    <a:pt x="21325" y="40384"/>
                  </a:cubicBezTo>
                  <a:cubicBezTo>
                    <a:pt x="21253" y="40336"/>
                    <a:pt x="21194" y="40277"/>
                    <a:pt x="21146" y="40229"/>
                  </a:cubicBezTo>
                  <a:cubicBezTo>
                    <a:pt x="21075" y="40146"/>
                    <a:pt x="20979" y="40062"/>
                    <a:pt x="20908" y="39979"/>
                  </a:cubicBezTo>
                  <a:cubicBezTo>
                    <a:pt x="20967" y="39860"/>
                    <a:pt x="21015" y="39741"/>
                    <a:pt x="21075" y="39622"/>
                  </a:cubicBezTo>
                  <a:close/>
                  <a:moveTo>
                    <a:pt x="20777" y="40277"/>
                  </a:moveTo>
                  <a:cubicBezTo>
                    <a:pt x="20836" y="40336"/>
                    <a:pt x="20884" y="40396"/>
                    <a:pt x="20932" y="40455"/>
                  </a:cubicBezTo>
                  <a:cubicBezTo>
                    <a:pt x="21003" y="40527"/>
                    <a:pt x="21075" y="40622"/>
                    <a:pt x="21146" y="40705"/>
                  </a:cubicBezTo>
                  <a:cubicBezTo>
                    <a:pt x="21086" y="40824"/>
                    <a:pt x="21027" y="40931"/>
                    <a:pt x="20967" y="41050"/>
                  </a:cubicBezTo>
                  <a:lnTo>
                    <a:pt x="20955" y="41039"/>
                  </a:lnTo>
                  <a:cubicBezTo>
                    <a:pt x="20836" y="40896"/>
                    <a:pt x="20729" y="40765"/>
                    <a:pt x="20622" y="40634"/>
                  </a:cubicBezTo>
                  <a:cubicBezTo>
                    <a:pt x="20670" y="40515"/>
                    <a:pt x="20729" y="40396"/>
                    <a:pt x="20777" y="40277"/>
                  </a:cubicBezTo>
                  <a:close/>
                  <a:moveTo>
                    <a:pt x="21336" y="40896"/>
                  </a:moveTo>
                  <a:lnTo>
                    <a:pt x="21384" y="40943"/>
                  </a:lnTo>
                  <a:lnTo>
                    <a:pt x="21384" y="41467"/>
                  </a:lnTo>
                  <a:cubicBezTo>
                    <a:pt x="21313" y="41396"/>
                    <a:pt x="21253" y="41312"/>
                    <a:pt x="21170" y="41241"/>
                  </a:cubicBezTo>
                  <a:cubicBezTo>
                    <a:pt x="21229" y="41122"/>
                    <a:pt x="21277" y="41015"/>
                    <a:pt x="21336" y="40896"/>
                  </a:cubicBezTo>
                  <a:close/>
                  <a:moveTo>
                    <a:pt x="20491" y="40931"/>
                  </a:moveTo>
                  <a:cubicBezTo>
                    <a:pt x="20551" y="41015"/>
                    <a:pt x="20622" y="41110"/>
                    <a:pt x="20705" y="41193"/>
                  </a:cubicBezTo>
                  <a:cubicBezTo>
                    <a:pt x="20741" y="41241"/>
                    <a:pt x="20777" y="41301"/>
                    <a:pt x="20825" y="41348"/>
                  </a:cubicBezTo>
                  <a:cubicBezTo>
                    <a:pt x="20753" y="41455"/>
                    <a:pt x="20717" y="41574"/>
                    <a:pt x="20658" y="41670"/>
                  </a:cubicBezTo>
                  <a:cubicBezTo>
                    <a:pt x="20539" y="41539"/>
                    <a:pt x="20432" y="41408"/>
                    <a:pt x="20324" y="41277"/>
                  </a:cubicBezTo>
                  <a:cubicBezTo>
                    <a:pt x="20384" y="41158"/>
                    <a:pt x="20432" y="41050"/>
                    <a:pt x="20491" y="40931"/>
                  </a:cubicBezTo>
                  <a:close/>
                  <a:moveTo>
                    <a:pt x="20193" y="41539"/>
                  </a:moveTo>
                  <a:cubicBezTo>
                    <a:pt x="20289" y="41646"/>
                    <a:pt x="20360" y="41741"/>
                    <a:pt x="20432" y="41848"/>
                  </a:cubicBezTo>
                  <a:cubicBezTo>
                    <a:pt x="20467" y="41884"/>
                    <a:pt x="20491" y="41932"/>
                    <a:pt x="20527" y="41955"/>
                  </a:cubicBezTo>
                  <a:cubicBezTo>
                    <a:pt x="20479" y="42063"/>
                    <a:pt x="20420" y="42182"/>
                    <a:pt x="20372" y="42289"/>
                  </a:cubicBezTo>
                  <a:cubicBezTo>
                    <a:pt x="20253" y="42182"/>
                    <a:pt x="20134" y="42074"/>
                    <a:pt x="20015" y="41955"/>
                  </a:cubicBezTo>
                  <a:cubicBezTo>
                    <a:pt x="20074" y="41824"/>
                    <a:pt x="20134" y="41693"/>
                    <a:pt x="20193" y="41539"/>
                  </a:cubicBezTo>
                  <a:close/>
                  <a:moveTo>
                    <a:pt x="21027" y="41574"/>
                  </a:moveTo>
                  <a:cubicBezTo>
                    <a:pt x="21122" y="41717"/>
                    <a:pt x="21229" y="41824"/>
                    <a:pt x="21384" y="41908"/>
                  </a:cubicBezTo>
                  <a:lnTo>
                    <a:pt x="21384" y="42384"/>
                  </a:lnTo>
                  <a:cubicBezTo>
                    <a:pt x="21384" y="42408"/>
                    <a:pt x="21372" y="42408"/>
                    <a:pt x="21372" y="42420"/>
                  </a:cubicBezTo>
                  <a:cubicBezTo>
                    <a:pt x="21217" y="42241"/>
                    <a:pt x="21039" y="42063"/>
                    <a:pt x="20884" y="41884"/>
                  </a:cubicBezTo>
                  <a:cubicBezTo>
                    <a:pt x="20920" y="41777"/>
                    <a:pt x="20979" y="41670"/>
                    <a:pt x="21027" y="41574"/>
                  </a:cubicBezTo>
                  <a:close/>
                  <a:moveTo>
                    <a:pt x="20717" y="42193"/>
                  </a:moveTo>
                  <a:cubicBezTo>
                    <a:pt x="20848" y="42372"/>
                    <a:pt x="21015" y="42551"/>
                    <a:pt x="21182" y="42717"/>
                  </a:cubicBezTo>
                  <a:cubicBezTo>
                    <a:pt x="21146" y="42777"/>
                    <a:pt x="21098" y="42836"/>
                    <a:pt x="21075" y="42896"/>
                  </a:cubicBezTo>
                  <a:cubicBezTo>
                    <a:pt x="20908" y="42741"/>
                    <a:pt x="20741" y="42610"/>
                    <a:pt x="20586" y="42467"/>
                  </a:cubicBezTo>
                  <a:lnTo>
                    <a:pt x="20717" y="42193"/>
                  </a:lnTo>
                  <a:close/>
                  <a:moveTo>
                    <a:pt x="21372" y="43039"/>
                  </a:moveTo>
                  <a:lnTo>
                    <a:pt x="21372" y="43194"/>
                  </a:lnTo>
                  <a:cubicBezTo>
                    <a:pt x="21360" y="43182"/>
                    <a:pt x="21336" y="43146"/>
                    <a:pt x="21325" y="43134"/>
                  </a:cubicBezTo>
                  <a:cubicBezTo>
                    <a:pt x="21325" y="43098"/>
                    <a:pt x="21336" y="43075"/>
                    <a:pt x="21372" y="43039"/>
                  </a:cubicBezTo>
                  <a:close/>
                  <a:moveTo>
                    <a:pt x="20444" y="42717"/>
                  </a:moveTo>
                  <a:cubicBezTo>
                    <a:pt x="20598" y="42860"/>
                    <a:pt x="20741" y="43015"/>
                    <a:pt x="20908" y="43146"/>
                  </a:cubicBezTo>
                  <a:cubicBezTo>
                    <a:pt x="20836" y="43265"/>
                    <a:pt x="20777" y="43384"/>
                    <a:pt x="20717" y="43503"/>
                  </a:cubicBezTo>
                  <a:cubicBezTo>
                    <a:pt x="20670" y="43467"/>
                    <a:pt x="20634" y="43432"/>
                    <a:pt x="20598" y="43396"/>
                  </a:cubicBezTo>
                  <a:cubicBezTo>
                    <a:pt x="20491" y="43289"/>
                    <a:pt x="20372" y="43194"/>
                    <a:pt x="20265" y="43086"/>
                  </a:cubicBezTo>
                  <a:cubicBezTo>
                    <a:pt x="20324" y="42967"/>
                    <a:pt x="20384" y="42848"/>
                    <a:pt x="20444" y="42717"/>
                  </a:cubicBezTo>
                  <a:close/>
                  <a:moveTo>
                    <a:pt x="21182" y="43360"/>
                  </a:moveTo>
                  <a:cubicBezTo>
                    <a:pt x="21229" y="43396"/>
                    <a:pt x="21265" y="43432"/>
                    <a:pt x="21313" y="43456"/>
                  </a:cubicBezTo>
                  <a:lnTo>
                    <a:pt x="21348" y="43456"/>
                  </a:lnTo>
                  <a:cubicBezTo>
                    <a:pt x="21348" y="43670"/>
                    <a:pt x="21348" y="43872"/>
                    <a:pt x="21336" y="44087"/>
                  </a:cubicBezTo>
                  <a:cubicBezTo>
                    <a:pt x="21325" y="44087"/>
                    <a:pt x="21325" y="44098"/>
                    <a:pt x="21313" y="44098"/>
                  </a:cubicBezTo>
                  <a:lnTo>
                    <a:pt x="20967" y="43753"/>
                  </a:lnTo>
                  <a:cubicBezTo>
                    <a:pt x="21039" y="43622"/>
                    <a:pt x="21098" y="43491"/>
                    <a:pt x="21182" y="43360"/>
                  </a:cubicBezTo>
                  <a:close/>
                  <a:moveTo>
                    <a:pt x="20146" y="43348"/>
                  </a:moveTo>
                  <a:cubicBezTo>
                    <a:pt x="20229" y="43444"/>
                    <a:pt x="20313" y="43527"/>
                    <a:pt x="20408" y="43610"/>
                  </a:cubicBezTo>
                  <a:lnTo>
                    <a:pt x="20586" y="43789"/>
                  </a:lnTo>
                  <a:cubicBezTo>
                    <a:pt x="20527" y="43908"/>
                    <a:pt x="20444" y="44039"/>
                    <a:pt x="20384" y="44158"/>
                  </a:cubicBezTo>
                  <a:cubicBezTo>
                    <a:pt x="20253" y="44027"/>
                    <a:pt x="20110" y="43896"/>
                    <a:pt x="19967" y="43753"/>
                  </a:cubicBezTo>
                  <a:lnTo>
                    <a:pt x="20146" y="43348"/>
                  </a:lnTo>
                  <a:close/>
                  <a:moveTo>
                    <a:pt x="20813" y="44039"/>
                  </a:moveTo>
                  <a:cubicBezTo>
                    <a:pt x="20932" y="44170"/>
                    <a:pt x="21039" y="44277"/>
                    <a:pt x="21158" y="44384"/>
                  </a:cubicBezTo>
                  <a:cubicBezTo>
                    <a:pt x="21098" y="44491"/>
                    <a:pt x="21039" y="44610"/>
                    <a:pt x="20979" y="44706"/>
                  </a:cubicBezTo>
                  <a:lnTo>
                    <a:pt x="20622" y="44396"/>
                  </a:lnTo>
                  <a:cubicBezTo>
                    <a:pt x="20682" y="44277"/>
                    <a:pt x="20753" y="44158"/>
                    <a:pt x="20813" y="44039"/>
                  </a:cubicBezTo>
                  <a:close/>
                  <a:moveTo>
                    <a:pt x="21277" y="44491"/>
                  </a:moveTo>
                  <a:cubicBezTo>
                    <a:pt x="21301" y="44503"/>
                    <a:pt x="21325" y="44515"/>
                    <a:pt x="21336" y="44527"/>
                  </a:cubicBezTo>
                  <a:lnTo>
                    <a:pt x="21336" y="45039"/>
                  </a:lnTo>
                  <a:cubicBezTo>
                    <a:pt x="21265" y="44968"/>
                    <a:pt x="21194" y="44908"/>
                    <a:pt x="21122" y="44825"/>
                  </a:cubicBezTo>
                  <a:cubicBezTo>
                    <a:pt x="21182" y="44718"/>
                    <a:pt x="21217" y="44610"/>
                    <a:pt x="21277" y="44491"/>
                  </a:cubicBezTo>
                  <a:close/>
                  <a:moveTo>
                    <a:pt x="20503" y="44634"/>
                  </a:moveTo>
                  <a:lnTo>
                    <a:pt x="20848" y="44980"/>
                  </a:lnTo>
                  <a:cubicBezTo>
                    <a:pt x="20765" y="45158"/>
                    <a:pt x="20658" y="45337"/>
                    <a:pt x="20563" y="45515"/>
                  </a:cubicBezTo>
                  <a:cubicBezTo>
                    <a:pt x="20444" y="45408"/>
                    <a:pt x="20336" y="45301"/>
                    <a:pt x="20229" y="45206"/>
                  </a:cubicBezTo>
                  <a:cubicBezTo>
                    <a:pt x="20313" y="45015"/>
                    <a:pt x="20408" y="44825"/>
                    <a:pt x="20503" y="44634"/>
                  </a:cubicBezTo>
                  <a:close/>
                  <a:moveTo>
                    <a:pt x="20979" y="45111"/>
                  </a:moveTo>
                  <a:cubicBezTo>
                    <a:pt x="21086" y="45230"/>
                    <a:pt x="21206" y="45337"/>
                    <a:pt x="21336" y="45444"/>
                  </a:cubicBezTo>
                  <a:lnTo>
                    <a:pt x="21336" y="46230"/>
                  </a:lnTo>
                  <a:lnTo>
                    <a:pt x="21301" y="46182"/>
                  </a:lnTo>
                  <a:cubicBezTo>
                    <a:pt x="21122" y="45992"/>
                    <a:pt x="20908" y="45813"/>
                    <a:pt x="20717" y="45646"/>
                  </a:cubicBezTo>
                  <a:lnTo>
                    <a:pt x="20979" y="45111"/>
                  </a:lnTo>
                  <a:close/>
                  <a:moveTo>
                    <a:pt x="20086" y="45480"/>
                  </a:moveTo>
                  <a:cubicBezTo>
                    <a:pt x="20193" y="45587"/>
                    <a:pt x="20301" y="45706"/>
                    <a:pt x="20408" y="45825"/>
                  </a:cubicBezTo>
                  <a:cubicBezTo>
                    <a:pt x="20324" y="45956"/>
                    <a:pt x="20265" y="46111"/>
                    <a:pt x="20193" y="46254"/>
                  </a:cubicBezTo>
                  <a:cubicBezTo>
                    <a:pt x="20074" y="46146"/>
                    <a:pt x="19967" y="46051"/>
                    <a:pt x="19860" y="45944"/>
                  </a:cubicBezTo>
                  <a:cubicBezTo>
                    <a:pt x="19943" y="45777"/>
                    <a:pt x="20015" y="45634"/>
                    <a:pt x="20086" y="45480"/>
                  </a:cubicBezTo>
                  <a:close/>
                  <a:moveTo>
                    <a:pt x="20539" y="45980"/>
                  </a:moveTo>
                  <a:cubicBezTo>
                    <a:pt x="20705" y="46134"/>
                    <a:pt x="20860" y="46301"/>
                    <a:pt x="21027" y="46456"/>
                  </a:cubicBezTo>
                  <a:cubicBezTo>
                    <a:pt x="20955" y="46563"/>
                    <a:pt x="20884" y="46706"/>
                    <a:pt x="20801" y="46825"/>
                  </a:cubicBezTo>
                  <a:cubicBezTo>
                    <a:pt x="20658" y="46670"/>
                    <a:pt x="20503" y="46527"/>
                    <a:pt x="20348" y="46396"/>
                  </a:cubicBezTo>
                  <a:cubicBezTo>
                    <a:pt x="20408" y="46254"/>
                    <a:pt x="20479" y="46111"/>
                    <a:pt x="20539" y="45980"/>
                  </a:cubicBezTo>
                  <a:close/>
                  <a:moveTo>
                    <a:pt x="19693" y="46277"/>
                  </a:moveTo>
                  <a:cubicBezTo>
                    <a:pt x="19812" y="46373"/>
                    <a:pt x="19932" y="46480"/>
                    <a:pt x="20027" y="46587"/>
                  </a:cubicBezTo>
                  <a:cubicBezTo>
                    <a:pt x="19967" y="46694"/>
                    <a:pt x="19932" y="46801"/>
                    <a:pt x="19872" y="46908"/>
                  </a:cubicBezTo>
                  <a:cubicBezTo>
                    <a:pt x="19765" y="46801"/>
                    <a:pt x="19646" y="46706"/>
                    <a:pt x="19539" y="46611"/>
                  </a:cubicBezTo>
                  <a:cubicBezTo>
                    <a:pt x="19586" y="46492"/>
                    <a:pt x="19646" y="46373"/>
                    <a:pt x="19693" y="46277"/>
                  </a:cubicBezTo>
                  <a:close/>
                  <a:moveTo>
                    <a:pt x="21206" y="46599"/>
                  </a:moveTo>
                  <a:cubicBezTo>
                    <a:pt x="21229" y="46635"/>
                    <a:pt x="21277" y="46658"/>
                    <a:pt x="21325" y="46694"/>
                  </a:cubicBezTo>
                  <a:lnTo>
                    <a:pt x="21325" y="47361"/>
                  </a:lnTo>
                  <a:cubicBezTo>
                    <a:pt x="21217" y="47242"/>
                    <a:pt x="21098" y="47135"/>
                    <a:pt x="21003" y="47016"/>
                  </a:cubicBezTo>
                  <a:cubicBezTo>
                    <a:pt x="21075" y="46885"/>
                    <a:pt x="21134" y="46730"/>
                    <a:pt x="21206" y="46599"/>
                  </a:cubicBezTo>
                  <a:close/>
                  <a:moveTo>
                    <a:pt x="20182" y="46718"/>
                  </a:moveTo>
                  <a:cubicBezTo>
                    <a:pt x="20324" y="46873"/>
                    <a:pt x="20467" y="47004"/>
                    <a:pt x="20610" y="47135"/>
                  </a:cubicBezTo>
                  <a:lnTo>
                    <a:pt x="20432" y="47444"/>
                  </a:lnTo>
                  <a:cubicBezTo>
                    <a:pt x="20301" y="47313"/>
                    <a:pt x="20146" y="47182"/>
                    <a:pt x="20015" y="47051"/>
                  </a:cubicBezTo>
                  <a:cubicBezTo>
                    <a:pt x="20063" y="46944"/>
                    <a:pt x="20122" y="46825"/>
                    <a:pt x="20182" y="46718"/>
                  </a:cubicBezTo>
                  <a:close/>
                  <a:moveTo>
                    <a:pt x="19408" y="46944"/>
                  </a:moveTo>
                  <a:cubicBezTo>
                    <a:pt x="19515" y="47027"/>
                    <a:pt x="19610" y="47135"/>
                    <a:pt x="19717" y="47254"/>
                  </a:cubicBezTo>
                  <a:cubicBezTo>
                    <a:pt x="19646" y="47432"/>
                    <a:pt x="19551" y="47611"/>
                    <a:pt x="19479" y="47789"/>
                  </a:cubicBezTo>
                  <a:cubicBezTo>
                    <a:pt x="19372" y="47682"/>
                    <a:pt x="19277" y="47587"/>
                    <a:pt x="19170" y="47492"/>
                  </a:cubicBezTo>
                  <a:cubicBezTo>
                    <a:pt x="19241" y="47301"/>
                    <a:pt x="19336" y="47123"/>
                    <a:pt x="19408" y="46944"/>
                  </a:cubicBezTo>
                  <a:close/>
                  <a:moveTo>
                    <a:pt x="20836" y="47325"/>
                  </a:moveTo>
                  <a:cubicBezTo>
                    <a:pt x="21003" y="47480"/>
                    <a:pt x="21158" y="47611"/>
                    <a:pt x="21313" y="47754"/>
                  </a:cubicBezTo>
                  <a:lnTo>
                    <a:pt x="21313" y="48051"/>
                  </a:lnTo>
                  <a:cubicBezTo>
                    <a:pt x="21277" y="48111"/>
                    <a:pt x="21253" y="48170"/>
                    <a:pt x="21217" y="48218"/>
                  </a:cubicBezTo>
                  <a:cubicBezTo>
                    <a:pt x="21039" y="48028"/>
                    <a:pt x="20860" y="47849"/>
                    <a:pt x="20670" y="47670"/>
                  </a:cubicBezTo>
                  <a:cubicBezTo>
                    <a:pt x="20729" y="47563"/>
                    <a:pt x="20777" y="47444"/>
                    <a:pt x="20836" y="47325"/>
                  </a:cubicBezTo>
                  <a:close/>
                  <a:moveTo>
                    <a:pt x="19848" y="47385"/>
                  </a:moveTo>
                  <a:lnTo>
                    <a:pt x="20253" y="47789"/>
                  </a:lnTo>
                  <a:cubicBezTo>
                    <a:pt x="20170" y="47956"/>
                    <a:pt x="20086" y="48099"/>
                    <a:pt x="20015" y="48266"/>
                  </a:cubicBezTo>
                  <a:lnTo>
                    <a:pt x="19610" y="47908"/>
                  </a:lnTo>
                  <a:cubicBezTo>
                    <a:pt x="19705" y="47730"/>
                    <a:pt x="19777" y="47563"/>
                    <a:pt x="19848" y="47385"/>
                  </a:cubicBezTo>
                  <a:close/>
                  <a:moveTo>
                    <a:pt x="19479" y="48182"/>
                  </a:moveTo>
                  <a:cubicBezTo>
                    <a:pt x="19610" y="48313"/>
                    <a:pt x="19741" y="48444"/>
                    <a:pt x="19872" y="48551"/>
                  </a:cubicBezTo>
                  <a:cubicBezTo>
                    <a:pt x="19812" y="48670"/>
                    <a:pt x="19765" y="48790"/>
                    <a:pt x="19705" y="48885"/>
                  </a:cubicBezTo>
                  <a:cubicBezTo>
                    <a:pt x="19574" y="48790"/>
                    <a:pt x="19455" y="48670"/>
                    <a:pt x="19312" y="48551"/>
                  </a:cubicBezTo>
                  <a:cubicBezTo>
                    <a:pt x="19372" y="48432"/>
                    <a:pt x="19431" y="48289"/>
                    <a:pt x="19479" y="48182"/>
                  </a:cubicBezTo>
                  <a:close/>
                  <a:moveTo>
                    <a:pt x="20503" y="48016"/>
                  </a:moveTo>
                  <a:cubicBezTo>
                    <a:pt x="20682" y="48194"/>
                    <a:pt x="20860" y="48361"/>
                    <a:pt x="21063" y="48516"/>
                  </a:cubicBezTo>
                  <a:cubicBezTo>
                    <a:pt x="20979" y="48670"/>
                    <a:pt x="20896" y="48801"/>
                    <a:pt x="20801" y="48944"/>
                  </a:cubicBezTo>
                  <a:cubicBezTo>
                    <a:pt x="20622" y="48790"/>
                    <a:pt x="20444" y="48635"/>
                    <a:pt x="20265" y="48468"/>
                  </a:cubicBezTo>
                  <a:cubicBezTo>
                    <a:pt x="20348" y="48325"/>
                    <a:pt x="20420" y="48159"/>
                    <a:pt x="20503" y="48016"/>
                  </a:cubicBezTo>
                  <a:close/>
                  <a:moveTo>
                    <a:pt x="21253" y="48682"/>
                  </a:moveTo>
                  <a:cubicBezTo>
                    <a:pt x="21277" y="48718"/>
                    <a:pt x="21313" y="48730"/>
                    <a:pt x="21336" y="48754"/>
                  </a:cubicBezTo>
                  <a:cubicBezTo>
                    <a:pt x="21313" y="48980"/>
                    <a:pt x="21325" y="49218"/>
                    <a:pt x="21325" y="49456"/>
                  </a:cubicBezTo>
                  <a:cubicBezTo>
                    <a:pt x="21217" y="49349"/>
                    <a:pt x="21122" y="49230"/>
                    <a:pt x="21015" y="49135"/>
                  </a:cubicBezTo>
                  <a:cubicBezTo>
                    <a:pt x="21086" y="48980"/>
                    <a:pt x="21158" y="48837"/>
                    <a:pt x="21253" y="48682"/>
                  </a:cubicBezTo>
                  <a:close/>
                  <a:moveTo>
                    <a:pt x="20134" y="48778"/>
                  </a:moveTo>
                  <a:cubicBezTo>
                    <a:pt x="20301" y="48932"/>
                    <a:pt x="20479" y="49087"/>
                    <a:pt x="20670" y="49230"/>
                  </a:cubicBezTo>
                  <a:lnTo>
                    <a:pt x="20491" y="49587"/>
                  </a:lnTo>
                  <a:cubicBezTo>
                    <a:pt x="20313" y="49432"/>
                    <a:pt x="20134" y="49278"/>
                    <a:pt x="19955" y="49111"/>
                  </a:cubicBezTo>
                  <a:cubicBezTo>
                    <a:pt x="20015" y="48992"/>
                    <a:pt x="20074" y="48885"/>
                    <a:pt x="20134" y="48778"/>
                  </a:cubicBezTo>
                  <a:close/>
                  <a:moveTo>
                    <a:pt x="19170" y="48897"/>
                  </a:moveTo>
                  <a:cubicBezTo>
                    <a:pt x="19289" y="49028"/>
                    <a:pt x="19420" y="49147"/>
                    <a:pt x="19539" y="49254"/>
                  </a:cubicBezTo>
                  <a:cubicBezTo>
                    <a:pt x="19467" y="49409"/>
                    <a:pt x="19396" y="49587"/>
                    <a:pt x="19312" y="49754"/>
                  </a:cubicBezTo>
                  <a:lnTo>
                    <a:pt x="18920" y="49492"/>
                  </a:lnTo>
                  <a:cubicBezTo>
                    <a:pt x="19003" y="49290"/>
                    <a:pt x="19074" y="49087"/>
                    <a:pt x="19170" y="48897"/>
                  </a:cubicBezTo>
                  <a:close/>
                  <a:moveTo>
                    <a:pt x="20860" y="49385"/>
                  </a:moveTo>
                  <a:cubicBezTo>
                    <a:pt x="21003" y="49492"/>
                    <a:pt x="21146" y="49587"/>
                    <a:pt x="21301" y="49683"/>
                  </a:cubicBezTo>
                  <a:cubicBezTo>
                    <a:pt x="21301" y="49683"/>
                    <a:pt x="21277" y="49683"/>
                    <a:pt x="21277" y="49694"/>
                  </a:cubicBezTo>
                  <a:cubicBezTo>
                    <a:pt x="21206" y="49849"/>
                    <a:pt x="21134" y="49980"/>
                    <a:pt x="21039" y="50123"/>
                  </a:cubicBezTo>
                  <a:cubicBezTo>
                    <a:pt x="20920" y="50004"/>
                    <a:pt x="20789" y="49885"/>
                    <a:pt x="20670" y="49766"/>
                  </a:cubicBezTo>
                  <a:cubicBezTo>
                    <a:pt x="20729" y="49635"/>
                    <a:pt x="20801" y="49516"/>
                    <a:pt x="20860" y="49385"/>
                  </a:cubicBezTo>
                  <a:close/>
                  <a:moveTo>
                    <a:pt x="19765" y="49468"/>
                  </a:moveTo>
                  <a:cubicBezTo>
                    <a:pt x="19955" y="49623"/>
                    <a:pt x="20134" y="49766"/>
                    <a:pt x="20313" y="49933"/>
                  </a:cubicBezTo>
                  <a:cubicBezTo>
                    <a:pt x="20253" y="50064"/>
                    <a:pt x="20182" y="50183"/>
                    <a:pt x="20122" y="50325"/>
                  </a:cubicBezTo>
                  <a:lnTo>
                    <a:pt x="19539" y="49921"/>
                  </a:lnTo>
                  <a:lnTo>
                    <a:pt x="19765" y="49468"/>
                  </a:lnTo>
                  <a:close/>
                  <a:moveTo>
                    <a:pt x="18824" y="49766"/>
                  </a:moveTo>
                  <a:cubicBezTo>
                    <a:pt x="18931" y="49861"/>
                    <a:pt x="19062" y="49968"/>
                    <a:pt x="19193" y="50064"/>
                  </a:cubicBezTo>
                  <a:cubicBezTo>
                    <a:pt x="19170" y="50159"/>
                    <a:pt x="19122" y="50242"/>
                    <a:pt x="19098" y="50337"/>
                  </a:cubicBezTo>
                  <a:cubicBezTo>
                    <a:pt x="18955" y="50242"/>
                    <a:pt x="18824" y="50171"/>
                    <a:pt x="18693" y="50075"/>
                  </a:cubicBezTo>
                  <a:lnTo>
                    <a:pt x="18824" y="49766"/>
                  </a:lnTo>
                  <a:close/>
                  <a:moveTo>
                    <a:pt x="21325" y="50064"/>
                  </a:moveTo>
                  <a:lnTo>
                    <a:pt x="21325" y="50385"/>
                  </a:lnTo>
                  <a:cubicBezTo>
                    <a:pt x="21277" y="50337"/>
                    <a:pt x="21253" y="50302"/>
                    <a:pt x="21206" y="50278"/>
                  </a:cubicBezTo>
                  <a:cubicBezTo>
                    <a:pt x="21253" y="50206"/>
                    <a:pt x="21277" y="50123"/>
                    <a:pt x="21325" y="50064"/>
                  </a:cubicBezTo>
                  <a:close/>
                  <a:moveTo>
                    <a:pt x="20503" y="50064"/>
                  </a:moveTo>
                  <a:cubicBezTo>
                    <a:pt x="20634" y="50183"/>
                    <a:pt x="20765" y="50290"/>
                    <a:pt x="20896" y="50397"/>
                  </a:cubicBezTo>
                  <a:cubicBezTo>
                    <a:pt x="20836" y="50516"/>
                    <a:pt x="20777" y="50635"/>
                    <a:pt x="20705" y="50754"/>
                  </a:cubicBezTo>
                  <a:cubicBezTo>
                    <a:pt x="20563" y="50647"/>
                    <a:pt x="20444" y="50540"/>
                    <a:pt x="20313" y="50433"/>
                  </a:cubicBezTo>
                  <a:cubicBezTo>
                    <a:pt x="20372" y="50325"/>
                    <a:pt x="20432" y="50194"/>
                    <a:pt x="20503" y="50064"/>
                  </a:cubicBezTo>
                  <a:close/>
                  <a:moveTo>
                    <a:pt x="19408" y="50218"/>
                  </a:moveTo>
                  <a:cubicBezTo>
                    <a:pt x="19586" y="50361"/>
                    <a:pt x="19777" y="50504"/>
                    <a:pt x="19967" y="50635"/>
                  </a:cubicBezTo>
                  <a:cubicBezTo>
                    <a:pt x="19943" y="50706"/>
                    <a:pt x="19908" y="50766"/>
                    <a:pt x="19884" y="50837"/>
                  </a:cubicBezTo>
                  <a:cubicBezTo>
                    <a:pt x="19693" y="50706"/>
                    <a:pt x="19479" y="50587"/>
                    <a:pt x="19289" y="50456"/>
                  </a:cubicBezTo>
                  <a:cubicBezTo>
                    <a:pt x="19336" y="50373"/>
                    <a:pt x="19360" y="50302"/>
                    <a:pt x="19408" y="50218"/>
                  </a:cubicBezTo>
                  <a:close/>
                  <a:moveTo>
                    <a:pt x="18586" y="50254"/>
                  </a:moveTo>
                  <a:cubicBezTo>
                    <a:pt x="18717" y="50361"/>
                    <a:pt x="18848" y="50468"/>
                    <a:pt x="18991" y="50564"/>
                  </a:cubicBezTo>
                  <a:cubicBezTo>
                    <a:pt x="18920" y="50718"/>
                    <a:pt x="18848" y="50897"/>
                    <a:pt x="18777" y="51064"/>
                  </a:cubicBezTo>
                  <a:cubicBezTo>
                    <a:pt x="18646" y="50968"/>
                    <a:pt x="18491" y="50897"/>
                    <a:pt x="18348" y="50826"/>
                  </a:cubicBezTo>
                  <a:cubicBezTo>
                    <a:pt x="18360" y="50826"/>
                    <a:pt x="18360" y="50814"/>
                    <a:pt x="18360" y="50790"/>
                  </a:cubicBezTo>
                  <a:lnTo>
                    <a:pt x="18586" y="50254"/>
                  </a:lnTo>
                  <a:close/>
                  <a:moveTo>
                    <a:pt x="20170" y="50754"/>
                  </a:moveTo>
                  <a:cubicBezTo>
                    <a:pt x="20301" y="50837"/>
                    <a:pt x="20444" y="50933"/>
                    <a:pt x="20598" y="51016"/>
                  </a:cubicBezTo>
                  <a:cubicBezTo>
                    <a:pt x="20563" y="51087"/>
                    <a:pt x="20527" y="51171"/>
                    <a:pt x="20491" y="51242"/>
                  </a:cubicBezTo>
                  <a:cubicBezTo>
                    <a:pt x="20360" y="51135"/>
                    <a:pt x="20205" y="51052"/>
                    <a:pt x="20074" y="50945"/>
                  </a:cubicBezTo>
                  <a:cubicBezTo>
                    <a:pt x="20086" y="50885"/>
                    <a:pt x="20134" y="50826"/>
                    <a:pt x="20170" y="50754"/>
                  </a:cubicBezTo>
                  <a:close/>
                  <a:moveTo>
                    <a:pt x="19146" y="50695"/>
                  </a:moveTo>
                  <a:cubicBezTo>
                    <a:pt x="19348" y="50837"/>
                    <a:pt x="19539" y="50992"/>
                    <a:pt x="19729" y="51123"/>
                  </a:cubicBezTo>
                  <a:cubicBezTo>
                    <a:pt x="19670" y="51254"/>
                    <a:pt x="19598" y="51409"/>
                    <a:pt x="19539" y="51540"/>
                  </a:cubicBezTo>
                  <a:cubicBezTo>
                    <a:pt x="19336" y="51409"/>
                    <a:pt x="19134" y="51290"/>
                    <a:pt x="18931" y="51147"/>
                  </a:cubicBezTo>
                  <a:cubicBezTo>
                    <a:pt x="19003" y="51004"/>
                    <a:pt x="19074" y="50861"/>
                    <a:pt x="19146" y="50695"/>
                  </a:cubicBezTo>
                  <a:close/>
                  <a:moveTo>
                    <a:pt x="21086" y="50516"/>
                  </a:moveTo>
                  <a:cubicBezTo>
                    <a:pt x="21182" y="50575"/>
                    <a:pt x="21265" y="50647"/>
                    <a:pt x="21360" y="50706"/>
                  </a:cubicBezTo>
                  <a:cubicBezTo>
                    <a:pt x="21360" y="51111"/>
                    <a:pt x="21360" y="51516"/>
                    <a:pt x="21372" y="51933"/>
                  </a:cubicBezTo>
                  <a:cubicBezTo>
                    <a:pt x="21146" y="51718"/>
                    <a:pt x="20908" y="51540"/>
                    <a:pt x="20658" y="51349"/>
                  </a:cubicBezTo>
                  <a:cubicBezTo>
                    <a:pt x="20670" y="51266"/>
                    <a:pt x="20717" y="51183"/>
                    <a:pt x="20765" y="51111"/>
                  </a:cubicBezTo>
                  <a:cubicBezTo>
                    <a:pt x="20836" y="51159"/>
                    <a:pt x="20908" y="51195"/>
                    <a:pt x="21003" y="51230"/>
                  </a:cubicBezTo>
                  <a:cubicBezTo>
                    <a:pt x="21016" y="51236"/>
                    <a:pt x="21028" y="51238"/>
                    <a:pt x="21041" y="51238"/>
                  </a:cubicBezTo>
                  <a:cubicBezTo>
                    <a:pt x="21111" y="51238"/>
                    <a:pt x="21169" y="51160"/>
                    <a:pt x="21098" y="51099"/>
                  </a:cubicBezTo>
                  <a:cubicBezTo>
                    <a:pt x="21027" y="51016"/>
                    <a:pt x="20955" y="50956"/>
                    <a:pt x="20884" y="50885"/>
                  </a:cubicBezTo>
                  <a:cubicBezTo>
                    <a:pt x="20944" y="50766"/>
                    <a:pt x="21015" y="50635"/>
                    <a:pt x="21086" y="50516"/>
                  </a:cubicBezTo>
                  <a:close/>
                  <a:moveTo>
                    <a:pt x="19908" y="51254"/>
                  </a:moveTo>
                  <a:cubicBezTo>
                    <a:pt x="20051" y="51361"/>
                    <a:pt x="20193" y="51457"/>
                    <a:pt x="20348" y="51552"/>
                  </a:cubicBezTo>
                  <a:cubicBezTo>
                    <a:pt x="20289" y="51695"/>
                    <a:pt x="20229" y="51826"/>
                    <a:pt x="20182" y="51957"/>
                  </a:cubicBezTo>
                  <a:cubicBezTo>
                    <a:pt x="20027" y="51849"/>
                    <a:pt x="19884" y="51766"/>
                    <a:pt x="19717" y="51659"/>
                  </a:cubicBezTo>
                  <a:cubicBezTo>
                    <a:pt x="19777" y="51528"/>
                    <a:pt x="19848" y="51397"/>
                    <a:pt x="19908" y="51254"/>
                  </a:cubicBezTo>
                  <a:close/>
                  <a:moveTo>
                    <a:pt x="32052" y="51707"/>
                  </a:moveTo>
                  <a:lnTo>
                    <a:pt x="32052" y="52183"/>
                  </a:lnTo>
                  <a:lnTo>
                    <a:pt x="31469" y="51730"/>
                  </a:lnTo>
                  <a:cubicBezTo>
                    <a:pt x="31671" y="51718"/>
                    <a:pt x="31862" y="51718"/>
                    <a:pt x="32052" y="51707"/>
                  </a:cubicBezTo>
                  <a:close/>
                  <a:moveTo>
                    <a:pt x="20479" y="51623"/>
                  </a:moveTo>
                  <a:cubicBezTo>
                    <a:pt x="20729" y="51790"/>
                    <a:pt x="20991" y="51957"/>
                    <a:pt x="21265" y="52088"/>
                  </a:cubicBezTo>
                  <a:lnTo>
                    <a:pt x="21313" y="52088"/>
                  </a:lnTo>
                  <a:cubicBezTo>
                    <a:pt x="21158" y="52207"/>
                    <a:pt x="21015" y="52314"/>
                    <a:pt x="20860" y="52433"/>
                  </a:cubicBezTo>
                  <a:lnTo>
                    <a:pt x="20277" y="52028"/>
                  </a:lnTo>
                  <a:cubicBezTo>
                    <a:pt x="20336" y="51897"/>
                    <a:pt x="20396" y="51766"/>
                    <a:pt x="20479" y="51623"/>
                  </a:cubicBezTo>
                  <a:close/>
                  <a:moveTo>
                    <a:pt x="24075" y="51183"/>
                  </a:moveTo>
                  <a:lnTo>
                    <a:pt x="24075" y="51183"/>
                  </a:lnTo>
                  <a:cubicBezTo>
                    <a:pt x="24611" y="51290"/>
                    <a:pt x="25146" y="51385"/>
                    <a:pt x="25682" y="51468"/>
                  </a:cubicBezTo>
                  <a:cubicBezTo>
                    <a:pt x="25968" y="51718"/>
                    <a:pt x="26266" y="51957"/>
                    <a:pt x="26551" y="52207"/>
                  </a:cubicBezTo>
                  <a:cubicBezTo>
                    <a:pt x="26766" y="52397"/>
                    <a:pt x="27004" y="52635"/>
                    <a:pt x="27242" y="52814"/>
                  </a:cubicBezTo>
                  <a:cubicBezTo>
                    <a:pt x="27222" y="52816"/>
                    <a:pt x="27199" y="52817"/>
                    <a:pt x="27176" y="52817"/>
                  </a:cubicBezTo>
                  <a:cubicBezTo>
                    <a:pt x="27077" y="52817"/>
                    <a:pt x="26955" y="52800"/>
                    <a:pt x="26849" y="52790"/>
                  </a:cubicBezTo>
                  <a:cubicBezTo>
                    <a:pt x="26587" y="52552"/>
                    <a:pt x="26266" y="52361"/>
                    <a:pt x="25968" y="52159"/>
                  </a:cubicBezTo>
                  <a:cubicBezTo>
                    <a:pt x="25635" y="51945"/>
                    <a:pt x="25301" y="51707"/>
                    <a:pt x="24968" y="51480"/>
                  </a:cubicBezTo>
                  <a:cubicBezTo>
                    <a:pt x="24949" y="51469"/>
                    <a:pt x="24930" y="51464"/>
                    <a:pt x="24912" y="51464"/>
                  </a:cubicBezTo>
                  <a:cubicBezTo>
                    <a:pt x="24820" y="51464"/>
                    <a:pt x="24759" y="51601"/>
                    <a:pt x="24849" y="51671"/>
                  </a:cubicBezTo>
                  <a:cubicBezTo>
                    <a:pt x="25158" y="51897"/>
                    <a:pt x="25480" y="52123"/>
                    <a:pt x="25778" y="52326"/>
                  </a:cubicBezTo>
                  <a:cubicBezTo>
                    <a:pt x="25956" y="52457"/>
                    <a:pt x="26147" y="52611"/>
                    <a:pt x="26337" y="52742"/>
                  </a:cubicBezTo>
                  <a:cubicBezTo>
                    <a:pt x="26159" y="52731"/>
                    <a:pt x="25980" y="52719"/>
                    <a:pt x="25789" y="52683"/>
                  </a:cubicBezTo>
                  <a:cubicBezTo>
                    <a:pt x="25277" y="52135"/>
                    <a:pt x="24646" y="51659"/>
                    <a:pt x="24075" y="51183"/>
                  </a:cubicBezTo>
                  <a:close/>
                  <a:moveTo>
                    <a:pt x="26206" y="51552"/>
                  </a:moveTo>
                  <a:lnTo>
                    <a:pt x="26206" y="51552"/>
                  </a:lnTo>
                  <a:cubicBezTo>
                    <a:pt x="26361" y="51564"/>
                    <a:pt x="26492" y="51599"/>
                    <a:pt x="26635" y="51611"/>
                  </a:cubicBezTo>
                  <a:cubicBezTo>
                    <a:pt x="27171" y="52040"/>
                    <a:pt x="27694" y="52504"/>
                    <a:pt x="28266" y="52909"/>
                  </a:cubicBezTo>
                  <a:cubicBezTo>
                    <a:pt x="28075" y="52885"/>
                    <a:pt x="27885" y="52885"/>
                    <a:pt x="27706" y="52861"/>
                  </a:cubicBezTo>
                  <a:cubicBezTo>
                    <a:pt x="27706" y="52850"/>
                    <a:pt x="27706" y="52850"/>
                    <a:pt x="27694" y="52838"/>
                  </a:cubicBezTo>
                  <a:cubicBezTo>
                    <a:pt x="27468" y="52504"/>
                    <a:pt x="27075" y="52266"/>
                    <a:pt x="26778" y="52016"/>
                  </a:cubicBezTo>
                  <a:cubicBezTo>
                    <a:pt x="26575" y="51861"/>
                    <a:pt x="26397" y="51707"/>
                    <a:pt x="26206" y="51552"/>
                  </a:cubicBezTo>
                  <a:close/>
                  <a:moveTo>
                    <a:pt x="27028" y="51635"/>
                  </a:moveTo>
                  <a:cubicBezTo>
                    <a:pt x="27266" y="51659"/>
                    <a:pt x="27504" y="51671"/>
                    <a:pt x="27754" y="51707"/>
                  </a:cubicBezTo>
                  <a:cubicBezTo>
                    <a:pt x="27754" y="51730"/>
                    <a:pt x="27754" y="51778"/>
                    <a:pt x="27802" y="51790"/>
                  </a:cubicBezTo>
                  <a:cubicBezTo>
                    <a:pt x="28337" y="52147"/>
                    <a:pt x="28861" y="52588"/>
                    <a:pt x="29433" y="52850"/>
                  </a:cubicBezTo>
                  <a:cubicBezTo>
                    <a:pt x="29452" y="52859"/>
                    <a:pt x="29472" y="52864"/>
                    <a:pt x="29492" y="52864"/>
                  </a:cubicBezTo>
                  <a:cubicBezTo>
                    <a:pt x="29592" y="52864"/>
                    <a:pt x="29677" y="52751"/>
                    <a:pt x="29588" y="52671"/>
                  </a:cubicBezTo>
                  <a:cubicBezTo>
                    <a:pt x="29135" y="52302"/>
                    <a:pt x="28599" y="52016"/>
                    <a:pt x="28099" y="51718"/>
                  </a:cubicBezTo>
                  <a:lnTo>
                    <a:pt x="28099" y="51718"/>
                  </a:lnTo>
                  <a:cubicBezTo>
                    <a:pt x="28325" y="51730"/>
                    <a:pt x="28540" y="51754"/>
                    <a:pt x="28754" y="51766"/>
                  </a:cubicBezTo>
                  <a:cubicBezTo>
                    <a:pt x="29278" y="52242"/>
                    <a:pt x="30052" y="52850"/>
                    <a:pt x="30778" y="52909"/>
                  </a:cubicBezTo>
                  <a:cubicBezTo>
                    <a:pt x="30782" y="52910"/>
                    <a:pt x="30786" y="52910"/>
                    <a:pt x="30790" y="52910"/>
                  </a:cubicBezTo>
                  <a:cubicBezTo>
                    <a:pt x="30887" y="52910"/>
                    <a:pt x="30906" y="52764"/>
                    <a:pt x="30838" y="52719"/>
                  </a:cubicBezTo>
                  <a:cubicBezTo>
                    <a:pt x="30540" y="52540"/>
                    <a:pt x="30171" y="52469"/>
                    <a:pt x="29849" y="52302"/>
                  </a:cubicBezTo>
                  <a:cubicBezTo>
                    <a:pt x="29576" y="52147"/>
                    <a:pt x="29314" y="51969"/>
                    <a:pt x="29064" y="51790"/>
                  </a:cubicBezTo>
                  <a:lnTo>
                    <a:pt x="29064" y="51790"/>
                  </a:lnTo>
                  <a:cubicBezTo>
                    <a:pt x="29397" y="51814"/>
                    <a:pt x="29707" y="51814"/>
                    <a:pt x="30028" y="51814"/>
                  </a:cubicBezTo>
                  <a:cubicBezTo>
                    <a:pt x="30254" y="52004"/>
                    <a:pt x="30480" y="52195"/>
                    <a:pt x="30719" y="52373"/>
                  </a:cubicBezTo>
                  <a:cubicBezTo>
                    <a:pt x="30952" y="52548"/>
                    <a:pt x="31265" y="52826"/>
                    <a:pt x="31558" y="52826"/>
                  </a:cubicBezTo>
                  <a:cubicBezTo>
                    <a:pt x="31564" y="52826"/>
                    <a:pt x="31570" y="52826"/>
                    <a:pt x="31576" y="52826"/>
                  </a:cubicBezTo>
                  <a:cubicBezTo>
                    <a:pt x="31659" y="52826"/>
                    <a:pt x="31719" y="52731"/>
                    <a:pt x="31671" y="52659"/>
                  </a:cubicBezTo>
                  <a:cubicBezTo>
                    <a:pt x="31516" y="52421"/>
                    <a:pt x="31195" y="52326"/>
                    <a:pt x="30957" y="52183"/>
                  </a:cubicBezTo>
                  <a:cubicBezTo>
                    <a:pt x="30766" y="52064"/>
                    <a:pt x="30588" y="51945"/>
                    <a:pt x="30409" y="51814"/>
                  </a:cubicBezTo>
                  <a:cubicBezTo>
                    <a:pt x="30659" y="51814"/>
                    <a:pt x="30897" y="51790"/>
                    <a:pt x="31147" y="51790"/>
                  </a:cubicBezTo>
                  <a:cubicBezTo>
                    <a:pt x="31147" y="51814"/>
                    <a:pt x="31147" y="51814"/>
                    <a:pt x="31159" y="51826"/>
                  </a:cubicBezTo>
                  <a:cubicBezTo>
                    <a:pt x="31457" y="52076"/>
                    <a:pt x="31754" y="52373"/>
                    <a:pt x="32064" y="52623"/>
                  </a:cubicBezTo>
                  <a:lnTo>
                    <a:pt x="32064" y="53004"/>
                  </a:lnTo>
                  <a:cubicBezTo>
                    <a:pt x="31687" y="53012"/>
                    <a:pt x="31310" y="53016"/>
                    <a:pt x="30934" y="53016"/>
                  </a:cubicBezTo>
                  <a:cubicBezTo>
                    <a:pt x="30122" y="53016"/>
                    <a:pt x="29313" y="52997"/>
                    <a:pt x="28516" y="52957"/>
                  </a:cubicBezTo>
                  <a:cubicBezTo>
                    <a:pt x="28528" y="52885"/>
                    <a:pt x="28528" y="52838"/>
                    <a:pt x="28504" y="52802"/>
                  </a:cubicBezTo>
                  <a:cubicBezTo>
                    <a:pt x="28040" y="52385"/>
                    <a:pt x="27528" y="52016"/>
                    <a:pt x="27028" y="51635"/>
                  </a:cubicBezTo>
                  <a:close/>
                  <a:moveTo>
                    <a:pt x="20205" y="52230"/>
                  </a:moveTo>
                  <a:cubicBezTo>
                    <a:pt x="20360" y="52326"/>
                    <a:pt x="20503" y="52433"/>
                    <a:pt x="20658" y="52528"/>
                  </a:cubicBezTo>
                  <a:cubicBezTo>
                    <a:pt x="20622" y="52552"/>
                    <a:pt x="20598" y="52588"/>
                    <a:pt x="20586" y="52647"/>
                  </a:cubicBezTo>
                  <a:lnTo>
                    <a:pt x="20586" y="52659"/>
                  </a:lnTo>
                  <a:cubicBezTo>
                    <a:pt x="20384" y="52778"/>
                    <a:pt x="20193" y="52921"/>
                    <a:pt x="19991" y="53052"/>
                  </a:cubicBezTo>
                  <a:cubicBezTo>
                    <a:pt x="19970" y="53045"/>
                    <a:pt x="19946" y="53038"/>
                    <a:pt x="19922" y="53038"/>
                  </a:cubicBezTo>
                  <a:cubicBezTo>
                    <a:pt x="19904" y="53038"/>
                    <a:pt x="19887" y="53042"/>
                    <a:pt x="19872" y="53052"/>
                  </a:cubicBezTo>
                  <a:cubicBezTo>
                    <a:pt x="19848" y="53076"/>
                    <a:pt x="19836" y="53076"/>
                    <a:pt x="19824" y="53088"/>
                  </a:cubicBezTo>
                  <a:cubicBezTo>
                    <a:pt x="19943" y="52802"/>
                    <a:pt x="20074" y="52504"/>
                    <a:pt x="20205" y="52230"/>
                  </a:cubicBezTo>
                  <a:close/>
                  <a:moveTo>
                    <a:pt x="54757" y="7665"/>
                  </a:moveTo>
                  <a:lnTo>
                    <a:pt x="54757" y="7665"/>
                  </a:lnTo>
                  <a:cubicBezTo>
                    <a:pt x="54114" y="14023"/>
                    <a:pt x="54638" y="20703"/>
                    <a:pt x="54603" y="27084"/>
                  </a:cubicBezTo>
                  <a:cubicBezTo>
                    <a:pt x="54579" y="33383"/>
                    <a:pt x="54543" y="39693"/>
                    <a:pt x="54757" y="45992"/>
                  </a:cubicBezTo>
                  <a:cubicBezTo>
                    <a:pt x="54698" y="46003"/>
                    <a:pt x="54650" y="46015"/>
                    <a:pt x="54591" y="46075"/>
                  </a:cubicBezTo>
                  <a:cubicBezTo>
                    <a:pt x="50888" y="50040"/>
                    <a:pt x="46911" y="53838"/>
                    <a:pt x="43351" y="57945"/>
                  </a:cubicBezTo>
                  <a:cubicBezTo>
                    <a:pt x="43589" y="51099"/>
                    <a:pt x="43363" y="44206"/>
                    <a:pt x="43363" y="37360"/>
                  </a:cubicBezTo>
                  <a:cubicBezTo>
                    <a:pt x="43363" y="32299"/>
                    <a:pt x="43577" y="27144"/>
                    <a:pt x="43470" y="22048"/>
                  </a:cubicBezTo>
                  <a:cubicBezTo>
                    <a:pt x="43577" y="20238"/>
                    <a:pt x="43542" y="18441"/>
                    <a:pt x="43232" y="16726"/>
                  </a:cubicBezTo>
                  <a:cubicBezTo>
                    <a:pt x="43220" y="16583"/>
                    <a:pt x="43220" y="16428"/>
                    <a:pt x="43208" y="16297"/>
                  </a:cubicBezTo>
                  <a:cubicBezTo>
                    <a:pt x="47137" y="13535"/>
                    <a:pt x="50793" y="10416"/>
                    <a:pt x="54757" y="7665"/>
                  </a:cubicBezTo>
                  <a:close/>
                  <a:moveTo>
                    <a:pt x="45006" y="1010"/>
                  </a:moveTo>
                  <a:lnTo>
                    <a:pt x="45006" y="1010"/>
                  </a:lnTo>
                  <a:cubicBezTo>
                    <a:pt x="45232" y="1677"/>
                    <a:pt x="44839" y="3439"/>
                    <a:pt x="44816" y="3879"/>
                  </a:cubicBezTo>
                  <a:cubicBezTo>
                    <a:pt x="44732" y="4939"/>
                    <a:pt x="44577" y="6022"/>
                    <a:pt x="44661" y="7082"/>
                  </a:cubicBezTo>
                  <a:cubicBezTo>
                    <a:pt x="44661" y="7142"/>
                    <a:pt x="44720" y="7189"/>
                    <a:pt x="44768" y="7201"/>
                  </a:cubicBezTo>
                  <a:lnTo>
                    <a:pt x="44768" y="7261"/>
                  </a:lnTo>
                  <a:cubicBezTo>
                    <a:pt x="43577" y="8201"/>
                    <a:pt x="42446" y="9356"/>
                    <a:pt x="41637" y="9951"/>
                  </a:cubicBezTo>
                  <a:cubicBezTo>
                    <a:pt x="39934" y="11225"/>
                    <a:pt x="38065" y="12249"/>
                    <a:pt x="36267" y="13345"/>
                  </a:cubicBezTo>
                  <a:cubicBezTo>
                    <a:pt x="36255" y="13321"/>
                    <a:pt x="36219" y="13309"/>
                    <a:pt x="36184" y="13309"/>
                  </a:cubicBezTo>
                  <a:cubicBezTo>
                    <a:pt x="36088" y="13309"/>
                    <a:pt x="36065" y="13392"/>
                    <a:pt x="36088" y="13464"/>
                  </a:cubicBezTo>
                  <a:cubicBezTo>
                    <a:pt x="36005" y="13523"/>
                    <a:pt x="35898" y="13583"/>
                    <a:pt x="35803" y="13642"/>
                  </a:cubicBezTo>
                  <a:lnTo>
                    <a:pt x="35803" y="13428"/>
                  </a:lnTo>
                  <a:cubicBezTo>
                    <a:pt x="35803" y="13374"/>
                    <a:pt x="35764" y="13348"/>
                    <a:pt x="35725" y="13348"/>
                  </a:cubicBezTo>
                  <a:cubicBezTo>
                    <a:pt x="35686" y="13348"/>
                    <a:pt x="35648" y="13374"/>
                    <a:pt x="35648" y="13428"/>
                  </a:cubicBezTo>
                  <a:lnTo>
                    <a:pt x="35648" y="13750"/>
                  </a:lnTo>
                  <a:cubicBezTo>
                    <a:pt x="35493" y="13857"/>
                    <a:pt x="35326" y="13940"/>
                    <a:pt x="35183" y="14047"/>
                  </a:cubicBezTo>
                  <a:cubicBezTo>
                    <a:pt x="35267" y="13750"/>
                    <a:pt x="35303" y="13392"/>
                    <a:pt x="35362" y="13095"/>
                  </a:cubicBezTo>
                  <a:cubicBezTo>
                    <a:pt x="35377" y="13015"/>
                    <a:pt x="35307" y="12962"/>
                    <a:pt x="35243" y="12962"/>
                  </a:cubicBezTo>
                  <a:cubicBezTo>
                    <a:pt x="35201" y="12962"/>
                    <a:pt x="35162" y="12984"/>
                    <a:pt x="35148" y="13035"/>
                  </a:cubicBezTo>
                  <a:cubicBezTo>
                    <a:pt x="35112" y="13249"/>
                    <a:pt x="35052" y="13452"/>
                    <a:pt x="35005" y="13666"/>
                  </a:cubicBezTo>
                  <a:cubicBezTo>
                    <a:pt x="34957" y="13845"/>
                    <a:pt x="34898" y="14035"/>
                    <a:pt x="34898" y="14226"/>
                  </a:cubicBezTo>
                  <a:cubicBezTo>
                    <a:pt x="34779" y="14297"/>
                    <a:pt x="34660" y="14381"/>
                    <a:pt x="34552" y="14464"/>
                  </a:cubicBezTo>
                  <a:cubicBezTo>
                    <a:pt x="34707" y="14059"/>
                    <a:pt x="34791" y="13619"/>
                    <a:pt x="34898" y="13214"/>
                  </a:cubicBezTo>
                  <a:cubicBezTo>
                    <a:pt x="34919" y="13134"/>
                    <a:pt x="34853" y="13081"/>
                    <a:pt x="34790" y="13081"/>
                  </a:cubicBezTo>
                  <a:cubicBezTo>
                    <a:pt x="34749" y="13081"/>
                    <a:pt x="34709" y="13103"/>
                    <a:pt x="34695" y="13154"/>
                  </a:cubicBezTo>
                  <a:cubicBezTo>
                    <a:pt x="34552" y="13619"/>
                    <a:pt x="34350" y="14107"/>
                    <a:pt x="34302" y="14583"/>
                  </a:cubicBezTo>
                  <a:cubicBezTo>
                    <a:pt x="34302" y="14607"/>
                    <a:pt x="34302" y="14619"/>
                    <a:pt x="34314" y="14631"/>
                  </a:cubicBezTo>
                  <a:cubicBezTo>
                    <a:pt x="34302" y="14619"/>
                    <a:pt x="34279" y="14607"/>
                    <a:pt x="34255" y="14607"/>
                  </a:cubicBezTo>
                  <a:cubicBezTo>
                    <a:pt x="34241" y="14598"/>
                    <a:pt x="34226" y="14594"/>
                    <a:pt x="34213" y="14594"/>
                  </a:cubicBezTo>
                  <a:cubicBezTo>
                    <a:pt x="34170" y="14594"/>
                    <a:pt x="34133" y="14633"/>
                    <a:pt x="34124" y="14678"/>
                  </a:cubicBezTo>
                  <a:cubicBezTo>
                    <a:pt x="34076" y="14690"/>
                    <a:pt x="34040" y="14690"/>
                    <a:pt x="33993" y="14702"/>
                  </a:cubicBezTo>
                  <a:cubicBezTo>
                    <a:pt x="34243" y="14166"/>
                    <a:pt x="34374" y="13547"/>
                    <a:pt x="34493" y="12976"/>
                  </a:cubicBezTo>
                  <a:cubicBezTo>
                    <a:pt x="34507" y="12934"/>
                    <a:pt x="34476" y="12909"/>
                    <a:pt x="34446" y="12909"/>
                  </a:cubicBezTo>
                  <a:cubicBezTo>
                    <a:pt x="34424" y="12909"/>
                    <a:pt x="34403" y="12922"/>
                    <a:pt x="34398" y="12952"/>
                  </a:cubicBezTo>
                  <a:cubicBezTo>
                    <a:pt x="34255" y="13547"/>
                    <a:pt x="34017" y="14083"/>
                    <a:pt x="33814" y="14642"/>
                  </a:cubicBezTo>
                  <a:cubicBezTo>
                    <a:pt x="33802" y="14666"/>
                    <a:pt x="33779" y="14666"/>
                    <a:pt x="33779" y="14678"/>
                  </a:cubicBezTo>
                  <a:cubicBezTo>
                    <a:pt x="33755" y="14738"/>
                    <a:pt x="33707" y="14797"/>
                    <a:pt x="33659" y="14857"/>
                  </a:cubicBezTo>
                  <a:cubicBezTo>
                    <a:pt x="33564" y="14916"/>
                    <a:pt x="33457" y="15000"/>
                    <a:pt x="33398" y="15107"/>
                  </a:cubicBezTo>
                  <a:cubicBezTo>
                    <a:pt x="33350" y="15166"/>
                    <a:pt x="33386" y="15226"/>
                    <a:pt x="33409" y="15250"/>
                  </a:cubicBezTo>
                  <a:cubicBezTo>
                    <a:pt x="33409" y="15250"/>
                    <a:pt x="33409" y="15274"/>
                    <a:pt x="33398" y="15274"/>
                  </a:cubicBezTo>
                  <a:cubicBezTo>
                    <a:pt x="33386" y="15274"/>
                    <a:pt x="33350" y="15274"/>
                    <a:pt x="33350" y="15297"/>
                  </a:cubicBezTo>
                  <a:lnTo>
                    <a:pt x="33267" y="15571"/>
                  </a:lnTo>
                  <a:cubicBezTo>
                    <a:pt x="33219" y="15583"/>
                    <a:pt x="33183" y="15619"/>
                    <a:pt x="33183" y="15678"/>
                  </a:cubicBezTo>
                  <a:cubicBezTo>
                    <a:pt x="33171" y="15762"/>
                    <a:pt x="33171" y="15833"/>
                    <a:pt x="33171" y="15928"/>
                  </a:cubicBezTo>
                  <a:cubicBezTo>
                    <a:pt x="33159" y="16000"/>
                    <a:pt x="33124" y="16071"/>
                    <a:pt x="33112" y="16143"/>
                  </a:cubicBezTo>
                  <a:cubicBezTo>
                    <a:pt x="33112" y="16178"/>
                    <a:pt x="33124" y="16202"/>
                    <a:pt x="33147" y="16226"/>
                  </a:cubicBezTo>
                  <a:cubicBezTo>
                    <a:pt x="32850" y="19512"/>
                    <a:pt x="33052" y="22917"/>
                    <a:pt x="33040" y="26215"/>
                  </a:cubicBezTo>
                  <a:lnTo>
                    <a:pt x="33040" y="27585"/>
                  </a:lnTo>
                  <a:cubicBezTo>
                    <a:pt x="33029" y="27580"/>
                    <a:pt x="33018" y="27578"/>
                    <a:pt x="33008" y="27578"/>
                  </a:cubicBezTo>
                  <a:cubicBezTo>
                    <a:pt x="32933" y="27578"/>
                    <a:pt x="32897" y="27685"/>
                    <a:pt x="32981" y="27727"/>
                  </a:cubicBezTo>
                  <a:cubicBezTo>
                    <a:pt x="33005" y="27739"/>
                    <a:pt x="33028" y="27739"/>
                    <a:pt x="33052" y="27751"/>
                  </a:cubicBezTo>
                  <a:cubicBezTo>
                    <a:pt x="33040" y="30906"/>
                    <a:pt x="33040" y="34062"/>
                    <a:pt x="33040" y="37229"/>
                  </a:cubicBezTo>
                  <a:cubicBezTo>
                    <a:pt x="32969" y="44098"/>
                    <a:pt x="32766" y="51064"/>
                    <a:pt x="32981" y="57981"/>
                  </a:cubicBezTo>
                  <a:cubicBezTo>
                    <a:pt x="32969" y="58005"/>
                    <a:pt x="32969" y="58017"/>
                    <a:pt x="32969" y="58029"/>
                  </a:cubicBezTo>
                  <a:lnTo>
                    <a:pt x="32874" y="58076"/>
                  </a:lnTo>
                  <a:cubicBezTo>
                    <a:pt x="32858" y="58053"/>
                    <a:pt x="32833" y="58040"/>
                    <a:pt x="32801" y="58040"/>
                  </a:cubicBezTo>
                  <a:cubicBezTo>
                    <a:pt x="32783" y="58040"/>
                    <a:pt x="32764" y="58044"/>
                    <a:pt x="32743" y="58053"/>
                  </a:cubicBezTo>
                  <a:cubicBezTo>
                    <a:pt x="32683" y="58088"/>
                    <a:pt x="32647" y="58112"/>
                    <a:pt x="32624" y="58136"/>
                  </a:cubicBezTo>
                  <a:cubicBezTo>
                    <a:pt x="32850" y="50349"/>
                    <a:pt x="32671" y="42539"/>
                    <a:pt x="32647" y="34752"/>
                  </a:cubicBezTo>
                  <a:lnTo>
                    <a:pt x="32647" y="34704"/>
                  </a:lnTo>
                  <a:lnTo>
                    <a:pt x="32647" y="34597"/>
                  </a:lnTo>
                  <a:cubicBezTo>
                    <a:pt x="32673" y="34613"/>
                    <a:pt x="32700" y="34620"/>
                    <a:pt x="32726" y="34620"/>
                  </a:cubicBezTo>
                  <a:cubicBezTo>
                    <a:pt x="32881" y="34620"/>
                    <a:pt x="33015" y="34378"/>
                    <a:pt x="32790" y="34276"/>
                  </a:cubicBezTo>
                  <a:cubicBezTo>
                    <a:pt x="32757" y="34268"/>
                    <a:pt x="32725" y="34254"/>
                    <a:pt x="32692" y="34254"/>
                  </a:cubicBezTo>
                  <a:cubicBezTo>
                    <a:pt x="32677" y="34254"/>
                    <a:pt x="32662" y="34257"/>
                    <a:pt x="32647" y="34264"/>
                  </a:cubicBezTo>
                  <a:lnTo>
                    <a:pt x="32647" y="33704"/>
                  </a:lnTo>
                  <a:cubicBezTo>
                    <a:pt x="32647" y="27263"/>
                    <a:pt x="32909" y="20750"/>
                    <a:pt x="32743" y="14273"/>
                  </a:cubicBezTo>
                  <a:cubicBezTo>
                    <a:pt x="32766" y="14273"/>
                    <a:pt x="32802" y="14273"/>
                    <a:pt x="32802" y="14226"/>
                  </a:cubicBezTo>
                  <a:cubicBezTo>
                    <a:pt x="33064" y="13214"/>
                    <a:pt x="33350" y="12202"/>
                    <a:pt x="33624" y="11178"/>
                  </a:cubicBezTo>
                  <a:cubicBezTo>
                    <a:pt x="33631" y="11140"/>
                    <a:pt x="33590" y="11111"/>
                    <a:pt x="33557" y="11111"/>
                  </a:cubicBezTo>
                  <a:cubicBezTo>
                    <a:pt x="33538" y="11111"/>
                    <a:pt x="33521" y="11121"/>
                    <a:pt x="33517" y="11142"/>
                  </a:cubicBezTo>
                  <a:cubicBezTo>
                    <a:pt x="33243" y="12118"/>
                    <a:pt x="32993" y="13083"/>
                    <a:pt x="32731" y="14047"/>
                  </a:cubicBezTo>
                  <a:cubicBezTo>
                    <a:pt x="32731" y="13821"/>
                    <a:pt x="32707" y="13607"/>
                    <a:pt x="32707" y="13380"/>
                  </a:cubicBezTo>
                  <a:cubicBezTo>
                    <a:pt x="32731" y="13380"/>
                    <a:pt x="32755" y="13369"/>
                    <a:pt x="32766" y="13333"/>
                  </a:cubicBezTo>
                  <a:cubicBezTo>
                    <a:pt x="33124" y="12487"/>
                    <a:pt x="33350" y="11583"/>
                    <a:pt x="33624" y="10702"/>
                  </a:cubicBezTo>
                  <a:cubicBezTo>
                    <a:pt x="33631" y="10664"/>
                    <a:pt x="33595" y="10635"/>
                    <a:pt x="33565" y="10635"/>
                  </a:cubicBezTo>
                  <a:cubicBezTo>
                    <a:pt x="33548" y="10635"/>
                    <a:pt x="33533" y="10644"/>
                    <a:pt x="33528" y="10666"/>
                  </a:cubicBezTo>
                  <a:cubicBezTo>
                    <a:pt x="33243" y="11416"/>
                    <a:pt x="32933" y="12154"/>
                    <a:pt x="32707" y="12916"/>
                  </a:cubicBezTo>
                  <a:cubicBezTo>
                    <a:pt x="32671" y="11654"/>
                    <a:pt x="32612" y="10404"/>
                    <a:pt x="32516" y="9154"/>
                  </a:cubicBezTo>
                  <a:cubicBezTo>
                    <a:pt x="32588" y="9106"/>
                    <a:pt x="32647" y="9082"/>
                    <a:pt x="32731" y="9035"/>
                  </a:cubicBezTo>
                  <a:cubicBezTo>
                    <a:pt x="32766" y="8999"/>
                    <a:pt x="32790" y="8963"/>
                    <a:pt x="32802" y="8928"/>
                  </a:cubicBezTo>
                  <a:cubicBezTo>
                    <a:pt x="32814" y="8939"/>
                    <a:pt x="32814" y="8939"/>
                    <a:pt x="32850" y="8939"/>
                  </a:cubicBezTo>
                  <a:cubicBezTo>
                    <a:pt x="32909" y="8939"/>
                    <a:pt x="32921" y="8880"/>
                    <a:pt x="32909" y="8856"/>
                  </a:cubicBezTo>
                  <a:cubicBezTo>
                    <a:pt x="33386" y="8499"/>
                    <a:pt x="33838" y="8142"/>
                    <a:pt x="34314" y="7785"/>
                  </a:cubicBezTo>
                  <a:cubicBezTo>
                    <a:pt x="37827" y="5451"/>
                    <a:pt x="41315" y="3082"/>
                    <a:pt x="45006" y="1010"/>
                  </a:cubicBezTo>
                  <a:close/>
                  <a:moveTo>
                    <a:pt x="43982" y="57838"/>
                  </a:moveTo>
                  <a:lnTo>
                    <a:pt x="43351" y="58505"/>
                  </a:lnTo>
                  <a:lnTo>
                    <a:pt x="43351" y="58386"/>
                  </a:lnTo>
                  <a:cubicBezTo>
                    <a:pt x="43565" y="58207"/>
                    <a:pt x="43768" y="58029"/>
                    <a:pt x="43982" y="57838"/>
                  </a:cubicBezTo>
                  <a:close/>
                  <a:moveTo>
                    <a:pt x="21968" y="13154"/>
                  </a:moveTo>
                  <a:cubicBezTo>
                    <a:pt x="23892" y="13868"/>
                    <a:pt x="26437" y="14446"/>
                    <a:pt x="28785" y="14446"/>
                  </a:cubicBezTo>
                  <a:cubicBezTo>
                    <a:pt x="29924" y="14446"/>
                    <a:pt x="31016" y="14310"/>
                    <a:pt x="31969" y="13988"/>
                  </a:cubicBezTo>
                  <a:cubicBezTo>
                    <a:pt x="32016" y="13976"/>
                    <a:pt x="32040" y="13952"/>
                    <a:pt x="32052" y="13916"/>
                  </a:cubicBezTo>
                  <a:lnTo>
                    <a:pt x="32052" y="13916"/>
                  </a:lnTo>
                  <a:cubicBezTo>
                    <a:pt x="31862" y="20512"/>
                    <a:pt x="32135" y="27144"/>
                    <a:pt x="32135" y="33716"/>
                  </a:cubicBezTo>
                  <a:lnTo>
                    <a:pt x="32135" y="33740"/>
                  </a:lnTo>
                  <a:cubicBezTo>
                    <a:pt x="31683" y="33788"/>
                    <a:pt x="31254" y="33835"/>
                    <a:pt x="30802" y="33859"/>
                  </a:cubicBezTo>
                  <a:cubicBezTo>
                    <a:pt x="30790" y="33847"/>
                    <a:pt x="30778" y="33835"/>
                    <a:pt x="30766" y="33835"/>
                  </a:cubicBezTo>
                  <a:cubicBezTo>
                    <a:pt x="30731" y="33835"/>
                    <a:pt x="30719" y="33847"/>
                    <a:pt x="30707" y="33859"/>
                  </a:cubicBezTo>
                  <a:cubicBezTo>
                    <a:pt x="29920" y="33924"/>
                    <a:pt x="29134" y="33967"/>
                    <a:pt x="28352" y="33967"/>
                  </a:cubicBezTo>
                  <a:cubicBezTo>
                    <a:pt x="27844" y="33967"/>
                    <a:pt x="27339" y="33949"/>
                    <a:pt x="26837" y="33907"/>
                  </a:cubicBezTo>
                  <a:cubicBezTo>
                    <a:pt x="26819" y="33901"/>
                    <a:pt x="26807" y="33898"/>
                    <a:pt x="26795" y="33898"/>
                  </a:cubicBezTo>
                  <a:cubicBezTo>
                    <a:pt x="26784" y="33898"/>
                    <a:pt x="26772" y="33901"/>
                    <a:pt x="26754" y="33907"/>
                  </a:cubicBezTo>
                  <a:cubicBezTo>
                    <a:pt x="25420" y="33788"/>
                    <a:pt x="24099" y="33490"/>
                    <a:pt x="22813" y="32907"/>
                  </a:cubicBezTo>
                  <a:cubicBezTo>
                    <a:pt x="22799" y="32900"/>
                    <a:pt x="22785" y="32898"/>
                    <a:pt x="22773" y="32898"/>
                  </a:cubicBezTo>
                  <a:cubicBezTo>
                    <a:pt x="22687" y="32898"/>
                    <a:pt x="22636" y="33022"/>
                    <a:pt x="22730" y="33073"/>
                  </a:cubicBezTo>
                  <a:cubicBezTo>
                    <a:pt x="23408" y="33419"/>
                    <a:pt x="24123" y="33657"/>
                    <a:pt x="24837" y="33835"/>
                  </a:cubicBezTo>
                  <a:cubicBezTo>
                    <a:pt x="24837" y="33835"/>
                    <a:pt x="24837" y="33847"/>
                    <a:pt x="24849" y="33847"/>
                  </a:cubicBezTo>
                  <a:cubicBezTo>
                    <a:pt x="25087" y="34050"/>
                    <a:pt x="25349" y="34264"/>
                    <a:pt x="25599" y="34443"/>
                  </a:cubicBezTo>
                  <a:cubicBezTo>
                    <a:pt x="25837" y="34621"/>
                    <a:pt x="26099" y="34859"/>
                    <a:pt x="26397" y="34931"/>
                  </a:cubicBezTo>
                  <a:cubicBezTo>
                    <a:pt x="26402" y="34931"/>
                    <a:pt x="26407" y="34932"/>
                    <a:pt x="26412" y="34932"/>
                  </a:cubicBezTo>
                  <a:cubicBezTo>
                    <a:pt x="26484" y="34932"/>
                    <a:pt x="26513" y="34855"/>
                    <a:pt x="26480" y="34800"/>
                  </a:cubicBezTo>
                  <a:cubicBezTo>
                    <a:pt x="26301" y="34585"/>
                    <a:pt x="26016" y="34466"/>
                    <a:pt x="25789" y="34312"/>
                  </a:cubicBezTo>
                  <a:cubicBezTo>
                    <a:pt x="25611" y="34193"/>
                    <a:pt x="25444" y="34038"/>
                    <a:pt x="25266" y="33907"/>
                  </a:cubicBezTo>
                  <a:lnTo>
                    <a:pt x="25266" y="33907"/>
                  </a:lnTo>
                  <a:lnTo>
                    <a:pt x="25980" y="34038"/>
                  </a:lnTo>
                  <a:cubicBezTo>
                    <a:pt x="26337" y="34395"/>
                    <a:pt x="26694" y="34752"/>
                    <a:pt x="27051" y="35121"/>
                  </a:cubicBezTo>
                  <a:cubicBezTo>
                    <a:pt x="25825" y="35038"/>
                    <a:pt x="24575" y="34847"/>
                    <a:pt x="23301" y="34502"/>
                  </a:cubicBezTo>
                  <a:cubicBezTo>
                    <a:pt x="23292" y="34498"/>
                    <a:pt x="23283" y="34496"/>
                    <a:pt x="23275" y="34496"/>
                  </a:cubicBezTo>
                  <a:cubicBezTo>
                    <a:pt x="23211" y="34496"/>
                    <a:pt x="23192" y="34612"/>
                    <a:pt x="23277" y="34633"/>
                  </a:cubicBezTo>
                  <a:cubicBezTo>
                    <a:pt x="25078" y="35156"/>
                    <a:pt x="26958" y="35459"/>
                    <a:pt x="28835" y="35459"/>
                  </a:cubicBezTo>
                  <a:cubicBezTo>
                    <a:pt x="29950" y="35459"/>
                    <a:pt x="31064" y="35352"/>
                    <a:pt x="32159" y="35121"/>
                  </a:cubicBezTo>
                  <a:lnTo>
                    <a:pt x="32159" y="35121"/>
                  </a:lnTo>
                  <a:cubicBezTo>
                    <a:pt x="32147" y="40527"/>
                    <a:pt x="32052" y="45944"/>
                    <a:pt x="32088" y="51361"/>
                  </a:cubicBezTo>
                  <a:cubicBezTo>
                    <a:pt x="31385" y="51421"/>
                    <a:pt x="30707" y="51457"/>
                    <a:pt x="30016" y="51468"/>
                  </a:cubicBezTo>
                  <a:lnTo>
                    <a:pt x="29945" y="51468"/>
                  </a:lnTo>
                  <a:cubicBezTo>
                    <a:pt x="29848" y="51469"/>
                    <a:pt x="29752" y="51470"/>
                    <a:pt x="29655" y="51470"/>
                  </a:cubicBezTo>
                  <a:cubicBezTo>
                    <a:pt x="28395" y="51470"/>
                    <a:pt x="27135" y="51397"/>
                    <a:pt x="25897" y="51242"/>
                  </a:cubicBezTo>
                  <a:cubicBezTo>
                    <a:pt x="25849" y="51195"/>
                    <a:pt x="25789" y="51159"/>
                    <a:pt x="25742" y="51111"/>
                  </a:cubicBezTo>
                  <a:cubicBezTo>
                    <a:pt x="25718" y="51091"/>
                    <a:pt x="25691" y="51082"/>
                    <a:pt x="25664" y="51082"/>
                  </a:cubicBezTo>
                  <a:cubicBezTo>
                    <a:pt x="25599" y="51082"/>
                    <a:pt x="25536" y="51135"/>
                    <a:pt x="25527" y="51195"/>
                  </a:cubicBezTo>
                  <a:cubicBezTo>
                    <a:pt x="24789" y="51099"/>
                    <a:pt x="24051" y="50980"/>
                    <a:pt x="23325" y="50826"/>
                  </a:cubicBezTo>
                  <a:cubicBezTo>
                    <a:pt x="23321" y="50825"/>
                    <a:pt x="23316" y="50825"/>
                    <a:pt x="23312" y="50825"/>
                  </a:cubicBezTo>
                  <a:cubicBezTo>
                    <a:pt x="23214" y="50825"/>
                    <a:pt x="23174" y="50957"/>
                    <a:pt x="23277" y="50980"/>
                  </a:cubicBezTo>
                  <a:cubicBezTo>
                    <a:pt x="23503" y="51040"/>
                    <a:pt x="23718" y="51076"/>
                    <a:pt x="23944" y="51123"/>
                  </a:cubicBezTo>
                  <a:cubicBezTo>
                    <a:pt x="23884" y="51159"/>
                    <a:pt x="23861" y="51242"/>
                    <a:pt x="23920" y="51302"/>
                  </a:cubicBezTo>
                  <a:cubicBezTo>
                    <a:pt x="24408" y="51730"/>
                    <a:pt x="24885" y="52230"/>
                    <a:pt x="25408" y="52623"/>
                  </a:cubicBezTo>
                  <a:cubicBezTo>
                    <a:pt x="25266" y="52611"/>
                    <a:pt x="25123" y="52600"/>
                    <a:pt x="24992" y="52588"/>
                  </a:cubicBezTo>
                  <a:cubicBezTo>
                    <a:pt x="24515" y="52147"/>
                    <a:pt x="23884" y="51838"/>
                    <a:pt x="23349" y="51480"/>
                  </a:cubicBezTo>
                  <a:cubicBezTo>
                    <a:pt x="23330" y="51469"/>
                    <a:pt x="23311" y="51464"/>
                    <a:pt x="23293" y="51464"/>
                  </a:cubicBezTo>
                  <a:cubicBezTo>
                    <a:pt x="23201" y="51464"/>
                    <a:pt x="23140" y="51601"/>
                    <a:pt x="23230" y="51671"/>
                  </a:cubicBezTo>
                  <a:cubicBezTo>
                    <a:pt x="23515" y="51873"/>
                    <a:pt x="23777" y="52064"/>
                    <a:pt x="24063" y="52254"/>
                  </a:cubicBezTo>
                  <a:lnTo>
                    <a:pt x="24420" y="52528"/>
                  </a:lnTo>
                  <a:cubicBezTo>
                    <a:pt x="24134" y="52480"/>
                    <a:pt x="23837" y="52445"/>
                    <a:pt x="23563" y="52409"/>
                  </a:cubicBezTo>
                  <a:cubicBezTo>
                    <a:pt x="23555" y="52407"/>
                    <a:pt x="23548" y="52406"/>
                    <a:pt x="23542" y="52406"/>
                  </a:cubicBezTo>
                  <a:cubicBezTo>
                    <a:pt x="23474" y="52406"/>
                    <a:pt x="23451" y="52506"/>
                    <a:pt x="23527" y="52528"/>
                  </a:cubicBezTo>
                  <a:cubicBezTo>
                    <a:pt x="23956" y="52611"/>
                    <a:pt x="24396" y="52683"/>
                    <a:pt x="24825" y="52766"/>
                  </a:cubicBezTo>
                  <a:cubicBezTo>
                    <a:pt x="24849" y="52778"/>
                    <a:pt x="24885" y="52790"/>
                    <a:pt x="24896" y="52802"/>
                  </a:cubicBezTo>
                  <a:cubicBezTo>
                    <a:pt x="24918" y="52813"/>
                    <a:pt x="24934" y="52819"/>
                    <a:pt x="24951" y="52819"/>
                  </a:cubicBezTo>
                  <a:cubicBezTo>
                    <a:pt x="24970" y="52819"/>
                    <a:pt x="24989" y="52810"/>
                    <a:pt x="25016" y="52790"/>
                  </a:cubicBezTo>
                  <a:cubicBezTo>
                    <a:pt x="25266" y="52838"/>
                    <a:pt x="25539" y="52885"/>
                    <a:pt x="25801" y="52909"/>
                  </a:cubicBezTo>
                  <a:cubicBezTo>
                    <a:pt x="25825" y="52909"/>
                    <a:pt x="25825" y="52921"/>
                    <a:pt x="25837" y="52921"/>
                  </a:cubicBezTo>
                  <a:cubicBezTo>
                    <a:pt x="25848" y="52937"/>
                    <a:pt x="25863" y="52944"/>
                    <a:pt x="25878" y="52944"/>
                  </a:cubicBezTo>
                  <a:cubicBezTo>
                    <a:pt x="25897" y="52944"/>
                    <a:pt x="25914" y="52934"/>
                    <a:pt x="25920" y="52921"/>
                  </a:cubicBezTo>
                  <a:cubicBezTo>
                    <a:pt x="27583" y="53153"/>
                    <a:pt x="29253" y="53259"/>
                    <a:pt x="30931" y="53259"/>
                  </a:cubicBezTo>
                  <a:cubicBezTo>
                    <a:pt x="31320" y="53259"/>
                    <a:pt x="31710" y="53254"/>
                    <a:pt x="32100" y="53242"/>
                  </a:cubicBezTo>
                  <a:cubicBezTo>
                    <a:pt x="32112" y="54886"/>
                    <a:pt x="32147" y="56529"/>
                    <a:pt x="32195" y="58184"/>
                  </a:cubicBezTo>
                  <a:cubicBezTo>
                    <a:pt x="30913" y="58478"/>
                    <a:pt x="29587" y="58638"/>
                    <a:pt x="28266" y="58638"/>
                  </a:cubicBezTo>
                  <a:cubicBezTo>
                    <a:pt x="26067" y="58638"/>
                    <a:pt x="23881" y="58197"/>
                    <a:pt x="21932" y="57207"/>
                  </a:cubicBezTo>
                  <a:cubicBezTo>
                    <a:pt x="21928" y="57203"/>
                    <a:pt x="21924" y="57202"/>
                    <a:pt x="21920" y="57202"/>
                  </a:cubicBezTo>
                  <a:cubicBezTo>
                    <a:pt x="21912" y="57202"/>
                    <a:pt x="21904" y="57207"/>
                    <a:pt x="21896" y="57207"/>
                  </a:cubicBezTo>
                  <a:cubicBezTo>
                    <a:pt x="22122" y="52123"/>
                    <a:pt x="22075" y="46992"/>
                    <a:pt x="21991" y="41872"/>
                  </a:cubicBezTo>
                  <a:cubicBezTo>
                    <a:pt x="21991" y="41848"/>
                    <a:pt x="22015" y="41836"/>
                    <a:pt x="22015" y="41836"/>
                  </a:cubicBezTo>
                  <a:cubicBezTo>
                    <a:pt x="22039" y="41777"/>
                    <a:pt x="22027" y="41729"/>
                    <a:pt x="21991" y="41705"/>
                  </a:cubicBezTo>
                  <a:cubicBezTo>
                    <a:pt x="21956" y="38860"/>
                    <a:pt x="21908" y="36002"/>
                    <a:pt x="21908" y="33180"/>
                  </a:cubicBezTo>
                  <a:cubicBezTo>
                    <a:pt x="21908" y="26525"/>
                    <a:pt x="22110" y="19822"/>
                    <a:pt x="21968" y="13154"/>
                  </a:cubicBezTo>
                  <a:close/>
                  <a:moveTo>
                    <a:pt x="12133" y="14107"/>
                  </a:moveTo>
                  <a:lnTo>
                    <a:pt x="12145" y="14131"/>
                  </a:lnTo>
                  <a:cubicBezTo>
                    <a:pt x="12157" y="14333"/>
                    <a:pt x="12216" y="14523"/>
                    <a:pt x="12335" y="14702"/>
                  </a:cubicBezTo>
                  <a:cubicBezTo>
                    <a:pt x="12361" y="14740"/>
                    <a:pt x="12399" y="14757"/>
                    <a:pt x="12436" y="14757"/>
                  </a:cubicBezTo>
                  <a:cubicBezTo>
                    <a:pt x="12502" y="14757"/>
                    <a:pt x="12565" y="14703"/>
                    <a:pt x="12550" y="14619"/>
                  </a:cubicBezTo>
                  <a:cubicBezTo>
                    <a:pt x="12526" y="14583"/>
                    <a:pt x="12526" y="14547"/>
                    <a:pt x="12514" y="14512"/>
                  </a:cubicBezTo>
                  <a:lnTo>
                    <a:pt x="12514" y="14512"/>
                  </a:lnTo>
                  <a:lnTo>
                    <a:pt x="12633" y="14631"/>
                  </a:lnTo>
                  <a:cubicBezTo>
                    <a:pt x="12550" y="14666"/>
                    <a:pt x="12502" y="14797"/>
                    <a:pt x="12597" y="14869"/>
                  </a:cubicBezTo>
                  <a:cubicBezTo>
                    <a:pt x="13097" y="15214"/>
                    <a:pt x="13645" y="15535"/>
                    <a:pt x="14240" y="15833"/>
                  </a:cubicBezTo>
                  <a:cubicBezTo>
                    <a:pt x="15627" y="16669"/>
                    <a:pt x="17248" y="17166"/>
                    <a:pt x="18829" y="17166"/>
                  </a:cubicBezTo>
                  <a:cubicBezTo>
                    <a:pt x="19026" y="17166"/>
                    <a:pt x="19224" y="17159"/>
                    <a:pt x="19420" y="17143"/>
                  </a:cubicBezTo>
                  <a:cubicBezTo>
                    <a:pt x="19551" y="17131"/>
                    <a:pt x="19634" y="17024"/>
                    <a:pt x="19610" y="16928"/>
                  </a:cubicBezTo>
                  <a:cubicBezTo>
                    <a:pt x="19896" y="16881"/>
                    <a:pt x="20158" y="16833"/>
                    <a:pt x="20432" y="16750"/>
                  </a:cubicBezTo>
                  <a:cubicBezTo>
                    <a:pt x="20444" y="16762"/>
                    <a:pt x="20455" y="16774"/>
                    <a:pt x="20479" y="16774"/>
                  </a:cubicBezTo>
                  <a:cubicBezTo>
                    <a:pt x="20634" y="16821"/>
                    <a:pt x="20848" y="16845"/>
                    <a:pt x="21027" y="16845"/>
                  </a:cubicBezTo>
                  <a:cubicBezTo>
                    <a:pt x="20848" y="17643"/>
                    <a:pt x="20813" y="18441"/>
                    <a:pt x="20598" y="19214"/>
                  </a:cubicBezTo>
                  <a:cubicBezTo>
                    <a:pt x="20574" y="19262"/>
                    <a:pt x="20598" y="19310"/>
                    <a:pt x="20622" y="19334"/>
                  </a:cubicBezTo>
                  <a:cubicBezTo>
                    <a:pt x="20539" y="19905"/>
                    <a:pt x="20455" y="20465"/>
                    <a:pt x="20420" y="21012"/>
                  </a:cubicBezTo>
                  <a:cubicBezTo>
                    <a:pt x="20420" y="21059"/>
                    <a:pt x="20457" y="21083"/>
                    <a:pt x="20492" y="21083"/>
                  </a:cubicBezTo>
                  <a:cubicBezTo>
                    <a:pt x="20519" y="21083"/>
                    <a:pt x="20545" y="21068"/>
                    <a:pt x="20551" y="21036"/>
                  </a:cubicBezTo>
                  <a:cubicBezTo>
                    <a:pt x="20563" y="20941"/>
                    <a:pt x="20574" y="20869"/>
                    <a:pt x="20598" y="20774"/>
                  </a:cubicBezTo>
                  <a:cubicBezTo>
                    <a:pt x="20612" y="20836"/>
                    <a:pt x="20670" y="20875"/>
                    <a:pt x="20728" y="20875"/>
                  </a:cubicBezTo>
                  <a:cubicBezTo>
                    <a:pt x="20770" y="20875"/>
                    <a:pt x="20811" y="20855"/>
                    <a:pt x="20836" y="20810"/>
                  </a:cubicBezTo>
                  <a:cubicBezTo>
                    <a:pt x="21134" y="20357"/>
                    <a:pt x="21229" y="19846"/>
                    <a:pt x="21336" y="19322"/>
                  </a:cubicBezTo>
                  <a:cubicBezTo>
                    <a:pt x="21348" y="19226"/>
                    <a:pt x="21289" y="19143"/>
                    <a:pt x="21194" y="19131"/>
                  </a:cubicBezTo>
                  <a:cubicBezTo>
                    <a:pt x="21098" y="19131"/>
                    <a:pt x="21015" y="19107"/>
                    <a:pt x="20920" y="19107"/>
                  </a:cubicBezTo>
                  <a:cubicBezTo>
                    <a:pt x="21075" y="18536"/>
                    <a:pt x="21217" y="17952"/>
                    <a:pt x="21348" y="17357"/>
                  </a:cubicBezTo>
                  <a:lnTo>
                    <a:pt x="21348" y="17357"/>
                  </a:lnTo>
                  <a:cubicBezTo>
                    <a:pt x="21336" y="22620"/>
                    <a:pt x="21467" y="27906"/>
                    <a:pt x="21467" y="33145"/>
                  </a:cubicBezTo>
                  <a:cubicBezTo>
                    <a:pt x="21467" y="34109"/>
                    <a:pt x="21467" y="35097"/>
                    <a:pt x="21456" y="36062"/>
                  </a:cubicBezTo>
                  <a:cubicBezTo>
                    <a:pt x="21336" y="35955"/>
                    <a:pt x="21217" y="35871"/>
                    <a:pt x="21098" y="35776"/>
                  </a:cubicBezTo>
                  <a:cubicBezTo>
                    <a:pt x="21081" y="35765"/>
                    <a:pt x="21064" y="35759"/>
                    <a:pt x="21048" y="35759"/>
                  </a:cubicBezTo>
                  <a:cubicBezTo>
                    <a:pt x="20965" y="35759"/>
                    <a:pt x="20911" y="35895"/>
                    <a:pt x="20991" y="35955"/>
                  </a:cubicBezTo>
                  <a:cubicBezTo>
                    <a:pt x="21146" y="36062"/>
                    <a:pt x="21289" y="36193"/>
                    <a:pt x="21456" y="36276"/>
                  </a:cubicBezTo>
                  <a:lnTo>
                    <a:pt x="21456" y="36812"/>
                  </a:lnTo>
                  <a:cubicBezTo>
                    <a:pt x="21194" y="36609"/>
                    <a:pt x="20908" y="36431"/>
                    <a:pt x="20634" y="36252"/>
                  </a:cubicBezTo>
                  <a:cubicBezTo>
                    <a:pt x="20614" y="36239"/>
                    <a:pt x="20595" y="36233"/>
                    <a:pt x="20576" y="36233"/>
                  </a:cubicBezTo>
                  <a:cubicBezTo>
                    <a:pt x="20482" y="36233"/>
                    <a:pt x="20416" y="36385"/>
                    <a:pt x="20515" y="36455"/>
                  </a:cubicBezTo>
                  <a:cubicBezTo>
                    <a:pt x="20670" y="36550"/>
                    <a:pt x="20813" y="36657"/>
                    <a:pt x="20967" y="36776"/>
                  </a:cubicBezTo>
                  <a:cubicBezTo>
                    <a:pt x="20848" y="36788"/>
                    <a:pt x="20848" y="36990"/>
                    <a:pt x="20979" y="36990"/>
                  </a:cubicBezTo>
                  <a:cubicBezTo>
                    <a:pt x="21075" y="36990"/>
                    <a:pt x="21086" y="36907"/>
                    <a:pt x="21075" y="36848"/>
                  </a:cubicBezTo>
                  <a:lnTo>
                    <a:pt x="21075" y="36848"/>
                  </a:lnTo>
                  <a:cubicBezTo>
                    <a:pt x="21194" y="36943"/>
                    <a:pt x="21325" y="37026"/>
                    <a:pt x="21456" y="37110"/>
                  </a:cubicBezTo>
                  <a:cubicBezTo>
                    <a:pt x="21456" y="37312"/>
                    <a:pt x="21456" y="37526"/>
                    <a:pt x="21444" y="37729"/>
                  </a:cubicBezTo>
                  <a:cubicBezTo>
                    <a:pt x="21372" y="37681"/>
                    <a:pt x="21289" y="37645"/>
                    <a:pt x="21229" y="37598"/>
                  </a:cubicBezTo>
                  <a:cubicBezTo>
                    <a:pt x="21229" y="37586"/>
                    <a:pt x="21253" y="37562"/>
                    <a:pt x="21253" y="37550"/>
                  </a:cubicBezTo>
                  <a:cubicBezTo>
                    <a:pt x="21292" y="37472"/>
                    <a:pt x="21213" y="37409"/>
                    <a:pt x="21134" y="37409"/>
                  </a:cubicBezTo>
                  <a:cubicBezTo>
                    <a:pt x="21093" y="37409"/>
                    <a:pt x="21051" y="37426"/>
                    <a:pt x="21027" y="37467"/>
                  </a:cubicBezTo>
                  <a:lnTo>
                    <a:pt x="21027" y="37479"/>
                  </a:lnTo>
                  <a:cubicBezTo>
                    <a:pt x="20813" y="37324"/>
                    <a:pt x="20610" y="37169"/>
                    <a:pt x="20432" y="36967"/>
                  </a:cubicBezTo>
                  <a:cubicBezTo>
                    <a:pt x="20408" y="36946"/>
                    <a:pt x="20383" y="36937"/>
                    <a:pt x="20359" y="36937"/>
                  </a:cubicBezTo>
                  <a:cubicBezTo>
                    <a:pt x="20273" y="36937"/>
                    <a:pt x="20200" y="37050"/>
                    <a:pt x="20265" y="37133"/>
                  </a:cubicBezTo>
                  <a:cubicBezTo>
                    <a:pt x="20444" y="37312"/>
                    <a:pt x="20658" y="37538"/>
                    <a:pt x="20896" y="37717"/>
                  </a:cubicBezTo>
                  <a:cubicBezTo>
                    <a:pt x="20848" y="37788"/>
                    <a:pt x="20801" y="37860"/>
                    <a:pt x="20777" y="37943"/>
                  </a:cubicBezTo>
                  <a:cubicBezTo>
                    <a:pt x="20610" y="37848"/>
                    <a:pt x="20432" y="37776"/>
                    <a:pt x="20265" y="37681"/>
                  </a:cubicBezTo>
                  <a:cubicBezTo>
                    <a:pt x="20247" y="37672"/>
                    <a:pt x="20231" y="37668"/>
                    <a:pt x="20215" y="37668"/>
                  </a:cubicBezTo>
                  <a:cubicBezTo>
                    <a:pt x="20125" y="37668"/>
                    <a:pt x="20077" y="37799"/>
                    <a:pt x="20158" y="37860"/>
                  </a:cubicBezTo>
                  <a:cubicBezTo>
                    <a:pt x="20324" y="37955"/>
                    <a:pt x="20491" y="38062"/>
                    <a:pt x="20658" y="38145"/>
                  </a:cubicBezTo>
                  <a:cubicBezTo>
                    <a:pt x="20324" y="38788"/>
                    <a:pt x="20039" y="39455"/>
                    <a:pt x="19741" y="40098"/>
                  </a:cubicBezTo>
                  <a:cubicBezTo>
                    <a:pt x="19717" y="40155"/>
                    <a:pt x="19770" y="40212"/>
                    <a:pt x="19821" y="40212"/>
                  </a:cubicBezTo>
                  <a:cubicBezTo>
                    <a:pt x="19845" y="40212"/>
                    <a:pt x="19869" y="40200"/>
                    <a:pt x="19884" y="40169"/>
                  </a:cubicBezTo>
                  <a:cubicBezTo>
                    <a:pt x="19896" y="40158"/>
                    <a:pt x="19896" y="40146"/>
                    <a:pt x="19908" y="40122"/>
                  </a:cubicBezTo>
                  <a:lnTo>
                    <a:pt x="19908" y="40122"/>
                  </a:lnTo>
                  <a:cubicBezTo>
                    <a:pt x="19896" y="40158"/>
                    <a:pt x="19908" y="40181"/>
                    <a:pt x="19920" y="40229"/>
                  </a:cubicBezTo>
                  <a:cubicBezTo>
                    <a:pt x="20039" y="40384"/>
                    <a:pt x="20158" y="40515"/>
                    <a:pt x="20265" y="40658"/>
                  </a:cubicBezTo>
                  <a:cubicBezTo>
                    <a:pt x="20217" y="40777"/>
                    <a:pt x="20182" y="40920"/>
                    <a:pt x="20134" y="41039"/>
                  </a:cubicBezTo>
                  <a:cubicBezTo>
                    <a:pt x="19979" y="40860"/>
                    <a:pt x="19836" y="40693"/>
                    <a:pt x="19705" y="40503"/>
                  </a:cubicBezTo>
                  <a:cubicBezTo>
                    <a:pt x="19681" y="40473"/>
                    <a:pt x="19650" y="40460"/>
                    <a:pt x="19619" y="40460"/>
                  </a:cubicBezTo>
                  <a:cubicBezTo>
                    <a:pt x="19526" y="40460"/>
                    <a:pt x="19429" y="40569"/>
                    <a:pt x="19491" y="40658"/>
                  </a:cubicBezTo>
                  <a:lnTo>
                    <a:pt x="20027" y="41336"/>
                  </a:lnTo>
                  <a:cubicBezTo>
                    <a:pt x="19967" y="41491"/>
                    <a:pt x="19908" y="41646"/>
                    <a:pt x="19848" y="41812"/>
                  </a:cubicBezTo>
                  <a:cubicBezTo>
                    <a:pt x="19705" y="41670"/>
                    <a:pt x="19551" y="41539"/>
                    <a:pt x="19408" y="41420"/>
                  </a:cubicBezTo>
                  <a:cubicBezTo>
                    <a:pt x="19381" y="41395"/>
                    <a:pt x="19351" y="41385"/>
                    <a:pt x="19323" y="41385"/>
                  </a:cubicBezTo>
                  <a:cubicBezTo>
                    <a:pt x="19228" y="41385"/>
                    <a:pt x="19149" y="41503"/>
                    <a:pt x="19241" y="41586"/>
                  </a:cubicBezTo>
                  <a:cubicBezTo>
                    <a:pt x="19420" y="41753"/>
                    <a:pt x="19586" y="41896"/>
                    <a:pt x="19765" y="42063"/>
                  </a:cubicBezTo>
                  <a:cubicBezTo>
                    <a:pt x="19729" y="42146"/>
                    <a:pt x="19705" y="42229"/>
                    <a:pt x="19670" y="42313"/>
                  </a:cubicBezTo>
                  <a:cubicBezTo>
                    <a:pt x="19654" y="42376"/>
                    <a:pt x="19712" y="42429"/>
                    <a:pt x="19767" y="42429"/>
                  </a:cubicBezTo>
                  <a:cubicBezTo>
                    <a:pt x="19794" y="42429"/>
                    <a:pt x="19820" y="42416"/>
                    <a:pt x="19836" y="42384"/>
                  </a:cubicBezTo>
                  <a:cubicBezTo>
                    <a:pt x="19860" y="42324"/>
                    <a:pt x="19896" y="42265"/>
                    <a:pt x="19908" y="42205"/>
                  </a:cubicBezTo>
                  <a:cubicBezTo>
                    <a:pt x="20027" y="42313"/>
                    <a:pt x="20146" y="42432"/>
                    <a:pt x="20265" y="42539"/>
                  </a:cubicBezTo>
                  <a:cubicBezTo>
                    <a:pt x="20205" y="42670"/>
                    <a:pt x="20146" y="42789"/>
                    <a:pt x="20098" y="42920"/>
                  </a:cubicBezTo>
                  <a:cubicBezTo>
                    <a:pt x="19884" y="42717"/>
                    <a:pt x="19658" y="42491"/>
                    <a:pt x="19443" y="42289"/>
                  </a:cubicBezTo>
                  <a:cubicBezTo>
                    <a:pt x="19417" y="42262"/>
                    <a:pt x="19387" y="42251"/>
                    <a:pt x="19357" y="42251"/>
                  </a:cubicBezTo>
                  <a:cubicBezTo>
                    <a:pt x="19255" y="42251"/>
                    <a:pt x="19160" y="42387"/>
                    <a:pt x="19253" y="42479"/>
                  </a:cubicBezTo>
                  <a:cubicBezTo>
                    <a:pt x="19491" y="42717"/>
                    <a:pt x="19741" y="42955"/>
                    <a:pt x="19979" y="43206"/>
                  </a:cubicBezTo>
                  <a:cubicBezTo>
                    <a:pt x="19920" y="43336"/>
                    <a:pt x="19860" y="43491"/>
                    <a:pt x="19801" y="43622"/>
                  </a:cubicBezTo>
                  <a:cubicBezTo>
                    <a:pt x="19598" y="43420"/>
                    <a:pt x="19372" y="43217"/>
                    <a:pt x="19170" y="43015"/>
                  </a:cubicBezTo>
                  <a:cubicBezTo>
                    <a:pt x="19145" y="42991"/>
                    <a:pt x="19118" y="42980"/>
                    <a:pt x="19093" y="42980"/>
                  </a:cubicBezTo>
                  <a:cubicBezTo>
                    <a:pt x="19005" y="42980"/>
                    <a:pt x="18929" y="43099"/>
                    <a:pt x="19003" y="43182"/>
                  </a:cubicBezTo>
                  <a:cubicBezTo>
                    <a:pt x="19241" y="43420"/>
                    <a:pt x="19467" y="43634"/>
                    <a:pt x="19705" y="43860"/>
                  </a:cubicBezTo>
                  <a:cubicBezTo>
                    <a:pt x="19622" y="44027"/>
                    <a:pt x="19562" y="44206"/>
                    <a:pt x="19491" y="44372"/>
                  </a:cubicBezTo>
                  <a:cubicBezTo>
                    <a:pt x="19459" y="44436"/>
                    <a:pt x="19528" y="44494"/>
                    <a:pt x="19592" y="44494"/>
                  </a:cubicBezTo>
                  <a:cubicBezTo>
                    <a:pt x="19623" y="44494"/>
                    <a:pt x="19654" y="44479"/>
                    <a:pt x="19670" y="44444"/>
                  </a:cubicBezTo>
                  <a:cubicBezTo>
                    <a:pt x="19729" y="44289"/>
                    <a:pt x="19789" y="44158"/>
                    <a:pt x="19860" y="44027"/>
                  </a:cubicBezTo>
                  <a:lnTo>
                    <a:pt x="20265" y="44432"/>
                  </a:lnTo>
                  <a:lnTo>
                    <a:pt x="20003" y="45003"/>
                  </a:lnTo>
                  <a:cubicBezTo>
                    <a:pt x="19503" y="44527"/>
                    <a:pt x="19015" y="44051"/>
                    <a:pt x="18539" y="43563"/>
                  </a:cubicBezTo>
                  <a:cubicBezTo>
                    <a:pt x="18514" y="43538"/>
                    <a:pt x="18487" y="43528"/>
                    <a:pt x="18462" y="43528"/>
                  </a:cubicBezTo>
                  <a:cubicBezTo>
                    <a:pt x="18374" y="43528"/>
                    <a:pt x="18298" y="43647"/>
                    <a:pt x="18372" y="43729"/>
                  </a:cubicBezTo>
                  <a:cubicBezTo>
                    <a:pt x="18872" y="44253"/>
                    <a:pt x="19372" y="44765"/>
                    <a:pt x="19884" y="45277"/>
                  </a:cubicBezTo>
                  <a:cubicBezTo>
                    <a:pt x="19801" y="45444"/>
                    <a:pt x="19741" y="45599"/>
                    <a:pt x="19670" y="45765"/>
                  </a:cubicBezTo>
                  <a:cubicBezTo>
                    <a:pt x="19086" y="45230"/>
                    <a:pt x="18491" y="44706"/>
                    <a:pt x="17931" y="44170"/>
                  </a:cubicBezTo>
                  <a:cubicBezTo>
                    <a:pt x="17906" y="44144"/>
                    <a:pt x="17877" y="44133"/>
                    <a:pt x="17849" y="44133"/>
                  </a:cubicBezTo>
                  <a:cubicBezTo>
                    <a:pt x="17749" y="44133"/>
                    <a:pt x="17659" y="44274"/>
                    <a:pt x="17753" y="44349"/>
                  </a:cubicBezTo>
                  <a:cubicBezTo>
                    <a:pt x="18348" y="44920"/>
                    <a:pt x="18931" y="45515"/>
                    <a:pt x="19527" y="46111"/>
                  </a:cubicBezTo>
                  <a:cubicBezTo>
                    <a:pt x="19479" y="46230"/>
                    <a:pt x="19431" y="46349"/>
                    <a:pt x="19372" y="46468"/>
                  </a:cubicBezTo>
                  <a:cubicBezTo>
                    <a:pt x="18943" y="46063"/>
                    <a:pt x="18515" y="45658"/>
                    <a:pt x="18098" y="45241"/>
                  </a:cubicBezTo>
                  <a:cubicBezTo>
                    <a:pt x="18074" y="45220"/>
                    <a:pt x="18048" y="45212"/>
                    <a:pt x="18023" y="45212"/>
                  </a:cubicBezTo>
                  <a:cubicBezTo>
                    <a:pt x="17935" y="45212"/>
                    <a:pt x="17860" y="45322"/>
                    <a:pt x="17943" y="45396"/>
                  </a:cubicBezTo>
                  <a:cubicBezTo>
                    <a:pt x="18372" y="45837"/>
                    <a:pt x="18812" y="46301"/>
                    <a:pt x="19253" y="46777"/>
                  </a:cubicBezTo>
                  <a:lnTo>
                    <a:pt x="19027" y="47361"/>
                  </a:lnTo>
                  <a:cubicBezTo>
                    <a:pt x="18586" y="46932"/>
                    <a:pt x="18158" y="46492"/>
                    <a:pt x="17741" y="46051"/>
                  </a:cubicBezTo>
                  <a:cubicBezTo>
                    <a:pt x="17718" y="46029"/>
                    <a:pt x="17694" y="46020"/>
                    <a:pt x="17671" y="46020"/>
                  </a:cubicBezTo>
                  <a:cubicBezTo>
                    <a:pt x="17596" y="46020"/>
                    <a:pt x="17534" y="46118"/>
                    <a:pt x="17598" y="46182"/>
                  </a:cubicBezTo>
                  <a:cubicBezTo>
                    <a:pt x="18038" y="46646"/>
                    <a:pt x="18479" y="47135"/>
                    <a:pt x="18943" y="47623"/>
                  </a:cubicBezTo>
                  <a:cubicBezTo>
                    <a:pt x="18931" y="47682"/>
                    <a:pt x="18967" y="47718"/>
                    <a:pt x="19027" y="47718"/>
                  </a:cubicBezTo>
                  <a:lnTo>
                    <a:pt x="19384" y="48075"/>
                  </a:lnTo>
                  <a:cubicBezTo>
                    <a:pt x="19324" y="48206"/>
                    <a:pt x="19289" y="48337"/>
                    <a:pt x="19229" y="48456"/>
                  </a:cubicBezTo>
                  <a:cubicBezTo>
                    <a:pt x="18539" y="47885"/>
                    <a:pt x="17860" y="47289"/>
                    <a:pt x="17205" y="46670"/>
                  </a:cubicBezTo>
                  <a:cubicBezTo>
                    <a:pt x="17184" y="46652"/>
                    <a:pt x="17160" y="46644"/>
                    <a:pt x="17137" y="46644"/>
                  </a:cubicBezTo>
                  <a:cubicBezTo>
                    <a:pt x="17058" y="46644"/>
                    <a:pt x="16988" y="46739"/>
                    <a:pt x="17062" y="46813"/>
                  </a:cubicBezTo>
                  <a:cubicBezTo>
                    <a:pt x="17741" y="47468"/>
                    <a:pt x="18408" y="48135"/>
                    <a:pt x="19086" y="48790"/>
                  </a:cubicBezTo>
                  <a:cubicBezTo>
                    <a:pt x="19003" y="48992"/>
                    <a:pt x="18931" y="49206"/>
                    <a:pt x="18836" y="49432"/>
                  </a:cubicBezTo>
                  <a:cubicBezTo>
                    <a:pt x="18491" y="49206"/>
                    <a:pt x="18158" y="48992"/>
                    <a:pt x="17824" y="48754"/>
                  </a:cubicBezTo>
                  <a:cubicBezTo>
                    <a:pt x="17806" y="48742"/>
                    <a:pt x="17788" y="48736"/>
                    <a:pt x="17772" y="48736"/>
                  </a:cubicBezTo>
                  <a:cubicBezTo>
                    <a:pt x="17694" y="48736"/>
                    <a:pt x="17652" y="48861"/>
                    <a:pt x="17741" y="48921"/>
                  </a:cubicBezTo>
                  <a:cubicBezTo>
                    <a:pt x="18062" y="49159"/>
                    <a:pt x="18408" y="49432"/>
                    <a:pt x="18753" y="49683"/>
                  </a:cubicBezTo>
                  <a:cubicBezTo>
                    <a:pt x="18705" y="49790"/>
                    <a:pt x="18658" y="49885"/>
                    <a:pt x="18634" y="50004"/>
                  </a:cubicBezTo>
                  <a:cubicBezTo>
                    <a:pt x="18372" y="49849"/>
                    <a:pt x="18122" y="49694"/>
                    <a:pt x="17884" y="49528"/>
                  </a:cubicBezTo>
                  <a:cubicBezTo>
                    <a:pt x="17875" y="49523"/>
                    <a:pt x="17866" y="49521"/>
                    <a:pt x="17857" y="49521"/>
                  </a:cubicBezTo>
                  <a:cubicBezTo>
                    <a:pt x="17799" y="49521"/>
                    <a:pt x="17760" y="49616"/>
                    <a:pt x="17812" y="49647"/>
                  </a:cubicBezTo>
                  <a:cubicBezTo>
                    <a:pt x="18062" y="49825"/>
                    <a:pt x="18300" y="50004"/>
                    <a:pt x="18550" y="50206"/>
                  </a:cubicBezTo>
                  <a:lnTo>
                    <a:pt x="18336" y="50778"/>
                  </a:lnTo>
                  <a:lnTo>
                    <a:pt x="18336" y="50802"/>
                  </a:lnTo>
                  <a:cubicBezTo>
                    <a:pt x="17598" y="50385"/>
                    <a:pt x="16872" y="49980"/>
                    <a:pt x="16110" y="49611"/>
                  </a:cubicBezTo>
                  <a:cubicBezTo>
                    <a:pt x="16098" y="49603"/>
                    <a:pt x="16087" y="49600"/>
                    <a:pt x="16076" y="49600"/>
                  </a:cubicBezTo>
                  <a:cubicBezTo>
                    <a:pt x="16019" y="49600"/>
                    <a:pt x="15978" y="49690"/>
                    <a:pt x="16038" y="49730"/>
                  </a:cubicBezTo>
                  <a:cubicBezTo>
                    <a:pt x="16967" y="50206"/>
                    <a:pt x="17860" y="50706"/>
                    <a:pt x="18729" y="51242"/>
                  </a:cubicBezTo>
                  <a:cubicBezTo>
                    <a:pt x="18586" y="51599"/>
                    <a:pt x="18455" y="51957"/>
                    <a:pt x="18312" y="52326"/>
                  </a:cubicBezTo>
                  <a:cubicBezTo>
                    <a:pt x="18304" y="52366"/>
                    <a:pt x="18345" y="52401"/>
                    <a:pt x="18380" y="52401"/>
                  </a:cubicBezTo>
                  <a:cubicBezTo>
                    <a:pt x="18396" y="52401"/>
                    <a:pt x="18412" y="52393"/>
                    <a:pt x="18419" y="52373"/>
                  </a:cubicBezTo>
                  <a:cubicBezTo>
                    <a:pt x="18574" y="52028"/>
                    <a:pt x="18729" y="51695"/>
                    <a:pt x="18896" y="51349"/>
                  </a:cubicBezTo>
                  <a:cubicBezTo>
                    <a:pt x="19110" y="51480"/>
                    <a:pt x="19312" y="51599"/>
                    <a:pt x="19503" y="51730"/>
                  </a:cubicBezTo>
                  <a:cubicBezTo>
                    <a:pt x="19253" y="52314"/>
                    <a:pt x="19003" y="52897"/>
                    <a:pt x="18765" y="53481"/>
                  </a:cubicBezTo>
                  <a:cubicBezTo>
                    <a:pt x="18742" y="53519"/>
                    <a:pt x="18777" y="53547"/>
                    <a:pt x="18815" y="53547"/>
                  </a:cubicBezTo>
                  <a:cubicBezTo>
                    <a:pt x="18837" y="53547"/>
                    <a:pt x="18859" y="53538"/>
                    <a:pt x="18872" y="53516"/>
                  </a:cubicBezTo>
                  <a:cubicBezTo>
                    <a:pt x="19122" y="52957"/>
                    <a:pt x="19384" y="52385"/>
                    <a:pt x="19658" y="51826"/>
                  </a:cubicBezTo>
                  <a:cubicBezTo>
                    <a:pt x="19824" y="51933"/>
                    <a:pt x="19967" y="52028"/>
                    <a:pt x="20122" y="52135"/>
                  </a:cubicBezTo>
                  <a:cubicBezTo>
                    <a:pt x="19979" y="52480"/>
                    <a:pt x="19848" y="52802"/>
                    <a:pt x="19729" y="53147"/>
                  </a:cubicBezTo>
                  <a:cubicBezTo>
                    <a:pt x="18693" y="53778"/>
                    <a:pt x="17705" y="54469"/>
                    <a:pt x="16741" y="55243"/>
                  </a:cubicBezTo>
                  <a:cubicBezTo>
                    <a:pt x="15133" y="56314"/>
                    <a:pt x="13574" y="57445"/>
                    <a:pt x="12216" y="58862"/>
                  </a:cubicBezTo>
                  <a:cubicBezTo>
                    <a:pt x="12216" y="58763"/>
                    <a:pt x="12140" y="58663"/>
                    <a:pt x="12052" y="58663"/>
                  </a:cubicBezTo>
                  <a:cubicBezTo>
                    <a:pt x="12024" y="58663"/>
                    <a:pt x="11995" y="58673"/>
                    <a:pt x="11966" y="58696"/>
                  </a:cubicBezTo>
                  <a:cubicBezTo>
                    <a:pt x="11876" y="58776"/>
                    <a:pt x="11777" y="58806"/>
                    <a:pt x="11683" y="58806"/>
                  </a:cubicBezTo>
                  <a:cubicBezTo>
                    <a:pt x="11666" y="58806"/>
                    <a:pt x="11649" y="58805"/>
                    <a:pt x="11633" y="58803"/>
                  </a:cubicBezTo>
                  <a:cubicBezTo>
                    <a:pt x="11847" y="58624"/>
                    <a:pt x="12026" y="58398"/>
                    <a:pt x="12145" y="58160"/>
                  </a:cubicBezTo>
                  <a:cubicBezTo>
                    <a:pt x="12204" y="58148"/>
                    <a:pt x="12240" y="58100"/>
                    <a:pt x="12264" y="58029"/>
                  </a:cubicBezTo>
                  <a:cubicBezTo>
                    <a:pt x="15562" y="47647"/>
                    <a:pt x="18193" y="36907"/>
                    <a:pt x="20384" y="26239"/>
                  </a:cubicBezTo>
                  <a:cubicBezTo>
                    <a:pt x="20406" y="26159"/>
                    <a:pt x="20335" y="26106"/>
                    <a:pt x="20271" y="26106"/>
                  </a:cubicBezTo>
                  <a:cubicBezTo>
                    <a:pt x="20229" y="26106"/>
                    <a:pt x="20191" y="26128"/>
                    <a:pt x="20182" y="26180"/>
                  </a:cubicBezTo>
                  <a:cubicBezTo>
                    <a:pt x="17634" y="36836"/>
                    <a:pt x="14776" y="47361"/>
                    <a:pt x="11871" y="57922"/>
                  </a:cubicBezTo>
                  <a:cubicBezTo>
                    <a:pt x="11847" y="58017"/>
                    <a:pt x="11883" y="58088"/>
                    <a:pt x="11931" y="58136"/>
                  </a:cubicBezTo>
                  <a:cubicBezTo>
                    <a:pt x="11811" y="58279"/>
                    <a:pt x="11681" y="58422"/>
                    <a:pt x="11514" y="58517"/>
                  </a:cubicBezTo>
                  <a:cubicBezTo>
                    <a:pt x="11502" y="58517"/>
                    <a:pt x="11502" y="58505"/>
                    <a:pt x="11490" y="58505"/>
                  </a:cubicBezTo>
                  <a:cubicBezTo>
                    <a:pt x="10502" y="58362"/>
                    <a:pt x="9537" y="58326"/>
                    <a:pt x="8573" y="58041"/>
                  </a:cubicBezTo>
                  <a:cubicBezTo>
                    <a:pt x="8566" y="58039"/>
                    <a:pt x="8559" y="58038"/>
                    <a:pt x="8552" y="58038"/>
                  </a:cubicBezTo>
                  <a:cubicBezTo>
                    <a:pt x="8460" y="58038"/>
                    <a:pt x="8425" y="58185"/>
                    <a:pt x="8525" y="58207"/>
                  </a:cubicBezTo>
                  <a:cubicBezTo>
                    <a:pt x="9283" y="58438"/>
                    <a:pt x="10173" y="58689"/>
                    <a:pt x="11008" y="58689"/>
                  </a:cubicBezTo>
                  <a:cubicBezTo>
                    <a:pt x="11078" y="58689"/>
                    <a:pt x="11147" y="58687"/>
                    <a:pt x="11216" y="58684"/>
                  </a:cubicBezTo>
                  <a:lnTo>
                    <a:pt x="11216" y="58684"/>
                  </a:lnTo>
                  <a:cubicBezTo>
                    <a:pt x="11133" y="58731"/>
                    <a:pt x="11097" y="58791"/>
                    <a:pt x="11097" y="58862"/>
                  </a:cubicBezTo>
                  <a:cubicBezTo>
                    <a:pt x="9645" y="58755"/>
                    <a:pt x="8347" y="58636"/>
                    <a:pt x="6966" y="57922"/>
                  </a:cubicBezTo>
                  <a:cubicBezTo>
                    <a:pt x="6949" y="57913"/>
                    <a:pt x="6933" y="57910"/>
                    <a:pt x="6917" y="57910"/>
                  </a:cubicBezTo>
                  <a:cubicBezTo>
                    <a:pt x="6818" y="57910"/>
                    <a:pt x="6744" y="58052"/>
                    <a:pt x="6847" y="58124"/>
                  </a:cubicBezTo>
                  <a:cubicBezTo>
                    <a:pt x="7969" y="58746"/>
                    <a:pt x="9381" y="59273"/>
                    <a:pt x="10732" y="59273"/>
                  </a:cubicBezTo>
                  <a:cubicBezTo>
                    <a:pt x="11115" y="59273"/>
                    <a:pt x="11494" y="59231"/>
                    <a:pt x="11859" y="59136"/>
                  </a:cubicBezTo>
                  <a:lnTo>
                    <a:pt x="11871" y="59136"/>
                  </a:lnTo>
                  <a:cubicBezTo>
                    <a:pt x="11055" y="59475"/>
                    <a:pt x="10197" y="59617"/>
                    <a:pt x="9319" y="59617"/>
                  </a:cubicBezTo>
                  <a:cubicBezTo>
                    <a:pt x="6277" y="59617"/>
                    <a:pt x="3000" y="57910"/>
                    <a:pt x="441" y="56755"/>
                  </a:cubicBezTo>
                  <a:cubicBezTo>
                    <a:pt x="477" y="56719"/>
                    <a:pt x="524" y="56695"/>
                    <a:pt x="536" y="56636"/>
                  </a:cubicBezTo>
                  <a:cubicBezTo>
                    <a:pt x="4942" y="42670"/>
                    <a:pt x="9180" y="28454"/>
                    <a:pt x="12133" y="14107"/>
                  </a:cubicBezTo>
                  <a:close/>
                  <a:moveTo>
                    <a:pt x="33528" y="28192"/>
                  </a:moveTo>
                  <a:cubicBezTo>
                    <a:pt x="34314" y="28989"/>
                    <a:pt x="35922" y="29216"/>
                    <a:pt x="36838" y="29466"/>
                  </a:cubicBezTo>
                  <a:cubicBezTo>
                    <a:pt x="37832" y="29727"/>
                    <a:pt x="38825" y="29890"/>
                    <a:pt x="39809" y="29890"/>
                  </a:cubicBezTo>
                  <a:cubicBezTo>
                    <a:pt x="40394" y="29890"/>
                    <a:pt x="40976" y="29833"/>
                    <a:pt x="41553" y="29704"/>
                  </a:cubicBezTo>
                  <a:cubicBezTo>
                    <a:pt x="41672" y="29692"/>
                    <a:pt x="41780" y="29680"/>
                    <a:pt x="41899" y="29668"/>
                  </a:cubicBezTo>
                  <a:lnTo>
                    <a:pt x="41922" y="29668"/>
                  </a:lnTo>
                  <a:cubicBezTo>
                    <a:pt x="41929" y="29765"/>
                    <a:pt x="42019" y="29819"/>
                    <a:pt x="42109" y="29819"/>
                  </a:cubicBezTo>
                  <a:cubicBezTo>
                    <a:pt x="42186" y="29819"/>
                    <a:pt x="42264" y="29780"/>
                    <a:pt x="42291" y="29692"/>
                  </a:cubicBezTo>
                  <a:cubicBezTo>
                    <a:pt x="42315" y="29668"/>
                    <a:pt x="42315" y="29644"/>
                    <a:pt x="42327" y="29621"/>
                  </a:cubicBezTo>
                  <a:cubicBezTo>
                    <a:pt x="42399" y="29609"/>
                    <a:pt x="42470" y="29585"/>
                    <a:pt x="42530" y="29573"/>
                  </a:cubicBezTo>
                  <a:cubicBezTo>
                    <a:pt x="42565" y="29609"/>
                    <a:pt x="42613" y="29621"/>
                    <a:pt x="42649" y="29621"/>
                  </a:cubicBezTo>
                  <a:cubicBezTo>
                    <a:pt x="42684" y="29621"/>
                    <a:pt x="42696" y="29621"/>
                    <a:pt x="42708" y="29609"/>
                  </a:cubicBezTo>
                  <a:cubicBezTo>
                    <a:pt x="42756" y="32204"/>
                    <a:pt x="42803" y="34800"/>
                    <a:pt x="42803" y="37371"/>
                  </a:cubicBezTo>
                  <a:cubicBezTo>
                    <a:pt x="42803" y="43848"/>
                    <a:pt x="42589" y="50385"/>
                    <a:pt x="42792" y="56850"/>
                  </a:cubicBezTo>
                  <a:cubicBezTo>
                    <a:pt x="42673" y="56831"/>
                    <a:pt x="42552" y="56824"/>
                    <a:pt x="42429" y="56824"/>
                  </a:cubicBezTo>
                  <a:cubicBezTo>
                    <a:pt x="42093" y="56824"/>
                    <a:pt x="41748" y="56877"/>
                    <a:pt x="41434" y="56886"/>
                  </a:cubicBezTo>
                  <a:cubicBezTo>
                    <a:pt x="41303" y="56886"/>
                    <a:pt x="41303" y="57088"/>
                    <a:pt x="41434" y="57088"/>
                  </a:cubicBezTo>
                  <a:cubicBezTo>
                    <a:pt x="41739" y="57105"/>
                    <a:pt x="42074" y="57152"/>
                    <a:pt x="42401" y="57152"/>
                  </a:cubicBezTo>
                  <a:cubicBezTo>
                    <a:pt x="42534" y="57152"/>
                    <a:pt x="42665" y="57144"/>
                    <a:pt x="42792" y="57124"/>
                  </a:cubicBezTo>
                  <a:cubicBezTo>
                    <a:pt x="42803" y="57493"/>
                    <a:pt x="42803" y="57862"/>
                    <a:pt x="42815" y="58243"/>
                  </a:cubicBezTo>
                  <a:cubicBezTo>
                    <a:pt x="42434" y="58303"/>
                    <a:pt x="42030" y="58362"/>
                    <a:pt x="41625" y="58374"/>
                  </a:cubicBezTo>
                  <a:cubicBezTo>
                    <a:pt x="41524" y="58380"/>
                    <a:pt x="41419" y="58383"/>
                    <a:pt x="41315" y="58383"/>
                  </a:cubicBezTo>
                  <a:cubicBezTo>
                    <a:pt x="41211" y="58383"/>
                    <a:pt x="41107" y="58380"/>
                    <a:pt x="41006" y="58374"/>
                  </a:cubicBezTo>
                  <a:cubicBezTo>
                    <a:pt x="40898" y="58374"/>
                    <a:pt x="39994" y="58303"/>
                    <a:pt x="40172" y="58100"/>
                  </a:cubicBezTo>
                  <a:cubicBezTo>
                    <a:pt x="40192" y="58071"/>
                    <a:pt x="40164" y="58034"/>
                    <a:pt x="40133" y="58034"/>
                  </a:cubicBezTo>
                  <a:cubicBezTo>
                    <a:pt x="40126" y="58034"/>
                    <a:pt x="40119" y="58036"/>
                    <a:pt x="40113" y="58041"/>
                  </a:cubicBezTo>
                  <a:cubicBezTo>
                    <a:pt x="39827" y="58315"/>
                    <a:pt x="40375" y="58517"/>
                    <a:pt x="40553" y="58565"/>
                  </a:cubicBezTo>
                  <a:cubicBezTo>
                    <a:pt x="40887" y="58654"/>
                    <a:pt x="41244" y="58693"/>
                    <a:pt x="41603" y="58693"/>
                  </a:cubicBezTo>
                  <a:cubicBezTo>
                    <a:pt x="42014" y="58693"/>
                    <a:pt x="42428" y="58641"/>
                    <a:pt x="42815" y="58553"/>
                  </a:cubicBezTo>
                  <a:lnTo>
                    <a:pt x="42815" y="58553"/>
                  </a:lnTo>
                  <a:cubicBezTo>
                    <a:pt x="42803" y="58576"/>
                    <a:pt x="42768" y="58600"/>
                    <a:pt x="42756" y="58624"/>
                  </a:cubicBezTo>
                  <a:cubicBezTo>
                    <a:pt x="42696" y="58684"/>
                    <a:pt x="42732" y="58755"/>
                    <a:pt x="42792" y="58791"/>
                  </a:cubicBezTo>
                  <a:cubicBezTo>
                    <a:pt x="41397" y="59578"/>
                    <a:pt x="40005" y="59886"/>
                    <a:pt x="38606" y="59886"/>
                  </a:cubicBezTo>
                  <a:cubicBezTo>
                    <a:pt x="37234" y="59886"/>
                    <a:pt x="35854" y="59590"/>
                    <a:pt x="34457" y="59160"/>
                  </a:cubicBezTo>
                  <a:cubicBezTo>
                    <a:pt x="34457" y="59148"/>
                    <a:pt x="34433" y="59112"/>
                    <a:pt x="34421" y="59100"/>
                  </a:cubicBezTo>
                  <a:cubicBezTo>
                    <a:pt x="34183" y="58898"/>
                    <a:pt x="33838" y="58731"/>
                    <a:pt x="33505" y="58660"/>
                  </a:cubicBezTo>
                  <a:cubicBezTo>
                    <a:pt x="33528" y="58017"/>
                    <a:pt x="33540" y="57374"/>
                    <a:pt x="33564" y="56719"/>
                  </a:cubicBezTo>
                  <a:cubicBezTo>
                    <a:pt x="33576" y="56731"/>
                    <a:pt x="33588" y="56755"/>
                    <a:pt x="33624" y="56755"/>
                  </a:cubicBezTo>
                  <a:cubicBezTo>
                    <a:pt x="33743" y="56755"/>
                    <a:pt x="33743" y="56576"/>
                    <a:pt x="33624" y="56576"/>
                  </a:cubicBezTo>
                  <a:cubicBezTo>
                    <a:pt x="33588" y="56576"/>
                    <a:pt x="33576" y="56588"/>
                    <a:pt x="33564" y="56600"/>
                  </a:cubicBezTo>
                  <a:cubicBezTo>
                    <a:pt x="33707" y="50147"/>
                    <a:pt x="33540" y="43658"/>
                    <a:pt x="33540" y="37193"/>
                  </a:cubicBezTo>
                  <a:cubicBezTo>
                    <a:pt x="33540" y="34193"/>
                    <a:pt x="33540" y="31192"/>
                    <a:pt x="33528" y="28192"/>
                  </a:cubicBezTo>
                  <a:close/>
                  <a:moveTo>
                    <a:pt x="45555" y="1"/>
                  </a:moveTo>
                  <a:cubicBezTo>
                    <a:pt x="45530" y="1"/>
                    <a:pt x="45506" y="16"/>
                    <a:pt x="45506" y="45"/>
                  </a:cubicBezTo>
                  <a:cubicBezTo>
                    <a:pt x="45506" y="81"/>
                    <a:pt x="45494" y="105"/>
                    <a:pt x="45494" y="141"/>
                  </a:cubicBezTo>
                  <a:lnTo>
                    <a:pt x="45482" y="141"/>
                  </a:lnTo>
                  <a:cubicBezTo>
                    <a:pt x="44220" y="569"/>
                    <a:pt x="43006" y="1153"/>
                    <a:pt x="41851" y="1831"/>
                  </a:cubicBezTo>
                  <a:cubicBezTo>
                    <a:pt x="41004" y="1726"/>
                    <a:pt x="40181" y="1665"/>
                    <a:pt x="39375" y="1665"/>
                  </a:cubicBezTo>
                  <a:cubicBezTo>
                    <a:pt x="38277" y="1665"/>
                    <a:pt x="37210" y="1778"/>
                    <a:pt x="36160" y="2046"/>
                  </a:cubicBezTo>
                  <a:cubicBezTo>
                    <a:pt x="36160" y="1998"/>
                    <a:pt x="36160" y="1950"/>
                    <a:pt x="36148" y="1903"/>
                  </a:cubicBezTo>
                  <a:lnTo>
                    <a:pt x="36148" y="1903"/>
                  </a:lnTo>
                  <a:cubicBezTo>
                    <a:pt x="36173" y="1913"/>
                    <a:pt x="36200" y="1918"/>
                    <a:pt x="36228" y="1918"/>
                  </a:cubicBezTo>
                  <a:cubicBezTo>
                    <a:pt x="36329" y="1918"/>
                    <a:pt x="36431" y="1851"/>
                    <a:pt x="36422" y="1748"/>
                  </a:cubicBezTo>
                  <a:cubicBezTo>
                    <a:pt x="36386" y="1403"/>
                    <a:pt x="36362" y="1057"/>
                    <a:pt x="36303" y="712"/>
                  </a:cubicBezTo>
                  <a:cubicBezTo>
                    <a:pt x="36283" y="612"/>
                    <a:pt x="36211" y="511"/>
                    <a:pt x="36096" y="511"/>
                  </a:cubicBezTo>
                  <a:cubicBezTo>
                    <a:pt x="36075" y="511"/>
                    <a:pt x="36053" y="514"/>
                    <a:pt x="36029" y="522"/>
                  </a:cubicBezTo>
                  <a:cubicBezTo>
                    <a:pt x="35493" y="700"/>
                    <a:pt x="34969" y="915"/>
                    <a:pt x="34469" y="1153"/>
                  </a:cubicBezTo>
                  <a:cubicBezTo>
                    <a:pt x="34421" y="1153"/>
                    <a:pt x="34398" y="1165"/>
                    <a:pt x="34362" y="1188"/>
                  </a:cubicBezTo>
                  <a:cubicBezTo>
                    <a:pt x="32516" y="2070"/>
                    <a:pt x="30861" y="3272"/>
                    <a:pt x="29040" y="4225"/>
                  </a:cubicBezTo>
                  <a:cubicBezTo>
                    <a:pt x="26873" y="5356"/>
                    <a:pt x="24718" y="6391"/>
                    <a:pt x="22753" y="7796"/>
                  </a:cubicBezTo>
                  <a:cubicBezTo>
                    <a:pt x="22741" y="7785"/>
                    <a:pt x="22741" y="7773"/>
                    <a:pt x="22730" y="7773"/>
                  </a:cubicBezTo>
                  <a:cubicBezTo>
                    <a:pt x="22714" y="7749"/>
                    <a:pt x="22690" y="7738"/>
                    <a:pt x="22667" y="7738"/>
                  </a:cubicBezTo>
                  <a:cubicBezTo>
                    <a:pt x="22621" y="7738"/>
                    <a:pt x="22579" y="7781"/>
                    <a:pt x="22610" y="7844"/>
                  </a:cubicBezTo>
                  <a:cubicBezTo>
                    <a:pt x="22610" y="7856"/>
                    <a:pt x="22622" y="7856"/>
                    <a:pt x="22634" y="7880"/>
                  </a:cubicBezTo>
                  <a:cubicBezTo>
                    <a:pt x="22527" y="7880"/>
                    <a:pt x="22432" y="7880"/>
                    <a:pt x="22337" y="7904"/>
                  </a:cubicBezTo>
                  <a:cubicBezTo>
                    <a:pt x="21991" y="7999"/>
                    <a:pt x="21622" y="8225"/>
                    <a:pt x="21575" y="8618"/>
                  </a:cubicBezTo>
                  <a:cubicBezTo>
                    <a:pt x="21575" y="8630"/>
                    <a:pt x="21575" y="8642"/>
                    <a:pt x="21598" y="8666"/>
                  </a:cubicBezTo>
                  <a:cubicBezTo>
                    <a:pt x="21598" y="8749"/>
                    <a:pt x="21598" y="8856"/>
                    <a:pt x="21575" y="8939"/>
                  </a:cubicBezTo>
                  <a:cubicBezTo>
                    <a:pt x="19241" y="9999"/>
                    <a:pt x="16967" y="11190"/>
                    <a:pt x="14729" y="12464"/>
                  </a:cubicBezTo>
                  <a:cubicBezTo>
                    <a:pt x="14716" y="12459"/>
                    <a:pt x="14703" y="12457"/>
                    <a:pt x="14690" y="12457"/>
                  </a:cubicBezTo>
                  <a:cubicBezTo>
                    <a:pt x="14629" y="12457"/>
                    <a:pt x="14567" y="12500"/>
                    <a:pt x="14538" y="12559"/>
                  </a:cubicBezTo>
                  <a:lnTo>
                    <a:pt x="14002" y="12880"/>
                  </a:lnTo>
                  <a:cubicBezTo>
                    <a:pt x="14084" y="12799"/>
                    <a:pt x="14009" y="12665"/>
                    <a:pt x="13896" y="12665"/>
                  </a:cubicBezTo>
                  <a:cubicBezTo>
                    <a:pt x="13877" y="12665"/>
                    <a:pt x="13856" y="12669"/>
                    <a:pt x="13836" y="12678"/>
                  </a:cubicBezTo>
                  <a:cubicBezTo>
                    <a:pt x="13288" y="12952"/>
                    <a:pt x="12752" y="13249"/>
                    <a:pt x="12204" y="13535"/>
                  </a:cubicBezTo>
                  <a:cubicBezTo>
                    <a:pt x="12157" y="13547"/>
                    <a:pt x="12157" y="13595"/>
                    <a:pt x="12157" y="13619"/>
                  </a:cubicBezTo>
                  <a:cubicBezTo>
                    <a:pt x="12145" y="13690"/>
                    <a:pt x="12145" y="13773"/>
                    <a:pt x="12133" y="13857"/>
                  </a:cubicBezTo>
                  <a:cubicBezTo>
                    <a:pt x="12109" y="13845"/>
                    <a:pt x="12097" y="13845"/>
                    <a:pt x="12085" y="13833"/>
                  </a:cubicBezTo>
                  <a:cubicBezTo>
                    <a:pt x="12061" y="13812"/>
                    <a:pt x="12037" y="13803"/>
                    <a:pt x="12016" y="13803"/>
                  </a:cubicBezTo>
                  <a:cubicBezTo>
                    <a:pt x="11952" y="13803"/>
                    <a:pt x="11910" y="13881"/>
                    <a:pt x="11954" y="13952"/>
                  </a:cubicBezTo>
                  <a:cubicBezTo>
                    <a:pt x="11919" y="13964"/>
                    <a:pt x="11907" y="13976"/>
                    <a:pt x="11895" y="14023"/>
                  </a:cubicBezTo>
                  <a:cubicBezTo>
                    <a:pt x="8109" y="28263"/>
                    <a:pt x="4513" y="42491"/>
                    <a:pt x="48" y="56540"/>
                  </a:cubicBezTo>
                  <a:cubicBezTo>
                    <a:pt x="0" y="56671"/>
                    <a:pt x="72" y="56767"/>
                    <a:pt x="167" y="56826"/>
                  </a:cubicBezTo>
                  <a:cubicBezTo>
                    <a:pt x="143" y="56874"/>
                    <a:pt x="167" y="56910"/>
                    <a:pt x="203" y="56945"/>
                  </a:cubicBezTo>
                  <a:cubicBezTo>
                    <a:pt x="2282" y="58340"/>
                    <a:pt x="6132" y="60297"/>
                    <a:pt x="9282" y="60297"/>
                  </a:cubicBezTo>
                  <a:cubicBezTo>
                    <a:pt x="10407" y="60297"/>
                    <a:pt x="11442" y="60048"/>
                    <a:pt x="12276" y="59434"/>
                  </a:cubicBezTo>
                  <a:lnTo>
                    <a:pt x="12288" y="59410"/>
                  </a:lnTo>
                  <a:cubicBezTo>
                    <a:pt x="12335" y="59374"/>
                    <a:pt x="12395" y="59338"/>
                    <a:pt x="12454" y="59291"/>
                  </a:cubicBezTo>
                  <a:cubicBezTo>
                    <a:pt x="12466" y="59315"/>
                    <a:pt x="12490" y="59327"/>
                    <a:pt x="12514" y="59327"/>
                  </a:cubicBezTo>
                  <a:cubicBezTo>
                    <a:pt x="12585" y="59327"/>
                    <a:pt x="12621" y="59255"/>
                    <a:pt x="12609" y="59196"/>
                  </a:cubicBezTo>
                  <a:cubicBezTo>
                    <a:pt x="14419" y="57862"/>
                    <a:pt x="16360" y="56552"/>
                    <a:pt x="18098" y="55100"/>
                  </a:cubicBezTo>
                  <a:cubicBezTo>
                    <a:pt x="19134" y="54397"/>
                    <a:pt x="20170" y="53683"/>
                    <a:pt x="21146" y="52897"/>
                  </a:cubicBezTo>
                  <a:cubicBezTo>
                    <a:pt x="21152" y="52898"/>
                    <a:pt x="21158" y="52899"/>
                    <a:pt x="21164" y="52899"/>
                  </a:cubicBezTo>
                  <a:cubicBezTo>
                    <a:pt x="21215" y="52899"/>
                    <a:pt x="21253" y="52855"/>
                    <a:pt x="21253" y="52802"/>
                  </a:cubicBezTo>
                  <a:cubicBezTo>
                    <a:pt x="21277" y="52778"/>
                    <a:pt x="21325" y="52742"/>
                    <a:pt x="21360" y="52719"/>
                  </a:cubicBezTo>
                  <a:cubicBezTo>
                    <a:pt x="21384" y="54409"/>
                    <a:pt x="21432" y="56124"/>
                    <a:pt x="21515" y="57826"/>
                  </a:cubicBezTo>
                  <a:cubicBezTo>
                    <a:pt x="21515" y="57939"/>
                    <a:pt x="21604" y="57993"/>
                    <a:pt x="21688" y="57993"/>
                  </a:cubicBezTo>
                  <a:cubicBezTo>
                    <a:pt x="21711" y="57993"/>
                    <a:pt x="21733" y="57989"/>
                    <a:pt x="21753" y="57981"/>
                  </a:cubicBezTo>
                  <a:cubicBezTo>
                    <a:pt x="21777" y="58005"/>
                    <a:pt x="21789" y="58017"/>
                    <a:pt x="21801" y="58017"/>
                  </a:cubicBezTo>
                  <a:cubicBezTo>
                    <a:pt x="23622" y="59148"/>
                    <a:pt x="26075" y="59327"/>
                    <a:pt x="28171" y="59434"/>
                  </a:cubicBezTo>
                  <a:cubicBezTo>
                    <a:pt x="28564" y="59452"/>
                    <a:pt x="28959" y="59469"/>
                    <a:pt x="29351" y="59469"/>
                  </a:cubicBezTo>
                  <a:cubicBezTo>
                    <a:pt x="30489" y="59469"/>
                    <a:pt x="31595" y="59327"/>
                    <a:pt x="32516" y="58672"/>
                  </a:cubicBezTo>
                  <a:cubicBezTo>
                    <a:pt x="32528" y="58660"/>
                    <a:pt x="32552" y="58660"/>
                    <a:pt x="32564" y="58636"/>
                  </a:cubicBezTo>
                  <a:cubicBezTo>
                    <a:pt x="32707" y="58517"/>
                    <a:pt x="32862" y="58398"/>
                    <a:pt x="32993" y="58255"/>
                  </a:cubicBezTo>
                  <a:cubicBezTo>
                    <a:pt x="32993" y="58386"/>
                    <a:pt x="32993" y="58517"/>
                    <a:pt x="33005" y="58672"/>
                  </a:cubicBezTo>
                  <a:lnTo>
                    <a:pt x="32909" y="58672"/>
                  </a:lnTo>
                  <a:cubicBezTo>
                    <a:pt x="32755" y="58684"/>
                    <a:pt x="32731" y="58874"/>
                    <a:pt x="32874" y="58934"/>
                  </a:cubicBezTo>
                  <a:cubicBezTo>
                    <a:pt x="32933" y="58969"/>
                    <a:pt x="32993" y="58969"/>
                    <a:pt x="33040" y="58993"/>
                  </a:cubicBezTo>
                  <a:cubicBezTo>
                    <a:pt x="33052" y="59005"/>
                    <a:pt x="33052" y="59029"/>
                    <a:pt x="33064" y="59029"/>
                  </a:cubicBezTo>
                  <a:cubicBezTo>
                    <a:pt x="34887" y="59825"/>
                    <a:pt x="36947" y="60508"/>
                    <a:pt x="38937" y="60508"/>
                  </a:cubicBezTo>
                  <a:cubicBezTo>
                    <a:pt x="40431" y="60508"/>
                    <a:pt x="41886" y="60123"/>
                    <a:pt x="43173" y="59112"/>
                  </a:cubicBezTo>
                  <a:cubicBezTo>
                    <a:pt x="43173" y="59112"/>
                    <a:pt x="43173" y="59100"/>
                    <a:pt x="43184" y="59100"/>
                  </a:cubicBezTo>
                  <a:cubicBezTo>
                    <a:pt x="47768" y="55874"/>
                    <a:pt x="51697" y="51218"/>
                    <a:pt x="55353" y="46992"/>
                  </a:cubicBezTo>
                  <a:cubicBezTo>
                    <a:pt x="55499" y="46734"/>
                    <a:pt x="55338" y="46465"/>
                    <a:pt x="55159" y="46465"/>
                  </a:cubicBezTo>
                  <a:cubicBezTo>
                    <a:pt x="55148" y="46465"/>
                    <a:pt x="55137" y="46466"/>
                    <a:pt x="55126" y="46468"/>
                  </a:cubicBezTo>
                  <a:lnTo>
                    <a:pt x="55126" y="46420"/>
                  </a:lnTo>
                  <a:cubicBezTo>
                    <a:pt x="55138" y="46361"/>
                    <a:pt x="55138" y="46301"/>
                    <a:pt x="55126" y="46242"/>
                  </a:cubicBezTo>
                  <a:cubicBezTo>
                    <a:pt x="55353" y="39860"/>
                    <a:pt x="55317" y="33478"/>
                    <a:pt x="55293" y="27084"/>
                  </a:cubicBezTo>
                  <a:cubicBezTo>
                    <a:pt x="55257" y="20619"/>
                    <a:pt x="55805" y="13845"/>
                    <a:pt x="55126" y="7404"/>
                  </a:cubicBezTo>
                  <a:cubicBezTo>
                    <a:pt x="55312" y="7217"/>
                    <a:pt x="55160" y="6903"/>
                    <a:pt x="54955" y="6903"/>
                  </a:cubicBezTo>
                  <a:cubicBezTo>
                    <a:pt x="54910" y="6903"/>
                    <a:pt x="54863" y="6917"/>
                    <a:pt x="54817" y="6951"/>
                  </a:cubicBezTo>
                  <a:cubicBezTo>
                    <a:pt x="54317" y="7296"/>
                    <a:pt x="53817" y="7654"/>
                    <a:pt x="53305" y="7999"/>
                  </a:cubicBezTo>
                  <a:cubicBezTo>
                    <a:pt x="53186" y="7856"/>
                    <a:pt x="53043" y="7773"/>
                    <a:pt x="52805" y="7701"/>
                  </a:cubicBezTo>
                  <a:cubicBezTo>
                    <a:pt x="52705" y="7671"/>
                    <a:pt x="52611" y="7663"/>
                    <a:pt x="52518" y="7663"/>
                  </a:cubicBezTo>
                  <a:cubicBezTo>
                    <a:pt x="52406" y="7663"/>
                    <a:pt x="52298" y="7675"/>
                    <a:pt x="52189" y="7675"/>
                  </a:cubicBezTo>
                  <a:cubicBezTo>
                    <a:pt x="52140" y="7675"/>
                    <a:pt x="52092" y="7672"/>
                    <a:pt x="52043" y="7665"/>
                  </a:cubicBezTo>
                  <a:cubicBezTo>
                    <a:pt x="51447" y="7606"/>
                    <a:pt x="50900" y="7415"/>
                    <a:pt x="50316" y="7344"/>
                  </a:cubicBezTo>
                  <a:cubicBezTo>
                    <a:pt x="50127" y="7318"/>
                    <a:pt x="49936" y="7305"/>
                    <a:pt x="49747" y="7305"/>
                  </a:cubicBezTo>
                  <a:cubicBezTo>
                    <a:pt x="49057" y="7305"/>
                    <a:pt x="48381" y="7477"/>
                    <a:pt x="47792" y="7832"/>
                  </a:cubicBezTo>
                  <a:cubicBezTo>
                    <a:pt x="47804" y="7249"/>
                    <a:pt x="47876" y="6630"/>
                    <a:pt x="47709" y="6058"/>
                  </a:cubicBezTo>
                  <a:cubicBezTo>
                    <a:pt x="47685" y="5975"/>
                    <a:pt x="47590" y="5891"/>
                    <a:pt x="47506" y="5891"/>
                  </a:cubicBezTo>
                  <a:cubicBezTo>
                    <a:pt x="46899" y="5927"/>
                    <a:pt x="46221" y="6237"/>
                    <a:pt x="45542" y="6689"/>
                  </a:cubicBezTo>
                  <a:cubicBezTo>
                    <a:pt x="45566" y="6570"/>
                    <a:pt x="45590" y="6427"/>
                    <a:pt x="45601" y="6344"/>
                  </a:cubicBezTo>
                  <a:cubicBezTo>
                    <a:pt x="45732" y="5701"/>
                    <a:pt x="45649" y="4939"/>
                    <a:pt x="45661" y="4284"/>
                  </a:cubicBezTo>
                  <a:cubicBezTo>
                    <a:pt x="45685" y="3117"/>
                    <a:pt x="45792" y="1903"/>
                    <a:pt x="45709" y="736"/>
                  </a:cubicBezTo>
                  <a:cubicBezTo>
                    <a:pt x="45720" y="593"/>
                    <a:pt x="45732" y="450"/>
                    <a:pt x="45732" y="319"/>
                  </a:cubicBezTo>
                  <a:cubicBezTo>
                    <a:pt x="45732" y="236"/>
                    <a:pt x="45685" y="176"/>
                    <a:pt x="45625" y="153"/>
                  </a:cubicBezTo>
                  <a:cubicBezTo>
                    <a:pt x="45625" y="117"/>
                    <a:pt x="45613" y="81"/>
                    <a:pt x="45613" y="45"/>
                  </a:cubicBezTo>
                  <a:cubicBezTo>
                    <a:pt x="45607" y="16"/>
                    <a:pt x="45581" y="1"/>
                    <a:pt x="45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222500" y="3002200"/>
              <a:ext cx="7125" cy="10750"/>
            </a:xfrm>
            <a:custGeom>
              <a:avLst/>
              <a:gdLst/>
              <a:ahLst/>
              <a:cxnLst/>
              <a:rect l="l" t="t" r="r" b="b"/>
              <a:pathLst>
                <a:path w="285" h="430" extrusionOk="0">
                  <a:moveTo>
                    <a:pt x="130" y="1"/>
                  </a:moveTo>
                  <a:cubicBezTo>
                    <a:pt x="67" y="1"/>
                    <a:pt x="0" y="64"/>
                    <a:pt x="38" y="147"/>
                  </a:cubicBezTo>
                  <a:cubicBezTo>
                    <a:pt x="62" y="230"/>
                    <a:pt x="109" y="313"/>
                    <a:pt x="157" y="397"/>
                  </a:cubicBezTo>
                  <a:cubicBezTo>
                    <a:pt x="172" y="420"/>
                    <a:pt x="191" y="429"/>
                    <a:pt x="209" y="429"/>
                  </a:cubicBezTo>
                  <a:cubicBezTo>
                    <a:pt x="248" y="429"/>
                    <a:pt x="284" y="386"/>
                    <a:pt x="276" y="337"/>
                  </a:cubicBezTo>
                  <a:cubicBezTo>
                    <a:pt x="264" y="254"/>
                    <a:pt x="228" y="159"/>
                    <a:pt x="216" y="75"/>
                  </a:cubicBezTo>
                  <a:cubicBezTo>
                    <a:pt x="203" y="22"/>
                    <a:pt x="167" y="1"/>
                    <a:pt x="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4302325" y="2713800"/>
              <a:ext cx="6250" cy="4850"/>
            </a:xfrm>
            <a:custGeom>
              <a:avLst/>
              <a:gdLst/>
              <a:ahLst/>
              <a:cxnLst/>
              <a:rect l="l" t="t" r="r" b="b"/>
              <a:pathLst>
                <a:path w="250" h="194" extrusionOk="0">
                  <a:moveTo>
                    <a:pt x="101" y="1"/>
                  </a:moveTo>
                  <a:cubicBezTo>
                    <a:pt x="0" y="1"/>
                    <a:pt x="6" y="193"/>
                    <a:pt x="119" y="193"/>
                  </a:cubicBezTo>
                  <a:cubicBezTo>
                    <a:pt x="250" y="193"/>
                    <a:pt x="250" y="3"/>
                    <a:pt x="119" y="3"/>
                  </a:cubicBezTo>
                  <a:cubicBezTo>
                    <a:pt x="113" y="1"/>
                    <a:pt x="107" y="1"/>
                    <a:pt x="1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4598550" y="1967900"/>
              <a:ext cx="18400" cy="42450"/>
            </a:xfrm>
            <a:custGeom>
              <a:avLst/>
              <a:gdLst/>
              <a:ahLst/>
              <a:cxnLst/>
              <a:rect l="l" t="t" r="r" b="b"/>
              <a:pathLst>
                <a:path w="736" h="1698" extrusionOk="0">
                  <a:moveTo>
                    <a:pt x="679" y="1"/>
                  </a:moveTo>
                  <a:cubicBezTo>
                    <a:pt x="663" y="1"/>
                    <a:pt x="649" y="9"/>
                    <a:pt x="641" y="26"/>
                  </a:cubicBezTo>
                  <a:cubicBezTo>
                    <a:pt x="367" y="502"/>
                    <a:pt x="188" y="1038"/>
                    <a:pt x="21" y="1561"/>
                  </a:cubicBezTo>
                  <a:cubicBezTo>
                    <a:pt x="0" y="1646"/>
                    <a:pt x="63" y="1698"/>
                    <a:pt x="130" y="1698"/>
                  </a:cubicBezTo>
                  <a:cubicBezTo>
                    <a:pt x="176" y="1698"/>
                    <a:pt x="224" y="1674"/>
                    <a:pt x="248" y="1621"/>
                  </a:cubicBezTo>
                  <a:cubicBezTo>
                    <a:pt x="438" y="1109"/>
                    <a:pt x="641" y="597"/>
                    <a:pt x="736" y="73"/>
                  </a:cubicBezTo>
                  <a:cubicBezTo>
                    <a:pt x="736" y="27"/>
                    <a:pt x="706" y="1"/>
                    <a:pt x="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4597425" y="1994075"/>
              <a:ext cx="18575" cy="50350"/>
            </a:xfrm>
            <a:custGeom>
              <a:avLst/>
              <a:gdLst/>
              <a:ahLst/>
              <a:cxnLst/>
              <a:rect l="l" t="t" r="r" b="b"/>
              <a:pathLst>
                <a:path w="743" h="2014" extrusionOk="0">
                  <a:moveTo>
                    <a:pt x="650" y="1"/>
                  </a:moveTo>
                  <a:cubicBezTo>
                    <a:pt x="619" y="1"/>
                    <a:pt x="588" y="19"/>
                    <a:pt x="578" y="62"/>
                  </a:cubicBezTo>
                  <a:cubicBezTo>
                    <a:pt x="388" y="693"/>
                    <a:pt x="138" y="1300"/>
                    <a:pt x="7" y="1943"/>
                  </a:cubicBezTo>
                  <a:cubicBezTo>
                    <a:pt x="0" y="1990"/>
                    <a:pt x="31" y="2014"/>
                    <a:pt x="63" y="2014"/>
                  </a:cubicBezTo>
                  <a:cubicBezTo>
                    <a:pt x="89" y="2014"/>
                    <a:pt x="115" y="1999"/>
                    <a:pt x="126" y="1967"/>
                  </a:cubicBezTo>
                  <a:cubicBezTo>
                    <a:pt x="364" y="1360"/>
                    <a:pt x="543" y="717"/>
                    <a:pt x="721" y="98"/>
                  </a:cubicBezTo>
                  <a:cubicBezTo>
                    <a:pt x="743" y="41"/>
                    <a:pt x="696" y="1"/>
                    <a:pt x="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4512750" y="2126175"/>
              <a:ext cx="57525" cy="6900"/>
            </a:xfrm>
            <a:custGeom>
              <a:avLst/>
              <a:gdLst/>
              <a:ahLst/>
              <a:cxnLst/>
              <a:rect l="l" t="t" r="r" b="b"/>
              <a:pathLst>
                <a:path w="2301" h="276" extrusionOk="0">
                  <a:moveTo>
                    <a:pt x="2171" y="1"/>
                  </a:moveTo>
                  <a:cubicBezTo>
                    <a:pt x="2163" y="1"/>
                    <a:pt x="2153" y="2"/>
                    <a:pt x="2144" y="5"/>
                  </a:cubicBezTo>
                  <a:cubicBezTo>
                    <a:pt x="1589" y="91"/>
                    <a:pt x="1035" y="146"/>
                    <a:pt x="475" y="146"/>
                  </a:cubicBezTo>
                  <a:cubicBezTo>
                    <a:pt x="337" y="146"/>
                    <a:pt x="199" y="143"/>
                    <a:pt x="60" y="136"/>
                  </a:cubicBezTo>
                  <a:cubicBezTo>
                    <a:pt x="1" y="136"/>
                    <a:pt x="1" y="195"/>
                    <a:pt x="48" y="207"/>
                  </a:cubicBezTo>
                  <a:cubicBezTo>
                    <a:pt x="386" y="252"/>
                    <a:pt x="723" y="276"/>
                    <a:pt x="1060" y="276"/>
                  </a:cubicBezTo>
                  <a:cubicBezTo>
                    <a:pt x="1437" y="276"/>
                    <a:pt x="1814" y="246"/>
                    <a:pt x="2191" y="183"/>
                  </a:cubicBezTo>
                  <a:cubicBezTo>
                    <a:pt x="2301" y="173"/>
                    <a:pt x="2269" y="1"/>
                    <a:pt x="2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4573775" y="2126575"/>
              <a:ext cx="3600" cy="2700"/>
            </a:xfrm>
            <a:custGeom>
              <a:avLst/>
              <a:gdLst/>
              <a:ahLst/>
              <a:cxnLst/>
              <a:rect l="l" t="t" r="r" b="b"/>
              <a:pathLst>
                <a:path w="144" h="108" extrusionOk="0">
                  <a:moveTo>
                    <a:pt x="60" y="1"/>
                  </a:moveTo>
                  <a:cubicBezTo>
                    <a:pt x="0" y="1"/>
                    <a:pt x="0" y="108"/>
                    <a:pt x="60" y="108"/>
                  </a:cubicBezTo>
                  <a:cubicBezTo>
                    <a:pt x="143" y="108"/>
                    <a:pt x="143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4540725" y="2142200"/>
              <a:ext cx="38425" cy="6000"/>
            </a:xfrm>
            <a:custGeom>
              <a:avLst/>
              <a:gdLst/>
              <a:ahLst/>
              <a:cxnLst/>
              <a:rect l="l" t="t" r="r" b="b"/>
              <a:pathLst>
                <a:path w="1537" h="240" extrusionOk="0">
                  <a:moveTo>
                    <a:pt x="1039" y="1"/>
                  </a:moveTo>
                  <a:cubicBezTo>
                    <a:pt x="722" y="1"/>
                    <a:pt x="409" y="34"/>
                    <a:pt x="108" y="43"/>
                  </a:cubicBezTo>
                  <a:cubicBezTo>
                    <a:pt x="1" y="43"/>
                    <a:pt x="1" y="197"/>
                    <a:pt x="108" y="197"/>
                  </a:cubicBezTo>
                  <a:cubicBezTo>
                    <a:pt x="409" y="206"/>
                    <a:pt x="722" y="239"/>
                    <a:pt x="1039" y="239"/>
                  </a:cubicBezTo>
                  <a:cubicBezTo>
                    <a:pt x="1161" y="239"/>
                    <a:pt x="1283" y="234"/>
                    <a:pt x="1406" y="221"/>
                  </a:cubicBezTo>
                  <a:cubicBezTo>
                    <a:pt x="1537" y="209"/>
                    <a:pt x="1537" y="31"/>
                    <a:pt x="1406" y="19"/>
                  </a:cubicBezTo>
                  <a:cubicBezTo>
                    <a:pt x="1283" y="5"/>
                    <a:pt x="1161" y="1"/>
                    <a:pt x="1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548875" y="2156325"/>
              <a:ext cx="30575" cy="9325"/>
            </a:xfrm>
            <a:custGeom>
              <a:avLst/>
              <a:gdLst/>
              <a:ahLst/>
              <a:cxnLst/>
              <a:rect l="l" t="t" r="r" b="b"/>
              <a:pathLst>
                <a:path w="1223" h="373" extrusionOk="0">
                  <a:moveTo>
                    <a:pt x="592" y="1"/>
                  </a:moveTo>
                  <a:cubicBezTo>
                    <a:pt x="422" y="1"/>
                    <a:pt x="250" y="28"/>
                    <a:pt x="103" y="61"/>
                  </a:cubicBezTo>
                  <a:cubicBezTo>
                    <a:pt x="0" y="95"/>
                    <a:pt x="19" y="252"/>
                    <a:pt x="127" y="252"/>
                  </a:cubicBezTo>
                  <a:cubicBezTo>
                    <a:pt x="131" y="252"/>
                    <a:pt x="135" y="252"/>
                    <a:pt x="139" y="251"/>
                  </a:cubicBezTo>
                  <a:cubicBezTo>
                    <a:pt x="205" y="247"/>
                    <a:pt x="270" y="244"/>
                    <a:pt x="335" y="244"/>
                  </a:cubicBezTo>
                  <a:cubicBezTo>
                    <a:pt x="449" y="244"/>
                    <a:pt x="562" y="253"/>
                    <a:pt x="675" y="275"/>
                  </a:cubicBezTo>
                  <a:cubicBezTo>
                    <a:pt x="806" y="299"/>
                    <a:pt x="937" y="359"/>
                    <a:pt x="1092" y="370"/>
                  </a:cubicBezTo>
                  <a:cubicBezTo>
                    <a:pt x="1100" y="372"/>
                    <a:pt x="1107" y="373"/>
                    <a:pt x="1115" y="373"/>
                  </a:cubicBezTo>
                  <a:cubicBezTo>
                    <a:pt x="1222" y="373"/>
                    <a:pt x="1218" y="212"/>
                    <a:pt x="1151" y="156"/>
                  </a:cubicBezTo>
                  <a:cubicBezTo>
                    <a:pt x="996" y="40"/>
                    <a:pt x="795" y="1"/>
                    <a:pt x="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4554500" y="2177475"/>
              <a:ext cx="22275" cy="8700"/>
            </a:xfrm>
            <a:custGeom>
              <a:avLst/>
              <a:gdLst/>
              <a:ahLst/>
              <a:cxnLst/>
              <a:rect l="l" t="t" r="r" b="b"/>
              <a:pathLst>
                <a:path w="891" h="348" extrusionOk="0">
                  <a:moveTo>
                    <a:pt x="142" y="0"/>
                  </a:moveTo>
                  <a:cubicBezTo>
                    <a:pt x="20" y="0"/>
                    <a:pt x="1" y="204"/>
                    <a:pt x="117" y="227"/>
                  </a:cubicBezTo>
                  <a:cubicBezTo>
                    <a:pt x="315" y="282"/>
                    <a:pt x="493" y="347"/>
                    <a:pt x="688" y="347"/>
                  </a:cubicBezTo>
                  <a:cubicBezTo>
                    <a:pt x="704" y="347"/>
                    <a:pt x="720" y="347"/>
                    <a:pt x="736" y="346"/>
                  </a:cubicBezTo>
                  <a:cubicBezTo>
                    <a:pt x="831" y="346"/>
                    <a:pt x="891" y="179"/>
                    <a:pt x="795" y="144"/>
                  </a:cubicBezTo>
                  <a:cubicBezTo>
                    <a:pt x="581" y="48"/>
                    <a:pt x="379" y="36"/>
                    <a:pt x="152" y="1"/>
                  </a:cubicBezTo>
                  <a:cubicBezTo>
                    <a:pt x="149" y="0"/>
                    <a:pt x="145" y="0"/>
                    <a:pt x="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569000" y="2189375"/>
              <a:ext cx="7175" cy="5700"/>
            </a:xfrm>
            <a:custGeom>
              <a:avLst/>
              <a:gdLst/>
              <a:ahLst/>
              <a:cxnLst/>
              <a:rect l="l" t="t" r="r" b="b"/>
              <a:pathLst>
                <a:path w="287" h="228" extrusionOk="0">
                  <a:moveTo>
                    <a:pt x="156" y="1"/>
                  </a:moveTo>
                  <a:cubicBezTo>
                    <a:pt x="1" y="1"/>
                    <a:pt x="1" y="227"/>
                    <a:pt x="156" y="227"/>
                  </a:cubicBezTo>
                  <a:cubicBezTo>
                    <a:pt x="287" y="227"/>
                    <a:pt x="287" y="1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572875" y="2205175"/>
              <a:ext cx="5100" cy="3575"/>
            </a:xfrm>
            <a:custGeom>
              <a:avLst/>
              <a:gdLst/>
              <a:ahLst/>
              <a:cxnLst/>
              <a:rect l="l" t="t" r="r" b="b"/>
              <a:pathLst>
                <a:path w="204" h="143" extrusionOk="0">
                  <a:moveTo>
                    <a:pt x="96" y="0"/>
                  </a:moveTo>
                  <a:cubicBezTo>
                    <a:pt x="1" y="0"/>
                    <a:pt x="1" y="143"/>
                    <a:pt x="96" y="143"/>
                  </a:cubicBezTo>
                  <a:cubicBezTo>
                    <a:pt x="203" y="143"/>
                    <a:pt x="203" y="0"/>
                    <a:pt x="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450" y="2585875"/>
              <a:ext cx="50600" cy="36200"/>
            </a:xfrm>
            <a:custGeom>
              <a:avLst/>
              <a:gdLst/>
              <a:ahLst/>
              <a:cxnLst/>
              <a:rect l="l" t="t" r="r" b="b"/>
              <a:pathLst>
                <a:path w="2024" h="1448" extrusionOk="0">
                  <a:moveTo>
                    <a:pt x="84" y="0"/>
                  </a:moveTo>
                  <a:cubicBezTo>
                    <a:pt x="48" y="0"/>
                    <a:pt x="0" y="36"/>
                    <a:pt x="48" y="83"/>
                  </a:cubicBezTo>
                  <a:cubicBezTo>
                    <a:pt x="310" y="298"/>
                    <a:pt x="655" y="429"/>
                    <a:pt x="941" y="619"/>
                  </a:cubicBezTo>
                  <a:cubicBezTo>
                    <a:pt x="1262" y="857"/>
                    <a:pt x="1560" y="1143"/>
                    <a:pt x="1870" y="1429"/>
                  </a:cubicBezTo>
                  <a:cubicBezTo>
                    <a:pt x="1888" y="1442"/>
                    <a:pt x="1906" y="1448"/>
                    <a:pt x="1923" y="1448"/>
                  </a:cubicBezTo>
                  <a:cubicBezTo>
                    <a:pt x="1983" y="1448"/>
                    <a:pt x="2023" y="1377"/>
                    <a:pt x="1977" y="1322"/>
                  </a:cubicBezTo>
                  <a:cubicBezTo>
                    <a:pt x="1727" y="1012"/>
                    <a:pt x="1441" y="774"/>
                    <a:pt x="1120" y="536"/>
                  </a:cubicBezTo>
                  <a:cubicBezTo>
                    <a:pt x="822" y="322"/>
                    <a:pt x="441" y="6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4381975" y="2594075"/>
              <a:ext cx="41075" cy="28750"/>
            </a:xfrm>
            <a:custGeom>
              <a:avLst/>
              <a:gdLst/>
              <a:ahLst/>
              <a:cxnLst/>
              <a:rect l="l" t="t" r="r" b="b"/>
              <a:pathLst>
                <a:path w="1643" h="1150" extrusionOk="0">
                  <a:moveTo>
                    <a:pt x="121" y="1"/>
                  </a:moveTo>
                  <a:cubicBezTo>
                    <a:pt x="55" y="1"/>
                    <a:pt x="1" y="85"/>
                    <a:pt x="64" y="148"/>
                  </a:cubicBezTo>
                  <a:cubicBezTo>
                    <a:pt x="505" y="529"/>
                    <a:pt x="969" y="875"/>
                    <a:pt x="1469" y="1137"/>
                  </a:cubicBezTo>
                  <a:cubicBezTo>
                    <a:pt x="1486" y="1146"/>
                    <a:pt x="1502" y="1150"/>
                    <a:pt x="1517" y="1150"/>
                  </a:cubicBezTo>
                  <a:cubicBezTo>
                    <a:pt x="1598" y="1150"/>
                    <a:pt x="1643" y="1032"/>
                    <a:pt x="1553" y="982"/>
                  </a:cubicBezTo>
                  <a:cubicBezTo>
                    <a:pt x="1076" y="696"/>
                    <a:pt x="624" y="386"/>
                    <a:pt x="183" y="29"/>
                  </a:cubicBezTo>
                  <a:cubicBezTo>
                    <a:pt x="163" y="9"/>
                    <a:pt x="141" y="1"/>
                    <a:pt x="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4595800" y="2043650"/>
              <a:ext cx="32100" cy="91350"/>
            </a:xfrm>
            <a:custGeom>
              <a:avLst/>
              <a:gdLst/>
              <a:ahLst/>
              <a:cxnLst/>
              <a:rect l="l" t="t" r="r" b="b"/>
              <a:pathLst>
                <a:path w="1284" h="3654" extrusionOk="0">
                  <a:moveTo>
                    <a:pt x="1178" y="1"/>
                  </a:moveTo>
                  <a:cubicBezTo>
                    <a:pt x="1139" y="1"/>
                    <a:pt x="1099" y="24"/>
                    <a:pt x="1084" y="79"/>
                  </a:cubicBezTo>
                  <a:cubicBezTo>
                    <a:pt x="882" y="817"/>
                    <a:pt x="655" y="1579"/>
                    <a:pt x="453" y="2318"/>
                  </a:cubicBezTo>
                  <a:cubicBezTo>
                    <a:pt x="358" y="2639"/>
                    <a:pt x="1" y="3270"/>
                    <a:pt x="215" y="3592"/>
                  </a:cubicBezTo>
                  <a:cubicBezTo>
                    <a:pt x="235" y="3623"/>
                    <a:pt x="274" y="3653"/>
                    <a:pt x="323" y="3653"/>
                  </a:cubicBezTo>
                  <a:cubicBezTo>
                    <a:pt x="330" y="3653"/>
                    <a:pt x="338" y="3653"/>
                    <a:pt x="346" y="3651"/>
                  </a:cubicBezTo>
                  <a:cubicBezTo>
                    <a:pt x="429" y="3604"/>
                    <a:pt x="465" y="3568"/>
                    <a:pt x="477" y="3484"/>
                  </a:cubicBezTo>
                  <a:cubicBezTo>
                    <a:pt x="489" y="3437"/>
                    <a:pt x="465" y="3377"/>
                    <a:pt x="429" y="3365"/>
                  </a:cubicBezTo>
                  <a:cubicBezTo>
                    <a:pt x="417" y="3365"/>
                    <a:pt x="417" y="3353"/>
                    <a:pt x="405" y="3353"/>
                  </a:cubicBezTo>
                  <a:cubicBezTo>
                    <a:pt x="401" y="3346"/>
                    <a:pt x="396" y="3343"/>
                    <a:pt x="390" y="3343"/>
                  </a:cubicBezTo>
                  <a:cubicBezTo>
                    <a:pt x="379" y="3343"/>
                    <a:pt x="366" y="3353"/>
                    <a:pt x="358" y="3353"/>
                  </a:cubicBezTo>
                  <a:cubicBezTo>
                    <a:pt x="512" y="2961"/>
                    <a:pt x="774" y="2008"/>
                    <a:pt x="810" y="1877"/>
                  </a:cubicBezTo>
                  <a:cubicBezTo>
                    <a:pt x="953" y="1294"/>
                    <a:pt x="1120" y="698"/>
                    <a:pt x="1263" y="115"/>
                  </a:cubicBezTo>
                  <a:cubicBezTo>
                    <a:pt x="1283" y="46"/>
                    <a:pt x="1232" y="1"/>
                    <a:pt x="1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4610800" y="2055000"/>
              <a:ext cx="26475" cy="68650"/>
            </a:xfrm>
            <a:custGeom>
              <a:avLst/>
              <a:gdLst/>
              <a:ahLst/>
              <a:cxnLst/>
              <a:rect l="l" t="t" r="r" b="b"/>
              <a:pathLst>
                <a:path w="1059" h="2746" extrusionOk="0">
                  <a:moveTo>
                    <a:pt x="934" y="1"/>
                  </a:moveTo>
                  <a:cubicBezTo>
                    <a:pt x="897" y="1"/>
                    <a:pt x="859" y="20"/>
                    <a:pt x="841" y="66"/>
                  </a:cubicBezTo>
                  <a:cubicBezTo>
                    <a:pt x="722" y="494"/>
                    <a:pt x="591" y="935"/>
                    <a:pt x="448" y="1364"/>
                  </a:cubicBezTo>
                  <a:cubicBezTo>
                    <a:pt x="293" y="1792"/>
                    <a:pt x="91" y="2209"/>
                    <a:pt x="8" y="2638"/>
                  </a:cubicBezTo>
                  <a:cubicBezTo>
                    <a:pt x="0" y="2699"/>
                    <a:pt x="42" y="2745"/>
                    <a:pt x="88" y="2745"/>
                  </a:cubicBezTo>
                  <a:cubicBezTo>
                    <a:pt x="114" y="2745"/>
                    <a:pt x="141" y="2731"/>
                    <a:pt x="163" y="2697"/>
                  </a:cubicBezTo>
                  <a:cubicBezTo>
                    <a:pt x="639" y="1983"/>
                    <a:pt x="817" y="935"/>
                    <a:pt x="1044" y="125"/>
                  </a:cubicBezTo>
                  <a:cubicBezTo>
                    <a:pt x="1058" y="52"/>
                    <a:pt x="996" y="1"/>
                    <a:pt x="9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4003350" y="3190950"/>
              <a:ext cx="63825" cy="13425"/>
            </a:xfrm>
            <a:custGeom>
              <a:avLst/>
              <a:gdLst/>
              <a:ahLst/>
              <a:cxnLst/>
              <a:rect l="l" t="t" r="r" b="b"/>
              <a:pathLst>
                <a:path w="2553" h="537" extrusionOk="0">
                  <a:moveTo>
                    <a:pt x="161" y="0"/>
                  </a:moveTo>
                  <a:cubicBezTo>
                    <a:pt x="46" y="0"/>
                    <a:pt x="1" y="172"/>
                    <a:pt x="124" y="217"/>
                  </a:cubicBezTo>
                  <a:cubicBezTo>
                    <a:pt x="686" y="369"/>
                    <a:pt x="1347" y="537"/>
                    <a:pt x="1967" y="537"/>
                  </a:cubicBezTo>
                  <a:cubicBezTo>
                    <a:pt x="2122" y="537"/>
                    <a:pt x="2274" y="526"/>
                    <a:pt x="2422" y="502"/>
                  </a:cubicBezTo>
                  <a:cubicBezTo>
                    <a:pt x="2553" y="467"/>
                    <a:pt x="2553" y="241"/>
                    <a:pt x="2422" y="229"/>
                  </a:cubicBezTo>
                  <a:cubicBezTo>
                    <a:pt x="1672" y="121"/>
                    <a:pt x="934" y="169"/>
                    <a:pt x="184" y="2"/>
                  </a:cubicBezTo>
                  <a:cubicBezTo>
                    <a:pt x="176" y="1"/>
                    <a:pt x="169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4021800" y="3173675"/>
              <a:ext cx="52825" cy="14100"/>
            </a:xfrm>
            <a:custGeom>
              <a:avLst/>
              <a:gdLst/>
              <a:ahLst/>
              <a:cxnLst/>
              <a:rect l="l" t="t" r="r" b="b"/>
              <a:pathLst>
                <a:path w="2113" h="564" extrusionOk="0">
                  <a:moveTo>
                    <a:pt x="137" y="1"/>
                  </a:moveTo>
                  <a:cubicBezTo>
                    <a:pt x="35" y="1"/>
                    <a:pt x="0" y="148"/>
                    <a:pt x="101" y="181"/>
                  </a:cubicBezTo>
                  <a:cubicBezTo>
                    <a:pt x="614" y="349"/>
                    <a:pt x="1220" y="563"/>
                    <a:pt x="1772" y="563"/>
                  </a:cubicBezTo>
                  <a:cubicBezTo>
                    <a:pt x="1847" y="563"/>
                    <a:pt x="1921" y="559"/>
                    <a:pt x="1994" y="551"/>
                  </a:cubicBezTo>
                  <a:cubicBezTo>
                    <a:pt x="2077" y="539"/>
                    <a:pt x="2113" y="420"/>
                    <a:pt x="2017" y="384"/>
                  </a:cubicBezTo>
                  <a:cubicBezTo>
                    <a:pt x="1720" y="301"/>
                    <a:pt x="1398" y="277"/>
                    <a:pt x="1089" y="217"/>
                  </a:cubicBezTo>
                  <a:cubicBezTo>
                    <a:pt x="767" y="158"/>
                    <a:pt x="458" y="86"/>
                    <a:pt x="160" y="3"/>
                  </a:cubicBezTo>
                  <a:cubicBezTo>
                    <a:pt x="152" y="1"/>
                    <a:pt x="145" y="1"/>
                    <a:pt x="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4043850" y="3161775"/>
              <a:ext cx="39125" cy="12225"/>
            </a:xfrm>
            <a:custGeom>
              <a:avLst/>
              <a:gdLst/>
              <a:ahLst/>
              <a:cxnLst/>
              <a:rect l="l" t="t" r="r" b="b"/>
              <a:pathLst>
                <a:path w="1565" h="489" extrusionOk="0">
                  <a:moveTo>
                    <a:pt x="186" y="1"/>
                  </a:moveTo>
                  <a:cubicBezTo>
                    <a:pt x="57" y="1"/>
                    <a:pt x="0" y="206"/>
                    <a:pt x="147" y="229"/>
                  </a:cubicBezTo>
                  <a:cubicBezTo>
                    <a:pt x="373" y="288"/>
                    <a:pt x="635" y="336"/>
                    <a:pt x="873" y="396"/>
                  </a:cubicBezTo>
                  <a:cubicBezTo>
                    <a:pt x="1038" y="434"/>
                    <a:pt x="1202" y="489"/>
                    <a:pt x="1366" y="489"/>
                  </a:cubicBezTo>
                  <a:cubicBezTo>
                    <a:pt x="1404" y="489"/>
                    <a:pt x="1443" y="486"/>
                    <a:pt x="1481" y="479"/>
                  </a:cubicBezTo>
                  <a:cubicBezTo>
                    <a:pt x="1564" y="455"/>
                    <a:pt x="1564" y="324"/>
                    <a:pt x="1516" y="276"/>
                  </a:cubicBezTo>
                  <a:cubicBezTo>
                    <a:pt x="1338" y="157"/>
                    <a:pt x="1112" y="157"/>
                    <a:pt x="897" y="122"/>
                  </a:cubicBezTo>
                  <a:cubicBezTo>
                    <a:pt x="659" y="74"/>
                    <a:pt x="445" y="38"/>
                    <a:pt x="207" y="3"/>
                  </a:cubicBezTo>
                  <a:cubicBezTo>
                    <a:pt x="200" y="1"/>
                    <a:pt x="193" y="1"/>
                    <a:pt x="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4062500" y="3141275"/>
              <a:ext cx="18425" cy="7875"/>
            </a:xfrm>
            <a:custGeom>
              <a:avLst/>
              <a:gdLst/>
              <a:ahLst/>
              <a:cxnLst/>
              <a:rect l="l" t="t" r="r" b="b"/>
              <a:pathLst>
                <a:path w="737" h="315" extrusionOk="0">
                  <a:moveTo>
                    <a:pt x="139" y="0"/>
                  </a:moveTo>
                  <a:cubicBezTo>
                    <a:pt x="30" y="0"/>
                    <a:pt x="0" y="157"/>
                    <a:pt x="104" y="192"/>
                  </a:cubicBezTo>
                  <a:cubicBezTo>
                    <a:pt x="258" y="239"/>
                    <a:pt x="425" y="263"/>
                    <a:pt x="568" y="311"/>
                  </a:cubicBezTo>
                  <a:cubicBezTo>
                    <a:pt x="578" y="314"/>
                    <a:pt x="587" y="315"/>
                    <a:pt x="596" y="315"/>
                  </a:cubicBezTo>
                  <a:cubicBezTo>
                    <a:pt x="696" y="315"/>
                    <a:pt x="737" y="142"/>
                    <a:pt x="628" y="120"/>
                  </a:cubicBezTo>
                  <a:cubicBezTo>
                    <a:pt x="473" y="73"/>
                    <a:pt x="318" y="49"/>
                    <a:pt x="151" y="1"/>
                  </a:cubicBezTo>
                  <a:cubicBezTo>
                    <a:pt x="147" y="1"/>
                    <a:pt x="143" y="0"/>
                    <a:pt x="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4076400" y="3131175"/>
              <a:ext cx="2700" cy="2400"/>
            </a:xfrm>
            <a:custGeom>
              <a:avLst/>
              <a:gdLst/>
              <a:ahLst/>
              <a:cxnLst/>
              <a:rect l="l" t="t" r="r" b="b"/>
              <a:pathLst>
                <a:path w="108" h="96" extrusionOk="0">
                  <a:moveTo>
                    <a:pt x="48" y="0"/>
                  </a:moveTo>
                  <a:cubicBezTo>
                    <a:pt x="0" y="0"/>
                    <a:pt x="0" y="96"/>
                    <a:pt x="48" y="96"/>
                  </a:cubicBezTo>
                  <a:cubicBezTo>
                    <a:pt x="107" y="96"/>
                    <a:pt x="107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4077275" y="312610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3" y="1"/>
                  </a:moveTo>
                  <a:cubicBezTo>
                    <a:pt x="1" y="1"/>
                    <a:pt x="1" y="25"/>
                    <a:pt x="13" y="25"/>
                  </a:cubicBezTo>
                  <a:cubicBezTo>
                    <a:pt x="25" y="25"/>
                    <a:pt x="25" y="1"/>
                    <a:pt x="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4309750" y="2626950"/>
              <a:ext cx="4500" cy="3575"/>
            </a:xfrm>
            <a:custGeom>
              <a:avLst/>
              <a:gdLst/>
              <a:ahLst/>
              <a:cxnLst/>
              <a:rect l="l" t="t" r="r" b="b"/>
              <a:pathLst>
                <a:path w="180" h="143" extrusionOk="0">
                  <a:moveTo>
                    <a:pt x="84" y="0"/>
                  </a:moveTo>
                  <a:cubicBezTo>
                    <a:pt x="1" y="0"/>
                    <a:pt x="1" y="143"/>
                    <a:pt x="84" y="143"/>
                  </a:cubicBezTo>
                  <a:cubicBezTo>
                    <a:pt x="179" y="143"/>
                    <a:pt x="179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4093325" y="2379900"/>
              <a:ext cx="147700" cy="48350"/>
            </a:xfrm>
            <a:custGeom>
              <a:avLst/>
              <a:gdLst/>
              <a:ahLst/>
              <a:cxnLst/>
              <a:rect l="l" t="t" r="r" b="b"/>
              <a:pathLst>
                <a:path w="5908" h="1934" extrusionOk="0">
                  <a:moveTo>
                    <a:pt x="178" y="1"/>
                  </a:moveTo>
                  <a:cubicBezTo>
                    <a:pt x="64" y="1"/>
                    <a:pt x="0" y="169"/>
                    <a:pt x="109" y="238"/>
                  </a:cubicBezTo>
                  <a:cubicBezTo>
                    <a:pt x="1688" y="1238"/>
                    <a:pt x="3537" y="1934"/>
                    <a:pt x="5420" y="1934"/>
                  </a:cubicBezTo>
                  <a:cubicBezTo>
                    <a:pt x="5511" y="1934"/>
                    <a:pt x="5602" y="1932"/>
                    <a:pt x="5693" y="1929"/>
                  </a:cubicBezTo>
                  <a:cubicBezTo>
                    <a:pt x="5907" y="1905"/>
                    <a:pt x="5907" y="1631"/>
                    <a:pt x="5693" y="1595"/>
                  </a:cubicBezTo>
                  <a:cubicBezTo>
                    <a:pt x="3728" y="1405"/>
                    <a:pt x="1978" y="1036"/>
                    <a:pt x="252" y="24"/>
                  </a:cubicBezTo>
                  <a:cubicBezTo>
                    <a:pt x="226" y="8"/>
                    <a:pt x="201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4150575" y="2380275"/>
              <a:ext cx="90725" cy="30950"/>
            </a:xfrm>
            <a:custGeom>
              <a:avLst/>
              <a:gdLst/>
              <a:ahLst/>
              <a:cxnLst/>
              <a:rect l="l" t="t" r="r" b="b"/>
              <a:pathLst>
                <a:path w="3629" h="1238" extrusionOk="0">
                  <a:moveTo>
                    <a:pt x="150" y="0"/>
                  </a:moveTo>
                  <a:cubicBezTo>
                    <a:pt x="61" y="0"/>
                    <a:pt x="1" y="132"/>
                    <a:pt x="105" y="164"/>
                  </a:cubicBezTo>
                  <a:cubicBezTo>
                    <a:pt x="1153" y="640"/>
                    <a:pt x="2343" y="1116"/>
                    <a:pt x="3522" y="1235"/>
                  </a:cubicBezTo>
                  <a:cubicBezTo>
                    <a:pt x="3530" y="1237"/>
                    <a:pt x="3537" y="1238"/>
                    <a:pt x="3543" y="1238"/>
                  </a:cubicBezTo>
                  <a:cubicBezTo>
                    <a:pt x="3629" y="1238"/>
                    <a:pt x="3624" y="1102"/>
                    <a:pt x="3558" y="1080"/>
                  </a:cubicBezTo>
                  <a:cubicBezTo>
                    <a:pt x="2427" y="723"/>
                    <a:pt x="1296" y="485"/>
                    <a:pt x="188" y="9"/>
                  </a:cubicBezTo>
                  <a:cubicBezTo>
                    <a:pt x="175" y="3"/>
                    <a:pt x="162" y="0"/>
                    <a:pt x="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4171325" y="2364800"/>
              <a:ext cx="67025" cy="23750"/>
            </a:xfrm>
            <a:custGeom>
              <a:avLst/>
              <a:gdLst/>
              <a:ahLst/>
              <a:cxnLst/>
              <a:rect l="l" t="t" r="r" b="b"/>
              <a:pathLst>
                <a:path w="2681" h="950" extrusionOk="0">
                  <a:moveTo>
                    <a:pt x="132" y="1"/>
                  </a:moveTo>
                  <a:cubicBezTo>
                    <a:pt x="46" y="1"/>
                    <a:pt x="0" y="145"/>
                    <a:pt x="85" y="187"/>
                  </a:cubicBezTo>
                  <a:cubicBezTo>
                    <a:pt x="847" y="521"/>
                    <a:pt x="1728" y="902"/>
                    <a:pt x="2573" y="949"/>
                  </a:cubicBezTo>
                  <a:cubicBezTo>
                    <a:pt x="2680" y="949"/>
                    <a:pt x="2680" y="818"/>
                    <a:pt x="2609" y="771"/>
                  </a:cubicBezTo>
                  <a:cubicBezTo>
                    <a:pt x="1799" y="473"/>
                    <a:pt x="966" y="330"/>
                    <a:pt x="168" y="9"/>
                  </a:cubicBezTo>
                  <a:cubicBezTo>
                    <a:pt x="155" y="3"/>
                    <a:pt x="144" y="1"/>
                    <a:pt x="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4193850" y="2359000"/>
              <a:ext cx="44775" cy="12025"/>
            </a:xfrm>
            <a:custGeom>
              <a:avLst/>
              <a:gdLst/>
              <a:ahLst/>
              <a:cxnLst/>
              <a:rect l="l" t="t" r="r" b="b"/>
              <a:pathLst>
                <a:path w="1791" h="481" extrusionOk="0">
                  <a:moveTo>
                    <a:pt x="163" y="1"/>
                  </a:moveTo>
                  <a:cubicBezTo>
                    <a:pt x="47" y="1"/>
                    <a:pt x="0" y="184"/>
                    <a:pt x="124" y="229"/>
                  </a:cubicBezTo>
                  <a:cubicBezTo>
                    <a:pt x="509" y="369"/>
                    <a:pt x="945" y="481"/>
                    <a:pt x="1364" y="481"/>
                  </a:cubicBezTo>
                  <a:cubicBezTo>
                    <a:pt x="1476" y="481"/>
                    <a:pt x="1587" y="473"/>
                    <a:pt x="1696" y="455"/>
                  </a:cubicBezTo>
                  <a:cubicBezTo>
                    <a:pt x="1791" y="443"/>
                    <a:pt x="1791" y="288"/>
                    <a:pt x="1696" y="276"/>
                  </a:cubicBezTo>
                  <a:cubicBezTo>
                    <a:pt x="1196" y="181"/>
                    <a:pt x="696" y="169"/>
                    <a:pt x="184" y="3"/>
                  </a:cubicBezTo>
                  <a:cubicBezTo>
                    <a:pt x="176" y="1"/>
                    <a:pt x="169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4205050" y="2341925"/>
              <a:ext cx="31550" cy="11300"/>
            </a:xfrm>
            <a:custGeom>
              <a:avLst/>
              <a:gdLst/>
              <a:ahLst/>
              <a:cxnLst/>
              <a:rect l="l" t="t" r="r" b="b"/>
              <a:pathLst>
                <a:path w="1262" h="452" extrusionOk="0">
                  <a:moveTo>
                    <a:pt x="159" y="0"/>
                  </a:moveTo>
                  <a:cubicBezTo>
                    <a:pt x="36" y="0"/>
                    <a:pt x="0" y="190"/>
                    <a:pt x="140" y="233"/>
                  </a:cubicBezTo>
                  <a:cubicBezTo>
                    <a:pt x="450" y="316"/>
                    <a:pt x="760" y="412"/>
                    <a:pt x="1069" y="447"/>
                  </a:cubicBezTo>
                  <a:cubicBezTo>
                    <a:pt x="1081" y="450"/>
                    <a:pt x="1092" y="452"/>
                    <a:pt x="1102" y="452"/>
                  </a:cubicBezTo>
                  <a:cubicBezTo>
                    <a:pt x="1220" y="452"/>
                    <a:pt x="1261" y="278"/>
                    <a:pt x="1141" y="245"/>
                  </a:cubicBezTo>
                  <a:cubicBezTo>
                    <a:pt x="843" y="138"/>
                    <a:pt x="510" y="78"/>
                    <a:pt x="200" y="7"/>
                  </a:cubicBezTo>
                  <a:cubicBezTo>
                    <a:pt x="185" y="2"/>
                    <a:pt x="172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4226100" y="2321250"/>
              <a:ext cx="7475" cy="5975"/>
            </a:xfrm>
            <a:custGeom>
              <a:avLst/>
              <a:gdLst/>
              <a:ahLst/>
              <a:cxnLst/>
              <a:rect l="l" t="t" r="r" b="b"/>
              <a:pathLst>
                <a:path w="299" h="239" extrusionOk="0">
                  <a:moveTo>
                    <a:pt x="144" y="0"/>
                  </a:moveTo>
                  <a:cubicBezTo>
                    <a:pt x="1" y="0"/>
                    <a:pt x="1" y="239"/>
                    <a:pt x="144" y="239"/>
                  </a:cubicBezTo>
                  <a:cubicBezTo>
                    <a:pt x="299" y="239"/>
                    <a:pt x="299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4794325" y="3185650"/>
              <a:ext cx="51825" cy="8550"/>
            </a:xfrm>
            <a:custGeom>
              <a:avLst/>
              <a:gdLst/>
              <a:ahLst/>
              <a:cxnLst/>
              <a:rect l="l" t="t" r="r" b="b"/>
              <a:pathLst>
                <a:path w="2073" h="342" extrusionOk="0">
                  <a:moveTo>
                    <a:pt x="156" y="0"/>
                  </a:moveTo>
                  <a:cubicBezTo>
                    <a:pt x="1" y="0"/>
                    <a:pt x="1" y="238"/>
                    <a:pt x="156" y="238"/>
                  </a:cubicBezTo>
                  <a:cubicBezTo>
                    <a:pt x="650" y="268"/>
                    <a:pt x="1152" y="341"/>
                    <a:pt x="1641" y="341"/>
                  </a:cubicBezTo>
                  <a:cubicBezTo>
                    <a:pt x="1730" y="341"/>
                    <a:pt x="1818" y="339"/>
                    <a:pt x="1906" y="333"/>
                  </a:cubicBezTo>
                  <a:cubicBezTo>
                    <a:pt x="2025" y="333"/>
                    <a:pt x="2073" y="131"/>
                    <a:pt x="1942" y="119"/>
                  </a:cubicBezTo>
                  <a:cubicBezTo>
                    <a:pt x="1358" y="24"/>
                    <a:pt x="751" y="24"/>
                    <a:pt x="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4815475" y="3159150"/>
              <a:ext cx="27400" cy="5675"/>
            </a:xfrm>
            <a:custGeom>
              <a:avLst/>
              <a:gdLst/>
              <a:ahLst/>
              <a:cxnLst/>
              <a:rect l="l" t="t" r="r" b="b"/>
              <a:pathLst>
                <a:path w="1096" h="227" extrusionOk="0">
                  <a:moveTo>
                    <a:pt x="941" y="0"/>
                  </a:moveTo>
                  <a:cubicBezTo>
                    <a:pt x="679" y="0"/>
                    <a:pt x="393" y="0"/>
                    <a:pt x="131" y="12"/>
                  </a:cubicBezTo>
                  <a:cubicBezTo>
                    <a:pt x="128" y="12"/>
                    <a:pt x="124" y="12"/>
                    <a:pt x="120" y="12"/>
                  </a:cubicBezTo>
                  <a:cubicBezTo>
                    <a:pt x="0" y="12"/>
                    <a:pt x="4" y="203"/>
                    <a:pt x="131" y="203"/>
                  </a:cubicBezTo>
                  <a:cubicBezTo>
                    <a:pt x="393" y="203"/>
                    <a:pt x="679" y="203"/>
                    <a:pt x="941" y="227"/>
                  </a:cubicBezTo>
                  <a:cubicBezTo>
                    <a:pt x="1096" y="227"/>
                    <a:pt x="1096" y="0"/>
                    <a:pt x="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32450" y="3141875"/>
              <a:ext cx="15775" cy="10750"/>
            </a:xfrm>
            <a:custGeom>
              <a:avLst/>
              <a:gdLst/>
              <a:ahLst/>
              <a:cxnLst/>
              <a:rect l="l" t="t" r="r" b="b"/>
              <a:pathLst>
                <a:path w="631" h="430" extrusionOk="0">
                  <a:moveTo>
                    <a:pt x="381" y="0"/>
                  </a:moveTo>
                  <a:cubicBezTo>
                    <a:pt x="358" y="0"/>
                    <a:pt x="333" y="11"/>
                    <a:pt x="310" y="37"/>
                  </a:cubicBezTo>
                  <a:lnTo>
                    <a:pt x="190" y="156"/>
                  </a:lnTo>
                  <a:cubicBezTo>
                    <a:pt x="167" y="179"/>
                    <a:pt x="167" y="191"/>
                    <a:pt x="167" y="227"/>
                  </a:cubicBezTo>
                  <a:lnTo>
                    <a:pt x="131" y="227"/>
                  </a:lnTo>
                  <a:cubicBezTo>
                    <a:pt x="127" y="227"/>
                    <a:pt x="124" y="227"/>
                    <a:pt x="121" y="227"/>
                  </a:cubicBezTo>
                  <a:cubicBezTo>
                    <a:pt x="0" y="227"/>
                    <a:pt x="4" y="430"/>
                    <a:pt x="155" y="430"/>
                  </a:cubicBezTo>
                  <a:cubicBezTo>
                    <a:pt x="262" y="430"/>
                    <a:pt x="381" y="430"/>
                    <a:pt x="512" y="418"/>
                  </a:cubicBezTo>
                  <a:cubicBezTo>
                    <a:pt x="631" y="406"/>
                    <a:pt x="631" y="239"/>
                    <a:pt x="512" y="227"/>
                  </a:cubicBezTo>
                  <a:lnTo>
                    <a:pt x="393" y="227"/>
                  </a:lnTo>
                  <a:lnTo>
                    <a:pt x="452" y="168"/>
                  </a:lnTo>
                  <a:cubicBezTo>
                    <a:pt x="516" y="104"/>
                    <a:pt x="456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4797025" y="2262875"/>
              <a:ext cx="42875" cy="8975"/>
            </a:xfrm>
            <a:custGeom>
              <a:avLst/>
              <a:gdLst/>
              <a:ahLst/>
              <a:cxnLst/>
              <a:rect l="l" t="t" r="r" b="b"/>
              <a:pathLst>
                <a:path w="1715" h="359" extrusionOk="0">
                  <a:moveTo>
                    <a:pt x="124" y="0"/>
                  </a:moveTo>
                  <a:cubicBezTo>
                    <a:pt x="0" y="0"/>
                    <a:pt x="7" y="217"/>
                    <a:pt x="155" y="240"/>
                  </a:cubicBezTo>
                  <a:cubicBezTo>
                    <a:pt x="607" y="276"/>
                    <a:pt x="1084" y="335"/>
                    <a:pt x="1548" y="359"/>
                  </a:cubicBezTo>
                  <a:cubicBezTo>
                    <a:pt x="1691" y="359"/>
                    <a:pt x="1715" y="145"/>
                    <a:pt x="1584" y="121"/>
                  </a:cubicBezTo>
                  <a:cubicBezTo>
                    <a:pt x="1107" y="38"/>
                    <a:pt x="631" y="26"/>
                    <a:pt x="143" y="2"/>
                  </a:cubicBezTo>
                  <a:cubicBezTo>
                    <a:pt x="136" y="1"/>
                    <a:pt x="130" y="0"/>
                    <a:pt x="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14575" y="2250075"/>
              <a:ext cx="31575" cy="7250"/>
            </a:xfrm>
            <a:custGeom>
              <a:avLst/>
              <a:gdLst/>
              <a:ahLst/>
              <a:cxnLst/>
              <a:rect l="l" t="t" r="r" b="b"/>
              <a:pathLst>
                <a:path w="1263" h="290" extrusionOk="0">
                  <a:moveTo>
                    <a:pt x="703" y="0"/>
                  </a:moveTo>
                  <a:cubicBezTo>
                    <a:pt x="525" y="0"/>
                    <a:pt x="346" y="7"/>
                    <a:pt x="167" y="14"/>
                  </a:cubicBezTo>
                  <a:cubicBezTo>
                    <a:pt x="1" y="14"/>
                    <a:pt x="1" y="276"/>
                    <a:pt x="167" y="276"/>
                  </a:cubicBezTo>
                  <a:cubicBezTo>
                    <a:pt x="346" y="283"/>
                    <a:pt x="525" y="289"/>
                    <a:pt x="703" y="289"/>
                  </a:cubicBezTo>
                  <a:cubicBezTo>
                    <a:pt x="834" y="289"/>
                    <a:pt x="965" y="286"/>
                    <a:pt x="1096" y="276"/>
                  </a:cubicBezTo>
                  <a:cubicBezTo>
                    <a:pt x="1263" y="252"/>
                    <a:pt x="1263" y="38"/>
                    <a:pt x="1096" y="14"/>
                  </a:cubicBezTo>
                  <a:cubicBezTo>
                    <a:pt x="965" y="4"/>
                    <a:pt x="834" y="0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4826575" y="2238850"/>
              <a:ext cx="15825" cy="7775"/>
            </a:xfrm>
            <a:custGeom>
              <a:avLst/>
              <a:gdLst/>
              <a:ahLst/>
              <a:cxnLst/>
              <a:rect l="l" t="t" r="r" b="b"/>
              <a:pathLst>
                <a:path w="633" h="311" extrusionOk="0">
                  <a:moveTo>
                    <a:pt x="146" y="1"/>
                  </a:moveTo>
                  <a:cubicBezTo>
                    <a:pt x="43" y="1"/>
                    <a:pt x="1" y="192"/>
                    <a:pt x="128" y="213"/>
                  </a:cubicBezTo>
                  <a:lnTo>
                    <a:pt x="485" y="308"/>
                  </a:lnTo>
                  <a:cubicBezTo>
                    <a:pt x="493" y="310"/>
                    <a:pt x="500" y="310"/>
                    <a:pt x="508" y="310"/>
                  </a:cubicBezTo>
                  <a:cubicBezTo>
                    <a:pt x="608" y="310"/>
                    <a:pt x="633" y="164"/>
                    <a:pt x="533" y="141"/>
                  </a:cubicBezTo>
                  <a:cubicBezTo>
                    <a:pt x="414" y="94"/>
                    <a:pt x="306" y="46"/>
                    <a:pt x="187" y="10"/>
                  </a:cubicBezTo>
                  <a:cubicBezTo>
                    <a:pt x="173" y="4"/>
                    <a:pt x="159" y="1"/>
                    <a:pt x="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4841075" y="2229875"/>
              <a:ext cx="7750" cy="6275"/>
            </a:xfrm>
            <a:custGeom>
              <a:avLst/>
              <a:gdLst/>
              <a:ahLst/>
              <a:cxnLst/>
              <a:rect l="l" t="t" r="r" b="b"/>
              <a:pathLst>
                <a:path w="310" h="251" extrusionOk="0">
                  <a:moveTo>
                    <a:pt x="167" y="0"/>
                  </a:moveTo>
                  <a:cubicBezTo>
                    <a:pt x="0" y="24"/>
                    <a:pt x="0" y="250"/>
                    <a:pt x="167" y="250"/>
                  </a:cubicBezTo>
                  <a:cubicBezTo>
                    <a:pt x="310" y="250"/>
                    <a:pt x="310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920950" y="2150925"/>
              <a:ext cx="170925" cy="119875"/>
            </a:xfrm>
            <a:custGeom>
              <a:avLst/>
              <a:gdLst/>
              <a:ahLst/>
              <a:cxnLst/>
              <a:rect l="l" t="t" r="r" b="b"/>
              <a:pathLst>
                <a:path w="6837" h="4795" extrusionOk="0">
                  <a:moveTo>
                    <a:pt x="6665" y="1"/>
                  </a:moveTo>
                  <a:cubicBezTo>
                    <a:pt x="6648" y="1"/>
                    <a:pt x="6632" y="5"/>
                    <a:pt x="6616" y="15"/>
                  </a:cubicBezTo>
                  <a:cubicBezTo>
                    <a:pt x="4330" y="1337"/>
                    <a:pt x="2223" y="3087"/>
                    <a:pt x="79" y="4623"/>
                  </a:cubicBezTo>
                  <a:cubicBezTo>
                    <a:pt x="1" y="4672"/>
                    <a:pt x="52" y="4795"/>
                    <a:pt x="120" y="4795"/>
                  </a:cubicBezTo>
                  <a:cubicBezTo>
                    <a:pt x="134" y="4795"/>
                    <a:pt x="149" y="4790"/>
                    <a:pt x="163" y="4777"/>
                  </a:cubicBezTo>
                  <a:cubicBezTo>
                    <a:pt x="2342" y="3265"/>
                    <a:pt x="4723" y="1884"/>
                    <a:pt x="6747" y="194"/>
                  </a:cubicBezTo>
                  <a:cubicBezTo>
                    <a:pt x="6837" y="114"/>
                    <a:pt x="6751" y="1"/>
                    <a:pt x="6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4920250" y="2271975"/>
              <a:ext cx="16100" cy="116800"/>
            </a:xfrm>
            <a:custGeom>
              <a:avLst/>
              <a:gdLst/>
              <a:ahLst/>
              <a:cxnLst/>
              <a:rect l="l" t="t" r="r" b="b"/>
              <a:pathLst>
                <a:path w="644" h="4672" extrusionOk="0">
                  <a:moveTo>
                    <a:pt x="145" y="1"/>
                  </a:moveTo>
                  <a:cubicBezTo>
                    <a:pt x="100" y="1"/>
                    <a:pt x="55" y="36"/>
                    <a:pt x="48" y="90"/>
                  </a:cubicBezTo>
                  <a:cubicBezTo>
                    <a:pt x="0" y="1317"/>
                    <a:pt x="155" y="2626"/>
                    <a:pt x="369" y="3841"/>
                  </a:cubicBezTo>
                  <a:cubicBezTo>
                    <a:pt x="369" y="4079"/>
                    <a:pt x="369" y="4317"/>
                    <a:pt x="393" y="4555"/>
                  </a:cubicBezTo>
                  <a:cubicBezTo>
                    <a:pt x="393" y="4632"/>
                    <a:pt x="447" y="4671"/>
                    <a:pt x="500" y="4671"/>
                  </a:cubicBezTo>
                  <a:cubicBezTo>
                    <a:pt x="554" y="4671"/>
                    <a:pt x="608" y="4632"/>
                    <a:pt x="608" y="4555"/>
                  </a:cubicBezTo>
                  <a:cubicBezTo>
                    <a:pt x="608" y="4412"/>
                    <a:pt x="608" y="4257"/>
                    <a:pt x="619" y="4115"/>
                  </a:cubicBezTo>
                  <a:cubicBezTo>
                    <a:pt x="619" y="4103"/>
                    <a:pt x="643" y="4103"/>
                    <a:pt x="643" y="4103"/>
                  </a:cubicBezTo>
                  <a:lnTo>
                    <a:pt x="643" y="3936"/>
                  </a:lnTo>
                  <a:cubicBezTo>
                    <a:pt x="643" y="2864"/>
                    <a:pt x="608" y="1840"/>
                    <a:pt x="596" y="793"/>
                  </a:cubicBezTo>
                  <a:cubicBezTo>
                    <a:pt x="596" y="727"/>
                    <a:pt x="548" y="694"/>
                    <a:pt x="500" y="694"/>
                  </a:cubicBezTo>
                  <a:cubicBezTo>
                    <a:pt x="453" y="694"/>
                    <a:pt x="405" y="727"/>
                    <a:pt x="405" y="793"/>
                  </a:cubicBezTo>
                  <a:lnTo>
                    <a:pt x="405" y="983"/>
                  </a:lnTo>
                  <a:cubicBezTo>
                    <a:pt x="358" y="674"/>
                    <a:pt x="298" y="364"/>
                    <a:pt x="227" y="66"/>
                  </a:cubicBezTo>
                  <a:cubicBezTo>
                    <a:pt x="211" y="21"/>
                    <a:pt x="178" y="1"/>
                    <a:pt x="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4959025" y="2152475"/>
              <a:ext cx="153525" cy="233500"/>
            </a:xfrm>
            <a:custGeom>
              <a:avLst/>
              <a:gdLst/>
              <a:ahLst/>
              <a:cxnLst/>
              <a:rect l="l" t="t" r="r" b="b"/>
              <a:pathLst>
                <a:path w="6141" h="9340" extrusionOk="0">
                  <a:moveTo>
                    <a:pt x="5849" y="1"/>
                  </a:moveTo>
                  <a:cubicBezTo>
                    <a:pt x="5816" y="1"/>
                    <a:pt x="5784" y="24"/>
                    <a:pt x="5784" y="72"/>
                  </a:cubicBezTo>
                  <a:cubicBezTo>
                    <a:pt x="5736" y="1739"/>
                    <a:pt x="5653" y="3394"/>
                    <a:pt x="5712" y="5073"/>
                  </a:cubicBezTo>
                  <a:cubicBezTo>
                    <a:pt x="5694" y="5061"/>
                    <a:pt x="5682" y="5055"/>
                    <a:pt x="5672" y="5055"/>
                  </a:cubicBezTo>
                  <a:cubicBezTo>
                    <a:pt x="5662" y="5055"/>
                    <a:pt x="5653" y="5061"/>
                    <a:pt x="5641" y="5073"/>
                  </a:cubicBezTo>
                  <a:cubicBezTo>
                    <a:pt x="3688" y="6263"/>
                    <a:pt x="1914" y="7787"/>
                    <a:pt x="80" y="9145"/>
                  </a:cubicBezTo>
                  <a:cubicBezTo>
                    <a:pt x="1" y="9204"/>
                    <a:pt x="55" y="9340"/>
                    <a:pt x="137" y="9340"/>
                  </a:cubicBezTo>
                  <a:cubicBezTo>
                    <a:pt x="153" y="9340"/>
                    <a:pt x="170" y="9335"/>
                    <a:pt x="188" y="9323"/>
                  </a:cubicBezTo>
                  <a:cubicBezTo>
                    <a:pt x="2033" y="7990"/>
                    <a:pt x="4045" y="6740"/>
                    <a:pt x="5760" y="5227"/>
                  </a:cubicBezTo>
                  <a:cubicBezTo>
                    <a:pt x="5760" y="5227"/>
                    <a:pt x="5760" y="5216"/>
                    <a:pt x="5772" y="5216"/>
                  </a:cubicBezTo>
                  <a:cubicBezTo>
                    <a:pt x="5807" y="5227"/>
                    <a:pt x="5831" y="5239"/>
                    <a:pt x="5855" y="5239"/>
                  </a:cubicBezTo>
                  <a:cubicBezTo>
                    <a:pt x="5855" y="5299"/>
                    <a:pt x="5903" y="5347"/>
                    <a:pt x="5974" y="5347"/>
                  </a:cubicBezTo>
                  <a:cubicBezTo>
                    <a:pt x="6129" y="5347"/>
                    <a:pt x="6141" y="5132"/>
                    <a:pt x="5998" y="5096"/>
                  </a:cubicBezTo>
                  <a:cubicBezTo>
                    <a:pt x="6069" y="3418"/>
                    <a:pt x="5962" y="1739"/>
                    <a:pt x="5915" y="72"/>
                  </a:cubicBezTo>
                  <a:cubicBezTo>
                    <a:pt x="5915" y="24"/>
                    <a:pt x="5882" y="1"/>
                    <a:pt x="5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31"/>
          <p:cNvSpPr txBox="1">
            <a:spLocks noGrp="1"/>
          </p:cNvSpPr>
          <p:nvPr>
            <p:ph type="title"/>
          </p:nvPr>
        </p:nvSpPr>
        <p:spPr>
          <a:xfrm>
            <a:off x="2710950" y="313150"/>
            <a:ext cx="351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/>
              <a:t>Dataset </a:t>
            </a:r>
            <a:endParaRPr sz="3200" dirty="0"/>
          </a:p>
        </p:txBody>
      </p:sp>
      <p:sp>
        <p:nvSpPr>
          <p:cNvPr id="292" name="Google Shape;292;p31"/>
          <p:cNvSpPr txBox="1"/>
          <p:nvPr/>
        </p:nvSpPr>
        <p:spPr>
          <a:xfrm>
            <a:off x="-137875" y="2673350"/>
            <a:ext cx="2098200" cy="3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Data Source</a:t>
            </a:r>
            <a:r>
              <a:rPr lang="en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1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3" name="Google Shape;293;p31"/>
          <p:cNvSpPr txBox="1"/>
          <p:nvPr/>
        </p:nvSpPr>
        <p:spPr>
          <a:xfrm>
            <a:off x="93150" y="2960982"/>
            <a:ext cx="2381641" cy="1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-"/>
            </a:pPr>
            <a:r>
              <a:rPr lang="en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From Kaggle</a:t>
            </a:r>
            <a:endParaRPr lang="en-US" sz="1200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-"/>
            </a:pP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Web scraping</a:t>
            </a:r>
          </a:p>
          <a:p>
            <a:pPr marL="15240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         </a:t>
            </a:r>
            <a:r>
              <a:rPr lang="en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(Goodreads)</a:t>
            </a:r>
          </a:p>
          <a:p>
            <a:pPr marL="15240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endParaRPr sz="1200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94" name="Google Shape;294;p31"/>
          <p:cNvSpPr/>
          <p:nvPr/>
        </p:nvSpPr>
        <p:spPr>
          <a:xfrm>
            <a:off x="0" y="2459211"/>
            <a:ext cx="7759529" cy="29937"/>
          </a:xfrm>
          <a:custGeom>
            <a:avLst/>
            <a:gdLst/>
            <a:ahLst/>
            <a:cxnLst/>
            <a:rect l="l" t="t" r="r" b="b"/>
            <a:pathLst>
              <a:path w="57726" h="379" extrusionOk="0">
                <a:moveTo>
                  <a:pt x="34730" y="0"/>
                </a:moveTo>
                <a:lnTo>
                  <a:pt x="32728" y="4"/>
                </a:lnTo>
                <a:cubicBezTo>
                  <a:pt x="30012" y="12"/>
                  <a:pt x="27201" y="17"/>
                  <a:pt x="24341" y="29"/>
                </a:cubicBezTo>
                <a:cubicBezTo>
                  <a:pt x="23545" y="33"/>
                  <a:pt x="22774" y="41"/>
                  <a:pt x="22019" y="41"/>
                </a:cubicBezTo>
                <a:cubicBezTo>
                  <a:pt x="21939" y="42"/>
                  <a:pt x="21859" y="42"/>
                  <a:pt x="21779" y="42"/>
                </a:cubicBezTo>
                <a:cubicBezTo>
                  <a:pt x="21119" y="42"/>
                  <a:pt x="20453" y="28"/>
                  <a:pt x="19762" y="21"/>
                </a:cubicBezTo>
                <a:cubicBezTo>
                  <a:pt x="19372" y="12"/>
                  <a:pt x="18982" y="12"/>
                  <a:pt x="18580" y="12"/>
                </a:cubicBezTo>
                <a:cubicBezTo>
                  <a:pt x="18174" y="17"/>
                  <a:pt x="17784" y="21"/>
                  <a:pt x="17411" y="29"/>
                </a:cubicBezTo>
                <a:cubicBezTo>
                  <a:pt x="16797" y="39"/>
                  <a:pt x="16240" y="52"/>
                  <a:pt x="15692" y="52"/>
                </a:cubicBezTo>
                <a:cubicBezTo>
                  <a:pt x="15565" y="52"/>
                  <a:pt x="15440" y="51"/>
                  <a:pt x="15314" y="49"/>
                </a:cubicBezTo>
                <a:cubicBezTo>
                  <a:pt x="14624" y="45"/>
                  <a:pt x="13931" y="33"/>
                  <a:pt x="13221" y="25"/>
                </a:cubicBezTo>
                <a:cubicBezTo>
                  <a:pt x="12864" y="23"/>
                  <a:pt x="12512" y="22"/>
                  <a:pt x="12167" y="22"/>
                </a:cubicBezTo>
                <a:cubicBezTo>
                  <a:pt x="11822" y="22"/>
                  <a:pt x="11483" y="23"/>
                  <a:pt x="11153" y="25"/>
                </a:cubicBezTo>
                <a:cubicBezTo>
                  <a:pt x="10493" y="29"/>
                  <a:pt x="9881" y="29"/>
                  <a:pt x="9278" y="29"/>
                </a:cubicBezTo>
                <a:cubicBezTo>
                  <a:pt x="8642" y="29"/>
                  <a:pt x="8043" y="33"/>
                  <a:pt x="7485" y="37"/>
                </a:cubicBezTo>
                <a:cubicBezTo>
                  <a:pt x="6927" y="41"/>
                  <a:pt x="6389" y="41"/>
                  <a:pt x="5913" y="41"/>
                </a:cubicBezTo>
                <a:cubicBezTo>
                  <a:pt x="5429" y="37"/>
                  <a:pt x="4953" y="33"/>
                  <a:pt x="4489" y="29"/>
                </a:cubicBezTo>
                <a:cubicBezTo>
                  <a:pt x="4026" y="21"/>
                  <a:pt x="3579" y="21"/>
                  <a:pt x="3156" y="21"/>
                </a:cubicBezTo>
                <a:cubicBezTo>
                  <a:pt x="2754" y="25"/>
                  <a:pt x="2393" y="29"/>
                  <a:pt x="2064" y="33"/>
                </a:cubicBezTo>
                <a:cubicBezTo>
                  <a:pt x="755" y="53"/>
                  <a:pt x="9" y="86"/>
                  <a:pt x="5" y="136"/>
                </a:cubicBezTo>
                <a:cubicBezTo>
                  <a:pt x="0" y="189"/>
                  <a:pt x="751" y="214"/>
                  <a:pt x="2073" y="218"/>
                </a:cubicBezTo>
                <a:cubicBezTo>
                  <a:pt x="2401" y="222"/>
                  <a:pt x="2770" y="222"/>
                  <a:pt x="3164" y="222"/>
                </a:cubicBezTo>
                <a:cubicBezTo>
                  <a:pt x="3529" y="222"/>
                  <a:pt x="3935" y="230"/>
                  <a:pt x="4387" y="234"/>
                </a:cubicBezTo>
                <a:cubicBezTo>
                  <a:pt x="4842" y="238"/>
                  <a:pt x="5347" y="250"/>
                  <a:pt x="5905" y="250"/>
                </a:cubicBezTo>
                <a:cubicBezTo>
                  <a:pt x="6471" y="250"/>
                  <a:pt x="7029" y="246"/>
                  <a:pt x="7604" y="238"/>
                </a:cubicBezTo>
                <a:cubicBezTo>
                  <a:pt x="8182" y="234"/>
                  <a:pt x="8765" y="226"/>
                  <a:pt x="9356" y="226"/>
                </a:cubicBezTo>
                <a:cubicBezTo>
                  <a:pt x="9996" y="222"/>
                  <a:pt x="10648" y="214"/>
                  <a:pt x="11301" y="209"/>
                </a:cubicBezTo>
                <a:cubicBezTo>
                  <a:pt x="11781" y="203"/>
                  <a:pt x="12251" y="200"/>
                  <a:pt x="12727" y="200"/>
                </a:cubicBezTo>
                <a:cubicBezTo>
                  <a:pt x="12902" y="200"/>
                  <a:pt x="13077" y="200"/>
                  <a:pt x="13254" y="201"/>
                </a:cubicBezTo>
                <a:cubicBezTo>
                  <a:pt x="13923" y="205"/>
                  <a:pt x="14637" y="214"/>
                  <a:pt x="15400" y="214"/>
                </a:cubicBezTo>
                <a:cubicBezTo>
                  <a:pt x="15469" y="214"/>
                  <a:pt x="15538" y="214"/>
                  <a:pt x="15607" y="214"/>
                </a:cubicBezTo>
                <a:cubicBezTo>
                  <a:pt x="16324" y="214"/>
                  <a:pt x="17030" y="196"/>
                  <a:pt x="17677" y="181"/>
                </a:cubicBezTo>
                <a:cubicBezTo>
                  <a:pt x="18038" y="172"/>
                  <a:pt x="18387" y="168"/>
                  <a:pt x="18728" y="168"/>
                </a:cubicBezTo>
                <a:cubicBezTo>
                  <a:pt x="19077" y="168"/>
                  <a:pt x="19442" y="168"/>
                  <a:pt x="19815" y="172"/>
                </a:cubicBezTo>
                <a:cubicBezTo>
                  <a:pt x="20558" y="185"/>
                  <a:pt x="21358" y="197"/>
                  <a:pt x="22170" y="197"/>
                </a:cubicBezTo>
                <a:cubicBezTo>
                  <a:pt x="22966" y="197"/>
                  <a:pt x="23746" y="189"/>
                  <a:pt x="24509" y="189"/>
                </a:cubicBezTo>
                <a:lnTo>
                  <a:pt x="32847" y="218"/>
                </a:lnTo>
                <a:lnTo>
                  <a:pt x="34833" y="222"/>
                </a:lnTo>
                <a:cubicBezTo>
                  <a:pt x="35444" y="226"/>
                  <a:pt x="36076" y="234"/>
                  <a:pt x="36704" y="242"/>
                </a:cubicBezTo>
                <a:cubicBezTo>
                  <a:pt x="37336" y="250"/>
                  <a:pt x="38013" y="255"/>
                  <a:pt x="38616" y="255"/>
                </a:cubicBezTo>
                <a:lnTo>
                  <a:pt x="41189" y="255"/>
                </a:lnTo>
                <a:cubicBezTo>
                  <a:pt x="41452" y="259"/>
                  <a:pt x="41694" y="259"/>
                  <a:pt x="41948" y="263"/>
                </a:cubicBezTo>
                <a:cubicBezTo>
                  <a:pt x="42449" y="271"/>
                  <a:pt x="42953" y="279"/>
                  <a:pt x="43450" y="287"/>
                </a:cubicBezTo>
                <a:lnTo>
                  <a:pt x="44193" y="300"/>
                </a:lnTo>
                <a:lnTo>
                  <a:pt x="44898" y="300"/>
                </a:lnTo>
                <a:lnTo>
                  <a:pt x="46142" y="312"/>
                </a:lnTo>
                <a:cubicBezTo>
                  <a:pt x="46917" y="316"/>
                  <a:pt x="47594" y="320"/>
                  <a:pt x="48140" y="324"/>
                </a:cubicBezTo>
                <a:lnTo>
                  <a:pt x="49404" y="341"/>
                </a:lnTo>
                <a:lnTo>
                  <a:pt x="51156" y="357"/>
                </a:lnTo>
                <a:cubicBezTo>
                  <a:pt x="51468" y="359"/>
                  <a:pt x="51764" y="360"/>
                  <a:pt x="52045" y="360"/>
                </a:cubicBezTo>
                <a:cubicBezTo>
                  <a:pt x="52325" y="360"/>
                  <a:pt x="52590" y="359"/>
                  <a:pt x="52838" y="357"/>
                </a:cubicBezTo>
                <a:cubicBezTo>
                  <a:pt x="53339" y="353"/>
                  <a:pt x="53786" y="353"/>
                  <a:pt x="54172" y="353"/>
                </a:cubicBezTo>
                <a:cubicBezTo>
                  <a:pt x="54562" y="353"/>
                  <a:pt x="54947" y="357"/>
                  <a:pt x="55296" y="365"/>
                </a:cubicBezTo>
                <a:cubicBezTo>
                  <a:pt x="55872" y="372"/>
                  <a:pt x="56377" y="379"/>
                  <a:pt x="56773" y="379"/>
                </a:cubicBezTo>
                <a:cubicBezTo>
                  <a:pt x="56862" y="379"/>
                  <a:pt x="56946" y="378"/>
                  <a:pt x="57024" y="378"/>
                </a:cubicBezTo>
                <a:cubicBezTo>
                  <a:pt x="57442" y="378"/>
                  <a:pt x="57680" y="365"/>
                  <a:pt x="57705" y="345"/>
                </a:cubicBezTo>
                <a:cubicBezTo>
                  <a:pt x="57725" y="324"/>
                  <a:pt x="57541" y="300"/>
                  <a:pt x="57179" y="271"/>
                </a:cubicBezTo>
                <a:cubicBezTo>
                  <a:pt x="56822" y="242"/>
                  <a:pt x="56297" y="205"/>
                  <a:pt x="55579" y="168"/>
                </a:cubicBezTo>
                <a:cubicBezTo>
                  <a:pt x="55218" y="148"/>
                  <a:pt x="54804" y="131"/>
                  <a:pt x="54328" y="119"/>
                </a:cubicBezTo>
                <a:cubicBezTo>
                  <a:pt x="53852" y="107"/>
                  <a:pt x="53343" y="99"/>
                  <a:pt x="52834" y="95"/>
                </a:cubicBezTo>
                <a:cubicBezTo>
                  <a:pt x="52325" y="90"/>
                  <a:pt x="51812" y="90"/>
                  <a:pt x="51316" y="82"/>
                </a:cubicBezTo>
                <a:cubicBezTo>
                  <a:pt x="50766" y="74"/>
                  <a:pt x="50167" y="66"/>
                  <a:pt x="49556" y="58"/>
                </a:cubicBezTo>
                <a:lnTo>
                  <a:pt x="48263" y="45"/>
                </a:lnTo>
                <a:cubicBezTo>
                  <a:pt x="47697" y="41"/>
                  <a:pt x="47007" y="41"/>
                  <a:pt x="46211" y="37"/>
                </a:cubicBezTo>
                <a:lnTo>
                  <a:pt x="44935" y="33"/>
                </a:lnTo>
                <a:lnTo>
                  <a:pt x="44271" y="33"/>
                </a:lnTo>
                <a:cubicBezTo>
                  <a:pt x="44049" y="33"/>
                  <a:pt x="43815" y="29"/>
                  <a:pt x="43577" y="25"/>
                </a:cubicBezTo>
                <a:cubicBezTo>
                  <a:pt x="43097" y="21"/>
                  <a:pt x="42576" y="12"/>
                  <a:pt x="42014" y="8"/>
                </a:cubicBezTo>
                <a:cubicBezTo>
                  <a:pt x="41822" y="7"/>
                  <a:pt x="41630" y="7"/>
                  <a:pt x="41437" y="7"/>
                </a:cubicBezTo>
                <a:cubicBezTo>
                  <a:pt x="41051" y="7"/>
                  <a:pt x="40664" y="8"/>
                  <a:pt x="40278" y="8"/>
                </a:cubicBezTo>
                <a:lnTo>
                  <a:pt x="38514" y="17"/>
                </a:lnTo>
                <a:cubicBezTo>
                  <a:pt x="38339" y="18"/>
                  <a:pt x="38168" y="18"/>
                  <a:pt x="37996" y="18"/>
                </a:cubicBezTo>
                <a:cubicBezTo>
                  <a:pt x="37581" y="18"/>
                  <a:pt x="37166" y="15"/>
                  <a:pt x="36716" y="12"/>
                </a:cubicBezTo>
                <a:cubicBezTo>
                  <a:pt x="36093" y="8"/>
                  <a:pt x="35428" y="0"/>
                  <a:pt x="347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1"/>
          <p:cNvSpPr/>
          <p:nvPr/>
        </p:nvSpPr>
        <p:spPr>
          <a:xfrm>
            <a:off x="814013" y="2228263"/>
            <a:ext cx="33225" cy="491820"/>
          </a:xfrm>
          <a:custGeom>
            <a:avLst/>
            <a:gdLst/>
            <a:ahLst/>
            <a:cxnLst/>
            <a:rect l="l" t="t" r="r" b="b"/>
            <a:pathLst>
              <a:path w="387" h="8516" extrusionOk="0">
                <a:moveTo>
                  <a:pt x="346" y="1"/>
                </a:moveTo>
                <a:cubicBezTo>
                  <a:pt x="326" y="1"/>
                  <a:pt x="307" y="29"/>
                  <a:pt x="280" y="79"/>
                </a:cubicBezTo>
                <a:cubicBezTo>
                  <a:pt x="239" y="153"/>
                  <a:pt x="202" y="231"/>
                  <a:pt x="177" y="313"/>
                </a:cubicBezTo>
                <a:cubicBezTo>
                  <a:pt x="152" y="375"/>
                  <a:pt x="136" y="436"/>
                  <a:pt x="124" y="498"/>
                </a:cubicBezTo>
                <a:cubicBezTo>
                  <a:pt x="111" y="571"/>
                  <a:pt x="103" y="645"/>
                  <a:pt x="103" y="719"/>
                </a:cubicBezTo>
                <a:cubicBezTo>
                  <a:pt x="99" y="793"/>
                  <a:pt x="95" y="871"/>
                  <a:pt x="87" y="941"/>
                </a:cubicBezTo>
                <a:cubicBezTo>
                  <a:pt x="79" y="1023"/>
                  <a:pt x="70" y="1113"/>
                  <a:pt x="66" y="1203"/>
                </a:cubicBezTo>
                <a:cubicBezTo>
                  <a:pt x="62" y="1244"/>
                  <a:pt x="58" y="1310"/>
                  <a:pt x="54" y="1392"/>
                </a:cubicBezTo>
                <a:cubicBezTo>
                  <a:pt x="46" y="1478"/>
                  <a:pt x="46" y="1577"/>
                  <a:pt x="42" y="1696"/>
                </a:cubicBezTo>
                <a:cubicBezTo>
                  <a:pt x="42" y="1753"/>
                  <a:pt x="38" y="1819"/>
                  <a:pt x="38" y="1885"/>
                </a:cubicBezTo>
                <a:cubicBezTo>
                  <a:pt x="38" y="1917"/>
                  <a:pt x="38" y="1950"/>
                  <a:pt x="38" y="1983"/>
                </a:cubicBezTo>
                <a:cubicBezTo>
                  <a:pt x="33" y="2016"/>
                  <a:pt x="33" y="2049"/>
                  <a:pt x="29" y="2086"/>
                </a:cubicBezTo>
                <a:cubicBezTo>
                  <a:pt x="25" y="2155"/>
                  <a:pt x="17" y="2233"/>
                  <a:pt x="13" y="2315"/>
                </a:cubicBezTo>
                <a:cubicBezTo>
                  <a:pt x="9" y="2402"/>
                  <a:pt x="9" y="2488"/>
                  <a:pt x="13" y="2574"/>
                </a:cubicBezTo>
                <a:cubicBezTo>
                  <a:pt x="13" y="2656"/>
                  <a:pt x="17" y="2746"/>
                  <a:pt x="21" y="2832"/>
                </a:cubicBezTo>
                <a:cubicBezTo>
                  <a:pt x="21" y="2923"/>
                  <a:pt x="21" y="3005"/>
                  <a:pt x="17" y="3099"/>
                </a:cubicBezTo>
                <a:cubicBezTo>
                  <a:pt x="9" y="3189"/>
                  <a:pt x="1" y="3296"/>
                  <a:pt x="5" y="3390"/>
                </a:cubicBezTo>
                <a:cubicBezTo>
                  <a:pt x="9" y="3489"/>
                  <a:pt x="9" y="3587"/>
                  <a:pt x="9" y="3686"/>
                </a:cubicBezTo>
                <a:cubicBezTo>
                  <a:pt x="13" y="4088"/>
                  <a:pt x="21" y="4502"/>
                  <a:pt x="29" y="4925"/>
                </a:cubicBezTo>
                <a:cubicBezTo>
                  <a:pt x="33" y="5044"/>
                  <a:pt x="42" y="5159"/>
                  <a:pt x="46" y="5266"/>
                </a:cubicBezTo>
                <a:cubicBezTo>
                  <a:pt x="46" y="5376"/>
                  <a:pt x="33" y="5487"/>
                  <a:pt x="25" y="5602"/>
                </a:cubicBezTo>
                <a:cubicBezTo>
                  <a:pt x="17" y="5660"/>
                  <a:pt x="17" y="5717"/>
                  <a:pt x="17" y="5774"/>
                </a:cubicBezTo>
                <a:cubicBezTo>
                  <a:pt x="17" y="5832"/>
                  <a:pt x="25" y="5889"/>
                  <a:pt x="33" y="5947"/>
                </a:cubicBezTo>
                <a:cubicBezTo>
                  <a:pt x="50" y="6049"/>
                  <a:pt x="54" y="6152"/>
                  <a:pt x="54" y="6254"/>
                </a:cubicBezTo>
                <a:cubicBezTo>
                  <a:pt x="50" y="6357"/>
                  <a:pt x="33" y="6460"/>
                  <a:pt x="29" y="6562"/>
                </a:cubicBezTo>
                <a:cubicBezTo>
                  <a:pt x="21" y="6665"/>
                  <a:pt x="21" y="6767"/>
                  <a:pt x="29" y="6870"/>
                </a:cubicBezTo>
                <a:cubicBezTo>
                  <a:pt x="33" y="6968"/>
                  <a:pt x="33" y="7055"/>
                  <a:pt x="33" y="7149"/>
                </a:cubicBezTo>
                <a:cubicBezTo>
                  <a:pt x="33" y="7239"/>
                  <a:pt x="38" y="7330"/>
                  <a:pt x="42" y="7412"/>
                </a:cubicBezTo>
                <a:cubicBezTo>
                  <a:pt x="42" y="7494"/>
                  <a:pt x="46" y="7572"/>
                  <a:pt x="42" y="7641"/>
                </a:cubicBezTo>
                <a:cubicBezTo>
                  <a:pt x="42" y="7715"/>
                  <a:pt x="33" y="7785"/>
                  <a:pt x="29" y="7855"/>
                </a:cubicBezTo>
                <a:cubicBezTo>
                  <a:pt x="25" y="7920"/>
                  <a:pt x="21" y="7986"/>
                  <a:pt x="25" y="8052"/>
                </a:cubicBezTo>
                <a:cubicBezTo>
                  <a:pt x="29" y="8109"/>
                  <a:pt x="33" y="8163"/>
                  <a:pt x="38" y="8212"/>
                </a:cubicBezTo>
                <a:cubicBezTo>
                  <a:pt x="58" y="8405"/>
                  <a:pt x="87" y="8515"/>
                  <a:pt x="136" y="8515"/>
                </a:cubicBezTo>
                <a:cubicBezTo>
                  <a:pt x="189" y="8515"/>
                  <a:pt x="214" y="8405"/>
                  <a:pt x="222" y="8212"/>
                </a:cubicBezTo>
                <a:cubicBezTo>
                  <a:pt x="226" y="8163"/>
                  <a:pt x="222" y="8105"/>
                  <a:pt x="226" y="8052"/>
                </a:cubicBezTo>
                <a:cubicBezTo>
                  <a:pt x="226" y="7998"/>
                  <a:pt x="230" y="7937"/>
                  <a:pt x="239" y="7871"/>
                </a:cubicBezTo>
                <a:cubicBezTo>
                  <a:pt x="243" y="7801"/>
                  <a:pt x="251" y="7732"/>
                  <a:pt x="251" y="7646"/>
                </a:cubicBezTo>
                <a:cubicBezTo>
                  <a:pt x="255" y="7563"/>
                  <a:pt x="247" y="7477"/>
                  <a:pt x="243" y="7395"/>
                </a:cubicBezTo>
                <a:cubicBezTo>
                  <a:pt x="239" y="7313"/>
                  <a:pt x="230" y="7235"/>
                  <a:pt x="226" y="7141"/>
                </a:cubicBezTo>
                <a:cubicBezTo>
                  <a:pt x="226" y="7046"/>
                  <a:pt x="218" y="6948"/>
                  <a:pt x="210" y="6854"/>
                </a:cubicBezTo>
                <a:cubicBezTo>
                  <a:pt x="202" y="6755"/>
                  <a:pt x="202" y="6661"/>
                  <a:pt x="202" y="6562"/>
                </a:cubicBezTo>
                <a:cubicBezTo>
                  <a:pt x="206" y="6464"/>
                  <a:pt x="218" y="6361"/>
                  <a:pt x="218" y="6246"/>
                </a:cubicBezTo>
                <a:cubicBezTo>
                  <a:pt x="214" y="6136"/>
                  <a:pt x="206" y="6021"/>
                  <a:pt x="185" y="5910"/>
                </a:cubicBezTo>
                <a:cubicBezTo>
                  <a:pt x="177" y="5861"/>
                  <a:pt x="173" y="5807"/>
                  <a:pt x="169" y="5758"/>
                </a:cubicBezTo>
                <a:cubicBezTo>
                  <a:pt x="169" y="5705"/>
                  <a:pt x="173" y="5651"/>
                  <a:pt x="177" y="5598"/>
                </a:cubicBezTo>
                <a:cubicBezTo>
                  <a:pt x="185" y="5487"/>
                  <a:pt x="198" y="5364"/>
                  <a:pt x="198" y="5249"/>
                </a:cubicBezTo>
                <a:cubicBezTo>
                  <a:pt x="198" y="5130"/>
                  <a:pt x="193" y="5015"/>
                  <a:pt x="193" y="4905"/>
                </a:cubicBezTo>
                <a:cubicBezTo>
                  <a:pt x="202" y="4486"/>
                  <a:pt x="210" y="4067"/>
                  <a:pt x="222" y="3674"/>
                </a:cubicBezTo>
                <a:cubicBezTo>
                  <a:pt x="222" y="3575"/>
                  <a:pt x="222" y="3468"/>
                  <a:pt x="226" y="3378"/>
                </a:cubicBezTo>
                <a:cubicBezTo>
                  <a:pt x="230" y="3288"/>
                  <a:pt x="239" y="3198"/>
                  <a:pt x="247" y="3103"/>
                </a:cubicBezTo>
                <a:cubicBezTo>
                  <a:pt x="255" y="3009"/>
                  <a:pt x="259" y="2910"/>
                  <a:pt x="259" y="2820"/>
                </a:cubicBezTo>
                <a:lnTo>
                  <a:pt x="259" y="2562"/>
                </a:lnTo>
                <a:cubicBezTo>
                  <a:pt x="259" y="2521"/>
                  <a:pt x="259" y="2479"/>
                  <a:pt x="259" y="2443"/>
                </a:cubicBezTo>
                <a:cubicBezTo>
                  <a:pt x="263" y="2402"/>
                  <a:pt x="263" y="2369"/>
                  <a:pt x="267" y="2328"/>
                </a:cubicBezTo>
                <a:cubicBezTo>
                  <a:pt x="271" y="2254"/>
                  <a:pt x="284" y="2180"/>
                  <a:pt x="292" y="2106"/>
                </a:cubicBezTo>
                <a:cubicBezTo>
                  <a:pt x="296" y="2073"/>
                  <a:pt x="300" y="2036"/>
                  <a:pt x="300" y="1999"/>
                </a:cubicBezTo>
                <a:cubicBezTo>
                  <a:pt x="304" y="1979"/>
                  <a:pt x="304" y="1962"/>
                  <a:pt x="304" y="1942"/>
                </a:cubicBezTo>
                <a:cubicBezTo>
                  <a:pt x="308" y="1926"/>
                  <a:pt x="308" y="1909"/>
                  <a:pt x="308" y="1893"/>
                </a:cubicBezTo>
                <a:cubicBezTo>
                  <a:pt x="312" y="1827"/>
                  <a:pt x="312" y="1766"/>
                  <a:pt x="317" y="1708"/>
                </a:cubicBezTo>
                <a:cubicBezTo>
                  <a:pt x="325" y="1593"/>
                  <a:pt x="325" y="1495"/>
                  <a:pt x="333" y="1413"/>
                </a:cubicBezTo>
                <a:cubicBezTo>
                  <a:pt x="337" y="1331"/>
                  <a:pt x="341" y="1269"/>
                  <a:pt x="345" y="1228"/>
                </a:cubicBezTo>
                <a:cubicBezTo>
                  <a:pt x="353" y="1138"/>
                  <a:pt x="358" y="1052"/>
                  <a:pt x="362" y="969"/>
                </a:cubicBezTo>
                <a:cubicBezTo>
                  <a:pt x="366" y="887"/>
                  <a:pt x="366" y="805"/>
                  <a:pt x="362" y="723"/>
                </a:cubicBezTo>
                <a:cubicBezTo>
                  <a:pt x="358" y="649"/>
                  <a:pt x="358" y="584"/>
                  <a:pt x="358" y="526"/>
                </a:cubicBezTo>
                <a:cubicBezTo>
                  <a:pt x="358" y="469"/>
                  <a:pt x="366" y="411"/>
                  <a:pt x="370" y="358"/>
                </a:cubicBezTo>
                <a:cubicBezTo>
                  <a:pt x="382" y="276"/>
                  <a:pt x="386" y="190"/>
                  <a:pt x="386" y="104"/>
                </a:cubicBezTo>
                <a:cubicBezTo>
                  <a:pt x="382" y="38"/>
                  <a:pt x="374" y="5"/>
                  <a:pt x="349" y="1"/>
                </a:cubicBezTo>
                <a:cubicBezTo>
                  <a:pt x="348" y="1"/>
                  <a:pt x="347" y="1"/>
                  <a:pt x="34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31"/>
          <p:cNvGrpSpPr/>
          <p:nvPr/>
        </p:nvGrpSpPr>
        <p:grpSpPr>
          <a:xfrm>
            <a:off x="468493" y="1569386"/>
            <a:ext cx="724264" cy="705611"/>
            <a:chOff x="2581550" y="1973000"/>
            <a:chExt cx="926050" cy="902200"/>
          </a:xfrm>
        </p:grpSpPr>
        <p:sp>
          <p:nvSpPr>
            <p:cNvPr id="297" name="Google Shape;297;p31"/>
            <p:cNvSpPr/>
            <p:nvPr/>
          </p:nvSpPr>
          <p:spPr>
            <a:xfrm>
              <a:off x="2581550" y="1973000"/>
              <a:ext cx="926050" cy="902200"/>
            </a:xfrm>
            <a:custGeom>
              <a:avLst/>
              <a:gdLst/>
              <a:ahLst/>
              <a:cxnLst/>
              <a:rect l="l" t="t" r="r" b="b"/>
              <a:pathLst>
                <a:path w="37042" h="36088" fill="none" extrusionOk="0">
                  <a:moveTo>
                    <a:pt x="6668" y="31659"/>
                  </a:moveTo>
                  <a:cubicBezTo>
                    <a:pt x="9526" y="34600"/>
                    <a:pt x="12419" y="36088"/>
                    <a:pt x="15265" y="36088"/>
                  </a:cubicBezTo>
                  <a:cubicBezTo>
                    <a:pt x="15491" y="36088"/>
                    <a:pt x="15729" y="36076"/>
                    <a:pt x="15967" y="36052"/>
                  </a:cubicBezTo>
                  <a:cubicBezTo>
                    <a:pt x="16467" y="36016"/>
                    <a:pt x="17027" y="35993"/>
                    <a:pt x="17706" y="35993"/>
                  </a:cubicBezTo>
                  <a:cubicBezTo>
                    <a:pt x="18075" y="35993"/>
                    <a:pt x="18456" y="35993"/>
                    <a:pt x="18813" y="36016"/>
                  </a:cubicBezTo>
                  <a:cubicBezTo>
                    <a:pt x="19182" y="36016"/>
                    <a:pt x="19551" y="36028"/>
                    <a:pt x="19920" y="36028"/>
                  </a:cubicBezTo>
                  <a:cubicBezTo>
                    <a:pt x="20932" y="36028"/>
                    <a:pt x="22111" y="35993"/>
                    <a:pt x="23301" y="35731"/>
                  </a:cubicBezTo>
                  <a:cubicBezTo>
                    <a:pt x="28635" y="34540"/>
                    <a:pt x="32410" y="31016"/>
                    <a:pt x="35196" y="24622"/>
                  </a:cubicBezTo>
                  <a:cubicBezTo>
                    <a:pt x="36089" y="22598"/>
                    <a:pt x="36565" y="20253"/>
                    <a:pt x="36696" y="17455"/>
                  </a:cubicBezTo>
                  <a:cubicBezTo>
                    <a:pt x="37041" y="9561"/>
                    <a:pt x="30910" y="1965"/>
                    <a:pt x="23051" y="488"/>
                  </a:cubicBezTo>
                  <a:cubicBezTo>
                    <a:pt x="21313" y="155"/>
                    <a:pt x="19599" y="0"/>
                    <a:pt x="17956" y="0"/>
                  </a:cubicBezTo>
                  <a:cubicBezTo>
                    <a:pt x="11157" y="0"/>
                    <a:pt x="5918" y="2858"/>
                    <a:pt x="2811" y="8287"/>
                  </a:cubicBezTo>
                  <a:cubicBezTo>
                    <a:pt x="846" y="11704"/>
                    <a:pt x="1" y="16371"/>
                    <a:pt x="453" y="21050"/>
                  </a:cubicBezTo>
                  <a:cubicBezTo>
                    <a:pt x="870" y="25384"/>
                    <a:pt x="3882" y="28801"/>
                    <a:pt x="6668" y="31659"/>
                  </a:cubicBezTo>
                  <a:close/>
                  <a:moveTo>
                    <a:pt x="3537" y="8704"/>
                  </a:moveTo>
                  <a:cubicBezTo>
                    <a:pt x="7264" y="2215"/>
                    <a:pt x="13419" y="845"/>
                    <a:pt x="17944" y="845"/>
                  </a:cubicBezTo>
                  <a:cubicBezTo>
                    <a:pt x="19527" y="845"/>
                    <a:pt x="21170" y="1012"/>
                    <a:pt x="22873" y="1322"/>
                  </a:cubicBezTo>
                  <a:cubicBezTo>
                    <a:pt x="30326" y="2715"/>
                    <a:pt x="36148" y="9930"/>
                    <a:pt x="35815" y="17395"/>
                  </a:cubicBezTo>
                  <a:cubicBezTo>
                    <a:pt x="35696" y="20086"/>
                    <a:pt x="35243" y="22324"/>
                    <a:pt x="34386" y="24253"/>
                  </a:cubicBezTo>
                  <a:cubicBezTo>
                    <a:pt x="31731" y="30361"/>
                    <a:pt x="28135" y="33719"/>
                    <a:pt x="23099" y="34850"/>
                  </a:cubicBezTo>
                  <a:cubicBezTo>
                    <a:pt x="21992" y="35112"/>
                    <a:pt x="20861" y="35135"/>
                    <a:pt x="19908" y="35135"/>
                  </a:cubicBezTo>
                  <a:cubicBezTo>
                    <a:pt x="19539" y="35135"/>
                    <a:pt x="19170" y="35135"/>
                    <a:pt x="18813" y="35124"/>
                  </a:cubicBezTo>
                  <a:cubicBezTo>
                    <a:pt x="18432" y="35124"/>
                    <a:pt x="18063" y="35100"/>
                    <a:pt x="17694" y="35100"/>
                  </a:cubicBezTo>
                  <a:cubicBezTo>
                    <a:pt x="16979" y="35100"/>
                    <a:pt x="16396" y="35124"/>
                    <a:pt x="15872" y="35183"/>
                  </a:cubicBezTo>
                  <a:cubicBezTo>
                    <a:pt x="13038" y="35433"/>
                    <a:pt x="10181" y="34016"/>
                    <a:pt x="7276" y="31040"/>
                  </a:cubicBezTo>
                  <a:cubicBezTo>
                    <a:pt x="4597" y="28289"/>
                    <a:pt x="1704" y="25015"/>
                    <a:pt x="1311" y="20955"/>
                  </a:cubicBezTo>
                  <a:cubicBezTo>
                    <a:pt x="846" y="16443"/>
                    <a:pt x="1668" y="11978"/>
                    <a:pt x="3537" y="870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2679200" y="2069425"/>
              <a:ext cx="719450" cy="713500"/>
            </a:xfrm>
            <a:custGeom>
              <a:avLst/>
              <a:gdLst/>
              <a:ahLst/>
              <a:cxnLst/>
              <a:rect l="l" t="t" r="r" b="b"/>
              <a:pathLst>
                <a:path w="28778" h="28540" fill="none" extrusionOk="0">
                  <a:moveTo>
                    <a:pt x="13930" y="1"/>
                  </a:moveTo>
                  <a:cubicBezTo>
                    <a:pt x="15216" y="1"/>
                    <a:pt x="16574" y="120"/>
                    <a:pt x="17955" y="394"/>
                  </a:cubicBezTo>
                  <a:cubicBezTo>
                    <a:pt x="23932" y="1572"/>
                    <a:pt x="28778" y="7680"/>
                    <a:pt x="28480" y="13657"/>
                  </a:cubicBezTo>
                  <a:cubicBezTo>
                    <a:pt x="28373" y="15872"/>
                    <a:pt x="28004" y="17729"/>
                    <a:pt x="27313" y="19325"/>
                  </a:cubicBezTo>
                  <a:cubicBezTo>
                    <a:pt x="25146" y="24361"/>
                    <a:pt x="22229" y="27147"/>
                    <a:pt x="18133" y="28076"/>
                  </a:cubicBezTo>
                  <a:cubicBezTo>
                    <a:pt x="17240" y="28290"/>
                    <a:pt x="16336" y="28302"/>
                    <a:pt x="15538" y="28302"/>
                  </a:cubicBezTo>
                  <a:cubicBezTo>
                    <a:pt x="15240" y="28302"/>
                    <a:pt x="14931" y="28302"/>
                    <a:pt x="14633" y="28290"/>
                  </a:cubicBezTo>
                  <a:cubicBezTo>
                    <a:pt x="14323" y="28290"/>
                    <a:pt x="14026" y="28266"/>
                    <a:pt x="13716" y="28266"/>
                  </a:cubicBezTo>
                  <a:cubicBezTo>
                    <a:pt x="13133" y="28266"/>
                    <a:pt x="12657" y="28290"/>
                    <a:pt x="12228" y="28326"/>
                  </a:cubicBezTo>
                  <a:cubicBezTo>
                    <a:pt x="9918" y="28540"/>
                    <a:pt x="7608" y="27373"/>
                    <a:pt x="5239" y="24921"/>
                  </a:cubicBezTo>
                  <a:cubicBezTo>
                    <a:pt x="3060" y="22646"/>
                    <a:pt x="703" y="19932"/>
                    <a:pt x="381" y="16586"/>
                  </a:cubicBezTo>
                  <a:cubicBezTo>
                    <a:pt x="0" y="12848"/>
                    <a:pt x="679" y="9180"/>
                    <a:pt x="2203" y="6466"/>
                  </a:cubicBezTo>
                  <a:cubicBezTo>
                    <a:pt x="5263" y="1132"/>
                    <a:pt x="10275" y="1"/>
                    <a:pt x="1393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31"/>
          <p:cNvGrpSpPr/>
          <p:nvPr/>
        </p:nvGrpSpPr>
        <p:grpSpPr>
          <a:xfrm>
            <a:off x="595265" y="1755777"/>
            <a:ext cx="426315" cy="332826"/>
            <a:chOff x="6639652" y="4323777"/>
            <a:chExt cx="426315" cy="332826"/>
          </a:xfrm>
        </p:grpSpPr>
        <p:sp>
          <p:nvSpPr>
            <p:cNvPr id="300" name="Google Shape;300;p31"/>
            <p:cNvSpPr/>
            <p:nvPr/>
          </p:nvSpPr>
          <p:spPr>
            <a:xfrm>
              <a:off x="6639652" y="4323777"/>
              <a:ext cx="426315" cy="332826"/>
            </a:xfrm>
            <a:custGeom>
              <a:avLst/>
              <a:gdLst/>
              <a:ahLst/>
              <a:cxnLst/>
              <a:rect l="l" t="t" r="r" b="b"/>
              <a:pathLst>
                <a:path w="10967" h="8562" extrusionOk="0">
                  <a:moveTo>
                    <a:pt x="10585" y="382"/>
                  </a:moveTo>
                  <a:lnTo>
                    <a:pt x="10609" y="727"/>
                  </a:lnTo>
                  <a:lnTo>
                    <a:pt x="9335" y="727"/>
                  </a:lnTo>
                  <a:cubicBezTo>
                    <a:pt x="9252" y="727"/>
                    <a:pt x="9156" y="799"/>
                    <a:pt x="9156" y="906"/>
                  </a:cubicBezTo>
                  <a:cubicBezTo>
                    <a:pt x="9156" y="989"/>
                    <a:pt x="9240" y="1084"/>
                    <a:pt x="9335" y="1084"/>
                  </a:cubicBezTo>
                  <a:lnTo>
                    <a:pt x="10323" y="1084"/>
                  </a:lnTo>
                  <a:lnTo>
                    <a:pt x="10323" y="6168"/>
                  </a:lnTo>
                  <a:lnTo>
                    <a:pt x="4442" y="6168"/>
                  </a:lnTo>
                  <a:lnTo>
                    <a:pt x="4442" y="6002"/>
                  </a:lnTo>
                  <a:cubicBezTo>
                    <a:pt x="4442" y="5918"/>
                    <a:pt x="4370" y="5823"/>
                    <a:pt x="4263" y="5823"/>
                  </a:cubicBezTo>
                  <a:lnTo>
                    <a:pt x="3977" y="5823"/>
                  </a:lnTo>
                  <a:cubicBezTo>
                    <a:pt x="3953" y="5728"/>
                    <a:pt x="3906" y="5621"/>
                    <a:pt x="3846" y="5513"/>
                  </a:cubicBezTo>
                  <a:lnTo>
                    <a:pt x="4037" y="5323"/>
                  </a:lnTo>
                  <a:cubicBezTo>
                    <a:pt x="4108" y="5252"/>
                    <a:pt x="4108" y="5144"/>
                    <a:pt x="4037" y="5085"/>
                  </a:cubicBezTo>
                  <a:lnTo>
                    <a:pt x="3513" y="4561"/>
                  </a:lnTo>
                  <a:cubicBezTo>
                    <a:pt x="3489" y="4537"/>
                    <a:pt x="3441" y="4513"/>
                    <a:pt x="3394" y="4513"/>
                  </a:cubicBezTo>
                  <a:cubicBezTo>
                    <a:pt x="3358" y="4513"/>
                    <a:pt x="3311" y="4537"/>
                    <a:pt x="3275" y="4561"/>
                  </a:cubicBezTo>
                  <a:lnTo>
                    <a:pt x="3084" y="4751"/>
                  </a:lnTo>
                  <a:cubicBezTo>
                    <a:pt x="2977" y="4692"/>
                    <a:pt x="2882" y="4668"/>
                    <a:pt x="2775" y="4621"/>
                  </a:cubicBezTo>
                  <a:lnTo>
                    <a:pt x="2775" y="4335"/>
                  </a:lnTo>
                  <a:cubicBezTo>
                    <a:pt x="2775" y="4251"/>
                    <a:pt x="2703" y="4156"/>
                    <a:pt x="2596" y="4156"/>
                  </a:cubicBezTo>
                  <a:lnTo>
                    <a:pt x="2168" y="4156"/>
                  </a:lnTo>
                  <a:lnTo>
                    <a:pt x="2168" y="1084"/>
                  </a:lnTo>
                  <a:lnTo>
                    <a:pt x="8728" y="1084"/>
                  </a:lnTo>
                  <a:cubicBezTo>
                    <a:pt x="8811" y="1084"/>
                    <a:pt x="8906" y="1001"/>
                    <a:pt x="8906" y="894"/>
                  </a:cubicBezTo>
                  <a:cubicBezTo>
                    <a:pt x="8906" y="799"/>
                    <a:pt x="8835" y="715"/>
                    <a:pt x="8728" y="715"/>
                  </a:cubicBezTo>
                  <a:lnTo>
                    <a:pt x="1882" y="715"/>
                  </a:lnTo>
                  <a:lnTo>
                    <a:pt x="1882" y="382"/>
                  </a:lnTo>
                  <a:close/>
                  <a:moveTo>
                    <a:pt x="10609" y="6502"/>
                  </a:moveTo>
                  <a:lnTo>
                    <a:pt x="10609" y="6835"/>
                  </a:lnTo>
                  <a:lnTo>
                    <a:pt x="4394" y="6835"/>
                  </a:lnTo>
                  <a:cubicBezTo>
                    <a:pt x="4430" y="6811"/>
                    <a:pt x="4442" y="6764"/>
                    <a:pt x="4442" y="6716"/>
                  </a:cubicBezTo>
                  <a:lnTo>
                    <a:pt x="4442" y="6526"/>
                  </a:lnTo>
                  <a:lnTo>
                    <a:pt x="10490" y="6526"/>
                  </a:lnTo>
                  <a:cubicBezTo>
                    <a:pt x="10526" y="6526"/>
                    <a:pt x="10561" y="6514"/>
                    <a:pt x="10585" y="6502"/>
                  </a:cubicBezTo>
                  <a:close/>
                  <a:moveTo>
                    <a:pt x="2453" y="4501"/>
                  </a:moveTo>
                  <a:lnTo>
                    <a:pt x="2453" y="4740"/>
                  </a:lnTo>
                  <a:cubicBezTo>
                    <a:pt x="2453" y="4811"/>
                    <a:pt x="2513" y="4894"/>
                    <a:pt x="2584" y="4906"/>
                  </a:cubicBezTo>
                  <a:cubicBezTo>
                    <a:pt x="2751" y="4930"/>
                    <a:pt x="2894" y="5013"/>
                    <a:pt x="3049" y="5097"/>
                  </a:cubicBezTo>
                  <a:cubicBezTo>
                    <a:pt x="3078" y="5117"/>
                    <a:pt x="3110" y="5126"/>
                    <a:pt x="3141" y="5126"/>
                  </a:cubicBezTo>
                  <a:cubicBezTo>
                    <a:pt x="3183" y="5126"/>
                    <a:pt x="3223" y="5108"/>
                    <a:pt x="3251" y="5073"/>
                  </a:cubicBezTo>
                  <a:lnTo>
                    <a:pt x="3430" y="4894"/>
                  </a:lnTo>
                  <a:lnTo>
                    <a:pt x="3715" y="5168"/>
                  </a:lnTo>
                  <a:lnTo>
                    <a:pt x="3537" y="5347"/>
                  </a:lnTo>
                  <a:cubicBezTo>
                    <a:pt x="3477" y="5406"/>
                    <a:pt x="3477" y="5502"/>
                    <a:pt x="3501" y="5561"/>
                  </a:cubicBezTo>
                  <a:cubicBezTo>
                    <a:pt x="3596" y="5704"/>
                    <a:pt x="3656" y="5859"/>
                    <a:pt x="3703" y="6025"/>
                  </a:cubicBezTo>
                  <a:cubicBezTo>
                    <a:pt x="3715" y="6097"/>
                    <a:pt x="3787" y="6156"/>
                    <a:pt x="3858" y="6156"/>
                  </a:cubicBezTo>
                  <a:lnTo>
                    <a:pt x="4096" y="6156"/>
                  </a:lnTo>
                  <a:lnTo>
                    <a:pt x="4096" y="6561"/>
                  </a:lnTo>
                  <a:lnTo>
                    <a:pt x="3858" y="6561"/>
                  </a:lnTo>
                  <a:cubicBezTo>
                    <a:pt x="3787" y="6561"/>
                    <a:pt x="3715" y="6621"/>
                    <a:pt x="3703" y="6692"/>
                  </a:cubicBezTo>
                  <a:cubicBezTo>
                    <a:pt x="3656" y="6859"/>
                    <a:pt x="3596" y="7002"/>
                    <a:pt x="3501" y="7157"/>
                  </a:cubicBezTo>
                  <a:cubicBezTo>
                    <a:pt x="3465" y="7228"/>
                    <a:pt x="3477" y="7311"/>
                    <a:pt x="3537" y="7359"/>
                  </a:cubicBezTo>
                  <a:lnTo>
                    <a:pt x="3715" y="7538"/>
                  </a:lnTo>
                  <a:lnTo>
                    <a:pt x="3430" y="7823"/>
                  </a:lnTo>
                  <a:lnTo>
                    <a:pt x="3251" y="7645"/>
                  </a:lnTo>
                  <a:cubicBezTo>
                    <a:pt x="3215" y="7608"/>
                    <a:pt x="3169" y="7594"/>
                    <a:pt x="3126" y="7594"/>
                  </a:cubicBezTo>
                  <a:cubicBezTo>
                    <a:pt x="3098" y="7594"/>
                    <a:pt x="3072" y="7600"/>
                    <a:pt x="3049" y="7609"/>
                  </a:cubicBezTo>
                  <a:cubicBezTo>
                    <a:pt x="2894" y="7704"/>
                    <a:pt x="2751" y="7764"/>
                    <a:pt x="2584" y="7799"/>
                  </a:cubicBezTo>
                  <a:cubicBezTo>
                    <a:pt x="2513" y="7823"/>
                    <a:pt x="2453" y="7895"/>
                    <a:pt x="2453" y="7966"/>
                  </a:cubicBezTo>
                  <a:lnTo>
                    <a:pt x="2453" y="8204"/>
                  </a:lnTo>
                  <a:lnTo>
                    <a:pt x="2048" y="8204"/>
                  </a:lnTo>
                  <a:lnTo>
                    <a:pt x="2048" y="7966"/>
                  </a:lnTo>
                  <a:cubicBezTo>
                    <a:pt x="2048" y="7895"/>
                    <a:pt x="1989" y="7823"/>
                    <a:pt x="1917" y="7799"/>
                  </a:cubicBezTo>
                  <a:cubicBezTo>
                    <a:pt x="1751" y="7764"/>
                    <a:pt x="1596" y="7704"/>
                    <a:pt x="1453" y="7609"/>
                  </a:cubicBezTo>
                  <a:cubicBezTo>
                    <a:pt x="1426" y="7596"/>
                    <a:pt x="1396" y="7589"/>
                    <a:pt x="1366" y="7589"/>
                  </a:cubicBezTo>
                  <a:cubicBezTo>
                    <a:pt x="1317" y="7589"/>
                    <a:pt x="1269" y="7607"/>
                    <a:pt x="1239" y="7645"/>
                  </a:cubicBezTo>
                  <a:lnTo>
                    <a:pt x="1060" y="7823"/>
                  </a:lnTo>
                  <a:lnTo>
                    <a:pt x="786" y="7538"/>
                  </a:lnTo>
                  <a:lnTo>
                    <a:pt x="965" y="7359"/>
                  </a:lnTo>
                  <a:cubicBezTo>
                    <a:pt x="1025" y="7299"/>
                    <a:pt x="1025" y="7216"/>
                    <a:pt x="989" y="7157"/>
                  </a:cubicBezTo>
                  <a:cubicBezTo>
                    <a:pt x="905" y="7002"/>
                    <a:pt x="846" y="6859"/>
                    <a:pt x="798" y="6692"/>
                  </a:cubicBezTo>
                  <a:cubicBezTo>
                    <a:pt x="786" y="6621"/>
                    <a:pt x="703" y="6561"/>
                    <a:pt x="632" y="6561"/>
                  </a:cubicBezTo>
                  <a:lnTo>
                    <a:pt x="393" y="6561"/>
                  </a:lnTo>
                  <a:lnTo>
                    <a:pt x="393" y="6156"/>
                  </a:lnTo>
                  <a:lnTo>
                    <a:pt x="632" y="6156"/>
                  </a:lnTo>
                  <a:cubicBezTo>
                    <a:pt x="703" y="6156"/>
                    <a:pt x="786" y="6097"/>
                    <a:pt x="798" y="6025"/>
                  </a:cubicBezTo>
                  <a:cubicBezTo>
                    <a:pt x="822" y="5859"/>
                    <a:pt x="905" y="5704"/>
                    <a:pt x="989" y="5561"/>
                  </a:cubicBezTo>
                  <a:cubicBezTo>
                    <a:pt x="1036" y="5490"/>
                    <a:pt x="1025" y="5394"/>
                    <a:pt x="965" y="5347"/>
                  </a:cubicBezTo>
                  <a:lnTo>
                    <a:pt x="786" y="5168"/>
                  </a:lnTo>
                  <a:lnTo>
                    <a:pt x="1060" y="4894"/>
                  </a:lnTo>
                  <a:lnTo>
                    <a:pt x="1239" y="5073"/>
                  </a:lnTo>
                  <a:cubicBezTo>
                    <a:pt x="1272" y="5106"/>
                    <a:pt x="1317" y="5121"/>
                    <a:pt x="1361" y="5121"/>
                  </a:cubicBezTo>
                  <a:cubicBezTo>
                    <a:pt x="1394" y="5121"/>
                    <a:pt x="1427" y="5112"/>
                    <a:pt x="1453" y="5097"/>
                  </a:cubicBezTo>
                  <a:cubicBezTo>
                    <a:pt x="1596" y="5013"/>
                    <a:pt x="1751" y="4954"/>
                    <a:pt x="1917" y="4906"/>
                  </a:cubicBezTo>
                  <a:cubicBezTo>
                    <a:pt x="1989" y="4894"/>
                    <a:pt x="2048" y="4811"/>
                    <a:pt x="2048" y="4740"/>
                  </a:cubicBezTo>
                  <a:lnTo>
                    <a:pt x="2048" y="4501"/>
                  </a:lnTo>
                  <a:close/>
                  <a:moveTo>
                    <a:pt x="1715" y="1"/>
                  </a:moveTo>
                  <a:cubicBezTo>
                    <a:pt x="1632" y="1"/>
                    <a:pt x="1536" y="84"/>
                    <a:pt x="1536" y="191"/>
                  </a:cubicBezTo>
                  <a:lnTo>
                    <a:pt x="1536" y="882"/>
                  </a:lnTo>
                  <a:cubicBezTo>
                    <a:pt x="1536" y="977"/>
                    <a:pt x="1608" y="1061"/>
                    <a:pt x="1715" y="1061"/>
                  </a:cubicBezTo>
                  <a:lnTo>
                    <a:pt x="1822" y="1061"/>
                  </a:lnTo>
                  <a:lnTo>
                    <a:pt x="1822" y="4144"/>
                  </a:lnTo>
                  <a:cubicBezTo>
                    <a:pt x="1751" y="4156"/>
                    <a:pt x="1679" y="4240"/>
                    <a:pt x="1679" y="4311"/>
                  </a:cubicBezTo>
                  <a:lnTo>
                    <a:pt x="1679" y="4597"/>
                  </a:lnTo>
                  <a:cubicBezTo>
                    <a:pt x="1572" y="4621"/>
                    <a:pt x="1465" y="4668"/>
                    <a:pt x="1358" y="4728"/>
                  </a:cubicBezTo>
                  <a:lnTo>
                    <a:pt x="1167" y="4537"/>
                  </a:lnTo>
                  <a:cubicBezTo>
                    <a:pt x="1144" y="4501"/>
                    <a:pt x="1096" y="4490"/>
                    <a:pt x="1048" y="4490"/>
                  </a:cubicBezTo>
                  <a:cubicBezTo>
                    <a:pt x="1001" y="4490"/>
                    <a:pt x="965" y="4501"/>
                    <a:pt x="929" y="4537"/>
                  </a:cubicBezTo>
                  <a:lnTo>
                    <a:pt x="405" y="5049"/>
                  </a:lnTo>
                  <a:cubicBezTo>
                    <a:pt x="334" y="5132"/>
                    <a:pt x="334" y="5228"/>
                    <a:pt x="405" y="5287"/>
                  </a:cubicBezTo>
                  <a:lnTo>
                    <a:pt x="608" y="5490"/>
                  </a:lnTo>
                  <a:cubicBezTo>
                    <a:pt x="548" y="5585"/>
                    <a:pt x="513" y="5692"/>
                    <a:pt x="465" y="5799"/>
                  </a:cubicBezTo>
                  <a:lnTo>
                    <a:pt x="191" y="5799"/>
                  </a:lnTo>
                  <a:cubicBezTo>
                    <a:pt x="96" y="5799"/>
                    <a:pt x="1" y="5871"/>
                    <a:pt x="1" y="5978"/>
                  </a:cubicBezTo>
                  <a:lnTo>
                    <a:pt x="1" y="6716"/>
                  </a:lnTo>
                  <a:cubicBezTo>
                    <a:pt x="1" y="6811"/>
                    <a:pt x="84" y="6895"/>
                    <a:pt x="191" y="6895"/>
                  </a:cubicBezTo>
                  <a:lnTo>
                    <a:pt x="465" y="6895"/>
                  </a:lnTo>
                  <a:cubicBezTo>
                    <a:pt x="501" y="7002"/>
                    <a:pt x="548" y="7109"/>
                    <a:pt x="608" y="7216"/>
                  </a:cubicBezTo>
                  <a:lnTo>
                    <a:pt x="405" y="7407"/>
                  </a:lnTo>
                  <a:cubicBezTo>
                    <a:pt x="334" y="7478"/>
                    <a:pt x="334" y="7585"/>
                    <a:pt x="405" y="7645"/>
                  </a:cubicBezTo>
                  <a:lnTo>
                    <a:pt x="929" y="8169"/>
                  </a:lnTo>
                  <a:cubicBezTo>
                    <a:pt x="965" y="8204"/>
                    <a:pt x="1010" y="8222"/>
                    <a:pt x="1053" y="8222"/>
                  </a:cubicBezTo>
                  <a:cubicBezTo>
                    <a:pt x="1096" y="8222"/>
                    <a:pt x="1138" y="8204"/>
                    <a:pt x="1167" y="8169"/>
                  </a:cubicBezTo>
                  <a:lnTo>
                    <a:pt x="1358" y="7966"/>
                  </a:lnTo>
                  <a:cubicBezTo>
                    <a:pt x="1465" y="8026"/>
                    <a:pt x="1572" y="8061"/>
                    <a:pt x="1679" y="8109"/>
                  </a:cubicBezTo>
                  <a:lnTo>
                    <a:pt x="1679" y="8383"/>
                  </a:lnTo>
                  <a:cubicBezTo>
                    <a:pt x="1679" y="8478"/>
                    <a:pt x="1751" y="8561"/>
                    <a:pt x="1858" y="8561"/>
                  </a:cubicBezTo>
                  <a:lnTo>
                    <a:pt x="2596" y="8561"/>
                  </a:lnTo>
                  <a:cubicBezTo>
                    <a:pt x="2679" y="8561"/>
                    <a:pt x="2775" y="8490"/>
                    <a:pt x="2775" y="8383"/>
                  </a:cubicBezTo>
                  <a:lnTo>
                    <a:pt x="2775" y="8109"/>
                  </a:lnTo>
                  <a:cubicBezTo>
                    <a:pt x="2882" y="8073"/>
                    <a:pt x="2989" y="8026"/>
                    <a:pt x="3084" y="7966"/>
                  </a:cubicBezTo>
                  <a:lnTo>
                    <a:pt x="3275" y="8169"/>
                  </a:lnTo>
                  <a:cubicBezTo>
                    <a:pt x="3316" y="8204"/>
                    <a:pt x="3364" y="8222"/>
                    <a:pt x="3407" y="8222"/>
                  </a:cubicBezTo>
                  <a:cubicBezTo>
                    <a:pt x="3450" y="8222"/>
                    <a:pt x="3489" y="8204"/>
                    <a:pt x="3513" y="8169"/>
                  </a:cubicBezTo>
                  <a:lnTo>
                    <a:pt x="4037" y="7645"/>
                  </a:lnTo>
                  <a:cubicBezTo>
                    <a:pt x="4108" y="7573"/>
                    <a:pt x="4108" y="7466"/>
                    <a:pt x="4037" y="7407"/>
                  </a:cubicBezTo>
                  <a:lnTo>
                    <a:pt x="3846" y="7216"/>
                  </a:lnTo>
                  <a:cubicBezTo>
                    <a:pt x="3846" y="7192"/>
                    <a:pt x="3858" y="7192"/>
                    <a:pt x="3858" y="7180"/>
                  </a:cubicBezTo>
                  <a:lnTo>
                    <a:pt x="10764" y="7180"/>
                  </a:lnTo>
                  <a:cubicBezTo>
                    <a:pt x="10859" y="7180"/>
                    <a:pt x="10942" y="7109"/>
                    <a:pt x="10942" y="7002"/>
                  </a:cubicBezTo>
                  <a:lnTo>
                    <a:pt x="10942" y="6299"/>
                  </a:lnTo>
                  <a:cubicBezTo>
                    <a:pt x="10942" y="6216"/>
                    <a:pt x="10871" y="6121"/>
                    <a:pt x="10764" y="6121"/>
                  </a:cubicBezTo>
                  <a:lnTo>
                    <a:pt x="10657" y="6121"/>
                  </a:lnTo>
                  <a:lnTo>
                    <a:pt x="10657" y="1037"/>
                  </a:lnTo>
                  <a:lnTo>
                    <a:pt x="10788" y="1037"/>
                  </a:lnTo>
                  <a:lnTo>
                    <a:pt x="10788" y="1061"/>
                  </a:lnTo>
                  <a:cubicBezTo>
                    <a:pt x="10871" y="1061"/>
                    <a:pt x="10966" y="989"/>
                    <a:pt x="10966" y="882"/>
                  </a:cubicBezTo>
                  <a:lnTo>
                    <a:pt x="10966" y="191"/>
                  </a:lnTo>
                  <a:cubicBezTo>
                    <a:pt x="10966" y="96"/>
                    <a:pt x="10883" y="1"/>
                    <a:pt x="10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6830793" y="4458937"/>
              <a:ext cx="41244" cy="85675"/>
            </a:xfrm>
            <a:custGeom>
              <a:avLst/>
              <a:gdLst/>
              <a:ahLst/>
              <a:cxnLst/>
              <a:rect l="l" t="t" r="r" b="b"/>
              <a:pathLst>
                <a:path w="1061" h="2204" extrusionOk="0">
                  <a:moveTo>
                    <a:pt x="715" y="358"/>
                  </a:moveTo>
                  <a:lnTo>
                    <a:pt x="715" y="1858"/>
                  </a:lnTo>
                  <a:lnTo>
                    <a:pt x="370" y="1858"/>
                  </a:lnTo>
                  <a:lnTo>
                    <a:pt x="370" y="358"/>
                  </a:lnTo>
                  <a:close/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2025"/>
                  </a:lnTo>
                  <a:cubicBezTo>
                    <a:pt x="1" y="2108"/>
                    <a:pt x="72" y="2203"/>
                    <a:pt x="179" y="2203"/>
                  </a:cubicBezTo>
                  <a:lnTo>
                    <a:pt x="882" y="2203"/>
                  </a:lnTo>
                  <a:cubicBezTo>
                    <a:pt x="965" y="2203"/>
                    <a:pt x="1061" y="2132"/>
                    <a:pt x="1061" y="2025"/>
                  </a:cubicBezTo>
                  <a:lnTo>
                    <a:pt x="1061" y="179"/>
                  </a:lnTo>
                  <a:cubicBezTo>
                    <a:pt x="1061" y="84"/>
                    <a:pt x="989" y="1"/>
                    <a:pt x="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6879423" y="4426556"/>
              <a:ext cx="41205" cy="118522"/>
            </a:xfrm>
            <a:custGeom>
              <a:avLst/>
              <a:gdLst/>
              <a:ahLst/>
              <a:cxnLst/>
              <a:rect l="l" t="t" r="r" b="b"/>
              <a:pathLst>
                <a:path w="1060" h="3049" extrusionOk="0">
                  <a:moveTo>
                    <a:pt x="702" y="345"/>
                  </a:moveTo>
                  <a:lnTo>
                    <a:pt x="702" y="2691"/>
                  </a:lnTo>
                  <a:lnTo>
                    <a:pt x="357" y="2691"/>
                  </a:lnTo>
                  <a:lnTo>
                    <a:pt x="357" y="345"/>
                  </a:lnTo>
                  <a:close/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lnTo>
                    <a:pt x="0" y="2869"/>
                  </a:lnTo>
                  <a:cubicBezTo>
                    <a:pt x="0" y="2965"/>
                    <a:pt x="71" y="3048"/>
                    <a:pt x="179" y="3048"/>
                  </a:cubicBezTo>
                  <a:lnTo>
                    <a:pt x="881" y="3048"/>
                  </a:lnTo>
                  <a:cubicBezTo>
                    <a:pt x="964" y="3048"/>
                    <a:pt x="1060" y="2977"/>
                    <a:pt x="1060" y="2869"/>
                  </a:cubicBezTo>
                  <a:lnTo>
                    <a:pt x="1060" y="179"/>
                  </a:lnTo>
                  <a:cubicBezTo>
                    <a:pt x="1048" y="72"/>
                    <a:pt x="964" y="0"/>
                    <a:pt x="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6927549" y="4443194"/>
              <a:ext cx="41205" cy="101418"/>
            </a:xfrm>
            <a:custGeom>
              <a:avLst/>
              <a:gdLst/>
              <a:ahLst/>
              <a:cxnLst/>
              <a:rect l="l" t="t" r="r" b="b"/>
              <a:pathLst>
                <a:path w="1060" h="2609" extrusionOk="0">
                  <a:moveTo>
                    <a:pt x="715" y="358"/>
                  </a:moveTo>
                  <a:lnTo>
                    <a:pt x="715" y="2263"/>
                  </a:lnTo>
                  <a:lnTo>
                    <a:pt x="369" y="2263"/>
                  </a:lnTo>
                  <a:lnTo>
                    <a:pt x="369" y="358"/>
                  </a:lnTo>
                  <a:close/>
                  <a:moveTo>
                    <a:pt x="179" y="1"/>
                  </a:moveTo>
                  <a:cubicBezTo>
                    <a:pt x="84" y="1"/>
                    <a:pt x="0" y="72"/>
                    <a:pt x="0" y="179"/>
                  </a:cubicBezTo>
                  <a:lnTo>
                    <a:pt x="0" y="2430"/>
                  </a:lnTo>
                  <a:cubicBezTo>
                    <a:pt x="0" y="2513"/>
                    <a:pt x="72" y="2608"/>
                    <a:pt x="179" y="2608"/>
                  </a:cubicBezTo>
                  <a:lnTo>
                    <a:pt x="881" y="2608"/>
                  </a:lnTo>
                  <a:cubicBezTo>
                    <a:pt x="965" y="2608"/>
                    <a:pt x="1060" y="2537"/>
                    <a:pt x="1060" y="2430"/>
                  </a:cubicBezTo>
                  <a:lnTo>
                    <a:pt x="1060" y="179"/>
                  </a:lnTo>
                  <a:cubicBezTo>
                    <a:pt x="1060" y="72"/>
                    <a:pt x="977" y="1"/>
                    <a:pt x="8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6976141" y="4387645"/>
              <a:ext cx="41244" cy="156967"/>
            </a:xfrm>
            <a:custGeom>
              <a:avLst/>
              <a:gdLst/>
              <a:ahLst/>
              <a:cxnLst/>
              <a:rect l="l" t="t" r="r" b="b"/>
              <a:pathLst>
                <a:path w="1061" h="4038" extrusionOk="0">
                  <a:moveTo>
                    <a:pt x="679" y="358"/>
                  </a:moveTo>
                  <a:lnTo>
                    <a:pt x="679" y="3692"/>
                  </a:lnTo>
                  <a:lnTo>
                    <a:pt x="346" y="3692"/>
                  </a:lnTo>
                  <a:lnTo>
                    <a:pt x="346" y="358"/>
                  </a:lnTo>
                  <a:close/>
                  <a:moveTo>
                    <a:pt x="179" y="1"/>
                  </a:moveTo>
                  <a:cubicBezTo>
                    <a:pt x="72" y="1"/>
                    <a:pt x="0" y="96"/>
                    <a:pt x="0" y="180"/>
                  </a:cubicBezTo>
                  <a:lnTo>
                    <a:pt x="0" y="3859"/>
                  </a:lnTo>
                  <a:cubicBezTo>
                    <a:pt x="0" y="3942"/>
                    <a:pt x="72" y="4037"/>
                    <a:pt x="179" y="4037"/>
                  </a:cubicBezTo>
                  <a:lnTo>
                    <a:pt x="881" y="4037"/>
                  </a:lnTo>
                  <a:cubicBezTo>
                    <a:pt x="965" y="4037"/>
                    <a:pt x="1060" y="3966"/>
                    <a:pt x="1060" y="3859"/>
                  </a:cubicBezTo>
                  <a:lnTo>
                    <a:pt x="1060" y="180"/>
                  </a:lnTo>
                  <a:cubicBezTo>
                    <a:pt x="1060" y="96"/>
                    <a:pt x="977" y="1"/>
                    <a:pt x="8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6745193" y="4404321"/>
              <a:ext cx="50029" cy="13916"/>
            </a:xfrm>
            <a:custGeom>
              <a:avLst/>
              <a:gdLst/>
              <a:ahLst/>
              <a:cxnLst/>
              <a:rect l="l" t="t" r="r" b="b"/>
              <a:pathLst>
                <a:path w="1287" h="358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12" y="274"/>
                    <a:pt x="95" y="358"/>
                    <a:pt x="179" y="358"/>
                  </a:cubicBezTo>
                  <a:lnTo>
                    <a:pt x="1107" y="358"/>
                  </a:lnTo>
                  <a:cubicBezTo>
                    <a:pt x="1191" y="358"/>
                    <a:pt x="1286" y="286"/>
                    <a:pt x="1286" y="179"/>
                  </a:cubicBezTo>
                  <a:cubicBezTo>
                    <a:pt x="1286" y="96"/>
                    <a:pt x="1203" y="1"/>
                    <a:pt x="1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6745193" y="4426090"/>
              <a:ext cx="69465" cy="13916"/>
            </a:xfrm>
            <a:custGeom>
              <a:avLst/>
              <a:gdLst/>
              <a:ahLst/>
              <a:cxnLst/>
              <a:rect l="l" t="t" r="r" b="b"/>
              <a:pathLst>
                <a:path w="1787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72" y="357"/>
                    <a:pt x="179" y="357"/>
                  </a:cubicBezTo>
                  <a:lnTo>
                    <a:pt x="1608" y="357"/>
                  </a:lnTo>
                  <a:cubicBezTo>
                    <a:pt x="1703" y="357"/>
                    <a:pt x="1786" y="274"/>
                    <a:pt x="1786" y="179"/>
                  </a:cubicBezTo>
                  <a:cubicBezTo>
                    <a:pt x="1786" y="72"/>
                    <a:pt x="1703" y="0"/>
                    <a:pt x="1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6745193" y="4447353"/>
              <a:ext cx="69465" cy="13955"/>
            </a:xfrm>
            <a:custGeom>
              <a:avLst/>
              <a:gdLst/>
              <a:ahLst/>
              <a:cxnLst/>
              <a:rect l="l" t="t" r="r" b="b"/>
              <a:pathLst>
                <a:path w="1787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7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6745193" y="4468189"/>
              <a:ext cx="69465" cy="13916"/>
            </a:xfrm>
            <a:custGeom>
              <a:avLst/>
              <a:gdLst/>
              <a:ahLst/>
              <a:cxnLst/>
              <a:rect l="l" t="t" r="r" b="b"/>
              <a:pathLst>
                <a:path w="1787" h="358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63"/>
                    <a:pt x="72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6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6684551" y="4528830"/>
              <a:ext cx="83809" cy="83809"/>
            </a:xfrm>
            <a:custGeom>
              <a:avLst/>
              <a:gdLst/>
              <a:ahLst/>
              <a:cxnLst/>
              <a:rect l="l" t="t" r="r" b="b"/>
              <a:pathLst>
                <a:path w="2156" h="2156" extrusionOk="0">
                  <a:moveTo>
                    <a:pt x="1084" y="0"/>
                  </a:moveTo>
                  <a:cubicBezTo>
                    <a:pt x="489" y="0"/>
                    <a:pt x="0" y="489"/>
                    <a:pt x="0" y="1084"/>
                  </a:cubicBezTo>
                  <a:cubicBezTo>
                    <a:pt x="0" y="1322"/>
                    <a:pt x="72" y="1548"/>
                    <a:pt x="227" y="1739"/>
                  </a:cubicBezTo>
                  <a:cubicBezTo>
                    <a:pt x="263" y="1782"/>
                    <a:pt x="313" y="1808"/>
                    <a:pt x="365" y="1808"/>
                  </a:cubicBezTo>
                  <a:cubicBezTo>
                    <a:pt x="398" y="1808"/>
                    <a:pt x="432" y="1798"/>
                    <a:pt x="465" y="1774"/>
                  </a:cubicBezTo>
                  <a:cubicBezTo>
                    <a:pt x="536" y="1715"/>
                    <a:pt x="548" y="1608"/>
                    <a:pt x="489" y="1536"/>
                  </a:cubicBezTo>
                  <a:cubicBezTo>
                    <a:pt x="381" y="1405"/>
                    <a:pt x="346" y="1251"/>
                    <a:pt x="346" y="1084"/>
                  </a:cubicBezTo>
                  <a:cubicBezTo>
                    <a:pt x="346" y="679"/>
                    <a:pt x="667" y="358"/>
                    <a:pt x="1072" y="358"/>
                  </a:cubicBezTo>
                  <a:cubicBezTo>
                    <a:pt x="1477" y="358"/>
                    <a:pt x="1798" y="691"/>
                    <a:pt x="1798" y="1084"/>
                  </a:cubicBezTo>
                  <a:cubicBezTo>
                    <a:pt x="1798" y="1322"/>
                    <a:pt x="1679" y="1560"/>
                    <a:pt x="1477" y="1703"/>
                  </a:cubicBezTo>
                  <a:cubicBezTo>
                    <a:pt x="1453" y="1703"/>
                    <a:pt x="1453" y="1715"/>
                    <a:pt x="1441" y="1715"/>
                  </a:cubicBezTo>
                  <a:lnTo>
                    <a:pt x="1429" y="1715"/>
                  </a:lnTo>
                  <a:lnTo>
                    <a:pt x="1417" y="1727"/>
                  </a:lnTo>
                  <a:lnTo>
                    <a:pt x="1394" y="1727"/>
                  </a:lnTo>
                  <a:cubicBezTo>
                    <a:pt x="1382" y="1727"/>
                    <a:pt x="1382" y="1739"/>
                    <a:pt x="1370" y="1739"/>
                  </a:cubicBezTo>
                  <a:cubicBezTo>
                    <a:pt x="1358" y="1739"/>
                    <a:pt x="1358" y="1762"/>
                    <a:pt x="1334" y="1762"/>
                  </a:cubicBezTo>
                  <a:lnTo>
                    <a:pt x="1322" y="1762"/>
                  </a:lnTo>
                  <a:cubicBezTo>
                    <a:pt x="1322" y="1762"/>
                    <a:pt x="1310" y="1762"/>
                    <a:pt x="1310" y="1774"/>
                  </a:cubicBezTo>
                  <a:lnTo>
                    <a:pt x="1298" y="1774"/>
                  </a:lnTo>
                  <a:cubicBezTo>
                    <a:pt x="1274" y="1774"/>
                    <a:pt x="1274" y="1774"/>
                    <a:pt x="1263" y="1786"/>
                  </a:cubicBezTo>
                  <a:cubicBezTo>
                    <a:pt x="1251" y="1786"/>
                    <a:pt x="1251" y="1786"/>
                    <a:pt x="1239" y="1798"/>
                  </a:cubicBezTo>
                  <a:lnTo>
                    <a:pt x="798" y="1798"/>
                  </a:lnTo>
                  <a:cubicBezTo>
                    <a:pt x="786" y="1798"/>
                    <a:pt x="786" y="1798"/>
                    <a:pt x="774" y="1786"/>
                  </a:cubicBezTo>
                  <a:cubicBezTo>
                    <a:pt x="762" y="1786"/>
                    <a:pt x="762" y="1786"/>
                    <a:pt x="739" y="1774"/>
                  </a:cubicBezTo>
                  <a:lnTo>
                    <a:pt x="727" y="1774"/>
                  </a:lnTo>
                  <a:cubicBezTo>
                    <a:pt x="708" y="1766"/>
                    <a:pt x="688" y="1763"/>
                    <a:pt x="668" y="1763"/>
                  </a:cubicBezTo>
                  <a:cubicBezTo>
                    <a:pt x="599" y="1763"/>
                    <a:pt x="528" y="1808"/>
                    <a:pt x="501" y="1882"/>
                  </a:cubicBezTo>
                  <a:cubicBezTo>
                    <a:pt x="477" y="1965"/>
                    <a:pt x="524" y="2072"/>
                    <a:pt x="608" y="2096"/>
                  </a:cubicBezTo>
                  <a:lnTo>
                    <a:pt x="620" y="2096"/>
                  </a:lnTo>
                  <a:cubicBezTo>
                    <a:pt x="643" y="2096"/>
                    <a:pt x="655" y="2120"/>
                    <a:pt x="667" y="2120"/>
                  </a:cubicBezTo>
                  <a:cubicBezTo>
                    <a:pt x="679" y="2120"/>
                    <a:pt x="703" y="2132"/>
                    <a:pt x="715" y="2132"/>
                  </a:cubicBezTo>
                  <a:lnTo>
                    <a:pt x="727" y="2132"/>
                  </a:lnTo>
                  <a:cubicBezTo>
                    <a:pt x="739" y="2132"/>
                    <a:pt x="762" y="2132"/>
                    <a:pt x="762" y="2143"/>
                  </a:cubicBezTo>
                  <a:lnTo>
                    <a:pt x="774" y="2143"/>
                  </a:lnTo>
                  <a:cubicBezTo>
                    <a:pt x="786" y="2143"/>
                    <a:pt x="798" y="2143"/>
                    <a:pt x="822" y="2155"/>
                  </a:cubicBezTo>
                  <a:lnTo>
                    <a:pt x="1132" y="2155"/>
                  </a:lnTo>
                  <a:cubicBezTo>
                    <a:pt x="1143" y="2155"/>
                    <a:pt x="1155" y="2155"/>
                    <a:pt x="1179" y="2143"/>
                  </a:cubicBezTo>
                  <a:lnTo>
                    <a:pt x="1191" y="2143"/>
                  </a:lnTo>
                  <a:cubicBezTo>
                    <a:pt x="1203" y="2143"/>
                    <a:pt x="1215" y="2143"/>
                    <a:pt x="1215" y="2132"/>
                  </a:cubicBezTo>
                  <a:lnTo>
                    <a:pt x="1227" y="2132"/>
                  </a:lnTo>
                  <a:cubicBezTo>
                    <a:pt x="1251" y="2132"/>
                    <a:pt x="1263" y="2120"/>
                    <a:pt x="1274" y="2120"/>
                  </a:cubicBezTo>
                  <a:cubicBezTo>
                    <a:pt x="1286" y="2120"/>
                    <a:pt x="1310" y="2096"/>
                    <a:pt x="1322" y="2096"/>
                  </a:cubicBezTo>
                  <a:lnTo>
                    <a:pt x="1334" y="2096"/>
                  </a:lnTo>
                  <a:cubicBezTo>
                    <a:pt x="1346" y="2096"/>
                    <a:pt x="1346" y="2084"/>
                    <a:pt x="1370" y="2084"/>
                  </a:cubicBezTo>
                  <a:lnTo>
                    <a:pt x="1382" y="2084"/>
                  </a:lnTo>
                  <a:cubicBezTo>
                    <a:pt x="1394" y="2084"/>
                    <a:pt x="1405" y="2072"/>
                    <a:pt x="1429" y="2072"/>
                  </a:cubicBezTo>
                  <a:cubicBezTo>
                    <a:pt x="1441" y="2072"/>
                    <a:pt x="1453" y="2060"/>
                    <a:pt x="1465" y="2060"/>
                  </a:cubicBezTo>
                  <a:lnTo>
                    <a:pt x="1489" y="2060"/>
                  </a:lnTo>
                  <a:cubicBezTo>
                    <a:pt x="1501" y="2060"/>
                    <a:pt x="1501" y="2036"/>
                    <a:pt x="1513" y="2036"/>
                  </a:cubicBezTo>
                  <a:lnTo>
                    <a:pt x="1524" y="2036"/>
                  </a:lnTo>
                  <a:cubicBezTo>
                    <a:pt x="1548" y="2024"/>
                    <a:pt x="1560" y="2024"/>
                    <a:pt x="1572" y="2013"/>
                  </a:cubicBezTo>
                  <a:cubicBezTo>
                    <a:pt x="1870" y="1798"/>
                    <a:pt x="2048" y="1477"/>
                    <a:pt x="2048" y="1120"/>
                  </a:cubicBezTo>
                  <a:cubicBezTo>
                    <a:pt x="2156" y="477"/>
                    <a:pt x="1679" y="0"/>
                    <a:pt x="1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" name="Google Shape;310;p31"/>
          <p:cNvSpPr txBox="1"/>
          <p:nvPr/>
        </p:nvSpPr>
        <p:spPr>
          <a:xfrm>
            <a:off x="5911817" y="2783870"/>
            <a:ext cx="1082400" cy="3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Features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1" dirty="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1" name="Google Shape;311;p31"/>
          <p:cNvSpPr txBox="1"/>
          <p:nvPr/>
        </p:nvSpPr>
        <p:spPr>
          <a:xfrm>
            <a:off x="2949199" y="2720083"/>
            <a:ext cx="1688400" cy="3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Rows &amp; Columns</a:t>
            </a:r>
            <a:endParaRPr sz="1300" b="1" dirty="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1" dirty="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312" name="Google Shape;312;p31"/>
          <p:cNvGrpSpPr/>
          <p:nvPr/>
        </p:nvGrpSpPr>
        <p:grpSpPr>
          <a:xfrm>
            <a:off x="3431267" y="1598101"/>
            <a:ext cx="724264" cy="705611"/>
            <a:chOff x="2581550" y="1973000"/>
            <a:chExt cx="926050" cy="902200"/>
          </a:xfrm>
        </p:grpSpPr>
        <p:sp>
          <p:nvSpPr>
            <p:cNvPr id="313" name="Google Shape;313;p31"/>
            <p:cNvSpPr/>
            <p:nvPr/>
          </p:nvSpPr>
          <p:spPr>
            <a:xfrm>
              <a:off x="2581550" y="1973000"/>
              <a:ext cx="926050" cy="902200"/>
            </a:xfrm>
            <a:custGeom>
              <a:avLst/>
              <a:gdLst/>
              <a:ahLst/>
              <a:cxnLst/>
              <a:rect l="l" t="t" r="r" b="b"/>
              <a:pathLst>
                <a:path w="37042" h="36088" fill="none" extrusionOk="0">
                  <a:moveTo>
                    <a:pt x="6668" y="31659"/>
                  </a:moveTo>
                  <a:cubicBezTo>
                    <a:pt x="9526" y="34600"/>
                    <a:pt x="12419" y="36088"/>
                    <a:pt x="15265" y="36088"/>
                  </a:cubicBezTo>
                  <a:cubicBezTo>
                    <a:pt x="15491" y="36088"/>
                    <a:pt x="15729" y="36076"/>
                    <a:pt x="15967" y="36052"/>
                  </a:cubicBezTo>
                  <a:cubicBezTo>
                    <a:pt x="16467" y="36016"/>
                    <a:pt x="17027" y="35993"/>
                    <a:pt x="17706" y="35993"/>
                  </a:cubicBezTo>
                  <a:cubicBezTo>
                    <a:pt x="18075" y="35993"/>
                    <a:pt x="18456" y="35993"/>
                    <a:pt x="18813" y="36016"/>
                  </a:cubicBezTo>
                  <a:cubicBezTo>
                    <a:pt x="19182" y="36016"/>
                    <a:pt x="19551" y="36028"/>
                    <a:pt x="19920" y="36028"/>
                  </a:cubicBezTo>
                  <a:cubicBezTo>
                    <a:pt x="20932" y="36028"/>
                    <a:pt x="22111" y="35993"/>
                    <a:pt x="23301" y="35731"/>
                  </a:cubicBezTo>
                  <a:cubicBezTo>
                    <a:pt x="28635" y="34540"/>
                    <a:pt x="32410" y="31016"/>
                    <a:pt x="35196" y="24622"/>
                  </a:cubicBezTo>
                  <a:cubicBezTo>
                    <a:pt x="36089" y="22598"/>
                    <a:pt x="36565" y="20253"/>
                    <a:pt x="36696" y="17455"/>
                  </a:cubicBezTo>
                  <a:cubicBezTo>
                    <a:pt x="37041" y="9561"/>
                    <a:pt x="30910" y="1965"/>
                    <a:pt x="23051" y="488"/>
                  </a:cubicBezTo>
                  <a:cubicBezTo>
                    <a:pt x="21313" y="155"/>
                    <a:pt x="19599" y="0"/>
                    <a:pt x="17956" y="0"/>
                  </a:cubicBezTo>
                  <a:cubicBezTo>
                    <a:pt x="11157" y="0"/>
                    <a:pt x="5918" y="2858"/>
                    <a:pt x="2811" y="8287"/>
                  </a:cubicBezTo>
                  <a:cubicBezTo>
                    <a:pt x="846" y="11704"/>
                    <a:pt x="1" y="16371"/>
                    <a:pt x="453" y="21050"/>
                  </a:cubicBezTo>
                  <a:cubicBezTo>
                    <a:pt x="870" y="25384"/>
                    <a:pt x="3882" y="28801"/>
                    <a:pt x="6668" y="31659"/>
                  </a:cubicBezTo>
                  <a:close/>
                  <a:moveTo>
                    <a:pt x="3537" y="8704"/>
                  </a:moveTo>
                  <a:cubicBezTo>
                    <a:pt x="7264" y="2215"/>
                    <a:pt x="13419" y="845"/>
                    <a:pt x="17944" y="845"/>
                  </a:cubicBezTo>
                  <a:cubicBezTo>
                    <a:pt x="19527" y="845"/>
                    <a:pt x="21170" y="1012"/>
                    <a:pt x="22873" y="1322"/>
                  </a:cubicBezTo>
                  <a:cubicBezTo>
                    <a:pt x="30326" y="2715"/>
                    <a:pt x="36148" y="9930"/>
                    <a:pt x="35815" y="17395"/>
                  </a:cubicBezTo>
                  <a:cubicBezTo>
                    <a:pt x="35696" y="20086"/>
                    <a:pt x="35243" y="22324"/>
                    <a:pt x="34386" y="24253"/>
                  </a:cubicBezTo>
                  <a:cubicBezTo>
                    <a:pt x="31731" y="30361"/>
                    <a:pt x="28135" y="33719"/>
                    <a:pt x="23099" y="34850"/>
                  </a:cubicBezTo>
                  <a:cubicBezTo>
                    <a:pt x="21992" y="35112"/>
                    <a:pt x="20861" y="35135"/>
                    <a:pt x="19908" y="35135"/>
                  </a:cubicBezTo>
                  <a:cubicBezTo>
                    <a:pt x="19539" y="35135"/>
                    <a:pt x="19170" y="35135"/>
                    <a:pt x="18813" y="35124"/>
                  </a:cubicBezTo>
                  <a:cubicBezTo>
                    <a:pt x="18432" y="35124"/>
                    <a:pt x="18063" y="35100"/>
                    <a:pt x="17694" y="35100"/>
                  </a:cubicBezTo>
                  <a:cubicBezTo>
                    <a:pt x="16979" y="35100"/>
                    <a:pt x="16396" y="35124"/>
                    <a:pt x="15872" y="35183"/>
                  </a:cubicBezTo>
                  <a:cubicBezTo>
                    <a:pt x="13038" y="35433"/>
                    <a:pt x="10181" y="34016"/>
                    <a:pt x="7276" y="31040"/>
                  </a:cubicBezTo>
                  <a:cubicBezTo>
                    <a:pt x="4597" y="28289"/>
                    <a:pt x="1704" y="25015"/>
                    <a:pt x="1311" y="20955"/>
                  </a:cubicBezTo>
                  <a:cubicBezTo>
                    <a:pt x="846" y="16443"/>
                    <a:pt x="1668" y="11978"/>
                    <a:pt x="3537" y="870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2679200" y="2069425"/>
              <a:ext cx="719450" cy="713500"/>
            </a:xfrm>
            <a:custGeom>
              <a:avLst/>
              <a:gdLst/>
              <a:ahLst/>
              <a:cxnLst/>
              <a:rect l="l" t="t" r="r" b="b"/>
              <a:pathLst>
                <a:path w="28778" h="28540" fill="none" extrusionOk="0">
                  <a:moveTo>
                    <a:pt x="13930" y="1"/>
                  </a:moveTo>
                  <a:cubicBezTo>
                    <a:pt x="15216" y="1"/>
                    <a:pt x="16574" y="120"/>
                    <a:pt x="17955" y="394"/>
                  </a:cubicBezTo>
                  <a:cubicBezTo>
                    <a:pt x="23932" y="1572"/>
                    <a:pt x="28778" y="7680"/>
                    <a:pt x="28480" y="13657"/>
                  </a:cubicBezTo>
                  <a:cubicBezTo>
                    <a:pt x="28373" y="15872"/>
                    <a:pt x="28004" y="17729"/>
                    <a:pt x="27313" y="19325"/>
                  </a:cubicBezTo>
                  <a:cubicBezTo>
                    <a:pt x="25146" y="24361"/>
                    <a:pt x="22229" y="27147"/>
                    <a:pt x="18133" y="28076"/>
                  </a:cubicBezTo>
                  <a:cubicBezTo>
                    <a:pt x="17240" y="28290"/>
                    <a:pt x="16336" y="28302"/>
                    <a:pt x="15538" y="28302"/>
                  </a:cubicBezTo>
                  <a:cubicBezTo>
                    <a:pt x="15240" y="28302"/>
                    <a:pt x="14931" y="28302"/>
                    <a:pt x="14633" y="28290"/>
                  </a:cubicBezTo>
                  <a:cubicBezTo>
                    <a:pt x="14323" y="28290"/>
                    <a:pt x="14026" y="28266"/>
                    <a:pt x="13716" y="28266"/>
                  </a:cubicBezTo>
                  <a:cubicBezTo>
                    <a:pt x="13133" y="28266"/>
                    <a:pt x="12657" y="28290"/>
                    <a:pt x="12228" y="28326"/>
                  </a:cubicBezTo>
                  <a:cubicBezTo>
                    <a:pt x="9918" y="28540"/>
                    <a:pt x="7608" y="27373"/>
                    <a:pt x="5239" y="24921"/>
                  </a:cubicBezTo>
                  <a:cubicBezTo>
                    <a:pt x="3060" y="22646"/>
                    <a:pt x="703" y="19932"/>
                    <a:pt x="381" y="16586"/>
                  </a:cubicBezTo>
                  <a:cubicBezTo>
                    <a:pt x="0" y="12848"/>
                    <a:pt x="679" y="9180"/>
                    <a:pt x="2203" y="6466"/>
                  </a:cubicBezTo>
                  <a:cubicBezTo>
                    <a:pt x="5263" y="1132"/>
                    <a:pt x="10275" y="1"/>
                    <a:pt x="1393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31"/>
          <p:cNvGrpSpPr/>
          <p:nvPr/>
        </p:nvGrpSpPr>
        <p:grpSpPr>
          <a:xfrm>
            <a:off x="6068160" y="1650911"/>
            <a:ext cx="724264" cy="705611"/>
            <a:chOff x="2581550" y="1973000"/>
            <a:chExt cx="926050" cy="902200"/>
          </a:xfrm>
        </p:grpSpPr>
        <p:sp>
          <p:nvSpPr>
            <p:cNvPr id="316" name="Google Shape;316;p31"/>
            <p:cNvSpPr/>
            <p:nvPr/>
          </p:nvSpPr>
          <p:spPr>
            <a:xfrm>
              <a:off x="2581550" y="1973000"/>
              <a:ext cx="926050" cy="902200"/>
            </a:xfrm>
            <a:custGeom>
              <a:avLst/>
              <a:gdLst/>
              <a:ahLst/>
              <a:cxnLst/>
              <a:rect l="l" t="t" r="r" b="b"/>
              <a:pathLst>
                <a:path w="37042" h="36088" fill="none" extrusionOk="0">
                  <a:moveTo>
                    <a:pt x="6668" y="31659"/>
                  </a:moveTo>
                  <a:cubicBezTo>
                    <a:pt x="9526" y="34600"/>
                    <a:pt x="12419" y="36088"/>
                    <a:pt x="15265" y="36088"/>
                  </a:cubicBezTo>
                  <a:cubicBezTo>
                    <a:pt x="15491" y="36088"/>
                    <a:pt x="15729" y="36076"/>
                    <a:pt x="15967" y="36052"/>
                  </a:cubicBezTo>
                  <a:cubicBezTo>
                    <a:pt x="16467" y="36016"/>
                    <a:pt x="17027" y="35993"/>
                    <a:pt x="17706" y="35993"/>
                  </a:cubicBezTo>
                  <a:cubicBezTo>
                    <a:pt x="18075" y="35993"/>
                    <a:pt x="18456" y="35993"/>
                    <a:pt x="18813" y="36016"/>
                  </a:cubicBezTo>
                  <a:cubicBezTo>
                    <a:pt x="19182" y="36016"/>
                    <a:pt x="19551" y="36028"/>
                    <a:pt x="19920" y="36028"/>
                  </a:cubicBezTo>
                  <a:cubicBezTo>
                    <a:pt x="20932" y="36028"/>
                    <a:pt x="22111" y="35993"/>
                    <a:pt x="23301" y="35731"/>
                  </a:cubicBezTo>
                  <a:cubicBezTo>
                    <a:pt x="28635" y="34540"/>
                    <a:pt x="32410" y="31016"/>
                    <a:pt x="35196" y="24622"/>
                  </a:cubicBezTo>
                  <a:cubicBezTo>
                    <a:pt x="36089" y="22598"/>
                    <a:pt x="36565" y="20253"/>
                    <a:pt x="36696" y="17455"/>
                  </a:cubicBezTo>
                  <a:cubicBezTo>
                    <a:pt x="37041" y="9561"/>
                    <a:pt x="30910" y="1965"/>
                    <a:pt x="23051" y="488"/>
                  </a:cubicBezTo>
                  <a:cubicBezTo>
                    <a:pt x="21313" y="155"/>
                    <a:pt x="19599" y="0"/>
                    <a:pt x="17956" y="0"/>
                  </a:cubicBezTo>
                  <a:cubicBezTo>
                    <a:pt x="11157" y="0"/>
                    <a:pt x="5918" y="2858"/>
                    <a:pt x="2811" y="8287"/>
                  </a:cubicBezTo>
                  <a:cubicBezTo>
                    <a:pt x="846" y="11704"/>
                    <a:pt x="1" y="16371"/>
                    <a:pt x="453" y="21050"/>
                  </a:cubicBezTo>
                  <a:cubicBezTo>
                    <a:pt x="870" y="25384"/>
                    <a:pt x="3882" y="28801"/>
                    <a:pt x="6668" y="31659"/>
                  </a:cubicBezTo>
                  <a:close/>
                  <a:moveTo>
                    <a:pt x="3537" y="8704"/>
                  </a:moveTo>
                  <a:cubicBezTo>
                    <a:pt x="7264" y="2215"/>
                    <a:pt x="13419" y="845"/>
                    <a:pt x="17944" y="845"/>
                  </a:cubicBezTo>
                  <a:cubicBezTo>
                    <a:pt x="19527" y="845"/>
                    <a:pt x="21170" y="1012"/>
                    <a:pt x="22873" y="1322"/>
                  </a:cubicBezTo>
                  <a:cubicBezTo>
                    <a:pt x="30326" y="2715"/>
                    <a:pt x="36148" y="9930"/>
                    <a:pt x="35815" y="17395"/>
                  </a:cubicBezTo>
                  <a:cubicBezTo>
                    <a:pt x="35696" y="20086"/>
                    <a:pt x="35243" y="22324"/>
                    <a:pt x="34386" y="24253"/>
                  </a:cubicBezTo>
                  <a:cubicBezTo>
                    <a:pt x="31731" y="30361"/>
                    <a:pt x="28135" y="33719"/>
                    <a:pt x="23099" y="34850"/>
                  </a:cubicBezTo>
                  <a:cubicBezTo>
                    <a:pt x="21992" y="35112"/>
                    <a:pt x="20861" y="35135"/>
                    <a:pt x="19908" y="35135"/>
                  </a:cubicBezTo>
                  <a:cubicBezTo>
                    <a:pt x="19539" y="35135"/>
                    <a:pt x="19170" y="35135"/>
                    <a:pt x="18813" y="35124"/>
                  </a:cubicBezTo>
                  <a:cubicBezTo>
                    <a:pt x="18432" y="35124"/>
                    <a:pt x="18063" y="35100"/>
                    <a:pt x="17694" y="35100"/>
                  </a:cubicBezTo>
                  <a:cubicBezTo>
                    <a:pt x="16979" y="35100"/>
                    <a:pt x="16396" y="35124"/>
                    <a:pt x="15872" y="35183"/>
                  </a:cubicBezTo>
                  <a:cubicBezTo>
                    <a:pt x="13038" y="35433"/>
                    <a:pt x="10181" y="34016"/>
                    <a:pt x="7276" y="31040"/>
                  </a:cubicBezTo>
                  <a:cubicBezTo>
                    <a:pt x="4597" y="28289"/>
                    <a:pt x="1704" y="25015"/>
                    <a:pt x="1311" y="20955"/>
                  </a:cubicBezTo>
                  <a:cubicBezTo>
                    <a:pt x="846" y="16443"/>
                    <a:pt x="1668" y="11978"/>
                    <a:pt x="3537" y="870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2679200" y="2069425"/>
              <a:ext cx="719450" cy="713500"/>
            </a:xfrm>
            <a:custGeom>
              <a:avLst/>
              <a:gdLst/>
              <a:ahLst/>
              <a:cxnLst/>
              <a:rect l="l" t="t" r="r" b="b"/>
              <a:pathLst>
                <a:path w="28778" h="28540" fill="none" extrusionOk="0">
                  <a:moveTo>
                    <a:pt x="13930" y="1"/>
                  </a:moveTo>
                  <a:cubicBezTo>
                    <a:pt x="15216" y="1"/>
                    <a:pt x="16574" y="120"/>
                    <a:pt x="17955" y="394"/>
                  </a:cubicBezTo>
                  <a:cubicBezTo>
                    <a:pt x="23932" y="1572"/>
                    <a:pt x="28778" y="7680"/>
                    <a:pt x="28480" y="13657"/>
                  </a:cubicBezTo>
                  <a:cubicBezTo>
                    <a:pt x="28373" y="15872"/>
                    <a:pt x="28004" y="17729"/>
                    <a:pt x="27313" y="19325"/>
                  </a:cubicBezTo>
                  <a:cubicBezTo>
                    <a:pt x="25146" y="24361"/>
                    <a:pt x="22229" y="27147"/>
                    <a:pt x="18133" y="28076"/>
                  </a:cubicBezTo>
                  <a:cubicBezTo>
                    <a:pt x="17240" y="28290"/>
                    <a:pt x="16336" y="28302"/>
                    <a:pt x="15538" y="28302"/>
                  </a:cubicBezTo>
                  <a:cubicBezTo>
                    <a:pt x="15240" y="28302"/>
                    <a:pt x="14931" y="28302"/>
                    <a:pt x="14633" y="28290"/>
                  </a:cubicBezTo>
                  <a:cubicBezTo>
                    <a:pt x="14323" y="28290"/>
                    <a:pt x="14026" y="28266"/>
                    <a:pt x="13716" y="28266"/>
                  </a:cubicBezTo>
                  <a:cubicBezTo>
                    <a:pt x="13133" y="28266"/>
                    <a:pt x="12657" y="28290"/>
                    <a:pt x="12228" y="28326"/>
                  </a:cubicBezTo>
                  <a:cubicBezTo>
                    <a:pt x="9918" y="28540"/>
                    <a:pt x="7608" y="27373"/>
                    <a:pt x="5239" y="24921"/>
                  </a:cubicBezTo>
                  <a:cubicBezTo>
                    <a:pt x="3060" y="22646"/>
                    <a:pt x="703" y="19932"/>
                    <a:pt x="381" y="16586"/>
                  </a:cubicBezTo>
                  <a:cubicBezTo>
                    <a:pt x="0" y="12848"/>
                    <a:pt x="679" y="9180"/>
                    <a:pt x="2203" y="6466"/>
                  </a:cubicBezTo>
                  <a:cubicBezTo>
                    <a:pt x="5263" y="1132"/>
                    <a:pt x="10275" y="1"/>
                    <a:pt x="1393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highlight>
                  <a:srgbClr val="FFFF00"/>
                </a:highlight>
              </a:endParaRPr>
            </a:p>
          </p:txBody>
        </p:sp>
      </p:grpSp>
      <p:sp>
        <p:nvSpPr>
          <p:cNvPr id="318" name="Google Shape;318;p31"/>
          <p:cNvSpPr/>
          <p:nvPr/>
        </p:nvSpPr>
        <p:spPr>
          <a:xfrm>
            <a:off x="3742518" y="2312024"/>
            <a:ext cx="33225" cy="491820"/>
          </a:xfrm>
          <a:custGeom>
            <a:avLst/>
            <a:gdLst/>
            <a:ahLst/>
            <a:cxnLst/>
            <a:rect l="l" t="t" r="r" b="b"/>
            <a:pathLst>
              <a:path w="387" h="8516" extrusionOk="0">
                <a:moveTo>
                  <a:pt x="346" y="1"/>
                </a:moveTo>
                <a:cubicBezTo>
                  <a:pt x="326" y="1"/>
                  <a:pt x="307" y="29"/>
                  <a:pt x="280" y="79"/>
                </a:cubicBezTo>
                <a:cubicBezTo>
                  <a:pt x="239" y="153"/>
                  <a:pt x="202" y="231"/>
                  <a:pt x="177" y="313"/>
                </a:cubicBezTo>
                <a:cubicBezTo>
                  <a:pt x="152" y="375"/>
                  <a:pt x="136" y="436"/>
                  <a:pt x="124" y="498"/>
                </a:cubicBezTo>
                <a:cubicBezTo>
                  <a:pt x="111" y="571"/>
                  <a:pt x="103" y="645"/>
                  <a:pt x="103" y="719"/>
                </a:cubicBezTo>
                <a:cubicBezTo>
                  <a:pt x="99" y="793"/>
                  <a:pt x="95" y="871"/>
                  <a:pt x="87" y="941"/>
                </a:cubicBezTo>
                <a:cubicBezTo>
                  <a:pt x="79" y="1023"/>
                  <a:pt x="70" y="1113"/>
                  <a:pt x="66" y="1203"/>
                </a:cubicBezTo>
                <a:cubicBezTo>
                  <a:pt x="62" y="1244"/>
                  <a:pt x="58" y="1310"/>
                  <a:pt x="54" y="1392"/>
                </a:cubicBezTo>
                <a:cubicBezTo>
                  <a:pt x="46" y="1478"/>
                  <a:pt x="46" y="1577"/>
                  <a:pt x="42" y="1696"/>
                </a:cubicBezTo>
                <a:cubicBezTo>
                  <a:pt x="42" y="1753"/>
                  <a:pt x="38" y="1819"/>
                  <a:pt x="38" y="1885"/>
                </a:cubicBezTo>
                <a:cubicBezTo>
                  <a:pt x="38" y="1917"/>
                  <a:pt x="38" y="1950"/>
                  <a:pt x="38" y="1983"/>
                </a:cubicBezTo>
                <a:cubicBezTo>
                  <a:pt x="33" y="2016"/>
                  <a:pt x="33" y="2049"/>
                  <a:pt x="29" y="2086"/>
                </a:cubicBezTo>
                <a:cubicBezTo>
                  <a:pt x="25" y="2155"/>
                  <a:pt x="17" y="2233"/>
                  <a:pt x="13" y="2315"/>
                </a:cubicBezTo>
                <a:cubicBezTo>
                  <a:pt x="9" y="2402"/>
                  <a:pt x="9" y="2488"/>
                  <a:pt x="13" y="2574"/>
                </a:cubicBezTo>
                <a:cubicBezTo>
                  <a:pt x="13" y="2656"/>
                  <a:pt x="17" y="2746"/>
                  <a:pt x="21" y="2832"/>
                </a:cubicBezTo>
                <a:cubicBezTo>
                  <a:pt x="21" y="2923"/>
                  <a:pt x="21" y="3005"/>
                  <a:pt x="17" y="3099"/>
                </a:cubicBezTo>
                <a:cubicBezTo>
                  <a:pt x="9" y="3189"/>
                  <a:pt x="1" y="3296"/>
                  <a:pt x="5" y="3390"/>
                </a:cubicBezTo>
                <a:cubicBezTo>
                  <a:pt x="9" y="3489"/>
                  <a:pt x="9" y="3587"/>
                  <a:pt x="9" y="3686"/>
                </a:cubicBezTo>
                <a:cubicBezTo>
                  <a:pt x="13" y="4088"/>
                  <a:pt x="21" y="4502"/>
                  <a:pt x="29" y="4925"/>
                </a:cubicBezTo>
                <a:cubicBezTo>
                  <a:pt x="33" y="5044"/>
                  <a:pt x="42" y="5159"/>
                  <a:pt x="46" y="5266"/>
                </a:cubicBezTo>
                <a:cubicBezTo>
                  <a:pt x="46" y="5376"/>
                  <a:pt x="33" y="5487"/>
                  <a:pt x="25" y="5602"/>
                </a:cubicBezTo>
                <a:cubicBezTo>
                  <a:pt x="17" y="5660"/>
                  <a:pt x="17" y="5717"/>
                  <a:pt x="17" y="5774"/>
                </a:cubicBezTo>
                <a:cubicBezTo>
                  <a:pt x="17" y="5832"/>
                  <a:pt x="25" y="5889"/>
                  <a:pt x="33" y="5947"/>
                </a:cubicBezTo>
                <a:cubicBezTo>
                  <a:pt x="50" y="6049"/>
                  <a:pt x="54" y="6152"/>
                  <a:pt x="54" y="6254"/>
                </a:cubicBezTo>
                <a:cubicBezTo>
                  <a:pt x="50" y="6357"/>
                  <a:pt x="33" y="6460"/>
                  <a:pt x="29" y="6562"/>
                </a:cubicBezTo>
                <a:cubicBezTo>
                  <a:pt x="21" y="6665"/>
                  <a:pt x="21" y="6767"/>
                  <a:pt x="29" y="6870"/>
                </a:cubicBezTo>
                <a:cubicBezTo>
                  <a:pt x="33" y="6968"/>
                  <a:pt x="33" y="7055"/>
                  <a:pt x="33" y="7149"/>
                </a:cubicBezTo>
                <a:cubicBezTo>
                  <a:pt x="33" y="7239"/>
                  <a:pt x="38" y="7330"/>
                  <a:pt x="42" y="7412"/>
                </a:cubicBezTo>
                <a:cubicBezTo>
                  <a:pt x="42" y="7494"/>
                  <a:pt x="46" y="7572"/>
                  <a:pt x="42" y="7641"/>
                </a:cubicBezTo>
                <a:cubicBezTo>
                  <a:pt x="42" y="7715"/>
                  <a:pt x="33" y="7785"/>
                  <a:pt x="29" y="7855"/>
                </a:cubicBezTo>
                <a:cubicBezTo>
                  <a:pt x="25" y="7920"/>
                  <a:pt x="21" y="7986"/>
                  <a:pt x="25" y="8052"/>
                </a:cubicBezTo>
                <a:cubicBezTo>
                  <a:pt x="29" y="8109"/>
                  <a:pt x="33" y="8163"/>
                  <a:pt x="38" y="8212"/>
                </a:cubicBezTo>
                <a:cubicBezTo>
                  <a:pt x="58" y="8405"/>
                  <a:pt x="87" y="8515"/>
                  <a:pt x="136" y="8515"/>
                </a:cubicBezTo>
                <a:cubicBezTo>
                  <a:pt x="189" y="8515"/>
                  <a:pt x="214" y="8405"/>
                  <a:pt x="222" y="8212"/>
                </a:cubicBezTo>
                <a:cubicBezTo>
                  <a:pt x="226" y="8163"/>
                  <a:pt x="222" y="8105"/>
                  <a:pt x="226" y="8052"/>
                </a:cubicBezTo>
                <a:cubicBezTo>
                  <a:pt x="226" y="7998"/>
                  <a:pt x="230" y="7937"/>
                  <a:pt x="239" y="7871"/>
                </a:cubicBezTo>
                <a:cubicBezTo>
                  <a:pt x="243" y="7801"/>
                  <a:pt x="251" y="7732"/>
                  <a:pt x="251" y="7646"/>
                </a:cubicBezTo>
                <a:cubicBezTo>
                  <a:pt x="255" y="7563"/>
                  <a:pt x="247" y="7477"/>
                  <a:pt x="243" y="7395"/>
                </a:cubicBezTo>
                <a:cubicBezTo>
                  <a:pt x="239" y="7313"/>
                  <a:pt x="230" y="7235"/>
                  <a:pt x="226" y="7141"/>
                </a:cubicBezTo>
                <a:cubicBezTo>
                  <a:pt x="226" y="7046"/>
                  <a:pt x="218" y="6948"/>
                  <a:pt x="210" y="6854"/>
                </a:cubicBezTo>
                <a:cubicBezTo>
                  <a:pt x="202" y="6755"/>
                  <a:pt x="202" y="6661"/>
                  <a:pt x="202" y="6562"/>
                </a:cubicBezTo>
                <a:cubicBezTo>
                  <a:pt x="206" y="6464"/>
                  <a:pt x="218" y="6361"/>
                  <a:pt x="218" y="6246"/>
                </a:cubicBezTo>
                <a:cubicBezTo>
                  <a:pt x="214" y="6136"/>
                  <a:pt x="206" y="6021"/>
                  <a:pt x="185" y="5910"/>
                </a:cubicBezTo>
                <a:cubicBezTo>
                  <a:pt x="177" y="5861"/>
                  <a:pt x="173" y="5807"/>
                  <a:pt x="169" y="5758"/>
                </a:cubicBezTo>
                <a:cubicBezTo>
                  <a:pt x="169" y="5705"/>
                  <a:pt x="173" y="5651"/>
                  <a:pt x="177" y="5598"/>
                </a:cubicBezTo>
                <a:cubicBezTo>
                  <a:pt x="185" y="5487"/>
                  <a:pt x="198" y="5364"/>
                  <a:pt x="198" y="5249"/>
                </a:cubicBezTo>
                <a:cubicBezTo>
                  <a:pt x="198" y="5130"/>
                  <a:pt x="193" y="5015"/>
                  <a:pt x="193" y="4905"/>
                </a:cubicBezTo>
                <a:cubicBezTo>
                  <a:pt x="202" y="4486"/>
                  <a:pt x="210" y="4067"/>
                  <a:pt x="222" y="3674"/>
                </a:cubicBezTo>
                <a:cubicBezTo>
                  <a:pt x="222" y="3575"/>
                  <a:pt x="222" y="3468"/>
                  <a:pt x="226" y="3378"/>
                </a:cubicBezTo>
                <a:cubicBezTo>
                  <a:pt x="230" y="3288"/>
                  <a:pt x="239" y="3198"/>
                  <a:pt x="247" y="3103"/>
                </a:cubicBezTo>
                <a:cubicBezTo>
                  <a:pt x="255" y="3009"/>
                  <a:pt x="259" y="2910"/>
                  <a:pt x="259" y="2820"/>
                </a:cubicBezTo>
                <a:lnTo>
                  <a:pt x="259" y="2562"/>
                </a:lnTo>
                <a:cubicBezTo>
                  <a:pt x="259" y="2521"/>
                  <a:pt x="259" y="2479"/>
                  <a:pt x="259" y="2443"/>
                </a:cubicBezTo>
                <a:cubicBezTo>
                  <a:pt x="263" y="2402"/>
                  <a:pt x="263" y="2369"/>
                  <a:pt x="267" y="2328"/>
                </a:cubicBezTo>
                <a:cubicBezTo>
                  <a:pt x="271" y="2254"/>
                  <a:pt x="284" y="2180"/>
                  <a:pt x="292" y="2106"/>
                </a:cubicBezTo>
                <a:cubicBezTo>
                  <a:pt x="296" y="2073"/>
                  <a:pt x="300" y="2036"/>
                  <a:pt x="300" y="1999"/>
                </a:cubicBezTo>
                <a:cubicBezTo>
                  <a:pt x="304" y="1979"/>
                  <a:pt x="304" y="1962"/>
                  <a:pt x="304" y="1942"/>
                </a:cubicBezTo>
                <a:cubicBezTo>
                  <a:pt x="308" y="1926"/>
                  <a:pt x="308" y="1909"/>
                  <a:pt x="308" y="1893"/>
                </a:cubicBezTo>
                <a:cubicBezTo>
                  <a:pt x="312" y="1827"/>
                  <a:pt x="312" y="1766"/>
                  <a:pt x="317" y="1708"/>
                </a:cubicBezTo>
                <a:cubicBezTo>
                  <a:pt x="325" y="1593"/>
                  <a:pt x="325" y="1495"/>
                  <a:pt x="333" y="1413"/>
                </a:cubicBezTo>
                <a:cubicBezTo>
                  <a:pt x="337" y="1331"/>
                  <a:pt x="341" y="1269"/>
                  <a:pt x="345" y="1228"/>
                </a:cubicBezTo>
                <a:cubicBezTo>
                  <a:pt x="353" y="1138"/>
                  <a:pt x="358" y="1052"/>
                  <a:pt x="362" y="969"/>
                </a:cubicBezTo>
                <a:cubicBezTo>
                  <a:pt x="366" y="887"/>
                  <a:pt x="366" y="805"/>
                  <a:pt x="362" y="723"/>
                </a:cubicBezTo>
                <a:cubicBezTo>
                  <a:pt x="358" y="649"/>
                  <a:pt x="358" y="584"/>
                  <a:pt x="358" y="526"/>
                </a:cubicBezTo>
                <a:cubicBezTo>
                  <a:pt x="358" y="469"/>
                  <a:pt x="366" y="411"/>
                  <a:pt x="370" y="358"/>
                </a:cubicBezTo>
                <a:cubicBezTo>
                  <a:pt x="382" y="276"/>
                  <a:pt x="386" y="190"/>
                  <a:pt x="386" y="104"/>
                </a:cubicBezTo>
                <a:cubicBezTo>
                  <a:pt x="382" y="38"/>
                  <a:pt x="374" y="5"/>
                  <a:pt x="349" y="1"/>
                </a:cubicBezTo>
                <a:cubicBezTo>
                  <a:pt x="348" y="1"/>
                  <a:pt x="347" y="1"/>
                  <a:pt x="34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319" name="Google Shape;319;p31"/>
          <p:cNvSpPr/>
          <p:nvPr/>
        </p:nvSpPr>
        <p:spPr>
          <a:xfrm>
            <a:off x="6436405" y="2334994"/>
            <a:ext cx="33225" cy="491820"/>
          </a:xfrm>
          <a:custGeom>
            <a:avLst/>
            <a:gdLst/>
            <a:ahLst/>
            <a:cxnLst/>
            <a:rect l="l" t="t" r="r" b="b"/>
            <a:pathLst>
              <a:path w="387" h="8516" extrusionOk="0">
                <a:moveTo>
                  <a:pt x="346" y="1"/>
                </a:moveTo>
                <a:cubicBezTo>
                  <a:pt x="326" y="1"/>
                  <a:pt x="307" y="29"/>
                  <a:pt x="280" y="79"/>
                </a:cubicBezTo>
                <a:cubicBezTo>
                  <a:pt x="239" y="153"/>
                  <a:pt x="202" y="231"/>
                  <a:pt x="177" y="313"/>
                </a:cubicBezTo>
                <a:cubicBezTo>
                  <a:pt x="152" y="375"/>
                  <a:pt x="136" y="436"/>
                  <a:pt x="124" y="498"/>
                </a:cubicBezTo>
                <a:cubicBezTo>
                  <a:pt x="111" y="571"/>
                  <a:pt x="103" y="645"/>
                  <a:pt x="103" y="719"/>
                </a:cubicBezTo>
                <a:cubicBezTo>
                  <a:pt x="99" y="793"/>
                  <a:pt x="95" y="871"/>
                  <a:pt x="87" y="941"/>
                </a:cubicBezTo>
                <a:cubicBezTo>
                  <a:pt x="79" y="1023"/>
                  <a:pt x="70" y="1113"/>
                  <a:pt x="66" y="1203"/>
                </a:cubicBezTo>
                <a:cubicBezTo>
                  <a:pt x="62" y="1244"/>
                  <a:pt x="58" y="1310"/>
                  <a:pt x="54" y="1392"/>
                </a:cubicBezTo>
                <a:cubicBezTo>
                  <a:pt x="46" y="1478"/>
                  <a:pt x="46" y="1577"/>
                  <a:pt x="42" y="1696"/>
                </a:cubicBezTo>
                <a:cubicBezTo>
                  <a:pt x="42" y="1753"/>
                  <a:pt x="38" y="1819"/>
                  <a:pt x="38" y="1885"/>
                </a:cubicBezTo>
                <a:cubicBezTo>
                  <a:pt x="38" y="1917"/>
                  <a:pt x="38" y="1950"/>
                  <a:pt x="38" y="1983"/>
                </a:cubicBezTo>
                <a:cubicBezTo>
                  <a:pt x="33" y="2016"/>
                  <a:pt x="33" y="2049"/>
                  <a:pt x="29" y="2086"/>
                </a:cubicBezTo>
                <a:cubicBezTo>
                  <a:pt x="25" y="2155"/>
                  <a:pt x="17" y="2233"/>
                  <a:pt x="13" y="2315"/>
                </a:cubicBezTo>
                <a:cubicBezTo>
                  <a:pt x="9" y="2402"/>
                  <a:pt x="9" y="2488"/>
                  <a:pt x="13" y="2574"/>
                </a:cubicBezTo>
                <a:cubicBezTo>
                  <a:pt x="13" y="2656"/>
                  <a:pt x="17" y="2746"/>
                  <a:pt x="21" y="2832"/>
                </a:cubicBezTo>
                <a:cubicBezTo>
                  <a:pt x="21" y="2923"/>
                  <a:pt x="21" y="3005"/>
                  <a:pt x="17" y="3099"/>
                </a:cubicBezTo>
                <a:cubicBezTo>
                  <a:pt x="9" y="3189"/>
                  <a:pt x="1" y="3296"/>
                  <a:pt x="5" y="3390"/>
                </a:cubicBezTo>
                <a:cubicBezTo>
                  <a:pt x="9" y="3489"/>
                  <a:pt x="9" y="3587"/>
                  <a:pt x="9" y="3686"/>
                </a:cubicBezTo>
                <a:cubicBezTo>
                  <a:pt x="13" y="4088"/>
                  <a:pt x="21" y="4502"/>
                  <a:pt x="29" y="4925"/>
                </a:cubicBezTo>
                <a:cubicBezTo>
                  <a:pt x="33" y="5044"/>
                  <a:pt x="42" y="5159"/>
                  <a:pt x="46" y="5266"/>
                </a:cubicBezTo>
                <a:cubicBezTo>
                  <a:pt x="46" y="5376"/>
                  <a:pt x="33" y="5487"/>
                  <a:pt x="25" y="5602"/>
                </a:cubicBezTo>
                <a:cubicBezTo>
                  <a:pt x="17" y="5660"/>
                  <a:pt x="17" y="5717"/>
                  <a:pt x="17" y="5774"/>
                </a:cubicBezTo>
                <a:cubicBezTo>
                  <a:pt x="17" y="5832"/>
                  <a:pt x="25" y="5889"/>
                  <a:pt x="33" y="5947"/>
                </a:cubicBezTo>
                <a:cubicBezTo>
                  <a:pt x="50" y="6049"/>
                  <a:pt x="54" y="6152"/>
                  <a:pt x="54" y="6254"/>
                </a:cubicBezTo>
                <a:cubicBezTo>
                  <a:pt x="50" y="6357"/>
                  <a:pt x="33" y="6460"/>
                  <a:pt x="29" y="6562"/>
                </a:cubicBezTo>
                <a:cubicBezTo>
                  <a:pt x="21" y="6665"/>
                  <a:pt x="21" y="6767"/>
                  <a:pt x="29" y="6870"/>
                </a:cubicBezTo>
                <a:cubicBezTo>
                  <a:pt x="33" y="6968"/>
                  <a:pt x="33" y="7055"/>
                  <a:pt x="33" y="7149"/>
                </a:cubicBezTo>
                <a:cubicBezTo>
                  <a:pt x="33" y="7239"/>
                  <a:pt x="38" y="7330"/>
                  <a:pt x="42" y="7412"/>
                </a:cubicBezTo>
                <a:cubicBezTo>
                  <a:pt x="42" y="7494"/>
                  <a:pt x="46" y="7572"/>
                  <a:pt x="42" y="7641"/>
                </a:cubicBezTo>
                <a:cubicBezTo>
                  <a:pt x="42" y="7715"/>
                  <a:pt x="33" y="7785"/>
                  <a:pt x="29" y="7855"/>
                </a:cubicBezTo>
                <a:cubicBezTo>
                  <a:pt x="25" y="7920"/>
                  <a:pt x="21" y="7986"/>
                  <a:pt x="25" y="8052"/>
                </a:cubicBezTo>
                <a:cubicBezTo>
                  <a:pt x="29" y="8109"/>
                  <a:pt x="33" y="8163"/>
                  <a:pt x="38" y="8212"/>
                </a:cubicBezTo>
                <a:cubicBezTo>
                  <a:pt x="58" y="8405"/>
                  <a:pt x="87" y="8515"/>
                  <a:pt x="136" y="8515"/>
                </a:cubicBezTo>
                <a:cubicBezTo>
                  <a:pt x="189" y="8515"/>
                  <a:pt x="214" y="8405"/>
                  <a:pt x="222" y="8212"/>
                </a:cubicBezTo>
                <a:cubicBezTo>
                  <a:pt x="226" y="8163"/>
                  <a:pt x="222" y="8105"/>
                  <a:pt x="226" y="8052"/>
                </a:cubicBezTo>
                <a:cubicBezTo>
                  <a:pt x="226" y="7998"/>
                  <a:pt x="230" y="7937"/>
                  <a:pt x="239" y="7871"/>
                </a:cubicBezTo>
                <a:cubicBezTo>
                  <a:pt x="243" y="7801"/>
                  <a:pt x="251" y="7732"/>
                  <a:pt x="251" y="7646"/>
                </a:cubicBezTo>
                <a:cubicBezTo>
                  <a:pt x="255" y="7563"/>
                  <a:pt x="247" y="7477"/>
                  <a:pt x="243" y="7395"/>
                </a:cubicBezTo>
                <a:cubicBezTo>
                  <a:pt x="239" y="7313"/>
                  <a:pt x="230" y="7235"/>
                  <a:pt x="226" y="7141"/>
                </a:cubicBezTo>
                <a:cubicBezTo>
                  <a:pt x="226" y="7046"/>
                  <a:pt x="218" y="6948"/>
                  <a:pt x="210" y="6854"/>
                </a:cubicBezTo>
                <a:cubicBezTo>
                  <a:pt x="202" y="6755"/>
                  <a:pt x="202" y="6661"/>
                  <a:pt x="202" y="6562"/>
                </a:cubicBezTo>
                <a:cubicBezTo>
                  <a:pt x="206" y="6464"/>
                  <a:pt x="218" y="6361"/>
                  <a:pt x="218" y="6246"/>
                </a:cubicBezTo>
                <a:cubicBezTo>
                  <a:pt x="214" y="6136"/>
                  <a:pt x="206" y="6021"/>
                  <a:pt x="185" y="5910"/>
                </a:cubicBezTo>
                <a:cubicBezTo>
                  <a:pt x="177" y="5861"/>
                  <a:pt x="173" y="5807"/>
                  <a:pt x="169" y="5758"/>
                </a:cubicBezTo>
                <a:cubicBezTo>
                  <a:pt x="169" y="5705"/>
                  <a:pt x="173" y="5651"/>
                  <a:pt x="177" y="5598"/>
                </a:cubicBezTo>
                <a:cubicBezTo>
                  <a:pt x="185" y="5487"/>
                  <a:pt x="198" y="5364"/>
                  <a:pt x="198" y="5249"/>
                </a:cubicBezTo>
                <a:cubicBezTo>
                  <a:pt x="198" y="5130"/>
                  <a:pt x="193" y="5015"/>
                  <a:pt x="193" y="4905"/>
                </a:cubicBezTo>
                <a:cubicBezTo>
                  <a:pt x="202" y="4486"/>
                  <a:pt x="210" y="4067"/>
                  <a:pt x="222" y="3674"/>
                </a:cubicBezTo>
                <a:cubicBezTo>
                  <a:pt x="222" y="3575"/>
                  <a:pt x="222" y="3468"/>
                  <a:pt x="226" y="3378"/>
                </a:cubicBezTo>
                <a:cubicBezTo>
                  <a:pt x="230" y="3288"/>
                  <a:pt x="239" y="3198"/>
                  <a:pt x="247" y="3103"/>
                </a:cubicBezTo>
                <a:cubicBezTo>
                  <a:pt x="255" y="3009"/>
                  <a:pt x="259" y="2910"/>
                  <a:pt x="259" y="2820"/>
                </a:cubicBezTo>
                <a:lnTo>
                  <a:pt x="259" y="2562"/>
                </a:lnTo>
                <a:cubicBezTo>
                  <a:pt x="259" y="2521"/>
                  <a:pt x="259" y="2479"/>
                  <a:pt x="259" y="2443"/>
                </a:cubicBezTo>
                <a:cubicBezTo>
                  <a:pt x="263" y="2402"/>
                  <a:pt x="263" y="2369"/>
                  <a:pt x="267" y="2328"/>
                </a:cubicBezTo>
                <a:cubicBezTo>
                  <a:pt x="271" y="2254"/>
                  <a:pt x="284" y="2180"/>
                  <a:pt x="292" y="2106"/>
                </a:cubicBezTo>
                <a:cubicBezTo>
                  <a:pt x="296" y="2073"/>
                  <a:pt x="300" y="2036"/>
                  <a:pt x="300" y="1999"/>
                </a:cubicBezTo>
                <a:cubicBezTo>
                  <a:pt x="304" y="1979"/>
                  <a:pt x="304" y="1962"/>
                  <a:pt x="304" y="1942"/>
                </a:cubicBezTo>
                <a:cubicBezTo>
                  <a:pt x="308" y="1926"/>
                  <a:pt x="308" y="1909"/>
                  <a:pt x="308" y="1893"/>
                </a:cubicBezTo>
                <a:cubicBezTo>
                  <a:pt x="312" y="1827"/>
                  <a:pt x="312" y="1766"/>
                  <a:pt x="317" y="1708"/>
                </a:cubicBezTo>
                <a:cubicBezTo>
                  <a:pt x="325" y="1593"/>
                  <a:pt x="325" y="1495"/>
                  <a:pt x="333" y="1413"/>
                </a:cubicBezTo>
                <a:cubicBezTo>
                  <a:pt x="337" y="1331"/>
                  <a:pt x="341" y="1269"/>
                  <a:pt x="345" y="1228"/>
                </a:cubicBezTo>
                <a:cubicBezTo>
                  <a:pt x="353" y="1138"/>
                  <a:pt x="358" y="1052"/>
                  <a:pt x="362" y="969"/>
                </a:cubicBezTo>
                <a:cubicBezTo>
                  <a:pt x="366" y="887"/>
                  <a:pt x="366" y="805"/>
                  <a:pt x="362" y="723"/>
                </a:cubicBezTo>
                <a:cubicBezTo>
                  <a:pt x="358" y="649"/>
                  <a:pt x="358" y="584"/>
                  <a:pt x="358" y="526"/>
                </a:cubicBezTo>
                <a:cubicBezTo>
                  <a:pt x="358" y="469"/>
                  <a:pt x="366" y="411"/>
                  <a:pt x="370" y="358"/>
                </a:cubicBezTo>
                <a:cubicBezTo>
                  <a:pt x="382" y="276"/>
                  <a:pt x="386" y="190"/>
                  <a:pt x="386" y="104"/>
                </a:cubicBezTo>
                <a:cubicBezTo>
                  <a:pt x="382" y="38"/>
                  <a:pt x="374" y="5"/>
                  <a:pt x="349" y="1"/>
                </a:cubicBezTo>
                <a:cubicBezTo>
                  <a:pt x="348" y="1"/>
                  <a:pt x="347" y="1"/>
                  <a:pt x="34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1"/>
          <p:cNvSpPr txBox="1"/>
          <p:nvPr/>
        </p:nvSpPr>
        <p:spPr>
          <a:xfrm>
            <a:off x="2484499" y="3068660"/>
            <a:ext cx="2617800" cy="684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ctr">
              <a:buClr>
                <a:schemeClr val="dk1"/>
              </a:buClr>
              <a:buSzPts val="1200"/>
              <a:buFont typeface="Livvic"/>
              <a:buChar char="-"/>
            </a:pPr>
            <a:r>
              <a:rPr lang="en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Rows &amp; Columns</a:t>
            </a:r>
            <a:r>
              <a:rPr lang="en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Wingdings" pitchFamily="2" charset="2"/>
              </a:rPr>
              <a:t> (</a:t>
            </a:r>
            <a:r>
              <a:rPr lang="en" sz="1050" dirty="0"/>
              <a:t>499709,3)</a:t>
            </a:r>
            <a:endParaRPr sz="1200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indent="-304800" algn="ctr">
              <a:buClr>
                <a:schemeClr val="dk1"/>
              </a:buClr>
              <a:buSzPts val="1200"/>
              <a:buFont typeface="Livvic"/>
              <a:buChar char="-"/>
            </a:pPr>
            <a:r>
              <a:rPr lang="en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Rows &amp; Columns </a:t>
            </a:r>
            <a:r>
              <a:rPr lang="en" sz="16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Wingdings" pitchFamily="2" charset="2"/>
              </a:rPr>
              <a:t>(</a:t>
            </a: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Wingdings" pitchFamily="2" charset="2"/>
              </a:rPr>
              <a:t>83618</a:t>
            </a:r>
            <a:r>
              <a:rPr lang="en" sz="1200" dirty="0"/>
              <a:t>,3)</a:t>
            </a:r>
            <a:endParaRPr lang="en" sz="1600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-304800" algn="ctr">
              <a:buClr>
                <a:schemeClr val="dk1"/>
              </a:buClr>
              <a:buSzPts val="1200"/>
              <a:buFont typeface="Livvic"/>
              <a:buChar char="-"/>
            </a:pPr>
            <a:endParaRPr sz="1200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321" name="Google Shape;321;p31"/>
          <p:cNvSpPr txBox="1"/>
          <p:nvPr/>
        </p:nvSpPr>
        <p:spPr>
          <a:xfrm>
            <a:off x="5755113" y="3101630"/>
            <a:ext cx="1920300" cy="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-"/>
            </a:pPr>
            <a:r>
              <a:rPr lang="en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Quotes</a:t>
            </a:r>
            <a:endParaRPr sz="1200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-"/>
            </a:pPr>
            <a:r>
              <a:rPr lang="en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Author</a:t>
            </a:r>
            <a:endParaRPr sz="1200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-"/>
            </a:pPr>
            <a:r>
              <a:rPr lang="en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Category</a:t>
            </a:r>
            <a:endParaRPr sz="1200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grpSp>
        <p:nvGrpSpPr>
          <p:cNvPr id="322" name="Google Shape;322;p31"/>
          <p:cNvGrpSpPr/>
          <p:nvPr/>
        </p:nvGrpSpPr>
        <p:grpSpPr>
          <a:xfrm>
            <a:off x="3631386" y="1817056"/>
            <a:ext cx="306746" cy="351445"/>
            <a:chOff x="859262" y="3353920"/>
            <a:chExt cx="306746" cy="351445"/>
          </a:xfrm>
        </p:grpSpPr>
        <p:sp>
          <p:nvSpPr>
            <p:cNvPr id="323" name="Google Shape;323;p31"/>
            <p:cNvSpPr/>
            <p:nvPr/>
          </p:nvSpPr>
          <p:spPr>
            <a:xfrm>
              <a:off x="859262" y="3415718"/>
              <a:ext cx="132563" cy="205937"/>
            </a:xfrm>
            <a:custGeom>
              <a:avLst/>
              <a:gdLst/>
              <a:ahLst/>
              <a:cxnLst/>
              <a:rect l="l" t="t" r="r" b="b"/>
              <a:pathLst>
                <a:path w="4168" h="6475" extrusionOk="0">
                  <a:moveTo>
                    <a:pt x="1444" y="0"/>
                  </a:moveTo>
                  <a:cubicBezTo>
                    <a:pt x="1418" y="0"/>
                    <a:pt x="1392" y="7"/>
                    <a:pt x="1369" y="22"/>
                  </a:cubicBezTo>
                  <a:lnTo>
                    <a:pt x="262" y="665"/>
                  </a:lnTo>
                  <a:cubicBezTo>
                    <a:pt x="0" y="808"/>
                    <a:pt x="0" y="1200"/>
                    <a:pt x="262" y="1367"/>
                  </a:cubicBezTo>
                  <a:lnTo>
                    <a:pt x="1143" y="1867"/>
                  </a:lnTo>
                  <a:lnTo>
                    <a:pt x="429" y="2284"/>
                  </a:lnTo>
                  <a:cubicBezTo>
                    <a:pt x="83" y="2474"/>
                    <a:pt x="83" y="2974"/>
                    <a:pt x="429" y="3165"/>
                  </a:cubicBezTo>
                  <a:lnTo>
                    <a:pt x="1167" y="3594"/>
                  </a:lnTo>
                  <a:lnTo>
                    <a:pt x="417" y="4022"/>
                  </a:lnTo>
                  <a:cubicBezTo>
                    <a:pt x="71" y="4225"/>
                    <a:pt x="71" y="4713"/>
                    <a:pt x="417" y="4903"/>
                  </a:cubicBezTo>
                  <a:lnTo>
                    <a:pt x="1155" y="5332"/>
                  </a:lnTo>
                  <a:lnTo>
                    <a:pt x="917" y="5463"/>
                  </a:lnTo>
                  <a:cubicBezTo>
                    <a:pt x="774" y="5558"/>
                    <a:pt x="833" y="5784"/>
                    <a:pt x="1012" y="5784"/>
                  </a:cubicBezTo>
                  <a:cubicBezTo>
                    <a:pt x="1084" y="5784"/>
                    <a:pt x="1095" y="5749"/>
                    <a:pt x="1488" y="5522"/>
                  </a:cubicBezTo>
                  <a:lnTo>
                    <a:pt x="3119" y="6463"/>
                  </a:lnTo>
                  <a:cubicBezTo>
                    <a:pt x="3155" y="6475"/>
                    <a:pt x="3179" y="6475"/>
                    <a:pt x="3191" y="6475"/>
                  </a:cubicBezTo>
                  <a:cubicBezTo>
                    <a:pt x="3250" y="6475"/>
                    <a:pt x="3310" y="6451"/>
                    <a:pt x="3346" y="6392"/>
                  </a:cubicBezTo>
                  <a:cubicBezTo>
                    <a:pt x="3393" y="6320"/>
                    <a:pt x="3358" y="6213"/>
                    <a:pt x="3286" y="6165"/>
                  </a:cubicBezTo>
                  <a:cubicBezTo>
                    <a:pt x="2643" y="5796"/>
                    <a:pt x="1226" y="4987"/>
                    <a:pt x="560" y="4618"/>
                  </a:cubicBezTo>
                  <a:cubicBezTo>
                    <a:pt x="441" y="4546"/>
                    <a:pt x="441" y="4368"/>
                    <a:pt x="560" y="4308"/>
                  </a:cubicBezTo>
                  <a:lnTo>
                    <a:pt x="1476" y="3772"/>
                  </a:lnTo>
                  <a:cubicBezTo>
                    <a:pt x="1498" y="3782"/>
                    <a:pt x="1520" y="3786"/>
                    <a:pt x="1541" y="3786"/>
                  </a:cubicBezTo>
                  <a:cubicBezTo>
                    <a:pt x="1627" y="3786"/>
                    <a:pt x="1705" y="3717"/>
                    <a:pt x="1715" y="3641"/>
                  </a:cubicBezTo>
                  <a:cubicBezTo>
                    <a:pt x="1715" y="3582"/>
                    <a:pt x="1691" y="3522"/>
                    <a:pt x="1631" y="3486"/>
                  </a:cubicBezTo>
                  <a:lnTo>
                    <a:pt x="1476" y="3403"/>
                  </a:lnTo>
                  <a:lnTo>
                    <a:pt x="560" y="2879"/>
                  </a:lnTo>
                  <a:cubicBezTo>
                    <a:pt x="441" y="2808"/>
                    <a:pt x="441" y="2629"/>
                    <a:pt x="560" y="2570"/>
                  </a:cubicBezTo>
                  <a:lnTo>
                    <a:pt x="1441" y="2058"/>
                  </a:lnTo>
                  <a:lnTo>
                    <a:pt x="3870" y="3439"/>
                  </a:lnTo>
                  <a:cubicBezTo>
                    <a:pt x="3893" y="3463"/>
                    <a:pt x="3929" y="3463"/>
                    <a:pt x="3941" y="3463"/>
                  </a:cubicBezTo>
                  <a:cubicBezTo>
                    <a:pt x="4001" y="3463"/>
                    <a:pt x="4060" y="3427"/>
                    <a:pt x="4084" y="3367"/>
                  </a:cubicBezTo>
                  <a:cubicBezTo>
                    <a:pt x="4167" y="3296"/>
                    <a:pt x="4132" y="3189"/>
                    <a:pt x="4060" y="3153"/>
                  </a:cubicBezTo>
                  <a:cubicBezTo>
                    <a:pt x="1262" y="1558"/>
                    <a:pt x="3215" y="2653"/>
                    <a:pt x="429" y="1069"/>
                  </a:cubicBezTo>
                  <a:cubicBezTo>
                    <a:pt x="381" y="1034"/>
                    <a:pt x="381" y="962"/>
                    <a:pt x="429" y="950"/>
                  </a:cubicBezTo>
                  <a:lnTo>
                    <a:pt x="1524" y="307"/>
                  </a:lnTo>
                  <a:cubicBezTo>
                    <a:pt x="1607" y="260"/>
                    <a:pt x="1631" y="153"/>
                    <a:pt x="1584" y="81"/>
                  </a:cubicBezTo>
                  <a:cubicBezTo>
                    <a:pt x="1559" y="32"/>
                    <a:pt x="1501" y="0"/>
                    <a:pt x="1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D1117"/>
                </a:solidFill>
                <a:highlight>
                  <a:srgbClr val="0D1117"/>
                </a:highlight>
              </a:endParaRPr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916415" y="3353920"/>
              <a:ext cx="178013" cy="62147"/>
            </a:xfrm>
            <a:custGeom>
              <a:avLst/>
              <a:gdLst/>
              <a:ahLst/>
              <a:cxnLst/>
              <a:rect l="l" t="t" r="r" b="b"/>
              <a:pathLst>
                <a:path w="5597" h="1954" extrusionOk="0">
                  <a:moveTo>
                    <a:pt x="3061" y="0"/>
                  </a:moveTo>
                  <a:cubicBezTo>
                    <a:pt x="2891" y="0"/>
                    <a:pt x="2929" y="33"/>
                    <a:pt x="144" y="1631"/>
                  </a:cubicBezTo>
                  <a:cubicBezTo>
                    <a:pt x="1" y="1727"/>
                    <a:pt x="60" y="1953"/>
                    <a:pt x="239" y="1953"/>
                  </a:cubicBezTo>
                  <a:cubicBezTo>
                    <a:pt x="245" y="1953"/>
                    <a:pt x="249" y="1953"/>
                    <a:pt x="254" y="1953"/>
                  </a:cubicBezTo>
                  <a:cubicBezTo>
                    <a:pt x="317" y="1953"/>
                    <a:pt x="372" y="1901"/>
                    <a:pt x="3049" y="357"/>
                  </a:cubicBezTo>
                  <a:cubicBezTo>
                    <a:pt x="3060" y="350"/>
                    <a:pt x="3067" y="344"/>
                    <a:pt x="3080" y="344"/>
                  </a:cubicBezTo>
                  <a:cubicBezTo>
                    <a:pt x="3151" y="344"/>
                    <a:pt x="3392" y="523"/>
                    <a:pt x="5347" y="1631"/>
                  </a:cubicBezTo>
                  <a:cubicBezTo>
                    <a:pt x="5372" y="1648"/>
                    <a:pt x="5402" y="1656"/>
                    <a:pt x="5431" y="1656"/>
                  </a:cubicBezTo>
                  <a:cubicBezTo>
                    <a:pt x="5485" y="1656"/>
                    <a:pt x="5538" y="1630"/>
                    <a:pt x="5561" y="1584"/>
                  </a:cubicBezTo>
                  <a:cubicBezTo>
                    <a:pt x="5597" y="1488"/>
                    <a:pt x="5561" y="1381"/>
                    <a:pt x="5490" y="1334"/>
                  </a:cubicBezTo>
                  <a:cubicBezTo>
                    <a:pt x="3216" y="48"/>
                    <a:pt x="3263" y="0"/>
                    <a:pt x="3085" y="0"/>
                  </a:cubicBezTo>
                  <a:cubicBezTo>
                    <a:pt x="3076" y="0"/>
                    <a:pt x="3069" y="0"/>
                    <a:pt x="3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D1117"/>
                </a:solidFill>
                <a:highlight>
                  <a:srgbClr val="0D1117"/>
                </a:highlight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920588" y="3416075"/>
              <a:ext cx="245420" cy="233602"/>
            </a:xfrm>
            <a:custGeom>
              <a:avLst/>
              <a:gdLst/>
              <a:ahLst/>
              <a:cxnLst/>
              <a:rect l="l" t="t" r="r" b="b"/>
              <a:pathLst>
                <a:path w="7717" h="7666" extrusionOk="0">
                  <a:moveTo>
                    <a:pt x="6359" y="844"/>
                  </a:moveTo>
                  <a:lnTo>
                    <a:pt x="6359" y="1808"/>
                  </a:lnTo>
                  <a:lnTo>
                    <a:pt x="5359" y="1332"/>
                  </a:lnTo>
                  <a:lnTo>
                    <a:pt x="6359" y="844"/>
                  </a:lnTo>
                  <a:close/>
                  <a:moveTo>
                    <a:pt x="5820" y="0"/>
                  </a:moveTo>
                  <a:cubicBezTo>
                    <a:pt x="5762" y="0"/>
                    <a:pt x="5701" y="33"/>
                    <a:pt x="5668" y="82"/>
                  </a:cubicBezTo>
                  <a:cubicBezTo>
                    <a:pt x="5621" y="153"/>
                    <a:pt x="5656" y="260"/>
                    <a:pt x="5728" y="308"/>
                  </a:cubicBezTo>
                  <a:lnTo>
                    <a:pt x="6144" y="546"/>
                  </a:lnTo>
                  <a:lnTo>
                    <a:pt x="4882" y="1153"/>
                  </a:lnTo>
                  <a:cubicBezTo>
                    <a:pt x="4823" y="1177"/>
                    <a:pt x="4799" y="1237"/>
                    <a:pt x="4799" y="1296"/>
                  </a:cubicBezTo>
                  <a:cubicBezTo>
                    <a:pt x="4799" y="1356"/>
                    <a:pt x="4823" y="1415"/>
                    <a:pt x="4882" y="1451"/>
                  </a:cubicBezTo>
                  <a:lnTo>
                    <a:pt x="6144" y="2058"/>
                  </a:lnTo>
                  <a:cubicBezTo>
                    <a:pt x="5656" y="2344"/>
                    <a:pt x="3204" y="3737"/>
                    <a:pt x="2954" y="3892"/>
                  </a:cubicBezTo>
                  <a:cubicBezTo>
                    <a:pt x="2942" y="3898"/>
                    <a:pt x="2930" y="3901"/>
                    <a:pt x="2916" y="3901"/>
                  </a:cubicBezTo>
                  <a:cubicBezTo>
                    <a:pt x="2903" y="3901"/>
                    <a:pt x="2888" y="3898"/>
                    <a:pt x="2870" y="3892"/>
                  </a:cubicBezTo>
                  <a:lnTo>
                    <a:pt x="2668" y="3773"/>
                  </a:lnTo>
                  <a:cubicBezTo>
                    <a:pt x="2645" y="3758"/>
                    <a:pt x="2619" y="3751"/>
                    <a:pt x="2593" y="3751"/>
                  </a:cubicBezTo>
                  <a:cubicBezTo>
                    <a:pt x="2535" y="3751"/>
                    <a:pt x="2474" y="3783"/>
                    <a:pt x="2442" y="3832"/>
                  </a:cubicBezTo>
                  <a:cubicBezTo>
                    <a:pt x="2394" y="3904"/>
                    <a:pt x="2430" y="4011"/>
                    <a:pt x="2501" y="4058"/>
                  </a:cubicBezTo>
                  <a:lnTo>
                    <a:pt x="2715" y="4177"/>
                  </a:lnTo>
                  <a:cubicBezTo>
                    <a:pt x="2775" y="4201"/>
                    <a:pt x="2846" y="4237"/>
                    <a:pt x="2906" y="4237"/>
                  </a:cubicBezTo>
                  <a:cubicBezTo>
                    <a:pt x="2977" y="4237"/>
                    <a:pt x="3037" y="4213"/>
                    <a:pt x="3096" y="4177"/>
                  </a:cubicBezTo>
                  <a:lnTo>
                    <a:pt x="6299" y="2344"/>
                  </a:lnTo>
                  <a:lnTo>
                    <a:pt x="7180" y="2844"/>
                  </a:lnTo>
                  <a:cubicBezTo>
                    <a:pt x="7299" y="2927"/>
                    <a:pt x="7299" y="3106"/>
                    <a:pt x="7180" y="3165"/>
                  </a:cubicBezTo>
                  <a:cubicBezTo>
                    <a:pt x="4823" y="4499"/>
                    <a:pt x="5823" y="3939"/>
                    <a:pt x="2989" y="5559"/>
                  </a:cubicBezTo>
                  <a:cubicBezTo>
                    <a:pt x="2960" y="5570"/>
                    <a:pt x="2930" y="5576"/>
                    <a:pt x="2900" y="5576"/>
                  </a:cubicBezTo>
                  <a:cubicBezTo>
                    <a:pt x="2870" y="5576"/>
                    <a:pt x="2840" y="5570"/>
                    <a:pt x="2811" y="5559"/>
                  </a:cubicBezTo>
                  <a:lnTo>
                    <a:pt x="275" y="4094"/>
                  </a:lnTo>
                  <a:cubicBezTo>
                    <a:pt x="249" y="4083"/>
                    <a:pt x="222" y="4078"/>
                    <a:pt x="196" y="4078"/>
                  </a:cubicBezTo>
                  <a:cubicBezTo>
                    <a:pt x="137" y="4078"/>
                    <a:pt x="81" y="4104"/>
                    <a:pt x="48" y="4154"/>
                  </a:cubicBezTo>
                  <a:cubicBezTo>
                    <a:pt x="1" y="4237"/>
                    <a:pt x="37" y="4332"/>
                    <a:pt x="108" y="4380"/>
                  </a:cubicBezTo>
                  <a:lnTo>
                    <a:pt x="2656" y="5844"/>
                  </a:lnTo>
                  <a:cubicBezTo>
                    <a:pt x="2727" y="5880"/>
                    <a:pt x="2811" y="5916"/>
                    <a:pt x="2906" y="5916"/>
                  </a:cubicBezTo>
                  <a:cubicBezTo>
                    <a:pt x="2989" y="5916"/>
                    <a:pt x="3085" y="5880"/>
                    <a:pt x="3156" y="5844"/>
                  </a:cubicBezTo>
                  <a:lnTo>
                    <a:pt x="6264" y="4070"/>
                  </a:lnTo>
                  <a:lnTo>
                    <a:pt x="7192" y="4606"/>
                  </a:lnTo>
                  <a:cubicBezTo>
                    <a:pt x="7311" y="4678"/>
                    <a:pt x="7311" y="4856"/>
                    <a:pt x="7192" y="4916"/>
                  </a:cubicBezTo>
                  <a:cubicBezTo>
                    <a:pt x="7097" y="4963"/>
                    <a:pt x="7121" y="4963"/>
                    <a:pt x="3013" y="7309"/>
                  </a:cubicBezTo>
                  <a:cubicBezTo>
                    <a:pt x="2983" y="7327"/>
                    <a:pt x="2954" y="7336"/>
                    <a:pt x="2924" y="7336"/>
                  </a:cubicBezTo>
                  <a:cubicBezTo>
                    <a:pt x="2894" y="7336"/>
                    <a:pt x="2864" y="7327"/>
                    <a:pt x="2835" y="7309"/>
                  </a:cubicBezTo>
                  <a:lnTo>
                    <a:pt x="1942" y="6797"/>
                  </a:lnTo>
                  <a:cubicBezTo>
                    <a:pt x="1913" y="6780"/>
                    <a:pt x="1883" y="6773"/>
                    <a:pt x="1854" y="6773"/>
                  </a:cubicBezTo>
                  <a:cubicBezTo>
                    <a:pt x="1798" y="6773"/>
                    <a:pt x="1747" y="6802"/>
                    <a:pt x="1715" y="6856"/>
                  </a:cubicBezTo>
                  <a:cubicBezTo>
                    <a:pt x="1668" y="6928"/>
                    <a:pt x="1703" y="7035"/>
                    <a:pt x="1775" y="7071"/>
                  </a:cubicBezTo>
                  <a:lnTo>
                    <a:pt x="2668" y="7595"/>
                  </a:lnTo>
                  <a:cubicBezTo>
                    <a:pt x="2739" y="7642"/>
                    <a:pt x="2835" y="7666"/>
                    <a:pt x="2918" y="7666"/>
                  </a:cubicBezTo>
                  <a:cubicBezTo>
                    <a:pt x="3013" y="7666"/>
                    <a:pt x="3096" y="7642"/>
                    <a:pt x="3168" y="7595"/>
                  </a:cubicBezTo>
                  <a:lnTo>
                    <a:pt x="6287" y="5821"/>
                  </a:lnTo>
                  <a:lnTo>
                    <a:pt x="7204" y="6356"/>
                  </a:lnTo>
                  <a:cubicBezTo>
                    <a:pt x="7323" y="6440"/>
                    <a:pt x="7323" y="6618"/>
                    <a:pt x="7204" y="6678"/>
                  </a:cubicBezTo>
                  <a:lnTo>
                    <a:pt x="6430" y="7118"/>
                  </a:lnTo>
                  <a:cubicBezTo>
                    <a:pt x="6287" y="7214"/>
                    <a:pt x="6347" y="7428"/>
                    <a:pt x="6502" y="7428"/>
                  </a:cubicBezTo>
                  <a:cubicBezTo>
                    <a:pt x="6585" y="7428"/>
                    <a:pt x="6549" y="7416"/>
                    <a:pt x="7359" y="6975"/>
                  </a:cubicBezTo>
                  <a:cubicBezTo>
                    <a:pt x="7716" y="6761"/>
                    <a:pt x="7716" y="6273"/>
                    <a:pt x="7383" y="6082"/>
                  </a:cubicBezTo>
                  <a:lnTo>
                    <a:pt x="6621" y="5642"/>
                  </a:lnTo>
                  <a:lnTo>
                    <a:pt x="7371" y="5213"/>
                  </a:lnTo>
                  <a:cubicBezTo>
                    <a:pt x="7538" y="5130"/>
                    <a:pt x="7621" y="4963"/>
                    <a:pt x="7621" y="4773"/>
                  </a:cubicBezTo>
                  <a:cubicBezTo>
                    <a:pt x="7621" y="4594"/>
                    <a:pt x="7538" y="4427"/>
                    <a:pt x="7371" y="4320"/>
                  </a:cubicBezTo>
                  <a:lnTo>
                    <a:pt x="6609" y="3892"/>
                  </a:lnTo>
                  <a:lnTo>
                    <a:pt x="7359" y="3463"/>
                  </a:lnTo>
                  <a:cubicBezTo>
                    <a:pt x="7514" y="3368"/>
                    <a:pt x="7609" y="3201"/>
                    <a:pt x="7609" y="3011"/>
                  </a:cubicBezTo>
                  <a:cubicBezTo>
                    <a:pt x="7609" y="2832"/>
                    <a:pt x="7514" y="2665"/>
                    <a:pt x="7359" y="2570"/>
                  </a:cubicBezTo>
                  <a:lnTo>
                    <a:pt x="6668" y="2165"/>
                  </a:lnTo>
                  <a:cubicBezTo>
                    <a:pt x="6668" y="427"/>
                    <a:pt x="6680" y="510"/>
                    <a:pt x="6621" y="451"/>
                  </a:cubicBezTo>
                  <a:cubicBezTo>
                    <a:pt x="6597" y="403"/>
                    <a:pt x="6609" y="439"/>
                    <a:pt x="5894" y="22"/>
                  </a:cubicBezTo>
                  <a:cubicBezTo>
                    <a:pt x="5872" y="7"/>
                    <a:pt x="5846" y="0"/>
                    <a:pt x="5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D1117"/>
                </a:solidFill>
                <a:highlight>
                  <a:srgbClr val="0D1117"/>
                </a:highlight>
              </a:endParaRPr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986100" y="3642074"/>
              <a:ext cx="129923" cy="63292"/>
            </a:xfrm>
            <a:custGeom>
              <a:avLst/>
              <a:gdLst/>
              <a:ahLst/>
              <a:cxnLst/>
              <a:rect l="l" t="t" r="r" b="b"/>
              <a:pathLst>
                <a:path w="4085" h="1990" extrusionOk="0">
                  <a:moveTo>
                    <a:pt x="3892" y="0"/>
                  </a:moveTo>
                  <a:cubicBezTo>
                    <a:pt x="3864" y="0"/>
                    <a:pt x="3835" y="8"/>
                    <a:pt x="3811" y="25"/>
                  </a:cubicBezTo>
                  <a:lnTo>
                    <a:pt x="965" y="1644"/>
                  </a:lnTo>
                  <a:cubicBezTo>
                    <a:pt x="935" y="1656"/>
                    <a:pt x="906" y="1662"/>
                    <a:pt x="876" y="1662"/>
                  </a:cubicBezTo>
                  <a:cubicBezTo>
                    <a:pt x="846" y="1662"/>
                    <a:pt x="816" y="1656"/>
                    <a:pt x="786" y="1644"/>
                  </a:cubicBezTo>
                  <a:lnTo>
                    <a:pt x="263" y="1346"/>
                  </a:lnTo>
                  <a:cubicBezTo>
                    <a:pt x="240" y="1331"/>
                    <a:pt x="214" y="1325"/>
                    <a:pt x="188" y="1325"/>
                  </a:cubicBezTo>
                  <a:cubicBezTo>
                    <a:pt x="130" y="1325"/>
                    <a:pt x="69" y="1357"/>
                    <a:pt x="36" y="1406"/>
                  </a:cubicBezTo>
                  <a:cubicBezTo>
                    <a:pt x="1" y="1477"/>
                    <a:pt x="24" y="1584"/>
                    <a:pt x="96" y="1632"/>
                  </a:cubicBezTo>
                  <a:cubicBezTo>
                    <a:pt x="572" y="1882"/>
                    <a:pt x="655" y="1989"/>
                    <a:pt x="870" y="1989"/>
                  </a:cubicBezTo>
                  <a:cubicBezTo>
                    <a:pt x="1108" y="1989"/>
                    <a:pt x="965" y="1989"/>
                    <a:pt x="3965" y="287"/>
                  </a:cubicBezTo>
                  <a:cubicBezTo>
                    <a:pt x="4061" y="263"/>
                    <a:pt x="4084" y="156"/>
                    <a:pt x="4025" y="84"/>
                  </a:cubicBezTo>
                  <a:cubicBezTo>
                    <a:pt x="4001" y="29"/>
                    <a:pt x="3947" y="0"/>
                    <a:pt x="38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D1117"/>
                </a:solidFill>
                <a:highlight>
                  <a:srgbClr val="0D1117"/>
                </a:highlight>
              </a:endParaRPr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862283" y="3599678"/>
              <a:ext cx="118696" cy="84156"/>
            </a:xfrm>
            <a:custGeom>
              <a:avLst/>
              <a:gdLst/>
              <a:ahLst/>
              <a:cxnLst/>
              <a:rect l="l" t="t" r="r" b="b"/>
              <a:pathLst>
                <a:path w="3732" h="2646" extrusionOk="0">
                  <a:moveTo>
                    <a:pt x="366" y="1"/>
                  </a:moveTo>
                  <a:cubicBezTo>
                    <a:pt x="332" y="1"/>
                    <a:pt x="299" y="9"/>
                    <a:pt x="274" y="24"/>
                  </a:cubicBezTo>
                  <a:cubicBezTo>
                    <a:pt x="0" y="250"/>
                    <a:pt x="36" y="679"/>
                    <a:pt x="346" y="858"/>
                  </a:cubicBezTo>
                  <a:cubicBezTo>
                    <a:pt x="3352" y="2574"/>
                    <a:pt x="3447" y="2644"/>
                    <a:pt x="3517" y="2644"/>
                  </a:cubicBezTo>
                  <a:cubicBezTo>
                    <a:pt x="3523" y="2644"/>
                    <a:pt x="3529" y="2644"/>
                    <a:pt x="3536" y="2644"/>
                  </a:cubicBezTo>
                  <a:cubicBezTo>
                    <a:pt x="3544" y="2645"/>
                    <a:pt x="3550" y="2645"/>
                    <a:pt x="3557" y="2645"/>
                  </a:cubicBezTo>
                  <a:cubicBezTo>
                    <a:pt x="3685" y="2645"/>
                    <a:pt x="3732" y="2436"/>
                    <a:pt x="3596" y="2346"/>
                  </a:cubicBezTo>
                  <a:lnTo>
                    <a:pt x="500" y="584"/>
                  </a:lnTo>
                  <a:cubicBezTo>
                    <a:pt x="381" y="524"/>
                    <a:pt x="381" y="358"/>
                    <a:pt x="465" y="286"/>
                  </a:cubicBezTo>
                  <a:cubicBezTo>
                    <a:pt x="536" y="227"/>
                    <a:pt x="536" y="119"/>
                    <a:pt x="500" y="60"/>
                  </a:cubicBezTo>
                  <a:cubicBezTo>
                    <a:pt x="465" y="18"/>
                    <a:pt x="414" y="1"/>
                    <a:pt x="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D1117"/>
                </a:solidFill>
                <a:highlight>
                  <a:srgbClr val="0D1117"/>
                </a:highlight>
              </a:endParaRPr>
            </a:p>
          </p:txBody>
        </p:sp>
      </p:grpSp>
      <p:grpSp>
        <p:nvGrpSpPr>
          <p:cNvPr id="91" name="Google Shape;471;p35">
            <a:extLst>
              <a:ext uri="{FF2B5EF4-FFF2-40B4-BE49-F238E27FC236}">
                <a16:creationId xmlns:a16="http://schemas.microsoft.com/office/drawing/2014/main" id="{B72B0F26-01E5-8441-83DB-335E9C47B0CF}"/>
              </a:ext>
            </a:extLst>
          </p:cNvPr>
          <p:cNvGrpSpPr/>
          <p:nvPr/>
        </p:nvGrpSpPr>
        <p:grpSpPr>
          <a:xfrm>
            <a:off x="6227850" y="1877989"/>
            <a:ext cx="350699" cy="373318"/>
            <a:chOff x="3074027" y="1983777"/>
            <a:chExt cx="380604" cy="313854"/>
          </a:xfrm>
        </p:grpSpPr>
        <p:sp>
          <p:nvSpPr>
            <p:cNvPr id="92" name="Google Shape;472;p35">
              <a:extLst>
                <a:ext uri="{FF2B5EF4-FFF2-40B4-BE49-F238E27FC236}">
                  <a16:creationId xmlns:a16="http://schemas.microsoft.com/office/drawing/2014/main" id="{2E854FBE-891F-2B47-859F-7C1A45809496}"/>
                </a:ext>
              </a:extLst>
            </p:cNvPr>
            <p:cNvSpPr/>
            <p:nvPr/>
          </p:nvSpPr>
          <p:spPr>
            <a:xfrm>
              <a:off x="3130608" y="1984886"/>
              <a:ext cx="324023" cy="312745"/>
            </a:xfrm>
            <a:custGeom>
              <a:avLst/>
              <a:gdLst/>
              <a:ahLst/>
              <a:cxnLst/>
              <a:rect l="l" t="t" r="r" b="b"/>
              <a:pathLst>
                <a:path w="10228" h="9872" extrusionOk="0">
                  <a:moveTo>
                    <a:pt x="3918" y="5704"/>
                  </a:moveTo>
                  <a:cubicBezTo>
                    <a:pt x="3941" y="5752"/>
                    <a:pt x="3989" y="5811"/>
                    <a:pt x="4049" y="5847"/>
                  </a:cubicBezTo>
                  <a:cubicBezTo>
                    <a:pt x="4096" y="5895"/>
                    <a:pt x="4156" y="5942"/>
                    <a:pt x="4203" y="5990"/>
                  </a:cubicBezTo>
                  <a:lnTo>
                    <a:pt x="3430" y="6764"/>
                  </a:lnTo>
                  <a:lnTo>
                    <a:pt x="3144" y="6478"/>
                  </a:lnTo>
                  <a:lnTo>
                    <a:pt x="3918" y="5704"/>
                  </a:lnTo>
                  <a:close/>
                  <a:moveTo>
                    <a:pt x="6466" y="1"/>
                  </a:moveTo>
                  <a:cubicBezTo>
                    <a:pt x="5537" y="1"/>
                    <a:pt x="4692" y="358"/>
                    <a:pt x="4037" y="1001"/>
                  </a:cubicBezTo>
                  <a:cubicBezTo>
                    <a:pt x="3394" y="1644"/>
                    <a:pt x="3037" y="2501"/>
                    <a:pt x="3037" y="3430"/>
                  </a:cubicBezTo>
                  <a:cubicBezTo>
                    <a:pt x="3037" y="4156"/>
                    <a:pt x="3263" y="4859"/>
                    <a:pt x="3691" y="5430"/>
                  </a:cubicBezTo>
                  <a:lnTo>
                    <a:pt x="2894" y="6240"/>
                  </a:lnTo>
                  <a:lnTo>
                    <a:pt x="2846" y="6192"/>
                  </a:lnTo>
                  <a:cubicBezTo>
                    <a:pt x="2816" y="6162"/>
                    <a:pt x="2772" y="6148"/>
                    <a:pt x="2727" y="6148"/>
                  </a:cubicBezTo>
                  <a:cubicBezTo>
                    <a:pt x="2682" y="6148"/>
                    <a:pt x="2638" y="6162"/>
                    <a:pt x="2608" y="6192"/>
                  </a:cubicBezTo>
                  <a:lnTo>
                    <a:pt x="1501" y="7288"/>
                  </a:lnTo>
                  <a:cubicBezTo>
                    <a:pt x="1441" y="7347"/>
                    <a:pt x="1441" y="7466"/>
                    <a:pt x="1501" y="7538"/>
                  </a:cubicBezTo>
                  <a:cubicBezTo>
                    <a:pt x="1530" y="7561"/>
                    <a:pt x="1575" y="7573"/>
                    <a:pt x="1620" y="7573"/>
                  </a:cubicBezTo>
                  <a:cubicBezTo>
                    <a:pt x="1664" y="7573"/>
                    <a:pt x="1709" y="7561"/>
                    <a:pt x="1739" y="7538"/>
                  </a:cubicBezTo>
                  <a:lnTo>
                    <a:pt x="2727" y="6549"/>
                  </a:lnTo>
                  <a:lnTo>
                    <a:pt x="2775" y="6597"/>
                  </a:lnTo>
                  <a:lnTo>
                    <a:pt x="3287" y="7121"/>
                  </a:lnTo>
                  <a:lnTo>
                    <a:pt x="3334" y="7157"/>
                  </a:lnTo>
                  <a:lnTo>
                    <a:pt x="1048" y="9455"/>
                  </a:lnTo>
                  <a:lnTo>
                    <a:pt x="417" y="8824"/>
                  </a:lnTo>
                  <a:lnTo>
                    <a:pt x="1251" y="7990"/>
                  </a:lnTo>
                  <a:cubicBezTo>
                    <a:pt x="1310" y="7931"/>
                    <a:pt x="1310" y="7811"/>
                    <a:pt x="1251" y="7752"/>
                  </a:cubicBezTo>
                  <a:cubicBezTo>
                    <a:pt x="1221" y="7722"/>
                    <a:pt x="1176" y="7707"/>
                    <a:pt x="1132" y="7707"/>
                  </a:cubicBezTo>
                  <a:cubicBezTo>
                    <a:pt x="1087" y="7707"/>
                    <a:pt x="1042" y="7722"/>
                    <a:pt x="1013" y="7752"/>
                  </a:cubicBezTo>
                  <a:lnTo>
                    <a:pt x="48" y="8716"/>
                  </a:lnTo>
                  <a:cubicBezTo>
                    <a:pt x="12" y="8752"/>
                    <a:pt x="1" y="8800"/>
                    <a:pt x="1" y="8835"/>
                  </a:cubicBezTo>
                  <a:cubicBezTo>
                    <a:pt x="1" y="8883"/>
                    <a:pt x="12" y="8931"/>
                    <a:pt x="48" y="8954"/>
                  </a:cubicBezTo>
                  <a:lnTo>
                    <a:pt x="905" y="9824"/>
                  </a:lnTo>
                  <a:cubicBezTo>
                    <a:pt x="941" y="9847"/>
                    <a:pt x="989" y="9871"/>
                    <a:pt x="1024" y="9871"/>
                  </a:cubicBezTo>
                  <a:cubicBezTo>
                    <a:pt x="1072" y="9871"/>
                    <a:pt x="1120" y="9847"/>
                    <a:pt x="1144" y="9824"/>
                  </a:cubicBezTo>
                  <a:lnTo>
                    <a:pt x="3691" y="7276"/>
                  </a:lnTo>
                  <a:cubicBezTo>
                    <a:pt x="3727" y="7252"/>
                    <a:pt x="3739" y="7204"/>
                    <a:pt x="3739" y="7157"/>
                  </a:cubicBezTo>
                  <a:cubicBezTo>
                    <a:pt x="3739" y="7109"/>
                    <a:pt x="3715" y="7073"/>
                    <a:pt x="3691" y="7038"/>
                  </a:cubicBezTo>
                  <a:lnTo>
                    <a:pt x="3644" y="6990"/>
                  </a:lnTo>
                  <a:lnTo>
                    <a:pt x="4453" y="6192"/>
                  </a:lnTo>
                  <a:cubicBezTo>
                    <a:pt x="4942" y="6549"/>
                    <a:pt x="5537" y="6776"/>
                    <a:pt x="6144" y="6835"/>
                  </a:cubicBezTo>
                  <a:lnTo>
                    <a:pt x="6168" y="6835"/>
                  </a:lnTo>
                  <a:cubicBezTo>
                    <a:pt x="6251" y="6835"/>
                    <a:pt x="6323" y="6776"/>
                    <a:pt x="6323" y="6680"/>
                  </a:cubicBezTo>
                  <a:cubicBezTo>
                    <a:pt x="6347" y="6597"/>
                    <a:pt x="6263" y="6502"/>
                    <a:pt x="6180" y="6502"/>
                  </a:cubicBezTo>
                  <a:cubicBezTo>
                    <a:pt x="5465" y="6442"/>
                    <a:pt x="4799" y="6121"/>
                    <a:pt x="4287" y="5609"/>
                  </a:cubicBezTo>
                  <a:cubicBezTo>
                    <a:pt x="4192" y="5525"/>
                    <a:pt x="4120" y="5430"/>
                    <a:pt x="4049" y="5347"/>
                  </a:cubicBezTo>
                  <a:cubicBezTo>
                    <a:pt x="3620" y="4787"/>
                    <a:pt x="3382" y="4132"/>
                    <a:pt x="3382" y="3418"/>
                  </a:cubicBezTo>
                  <a:cubicBezTo>
                    <a:pt x="3382" y="2608"/>
                    <a:pt x="3703" y="1835"/>
                    <a:pt x="4287" y="1239"/>
                  </a:cubicBezTo>
                  <a:cubicBezTo>
                    <a:pt x="4870" y="656"/>
                    <a:pt x="5644" y="322"/>
                    <a:pt x="6478" y="322"/>
                  </a:cubicBezTo>
                  <a:cubicBezTo>
                    <a:pt x="7299" y="322"/>
                    <a:pt x="8073" y="656"/>
                    <a:pt x="8668" y="1239"/>
                  </a:cubicBezTo>
                  <a:cubicBezTo>
                    <a:pt x="9871" y="2442"/>
                    <a:pt x="9871" y="4394"/>
                    <a:pt x="8668" y="5597"/>
                  </a:cubicBezTo>
                  <a:cubicBezTo>
                    <a:pt x="8156" y="6097"/>
                    <a:pt x="7537" y="6395"/>
                    <a:pt x="6835" y="6478"/>
                  </a:cubicBezTo>
                  <a:cubicBezTo>
                    <a:pt x="6739" y="6490"/>
                    <a:pt x="6668" y="6561"/>
                    <a:pt x="6680" y="6668"/>
                  </a:cubicBezTo>
                  <a:cubicBezTo>
                    <a:pt x="6702" y="6757"/>
                    <a:pt x="6765" y="6825"/>
                    <a:pt x="6859" y="6825"/>
                  </a:cubicBezTo>
                  <a:cubicBezTo>
                    <a:pt x="6867" y="6825"/>
                    <a:pt x="6874" y="6824"/>
                    <a:pt x="6882" y="6823"/>
                  </a:cubicBezTo>
                  <a:cubicBezTo>
                    <a:pt x="7656" y="6728"/>
                    <a:pt x="8371" y="6383"/>
                    <a:pt x="8918" y="5835"/>
                  </a:cubicBezTo>
                  <a:cubicBezTo>
                    <a:pt x="10228" y="4513"/>
                    <a:pt x="10228" y="2335"/>
                    <a:pt x="8883" y="1001"/>
                  </a:cubicBezTo>
                  <a:cubicBezTo>
                    <a:pt x="8252" y="358"/>
                    <a:pt x="7382" y="1"/>
                    <a:pt x="646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73;p35">
              <a:extLst>
                <a:ext uri="{FF2B5EF4-FFF2-40B4-BE49-F238E27FC236}">
                  <a16:creationId xmlns:a16="http://schemas.microsoft.com/office/drawing/2014/main" id="{58E9C27C-58D1-5F4C-A566-FB2373BA59FE}"/>
                </a:ext>
              </a:extLst>
            </p:cNvPr>
            <p:cNvSpPr/>
            <p:nvPr/>
          </p:nvSpPr>
          <p:spPr>
            <a:xfrm>
              <a:off x="3243008" y="2008678"/>
              <a:ext cx="185613" cy="169741"/>
            </a:xfrm>
            <a:custGeom>
              <a:avLst/>
              <a:gdLst/>
              <a:ahLst/>
              <a:cxnLst/>
              <a:rect l="l" t="t" r="r" b="b"/>
              <a:pathLst>
                <a:path w="5859" h="5358" extrusionOk="0">
                  <a:moveTo>
                    <a:pt x="2918" y="333"/>
                  </a:moveTo>
                  <a:cubicBezTo>
                    <a:pt x="3513" y="333"/>
                    <a:pt x="4108" y="560"/>
                    <a:pt x="4561" y="1024"/>
                  </a:cubicBezTo>
                  <a:cubicBezTo>
                    <a:pt x="5489" y="1929"/>
                    <a:pt x="5489" y="3417"/>
                    <a:pt x="4561" y="4322"/>
                  </a:cubicBezTo>
                  <a:cubicBezTo>
                    <a:pt x="4108" y="4780"/>
                    <a:pt x="3510" y="5010"/>
                    <a:pt x="2912" y="5010"/>
                  </a:cubicBezTo>
                  <a:cubicBezTo>
                    <a:pt x="2313" y="5010"/>
                    <a:pt x="1715" y="4780"/>
                    <a:pt x="1263" y="4322"/>
                  </a:cubicBezTo>
                  <a:cubicBezTo>
                    <a:pt x="346" y="3417"/>
                    <a:pt x="346" y="1929"/>
                    <a:pt x="1263" y="1024"/>
                  </a:cubicBezTo>
                  <a:cubicBezTo>
                    <a:pt x="1727" y="560"/>
                    <a:pt x="2322" y="333"/>
                    <a:pt x="2918" y="333"/>
                  </a:cubicBezTo>
                  <a:close/>
                  <a:moveTo>
                    <a:pt x="2930" y="0"/>
                  </a:moveTo>
                  <a:cubicBezTo>
                    <a:pt x="2245" y="0"/>
                    <a:pt x="1560" y="262"/>
                    <a:pt x="1036" y="786"/>
                  </a:cubicBezTo>
                  <a:cubicBezTo>
                    <a:pt x="1" y="1822"/>
                    <a:pt x="1" y="3524"/>
                    <a:pt x="1036" y="4560"/>
                  </a:cubicBezTo>
                  <a:cubicBezTo>
                    <a:pt x="1560" y="5084"/>
                    <a:pt x="2239" y="5358"/>
                    <a:pt x="2930" y="5358"/>
                  </a:cubicBezTo>
                  <a:cubicBezTo>
                    <a:pt x="3608" y="5358"/>
                    <a:pt x="4299" y="5084"/>
                    <a:pt x="4823" y="4560"/>
                  </a:cubicBezTo>
                  <a:cubicBezTo>
                    <a:pt x="5858" y="3524"/>
                    <a:pt x="5858" y="1822"/>
                    <a:pt x="4823" y="786"/>
                  </a:cubicBezTo>
                  <a:cubicBezTo>
                    <a:pt x="4299" y="262"/>
                    <a:pt x="3614" y="0"/>
                    <a:pt x="29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474;p35">
              <a:extLst>
                <a:ext uri="{FF2B5EF4-FFF2-40B4-BE49-F238E27FC236}">
                  <a16:creationId xmlns:a16="http://schemas.microsoft.com/office/drawing/2014/main" id="{C79B60A5-68C8-1F4F-9238-52AB7B646261}"/>
                </a:ext>
              </a:extLst>
            </p:cNvPr>
            <p:cNvSpPr/>
            <p:nvPr/>
          </p:nvSpPr>
          <p:spPr>
            <a:xfrm>
              <a:off x="3074027" y="1983777"/>
              <a:ext cx="155802" cy="163342"/>
            </a:xfrm>
            <a:custGeom>
              <a:avLst/>
              <a:gdLst/>
              <a:ahLst/>
              <a:cxnLst/>
              <a:rect l="l" t="t" r="r" b="b"/>
              <a:pathLst>
                <a:path w="4918" h="5156" extrusionOk="0">
                  <a:moveTo>
                    <a:pt x="2370" y="0"/>
                  </a:moveTo>
                  <a:cubicBezTo>
                    <a:pt x="1917" y="24"/>
                    <a:pt x="1489" y="155"/>
                    <a:pt x="1120" y="405"/>
                  </a:cubicBezTo>
                  <a:cubicBezTo>
                    <a:pt x="596" y="750"/>
                    <a:pt x="239" y="1286"/>
                    <a:pt x="120" y="1893"/>
                  </a:cubicBezTo>
                  <a:cubicBezTo>
                    <a:pt x="1" y="2501"/>
                    <a:pt x="120" y="3132"/>
                    <a:pt x="477" y="3655"/>
                  </a:cubicBezTo>
                  <a:cubicBezTo>
                    <a:pt x="913" y="4319"/>
                    <a:pt x="1643" y="4696"/>
                    <a:pt x="2409" y="4696"/>
                  </a:cubicBezTo>
                  <a:cubicBezTo>
                    <a:pt x="2605" y="4696"/>
                    <a:pt x="2804" y="4671"/>
                    <a:pt x="3001" y="4620"/>
                  </a:cubicBezTo>
                  <a:lnTo>
                    <a:pt x="4108" y="5144"/>
                  </a:lnTo>
                  <a:cubicBezTo>
                    <a:pt x="4132" y="5156"/>
                    <a:pt x="4156" y="5156"/>
                    <a:pt x="4180" y="5156"/>
                  </a:cubicBezTo>
                  <a:cubicBezTo>
                    <a:pt x="4215" y="5156"/>
                    <a:pt x="4239" y="5144"/>
                    <a:pt x="4275" y="5120"/>
                  </a:cubicBezTo>
                  <a:cubicBezTo>
                    <a:pt x="4311" y="5096"/>
                    <a:pt x="4346" y="5037"/>
                    <a:pt x="4346" y="4977"/>
                  </a:cubicBezTo>
                  <a:lnTo>
                    <a:pt x="4287" y="3751"/>
                  </a:lnTo>
                  <a:cubicBezTo>
                    <a:pt x="4882" y="2989"/>
                    <a:pt x="4918" y="1893"/>
                    <a:pt x="4358" y="1084"/>
                  </a:cubicBezTo>
                  <a:cubicBezTo>
                    <a:pt x="4061" y="631"/>
                    <a:pt x="3608" y="286"/>
                    <a:pt x="3084" y="143"/>
                  </a:cubicBezTo>
                  <a:cubicBezTo>
                    <a:pt x="3065" y="136"/>
                    <a:pt x="3047" y="133"/>
                    <a:pt x="3029" y="133"/>
                  </a:cubicBezTo>
                  <a:cubicBezTo>
                    <a:pt x="2958" y="133"/>
                    <a:pt x="2899" y="186"/>
                    <a:pt x="2870" y="262"/>
                  </a:cubicBezTo>
                  <a:cubicBezTo>
                    <a:pt x="2846" y="346"/>
                    <a:pt x="2906" y="441"/>
                    <a:pt x="2989" y="465"/>
                  </a:cubicBezTo>
                  <a:cubicBezTo>
                    <a:pt x="3441" y="607"/>
                    <a:pt x="3822" y="881"/>
                    <a:pt x="4096" y="1274"/>
                  </a:cubicBezTo>
                  <a:cubicBezTo>
                    <a:pt x="4584" y="2001"/>
                    <a:pt x="4537" y="2941"/>
                    <a:pt x="4001" y="3620"/>
                  </a:cubicBezTo>
                  <a:cubicBezTo>
                    <a:pt x="3977" y="3655"/>
                    <a:pt x="3965" y="3703"/>
                    <a:pt x="3977" y="3739"/>
                  </a:cubicBezTo>
                  <a:lnTo>
                    <a:pt x="4013" y="4739"/>
                  </a:lnTo>
                  <a:lnTo>
                    <a:pt x="3108" y="4310"/>
                  </a:lnTo>
                  <a:cubicBezTo>
                    <a:pt x="3084" y="4298"/>
                    <a:pt x="3037" y="4298"/>
                    <a:pt x="2989" y="4298"/>
                  </a:cubicBezTo>
                  <a:cubicBezTo>
                    <a:pt x="2810" y="4346"/>
                    <a:pt x="2620" y="4370"/>
                    <a:pt x="2441" y="4370"/>
                  </a:cubicBezTo>
                  <a:cubicBezTo>
                    <a:pt x="1787" y="4370"/>
                    <a:pt x="1155" y="4036"/>
                    <a:pt x="774" y="3477"/>
                  </a:cubicBezTo>
                  <a:cubicBezTo>
                    <a:pt x="477" y="3024"/>
                    <a:pt x="370" y="2489"/>
                    <a:pt x="477" y="1965"/>
                  </a:cubicBezTo>
                  <a:cubicBezTo>
                    <a:pt x="584" y="1453"/>
                    <a:pt x="882" y="988"/>
                    <a:pt x="1322" y="691"/>
                  </a:cubicBezTo>
                  <a:cubicBezTo>
                    <a:pt x="1632" y="477"/>
                    <a:pt x="2013" y="357"/>
                    <a:pt x="2382" y="346"/>
                  </a:cubicBezTo>
                  <a:cubicBezTo>
                    <a:pt x="2465" y="346"/>
                    <a:pt x="2549" y="274"/>
                    <a:pt x="2549" y="167"/>
                  </a:cubicBezTo>
                  <a:cubicBezTo>
                    <a:pt x="2549" y="84"/>
                    <a:pt x="2465" y="0"/>
                    <a:pt x="23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75;p35">
              <a:extLst>
                <a:ext uri="{FF2B5EF4-FFF2-40B4-BE49-F238E27FC236}">
                  <a16:creationId xmlns:a16="http://schemas.microsoft.com/office/drawing/2014/main" id="{C751AD1A-715D-AD4D-B3AC-AE1107BF81AF}"/>
                </a:ext>
              </a:extLst>
            </p:cNvPr>
            <p:cNvSpPr/>
            <p:nvPr/>
          </p:nvSpPr>
          <p:spPr>
            <a:xfrm>
              <a:off x="3135518" y="2038077"/>
              <a:ext cx="28322" cy="54363"/>
            </a:xfrm>
            <a:custGeom>
              <a:avLst/>
              <a:gdLst/>
              <a:ahLst/>
              <a:cxnLst/>
              <a:rect l="l" t="t" r="r" b="b"/>
              <a:pathLst>
                <a:path w="894" h="1716" extrusionOk="0">
                  <a:moveTo>
                    <a:pt x="179" y="1"/>
                  </a:moveTo>
                  <a:cubicBezTo>
                    <a:pt x="84" y="1"/>
                    <a:pt x="12" y="84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10" y="1715"/>
                    <a:pt x="893" y="1644"/>
                    <a:pt x="893" y="1549"/>
                  </a:cubicBezTo>
                  <a:cubicBezTo>
                    <a:pt x="893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7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76;p35">
              <a:extLst>
                <a:ext uri="{FF2B5EF4-FFF2-40B4-BE49-F238E27FC236}">
                  <a16:creationId xmlns:a16="http://schemas.microsoft.com/office/drawing/2014/main" id="{FCDD52F0-1A26-8E46-B9D6-7D1AF28DFEDC}"/>
                </a:ext>
              </a:extLst>
            </p:cNvPr>
            <p:cNvSpPr/>
            <p:nvPr/>
          </p:nvSpPr>
          <p:spPr>
            <a:xfrm>
              <a:off x="3138908" y="2021096"/>
              <a:ext cx="16252" cy="16252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62" y="1"/>
                  </a:moveTo>
                  <a:cubicBezTo>
                    <a:pt x="131" y="1"/>
                    <a:pt x="0" y="120"/>
                    <a:pt x="0" y="263"/>
                  </a:cubicBezTo>
                  <a:cubicBezTo>
                    <a:pt x="0" y="394"/>
                    <a:pt x="120" y="513"/>
                    <a:pt x="262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>
            <a:spLocks noGrp="1"/>
          </p:cNvSpPr>
          <p:nvPr>
            <p:ph type="title"/>
          </p:nvPr>
        </p:nvSpPr>
        <p:spPr>
          <a:xfrm>
            <a:off x="3587450" y="445025"/>
            <a:ext cx="161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grpSp>
        <p:nvGrpSpPr>
          <p:cNvPr id="333" name="Google Shape;333;p32"/>
          <p:cNvGrpSpPr/>
          <p:nvPr/>
        </p:nvGrpSpPr>
        <p:grpSpPr>
          <a:xfrm rot="10800000">
            <a:off x="4846255" y="177716"/>
            <a:ext cx="1393920" cy="920170"/>
            <a:chOff x="3463225" y="1863975"/>
            <a:chExt cx="1899850" cy="1254150"/>
          </a:xfrm>
        </p:grpSpPr>
        <p:sp>
          <p:nvSpPr>
            <p:cNvPr id="334" name="Google Shape;334;p32"/>
            <p:cNvSpPr/>
            <p:nvPr/>
          </p:nvSpPr>
          <p:spPr>
            <a:xfrm>
              <a:off x="3463225" y="1863975"/>
              <a:ext cx="1014900" cy="1254150"/>
            </a:xfrm>
            <a:custGeom>
              <a:avLst/>
              <a:gdLst/>
              <a:ahLst/>
              <a:cxnLst/>
              <a:rect l="l" t="t" r="r" b="b"/>
              <a:pathLst>
                <a:path w="40596" h="50166" extrusionOk="0">
                  <a:moveTo>
                    <a:pt x="25170" y="5683"/>
                  </a:moveTo>
                  <a:lnTo>
                    <a:pt x="25170" y="5683"/>
                  </a:lnTo>
                  <a:cubicBezTo>
                    <a:pt x="24515" y="6790"/>
                    <a:pt x="23979" y="7981"/>
                    <a:pt x="23515" y="9183"/>
                  </a:cubicBezTo>
                  <a:cubicBezTo>
                    <a:pt x="23551" y="8826"/>
                    <a:pt x="23587" y="8469"/>
                    <a:pt x="23622" y="8112"/>
                  </a:cubicBezTo>
                  <a:cubicBezTo>
                    <a:pt x="23646" y="7838"/>
                    <a:pt x="23527" y="7647"/>
                    <a:pt x="23348" y="7516"/>
                  </a:cubicBezTo>
                  <a:cubicBezTo>
                    <a:pt x="23944" y="6873"/>
                    <a:pt x="24563" y="6266"/>
                    <a:pt x="25170" y="5683"/>
                  </a:cubicBezTo>
                  <a:close/>
                  <a:moveTo>
                    <a:pt x="19503" y="12386"/>
                  </a:moveTo>
                  <a:lnTo>
                    <a:pt x="19503" y="12386"/>
                  </a:lnTo>
                  <a:cubicBezTo>
                    <a:pt x="18503" y="14529"/>
                    <a:pt x="17669" y="16756"/>
                    <a:pt x="17038" y="19018"/>
                  </a:cubicBezTo>
                  <a:cubicBezTo>
                    <a:pt x="16979" y="18887"/>
                    <a:pt x="16859" y="18792"/>
                    <a:pt x="16729" y="18780"/>
                  </a:cubicBezTo>
                  <a:cubicBezTo>
                    <a:pt x="16740" y="18661"/>
                    <a:pt x="16740" y="18530"/>
                    <a:pt x="16764" y="18411"/>
                  </a:cubicBezTo>
                  <a:cubicBezTo>
                    <a:pt x="16788" y="18101"/>
                    <a:pt x="16621" y="17863"/>
                    <a:pt x="16407" y="17708"/>
                  </a:cubicBezTo>
                  <a:cubicBezTo>
                    <a:pt x="17312" y="15863"/>
                    <a:pt x="18348" y="14077"/>
                    <a:pt x="19503" y="12386"/>
                  </a:cubicBezTo>
                  <a:close/>
                  <a:moveTo>
                    <a:pt x="21527" y="16113"/>
                  </a:moveTo>
                  <a:lnTo>
                    <a:pt x="21527" y="16113"/>
                  </a:lnTo>
                  <a:cubicBezTo>
                    <a:pt x="21467" y="19030"/>
                    <a:pt x="21598" y="21970"/>
                    <a:pt x="22098" y="24780"/>
                  </a:cubicBezTo>
                  <a:cubicBezTo>
                    <a:pt x="22039" y="24780"/>
                    <a:pt x="21967" y="24792"/>
                    <a:pt x="21908" y="24792"/>
                  </a:cubicBezTo>
                  <a:cubicBezTo>
                    <a:pt x="21312" y="23316"/>
                    <a:pt x="20824" y="21792"/>
                    <a:pt x="20419" y="20208"/>
                  </a:cubicBezTo>
                  <a:cubicBezTo>
                    <a:pt x="20765" y="18851"/>
                    <a:pt x="21134" y="17482"/>
                    <a:pt x="21527" y="16113"/>
                  </a:cubicBezTo>
                  <a:close/>
                  <a:moveTo>
                    <a:pt x="20038" y="21875"/>
                  </a:moveTo>
                  <a:cubicBezTo>
                    <a:pt x="20288" y="22923"/>
                    <a:pt x="20598" y="23935"/>
                    <a:pt x="20943" y="24923"/>
                  </a:cubicBezTo>
                  <a:cubicBezTo>
                    <a:pt x="20408" y="25030"/>
                    <a:pt x="19884" y="25197"/>
                    <a:pt x="19360" y="25423"/>
                  </a:cubicBezTo>
                  <a:cubicBezTo>
                    <a:pt x="19526" y="24245"/>
                    <a:pt x="19765" y="23054"/>
                    <a:pt x="20038" y="21875"/>
                  </a:cubicBezTo>
                  <a:close/>
                  <a:moveTo>
                    <a:pt x="21205" y="11398"/>
                  </a:moveTo>
                  <a:lnTo>
                    <a:pt x="21205" y="11398"/>
                  </a:lnTo>
                  <a:cubicBezTo>
                    <a:pt x="19860" y="16553"/>
                    <a:pt x="18288" y="21506"/>
                    <a:pt x="17776" y="26340"/>
                  </a:cubicBezTo>
                  <a:cubicBezTo>
                    <a:pt x="17657" y="26435"/>
                    <a:pt x="17550" y="26531"/>
                    <a:pt x="17443" y="26626"/>
                  </a:cubicBezTo>
                  <a:cubicBezTo>
                    <a:pt x="17491" y="21482"/>
                    <a:pt x="19050" y="16208"/>
                    <a:pt x="21205" y="11398"/>
                  </a:cubicBezTo>
                  <a:close/>
                  <a:moveTo>
                    <a:pt x="14764" y="23292"/>
                  </a:moveTo>
                  <a:lnTo>
                    <a:pt x="14764" y="23292"/>
                  </a:lnTo>
                  <a:cubicBezTo>
                    <a:pt x="14704" y="24983"/>
                    <a:pt x="14740" y="26697"/>
                    <a:pt x="14859" y="28364"/>
                  </a:cubicBezTo>
                  <a:cubicBezTo>
                    <a:pt x="14824" y="28281"/>
                    <a:pt x="14776" y="28197"/>
                    <a:pt x="14740" y="28102"/>
                  </a:cubicBezTo>
                  <a:cubicBezTo>
                    <a:pt x="14666" y="27944"/>
                    <a:pt x="14517" y="27860"/>
                    <a:pt x="14376" y="27860"/>
                  </a:cubicBezTo>
                  <a:cubicBezTo>
                    <a:pt x="14358" y="27860"/>
                    <a:pt x="14341" y="27861"/>
                    <a:pt x="14323" y="27864"/>
                  </a:cubicBezTo>
                  <a:cubicBezTo>
                    <a:pt x="14157" y="26531"/>
                    <a:pt x="14216" y="25185"/>
                    <a:pt x="14585" y="23840"/>
                  </a:cubicBezTo>
                  <a:cubicBezTo>
                    <a:pt x="14645" y="23661"/>
                    <a:pt x="14704" y="23471"/>
                    <a:pt x="14764" y="23292"/>
                  </a:cubicBezTo>
                  <a:close/>
                  <a:moveTo>
                    <a:pt x="21551" y="26566"/>
                  </a:moveTo>
                  <a:cubicBezTo>
                    <a:pt x="21670" y="26876"/>
                    <a:pt x="21824" y="27185"/>
                    <a:pt x="21943" y="27507"/>
                  </a:cubicBezTo>
                  <a:cubicBezTo>
                    <a:pt x="20836" y="27638"/>
                    <a:pt x="19884" y="28126"/>
                    <a:pt x="19229" y="29138"/>
                  </a:cubicBezTo>
                  <a:cubicBezTo>
                    <a:pt x="19705" y="27638"/>
                    <a:pt x="20479" y="26792"/>
                    <a:pt x="21551" y="26566"/>
                  </a:cubicBezTo>
                  <a:close/>
                  <a:moveTo>
                    <a:pt x="25896" y="25507"/>
                  </a:moveTo>
                  <a:lnTo>
                    <a:pt x="25896" y="25507"/>
                  </a:lnTo>
                  <a:cubicBezTo>
                    <a:pt x="29123" y="25911"/>
                    <a:pt x="32135" y="27483"/>
                    <a:pt x="34171" y="29793"/>
                  </a:cubicBezTo>
                  <a:cubicBezTo>
                    <a:pt x="33826" y="29555"/>
                    <a:pt x="33469" y="29364"/>
                    <a:pt x="33100" y="29233"/>
                  </a:cubicBezTo>
                  <a:cubicBezTo>
                    <a:pt x="33040" y="29209"/>
                    <a:pt x="32992" y="29198"/>
                    <a:pt x="32933" y="29198"/>
                  </a:cubicBezTo>
                  <a:cubicBezTo>
                    <a:pt x="31707" y="28364"/>
                    <a:pt x="30337" y="27721"/>
                    <a:pt x="28944" y="27340"/>
                  </a:cubicBezTo>
                  <a:cubicBezTo>
                    <a:pt x="27992" y="26578"/>
                    <a:pt x="26968" y="25959"/>
                    <a:pt x="25896" y="25507"/>
                  </a:cubicBezTo>
                  <a:close/>
                  <a:moveTo>
                    <a:pt x="28825" y="29364"/>
                  </a:moveTo>
                  <a:cubicBezTo>
                    <a:pt x="29563" y="30019"/>
                    <a:pt x="30302" y="30864"/>
                    <a:pt x="30945" y="31817"/>
                  </a:cubicBezTo>
                  <a:cubicBezTo>
                    <a:pt x="30075" y="30936"/>
                    <a:pt x="29123" y="30150"/>
                    <a:pt x="28135" y="29495"/>
                  </a:cubicBezTo>
                  <a:cubicBezTo>
                    <a:pt x="28349" y="29436"/>
                    <a:pt x="28587" y="29388"/>
                    <a:pt x="28825" y="29364"/>
                  </a:cubicBezTo>
                  <a:close/>
                  <a:moveTo>
                    <a:pt x="28147" y="31019"/>
                  </a:moveTo>
                  <a:lnTo>
                    <a:pt x="28147" y="31019"/>
                  </a:lnTo>
                  <a:cubicBezTo>
                    <a:pt x="28540" y="31329"/>
                    <a:pt x="28932" y="31686"/>
                    <a:pt x="29325" y="32115"/>
                  </a:cubicBezTo>
                  <a:cubicBezTo>
                    <a:pt x="30659" y="33400"/>
                    <a:pt x="31671" y="34889"/>
                    <a:pt x="32373" y="36567"/>
                  </a:cubicBezTo>
                  <a:cubicBezTo>
                    <a:pt x="31087" y="34615"/>
                    <a:pt x="29683" y="32805"/>
                    <a:pt x="28147" y="31019"/>
                  </a:cubicBezTo>
                  <a:close/>
                  <a:moveTo>
                    <a:pt x="26611" y="30138"/>
                  </a:moveTo>
                  <a:cubicBezTo>
                    <a:pt x="26718" y="30186"/>
                    <a:pt x="26825" y="30221"/>
                    <a:pt x="26908" y="30269"/>
                  </a:cubicBezTo>
                  <a:cubicBezTo>
                    <a:pt x="26670" y="30448"/>
                    <a:pt x="26539" y="30805"/>
                    <a:pt x="26789" y="31103"/>
                  </a:cubicBezTo>
                  <a:cubicBezTo>
                    <a:pt x="28397" y="33055"/>
                    <a:pt x="29778" y="35043"/>
                    <a:pt x="31076" y="37151"/>
                  </a:cubicBezTo>
                  <a:cubicBezTo>
                    <a:pt x="30790" y="36948"/>
                    <a:pt x="30528" y="36758"/>
                    <a:pt x="30254" y="36556"/>
                  </a:cubicBezTo>
                  <a:cubicBezTo>
                    <a:pt x="29218" y="34210"/>
                    <a:pt x="27468" y="31888"/>
                    <a:pt x="25706" y="30793"/>
                  </a:cubicBezTo>
                  <a:cubicBezTo>
                    <a:pt x="25992" y="30543"/>
                    <a:pt x="26301" y="30329"/>
                    <a:pt x="26611" y="30138"/>
                  </a:cubicBezTo>
                  <a:close/>
                  <a:moveTo>
                    <a:pt x="20693" y="30864"/>
                  </a:moveTo>
                  <a:cubicBezTo>
                    <a:pt x="20515" y="31567"/>
                    <a:pt x="20431" y="32365"/>
                    <a:pt x="20467" y="33293"/>
                  </a:cubicBezTo>
                  <a:cubicBezTo>
                    <a:pt x="20539" y="34686"/>
                    <a:pt x="21146" y="36294"/>
                    <a:pt x="22074" y="37818"/>
                  </a:cubicBezTo>
                  <a:cubicBezTo>
                    <a:pt x="21622" y="37449"/>
                    <a:pt x="21193" y="37056"/>
                    <a:pt x="20789" y="36663"/>
                  </a:cubicBezTo>
                  <a:cubicBezTo>
                    <a:pt x="19919" y="34984"/>
                    <a:pt x="19646" y="33174"/>
                    <a:pt x="20003" y="31222"/>
                  </a:cubicBezTo>
                  <a:cubicBezTo>
                    <a:pt x="20241" y="31091"/>
                    <a:pt x="20467" y="30983"/>
                    <a:pt x="20693" y="30864"/>
                  </a:cubicBezTo>
                  <a:close/>
                  <a:moveTo>
                    <a:pt x="31326" y="29710"/>
                  </a:moveTo>
                  <a:cubicBezTo>
                    <a:pt x="31730" y="29888"/>
                    <a:pt x="32111" y="30126"/>
                    <a:pt x="32504" y="30400"/>
                  </a:cubicBezTo>
                  <a:cubicBezTo>
                    <a:pt x="33338" y="31865"/>
                    <a:pt x="35421" y="36056"/>
                    <a:pt x="35278" y="38889"/>
                  </a:cubicBezTo>
                  <a:cubicBezTo>
                    <a:pt x="35040" y="38996"/>
                    <a:pt x="34755" y="39115"/>
                    <a:pt x="34445" y="39258"/>
                  </a:cubicBezTo>
                  <a:cubicBezTo>
                    <a:pt x="34469" y="38973"/>
                    <a:pt x="34505" y="38699"/>
                    <a:pt x="34505" y="38377"/>
                  </a:cubicBezTo>
                  <a:cubicBezTo>
                    <a:pt x="34481" y="38103"/>
                    <a:pt x="34445" y="37806"/>
                    <a:pt x="34385" y="37508"/>
                  </a:cubicBezTo>
                  <a:cubicBezTo>
                    <a:pt x="34350" y="34829"/>
                    <a:pt x="33159" y="32007"/>
                    <a:pt x="31326" y="29710"/>
                  </a:cubicBezTo>
                  <a:close/>
                  <a:moveTo>
                    <a:pt x="24170" y="33984"/>
                  </a:moveTo>
                  <a:cubicBezTo>
                    <a:pt x="25182" y="36103"/>
                    <a:pt x="26575" y="38008"/>
                    <a:pt x="28301" y="39532"/>
                  </a:cubicBezTo>
                  <a:cubicBezTo>
                    <a:pt x="28444" y="39782"/>
                    <a:pt x="28587" y="40044"/>
                    <a:pt x="28742" y="40306"/>
                  </a:cubicBezTo>
                  <a:cubicBezTo>
                    <a:pt x="27754" y="39413"/>
                    <a:pt x="26825" y="38484"/>
                    <a:pt x="25944" y="37484"/>
                  </a:cubicBezTo>
                  <a:cubicBezTo>
                    <a:pt x="23860" y="36258"/>
                    <a:pt x="23289" y="35079"/>
                    <a:pt x="24170" y="33984"/>
                  </a:cubicBezTo>
                  <a:close/>
                  <a:moveTo>
                    <a:pt x="23634" y="36937"/>
                  </a:moveTo>
                  <a:lnTo>
                    <a:pt x="23634" y="36937"/>
                  </a:lnTo>
                  <a:cubicBezTo>
                    <a:pt x="24825" y="38234"/>
                    <a:pt x="26146" y="39425"/>
                    <a:pt x="26920" y="40330"/>
                  </a:cubicBezTo>
                  <a:cubicBezTo>
                    <a:pt x="26492" y="40139"/>
                    <a:pt x="26087" y="39830"/>
                    <a:pt x="25706" y="39365"/>
                  </a:cubicBezTo>
                  <a:cubicBezTo>
                    <a:pt x="24622" y="38699"/>
                    <a:pt x="23968" y="37841"/>
                    <a:pt x="23634" y="36937"/>
                  </a:cubicBezTo>
                  <a:close/>
                  <a:moveTo>
                    <a:pt x="13883" y="30805"/>
                  </a:moveTo>
                  <a:cubicBezTo>
                    <a:pt x="14454" y="32472"/>
                    <a:pt x="15312" y="34127"/>
                    <a:pt x="16359" y="35698"/>
                  </a:cubicBezTo>
                  <a:cubicBezTo>
                    <a:pt x="17086" y="37615"/>
                    <a:pt x="18098" y="39425"/>
                    <a:pt x="19526" y="41020"/>
                  </a:cubicBezTo>
                  <a:cubicBezTo>
                    <a:pt x="18086" y="40235"/>
                    <a:pt x="16788" y="39246"/>
                    <a:pt x="15752" y="37853"/>
                  </a:cubicBezTo>
                  <a:cubicBezTo>
                    <a:pt x="14693" y="36472"/>
                    <a:pt x="13942" y="35043"/>
                    <a:pt x="13811" y="33258"/>
                  </a:cubicBezTo>
                  <a:cubicBezTo>
                    <a:pt x="13764" y="32722"/>
                    <a:pt x="13740" y="31567"/>
                    <a:pt x="13883" y="30805"/>
                  </a:cubicBezTo>
                  <a:close/>
                  <a:moveTo>
                    <a:pt x="23968" y="42140"/>
                  </a:moveTo>
                  <a:lnTo>
                    <a:pt x="23968" y="42140"/>
                  </a:lnTo>
                  <a:cubicBezTo>
                    <a:pt x="25051" y="42961"/>
                    <a:pt x="26206" y="43604"/>
                    <a:pt x="27337" y="43961"/>
                  </a:cubicBezTo>
                  <a:cubicBezTo>
                    <a:pt x="27182" y="44080"/>
                    <a:pt x="27004" y="44164"/>
                    <a:pt x="26825" y="44259"/>
                  </a:cubicBezTo>
                  <a:cubicBezTo>
                    <a:pt x="25789" y="43783"/>
                    <a:pt x="24813" y="42973"/>
                    <a:pt x="23968" y="42140"/>
                  </a:cubicBezTo>
                  <a:close/>
                  <a:moveTo>
                    <a:pt x="15847" y="39925"/>
                  </a:moveTo>
                  <a:cubicBezTo>
                    <a:pt x="18110" y="41997"/>
                    <a:pt x="21122" y="43545"/>
                    <a:pt x="23920" y="44330"/>
                  </a:cubicBezTo>
                  <a:cubicBezTo>
                    <a:pt x="23932" y="44342"/>
                    <a:pt x="23950" y="44342"/>
                    <a:pt x="23969" y="44342"/>
                  </a:cubicBezTo>
                  <a:cubicBezTo>
                    <a:pt x="23988" y="44342"/>
                    <a:pt x="24009" y="44342"/>
                    <a:pt x="24027" y="44354"/>
                  </a:cubicBezTo>
                  <a:lnTo>
                    <a:pt x="24420" y="44664"/>
                  </a:lnTo>
                  <a:cubicBezTo>
                    <a:pt x="24229" y="44652"/>
                    <a:pt x="24027" y="44628"/>
                    <a:pt x="23825" y="44592"/>
                  </a:cubicBezTo>
                  <a:cubicBezTo>
                    <a:pt x="20419" y="44390"/>
                    <a:pt x="17693" y="42533"/>
                    <a:pt x="15847" y="39925"/>
                  </a:cubicBezTo>
                  <a:close/>
                  <a:moveTo>
                    <a:pt x="31588" y="43533"/>
                  </a:moveTo>
                  <a:cubicBezTo>
                    <a:pt x="31980" y="43759"/>
                    <a:pt x="32433" y="43914"/>
                    <a:pt x="32909" y="43973"/>
                  </a:cubicBezTo>
                  <a:cubicBezTo>
                    <a:pt x="32064" y="44522"/>
                    <a:pt x="31033" y="44846"/>
                    <a:pt x="29780" y="44846"/>
                  </a:cubicBezTo>
                  <a:cubicBezTo>
                    <a:pt x="29620" y="44846"/>
                    <a:pt x="29457" y="44841"/>
                    <a:pt x="29290" y="44830"/>
                  </a:cubicBezTo>
                  <a:cubicBezTo>
                    <a:pt x="29718" y="44604"/>
                    <a:pt x="30135" y="44330"/>
                    <a:pt x="30552" y="44033"/>
                  </a:cubicBezTo>
                  <a:cubicBezTo>
                    <a:pt x="30909" y="43914"/>
                    <a:pt x="31254" y="43759"/>
                    <a:pt x="31588" y="43533"/>
                  </a:cubicBezTo>
                  <a:close/>
                  <a:moveTo>
                    <a:pt x="21050" y="45759"/>
                  </a:moveTo>
                  <a:lnTo>
                    <a:pt x="21050" y="45759"/>
                  </a:lnTo>
                  <a:cubicBezTo>
                    <a:pt x="22009" y="46017"/>
                    <a:pt x="22990" y="46150"/>
                    <a:pt x="23973" y="46150"/>
                  </a:cubicBezTo>
                  <a:cubicBezTo>
                    <a:pt x="24759" y="46150"/>
                    <a:pt x="25547" y="46065"/>
                    <a:pt x="26325" y="45890"/>
                  </a:cubicBezTo>
                  <a:cubicBezTo>
                    <a:pt x="27075" y="46307"/>
                    <a:pt x="27849" y="46676"/>
                    <a:pt x="28623" y="46890"/>
                  </a:cubicBezTo>
                  <a:cubicBezTo>
                    <a:pt x="27936" y="47022"/>
                    <a:pt x="27234" y="47087"/>
                    <a:pt x="26528" y="47087"/>
                  </a:cubicBezTo>
                  <a:cubicBezTo>
                    <a:pt x="24676" y="47087"/>
                    <a:pt x="22792" y="46638"/>
                    <a:pt x="21050" y="45759"/>
                  </a:cubicBezTo>
                  <a:close/>
                  <a:moveTo>
                    <a:pt x="29377" y="0"/>
                  </a:moveTo>
                  <a:cubicBezTo>
                    <a:pt x="29260" y="0"/>
                    <a:pt x="29135" y="24"/>
                    <a:pt x="29004" y="75"/>
                  </a:cubicBezTo>
                  <a:cubicBezTo>
                    <a:pt x="12454" y="6397"/>
                    <a:pt x="0" y="43259"/>
                    <a:pt x="22860" y="49676"/>
                  </a:cubicBezTo>
                  <a:cubicBezTo>
                    <a:pt x="24041" y="50009"/>
                    <a:pt x="25216" y="50166"/>
                    <a:pt x="26363" y="50166"/>
                  </a:cubicBezTo>
                  <a:cubicBezTo>
                    <a:pt x="32982" y="50166"/>
                    <a:pt x="38707" y="44944"/>
                    <a:pt x="39529" y="38044"/>
                  </a:cubicBezTo>
                  <a:cubicBezTo>
                    <a:pt x="40596" y="29154"/>
                    <a:pt x="32624" y="22601"/>
                    <a:pt x="24283" y="22601"/>
                  </a:cubicBezTo>
                  <a:cubicBezTo>
                    <a:pt x="24245" y="22601"/>
                    <a:pt x="24208" y="22601"/>
                    <a:pt x="24170" y="22601"/>
                  </a:cubicBezTo>
                  <a:cubicBezTo>
                    <a:pt x="23622" y="15255"/>
                    <a:pt x="25932" y="9600"/>
                    <a:pt x="29802" y="3254"/>
                  </a:cubicBezTo>
                  <a:cubicBezTo>
                    <a:pt x="30052" y="2837"/>
                    <a:pt x="29980" y="2420"/>
                    <a:pt x="29754" y="2111"/>
                  </a:cubicBezTo>
                  <a:cubicBezTo>
                    <a:pt x="29778" y="2099"/>
                    <a:pt x="29813" y="2063"/>
                    <a:pt x="29837" y="2051"/>
                  </a:cubicBezTo>
                  <a:cubicBezTo>
                    <a:pt x="30727" y="1511"/>
                    <a:pt x="30316" y="0"/>
                    <a:pt x="29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2F2"/>
                </a:solidFill>
              </a:endParaRPr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4348450" y="1863975"/>
              <a:ext cx="1014625" cy="1254150"/>
            </a:xfrm>
            <a:custGeom>
              <a:avLst/>
              <a:gdLst/>
              <a:ahLst/>
              <a:cxnLst/>
              <a:rect l="l" t="t" r="r" b="b"/>
              <a:pathLst>
                <a:path w="40585" h="50166" extrusionOk="0">
                  <a:moveTo>
                    <a:pt x="25170" y="5683"/>
                  </a:moveTo>
                  <a:lnTo>
                    <a:pt x="25170" y="5683"/>
                  </a:lnTo>
                  <a:cubicBezTo>
                    <a:pt x="24503" y="6790"/>
                    <a:pt x="23980" y="7981"/>
                    <a:pt x="23515" y="9183"/>
                  </a:cubicBezTo>
                  <a:cubicBezTo>
                    <a:pt x="23539" y="8826"/>
                    <a:pt x="23587" y="8469"/>
                    <a:pt x="23622" y="8112"/>
                  </a:cubicBezTo>
                  <a:cubicBezTo>
                    <a:pt x="23646" y="7838"/>
                    <a:pt x="23527" y="7647"/>
                    <a:pt x="23349" y="7516"/>
                  </a:cubicBezTo>
                  <a:cubicBezTo>
                    <a:pt x="23944" y="6873"/>
                    <a:pt x="24551" y="6266"/>
                    <a:pt x="25170" y="5683"/>
                  </a:cubicBezTo>
                  <a:close/>
                  <a:moveTo>
                    <a:pt x="19491" y="12386"/>
                  </a:moveTo>
                  <a:lnTo>
                    <a:pt x="19491" y="12386"/>
                  </a:lnTo>
                  <a:cubicBezTo>
                    <a:pt x="18503" y="14529"/>
                    <a:pt x="17669" y="16756"/>
                    <a:pt x="17038" y="19018"/>
                  </a:cubicBezTo>
                  <a:cubicBezTo>
                    <a:pt x="16979" y="18887"/>
                    <a:pt x="16860" y="18792"/>
                    <a:pt x="16729" y="18780"/>
                  </a:cubicBezTo>
                  <a:cubicBezTo>
                    <a:pt x="16741" y="18661"/>
                    <a:pt x="16741" y="18530"/>
                    <a:pt x="16753" y="18411"/>
                  </a:cubicBezTo>
                  <a:cubicBezTo>
                    <a:pt x="16788" y="18101"/>
                    <a:pt x="16622" y="17863"/>
                    <a:pt x="16395" y="17708"/>
                  </a:cubicBezTo>
                  <a:cubicBezTo>
                    <a:pt x="17312" y="15863"/>
                    <a:pt x="18348" y="14077"/>
                    <a:pt x="19491" y="12386"/>
                  </a:cubicBezTo>
                  <a:close/>
                  <a:moveTo>
                    <a:pt x="21503" y="16113"/>
                  </a:moveTo>
                  <a:cubicBezTo>
                    <a:pt x="21455" y="19030"/>
                    <a:pt x="21598" y="21970"/>
                    <a:pt x="22087" y="24780"/>
                  </a:cubicBezTo>
                  <a:cubicBezTo>
                    <a:pt x="22027" y="24780"/>
                    <a:pt x="21944" y="24792"/>
                    <a:pt x="21896" y="24792"/>
                  </a:cubicBezTo>
                  <a:cubicBezTo>
                    <a:pt x="21301" y="23316"/>
                    <a:pt x="20801" y="21792"/>
                    <a:pt x="20408" y="20208"/>
                  </a:cubicBezTo>
                  <a:cubicBezTo>
                    <a:pt x="20741" y="18851"/>
                    <a:pt x="21110" y="17482"/>
                    <a:pt x="21503" y="16113"/>
                  </a:cubicBezTo>
                  <a:close/>
                  <a:moveTo>
                    <a:pt x="20027" y="21875"/>
                  </a:moveTo>
                  <a:cubicBezTo>
                    <a:pt x="20289" y="22923"/>
                    <a:pt x="20598" y="23935"/>
                    <a:pt x="20932" y="24923"/>
                  </a:cubicBezTo>
                  <a:cubicBezTo>
                    <a:pt x="20408" y="25030"/>
                    <a:pt x="19884" y="25197"/>
                    <a:pt x="19360" y="25423"/>
                  </a:cubicBezTo>
                  <a:cubicBezTo>
                    <a:pt x="19527" y="24245"/>
                    <a:pt x="19765" y="23054"/>
                    <a:pt x="20027" y="21875"/>
                  </a:cubicBezTo>
                  <a:close/>
                  <a:moveTo>
                    <a:pt x="21205" y="11398"/>
                  </a:moveTo>
                  <a:lnTo>
                    <a:pt x="21205" y="11398"/>
                  </a:lnTo>
                  <a:cubicBezTo>
                    <a:pt x="19848" y="16553"/>
                    <a:pt x="18288" y="21506"/>
                    <a:pt x="17765" y="26340"/>
                  </a:cubicBezTo>
                  <a:cubicBezTo>
                    <a:pt x="17645" y="26435"/>
                    <a:pt x="17538" y="26531"/>
                    <a:pt x="17443" y="26626"/>
                  </a:cubicBezTo>
                  <a:cubicBezTo>
                    <a:pt x="17479" y="21482"/>
                    <a:pt x="19050" y="16208"/>
                    <a:pt x="21205" y="11398"/>
                  </a:cubicBezTo>
                  <a:close/>
                  <a:moveTo>
                    <a:pt x="14752" y="23292"/>
                  </a:moveTo>
                  <a:cubicBezTo>
                    <a:pt x="14681" y="24983"/>
                    <a:pt x="14717" y="26697"/>
                    <a:pt x="14836" y="28364"/>
                  </a:cubicBezTo>
                  <a:cubicBezTo>
                    <a:pt x="14800" y="28281"/>
                    <a:pt x="14764" y="28197"/>
                    <a:pt x="14717" y="28102"/>
                  </a:cubicBezTo>
                  <a:cubicBezTo>
                    <a:pt x="14653" y="27944"/>
                    <a:pt x="14505" y="27860"/>
                    <a:pt x="14356" y="27860"/>
                  </a:cubicBezTo>
                  <a:cubicBezTo>
                    <a:pt x="14337" y="27860"/>
                    <a:pt x="14318" y="27861"/>
                    <a:pt x="14300" y="27864"/>
                  </a:cubicBezTo>
                  <a:cubicBezTo>
                    <a:pt x="14133" y="26531"/>
                    <a:pt x="14216" y="25185"/>
                    <a:pt x="14562" y="23840"/>
                  </a:cubicBezTo>
                  <a:cubicBezTo>
                    <a:pt x="14633" y="23661"/>
                    <a:pt x="14681" y="23471"/>
                    <a:pt x="14752" y="23292"/>
                  </a:cubicBezTo>
                  <a:close/>
                  <a:moveTo>
                    <a:pt x="21551" y="26566"/>
                  </a:moveTo>
                  <a:cubicBezTo>
                    <a:pt x="21670" y="26876"/>
                    <a:pt x="21813" y="27185"/>
                    <a:pt x="21932" y="27507"/>
                  </a:cubicBezTo>
                  <a:cubicBezTo>
                    <a:pt x="20836" y="27638"/>
                    <a:pt x="19884" y="28126"/>
                    <a:pt x="19229" y="29138"/>
                  </a:cubicBezTo>
                  <a:cubicBezTo>
                    <a:pt x="19705" y="27638"/>
                    <a:pt x="20479" y="26792"/>
                    <a:pt x="21551" y="26566"/>
                  </a:cubicBezTo>
                  <a:close/>
                  <a:moveTo>
                    <a:pt x="25897" y="25507"/>
                  </a:moveTo>
                  <a:lnTo>
                    <a:pt x="25897" y="25507"/>
                  </a:lnTo>
                  <a:cubicBezTo>
                    <a:pt x="29123" y="25911"/>
                    <a:pt x="32112" y="27483"/>
                    <a:pt x="34171" y="29793"/>
                  </a:cubicBezTo>
                  <a:cubicBezTo>
                    <a:pt x="33826" y="29555"/>
                    <a:pt x="33469" y="29364"/>
                    <a:pt x="33100" y="29233"/>
                  </a:cubicBezTo>
                  <a:cubicBezTo>
                    <a:pt x="33040" y="29209"/>
                    <a:pt x="32993" y="29198"/>
                    <a:pt x="32933" y="29198"/>
                  </a:cubicBezTo>
                  <a:cubicBezTo>
                    <a:pt x="31695" y="28364"/>
                    <a:pt x="30326" y="27721"/>
                    <a:pt x="28945" y="27340"/>
                  </a:cubicBezTo>
                  <a:cubicBezTo>
                    <a:pt x="27992" y="26578"/>
                    <a:pt x="26968" y="25959"/>
                    <a:pt x="25897" y="25507"/>
                  </a:cubicBezTo>
                  <a:close/>
                  <a:moveTo>
                    <a:pt x="28825" y="29364"/>
                  </a:moveTo>
                  <a:cubicBezTo>
                    <a:pt x="29552" y="30019"/>
                    <a:pt x="30302" y="30864"/>
                    <a:pt x="30945" y="31817"/>
                  </a:cubicBezTo>
                  <a:cubicBezTo>
                    <a:pt x="30076" y="30936"/>
                    <a:pt x="29123" y="30150"/>
                    <a:pt x="28123" y="29495"/>
                  </a:cubicBezTo>
                  <a:cubicBezTo>
                    <a:pt x="28349" y="29436"/>
                    <a:pt x="28587" y="29388"/>
                    <a:pt x="28825" y="29364"/>
                  </a:cubicBezTo>
                  <a:close/>
                  <a:moveTo>
                    <a:pt x="28123" y="31019"/>
                  </a:moveTo>
                  <a:lnTo>
                    <a:pt x="28123" y="31019"/>
                  </a:lnTo>
                  <a:cubicBezTo>
                    <a:pt x="28540" y="31329"/>
                    <a:pt x="28933" y="31686"/>
                    <a:pt x="29302" y="32115"/>
                  </a:cubicBezTo>
                  <a:cubicBezTo>
                    <a:pt x="30635" y="33400"/>
                    <a:pt x="31659" y="34889"/>
                    <a:pt x="32350" y="36567"/>
                  </a:cubicBezTo>
                  <a:cubicBezTo>
                    <a:pt x="31076" y="34615"/>
                    <a:pt x="29659" y="32805"/>
                    <a:pt x="28123" y="31019"/>
                  </a:cubicBezTo>
                  <a:close/>
                  <a:moveTo>
                    <a:pt x="26611" y="30138"/>
                  </a:moveTo>
                  <a:cubicBezTo>
                    <a:pt x="26718" y="30186"/>
                    <a:pt x="26813" y="30221"/>
                    <a:pt x="26909" y="30269"/>
                  </a:cubicBezTo>
                  <a:cubicBezTo>
                    <a:pt x="26670" y="30448"/>
                    <a:pt x="26539" y="30805"/>
                    <a:pt x="26789" y="31103"/>
                  </a:cubicBezTo>
                  <a:cubicBezTo>
                    <a:pt x="28397" y="33055"/>
                    <a:pt x="29778" y="35043"/>
                    <a:pt x="31076" y="37151"/>
                  </a:cubicBezTo>
                  <a:cubicBezTo>
                    <a:pt x="30790" y="36948"/>
                    <a:pt x="30528" y="36758"/>
                    <a:pt x="30254" y="36556"/>
                  </a:cubicBezTo>
                  <a:cubicBezTo>
                    <a:pt x="29218" y="34210"/>
                    <a:pt x="27468" y="31888"/>
                    <a:pt x="25706" y="30793"/>
                  </a:cubicBezTo>
                  <a:cubicBezTo>
                    <a:pt x="25980" y="30543"/>
                    <a:pt x="26301" y="30329"/>
                    <a:pt x="26611" y="30138"/>
                  </a:cubicBezTo>
                  <a:close/>
                  <a:moveTo>
                    <a:pt x="20682" y="30864"/>
                  </a:moveTo>
                  <a:lnTo>
                    <a:pt x="20682" y="30864"/>
                  </a:lnTo>
                  <a:cubicBezTo>
                    <a:pt x="20503" y="31567"/>
                    <a:pt x="20432" y="32365"/>
                    <a:pt x="20467" y="33293"/>
                  </a:cubicBezTo>
                  <a:cubicBezTo>
                    <a:pt x="20539" y="34686"/>
                    <a:pt x="21146" y="36294"/>
                    <a:pt x="22075" y="37818"/>
                  </a:cubicBezTo>
                  <a:cubicBezTo>
                    <a:pt x="21622" y="37449"/>
                    <a:pt x="21194" y="37056"/>
                    <a:pt x="20789" y="36663"/>
                  </a:cubicBezTo>
                  <a:cubicBezTo>
                    <a:pt x="19908" y="34984"/>
                    <a:pt x="19646" y="33174"/>
                    <a:pt x="20003" y="31222"/>
                  </a:cubicBezTo>
                  <a:cubicBezTo>
                    <a:pt x="20241" y="31091"/>
                    <a:pt x="20467" y="30983"/>
                    <a:pt x="20682" y="30864"/>
                  </a:cubicBezTo>
                  <a:close/>
                  <a:moveTo>
                    <a:pt x="31326" y="29710"/>
                  </a:moveTo>
                  <a:lnTo>
                    <a:pt x="31326" y="29710"/>
                  </a:lnTo>
                  <a:cubicBezTo>
                    <a:pt x="31731" y="29888"/>
                    <a:pt x="32112" y="30126"/>
                    <a:pt x="32504" y="30400"/>
                  </a:cubicBezTo>
                  <a:cubicBezTo>
                    <a:pt x="33338" y="31865"/>
                    <a:pt x="35422" y="36056"/>
                    <a:pt x="35267" y="38889"/>
                  </a:cubicBezTo>
                  <a:cubicBezTo>
                    <a:pt x="35029" y="38996"/>
                    <a:pt x="34743" y="39115"/>
                    <a:pt x="34433" y="39258"/>
                  </a:cubicBezTo>
                  <a:cubicBezTo>
                    <a:pt x="34469" y="38973"/>
                    <a:pt x="34493" y="38699"/>
                    <a:pt x="34493" y="38377"/>
                  </a:cubicBezTo>
                  <a:cubicBezTo>
                    <a:pt x="34481" y="38103"/>
                    <a:pt x="34433" y="37806"/>
                    <a:pt x="34374" y="37508"/>
                  </a:cubicBezTo>
                  <a:cubicBezTo>
                    <a:pt x="34350" y="34829"/>
                    <a:pt x="33159" y="32007"/>
                    <a:pt x="31326" y="29710"/>
                  </a:cubicBezTo>
                  <a:close/>
                  <a:moveTo>
                    <a:pt x="24158" y="33984"/>
                  </a:moveTo>
                  <a:lnTo>
                    <a:pt x="24158" y="33984"/>
                  </a:lnTo>
                  <a:cubicBezTo>
                    <a:pt x="25170" y="36103"/>
                    <a:pt x="26563" y="38008"/>
                    <a:pt x="28290" y="39532"/>
                  </a:cubicBezTo>
                  <a:cubicBezTo>
                    <a:pt x="28421" y="39782"/>
                    <a:pt x="28575" y="40044"/>
                    <a:pt x="28718" y="40306"/>
                  </a:cubicBezTo>
                  <a:cubicBezTo>
                    <a:pt x="27742" y="39413"/>
                    <a:pt x="26801" y="38484"/>
                    <a:pt x="25920" y="37484"/>
                  </a:cubicBezTo>
                  <a:cubicBezTo>
                    <a:pt x="23837" y="36258"/>
                    <a:pt x="23277" y="35079"/>
                    <a:pt x="24158" y="33984"/>
                  </a:cubicBezTo>
                  <a:close/>
                  <a:moveTo>
                    <a:pt x="23622" y="36937"/>
                  </a:moveTo>
                  <a:cubicBezTo>
                    <a:pt x="24813" y="38234"/>
                    <a:pt x="26135" y="39425"/>
                    <a:pt x="26909" y="40330"/>
                  </a:cubicBezTo>
                  <a:cubicBezTo>
                    <a:pt x="26468" y="40139"/>
                    <a:pt x="26075" y="39830"/>
                    <a:pt x="25682" y="39365"/>
                  </a:cubicBezTo>
                  <a:cubicBezTo>
                    <a:pt x="24611" y="38699"/>
                    <a:pt x="23956" y="37841"/>
                    <a:pt x="23622" y="36937"/>
                  </a:cubicBezTo>
                  <a:close/>
                  <a:moveTo>
                    <a:pt x="13883" y="30805"/>
                  </a:moveTo>
                  <a:cubicBezTo>
                    <a:pt x="14455" y="32472"/>
                    <a:pt x="15312" y="34127"/>
                    <a:pt x="16348" y="35698"/>
                  </a:cubicBezTo>
                  <a:cubicBezTo>
                    <a:pt x="17086" y="37615"/>
                    <a:pt x="18098" y="39425"/>
                    <a:pt x="19527" y="41020"/>
                  </a:cubicBezTo>
                  <a:cubicBezTo>
                    <a:pt x="18074" y="40235"/>
                    <a:pt x="16764" y="39246"/>
                    <a:pt x="15740" y="37853"/>
                  </a:cubicBezTo>
                  <a:cubicBezTo>
                    <a:pt x="14693" y="36472"/>
                    <a:pt x="13931" y="35043"/>
                    <a:pt x="13812" y="33258"/>
                  </a:cubicBezTo>
                  <a:cubicBezTo>
                    <a:pt x="13764" y="32722"/>
                    <a:pt x="13740" y="31567"/>
                    <a:pt x="13883" y="30805"/>
                  </a:cubicBezTo>
                  <a:close/>
                  <a:moveTo>
                    <a:pt x="23956" y="42140"/>
                  </a:moveTo>
                  <a:lnTo>
                    <a:pt x="23956" y="42140"/>
                  </a:lnTo>
                  <a:cubicBezTo>
                    <a:pt x="25051" y="42961"/>
                    <a:pt x="26206" y="43604"/>
                    <a:pt x="27337" y="43961"/>
                  </a:cubicBezTo>
                  <a:cubicBezTo>
                    <a:pt x="27170" y="44080"/>
                    <a:pt x="26992" y="44164"/>
                    <a:pt x="26813" y="44259"/>
                  </a:cubicBezTo>
                  <a:cubicBezTo>
                    <a:pt x="25789" y="43783"/>
                    <a:pt x="24813" y="42973"/>
                    <a:pt x="23956" y="42140"/>
                  </a:cubicBezTo>
                  <a:close/>
                  <a:moveTo>
                    <a:pt x="15848" y="39925"/>
                  </a:moveTo>
                  <a:lnTo>
                    <a:pt x="15848" y="39925"/>
                  </a:lnTo>
                  <a:cubicBezTo>
                    <a:pt x="18110" y="41997"/>
                    <a:pt x="21122" y="43545"/>
                    <a:pt x="23920" y="44330"/>
                  </a:cubicBezTo>
                  <a:cubicBezTo>
                    <a:pt x="23932" y="44342"/>
                    <a:pt x="23950" y="44342"/>
                    <a:pt x="23968" y="44342"/>
                  </a:cubicBezTo>
                  <a:cubicBezTo>
                    <a:pt x="23986" y="44342"/>
                    <a:pt x="24003" y="44342"/>
                    <a:pt x="24015" y="44354"/>
                  </a:cubicBezTo>
                  <a:lnTo>
                    <a:pt x="24420" y="44664"/>
                  </a:lnTo>
                  <a:cubicBezTo>
                    <a:pt x="24230" y="44652"/>
                    <a:pt x="24015" y="44628"/>
                    <a:pt x="23825" y="44592"/>
                  </a:cubicBezTo>
                  <a:cubicBezTo>
                    <a:pt x="20420" y="44390"/>
                    <a:pt x="17681" y="42533"/>
                    <a:pt x="15848" y="39925"/>
                  </a:cubicBezTo>
                  <a:close/>
                  <a:moveTo>
                    <a:pt x="31576" y="43533"/>
                  </a:moveTo>
                  <a:cubicBezTo>
                    <a:pt x="31981" y="43759"/>
                    <a:pt x="32433" y="43914"/>
                    <a:pt x="32909" y="43973"/>
                  </a:cubicBezTo>
                  <a:cubicBezTo>
                    <a:pt x="32065" y="44522"/>
                    <a:pt x="31033" y="44846"/>
                    <a:pt x="29780" y="44846"/>
                  </a:cubicBezTo>
                  <a:cubicBezTo>
                    <a:pt x="29621" y="44846"/>
                    <a:pt x="29457" y="44841"/>
                    <a:pt x="29290" y="44830"/>
                  </a:cubicBezTo>
                  <a:cubicBezTo>
                    <a:pt x="29718" y="44604"/>
                    <a:pt x="30135" y="44330"/>
                    <a:pt x="30552" y="44033"/>
                  </a:cubicBezTo>
                  <a:cubicBezTo>
                    <a:pt x="30909" y="43914"/>
                    <a:pt x="31254" y="43759"/>
                    <a:pt x="31576" y="43533"/>
                  </a:cubicBezTo>
                  <a:close/>
                  <a:moveTo>
                    <a:pt x="21039" y="45759"/>
                  </a:moveTo>
                  <a:lnTo>
                    <a:pt x="21039" y="45759"/>
                  </a:lnTo>
                  <a:cubicBezTo>
                    <a:pt x="21998" y="46017"/>
                    <a:pt x="22982" y="46150"/>
                    <a:pt x="23968" y="46150"/>
                  </a:cubicBezTo>
                  <a:cubicBezTo>
                    <a:pt x="24757" y="46150"/>
                    <a:pt x="25547" y="46065"/>
                    <a:pt x="26325" y="45890"/>
                  </a:cubicBezTo>
                  <a:cubicBezTo>
                    <a:pt x="27063" y="46307"/>
                    <a:pt x="27849" y="46676"/>
                    <a:pt x="28623" y="46890"/>
                  </a:cubicBezTo>
                  <a:cubicBezTo>
                    <a:pt x="27936" y="47022"/>
                    <a:pt x="27235" y="47087"/>
                    <a:pt x="26528" y="47087"/>
                  </a:cubicBezTo>
                  <a:cubicBezTo>
                    <a:pt x="24676" y="47087"/>
                    <a:pt x="22788" y="46638"/>
                    <a:pt x="21039" y="45759"/>
                  </a:cubicBezTo>
                  <a:close/>
                  <a:moveTo>
                    <a:pt x="29377" y="0"/>
                  </a:moveTo>
                  <a:cubicBezTo>
                    <a:pt x="29260" y="0"/>
                    <a:pt x="29135" y="24"/>
                    <a:pt x="29004" y="75"/>
                  </a:cubicBezTo>
                  <a:cubicBezTo>
                    <a:pt x="12454" y="6397"/>
                    <a:pt x="0" y="43259"/>
                    <a:pt x="22860" y="49676"/>
                  </a:cubicBezTo>
                  <a:cubicBezTo>
                    <a:pt x="24041" y="50009"/>
                    <a:pt x="25216" y="50166"/>
                    <a:pt x="26363" y="50166"/>
                  </a:cubicBezTo>
                  <a:cubicBezTo>
                    <a:pt x="32982" y="50166"/>
                    <a:pt x="38707" y="44944"/>
                    <a:pt x="39529" y="38044"/>
                  </a:cubicBezTo>
                  <a:cubicBezTo>
                    <a:pt x="40584" y="29154"/>
                    <a:pt x="32601" y="22601"/>
                    <a:pt x="24283" y="22601"/>
                  </a:cubicBezTo>
                  <a:cubicBezTo>
                    <a:pt x="24245" y="22601"/>
                    <a:pt x="24208" y="22601"/>
                    <a:pt x="24170" y="22601"/>
                  </a:cubicBezTo>
                  <a:cubicBezTo>
                    <a:pt x="23611" y="15255"/>
                    <a:pt x="25920" y="9600"/>
                    <a:pt x="29790" y="3254"/>
                  </a:cubicBezTo>
                  <a:cubicBezTo>
                    <a:pt x="30040" y="2837"/>
                    <a:pt x="29968" y="2420"/>
                    <a:pt x="29742" y="2111"/>
                  </a:cubicBezTo>
                  <a:cubicBezTo>
                    <a:pt x="29778" y="2099"/>
                    <a:pt x="29814" y="2063"/>
                    <a:pt x="29837" y="2051"/>
                  </a:cubicBezTo>
                  <a:cubicBezTo>
                    <a:pt x="30727" y="1511"/>
                    <a:pt x="30317" y="0"/>
                    <a:pt x="293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2F2F2"/>
                </a:solidFill>
              </a:endParaRPr>
            </a:p>
          </p:txBody>
        </p:sp>
      </p:grpSp>
      <p:pic>
        <p:nvPicPr>
          <p:cNvPr id="336" name="Google Shape;3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047" y="1895475"/>
            <a:ext cx="812837" cy="47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002" y="1789989"/>
            <a:ext cx="1169998" cy="429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1250" y="1307988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39271" y="4020438"/>
            <a:ext cx="1289275" cy="28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83909" y="3240247"/>
            <a:ext cx="1117153" cy="72823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2"/>
          <p:cNvSpPr txBox="1"/>
          <p:nvPr/>
        </p:nvSpPr>
        <p:spPr>
          <a:xfrm>
            <a:off x="6605917" y="4340686"/>
            <a:ext cx="139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NLP</a:t>
            </a:r>
            <a:endParaRPr sz="1800" b="1"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42" name="Google Shape;342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26942" y="3500614"/>
            <a:ext cx="1289275" cy="395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73725" y="3805478"/>
            <a:ext cx="1083254" cy="387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36156" y="2000596"/>
            <a:ext cx="1015588" cy="36438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2"/>
          <p:cNvSpPr txBox="1"/>
          <p:nvPr/>
        </p:nvSpPr>
        <p:spPr>
          <a:xfrm>
            <a:off x="283350" y="2395213"/>
            <a:ext cx="2433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Data Cleaning &amp; Manipulation</a:t>
            </a:r>
            <a:endParaRPr sz="1800" b="1"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6" name="Google Shape;346;p32"/>
          <p:cNvSpPr txBox="1"/>
          <p:nvPr/>
        </p:nvSpPr>
        <p:spPr>
          <a:xfrm>
            <a:off x="2016217" y="4435586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Visualization</a:t>
            </a:r>
            <a:endParaRPr sz="1800" b="1"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7" name="Google Shape;347;p32"/>
          <p:cNvSpPr txBox="1"/>
          <p:nvPr/>
        </p:nvSpPr>
        <p:spPr>
          <a:xfrm>
            <a:off x="4489916" y="2533813"/>
            <a:ext cx="2567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Model Building</a:t>
            </a:r>
            <a:endParaRPr sz="1800" b="1"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48" name="Google Shape;348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476825" y="3531422"/>
            <a:ext cx="561517" cy="620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"/>
          <p:cNvSpPr txBox="1">
            <a:spLocks noGrp="1"/>
          </p:cNvSpPr>
          <p:nvPr>
            <p:ph type="title"/>
          </p:nvPr>
        </p:nvSpPr>
        <p:spPr>
          <a:xfrm>
            <a:off x="3313475" y="383425"/>
            <a:ext cx="19524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Workflow</a:t>
            </a:r>
            <a:endParaRPr dirty="0"/>
          </a:p>
        </p:txBody>
      </p:sp>
      <p:grpSp>
        <p:nvGrpSpPr>
          <p:cNvPr id="354" name="Google Shape;354;p33"/>
          <p:cNvGrpSpPr/>
          <p:nvPr/>
        </p:nvGrpSpPr>
        <p:grpSpPr>
          <a:xfrm>
            <a:off x="176173" y="1620750"/>
            <a:ext cx="8240108" cy="1983350"/>
            <a:chOff x="-67565" y="2506075"/>
            <a:chExt cx="7421101" cy="673075"/>
          </a:xfrm>
        </p:grpSpPr>
        <p:sp>
          <p:nvSpPr>
            <p:cNvPr id="355" name="Google Shape;355;p33"/>
            <p:cNvSpPr/>
            <p:nvPr/>
          </p:nvSpPr>
          <p:spPr>
            <a:xfrm>
              <a:off x="-67565" y="2506075"/>
              <a:ext cx="1948841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2"/>
                  </a:solidFill>
                  <a:latin typeface="Merriweather"/>
                  <a:sym typeface="Merriweather"/>
                </a:rPr>
                <a:t>Data </a:t>
              </a:r>
              <a:endParaRPr lang="ar-SA" sz="1600" b="1" dirty="0">
                <a:solidFill>
                  <a:schemeClr val="lt2"/>
                </a:solidFill>
                <a:latin typeface="Merriweather"/>
                <a:sym typeface="Merriweather"/>
              </a:endParaRPr>
            </a:p>
            <a:p>
              <a:pPr marL="0" lvl="0" indent="0" algn="ctr" rtl="0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2"/>
                  </a:solidFill>
                  <a:latin typeface="Merriweather"/>
                  <a:sym typeface="Merriweather"/>
                </a:rPr>
                <a:t>Preprocessing</a:t>
              </a:r>
              <a:endParaRPr sz="1600" b="1" dirty="0">
                <a:solidFill>
                  <a:schemeClr val="lt2"/>
                </a:solidFill>
                <a:latin typeface="Merriweather"/>
                <a:sym typeface="Merriweather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1606190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445D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2"/>
                  </a:solidFill>
                  <a:latin typeface="Merriweather"/>
                </a:rPr>
                <a:t>Topic </a:t>
              </a:r>
              <a:endParaRPr sz="1600" b="1" dirty="0">
                <a:solidFill>
                  <a:schemeClr val="lt2"/>
                </a:solidFill>
                <a:latin typeface="Merriweather"/>
              </a:endParaRPr>
            </a:p>
            <a:p>
              <a:pPr marL="0" lvl="0" indent="0" algn="ctr" rtl="0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2"/>
                  </a:solidFill>
                  <a:latin typeface="Merriweather"/>
                </a:rPr>
                <a:t>Modeling</a:t>
              </a:r>
              <a:endParaRPr sz="1600" b="1" dirty="0">
                <a:solidFill>
                  <a:schemeClr val="lt2"/>
                </a:solidFill>
                <a:latin typeface="Merriweather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297348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spcBef>
                  <a:spcPts val="1000"/>
                </a:spcBef>
              </a:pPr>
              <a:r>
                <a:rPr lang="en" sz="1600" b="1" dirty="0">
                  <a:solidFill>
                    <a:schemeClr val="lt2"/>
                  </a:solidFill>
                  <a:latin typeface="Merriweather"/>
                </a:rPr>
                <a:t>Pick Topic </a:t>
              </a:r>
              <a:endParaRPr sz="1600" b="1" dirty="0">
                <a:solidFill>
                  <a:schemeClr val="lt2"/>
                </a:solidFill>
                <a:latin typeface="Merriweather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570961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818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2"/>
                  </a:solidFill>
                  <a:latin typeface="Merriweather"/>
                </a:rPr>
                <a:t>Test</a:t>
              </a:r>
              <a:endParaRPr lang="ar-SA" sz="1600" b="1" dirty="0">
                <a:solidFill>
                  <a:schemeClr val="lt2"/>
                </a:solidFill>
                <a:latin typeface="Merriweather"/>
              </a:endParaRPr>
            </a:p>
            <a:p>
              <a:pPr marL="0" lvl="0" indent="0" algn="ctr" rtl="0">
                <a:lnSpc>
                  <a:spcPct val="9818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2"/>
                  </a:solidFill>
                  <a:latin typeface="Merriweather"/>
                </a:rPr>
                <a:t> Molding </a:t>
              </a:r>
              <a:endParaRPr sz="1600" b="1" dirty="0">
                <a:solidFill>
                  <a:schemeClr val="lt2"/>
                </a:solidFill>
                <a:latin typeface="Merriweather"/>
              </a:endParaRPr>
            </a:p>
            <a:p>
              <a:pPr marL="0" lvl="0" indent="0" algn="ctr" rtl="0">
                <a:spcBef>
                  <a:spcPts val="70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4383635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2"/>
                  </a:solidFill>
                  <a:latin typeface="Merriweather"/>
                </a:rPr>
                <a:t>Modeling</a:t>
              </a:r>
              <a:endParaRPr sz="1600" b="1" dirty="0">
                <a:solidFill>
                  <a:schemeClr val="lt2"/>
                </a:solidFill>
                <a:latin typeface="Merriweather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</p:grpSp>
      <p:grpSp>
        <p:nvGrpSpPr>
          <p:cNvPr id="360" name="Google Shape;360;p33"/>
          <p:cNvGrpSpPr/>
          <p:nvPr/>
        </p:nvGrpSpPr>
        <p:grpSpPr>
          <a:xfrm>
            <a:off x="5697000" y="2775160"/>
            <a:ext cx="4259345" cy="3530675"/>
            <a:chOff x="4945925" y="1165200"/>
            <a:chExt cx="4109750" cy="3530675"/>
          </a:xfrm>
        </p:grpSpPr>
        <p:sp>
          <p:nvSpPr>
            <p:cNvPr id="361" name="Google Shape;361;p33"/>
            <p:cNvSpPr/>
            <p:nvPr/>
          </p:nvSpPr>
          <p:spPr>
            <a:xfrm>
              <a:off x="4995125" y="2056850"/>
              <a:ext cx="592875" cy="1110275"/>
            </a:xfrm>
            <a:custGeom>
              <a:avLst/>
              <a:gdLst/>
              <a:ahLst/>
              <a:cxnLst/>
              <a:rect l="l" t="t" r="r" b="b"/>
              <a:pathLst>
                <a:path w="23715" h="44411" extrusionOk="0">
                  <a:moveTo>
                    <a:pt x="72" y="1"/>
                  </a:moveTo>
                  <a:cubicBezTo>
                    <a:pt x="36" y="1"/>
                    <a:pt x="1" y="40"/>
                    <a:pt x="17" y="73"/>
                  </a:cubicBezTo>
                  <a:cubicBezTo>
                    <a:pt x="7756" y="14778"/>
                    <a:pt x="15460" y="29494"/>
                    <a:pt x="23092" y="44257"/>
                  </a:cubicBezTo>
                  <a:cubicBezTo>
                    <a:pt x="23148" y="44366"/>
                    <a:pt x="23236" y="44411"/>
                    <a:pt x="23324" y="44411"/>
                  </a:cubicBezTo>
                  <a:cubicBezTo>
                    <a:pt x="23517" y="44411"/>
                    <a:pt x="23714" y="44196"/>
                    <a:pt x="23592" y="43960"/>
                  </a:cubicBezTo>
                  <a:cubicBezTo>
                    <a:pt x="15710" y="29351"/>
                    <a:pt x="7899" y="14694"/>
                    <a:pt x="112" y="26"/>
                  </a:cubicBezTo>
                  <a:cubicBezTo>
                    <a:pt x="102" y="8"/>
                    <a:pt x="87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4945925" y="2088500"/>
              <a:ext cx="618550" cy="1157250"/>
            </a:xfrm>
            <a:custGeom>
              <a:avLst/>
              <a:gdLst/>
              <a:ahLst/>
              <a:cxnLst/>
              <a:rect l="l" t="t" r="r" b="b"/>
              <a:pathLst>
                <a:path w="24742" h="46290" extrusionOk="0">
                  <a:moveTo>
                    <a:pt x="55" y="1"/>
                  </a:moveTo>
                  <a:cubicBezTo>
                    <a:pt x="30" y="1"/>
                    <a:pt x="0" y="23"/>
                    <a:pt x="9" y="58"/>
                  </a:cubicBezTo>
                  <a:cubicBezTo>
                    <a:pt x="7986" y="15440"/>
                    <a:pt x="15606" y="31121"/>
                    <a:pt x="24190" y="46158"/>
                  </a:cubicBezTo>
                  <a:cubicBezTo>
                    <a:pt x="24242" y="46251"/>
                    <a:pt x="24320" y="46290"/>
                    <a:pt x="24397" y="46290"/>
                  </a:cubicBezTo>
                  <a:cubicBezTo>
                    <a:pt x="24569" y="46290"/>
                    <a:pt x="24741" y="46101"/>
                    <a:pt x="24643" y="45896"/>
                  </a:cubicBezTo>
                  <a:cubicBezTo>
                    <a:pt x="17011" y="30347"/>
                    <a:pt x="8331" y="15238"/>
                    <a:pt x="80" y="10"/>
                  </a:cubicBezTo>
                  <a:cubicBezTo>
                    <a:pt x="74" y="4"/>
                    <a:pt x="65" y="1"/>
                    <a:pt x="5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5951250" y="1636925"/>
              <a:ext cx="2255900" cy="1521300"/>
            </a:xfrm>
            <a:custGeom>
              <a:avLst/>
              <a:gdLst/>
              <a:ahLst/>
              <a:cxnLst/>
              <a:rect l="l" t="t" r="r" b="b"/>
              <a:pathLst>
                <a:path w="90236" h="60852" extrusionOk="0">
                  <a:moveTo>
                    <a:pt x="90197" y="0"/>
                  </a:moveTo>
                  <a:cubicBezTo>
                    <a:pt x="90189" y="0"/>
                    <a:pt x="90180" y="3"/>
                    <a:pt x="90169" y="11"/>
                  </a:cubicBezTo>
                  <a:cubicBezTo>
                    <a:pt x="60154" y="20049"/>
                    <a:pt x="29852" y="39742"/>
                    <a:pt x="218" y="60352"/>
                  </a:cubicBezTo>
                  <a:cubicBezTo>
                    <a:pt x="0" y="60520"/>
                    <a:pt x="135" y="60851"/>
                    <a:pt x="350" y="60851"/>
                  </a:cubicBezTo>
                  <a:cubicBezTo>
                    <a:pt x="395" y="60851"/>
                    <a:pt x="442" y="60837"/>
                    <a:pt x="491" y="60804"/>
                  </a:cubicBezTo>
                  <a:cubicBezTo>
                    <a:pt x="30709" y="41064"/>
                    <a:pt x="60380" y="20383"/>
                    <a:pt x="90217" y="71"/>
                  </a:cubicBezTo>
                  <a:cubicBezTo>
                    <a:pt x="90235" y="43"/>
                    <a:pt x="90225" y="0"/>
                    <a:pt x="9019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5933400" y="1732600"/>
              <a:ext cx="2310550" cy="1498200"/>
            </a:xfrm>
            <a:custGeom>
              <a:avLst/>
              <a:gdLst/>
              <a:ahLst/>
              <a:cxnLst/>
              <a:rect l="l" t="t" r="r" b="b"/>
              <a:pathLst>
                <a:path w="92422" h="59928" extrusionOk="0">
                  <a:moveTo>
                    <a:pt x="92045" y="1"/>
                  </a:moveTo>
                  <a:cubicBezTo>
                    <a:pt x="92001" y="1"/>
                    <a:pt x="91955" y="13"/>
                    <a:pt x="91907" y="42"/>
                  </a:cubicBezTo>
                  <a:cubicBezTo>
                    <a:pt x="60701" y="19008"/>
                    <a:pt x="30888" y="40297"/>
                    <a:pt x="39" y="59859"/>
                  </a:cubicBezTo>
                  <a:cubicBezTo>
                    <a:pt x="0" y="59878"/>
                    <a:pt x="16" y="59928"/>
                    <a:pt x="48" y="59928"/>
                  </a:cubicBezTo>
                  <a:cubicBezTo>
                    <a:pt x="56" y="59928"/>
                    <a:pt x="65" y="59925"/>
                    <a:pt x="74" y="59918"/>
                  </a:cubicBezTo>
                  <a:cubicBezTo>
                    <a:pt x="31090" y="40630"/>
                    <a:pt x="61534" y="20366"/>
                    <a:pt x="92181" y="494"/>
                  </a:cubicBezTo>
                  <a:cubicBezTo>
                    <a:pt x="92421" y="344"/>
                    <a:pt x="92275" y="1"/>
                    <a:pt x="9204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6797775" y="2415725"/>
              <a:ext cx="1048800" cy="675175"/>
            </a:xfrm>
            <a:custGeom>
              <a:avLst/>
              <a:gdLst/>
              <a:ahLst/>
              <a:cxnLst/>
              <a:rect l="l" t="t" r="r" b="b"/>
              <a:pathLst>
                <a:path w="41952" h="27007" extrusionOk="0">
                  <a:moveTo>
                    <a:pt x="41575" y="1"/>
                  </a:moveTo>
                  <a:cubicBezTo>
                    <a:pt x="41532" y="1"/>
                    <a:pt x="41485" y="13"/>
                    <a:pt x="41437" y="42"/>
                  </a:cubicBezTo>
                  <a:cubicBezTo>
                    <a:pt x="27233" y="8281"/>
                    <a:pt x="13898" y="18103"/>
                    <a:pt x="39" y="26926"/>
                  </a:cubicBezTo>
                  <a:cubicBezTo>
                    <a:pt x="1" y="26955"/>
                    <a:pt x="25" y="27007"/>
                    <a:pt x="60" y="27007"/>
                  </a:cubicBezTo>
                  <a:cubicBezTo>
                    <a:pt x="69" y="27007"/>
                    <a:pt x="78" y="27004"/>
                    <a:pt x="87" y="26997"/>
                  </a:cubicBezTo>
                  <a:cubicBezTo>
                    <a:pt x="14101" y="18437"/>
                    <a:pt x="28067" y="9638"/>
                    <a:pt x="41711" y="494"/>
                  </a:cubicBezTo>
                  <a:cubicBezTo>
                    <a:pt x="41951" y="344"/>
                    <a:pt x="41805" y="1"/>
                    <a:pt x="4157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6870650" y="2551725"/>
              <a:ext cx="1048225" cy="674925"/>
            </a:xfrm>
            <a:custGeom>
              <a:avLst/>
              <a:gdLst/>
              <a:ahLst/>
              <a:cxnLst/>
              <a:rect l="l" t="t" r="r" b="b"/>
              <a:pathLst>
                <a:path w="41929" h="26997" extrusionOk="0">
                  <a:moveTo>
                    <a:pt x="41567" y="1"/>
                  </a:moveTo>
                  <a:cubicBezTo>
                    <a:pt x="41523" y="1"/>
                    <a:pt x="41476" y="14"/>
                    <a:pt x="41427" y="43"/>
                  </a:cubicBezTo>
                  <a:cubicBezTo>
                    <a:pt x="27211" y="8270"/>
                    <a:pt x="13876" y="18093"/>
                    <a:pt x="29" y="26915"/>
                  </a:cubicBezTo>
                  <a:cubicBezTo>
                    <a:pt x="1" y="26944"/>
                    <a:pt x="18" y="26996"/>
                    <a:pt x="45" y="26996"/>
                  </a:cubicBezTo>
                  <a:cubicBezTo>
                    <a:pt x="51" y="26996"/>
                    <a:pt x="58" y="26993"/>
                    <a:pt x="65" y="26986"/>
                  </a:cubicBezTo>
                  <a:cubicBezTo>
                    <a:pt x="14091" y="18438"/>
                    <a:pt x="28045" y="9627"/>
                    <a:pt x="41689" y="483"/>
                  </a:cubicBezTo>
                  <a:cubicBezTo>
                    <a:pt x="41929" y="334"/>
                    <a:pt x="41792" y="1"/>
                    <a:pt x="4156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7852200" y="3844750"/>
              <a:ext cx="342675" cy="213075"/>
            </a:xfrm>
            <a:custGeom>
              <a:avLst/>
              <a:gdLst/>
              <a:ahLst/>
              <a:cxnLst/>
              <a:rect l="l" t="t" r="r" b="b"/>
              <a:pathLst>
                <a:path w="13707" h="8523" extrusionOk="0">
                  <a:moveTo>
                    <a:pt x="13527" y="0"/>
                  </a:moveTo>
                  <a:cubicBezTo>
                    <a:pt x="13507" y="0"/>
                    <a:pt x="13486" y="6"/>
                    <a:pt x="13464" y="19"/>
                  </a:cubicBezTo>
                  <a:cubicBezTo>
                    <a:pt x="8845" y="2602"/>
                    <a:pt x="4499" y="5674"/>
                    <a:pt x="10" y="8472"/>
                  </a:cubicBezTo>
                  <a:cubicBezTo>
                    <a:pt x="1" y="8501"/>
                    <a:pt x="15" y="8523"/>
                    <a:pt x="27" y="8523"/>
                  </a:cubicBezTo>
                  <a:cubicBezTo>
                    <a:pt x="30" y="8523"/>
                    <a:pt x="32" y="8522"/>
                    <a:pt x="34" y="8520"/>
                  </a:cubicBezTo>
                  <a:cubicBezTo>
                    <a:pt x="4606" y="5853"/>
                    <a:pt x="9166" y="3138"/>
                    <a:pt x="13595" y="245"/>
                  </a:cubicBezTo>
                  <a:cubicBezTo>
                    <a:pt x="13707" y="174"/>
                    <a:pt x="13638" y="0"/>
                    <a:pt x="1352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7803925" y="3773875"/>
              <a:ext cx="366775" cy="219875"/>
            </a:xfrm>
            <a:custGeom>
              <a:avLst/>
              <a:gdLst/>
              <a:ahLst/>
              <a:cxnLst/>
              <a:rect l="l" t="t" r="r" b="b"/>
              <a:pathLst>
                <a:path w="14671" h="8795" extrusionOk="0">
                  <a:moveTo>
                    <a:pt x="14478" y="1"/>
                  </a:moveTo>
                  <a:cubicBezTo>
                    <a:pt x="14456" y="1"/>
                    <a:pt x="14432" y="7"/>
                    <a:pt x="14407" y="20"/>
                  </a:cubicBezTo>
                  <a:cubicBezTo>
                    <a:pt x="9490" y="2663"/>
                    <a:pt x="4823" y="5866"/>
                    <a:pt x="36" y="8771"/>
                  </a:cubicBezTo>
                  <a:cubicBezTo>
                    <a:pt x="1" y="8771"/>
                    <a:pt x="36" y="8795"/>
                    <a:pt x="48" y="8795"/>
                  </a:cubicBezTo>
                  <a:cubicBezTo>
                    <a:pt x="4930" y="6044"/>
                    <a:pt x="9800" y="3235"/>
                    <a:pt x="14550" y="234"/>
                  </a:cubicBezTo>
                  <a:cubicBezTo>
                    <a:pt x="14670" y="164"/>
                    <a:pt x="14597" y="1"/>
                    <a:pt x="1447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7360650" y="3715500"/>
              <a:ext cx="1695025" cy="896425"/>
            </a:xfrm>
            <a:custGeom>
              <a:avLst/>
              <a:gdLst/>
              <a:ahLst/>
              <a:cxnLst/>
              <a:rect l="l" t="t" r="r" b="b"/>
              <a:pathLst>
                <a:path w="67801" h="35857" extrusionOk="0">
                  <a:moveTo>
                    <a:pt x="67414" y="0"/>
                  </a:moveTo>
                  <a:cubicBezTo>
                    <a:pt x="67373" y="0"/>
                    <a:pt x="67330" y="10"/>
                    <a:pt x="67286" y="33"/>
                  </a:cubicBezTo>
                  <a:cubicBezTo>
                    <a:pt x="44306" y="10808"/>
                    <a:pt x="22685" y="24381"/>
                    <a:pt x="39" y="35776"/>
                  </a:cubicBezTo>
                  <a:cubicBezTo>
                    <a:pt x="0" y="35805"/>
                    <a:pt x="24" y="35857"/>
                    <a:pt x="60" y="35857"/>
                  </a:cubicBezTo>
                  <a:cubicBezTo>
                    <a:pt x="68" y="35857"/>
                    <a:pt x="78" y="35854"/>
                    <a:pt x="87" y="35847"/>
                  </a:cubicBezTo>
                  <a:cubicBezTo>
                    <a:pt x="22899" y="24739"/>
                    <a:pt x="45057" y="12237"/>
                    <a:pt x="67547" y="474"/>
                  </a:cubicBezTo>
                  <a:cubicBezTo>
                    <a:pt x="67801" y="332"/>
                    <a:pt x="67649" y="0"/>
                    <a:pt x="6741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5578950" y="3142425"/>
              <a:ext cx="387875" cy="16700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1"/>
                  </a:moveTo>
                  <a:cubicBezTo>
                    <a:pt x="15248" y="1"/>
                    <a:pt x="15244" y="1"/>
                    <a:pt x="15240" y="1"/>
                  </a:cubicBezTo>
                  <a:cubicBezTo>
                    <a:pt x="10204" y="132"/>
                    <a:pt x="5156" y="299"/>
                    <a:pt x="108" y="513"/>
                  </a:cubicBezTo>
                  <a:cubicBezTo>
                    <a:pt x="0" y="513"/>
                    <a:pt x="0" y="668"/>
                    <a:pt x="108" y="668"/>
                  </a:cubicBezTo>
                  <a:cubicBezTo>
                    <a:pt x="5156" y="632"/>
                    <a:pt x="10192" y="537"/>
                    <a:pt x="15240" y="418"/>
                  </a:cubicBezTo>
                  <a:cubicBezTo>
                    <a:pt x="15511" y="418"/>
                    <a:pt x="15514" y="1"/>
                    <a:pt x="1525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5553650" y="3224575"/>
              <a:ext cx="387875" cy="16700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1"/>
                  </a:moveTo>
                  <a:cubicBezTo>
                    <a:pt x="15248" y="1"/>
                    <a:pt x="15244" y="1"/>
                    <a:pt x="15240" y="1"/>
                  </a:cubicBezTo>
                  <a:cubicBezTo>
                    <a:pt x="10204" y="132"/>
                    <a:pt x="5156" y="299"/>
                    <a:pt x="108" y="513"/>
                  </a:cubicBezTo>
                  <a:cubicBezTo>
                    <a:pt x="0" y="513"/>
                    <a:pt x="0" y="668"/>
                    <a:pt x="108" y="668"/>
                  </a:cubicBezTo>
                  <a:cubicBezTo>
                    <a:pt x="5156" y="632"/>
                    <a:pt x="10204" y="537"/>
                    <a:pt x="15240" y="418"/>
                  </a:cubicBezTo>
                  <a:cubicBezTo>
                    <a:pt x="15511" y="418"/>
                    <a:pt x="15514" y="1"/>
                    <a:pt x="1525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5956075" y="3594525"/>
              <a:ext cx="369125" cy="34025"/>
            </a:xfrm>
            <a:custGeom>
              <a:avLst/>
              <a:gdLst/>
              <a:ahLst/>
              <a:cxnLst/>
              <a:rect l="l" t="t" r="r" b="b"/>
              <a:pathLst>
                <a:path w="14765" h="1361" extrusionOk="0">
                  <a:moveTo>
                    <a:pt x="14521" y="0"/>
                  </a:moveTo>
                  <a:cubicBezTo>
                    <a:pt x="14512" y="0"/>
                    <a:pt x="14501" y="1"/>
                    <a:pt x="14491" y="2"/>
                  </a:cubicBezTo>
                  <a:cubicBezTo>
                    <a:pt x="9704" y="360"/>
                    <a:pt x="4894" y="764"/>
                    <a:pt x="96" y="1205"/>
                  </a:cubicBezTo>
                  <a:cubicBezTo>
                    <a:pt x="4" y="1205"/>
                    <a:pt x="1" y="1360"/>
                    <a:pt x="86" y="1360"/>
                  </a:cubicBezTo>
                  <a:cubicBezTo>
                    <a:pt x="89" y="1360"/>
                    <a:pt x="93" y="1360"/>
                    <a:pt x="96" y="1360"/>
                  </a:cubicBezTo>
                  <a:cubicBezTo>
                    <a:pt x="4894" y="1074"/>
                    <a:pt x="9680" y="764"/>
                    <a:pt x="14491" y="419"/>
                  </a:cubicBezTo>
                  <a:cubicBezTo>
                    <a:pt x="14754" y="408"/>
                    <a:pt x="14764" y="0"/>
                    <a:pt x="14521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5977800" y="3636250"/>
              <a:ext cx="387875" cy="16700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0"/>
                  </a:moveTo>
                  <a:cubicBezTo>
                    <a:pt x="15248" y="0"/>
                    <a:pt x="15245" y="0"/>
                    <a:pt x="15241" y="0"/>
                  </a:cubicBezTo>
                  <a:cubicBezTo>
                    <a:pt x="10205" y="131"/>
                    <a:pt x="5156" y="298"/>
                    <a:pt x="108" y="500"/>
                  </a:cubicBezTo>
                  <a:cubicBezTo>
                    <a:pt x="1" y="500"/>
                    <a:pt x="1" y="667"/>
                    <a:pt x="108" y="667"/>
                  </a:cubicBezTo>
                  <a:cubicBezTo>
                    <a:pt x="5156" y="619"/>
                    <a:pt x="10205" y="536"/>
                    <a:pt x="15241" y="417"/>
                  </a:cubicBezTo>
                  <a:cubicBezTo>
                    <a:pt x="15511" y="417"/>
                    <a:pt x="15515" y="0"/>
                    <a:pt x="1525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6278150" y="3914500"/>
              <a:ext cx="369100" cy="34000"/>
            </a:xfrm>
            <a:custGeom>
              <a:avLst/>
              <a:gdLst/>
              <a:ahLst/>
              <a:cxnLst/>
              <a:rect l="l" t="t" r="r" b="b"/>
              <a:pathLst>
                <a:path w="14764" h="1360" extrusionOk="0">
                  <a:moveTo>
                    <a:pt x="14531" y="1"/>
                  </a:moveTo>
                  <a:cubicBezTo>
                    <a:pt x="14522" y="1"/>
                    <a:pt x="14512" y="1"/>
                    <a:pt x="14502" y="3"/>
                  </a:cubicBezTo>
                  <a:cubicBezTo>
                    <a:pt x="9704" y="360"/>
                    <a:pt x="4894" y="765"/>
                    <a:pt x="107" y="1205"/>
                  </a:cubicBezTo>
                  <a:cubicBezTo>
                    <a:pt x="104" y="1205"/>
                    <a:pt x="100" y="1205"/>
                    <a:pt x="97" y="1205"/>
                  </a:cubicBezTo>
                  <a:cubicBezTo>
                    <a:pt x="0" y="1205"/>
                    <a:pt x="4" y="1360"/>
                    <a:pt x="107" y="1360"/>
                  </a:cubicBezTo>
                  <a:cubicBezTo>
                    <a:pt x="4894" y="1074"/>
                    <a:pt x="9704" y="765"/>
                    <a:pt x="14502" y="419"/>
                  </a:cubicBezTo>
                  <a:cubicBezTo>
                    <a:pt x="14754" y="408"/>
                    <a:pt x="14764" y="1"/>
                    <a:pt x="1453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6306425" y="3956225"/>
              <a:ext cx="381025" cy="14025"/>
            </a:xfrm>
            <a:custGeom>
              <a:avLst/>
              <a:gdLst/>
              <a:ahLst/>
              <a:cxnLst/>
              <a:rect l="l" t="t" r="r" b="b"/>
              <a:pathLst>
                <a:path w="15241" h="561" extrusionOk="0">
                  <a:moveTo>
                    <a:pt x="14989" y="0"/>
                  </a:moveTo>
                  <a:cubicBezTo>
                    <a:pt x="14986" y="0"/>
                    <a:pt x="14982" y="0"/>
                    <a:pt x="14978" y="1"/>
                  </a:cubicBezTo>
                  <a:cubicBezTo>
                    <a:pt x="10014" y="132"/>
                    <a:pt x="5061" y="203"/>
                    <a:pt x="108" y="417"/>
                  </a:cubicBezTo>
                  <a:cubicBezTo>
                    <a:pt x="104" y="417"/>
                    <a:pt x="100" y="417"/>
                    <a:pt x="96" y="417"/>
                  </a:cubicBezTo>
                  <a:cubicBezTo>
                    <a:pt x="0" y="417"/>
                    <a:pt x="4" y="560"/>
                    <a:pt x="108" y="560"/>
                  </a:cubicBezTo>
                  <a:cubicBezTo>
                    <a:pt x="5061" y="524"/>
                    <a:pt x="10014" y="524"/>
                    <a:pt x="14978" y="417"/>
                  </a:cubicBezTo>
                  <a:cubicBezTo>
                    <a:pt x="15237" y="417"/>
                    <a:pt x="15240" y="0"/>
                    <a:pt x="1498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6610525" y="4234475"/>
              <a:ext cx="358800" cy="33125"/>
            </a:xfrm>
            <a:custGeom>
              <a:avLst/>
              <a:gdLst/>
              <a:ahLst/>
              <a:cxnLst/>
              <a:rect l="l" t="t" r="r" b="b"/>
              <a:pathLst>
                <a:path w="14352" h="1325" extrusionOk="0">
                  <a:moveTo>
                    <a:pt x="14119" y="1"/>
                  </a:moveTo>
                  <a:cubicBezTo>
                    <a:pt x="14110" y="1"/>
                    <a:pt x="14100" y="1"/>
                    <a:pt x="14090" y="3"/>
                  </a:cubicBezTo>
                  <a:cubicBezTo>
                    <a:pt x="9434" y="360"/>
                    <a:pt x="4767" y="741"/>
                    <a:pt x="112" y="1182"/>
                  </a:cubicBezTo>
                  <a:cubicBezTo>
                    <a:pt x="105" y="1180"/>
                    <a:pt x="99" y="1179"/>
                    <a:pt x="94" y="1179"/>
                  </a:cubicBezTo>
                  <a:cubicBezTo>
                    <a:pt x="14" y="1179"/>
                    <a:pt x="1" y="1324"/>
                    <a:pt x="112" y="1324"/>
                  </a:cubicBezTo>
                  <a:cubicBezTo>
                    <a:pt x="4767" y="1063"/>
                    <a:pt x="9434" y="741"/>
                    <a:pt x="14090" y="420"/>
                  </a:cubicBezTo>
                  <a:cubicBezTo>
                    <a:pt x="14341" y="408"/>
                    <a:pt x="14351" y="1"/>
                    <a:pt x="1411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6636225" y="4275875"/>
              <a:ext cx="373575" cy="16425"/>
            </a:xfrm>
            <a:custGeom>
              <a:avLst/>
              <a:gdLst/>
              <a:ahLst/>
              <a:cxnLst/>
              <a:rect l="l" t="t" r="r" b="b"/>
              <a:pathLst>
                <a:path w="14943" h="657" extrusionOk="0">
                  <a:moveTo>
                    <a:pt x="14690" y="1"/>
                  </a:moveTo>
                  <a:cubicBezTo>
                    <a:pt x="14683" y="1"/>
                    <a:pt x="14676" y="1"/>
                    <a:pt x="14669" y="2"/>
                  </a:cubicBezTo>
                  <a:cubicBezTo>
                    <a:pt x="9799" y="133"/>
                    <a:pt x="4953" y="299"/>
                    <a:pt x="96" y="490"/>
                  </a:cubicBezTo>
                  <a:cubicBezTo>
                    <a:pt x="0" y="502"/>
                    <a:pt x="0" y="657"/>
                    <a:pt x="96" y="657"/>
                  </a:cubicBezTo>
                  <a:cubicBezTo>
                    <a:pt x="4965" y="609"/>
                    <a:pt x="9823" y="538"/>
                    <a:pt x="14669" y="419"/>
                  </a:cubicBezTo>
                  <a:cubicBezTo>
                    <a:pt x="14936" y="419"/>
                    <a:pt x="14943" y="1"/>
                    <a:pt x="1469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7054150" y="4605650"/>
              <a:ext cx="315150" cy="86025"/>
            </a:xfrm>
            <a:custGeom>
              <a:avLst/>
              <a:gdLst/>
              <a:ahLst/>
              <a:cxnLst/>
              <a:rect l="l" t="t" r="r" b="b"/>
              <a:pathLst>
                <a:path w="12606" h="3441" extrusionOk="0">
                  <a:moveTo>
                    <a:pt x="12329" y="1"/>
                  </a:moveTo>
                  <a:cubicBezTo>
                    <a:pt x="12305" y="1"/>
                    <a:pt x="12279" y="5"/>
                    <a:pt x="12251" y="15"/>
                  </a:cubicBezTo>
                  <a:cubicBezTo>
                    <a:pt x="8263" y="1491"/>
                    <a:pt x="3953" y="1456"/>
                    <a:pt x="83" y="3289"/>
                  </a:cubicBezTo>
                  <a:cubicBezTo>
                    <a:pt x="0" y="3320"/>
                    <a:pt x="61" y="3441"/>
                    <a:pt x="134" y="3441"/>
                  </a:cubicBezTo>
                  <a:cubicBezTo>
                    <a:pt x="144" y="3441"/>
                    <a:pt x="156" y="3438"/>
                    <a:pt x="167" y="3432"/>
                  </a:cubicBezTo>
                  <a:cubicBezTo>
                    <a:pt x="4072" y="1753"/>
                    <a:pt x="8406" y="1872"/>
                    <a:pt x="12370" y="420"/>
                  </a:cubicBezTo>
                  <a:cubicBezTo>
                    <a:pt x="12606" y="345"/>
                    <a:pt x="12543" y="1"/>
                    <a:pt x="1232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5555225" y="3234550"/>
              <a:ext cx="1511125" cy="1461325"/>
            </a:xfrm>
            <a:custGeom>
              <a:avLst/>
              <a:gdLst/>
              <a:ahLst/>
              <a:cxnLst/>
              <a:rect l="l" t="t" r="r" b="b"/>
              <a:pathLst>
                <a:path w="60445" h="58453" extrusionOk="0">
                  <a:moveTo>
                    <a:pt x="114" y="0"/>
                  </a:moveTo>
                  <a:cubicBezTo>
                    <a:pt x="54" y="0"/>
                    <a:pt x="1" y="70"/>
                    <a:pt x="57" y="126"/>
                  </a:cubicBezTo>
                  <a:cubicBezTo>
                    <a:pt x="19821" y="19724"/>
                    <a:pt x="40026" y="38893"/>
                    <a:pt x="59933" y="58383"/>
                  </a:cubicBezTo>
                  <a:cubicBezTo>
                    <a:pt x="59984" y="58432"/>
                    <a:pt x="60041" y="58452"/>
                    <a:pt x="60095" y="58452"/>
                  </a:cubicBezTo>
                  <a:cubicBezTo>
                    <a:pt x="60282" y="58452"/>
                    <a:pt x="60444" y="58213"/>
                    <a:pt x="60278" y="58038"/>
                  </a:cubicBezTo>
                  <a:cubicBezTo>
                    <a:pt x="40407" y="38512"/>
                    <a:pt x="20333" y="19212"/>
                    <a:pt x="164" y="19"/>
                  </a:cubicBezTo>
                  <a:cubicBezTo>
                    <a:pt x="148" y="6"/>
                    <a:pt x="130" y="0"/>
                    <a:pt x="11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5937000" y="3232150"/>
              <a:ext cx="1420750" cy="1383350"/>
            </a:xfrm>
            <a:custGeom>
              <a:avLst/>
              <a:gdLst/>
              <a:ahLst/>
              <a:cxnLst/>
              <a:rect l="l" t="t" r="r" b="b"/>
              <a:pathLst>
                <a:path w="56830" h="55334" extrusionOk="0">
                  <a:moveTo>
                    <a:pt x="97" y="1"/>
                  </a:moveTo>
                  <a:cubicBezTo>
                    <a:pt x="42" y="1"/>
                    <a:pt x="0" y="69"/>
                    <a:pt x="37" y="115"/>
                  </a:cubicBezTo>
                  <a:cubicBezTo>
                    <a:pt x="18683" y="18617"/>
                    <a:pt x="37530" y="36905"/>
                    <a:pt x="56318" y="55264"/>
                  </a:cubicBezTo>
                  <a:cubicBezTo>
                    <a:pt x="56369" y="55313"/>
                    <a:pt x="56426" y="55333"/>
                    <a:pt x="56481" y="55333"/>
                  </a:cubicBezTo>
                  <a:cubicBezTo>
                    <a:pt x="56667" y="55333"/>
                    <a:pt x="56829" y="55094"/>
                    <a:pt x="56664" y="54919"/>
                  </a:cubicBezTo>
                  <a:cubicBezTo>
                    <a:pt x="37923" y="36524"/>
                    <a:pt x="19183" y="18117"/>
                    <a:pt x="145" y="20"/>
                  </a:cubicBezTo>
                  <a:cubicBezTo>
                    <a:pt x="129" y="6"/>
                    <a:pt x="112" y="1"/>
                    <a:pt x="9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5996625" y="3200350"/>
              <a:ext cx="1421150" cy="1383425"/>
            </a:xfrm>
            <a:custGeom>
              <a:avLst/>
              <a:gdLst/>
              <a:ahLst/>
              <a:cxnLst/>
              <a:rect l="l" t="t" r="r" b="b"/>
              <a:pathLst>
                <a:path w="56846" h="55337" extrusionOk="0">
                  <a:moveTo>
                    <a:pt x="113" y="0"/>
                  </a:moveTo>
                  <a:cubicBezTo>
                    <a:pt x="49" y="0"/>
                    <a:pt x="1" y="77"/>
                    <a:pt x="57" y="125"/>
                  </a:cubicBezTo>
                  <a:cubicBezTo>
                    <a:pt x="18691" y="18627"/>
                    <a:pt x="37550" y="36915"/>
                    <a:pt x="56326" y="55262"/>
                  </a:cubicBezTo>
                  <a:cubicBezTo>
                    <a:pt x="56379" y="55315"/>
                    <a:pt x="56437" y="55336"/>
                    <a:pt x="56493" y="55336"/>
                  </a:cubicBezTo>
                  <a:cubicBezTo>
                    <a:pt x="56681" y="55336"/>
                    <a:pt x="56846" y="55094"/>
                    <a:pt x="56672" y="54929"/>
                  </a:cubicBezTo>
                  <a:cubicBezTo>
                    <a:pt x="37931" y="36534"/>
                    <a:pt x="19191" y="18115"/>
                    <a:pt x="165" y="18"/>
                  </a:cubicBezTo>
                  <a:cubicBezTo>
                    <a:pt x="147" y="5"/>
                    <a:pt x="130" y="0"/>
                    <a:pt x="11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8195925" y="1650425"/>
              <a:ext cx="857925" cy="2077025"/>
            </a:xfrm>
            <a:custGeom>
              <a:avLst/>
              <a:gdLst/>
              <a:ahLst/>
              <a:cxnLst/>
              <a:rect l="l" t="t" r="r" b="b"/>
              <a:pathLst>
                <a:path w="34317" h="83081" extrusionOk="0">
                  <a:moveTo>
                    <a:pt x="121" y="0"/>
                  </a:moveTo>
                  <a:cubicBezTo>
                    <a:pt x="61" y="0"/>
                    <a:pt x="1" y="45"/>
                    <a:pt x="37" y="102"/>
                  </a:cubicBezTo>
                  <a:cubicBezTo>
                    <a:pt x="11288" y="27713"/>
                    <a:pt x="22456" y="55347"/>
                    <a:pt x="33791" y="82934"/>
                  </a:cubicBezTo>
                  <a:cubicBezTo>
                    <a:pt x="33838" y="83036"/>
                    <a:pt x="33936" y="83081"/>
                    <a:pt x="34030" y="83081"/>
                  </a:cubicBezTo>
                  <a:cubicBezTo>
                    <a:pt x="34177" y="83081"/>
                    <a:pt x="34316" y="82974"/>
                    <a:pt x="34244" y="82815"/>
                  </a:cubicBezTo>
                  <a:cubicBezTo>
                    <a:pt x="22980" y="55204"/>
                    <a:pt x="11729" y="27582"/>
                    <a:pt x="216" y="66"/>
                  </a:cubicBezTo>
                  <a:cubicBezTo>
                    <a:pt x="201" y="19"/>
                    <a:pt x="161" y="0"/>
                    <a:pt x="121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7946125" y="3287375"/>
              <a:ext cx="372750" cy="826200"/>
            </a:xfrm>
            <a:custGeom>
              <a:avLst/>
              <a:gdLst/>
              <a:ahLst/>
              <a:cxnLst/>
              <a:rect l="l" t="t" r="r" b="b"/>
              <a:pathLst>
                <a:path w="14910" h="33048" extrusionOk="0">
                  <a:moveTo>
                    <a:pt x="288" y="1"/>
                  </a:moveTo>
                  <a:cubicBezTo>
                    <a:pt x="153" y="1"/>
                    <a:pt x="0" y="156"/>
                    <a:pt x="75" y="323"/>
                  </a:cubicBezTo>
                  <a:cubicBezTo>
                    <a:pt x="4850" y="11205"/>
                    <a:pt x="9612" y="22075"/>
                    <a:pt x="14422" y="32934"/>
                  </a:cubicBezTo>
                  <a:cubicBezTo>
                    <a:pt x="14459" y="33014"/>
                    <a:pt x="14522" y="33048"/>
                    <a:pt x="14589" y="33048"/>
                  </a:cubicBezTo>
                  <a:cubicBezTo>
                    <a:pt x="14740" y="33048"/>
                    <a:pt x="14910" y="32877"/>
                    <a:pt x="14827" y="32696"/>
                  </a:cubicBezTo>
                  <a:cubicBezTo>
                    <a:pt x="10053" y="21825"/>
                    <a:pt x="5243" y="10967"/>
                    <a:pt x="433" y="97"/>
                  </a:cubicBezTo>
                  <a:cubicBezTo>
                    <a:pt x="400" y="29"/>
                    <a:pt x="346" y="1"/>
                    <a:pt x="28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7687075" y="2698525"/>
              <a:ext cx="172025" cy="373000"/>
            </a:xfrm>
            <a:custGeom>
              <a:avLst/>
              <a:gdLst/>
              <a:ahLst/>
              <a:cxnLst/>
              <a:rect l="l" t="t" r="r" b="b"/>
              <a:pathLst>
                <a:path w="6881" h="14920" extrusionOk="0">
                  <a:moveTo>
                    <a:pt x="231" y="0"/>
                  </a:moveTo>
                  <a:cubicBezTo>
                    <a:pt x="120" y="0"/>
                    <a:pt x="0" y="122"/>
                    <a:pt x="67" y="255"/>
                  </a:cubicBezTo>
                  <a:lnTo>
                    <a:pt x="6449" y="14816"/>
                  </a:lnTo>
                  <a:cubicBezTo>
                    <a:pt x="6482" y="14889"/>
                    <a:pt x="6539" y="14920"/>
                    <a:pt x="6598" y="14920"/>
                  </a:cubicBezTo>
                  <a:cubicBezTo>
                    <a:pt x="6732" y="14920"/>
                    <a:pt x="6880" y="14767"/>
                    <a:pt x="6806" y="14602"/>
                  </a:cubicBezTo>
                  <a:cubicBezTo>
                    <a:pt x="4663" y="9768"/>
                    <a:pt x="2508" y="4910"/>
                    <a:pt x="353" y="76"/>
                  </a:cubicBezTo>
                  <a:cubicBezTo>
                    <a:pt x="324" y="22"/>
                    <a:pt x="278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7480450" y="2230125"/>
              <a:ext cx="151475" cy="329500"/>
            </a:xfrm>
            <a:custGeom>
              <a:avLst/>
              <a:gdLst/>
              <a:ahLst/>
              <a:cxnLst/>
              <a:rect l="l" t="t" r="r" b="b"/>
              <a:pathLst>
                <a:path w="6059" h="13180" extrusionOk="0">
                  <a:moveTo>
                    <a:pt x="129" y="1"/>
                  </a:moveTo>
                  <a:cubicBezTo>
                    <a:pt x="63" y="1"/>
                    <a:pt x="1" y="66"/>
                    <a:pt x="33" y="131"/>
                  </a:cubicBezTo>
                  <a:cubicBezTo>
                    <a:pt x="1938" y="4453"/>
                    <a:pt x="3831" y="8763"/>
                    <a:pt x="5736" y="13097"/>
                  </a:cubicBezTo>
                  <a:cubicBezTo>
                    <a:pt x="5760" y="13155"/>
                    <a:pt x="5804" y="13179"/>
                    <a:pt x="5851" y="13179"/>
                  </a:cubicBezTo>
                  <a:cubicBezTo>
                    <a:pt x="5949" y="13179"/>
                    <a:pt x="6059" y="13075"/>
                    <a:pt x="6010" y="12954"/>
                  </a:cubicBezTo>
                  <a:cubicBezTo>
                    <a:pt x="4081" y="8644"/>
                    <a:pt x="2153" y="4346"/>
                    <a:pt x="212" y="48"/>
                  </a:cubicBezTo>
                  <a:cubicBezTo>
                    <a:pt x="189" y="14"/>
                    <a:pt x="159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7527125" y="3592375"/>
              <a:ext cx="481825" cy="684050"/>
            </a:xfrm>
            <a:custGeom>
              <a:avLst/>
              <a:gdLst/>
              <a:ahLst/>
              <a:cxnLst/>
              <a:rect l="l" t="t" r="r" b="b"/>
              <a:pathLst>
                <a:path w="19273" h="27362" extrusionOk="0">
                  <a:moveTo>
                    <a:pt x="319" y="0"/>
                  </a:moveTo>
                  <a:cubicBezTo>
                    <a:pt x="158" y="0"/>
                    <a:pt x="1" y="154"/>
                    <a:pt x="119" y="315"/>
                  </a:cubicBezTo>
                  <a:cubicBezTo>
                    <a:pt x="6310" y="9304"/>
                    <a:pt x="12525" y="18305"/>
                    <a:pt x="18752" y="27259"/>
                  </a:cubicBezTo>
                  <a:cubicBezTo>
                    <a:pt x="18803" y="27331"/>
                    <a:pt x="18876" y="27362"/>
                    <a:pt x="18948" y="27362"/>
                  </a:cubicBezTo>
                  <a:cubicBezTo>
                    <a:pt x="19113" y="27362"/>
                    <a:pt x="19273" y="27203"/>
                    <a:pt x="19157" y="27020"/>
                  </a:cubicBezTo>
                  <a:cubicBezTo>
                    <a:pt x="12954" y="18031"/>
                    <a:pt x="6715" y="9066"/>
                    <a:pt x="500" y="88"/>
                  </a:cubicBezTo>
                  <a:cubicBezTo>
                    <a:pt x="451" y="26"/>
                    <a:pt x="385" y="0"/>
                    <a:pt x="31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7147600" y="3042600"/>
              <a:ext cx="178350" cy="247875"/>
            </a:xfrm>
            <a:custGeom>
              <a:avLst/>
              <a:gdLst/>
              <a:ahLst/>
              <a:cxnLst/>
              <a:rect l="l" t="t" r="r" b="b"/>
              <a:pathLst>
                <a:path w="7134" h="9915" extrusionOk="0">
                  <a:moveTo>
                    <a:pt x="222" y="0"/>
                  </a:moveTo>
                  <a:cubicBezTo>
                    <a:pt x="109" y="0"/>
                    <a:pt x="1" y="119"/>
                    <a:pt x="84" y="243"/>
                  </a:cubicBezTo>
                  <a:cubicBezTo>
                    <a:pt x="2286" y="3446"/>
                    <a:pt x="4489" y="6625"/>
                    <a:pt x="6692" y="9828"/>
                  </a:cubicBezTo>
                  <a:cubicBezTo>
                    <a:pt x="6735" y="9889"/>
                    <a:pt x="6796" y="9914"/>
                    <a:pt x="6857" y="9914"/>
                  </a:cubicBezTo>
                  <a:cubicBezTo>
                    <a:pt x="6997" y="9914"/>
                    <a:pt x="7133" y="9779"/>
                    <a:pt x="7025" y="9637"/>
                  </a:cubicBezTo>
                  <a:cubicBezTo>
                    <a:pt x="4811" y="6447"/>
                    <a:pt x="2596" y="3268"/>
                    <a:pt x="358" y="77"/>
                  </a:cubicBezTo>
                  <a:cubicBezTo>
                    <a:pt x="322" y="23"/>
                    <a:pt x="271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6860225" y="2627800"/>
              <a:ext cx="211900" cy="298800"/>
            </a:xfrm>
            <a:custGeom>
              <a:avLst/>
              <a:gdLst/>
              <a:ahLst/>
              <a:cxnLst/>
              <a:rect l="l" t="t" r="r" b="b"/>
              <a:pathLst>
                <a:path w="8476" h="11952" extrusionOk="0">
                  <a:moveTo>
                    <a:pt x="118" y="1"/>
                  </a:moveTo>
                  <a:cubicBezTo>
                    <a:pt x="56" y="1"/>
                    <a:pt x="1" y="69"/>
                    <a:pt x="42" y="143"/>
                  </a:cubicBezTo>
                  <a:cubicBezTo>
                    <a:pt x="2744" y="4048"/>
                    <a:pt x="5447" y="7965"/>
                    <a:pt x="8138" y="11882"/>
                  </a:cubicBezTo>
                  <a:cubicBezTo>
                    <a:pt x="8169" y="11932"/>
                    <a:pt x="8215" y="11952"/>
                    <a:pt x="8260" y="11952"/>
                  </a:cubicBezTo>
                  <a:cubicBezTo>
                    <a:pt x="8367" y="11952"/>
                    <a:pt x="8475" y="11837"/>
                    <a:pt x="8400" y="11728"/>
                  </a:cubicBezTo>
                  <a:cubicBezTo>
                    <a:pt x="5685" y="7834"/>
                    <a:pt x="2935" y="3953"/>
                    <a:pt x="196" y="48"/>
                  </a:cubicBezTo>
                  <a:cubicBezTo>
                    <a:pt x="174" y="14"/>
                    <a:pt x="145" y="1"/>
                    <a:pt x="11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4946400" y="2054250"/>
              <a:ext cx="58800" cy="37775"/>
            </a:xfrm>
            <a:custGeom>
              <a:avLst/>
              <a:gdLst/>
              <a:ahLst/>
              <a:cxnLst/>
              <a:rect l="l" t="t" r="r" b="b"/>
              <a:pathLst>
                <a:path w="2352" h="1511" extrusionOk="0">
                  <a:moveTo>
                    <a:pt x="2144" y="0"/>
                  </a:moveTo>
                  <a:cubicBezTo>
                    <a:pt x="2126" y="0"/>
                    <a:pt x="2106" y="3"/>
                    <a:pt x="2085" y="11"/>
                  </a:cubicBezTo>
                  <a:cubicBezTo>
                    <a:pt x="1335" y="320"/>
                    <a:pt x="561" y="725"/>
                    <a:pt x="37" y="1380"/>
                  </a:cubicBezTo>
                  <a:cubicBezTo>
                    <a:pt x="1" y="1435"/>
                    <a:pt x="48" y="1511"/>
                    <a:pt x="105" y="1511"/>
                  </a:cubicBezTo>
                  <a:cubicBezTo>
                    <a:pt x="122" y="1511"/>
                    <a:pt x="140" y="1504"/>
                    <a:pt x="156" y="1487"/>
                  </a:cubicBezTo>
                  <a:cubicBezTo>
                    <a:pt x="692" y="904"/>
                    <a:pt x="1454" y="558"/>
                    <a:pt x="2181" y="308"/>
                  </a:cubicBezTo>
                  <a:cubicBezTo>
                    <a:pt x="2352" y="255"/>
                    <a:pt x="2302" y="0"/>
                    <a:pt x="214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5006900" y="2054700"/>
              <a:ext cx="352775" cy="144925"/>
            </a:xfrm>
            <a:custGeom>
              <a:avLst/>
              <a:gdLst/>
              <a:ahLst/>
              <a:cxnLst/>
              <a:rect l="l" t="t" r="r" b="b"/>
              <a:pathLst>
                <a:path w="14111" h="5797" extrusionOk="0">
                  <a:moveTo>
                    <a:pt x="3532" y="1"/>
                  </a:moveTo>
                  <a:cubicBezTo>
                    <a:pt x="2337" y="1"/>
                    <a:pt x="1168" y="285"/>
                    <a:pt x="82" y="957"/>
                  </a:cubicBezTo>
                  <a:cubicBezTo>
                    <a:pt x="0" y="1008"/>
                    <a:pt x="59" y="1148"/>
                    <a:pt x="153" y="1148"/>
                  </a:cubicBezTo>
                  <a:cubicBezTo>
                    <a:pt x="168" y="1148"/>
                    <a:pt x="184" y="1144"/>
                    <a:pt x="201" y="1136"/>
                  </a:cubicBezTo>
                  <a:cubicBezTo>
                    <a:pt x="1215" y="594"/>
                    <a:pt x="2267" y="361"/>
                    <a:pt x="3326" y="361"/>
                  </a:cubicBezTo>
                  <a:cubicBezTo>
                    <a:pt x="7106" y="361"/>
                    <a:pt x="10979" y="3320"/>
                    <a:pt x="13536" y="5720"/>
                  </a:cubicBezTo>
                  <a:cubicBezTo>
                    <a:pt x="13596" y="5774"/>
                    <a:pt x="13661" y="5797"/>
                    <a:pt x="13723" y="5797"/>
                  </a:cubicBezTo>
                  <a:cubicBezTo>
                    <a:pt x="13934" y="5797"/>
                    <a:pt x="14110" y="5534"/>
                    <a:pt x="13917" y="5350"/>
                  </a:cubicBezTo>
                  <a:cubicBezTo>
                    <a:pt x="11441" y="2911"/>
                    <a:pt x="7354" y="1"/>
                    <a:pt x="353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5276125" y="1976825"/>
              <a:ext cx="413525" cy="1183100"/>
            </a:xfrm>
            <a:custGeom>
              <a:avLst/>
              <a:gdLst/>
              <a:ahLst/>
              <a:cxnLst/>
              <a:rect l="l" t="t" r="r" b="b"/>
              <a:pathLst>
                <a:path w="16541" h="47324" extrusionOk="0">
                  <a:moveTo>
                    <a:pt x="221" y="1"/>
                  </a:moveTo>
                  <a:cubicBezTo>
                    <a:pt x="112" y="1"/>
                    <a:pt x="0" y="83"/>
                    <a:pt x="52" y="203"/>
                  </a:cubicBezTo>
                  <a:cubicBezTo>
                    <a:pt x="5327" y="15859"/>
                    <a:pt x="10589" y="31552"/>
                    <a:pt x="16019" y="47161"/>
                  </a:cubicBezTo>
                  <a:cubicBezTo>
                    <a:pt x="16061" y="47274"/>
                    <a:pt x="16158" y="47324"/>
                    <a:pt x="16254" y="47324"/>
                  </a:cubicBezTo>
                  <a:cubicBezTo>
                    <a:pt x="16399" y="47324"/>
                    <a:pt x="16541" y="47209"/>
                    <a:pt x="16483" y="47030"/>
                  </a:cubicBezTo>
                  <a:cubicBezTo>
                    <a:pt x="11221" y="31361"/>
                    <a:pt x="5779" y="15728"/>
                    <a:pt x="374" y="95"/>
                  </a:cubicBezTo>
                  <a:cubicBezTo>
                    <a:pt x="347" y="29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5445175" y="1788475"/>
              <a:ext cx="298100" cy="1368700"/>
            </a:xfrm>
            <a:custGeom>
              <a:avLst/>
              <a:gdLst/>
              <a:ahLst/>
              <a:cxnLst/>
              <a:rect l="l" t="t" r="r" b="b"/>
              <a:pathLst>
                <a:path w="11924" h="54748" extrusionOk="0">
                  <a:moveTo>
                    <a:pt x="200" y="1"/>
                  </a:moveTo>
                  <a:cubicBezTo>
                    <a:pt x="102" y="1"/>
                    <a:pt x="1" y="83"/>
                    <a:pt x="29" y="212"/>
                  </a:cubicBezTo>
                  <a:cubicBezTo>
                    <a:pt x="3792" y="18333"/>
                    <a:pt x="7507" y="36478"/>
                    <a:pt x="11424" y="54576"/>
                  </a:cubicBezTo>
                  <a:cubicBezTo>
                    <a:pt x="11448" y="54695"/>
                    <a:pt x="11536" y="54747"/>
                    <a:pt x="11630" y="54747"/>
                  </a:cubicBezTo>
                  <a:cubicBezTo>
                    <a:pt x="11771" y="54747"/>
                    <a:pt x="11924" y="54630"/>
                    <a:pt x="11888" y="54445"/>
                  </a:cubicBezTo>
                  <a:cubicBezTo>
                    <a:pt x="8149" y="36312"/>
                    <a:pt x="4220" y="18214"/>
                    <a:pt x="351" y="117"/>
                  </a:cubicBezTo>
                  <a:cubicBezTo>
                    <a:pt x="327" y="36"/>
                    <a:pt x="264" y="1"/>
                    <a:pt x="20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5676575" y="1559050"/>
              <a:ext cx="66400" cy="1599625"/>
            </a:xfrm>
            <a:custGeom>
              <a:avLst/>
              <a:gdLst/>
              <a:ahLst/>
              <a:cxnLst/>
              <a:rect l="l" t="t" r="r" b="b"/>
              <a:pathLst>
                <a:path w="2656" h="63985" extrusionOk="0">
                  <a:moveTo>
                    <a:pt x="161" y="1"/>
                  </a:moveTo>
                  <a:cubicBezTo>
                    <a:pt x="81" y="1"/>
                    <a:pt x="1" y="54"/>
                    <a:pt x="1" y="162"/>
                  </a:cubicBezTo>
                  <a:cubicBezTo>
                    <a:pt x="679" y="21355"/>
                    <a:pt x="1322" y="42560"/>
                    <a:pt x="2168" y="63753"/>
                  </a:cubicBezTo>
                  <a:cubicBezTo>
                    <a:pt x="2180" y="63907"/>
                    <a:pt x="2305" y="63985"/>
                    <a:pt x="2424" y="63985"/>
                  </a:cubicBezTo>
                  <a:cubicBezTo>
                    <a:pt x="2543" y="63985"/>
                    <a:pt x="2656" y="63907"/>
                    <a:pt x="2644" y="63753"/>
                  </a:cubicBezTo>
                  <a:cubicBezTo>
                    <a:pt x="1989" y="42548"/>
                    <a:pt x="1132" y="21355"/>
                    <a:pt x="322" y="162"/>
                  </a:cubicBezTo>
                  <a:cubicBezTo>
                    <a:pt x="322" y="54"/>
                    <a:pt x="242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5730625" y="1327125"/>
              <a:ext cx="306975" cy="1831750"/>
            </a:xfrm>
            <a:custGeom>
              <a:avLst/>
              <a:gdLst/>
              <a:ahLst/>
              <a:cxnLst/>
              <a:rect l="l" t="t" r="r" b="b"/>
              <a:pathLst>
                <a:path w="12279" h="73270" extrusionOk="0">
                  <a:moveTo>
                    <a:pt x="12073" y="0"/>
                  </a:moveTo>
                  <a:cubicBezTo>
                    <a:pt x="12009" y="0"/>
                    <a:pt x="11950" y="36"/>
                    <a:pt x="11936" y="116"/>
                  </a:cubicBezTo>
                  <a:cubicBezTo>
                    <a:pt x="7923" y="24393"/>
                    <a:pt x="3875" y="48670"/>
                    <a:pt x="29" y="72970"/>
                  </a:cubicBezTo>
                  <a:cubicBezTo>
                    <a:pt x="1" y="73150"/>
                    <a:pt x="159" y="73269"/>
                    <a:pt x="297" y="73269"/>
                  </a:cubicBezTo>
                  <a:cubicBezTo>
                    <a:pt x="387" y="73269"/>
                    <a:pt x="468" y="73219"/>
                    <a:pt x="482" y="73101"/>
                  </a:cubicBezTo>
                  <a:cubicBezTo>
                    <a:pt x="4518" y="48836"/>
                    <a:pt x="8376" y="24512"/>
                    <a:pt x="12257" y="211"/>
                  </a:cubicBezTo>
                  <a:cubicBezTo>
                    <a:pt x="12279" y="82"/>
                    <a:pt x="12170" y="0"/>
                    <a:pt x="1207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5729725" y="1209375"/>
              <a:ext cx="705475" cy="1949375"/>
            </a:xfrm>
            <a:custGeom>
              <a:avLst/>
              <a:gdLst/>
              <a:ahLst/>
              <a:cxnLst/>
              <a:rect l="l" t="t" r="r" b="b"/>
              <a:pathLst>
                <a:path w="28219" h="77975" extrusionOk="0">
                  <a:moveTo>
                    <a:pt x="28027" y="1"/>
                  </a:moveTo>
                  <a:cubicBezTo>
                    <a:pt x="27962" y="1"/>
                    <a:pt x="27895" y="35"/>
                    <a:pt x="27867" y="111"/>
                  </a:cubicBezTo>
                  <a:cubicBezTo>
                    <a:pt x="18556" y="25959"/>
                    <a:pt x="9209" y="51784"/>
                    <a:pt x="65" y="77680"/>
                  </a:cubicBezTo>
                  <a:cubicBezTo>
                    <a:pt x="1" y="77860"/>
                    <a:pt x="144" y="77974"/>
                    <a:pt x="289" y="77974"/>
                  </a:cubicBezTo>
                  <a:cubicBezTo>
                    <a:pt x="384" y="77974"/>
                    <a:pt x="480" y="77925"/>
                    <a:pt x="518" y="77811"/>
                  </a:cubicBezTo>
                  <a:cubicBezTo>
                    <a:pt x="9852" y="51975"/>
                    <a:pt x="18996" y="26079"/>
                    <a:pt x="28176" y="206"/>
                  </a:cubicBezTo>
                  <a:cubicBezTo>
                    <a:pt x="28219" y="78"/>
                    <a:pt x="28125" y="1"/>
                    <a:pt x="2802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5724225" y="1172100"/>
              <a:ext cx="1143750" cy="2003450"/>
            </a:xfrm>
            <a:custGeom>
              <a:avLst/>
              <a:gdLst/>
              <a:ahLst/>
              <a:cxnLst/>
              <a:rect l="l" t="t" r="r" b="b"/>
              <a:pathLst>
                <a:path w="45750" h="80138" extrusionOk="0">
                  <a:moveTo>
                    <a:pt x="45523" y="0"/>
                  </a:moveTo>
                  <a:cubicBezTo>
                    <a:pt x="45472" y="0"/>
                    <a:pt x="45420" y="26"/>
                    <a:pt x="45386" y="90"/>
                  </a:cubicBezTo>
                  <a:cubicBezTo>
                    <a:pt x="30254" y="26641"/>
                    <a:pt x="15085" y="53156"/>
                    <a:pt x="107" y="79778"/>
                  </a:cubicBezTo>
                  <a:cubicBezTo>
                    <a:pt x="1" y="79966"/>
                    <a:pt x="158" y="80138"/>
                    <a:pt x="318" y="80138"/>
                  </a:cubicBezTo>
                  <a:cubicBezTo>
                    <a:pt x="390" y="80138"/>
                    <a:pt x="463" y="80102"/>
                    <a:pt x="512" y="80016"/>
                  </a:cubicBezTo>
                  <a:cubicBezTo>
                    <a:pt x="15668" y="53489"/>
                    <a:pt x="30658" y="26855"/>
                    <a:pt x="45684" y="245"/>
                  </a:cubicBezTo>
                  <a:cubicBezTo>
                    <a:pt x="45749" y="122"/>
                    <a:pt x="45636" y="0"/>
                    <a:pt x="4552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5268900" y="1970600"/>
              <a:ext cx="235150" cy="161750"/>
            </a:xfrm>
            <a:custGeom>
              <a:avLst/>
              <a:gdLst/>
              <a:ahLst/>
              <a:cxnLst/>
              <a:rect l="l" t="t" r="r" b="b"/>
              <a:pathLst>
                <a:path w="9406" h="6470" extrusionOk="0">
                  <a:moveTo>
                    <a:pt x="131" y="1"/>
                  </a:moveTo>
                  <a:cubicBezTo>
                    <a:pt x="32" y="1"/>
                    <a:pt x="0" y="172"/>
                    <a:pt x="115" y="213"/>
                  </a:cubicBezTo>
                  <a:cubicBezTo>
                    <a:pt x="3651" y="1345"/>
                    <a:pt x="6568" y="3238"/>
                    <a:pt x="8688" y="6321"/>
                  </a:cubicBezTo>
                  <a:cubicBezTo>
                    <a:pt x="8760" y="6426"/>
                    <a:pt x="8860" y="6469"/>
                    <a:pt x="8958" y="6469"/>
                  </a:cubicBezTo>
                  <a:cubicBezTo>
                    <a:pt x="9186" y="6469"/>
                    <a:pt x="9405" y="6237"/>
                    <a:pt x="9247" y="5988"/>
                  </a:cubicBezTo>
                  <a:cubicBezTo>
                    <a:pt x="7283" y="2738"/>
                    <a:pt x="3759" y="928"/>
                    <a:pt x="175" y="11"/>
                  </a:cubicBezTo>
                  <a:cubicBezTo>
                    <a:pt x="159" y="4"/>
                    <a:pt x="144" y="1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5739100" y="1335850"/>
              <a:ext cx="1667350" cy="1814750"/>
            </a:xfrm>
            <a:custGeom>
              <a:avLst/>
              <a:gdLst/>
              <a:ahLst/>
              <a:cxnLst/>
              <a:rect l="l" t="t" r="r" b="b"/>
              <a:pathLst>
                <a:path w="66694" h="72590" extrusionOk="0">
                  <a:moveTo>
                    <a:pt x="66305" y="1"/>
                  </a:moveTo>
                  <a:cubicBezTo>
                    <a:pt x="66267" y="1"/>
                    <a:pt x="66228" y="9"/>
                    <a:pt x="66187" y="29"/>
                  </a:cubicBezTo>
                  <a:cubicBezTo>
                    <a:pt x="59186" y="3148"/>
                    <a:pt x="53030" y="7947"/>
                    <a:pt x="47089" y="12721"/>
                  </a:cubicBezTo>
                  <a:cubicBezTo>
                    <a:pt x="40731" y="17829"/>
                    <a:pt x="34647" y="23032"/>
                    <a:pt x="29373" y="29294"/>
                  </a:cubicBezTo>
                  <a:cubicBezTo>
                    <a:pt x="23920" y="35819"/>
                    <a:pt x="19074" y="42891"/>
                    <a:pt x="14490" y="50047"/>
                  </a:cubicBezTo>
                  <a:cubicBezTo>
                    <a:pt x="11894" y="54107"/>
                    <a:pt x="9346" y="58191"/>
                    <a:pt x="6656" y="62191"/>
                  </a:cubicBezTo>
                  <a:cubicBezTo>
                    <a:pt x="4346" y="65608"/>
                    <a:pt x="1667" y="68764"/>
                    <a:pt x="0" y="72573"/>
                  </a:cubicBezTo>
                  <a:cubicBezTo>
                    <a:pt x="16" y="72573"/>
                    <a:pt x="37" y="72589"/>
                    <a:pt x="53" y="72589"/>
                  </a:cubicBezTo>
                  <a:cubicBezTo>
                    <a:pt x="61" y="72589"/>
                    <a:pt x="68" y="72585"/>
                    <a:pt x="71" y="72573"/>
                  </a:cubicBezTo>
                  <a:cubicBezTo>
                    <a:pt x="1750" y="69037"/>
                    <a:pt x="4334" y="66097"/>
                    <a:pt x="6572" y="62929"/>
                  </a:cubicBezTo>
                  <a:cubicBezTo>
                    <a:pt x="9180" y="59274"/>
                    <a:pt x="11549" y="55452"/>
                    <a:pt x="13954" y="51666"/>
                  </a:cubicBezTo>
                  <a:cubicBezTo>
                    <a:pt x="18693" y="44272"/>
                    <a:pt x="23693" y="37022"/>
                    <a:pt x="29242" y="30223"/>
                  </a:cubicBezTo>
                  <a:cubicBezTo>
                    <a:pt x="34290" y="24056"/>
                    <a:pt x="40172" y="18984"/>
                    <a:pt x="46315" y="13971"/>
                  </a:cubicBezTo>
                  <a:cubicBezTo>
                    <a:pt x="52530" y="8899"/>
                    <a:pt x="59055" y="3744"/>
                    <a:pt x="66437" y="457"/>
                  </a:cubicBezTo>
                  <a:cubicBezTo>
                    <a:pt x="66694" y="344"/>
                    <a:pt x="66543" y="1"/>
                    <a:pt x="6630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5730925" y="1418850"/>
              <a:ext cx="1843025" cy="1751525"/>
            </a:xfrm>
            <a:custGeom>
              <a:avLst/>
              <a:gdLst/>
              <a:ahLst/>
              <a:cxnLst/>
              <a:rect l="l" t="t" r="r" b="b"/>
              <a:pathLst>
                <a:path w="73721" h="70061" extrusionOk="0">
                  <a:moveTo>
                    <a:pt x="73417" y="0"/>
                  </a:moveTo>
                  <a:cubicBezTo>
                    <a:pt x="73389" y="0"/>
                    <a:pt x="73358" y="6"/>
                    <a:pt x="73324" y="19"/>
                  </a:cubicBezTo>
                  <a:cubicBezTo>
                    <a:pt x="65835" y="2698"/>
                    <a:pt x="59084" y="7115"/>
                    <a:pt x="52584" y="11604"/>
                  </a:cubicBezTo>
                  <a:cubicBezTo>
                    <a:pt x="45618" y="16390"/>
                    <a:pt x="38891" y="21271"/>
                    <a:pt x="32974" y="27379"/>
                  </a:cubicBezTo>
                  <a:cubicBezTo>
                    <a:pt x="26926" y="33642"/>
                    <a:pt x="21508" y="40595"/>
                    <a:pt x="16365" y="47632"/>
                  </a:cubicBezTo>
                  <a:cubicBezTo>
                    <a:pt x="13567" y="51478"/>
                    <a:pt x="10816" y="55359"/>
                    <a:pt x="7947" y="59157"/>
                  </a:cubicBezTo>
                  <a:cubicBezTo>
                    <a:pt x="5221" y="62729"/>
                    <a:pt x="2018" y="65955"/>
                    <a:pt x="17" y="70015"/>
                  </a:cubicBezTo>
                  <a:cubicBezTo>
                    <a:pt x="0" y="70041"/>
                    <a:pt x="20" y="70061"/>
                    <a:pt x="37" y="70061"/>
                  </a:cubicBezTo>
                  <a:cubicBezTo>
                    <a:pt x="44" y="70061"/>
                    <a:pt x="50" y="70058"/>
                    <a:pt x="53" y="70051"/>
                  </a:cubicBezTo>
                  <a:cubicBezTo>
                    <a:pt x="2065" y="66301"/>
                    <a:pt x="5113" y="63360"/>
                    <a:pt x="7721" y="60050"/>
                  </a:cubicBezTo>
                  <a:cubicBezTo>
                    <a:pt x="10495" y="56502"/>
                    <a:pt x="13114" y="52847"/>
                    <a:pt x="15758" y="49215"/>
                  </a:cubicBezTo>
                  <a:cubicBezTo>
                    <a:pt x="21044" y="41929"/>
                    <a:pt x="26640" y="34833"/>
                    <a:pt x="32795" y="28272"/>
                  </a:cubicBezTo>
                  <a:cubicBezTo>
                    <a:pt x="38594" y="22105"/>
                    <a:pt x="45321" y="17247"/>
                    <a:pt x="52238" y="12437"/>
                  </a:cubicBezTo>
                  <a:cubicBezTo>
                    <a:pt x="58870" y="7817"/>
                    <a:pt x="65811" y="3233"/>
                    <a:pt x="73455" y="495"/>
                  </a:cubicBezTo>
                  <a:cubicBezTo>
                    <a:pt x="73721" y="399"/>
                    <a:pt x="73655" y="0"/>
                    <a:pt x="7341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5731025" y="1505375"/>
              <a:ext cx="2027050" cy="1665025"/>
            </a:xfrm>
            <a:custGeom>
              <a:avLst/>
              <a:gdLst/>
              <a:ahLst/>
              <a:cxnLst/>
              <a:rect l="l" t="t" r="r" b="b"/>
              <a:pathLst>
                <a:path w="81082" h="66601" extrusionOk="0">
                  <a:moveTo>
                    <a:pt x="80725" y="1"/>
                  </a:moveTo>
                  <a:cubicBezTo>
                    <a:pt x="80703" y="1"/>
                    <a:pt x="80679" y="4"/>
                    <a:pt x="80655" y="11"/>
                  </a:cubicBezTo>
                  <a:cubicBezTo>
                    <a:pt x="72499" y="2201"/>
                    <a:pt x="64926" y="6226"/>
                    <a:pt x="57628" y="10369"/>
                  </a:cubicBezTo>
                  <a:cubicBezTo>
                    <a:pt x="50091" y="14679"/>
                    <a:pt x="42709" y="19061"/>
                    <a:pt x="36185" y="24859"/>
                  </a:cubicBezTo>
                  <a:cubicBezTo>
                    <a:pt x="29208" y="31074"/>
                    <a:pt x="23004" y="38253"/>
                    <a:pt x="17158" y="45516"/>
                  </a:cubicBezTo>
                  <a:cubicBezTo>
                    <a:pt x="13991" y="49421"/>
                    <a:pt x="10884" y="53386"/>
                    <a:pt x="7598" y="57196"/>
                  </a:cubicBezTo>
                  <a:cubicBezTo>
                    <a:pt x="4955" y="60256"/>
                    <a:pt x="1930" y="62935"/>
                    <a:pt x="25" y="66566"/>
                  </a:cubicBezTo>
                  <a:cubicBezTo>
                    <a:pt x="0" y="66583"/>
                    <a:pt x="17" y="66600"/>
                    <a:pt x="33" y="66600"/>
                  </a:cubicBezTo>
                  <a:cubicBezTo>
                    <a:pt x="39" y="66600"/>
                    <a:pt x="46" y="66597"/>
                    <a:pt x="49" y="66590"/>
                  </a:cubicBezTo>
                  <a:cubicBezTo>
                    <a:pt x="2169" y="62840"/>
                    <a:pt x="5502" y="60101"/>
                    <a:pt x="8300" y="56899"/>
                  </a:cubicBezTo>
                  <a:cubicBezTo>
                    <a:pt x="11455" y="53291"/>
                    <a:pt x="14432" y="49517"/>
                    <a:pt x="17432" y="45790"/>
                  </a:cubicBezTo>
                  <a:cubicBezTo>
                    <a:pt x="23004" y="38908"/>
                    <a:pt x="28922" y="32253"/>
                    <a:pt x="35411" y="26228"/>
                  </a:cubicBezTo>
                  <a:cubicBezTo>
                    <a:pt x="41793" y="20287"/>
                    <a:pt x="49091" y="15882"/>
                    <a:pt x="56592" y="11536"/>
                  </a:cubicBezTo>
                  <a:cubicBezTo>
                    <a:pt x="64236" y="7095"/>
                    <a:pt x="72201" y="2797"/>
                    <a:pt x="80785" y="487"/>
                  </a:cubicBezTo>
                  <a:cubicBezTo>
                    <a:pt x="81081" y="410"/>
                    <a:pt x="80984" y="1"/>
                    <a:pt x="8072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5735225" y="1621250"/>
              <a:ext cx="2137250" cy="1530400"/>
            </a:xfrm>
            <a:custGeom>
              <a:avLst/>
              <a:gdLst/>
              <a:ahLst/>
              <a:cxnLst/>
              <a:rect l="l" t="t" r="r" b="b"/>
              <a:pathLst>
                <a:path w="85490" h="61216" extrusionOk="0">
                  <a:moveTo>
                    <a:pt x="85119" y="0"/>
                  </a:moveTo>
                  <a:cubicBezTo>
                    <a:pt x="85100" y="0"/>
                    <a:pt x="85080" y="2"/>
                    <a:pt x="85059" y="7"/>
                  </a:cubicBezTo>
                  <a:cubicBezTo>
                    <a:pt x="76724" y="1686"/>
                    <a:pt x="69152" y="5877"/>
                    <a:pt x="61937" y="10223"/>
                  </a:cubicBezTo>
                  <a:cubicBezTo>
                    <a:pt x="54257" y="14842"/>
                    <a:pt x="46542" y="19533"/>
                    <a:pt x="38993" y="24403"/>
                  </a:cubicBezTo>
                  <a:cubicBezTo>
                    <a:pt x="35481" y="26665"/>
                    <a:pt x="32088" y="29106"/>
                    <a:pt x="28909" y="31785"/>
                  </a:cubicBezTo>
                  <a:cubicBezTo>
                    <a:pt x="25218" y="34892"/>
                    <a:pt x="21932" y="38464"/>
                    <a:pt x="18455" y="41834"/>
                  </a:cubicBezTo>
                  <a:cubicBezTo>
                    <a:pt x="14883" y="45310"/>
                    <a:pt x="11311" y="48799"/>
                    <a:pt x="7858" y="52395"/>
                  </a:cubicBezTo>
                  <a:cubicBezTo>
                    <a:pt x="5108" y="55252"/>
                    <a:pt x="1953" y="57681"/>
                    <a:pt x="0" y="61193"/>
                  </a:cubicBezTo>
                  <a:cubicBezTo>
                    <a:pt x="17" y="61201"/>
                    <a:pt x="33" y="61215"/>
                    <a:pt x="46" y="61215"/>
                  </a:cubicBezTo>
                  <a:cubicBezTo>
                    <a:pt x="51" y="61215"/>
                    <a:pt x="56" y="61213"/>
                    <a:pt x="60" y="61205"/>
                  </a:cubicBezTo>
                  <a:cubicBezTo>
                    <a:pt x="2239" y="57574"/>
                    <a:pt x="5703" y="55121"/>
                    <a:pt x="8608" y="52144"/>
                  </a:cubicBezTo>
                  <a:cubicBezTo>
                    <a:pt x="11930" y="48739"/>
                    <a:pt x="15347" y="45429"/>
                    <a:pt x="18776" y="42108"/>
                  </a:cubicBezTo>
                  <a:cubicBezTo>
                    <a:pt x="22063" y="38929"/>
                    <a:pt x="25230" y="35595"/>
                    <a:pt x="28682" y="32571"/>
                  </a:cubicBezTo>
                  <a:cubicBezTo>
                    <a:pt x="31992" y="29689"/>
                    <a:pt x="35588" y="27189"/>
                    <a:pt x="39255" y="24808"/>
                  </a:cubicBezTo>
                  <a:cubicBezTo>
                    <a:pt x="46363" y="20176"/>
                    <a:pt x="53686" y="15842"/>
                    <a:pt x="60901" y="11413"/>
                  </a:cubicBezTo>
                  <a:cubicBezTo>
                    <a:pt x="68449" y="6770"/>
                    <a:pt x="76415" y="2245"/>
                    <a:pt x="85189" y="483"/>
                  </a:cubicBezTo>
                  <a:cubicBezTo>
                    <a:pt x="85489" y="428"/>
                    <a:pt x="85385" y="0"/>
                    <a:pt x="8511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7860975" y="1621650"/>
              <a:ext cx="240900" cy="93150"/>
            </a:xfrm>
            <a:custGeom>
              <a:avLst/>
              <a:gdLst/>
              <a:ahLst/>
              <a:cxnLst/>
              <a:rect l="l" t="t" r="r" b="b"/>
              <a:pathLst>
                <a:path w="9636" h="3726" extrusionOk="0">
                  <a:moveTo>
                    <a:pt x="115" y="0"/>
                  </a:moveTo>
                  <a:cubicBezTo>
                    <a:pt x="34" y="0"/>
                    <a:pt x="0" y="125"/>
                    <a:pt x="88" y="158"/>
                  </a:cubicBezTo>
                  <a:cubicBezTo>
                    <a:pt x="3100" y="1396"/>
                    <a:pt x="6220" y="2075"/>
                    <a:pt x="9077" y="3682"/>
                  </a:cubicBezTo>
                  <a:cubicBezTo>
                    <a:pt x="9130" y="3712"/>
                    <a:pt x="9181" y="3725"/>
                    <a:pt x="9229" y="3725"/>
                  </a:cubicBezTo>
                  <a:cubicBezTo>
                    <a:pt x="9483" y="3725"/>
                    <a:pt x="9636" y="3352"/>
                    <a:pt x="9375" y="3182"/>
                  </a:cubicBezTo>
                  <a:cubicBezTo>
                    <a:pt x="6625" y="1372"/>
                    <a:pt x="3184" y="1051"/>
                    <a:pt x="136" y="3"/>
                  </a:cubicBezTo>
                  <a:cubicBezTo>
                    <a:pt x="128" y="1"/>
                    <a:pt x="121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8019225" y="1689900"/>
              <a:ext cx="45200" cy="32575"/>
            </a:xfrm>
            <a:custGeom>
              <a:avLst/>
              <a:gdLst/>
              <a:ahLst/>
              <a:cxnLst/>
              <a:rect l="l" t="t" r="r" b="b"/>
              <a:pathLst>
                <a:path w="1808" h="1303" extrusionOk="0">
                  <a:moveTo>
                    <a:pt x="1609" y="0"/>
                  </a:moveTo>
                  <a:cubicBezTo>
                    <a:pt x="1578" y="0"/>
                    <a:pt x="1543" y="11"/>
                    <a:pt x="1509" y="35"/>
                  </a:cubicBezTo>
                  <a:cubicBezTo>
                    <a:pt x="1021" y="416"/>
                    <a:pt x="509" y="809"/>
                    <a:pt x="21" y="1202"/>
                  </a:cubicBezTo>
                  <a:cubicBezTo>
                    <a:pt x="0" y="1243"/>
                    <a:pt x="42" y="1302"/>
                    <a:pt x="84" y="1302"/>
                  </a:cubicBezTo>
                  <a:cubicBezTo>
                    <a:pt x="91" y="1302"/>
                    <a:pt x="98" y="1301"/>
                    <a:pt x="104" y="1297"/>
                  </a:cubicBezTo>
                  <a:cubicBezTo>
                    <a:pt x="616" y="940"/>
                    <a:pt x="1140" y="571"/>
                    <a:pt x="1676" y="238"/>
                  </a:cubicBezTo>
                  <a:cubicBezTo>
                    <a:pt x="1808" y="153"/>
                    <a:pt x="1730" y="0"/>
                    <a:pt x="160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7973175" y="1674050"/>
              <a:ext cx="59175" cy="39475"/>
            </a:xfrm>
            <a:custGeom>
              <a:avLst/>
              <a:gdLst/>
              <a:ahLst/>
              <a:cxnLst/>
              <a:rect l="l" t="t" r="r" b="b"/>
              <a:pathLst>
                <a:path w="2367" h="1579" extrusionOk="0">
                  <a:moveTo>
                    <a:pt x="2154" y="0"/>
                  </a:moveTo>
                  <a:cubicBezTo>
                    <a:pt x="2122" y="0"/>
                    <a:pt x="2087" y="11"/>
                    <a:pt x="2053" y="38"/>
                  </a:cubicBezTo>
                  <a:cubicBezTo>
                    <a:pt x="1422" y="574"/>
                    <a:pt x="720" y="1015"/>
                    <a:pt x="41" y="1503"/>
                  </a:cubicBezTo>
                  <a:cubicBezTo>
                    <a:pt x="0" y="1523"/>
                    <a:pt x="30" y="1579"/>
                    <a:pt x="61" y="1579"/>
                  </a:cubicBezTo>
                  <a:cubicBezTo>
                    <a:pt x="67" y="1579"/>
                    <a:pt x="72" y="1577"/>
                    <a:pt x="77" y="1574"/>
                  </a:cubicBezTo>
                  <a:cubicBezTo>
                    <a:pt x="815" y="1146"/>
                    <a:pt x="1553" y="753"/>
                    <a:pt x="2244" y="264"/>
                  </a:cubicBezTo>
                  <a:cubicBezTo>
                    <a:pt x="2367" y="170"/>
                    <a:pt x="2279" y="0"/>
                    <a:pt x="215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7930150" y="1664425"/>
              <a:ext cx="78700" cy="55250"/>
            </a:xfrm>
            <a:custGeom>
              <a:avLst/>
              <a:gdLst/>
              <a:ahLst/>
              <a:cxnLst/>
              <a:rect l="l" t="t" r="r" b="b"/>
              <a:pathLst>
                <a:path w="3148" h="2210" extrusionOk="0">
                  <a:moveTo>
                    <a:pt x="2975" y="0"/>
                  </a:moveTo>
                  <a:cubicBezTo>
                    <a:pt x="2956" y="0"/>
                    <a:pt x="2937" y="6"/>
                    <a:pt x="2917" y="18"/>
                  </a:cubicBezTo>
                  <a:cubicBezTo>
                    <a:pt x="1917" y="649"/>
                    <a:pt x="1000" y="1376"/>
                    <a:pt x="59" y="2090"/>
                  </a:cubicBezTo>
                  <a:cubicBezTo>
                    <a:pt x="1" y="2129"/>
                    <a:pt x="47" y="2209"/>
                    <a:pt x="98" y="2209"/>
                  </a:cubicBezTo>
                  <a:cubicBezTo>
                    <a:pt x="109" y="2209"/>
                    <a:pt x="120" y="2206"/>
                    <a:pt x="131" y="2197"/>
                  </a:cubicBezTo>
                  <a:cubicBezTo>
                    <a:pt x="1072" y="1495"/>
                    <a:pt x="2012" y="804"/>
                    <a:pt x="3036" y="233"/>
                  </a:cubicBezTo>
                  <a:cubicBezTo>
                    <a:pt x="3147" y="172"/>
                    <a:pt x="3078" y="0"/>
                    <a:pt x="297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7935000" y="1659925"/>
              <a:ext cx="44575" cy="30925"/>
            </a:xfrm>
            <a:custGeom>
              <a:avLst/>
              <a:gdLst/>
              <a:ahLst/>
              <a:cxnLst/>
              <a:rect l="l" t="t" r="r" b="b"/>
              <a:pathLst>
                <a:path w="1783" h="1237" extrusionOk="0">
                  <a:moveTo>
                    <a:pt x="1604" y="0"/>
                  </a:moveTo>
                  <a:cubicBezTo>
                    <a:pt x="1584" y="0"/>
                    <a:pt x="1564" y="6"/>
                    <a:pt x="1544" y="20"/>
                  </a:cubicBezTo>
                  <a:cubicBezTo>
                    <a:pt x="1008" y="377"/>
                    <a:pt x="473" y="722"/>
                    <a:pt x="32" y="1187"/>
                  </a:cubicBezTo>
                  <a:cubicBezTo>
                    <a:pt x="0" y="1197"/>
                    <a:pt x="35" y="1236"/>
                    <a:pt x="68" y="1236"/>
                  </a:cubicBezTo>
                  <a:cubicBezTo>
                    <a:pt x="72" y="1236"/>
                    <a:pt x="76" y="1236"/>
                    <a:pt x="80" y="1234"/>
                  </a:cubicBezTo>
                  <a:cubicBezTo>
                    <a:pt x="556" y="818"/>
                    <a:pt x="1116" y="532"/>
                    <a:pt x="1663" y="222"/>
                  </a:cubicBezTo>
                  <a:cubicBezTo>
                    <a:pt x="1783" y="153"/>
                    <a:pt x="1703" y="0"/>
                    <a:pt x="160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7873600" y="1638225"/>
              <a:ext cx="48525" cy="36925"/>
            </a:xfrm>
            <a:custGeom>
              <a:avLst/>
              <a:gdLst/>
              <a:ahLst/>
              <a:cxnLst/>
              <a:rect l="l" t="t" r="r" b="b"/>
              <a:pathLst>
                <a:path w="1941" h="1477" extrusionOk="0">
                  <a:moveTo>
                    <a:pt x="1809" y="1"/>
                  </a:moveTo>
                  <a:cubicBezTo>
                    <a:pt x="1786" y="1"/>
                    <a:pt x="1762" y="9"/>
                    <a:pt x="1738" y="31"/>
                  </a:cubicBezTo>
                  <a:cubicBezTo>
                    <a:pt x="1178" y="471"/>
                    <a:pt x="583" y="888"/>
                    <a:pt x="47" y="1364"/>
                  </a:cubicBezTo>
                  <a:cubicBezTo>
                    <a:pt x="0" y="1402"/>
                    <a:pt x="43" y="1477"/>
                    <a:pt x="104" y="1477"/>
                  </a:cubicBezTo>
                  <a:cubicBezTo>
                    <a:pt x="120" y="1477"/>
                    <a:pt x="137" y="1472"/>
                    <a:pt x="155" y="1459"/>
                  </a:cubicBezTo>
                  <a:cubicBezTo>
                    <a:pt x="702" y="995"/>
                    <a:pt x="1298" y="614"/>
                    <a:pt x="1857" y="173"/>
                  </a:cubicBezTo>
                  <a:cubicBezTo>
                    <a:pt x="1940" y="109"/>
                    <a:pt x="1887" y="1"/>
                    <a:pt x="180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7856275" y="1633275"/>
              <a:ext cx="45525" cy="24150"/>
            </a:xfrm>
            <a:custGeom>
              <a:avLst/>
              <a:gdLst/>
              <a:ahLst/>
              <a:cxnLst/>
              <a:rect l="l" t="t" r="r" b="b"/>
              <a:pathLst>
                <a:path w="1821" h="966" extrusionOk="0">
                  <a:moveTo>
                    <a:pt x="1693" y="1"/>
                  </a:moveTo>
                  <a:cubicBezTo>
                    <a:pt x="1678" y="1"/>
                    <a:pt x="1662" y="5"/>
                    <a:pt x="1645" y="14"/>
                  </a:cubicBezTo>
                  <a:cubicBezTo>
                    <a:pt x="1109" y="336"/>
                    <a:pt x="514" y="514"/>
                    <a:pt x="38" y="895"/>
                  </a:cubicBezTo>
                  <a:cubicBezTo>
                    <a:pt x="1" y="923"/>
                    <a:pt x="22" y="966"/>
                    <a:pt x="56" y="966"/>
                  </a:cubicBezTo>
                  <a:cubicBezTo>
                    <a:pt x="65" y="966"/>
                    <a:pt x="75" y="963"/>
                    <a:pt x="86" y="955"/>
                  </a:cubicBezTo>
                  <a:cubicBezTo>
                    <a:pt x="574" y="598"/>
                    <a:pt x="1181" y="455"/>
                    <a:pt x="1741" y="169"/>
                  </a:cubicBezTo>
                  <a:cubicBezTo>
                    <a:pt x="1821" y="119"/>
                    <a:pt x="1774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7897350" y="1646075"/>
              <a:ext cx="55375" cy="49800"/>
            </a:xfrm>
            <a:custGeom>
              <a:avLst/>
              <a:gdLst/>
              <a:ahLst/>
              <a:cxnLst/>
              <a:rect l="l" t="t" r="r" b="b"/>
              <a:pathLst>
                <a:path w="2215" h="1992" extrusionOk="0">
                  <a:moveTo>
                    <a:pt x="2069" y="0"/>
                  </a:moveTo>
                  <a:cubicBezTo>
                    <a:pt x="2055" y="0"/>
                    <a:pt x="2040" y="4"/>
                    <a:pt x="2026" y="14"/>
                  </a:cubicBezTo>
                  <a:cubicBezTo>
                    <a:pt x="1252" y="419"/>
                    <a:pt x="455" y="1133"/>
                    <a:pt x="26" y="1907"/>
                  </a:cubicBezTo>
                  <a:cubicBezTo>
                    <a:pt x="1" y="1949"/>
                    <a:pt x="47" y="1992"/>
                    <a:pt x="89" y="1992"/>
                  </a:cubicBezTo>
                  <a:cubicBezTo>
                    <a:pt x="106" y="1992"/>
                    <a:pt x="123" y="1984"/>
                    <a:pt x="133" y="1967"/>
                  </a:cubicBezTo>
                  <a:cubicBezTo>
                    <a:pt x="621" y="1157"/>
                    <a:pt x="1431" y="741"/>
                    <a:pt x="2145" y="181"/>
                  </a:cubicBezTo>
                  <a:cubicBezTo>
                    <a:pt x="2215" y="111"/>
                    <a:pt x="2143" y="0"/>
                    <a:pt x="206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8037825" y="1703175"/>
              <a:ext cx="43650" cy="32700"/>
            </a:xfrm>
            <a:custGeom>
              <a:avLst/>
              <a:gdLst/>
              <a:ahLst/>
              <a:cxnLst/>
              <a:rect l="l" t="t" r="r" b="b"/>
              <a:pathLst>
                <a:path w="1746" h="1308" extrusionOk="0">
                  <a:moveTo>
                    <a:pt x="1645" y="1"/>
                  </a:moveTo>
                  <a:cubicBezTo>
                    <a:pt x="1638" y="1"/>
                    <a:pt x="1630" y="2"/>
                    <a:pt x="1622" y="4"/>
                  </a:cubicBezTo>
                  <a:cubicBezTo>
                    <a:pt x="1027" y="314"/>
                    <a:pt x="527" y="766"/>
                    <a:pt x="51" y="1219"/>
                  </a:cubicBezTo>
                  <a:cubicBezTo>
                    <a:pt x="0" y="1259"/>
                    <a:pt x="43" y="1308"/>
                    <a:pt x="87" y="1308"/>
                  </a:cubicBezTo>
                  <a:cubicBezTo>
                    <a:pt x="95" y="1308"/>
                    <a:pt x="103" y="1306"/>
                    <a:pt x="110" y="1302"/>
                  </a:cubicBezTo>
                  <a:cubicBezTo>
                    <a:pt x="586" y="850"/>
                    <a:pt x="1086" y="421"/>
                    <a:pt x="1682" y="123"/>
                  </a:cubicBezTo>
                  <a:cubicBezTo>
                    <a:pt x="1745" y="81"/>
                    <a:pt x="1705" y="1"/>
                    <a:pt x="164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6533800" y="2027950"/>
              <a:ext cx="742000" cy="527250"/>
            </a:xfrm>
            <a:custGeom>
              <a:avLst/>
              <a:gdLst/>
              <a:ahLst/>
              <a:cxnLst/>
              <a:rect l="l" t="t" r="r" b="b"/>
              <a:pathLst>
                <a:path w="29680" h="21090" extrusionOk="0">
                  <a:moveTo>
                    <a:pt x="29476" y="1"/>
                  </a:moveTo>
                  <a:cubicBezTo>
                    <a:pt x="29451" y="1"/>
                    <a:pt x="29425" y="9"/>
                    <a:pt x="29398" y="27"/>
                  </a:cubicBezTo>
                  <a:cubicBezTo>
                    <a:pt x="24160" y="3361"/>
                    <a:pt x="19171" y="7052"/>
                    <a:pt x="14123" y="10683"/>
                  </a:cubicBezTo>
                  <a:cubicBezTo>
                    <a:pt x="9408" y="14076"/>
                    <a:pt x="4990" y="17946"/>
                    <a:pt x="49" y="20994"/>
                  </a:cubicBezTo>
                  <a:cubicBezTo>
                    <a:pt x="0" y="21013"/>
                    <a:pt x="32" y="21089"/>
                    <a:pt x="78" y="21089"/>
                  </a:cubicBezTo>
                  <a:cubicBezTo>
                    <a:pt x="88" y="21089"/>
                    <a:pt x="98" y="21086"/>
                    <a:pt x="109" y="21077"/>
                  </a:cubicBezTo>
                  <a:cubicBezTo>
                    <a:pt x="5062" y="18041"/>
                    <a:pt x="9491" y="14207"/>
                    <a:pt x="14230" y="10862"/>
                  </a:cubicBezTo>
                  <a:cubicBezTo>
                    <a:pt x="19302" y="7290"/>
                    <a:pt x="24290" y="3599"/>
                    <a:pt x="29541" y="277"/>
                  </a:cubicBezTo>
                  <a:cubicBezTo>
                    <a:pt x="29679" y="188"/>
                    <a:pt x="29596" y="1"/>
                    <a:pt x="29476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7233075" y="1814500"/>
              <a:ext cx="467475" cy="335475"/>
            </a:xfrm>
            <a:custGeom>
              <a:avLst/>
              <a:gdLst/>
              <a:ahLst/>
              <a:cxnLst/>
              <a:rect l="l" t="t" r="r" b="b"/>
              <a:pathLst>
                <a:path w="18699" h="13419" extrusionOk="0">
                  <a:moveTo>
                    <a:pt x="18458" y="1"/>
                  </a:moveTo>
                  <a:cubicBezTo>
                    <a:pt x="18430" y="1"/>
                    <a:pt x="18400" y="9"/>
                    <a:pt x="18370" y="28"/>
                  </a:cubicBezTo>
                  <a:cubicBezTo>
                    <a:pt x="12119" y="4171"/>
                    <a:pt x="6166" y="8755"/>
                    <a:pt x="129" y="13173"/>
                  </a:cubicBezTo>
                  <a:cubicBezTo>
                    <a:pt x="0" y="13262"/>
                    <a:pt x="79" y="13418"/>
                    <a:pt x="185" y="13418"/>
                  </a:cubicBezTo>
                  <a:cubicBezTo>
                    <a:pt x="205" y="13418"/>
                    <a:pt x="227" y="13412"/>
                    <a:pt x="249" y="13399"/>
                  </a:cubicBezTo>
                  <a:cubicBezTo>
                    <a:pt x="6309" y="8982"/>
                    <a:pt x="12393" y="4636"/>
                    <a:pt x="18548" y="350"/>
                  </a:cubicBezTo>
                  <a:cubicBezTo>
                    <a:pt x="18698" y="230"/>
                    <a:pt x="18605" y="1"/>
                    <a:pt x="1845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6049025" y="2790350"/>
              <a:ext cx="313300" cy="262375"/>
            </a:xfrm>
            <a:custGeom>
              <a:avLst/>
              <a:gdLst/>
              <a:ahLst/>
              <a:cxnLst/>
              <a:rect l="l" t="t" r="r" b="b"/>
              <a:pathLst>
                <a:path w="12532" h="10495" extrusionOk="0">
                  <a:moveTo>
                    <a:pt x="12412" y="1"/>
                  </a:moveTo>
                  <a:cubicBezTo>
                    <a:pt x="12393" y="1"/>
                    <a:pt x="12374" y="7"/>
                    <a:pt x="12356" y="23"/>
                  </a:cubicBezTo>
                  <a:cubicBezTo>
                    <a:pt x="8284" y="3523"/>
                    <a:pt x="3748" y="6452"/>
                    <a:pt x="45" y="10369"/>
                  </a:cubicBezTo>
                  <a:cubicBezTo>
                    <a:pt x="1" y="10422"/>
                    <a:pt x="48" y="10495"/>
                    <a:pt x="105" y="10495"/>
                  </a:cubicBezTo>
                  <a:cubicBezTo>
                    <a:pt x="125" y="10495"/>
                    <a:pt x="146" y="10486"/>
                    <a:pt x="164" y="10464"/>
                  </a:cubicBezTo>
                  <a:cubicBezTo>
                    <a:pt x="3867" y="6571"/>
                    <a:pt x="8403" y="3642"/>
                    <a:pt x="12475" y="142"/>
                  </a:cubicBezTo>
                  <a:cubicBezTo>
                    <a:pt x="12531" y="86"/>
                    <a:pt x="12478" y="1"/>
                    <a:pt x="1241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5981425" y="2512650"/>
              <a:ext cx="504050" cy="479575"/>
            </a:xfrm>
            <a:custGeom>
              <a:avLst/>
              <a:gdLst/>
              <a:ahLst/>
              <a:cxnLst/>
              <a:rect l="l" t="t" r="r" b="b"/>
              <a:pathLst>
                <a:path w="20162" h="19183" extrusionOk="0">
                  <a:moveTo>
                    <a:pt x="20039" y="0"/>
                  </a:moveTo>
                  <a:cubicBezTo>
                    <a:pt x="20019" y="0"/>
                    <a:pt x="19998" y="7"/>
                    <a:pt x="19977" y="22"/>
                  </a:cubicBezTo>
                  <a:cubicBezTo>
                    <a:pt x="12988" y="6023"/>
                    <a:pt x="6226" y="12333"/>
                    <a:pt x="11" y="19144"/>
                  </a:cubicBezTo>
                  <a:cubicBezTo>
                    <a:pt x="1" y="19163"/>
                    <a:pt x="15" y="19182"/>
                    <a:pt x="27" y="19182"/>
                  </a:cubicBezTo>
                  <a:cubicBezTo>
                    <a:pt x="30" y="19182"/>
                    <a:pt x="32" y="19181"/>
                    <a:pt x="34" y="19179"/>
                  </a:cubicBezTo>
                  <a:cubicBezTo>
                    <a:pt x="6309" y="12393"/>
                    <a:pt x="13119" y="6190"/>
                    <a:pt x="20096" y="141"/>
                  </a:cubicBezTo>
                  <a:cubicBezTo>
                    <a:pt x="20162" y="85"/>
                    <a:pt x="20110" y="0"/>
                    <a:pt x="2003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6628400" y="2375475"/>
              <a:ext cx="334125" cy="235500"/>
            </a:xfrm>
            <a:custGeom>
              <a:avLst/>
              <a:gdLst/>
              <a:ahLst/>
              <a:cxnLst/>
              <a:rect l="l" t="t" r="r" b="b"/>
              <a:pathLst>
                <a:path w="13365" h="9420" extrusionOk="0">
                  <a:moveTo>
                    <a:pt x="13199" y="1"/>
                  </a:moveTo>
                  <a:cubicBezTo>
                    <a:pt x="13179" y="1"/>
                    <a:pt x="13158" y="7"/>
                    <a:pt x="13137" y="20"/>
                  </a:cubicBezTo>
                  <a:cubicBezTo>
                    <a:pt x="8684" y="2937"/>
                    <a:pt x="4397" y="6104"/>
                    <a:pt x="99" y="9248"/>
                  </a:cubicBezTo>
                  <a:cubicBezTo>
                    <a:pt x="0" y="9297"/>
                    <a:pt x="49" y="9420"/>
                    <a:pt x="123" y="9420"/>
                  </a:cubicBezTo>
                  <a:cubicBezTo>
                    <a:pt x="138" y="9420"/>
                    <a:pt x="154" y="9415"/>
                    <a:pt x="171" y="9403"/>
                  </a:cubicBezTo>
                  <a:cubicBezTo>
                    <a:pt x="4493" y="6271"/>
                    <a:pt x="8779" y="3116"/>
                    <a:pt x="13256" y="235"/>
                  </a:cubicBezTo>
                  <a:cubicBezTo>
                    <a:pt x="13365" y="155"/>
                    <a:pt x="13300" y="1"/>
                    <a:pt x="1319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6736375" y="1800075"/>
              <a:ext cx="808350" cy="498800"/>
            </a:xfrm>
            <a:custGeom>
              <a:avLst/>
              <a:gdLst/>
              <a:ahLst/>
              <a:cxnLst/>
              <a:rect l="l" t="t" r="r" b="b"/>
              <a:pathLst>
                <a:path w="32334" h="19952" extrusionOk="0">
                  <a:moveTo>
                    <a:pt x="32206" y="1"/>
                  </a:moveTo>
                  <a:cubicBezTo>
                    <a:pt x="32193" y="1"/>
                    <a:pt x="32180" y="4"/>
                    <a:pt x="32166" y="10"/>
                  </a:cubicBezTo>
                  <a:cubicBezTo>
                    <a:pt x="21057" y="5951"/>
                    <a:pt x="10020" y="12178"/>
                    <a:pt x="19" y="19893"/>
                  </a:cubicBezTo>
                  <a:cubicBezTo>
                    <a:pt x="0" y="19912"/>
                    <a:pt x="11" y="19952"/>
                    <a:pt x="33" y="19952"/>
                  </a:cubicBezTo>
                  <a:cubicBezTo>
                    <a:pt x="39" y="19952"/>
                    <a:pt x="47" y="19949"/>
                    <a:pt x="55" y="19941"/>
                  </a:cubicBezTo>
                  <a:cubicBezTo>
                    <a:pt x="10068" y="12226"/>
                    <a:pt x="21140" y="6118"/>
                    <a:pt x="32261" y="165"/>
                  </a:cubicBezTo>
                  <a:cubicBezTo>
                    <a:pt x="32333" y="123"/>
                    <a:pt x="32289" y="1"/>
                    <a:pt x="32206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7616600" y="1693975"/>
              <a:ext cx="173450" cy="84950"/>
            </a:xfrm>
            <a:custGeom>
              <a:avLst/>
              <a:gdLst/>
              <a:ahLst/>
              <a:cxnLst/>
              <a:rect l="l" t="t" r="r" b="b"/>
              <a:pathLst>
                <a:path w="6938" h="3398" extrusionOk="0">
                  <a:moveTo>
                    <a:pt x="6752" y="0"/>
                  </a:moveTo>
                  <a:cubicBezTo>
                    <a:pt x="6734" y="0"/>
                    <a:pt x="6715" y="5"/>
                    <a:pt x="6696" y="15"/>
                  </a:cubicBezTo>
                  <a:cubicBezTo>
                    <a:pt x="4481" y="1039"/>
                    <a:pt x="2338" y="2194"/>
                    <a:pt x="112" y="3218"/>
                  </a:cubicBezTo>
                  <a:cubicBezTo>
                    <a:pt x="0" y="3269"/>
                    <a:pt x="62" y="3397"/>
                    <a:pt x="156" y="3397"/>
                  </a:cubicBezTo>
                  <a:cubicBezTo>
                    <a:pt x="172" y="3397"/>
                    <a:pt x="189" y="3393"/>
                    <a:pt x="207" y="3385"/>
                  </a:cubicBezTo>
                  <a:cubicBezTo>
                    <a:pt x="2422" y="2349"/>
                    <a:pt x="4600" y="1253"/>
                    <a:pt x="6815" y="229"/>
                  </a:cubicBezTo>
                  <a:cubicBezTo>
                    <a:pt x="6937" y="158"/>
                    <a:pt x="6859" y="0"/>
                    <a:pt x="675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7537875" y="1806550"/>
              <a:ext cx="344650" cy="221875"/>
            </a:xfrm>
            <a:custGeom>
              <a:avLst/>
              <a:gdLst/>
              <a:ahLst/>
              <a:cxnLst/>
              <a:rect l="l" t="t" r="r" b="b"/>
              <a:pathLst>
                <a:path w="13786" h="8875" extrusionOk="0">
                  <a:moveTo>
                    <a:pt x="13577" y="0"/>
                  </a:moveTo>
                  <a:cubicBezTo>
                    <a:pt x="13553" y="0"/>
                    <a:pt x="13527" y="8"/>
                    <a:pt x="13500" y="25"/>
                  </a:cubicBezTo>
                  <a:cubicBezTo>
                    <a:pt x="8916" y="2823"/>
                    <a:pt x="4213" y="5382"/>
                    <a:pt x="46" y="8776"/>
                  </a:cubicBezTo>
                  <a:cubicBezTo>
                    <a:pt x="0" y="8822"/>
                    <a:pt x="39" y="8875"/>
                    <a:pt x="81" y="8875"/>
                  </a:cubicBezTo>
                  <a:cubicBezTo>
                    <a:pt x="94" y="8875"/>
                    <a:pt x="107" y="8870"/>
                    <a:pt x="118" y="8859"/>
                  </a:cubicBezTo>
                  <a:cubicBezTo>
                    <a:pt x="4320" y="5513"/>
                    <a:pt x="9023" y="2954"/>
                    <a:pt x="13655" y="287"/>
                  </a:cubicBezTo>
                  <a:cubicBezTo>
                    <a:pt x="13785" y="206"/>
                    <a:pt x="13705" y="0"/>
                    <a:pt x="1357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5437750" y="1790125"/>
              <a:ext cx="273450" cy="191525"/>
            </a:xfrm>
            <a:custGeom>
              <a:avLst/>
              <a:gdLst/>
              <a:ahLst/>
              <a:cxnLst/>
              <a:rect l="l" t="t" r="r" b="b"/>
              <a:pathLst>
                <a:path w="10938" h="7661" extrusionOk="0">
                  <a:moveTo>
                    <a:pt x="153" y="1"/>
                  </a:moveTo>
                  <a:cubicBezTo>
                    <a:pt x="66" y="1"/>
                    <a:pt x="0" y="149"/>
                    <a:pt x="100" y="193"/>
                  </a:cubicBezTo>
                  <a:cubicBezTo>
                    <a:pt x="4041" y="2003"/>
                    <a:pt x="7851" y="3813"/>
                    <a:pt x="10351" y="7540"/>
                  </a:cubicBezTo>
                  <a:cubicBezTo>
                    <a:pt x="10408" y="7625"/>
                    <a:pt x="10489" y="7660"/>
                    <a:pt x="10568" y="7660"/>
                  </a:cubicBezTo>
                  <a:cubicBezTo>
                    <a:pt x="10755" y="7660"/>
                    <a:pt x="10937" y="7466"/>
                    <a:pt x="10804" y="7266"/>
                  </a:cubicBezTo>
                  <a:cubicBezTo>
                    <a:pt x="8232" y="3563"/>
                    <a:pt x="4303" y="1575"/>
                    <a:pt x="172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5680500" y="1566200"/>
              <a:ext cx="289725" cy="203775"/>
            </a:xfrm>
            <a:custGeom>
              <a:avLst/>
              <a:gdLst/>
              <a:ahLst/>
              <a:cxnLst/>
              <a:rect l="l" t="t" r="r" b="b"/>
              <a:pathLst>
                <a:path w="11589" h="8151" extrusionOk="0">
                  <a:moveTo>
                    <a:pt x="179" y="1"/>
                  </a:moveTo>
                  <a:cubicBezTo>
                    <a:pt x="58" y="1"/>
                    <a:pt x="0" y="224"/>
                    <a:pt x="153" y="257"/>
                  </a:cubicBezTo>
                  <a:cubicBezTo>
                    <a:pt x="4809" y="1376"/>
                    <a:pt x="7452" y="5281"/>
                    <a:pt x="11000" y="8091"/>
                  </a:cubicBezTo>
                  <a:cubicBezTo>
                    <a:pt x="11057" y="8133"/>
                    <a:pt x="11118" y="8151"/>
                    <a:pt x="11177" y="8151"/>
                  </a:cubicBezTo>
                  <a:cubicBezTo>
                    <a:pt x="11400" y="8151"/>
                    <a:pt x="11588" y="7891"/>
                    <a:pt x="11381" y="7722"/>
                  </a:cubicBezTo>
                  <a:cubicBezTo>
                    <a:pt x="7952" y="4745"/>
                    <a:pt x="4868" y="947"/>
                    <a:pt x="213" y="6"/>
                  </a:cubicBezTo>
                  <a:cubicBezTo>
                    <a:pt x="201" y="3"/>
                    <a:pt x="190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6019625" y="1331975"/>
              <a:ext cx="282325" cy="278425"/>
            </a:xfrm>
            <a:custGeom>
              <a:avLst/>
              <a:gdLst/>
              <a:ahLst/>
              <a:cxnLst/>
              <a:rect l="l" t="t" r="r" b="b"/>
              <a:pathLst>
                <a:path w="11293" h="11137" extrusionOk="0">
                  <a:moveTo>
                    <a:pt x="168" y="1"/>
                  </a:moveTo>
                  <a:cubicBezTo>
                    <a:pt x="78" y="1"/>
                    <a:pt x="0" y="136"/>
                    <a:pt x="90" y="196"/>
                  </a:cubicBezTo>
                  <a:cubicBezTo>
                    <a:pt x="4067" y="3470"/>
                    <a:pt x="7496" y="7113"/>
                    <a:pt x="10806" y="11054"/>
                  </a:cubicBezTo>
                  <a:cubicBezTo>
                    <a:pt x="10855" y="11112"/>
                    <a:pt x="10912" y="11136"/>
                    <a:pt x="10967" y="11136"/>
                  </a:cubicBezTo>
                  <a:cubicBezTo>
                    <a:pt x="11138" y="11136"/>
                    <a:pt x="11292" y="10901"/>
                    <a:pt x="11139" y="10721"/>
                  </a:cubicBezTo>
                  <a:cubicBezTo>
                    <a:pt x="7924" y="6697"/>
                    <a:pt x="4329" y="3113"/>
                    <a:pt x="221" y="17"/>
                  </a:cubicBezTo>
                  <a:cubicBezTo>
                    <a:pt x="204" y="6"/>
                    <a:pt x="186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6421025" y="1204075"/>
              <a:ext cx="248850" cy="308025"/>
            </a:xfrm>
            <a:custGeom>
              <a:avLst/>
              <a:gdLst/>
              <a:ahLst/>
              <a:cxnLst/>
              <a:rect l="l" t="t" r="r" b="b"/>
              <a:pathLst>
                <a:path w="9954" h="12321" extrusionOk="0">
                  <a:moveTo>
                    <a:pt x="152" y="1"/>
                  </a:moveTo>
                  <a:cubicBezTo>
                    <a:pt x="77" y="1"/>
                    <a:pt x="1" y="131"/>
                    <a:pt x="72" y="192"/>
                  </a:cubicBezTo>
                  <a:cubicBezTo>
                    <a:pt x="2155" y="1907"/>
                    <a:pt x="4465" y="3240"/>
                    <a:pt x="6049" y="5478"/>
                  </a:cubicBezTo>
                  <a:cubicBezTo>
                    <a:pt x="7501" y="7526"/>
                    <a:pt x="7811" y="10158"/>
                    <a:pt x="9335" y="12205"/>
                  </a:cubicBezTo>
                  <a:cubicBezTo>
                    <a:pt x="9395" y="12287"/>
                    <a:pt x="9479" y="12321"/>
                    <a:pt x="9562" y="12321"/>
                  </a:cubicBezTo>
                  <a:cubicBezTo>
                    <a:pt x="9760" y="12321"/>
                    <a:pt x="9953" y="12129"/>
                    <a:pt x="9811" y="11920"/>
                  </a:cubicBezTo>
                  <a:cubicBezTo>
                    <a:pt x="8192" y="9669"/>
                    <a:pt x="7680" y="6895"/>
                    <a:pt x="6049" y="4657"/>
                  </a:cubicBezTo>
                  <a:cubicBezTo>
                    <a:pt x="4584" y="2657"/>
                    <a:pt x="2203" y="1359"/>
                    <a:pt x="191" y="14"/>
                  </a:cubicBezTo>
                  <a:cubicBezTo>
                    <a:pt x="179" y="5"/>
                    <a:pt x="165" y="1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6850650" y="1165200"/>
              <a:ext cx="258250" cy="318075"/>
            </a:xfrm>
            <a:custGeom>
              <a:avLst/>
              <a:gdLst/>
              <a:ahLst/>
              <a:cxnLst/>
              <a:rect l="l" t="t" r="r" b="b"/>
              <a:pathLst>
                <a:path w="10330" h="12723" extrusionOk="0">
                  <a:moveTo>
                    <a:pt x="206" y="1"/>
                  </a:moveTo>
                  <a:cubicBezTo>
                    <a:pt x="97" y="1"/>
                    <a:pt x="0" y="138"/>
                    <a:pt x="91" y="247"/>
                  </a:cubicBezTo>
                  <a:cubicBezTo>
                    <a:pt x="1806" y="2045"/>
                    <a:pt x="3782" y="3557"/>
                    <a:pt x="5532" y="5331"/>
                  </a:cubicBezTo>
                  <a:cubicBezTo>
                    <a:pt x="7640" y="7474"/>
                    <a:pt x="8390" y="10129"/>
                    <a:pt x="9890" y="12629"/>
                  </a:cubicBezTo>
                  <a:cubicBezTo>
                    <a:pt x="9930" y="12695"/>
                    <a:pt x="9990" y="12723"/>
                    <a:pt x="10051" y="12723"/>
                  </a:cubicBezTo>
                  <a:cubicBezTo>
                    <a:pt x="10189" y="12723"/>
                    <a:pt x="10330" y="12580"/>
                    <a:pt x="10247" y="12415"/>
                  </a:cubicBezTo>
                  <a:cubicBezTo>
                    <a:pt x="9009" y="10022"/>
                    <a:pt x="8092" y="7593"/>
                    <a:pt x="6282" y="5557"/>
                  </a:cubicBezTo>
                  <a:cubicBezTo>
                    <a:pt x="4497" y="3521"/>
                    <a:pt x="2199" y="1985"/>
                    <a:pt x="306" y="45"/>
                  </a:cubicBezTo>
                  <a:cubicBezTo>
                    <a:pt x="275" y="14"/>
                    <a:pt x="240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7394450" y="1331250"/>
              <a:ext cx="83400" cy="119900"/>
            </a:xfrm>
            <a:custGeom>
              <a:avLst/>
              <a:gdLst/>
              <a:ahLst/>
              <a:cxnLst/>
              <a:rect l="l" t="t" r="r" b="b"/>
              <a:pathLst>
                <a:path w="3336" h="4796" extrusionOk="0">
                  <a:moveTo>
                    <a:pt x="40" y="1"/>
                  </a:moveTo>
                  <a:cubicBezTo>
                    <a:pt x="22" y="1"/>
                    <a:pt x="0" y="20"/>
                    <a:pt x="9" y="46"/>
                  </a:cubicBezTo>
                  <a:cubicBezTo>
                    <a:pt x="830" y="1713"/>
                    <a:pt x="2199" y="3023"/>
                    <a:pt x="2985" y="4713"/>
                  </a:cubicBezTo>
                  <a:cubicBezTo>
                    <a:pt x="3016" y="4771"/>
                    <a:pt x="3066" y="4795"/>
                    <a:pt x="3117" y="4795"/>
                  </a:cubicBezTo>
                  <a:cubicBezTo>
                    <a:pt x="3225" y="4795"/>
                    <a:pt x="3336" y="4688"/>
                    <a:pt x="3271" y="4559"/>
                  </a:cubicBezTo>
                  <a:cubicBezTo>
                    <a:pt x="2437" y="2904"/>
                    <a:pt x="1164" y="1487"/>
                    <a:pt x="56" y="10"/>
                  </a:cubicBezTo>
                  <a:cubicBezTo>
                    <a:pt x="53" y="4"/>
                    <a:pt x="47" y="1"/>
                    <a:pt x="4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7562725" y="1425650"/>
              <a:ext cx="62825" cy="114950"/>
            </a:xfrm>
            <a:custGeom>
              <a:avLst/>
              <a:gdLst/>
              <a:ahLst/>
              <a:cxnLst/>
              <a:rect l="l" t="t" r="r" b="b"/>
              <a:pathLst>
                <a:path w="2513" h="4598" extrusionOk="0">
                  <a:moveTo>
                    <a:pt x="143" y="0"/>
                  </a:moveTo>
                  <a:cubicBezTo>
                    <a:pt x="77" y="0"/>
                    <a:pt x="0" y="59"/>
                    <a:pt x="17" y="140"/>
                  </a:cubicBezTo>
                  <a:cubicBezTo>
                    <a:pt x="529" y="1676"/>
                    <a:pt x="1576" y="2950"/>
                    <a:pt x="2100" y="4474"/>
                  </a:cubicBezTo>
                  <a:cubicBezTo>
                    <a:pt x="2133" y="4559"/>
                    <a:pt x="2210" y="4597"/>
                    <a:pt x="2286" y="4597"/>
                  </a:cubicBezTo>
                  <a:cubicBezTo>
                    <a:pt x="2400" y="4597"/>
                    <a:pt x="2512" y="4510"/>
                    <a:pt x="2469" y="4366"/>
                  </a:cubicBezTo>
                  <a:cubicBezTo>
                    <a:pt x="1945" y="2819"/>
                    <a:pt x="898" y="1509"/>
                    <a:pt x="219" y="44"/>
                  </a:cubicBezTo>
                  <a:cubicBezTo>
                    <a:pt x="204" y="14"/>
                    <a:pt x="175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7735050" y="1511800"/>
              <a:ext cx="101600" cy="127350"/>
            </a:xfrm>
            <a:custGeom>
              <a:avLst/>
              <a:gdLst/>
              <a:ahLst/>
              <a:cxnLst/>
              <a:rect l="l" t="t" r="r" b="b"/>
              <a:pathLst>
                <a:path w="4064" h="5094" extrusionOk="0">
                  <a:moveTo>
                    <a:pt x="184" y="0"/>
                  </a:moveTo>
                  <a:cubicBezTo>
                    <a:pt x="89" y="0"/>
                    <a:pt x="0" y="127"/>
                    <a:pt x="101" y="218"/>
                  </a:cubicBezTo>
                  <a:cubicBezTo>
                    <a:pt x="1446" y="1694"/>
                    <a:pt x="2696" y="3206"/>
                    <a:pt x="3637" y="4992"/>
                  </a:cubicBezTo>
                  <a:cubicBezTo>
                    <a:pt x="3675" y="5064"/>
                    <a:pt x="3735" y="5094"/>
                    <a:pt x="3796" y="5094"/>
                  </a:cubicBezTo>
                  <a:cubicBezTo>
                    <a:pt x="3928" y="5094"/>
                    <a:pt x="4063" y="4956"/>
                    <a:pt x="3982" y="4802"/>
                  </a:cubicBezTo>
                  <a:cubicBezTo>
                    <a:pt x="2994" y="3028"/>
                    <a:pt x="1720" y="1456"/>
                    <a:pt x="267" y="39"/>
                  </a:cubicBezTo>
                  <a:cubicBezTo>
                    <a:pt x="242" y="12"/>
                    <a:pt x="213" y="0"/>
                    <a:pt x="18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7271150" y="2973875"/>
              <a:ext cx="728950" cy="644650"/>
            </a:xfrm>
            <a:custGeom>
              <a:avLst/>
              <a:gdLst/>
              <a:ahLst/>
              <a:cxnLst/>
              <a:rect l="l" t="t" r="r" b="b"/>
              <a:pathLst>
                <a:path w="29158" h="25786" extrusionOk="0">
                  <a:moveTo>
                    <a:pt x="14745" y="563"/>
                  </a:moveTo>
                  <a:cubicBezTo>
                    <a:pt x="15897" y="563"/>
                    <a:pt x="17058" y="714"/>
                    <a:pt x="18192" y="1028"/>
                  </a:cubicBezTo>
                  <a:cubicBezTo>
                    <a:pt x="24860" y="2862"/>
                    <a:pt x="28265" y="10136"/>
                    <a:pt x="26491" y="16554"/>
                  </a:cubicBezTo>
                  <a:cubicBezTo>
                    <a:pt x="24990" y="22036"/>
                    <a:pt x="19782" y="25313"/>
                    <a:pt x="14412" y="25313"/>
                  </a:cubicBezTo>
                  <a:cubicBezTo>
                    <a:pt x="13263" y="25313"/>
                    <a:pt x="12106" y="25163"/>
                    <a:pt x="10977" y="24852"/>
                  </a:cubicBezTo>
                  <a:cubicBezTo>
                    <a:pt x="4405" y="22697"/>
                    <a:pt x="821" y="16006"/>
                    <a:pt x="2667" y="9338"/>
                  </a:cubicBezTo>
                  <a:cubicBezTo>
                    <a:pt x="4176" y="3849"/>
                    <a:pt x="9374" y="563"/>
                    <a:pt x="14745" y="563"/>
                  </a:cubicBezTo>
                  <a:close/>
                  <a:moveTo>
                    <a:pt x="14593" y="1"/>
                  </a:moveTo>
                  <a:cubicBezTo>
                    <a:pt x="9077" y="1"/>
                    <a:pt x="4001" y="3852"/>
                    <a:pt x="2238" y="9208"/>
                  </a:cubicBezTo>
                  <a:cubicBezTo>
                    <a:pt x="1" y="16014"/>
                    <a:pt x="4292" y="23117"/>
                    <a:pt x="10846" y="25289"/>
                  </a:cubicBezTo>
                  <a:lnTo>
                    <a:pt x="10846" y="25289"/>
                  </a:lnTo>
                  <a:cubicBezTo>
                    <a:pt x="10850" y="25290"/>
                    <a:pt x="10854" y="25292"/>
                    <a:pt x="10858" y="25293"/>
                  </a:cubicBezTo>
                  <a:cubicBezTo>
                    <a:pt x="12072" y="25626"/>
                    <a:pt x="13286" y="25785"/>
                    <a:pt x="14475" y="25785"/>
                  </a:cubicBezTo>
                  <a:cubicBezTo>
                    <a:pt x="20051" y="25785"/>
                    <a:pt x="25077" y="22276"/>
                    <a:pt x="26931" y="16673"/>
                  </a:cubicBezTo>
                  <a:cubicBezTo>
                    <a:pt x="29158" y="9862"/>
                    <a:pt x="24860" y="2754"/>
                    <a:pt x="18311" y="599"/>
                  </a:cubicBezTo>
                  <a:cubicBezTo>
                    <a:pt x="17071" y="192"/>
                    <a:pt x="15821" y="1"/>
                    <a:pt x="1459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7329800" y="3025825"/>
              <a:ext cx="611975" cy="539975"/>
            </a:xfrm>
            <a:custGeom>
              <a:avLst/>
              <a:gdLst/>
              <a:ahLst/>
              <a:cxnLst/>
              <a:rect l="l" t="t" r="r" b="b"/>
              <a:pathLst>
                <a:path w="24479" h="21599" extrusionOk="0">
                  <a:moveTo>
                    <a:pt x="12398" y="350"/>
                  </a:moveTo>
                  <a:cubicBezTo>
                    <a:pt x="13373" y="350"/>
                    <a:pt x="14354" y="476"/>
                    <a:pt x="15310" y="736"/>
                  </a:cubicBezTo>
                  <a:cubicBezTo>
                    <a:pt x="20990" y="2284"/>
                    <a:pt x="23835" y="8487"/>
                    <a:pt x="22359" y="13928"/>
                  </a:cubicBezTo>
                  <a:cubicBezTo>
                    <a:pt x="21084" y="18607"/>
                    <a:pt x="16649" y="21362"/>
                    <a:pt x="12090" y="21362"/>
                  </a:cubicBezTo>
                  <a:cubicBezTo>
                    <a:pt x="11115" y="21362"/>
                    <a:pt x="10135" y="21237"/>
                    <a:pt x="9179" y="20976"/>
                  </a:cubicBezTo>
                  <a:cubicBezTo>
                    <a:pt x="3583" y="19107"/>
                    <a:pt x="571" y="13476"/>
                    <a:pt x="2118" y="7784"/>
                  </a:cubicBezTo>
                  <a:cubicBezTo>
                    <a:pt x="3394" y="3105"/>
                    <a:pt x="7837" y="350"/>
                    <a:pt x="12398" y="350"/>
                  </a:cubicBezTo>
                  <a:close/>
                  <a:moveTo>
                    <a:pt x="12243" y="0"/>
                  </a:moveTo>
                  <a:cubicBezTo>
                    <a:pt x="7627" y="0"/>
                    <a:pt x="3384" y="3265"/>
                    <a:pt x="1904" y="7725"/>
                  </a:cubicBezTo>
                  <a:cubicBezTo>
                    <a:pt x="0" y="13424"/>
                    <a:pt x="3649" y="19360"/>
                    <a:pt x="9107" y="21187"/>
                  </a:cubicBezTo>
                  <a:lnTo>
                    <a:pt x="9107" y="21187"/>
                  </a:lnTo>
                  <a:cubicBezTo>
                    <a:pt x="9111" y="21188"/>
                    <a:pt x="9115" y="21190"/>
                    <a:pt x="9119" y="21191"/>
                  </a:cubicBezTo>
                  <a:cubicBezTo>
                    <a:pt x="9119" y="21191"/>
                    <a:pt x="9119" y="21191"/>
                    <a:pt x="9119" y="21191"/>
                  </a:cubicBezTo>
                  <a:lnTo>
                    <a:pt x="9119" y="21191"/>
                  </a:lnTo>
                  <a:cubicBezTo>
                    <a:pt x="9132" y="21197"/>
                    <a:pt x="9144" y="21200"/>
                    <a:pt x="9155" y="21200"/>
                  </a:cubicBezTo>
                  <a:lnTo>
                    <a:pt x="9155" y="21200"/>
                  </a:lnTo>
                  <a:cubicBezTo>
                    <a:pt x="10159" y="21469"/>
                    <a:pt x="11160" y="21598"/>
                    <a:pt x="12141" y="21598"/>
                  </a:cubicBezTo>
                  <a:cubicBezTo>
                    <a:pt x="16814" y="21598"/>
                    <a:pt x="21002" y="18668"/>
                    <a:pt x="22573" y="13964"/>
                  </a:cubicBezTo>
                  <a:cubicBezTo>
                    <a:pt x="24478" y="8273"/>
                    <a:pt x="20811" y="2331"/>
                    <a:pt x="15358" y="510"/>
                  </a:cubicBezTo>
                  <a:cubicBezTo>
                    <a:pt x="14319" y="163"/>
                    <a:pt x="13272" y="0"/>
                    <a:pt x="1224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82400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4"/>
          <p:cNvSpPr txBox="1">
            <a:spLocks noGrp="1"/>
          </p:cNvSpPr>
          <p:nvPr>
            <p:ph type="title"/>
          </p:nvPr>
        </p:nvSpPr>
        <p:spPr>
          <a:xfrm>
            <a:off x="2530650" y="280950"/>
            <a:ext cx="408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Preprocessing </a:t>
            </a:r>
            <a:endParaRPr/>
          </a:p>
        </p:txBody>
      </p:sp>
      <p:sp>
        <p:nvSpPr>
          <p:cNvPr id="434" name="Google Shape;434;p34"/>
          <p:cNvSpPr txBox="1"/>
          <p:nvPr/>
        </p:nvSpPr>
        <p:spPr>
          <a:xfrm>
            <a:off x="2914228" y="1338200"/>
            <a:ext cx="25104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NLP preprocessing</a:t>
            </a:r>
            <a:endParaRPr sz="1800" b="1" dirty="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Pipeline</a:t>
            </a:r>
            <a:endParaRPr sz="1800" b="1" dirty="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35" name="Google Shape;435;p34"/>
          <p:cNvSpPr txBox="1"/>
          <p:nvPr/>
        </p:nvSpPr>
        <p:spPr>
          <a:xfrm>
            <a:off x="2835080" y="2502500"/>
            <a:ext cx="3156300" cy="20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>
              <a:buClr>
                <a:schemeClr val="dk1"/>
              </a:buClr>
              <a:buSzPts val="1200"/>
              <a:buFont typeface="Livvic"/>
              <a:buChar char="-"/>
            </a:pPr>
            <a:r>
              <a:rPr lang="en-US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Contraction</a:t>
            </a:r>
            <a:endParaRPr lang="en" sz="1200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-"/>
            </a:pPr>
            <a:r>
              <a:rPr lang="en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Tokenization </a:t>
            </a:r>
            <a:endParaRPr sz="1200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-"/>
            </a:pPr>
            <a:r>
              <a:rPr lang="en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Remove Punctuations &amp; Number</a:t>
            </a:r>
            <a:endParaRPr sz="1200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-"/>
            </a:pPr>
            <a:r>
              <a:rPr lang="en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Remove Non English world</a:t>
            </a:r>
            <a:endParaRPr sz="1200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-"/>
            </a:pPr>
            <a:r>
              <a:rPr lang="en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Remove rare and frequent words </a:t>
            </a:r>
            <a:endParaRPr sz="1200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-"/>
            </a:pPr>
            <a:r>
              <a:rPr lang="en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Remove stop world</a:t>
            </a:r>
            <a:endParaRPr sz="1200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-"/>
            </a:pPr>
            <a:r>
              <a:rPr lang="en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Lowercase</a:t>
            </a:r>
            <a:endParaRPr sz="1200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-"/>
            </a:pPr>
            <a:r>
              <a:rPr lang="en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Remove Repeating Char</a:t>
            </a:r>
            <a:endParaRPr sz="1200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-"/>
            </a:pPr>
            <a:r>
              <a:rPr lang="en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Spell Corrections</a:t>
            </a:r>
            <a:endParaRPr sz="1200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-"/>
            </a:pPr>
            <a:r>
              <a:rPr lang="en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Stemming</a:t>
            </a:r>
            <a:endParaRPr sz="1200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-"/>
            </a:pPr>
            <a:r>
              <a:rPr lang="en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Lemmatization</a:t>
            </a:r>
            <a:endParaRPr sz="1200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-"/>
            </a:pPr>
            <a:r>
              <a:rPr lang="en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Remove Word Less Than 3</a:t>
            </a:r>
            <a:endParaRPr sz="1200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-282575" algn="l" rtl="0">
              <a:spcBef>
                <a:spcPts val="0"/>
              </a:spcBef>
              <a:spcAft>
                <a:spcPts val="0"/>
              </a:spcAft>
              <a:buSzPts val="850"/>
              <a:buChar char="-"/>
            </a:pPr>
            <a:r>
              <a:rPr lang="en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Remove Verbs</a:t>
            </a:r>
            <a:endParaRPr sz="1200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850" b="1" dirty="0"/>
          </a:p>
        </p:txBody>
      </p:sp>
      <p:sp>
        <p:nvSpPr>
          <p:cNvPr id="436" name="Google Shape;436;p34"/>
          <p:cNvSpPr/>
          <p:nvPr/>
        </p:nvSpPr>
        <p:spPr>
          <a:xfrm>
            <a:off x="0" y="2090401"/>
            <a:ext cx="9846035" cy="88525"/>
          </a:xfrm>
          <a:custGeom>
            <a:avLst/>
            <a:gdLst/>
            <a:ahLst/>
            <a:cxnLst/>
            <a:rect l="l" t="t" r="r" b="b"/>
            <a:pathLst>
              <a:path w="57726" h="379" extrusionOk="0">
                <a:moveTo>
                  <a:pt x="34730" y="0"/>
                </a:moveTo>
                <a:lnTo>
                  <a:pt x="32728" y="4"/>
                </a:lnTo>
                <a:cubicBezTo>
                  <a:pt x="30012" y="12"/>
                  <a:pt x="27201" y="17"/>
                  <a:pt x="24341" y="29"/>
                </a:cubicBezTo>
                <a:cubicBezTo>
                  <a:pt x="23545" y="33"/>
                  <a:pt x="22774" y="41"/>
                  <a:pt x="22019" y="41"/>
                </a:cubicBezTo>
                <a:cubicBezTo>
                  <a:pt x="21939" y="42"/>
                  <a:pt x="21859" y="42"/>
                  <a:pt x="21779" y="42"/>
                </a:cubicBezTo>
                <a:cubicBezTo>
                  <a:pt x="21119" y="42"/>
                  <a:pt x="20453" y="28"/>
                  <a:pt x="19762" y="21"/>
                </a:cubicBezTo>
                <a:cubicBezTo>
                  <a:pt x="19372" y="12"/>
                  <a:pt x="18982" y="12"/>
                  <a:pt x="18580" y="12"/>
                </a:cubicBezTo>
                <a:cubicBezTo>
                  <a:pt x="18174" y="17"/>
                  <a:pt x="17784" y="21"/>
                  <a:pt x="17411" y="29"/>
                </a:cubicBezTo>
                <a:cubicBezTo>
                  <a:pt x="16797" y="39"/>
                  <a:pt x="16240" y="52"/>
                  <a:pt x="15692" y="52"/>
                </a:cubicBezTo>
                <a:cubicBezTo>
                  <a:pt x="15565" y="52"/>
                  <a:pt x="15440" y="51"/>
                  <a:pt x="15314" y="49"/>
                </a:cubicBezTo>
                <a:cubicBezTo>
                  <a:pt x="14624" y="45"/>
                  <a:pt x="13931" y="33"/>
                  <a:pt x="13221" y="25"/>
                </a:cubicBezTo>
                <a:cubicBezTo>
                  <a:pt x="12864" y="23"/>
                  <a:pt x="12512" y="22"/>
                  <a:pt x="12167" y="22"/>
                </a:cubicBezTo>
                <a:cubicBezTo>
                  <a:pt x="11822" y="22"/>
                  <a:pt x="11483" y="23"/>
                  <a:pt x="11153" y="25"/>
                </a:cubicBezTo>
                <a:cubicBezTo>
                  <a:pt x="10493" y="29"/>
                  <a:pt x="9881" y="29"/>
                  <a:pt x="9278" y="29"/>
                </a:cubicBezTo>
                <a:cubicBezTo>
                  <a:pt x="8642" y="29"/>
                  <a:pt x="8043" y="33"/>
                  <a:pt x="7485" y="37"/>
                </a:cubicBezTo>
                <a:cubicBezTo>
                  <a:pt x="6927" y="41"/>
                  <a:pt x="6389" y="41"/>
                  <a:pt x="5913" y="41"/>
                </a:cubicBezTo>
                <a:cubicBezTo>
                  <a:pt x="5429" y="37"/>
                  <a:pt x="4953" y="33"/>
                  <a:pt x="4489" y="29"/>
                </a:cubicBezTo>
                <a:cubicBezTo>
                  <a:pt x="4026" y="21"/>
                  <a:pt x="3579" y="21"/>
                  <a:pt x="3156" y="21"/>
                </a:cubicBezTo>
                <a:cubicBezTo>
                  <a:pt x="2754" y="25"/>
                  <a:pt x="2393" y="29"/>
                  <a:pt x="2064" y="33"/>
                </a:cubicBezTo>
                <a:cubicBezTo>
                  <a:pt x="755" y="53"/>
                  <a:pt x="9" y="86"/>
                  <a:pt x="5" y="136"/>
                </a:cubicBezTo>
                <a:cubicBezTo>
                  <a:pt x="0" y="189"/>
                  <a:pt x="751" y="214"/>
                  <a:pt x="2073" y="218"/>
                </a:cubicBezTo>
                <a:cubicBezTo>
                  <a:pt x="2401" y="222"/>
                  <a:pt x="2770" y="222"/>
                  <a:pt x="3164" y="222"/>
                </a:cubicBezTo>
                <a:cubicBezTo>
                  <a:pt x="3529" y="222"/>
                  <a:pt x="3935" y="230"/>
                  <a:pt x="4387" y="234"/>
                </a:cubicBezTo>
                <a:cubicBezTo>
                  <a:pt x="4842" y="238"/>
                  <a:pt x="5347" y="250"/>
                  <a:pt x="5905" y="250"/>
                </a:cubicBezTo>
                <a:cubicBezTo>
                  <a:pt x="6471" y="250"/>
                  <a:pt x="7029" y="246"/>
                  <a:pt x="7604" y="238"/>
                </a:cubicBezTo>
                <a:cubicBezTo>
                  <a:pt x="8182" y="234"/>
                  <a:pt x="8765" y="226"/>
                  <a:pt x="9356" y="226"/>
                </a:cubicBezTo>
                <a:cubicBezTo>
                  <a:pt x="9996" y="222"/>
                  <a:pt x="10648" y="214"/>
                  <a:pt x="11301" y="209"/>
                </a:cubicBezTo>
                <a:cubicBezTo>
                  <a:pt x="11781" y="203"/>
                  <a:pt x="12251" y="200"/>
                  <a:pt x="12727" y="200"/>
                </a:cubicBezTo>
                <a:cubicBezTo>
                  <a:pt x="12902" y="200"/>
                  <a:pt x="13077" y="200"/>
                  <a:pt x="13254" y="201"/>
                </a:cubicBezTo>
                <a:cubicBezTo>
                  <a:pt x="13923" y="205"/>
                  <a:pt x="14637" y="214"/>
                  <a:pt x="15400" y="214"/>
                </a:cubicBezTo>
                <a:cubicBezTo>
                  <a:pt x="15469" y="214"/>
                  <a:pt x="15538" y="214"/>
                  <a:pt x="15607" y="214"/>
                </a:cubicBezTo>
                <a:cubicBezTo>
                  <a:pt x="16324" y="214"/>
                  <a:pt x="17030" y="196"/>
                  <a:pt x="17677" y="181"/>
                </a:cubicBezTo>
                <a:cubicBezTo>
                  <a:pt x="18038" y="172"/>
                  <a:pt x="18387" y="168"/>
                  <a:pt x="18728" y="168"/>
                </a:cubicBezTo>
                <a:cubicBezTo>
                  <a:pt x="19077" y="168"/>
                  <a:pt x="19442" y="168"/>
                  <a:pt x="19815" y="172"/>
                </a:cubicBezTo>
                <a:cubicBezTo>
                  <a:pt x="20558" y="185"/>
                  <a:pt x="21358" y="197"/>
                  <a:pt x="22170" y="197"/>
                </a:cubicBezTo>
                <a:cubicBezTo>
                  <a:pt x="22966" y="197"/>
                  <a:pt x="23746" y="189"/>
                  <a:pt x="24509" y="189"/>
                </a:cubicBezTo>
                <a:lnTo>
                  <a:pt x="32847" y="218"/>
                </a:lnTo>
                <a:lnTo>
                  <a:pt x="34833" y="222"/>
                </a:lnTo>
                <a:cubicBezTo>
                  <a:pt x="35444" y="226"/>
                  <a:pt x="36076" y="234"/>
                  <a:pt x="36704" y="242"/>
                </a:cubicBezTo>
                <a:cubicBezTo>
                  <a:pt x="37336" y="250"/>
                  <a:pt x="38013" y="255"/>
                  <a:pt x="38616" y="255"/>
                </a:cubicBezTo>
                <a:lnTo>
                  <a:pt x="41189" y="255"/>
                </a:lnTo>
                <a:cubicBezTo>
                  <a:pt x="41452" y="259"/>
                  <a:pt x="41694" y="259"/>
                  <a:pt x="41948" y="263"/>
                </a:cubicBezTo>
                <a:cubicBezTo>
                  <a:pt x="42449" y="271"/>
                  <a:pt x="42953" y="279"/>
                  <a:pt x="43450" y="287"/>
                </a:cubicBezTo>
                <a:lnTo>
                  <a:pt x="44193" y="300"/>
                </a:lnTo>
                <a:lnTo>
                  <a:pt x="44898" y="300"/>
                </a:lnTo>
                <a:lnTo>
                  <a:pt x="46142" y="312"/>
                </a:lnTo>
                <a:cubicBezTo>
                  <a:pt x="46917" y="316"/>
                  <a:pt x="47594" y="320"/>
                  <a:pt x="48140" y="324"/>
                </a:cubicBezTo>
                <a:lnTo>
                  <a:pt x="49404" y="341"/>
                </a:lnTo>
                <a:lnTo>
                  <a:pt x="51156" y="357"/>
                </a:lnTo>
                <a:cubicBezTo>
                  <a:pt x="51468" y="359"/>
                  <a:pt x="51764" y="360"/>
                  <a:pt x="52045" y="360"/>
                </a:cubicBezTo>
                <a:cubicBezTo>
                  <a:pt x="52325" y="360"/>
                  <a:pt x="52590" y="359"/>
                  <a:pt x="52838" y="357"/>
                </a:cubicBezTo>
                <a:cubicBezTo>
                  <a:pt x="53339" y="353"/>
                  <a:pt x="53786" y="353"/>
                  <a:pt x="54172" y="353"/>
                </a:cubicBezTo>
                <a:cubicBezTo>
                  <a:pt x="54562" y="353"/>
                  <a:pt x="54947" y="357"/>
                  <a:pt x="55296" y="365"/>
                </a:cubicBezTo>
                <a:cubicBezTo>
                  <a:pt x="55872" y="372"/>
                  <a:pt x="56377" y="379"/>
                  <a:pt x="56773" y="379"/>
                </a:cubicBezTo>
                <a:cubicBezTo>
                  <a:pt x="56862" y="379"/>
                  <a:pt x="56946" y="378"/>
                  <a:pt x="57024" y="378"/>
                </a:cubicBezTo>
                <a:cubicBezTo>
                  <a:pt x="57442" y="378"/>
                  <a:pt x="57680" y="365"/>
                  <a:pt x="57705" y="345"/>
                </a:cubicBezTo>
                <a:cubicBezTo>
                  <a:pt x="57725" y="324"/>
                  <a:pt x="57541" y="300"/>
                  <a:pt x="57179" y="271"/>
                </a:cubicBezTo>
                <a:cubicBezTo>
                  <a:pt x="56822" y="242"/>
                  <a:pt x="56297" y="205"/>
                  <a:pt x="55579" y="168"/>
                </a:cubicBezTo>
                <a:cubicBezTo>
                  <a:pt x="55218" y="148"/>
                  <a:pt x="54804" y="131"/>
                  <a:pt x="54328" y="119"/>
                </a:cubicBezTo>
                <a:cubicBezTo>
                  <a:pt x="53852" y="107"/>
                  <a:pt x="53343" y="99"/>
                  <a:pt x="52834" y="95"/>
                </a:cubicBezTo>
                <a:cubicBezTo>
                  <a:pt x="52325" y="90"/>
                  <a:pt x="51812" y="90"/>
                  <a:pt x="51316" y="82"/>
                </a:cubicBezTo>
                <a:cubicBezTo>
                  <a:pt x="50766" y="74"/>
                  <a:pt x="50167" y="66"/>
                  <a:pt x="49556" y="58"/>
                </a:cubicBezTo>
                <a:lnTo>
                  <a:pt x="48263" y="45"/>
                </a:lnTo>
                <a:cubicBezTo>
                  <a:pt x="47697" y="41"/>
                  <a:pt x="47007" y="41"/>
                  <a:pt x="46211" y="37"/>
                </a:cubicBezTo>
                <a:lnTo>
                  <a:pt x="44935" y="33"/>
                </a:lnTo>
                <a:lnTo>
                  <a:pt x="44271" y="33"/>
                </a:lnTo>
                <a:cubicBezTo>
                  <a:pt x="44049" y="33"/>
                  <a:pt x="43815" y="29"/>
                  <a:pt x="43577" y="25"/>
                </a:cubicBezTo>
                <a:cubicBezTo>
                  <a:pt x="43097" y="21"/>
                  <a:pt x="42576" y="12"/>
                  <a:pt x="42014" y="8"/>
                </a:cubicBezTo>
                <a:cubicBezTo>
                  <a:pt x="41822" y="7"/>
                  <a:pt x="41630" y="7"/>
                  <a:pt x="41437" y="7"/>
                </a:cubicBezTo>
                <a:cubicBezTo>
                  <a:pt x="41051" y="7"/>
                  <a:pt x="40664" y="8"/>
                  <a:pt x="40278" y="8"/>
                </a:cubicBezTo>
                <a:lnTo>
                  <a:pt x="38514" y="17"/>
                </a:lnTo>
                <a:cubicBezTo>
                  <a:pt x="38339" y="18"/>
                  <a:pt x="38168" y="18"/>
                  <a:pt x="37996" y="18"/>
                </a:cubicBezTo>
                <a:cubicBezTo>
                  <a:pt x="37581" y="18"/>
                  <a:pt x="37166" y="15"/>
                  <a:pt x="36716" y="12"/>
                </a:cubicBezTo>
                <a:cubicBezTo>
                  <a:pt x="36093" y="8"/>
                  <a:pt x="35428" y="0"/>
                  <a:pt x="347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4"/>
          <p:cNvSpPr/>
          <p:nvPr/>
        </p:nvSpPr>
        <p:spPr>
          <a:xfrm>
            <a:off x="1439138" y="2051688"/>
            <a:ext cx="33225" cy="491820"/>
          </a:xfrm>
          <a:custGeom>
            <a:avLst/>
            <a:gdLst/>
            <a:ahLst/>
            <a:cxnLst/>
            <a:rect l="l" t="t" r="r" b="b"/>
            <a:pathLst>
              <a:path w="387" h="8516" extrusionOk="0">
                <a:moveTo>
                  <a:pt x="346" y="1"/>
                </a:moveTo>
                <a:cubicBezTo>
                  <a:pt x="326" y="1"/>
                  <a:pt x="307" y="29"/>
                  <a:pt x="280" y="79"/>
                </a:cubicBezTo>
                <a:cubicBezTo>
                  <a:pt x="239" y="153"/>
                  <a:pt x="202" y="231"/>
                  <a:pt x="177" y="313"/>
                </a:cubicBezTo>
                <a:cubicBezTo>
                  <a:pt x="152" y="375"/>
                  <a:pt x="136" y="436"/>
                  <a:pt x="124" y="498"/>
                </a:cubicBezTo>
                <a:cubicBezTo>
                  <a:pt x="111" y="571"/>
                  <a:pt x="103" y="645"/>
                  <a:pt x="103" y="719"/>
                </a:cubicBezTo>
                <a:cubicBezTo>
                  <a:pt x="99" y="793"/>
                  <a:pt x="95" y="871"/>
                  <a:pt x="87" y="941"/>
                </a:cubicBezTo>
                <a:cubicBezTo>
                  <a:pt x="79" y="1023"/>
                  <a:pt x="70" y="1113"/>
                  <a:pt x="66" y="1203"/>
                </a:cubicBezTo>
                <a:cubicBezTo>
                  <a:pt x="62" y="1244"/>
                  <a:pt x="58" y="1310"/>
                  <a:pt x="54" y="1392"/>
                </a:cubicBezTo>
                <a:cubicBezTo>
                  <a:pt x="46" y="1478"/>
                  <a:pt x="46" y="1577"/>
                  <a:pt x="42" y="1696"/>
                </a:cubicBezTo>
                <a:cubicBezTo>
                  <a:pt x="42" y="1753"/>
                  <a:pt x="38" y="1819"/>
                  <a:pt x="38" y="1885"/>
                </a:cubicBezTo>
                <a:cubicBezTo>
                  <a:pt x="38" y="1917"/>
                  <a:pt x="38" y="1950"/>
                  <a:pt x="38" y="1983"/>
                </a:cubicBezTo>
                <a:cubicBezTo>
                  <a:pt x="33" y="2016"/>
                  <a:pt x="33" y="2049"/>
                  <a:pt x="29" y="2086"/>
                </a:cubicBezTo>
                <a:cubicBezTo>
                  <a:pt x="25" y="2155"/>
                  <a:pt x="17" y="2233"/>
                  <a:pt x="13" y="2315"/>
                </a:cubicBezTo>
                <a:cubicBezTo>
                  <a:pt x="9" y="2402"/>
                  <a:pt x="9" y="2488"/>
                  <a:pt x="13" y="2574"/>
                </a:cubicBezTo>
                <a:cubicBezTo>
                  <a:pt x="13" y="2656"/>
                  <a:pt x="17" y="2746"/>
                  <a:pt x="21" y="2832"/>
                </a:cubicBezTo>
                <a:cubicBezTo>
                  <a:pt x="21" y="2923"/>
                  <a:pt x="21" y="3005"/>
                  <a:pt x="17" y="3099"/>
                </a:cubicBezTo>
                <a:cubicBezTo>
                  <a:pt x="9" y="3189"/>
                  <a:pt x="1" y="3296"/>
                  <a:pt x="5" y="3390"/>
                </a:cubicBezTo>
                <a:cubicBezTo>
                  <a:pt x="9" y="3489"/>
                  <a:pt x="9" y="3587"/>
                  <a:pt x="9" y="3686"/>
                </a:cubicBezTo>
                <a:cubicBezTo>
                  <a:pt x="13" y="4088"/>
                  <a:pt x="21" y="4502"/>
                  <a:pt x="29" y="4925"/>
                </a:cubicBezTo>
                <a:cubicBezTo>
                  <a:pt x="33" y="5044"/>
                  <a:pt x="42" y="5159"/>
                  <a:pt x="46" y="5266"/>
                </a:cubicBezTo>
                <a:cubicBezTo>
                  <a:pt x="46" y="5376"/>
                  <a:pt x="33" y="5487"/>
                  <a:pt x="25" y="5602"/>
                </a:cubicBezTo>
                <a:cubicBezTo>
                  <a:pt x="17" y="5660"/>
                  <a:pt x="17" y="5717"/>
                  <a:pt x="17" y="5774"/>
                </a:cubicBezTo>
                <a:cubicBezTo>
                  <a:pt x="17" y="5832"/>
                  <a:pt x="25" y="5889"/>
                  <a:pt x="33" y="5947"/>
                </a:cubicBezTo>
                <a:cubicBezTo>
                  <a:pt x="50" y="6049"/>
                  <a:pt x="54" y="6152"/>
                  <a:pt x="54" y="6254"/>
                </a:cubicBezTo>
                <a:cubicBezTo>
                  <a:pt x="50" y="6357"/>
                  <a:pt x="33" y="6460"/>
                  <a:pt x="29" y="6562"/>
                </a:cubicBezTo>
                <a:cubicBezTo>
                  <a:pt x="21" y="6665"/>
                  <a:pt x="21" y="6767"/>
                  <a:pt x="29" y="6870"/>
                </a:cubicBezTo>
                <a:cubicBezTo>
                  <a:pt x="33" y="6968"/>
                  <a:pt x="33" y="7055"/>
                  <a:pt x="33" y="7149"/>
                </a:cubicBezTo>
                <a:cubicBezTo>
                  <a:pt x="33" y="7239"/>
                  <a:pt x="38" y="7330"/>
                  <a:pt x="42" y="7412"/>
                </a:cubicBezTo>
                <a:cubicBezTo>
                  <a:pt x="42" y="7494"/>
                  <a:pt x="46" y="7572"/>
                  <a:pt x="42" y="7641"/>
                </a:cubicBezTo>
                <a:cubicBezTo>
                  <a:pt x="42" y="7715"/>
                  <a:pt x="33" y="7785"/>
                  <a:pt x="29" y="7855"/>
                </a:cubicBezTo>
                <a:cubicBezTo>
                  <a:pt x="25" y="7920"/>
                  <a:pt x="21" y="7986"/>
                  <a:pt x="25" y="8052"/>
                </a:cubicBezTo>
                <a:cubicBezTo>
                  <a:pt x="29" y="8109"/>
                  <a:pt x="33" y="8163"/>
                  <a:pt x="38" y="8212"/>
                </a:cubicBezTo>
                <a:cubicBezTo>
                  <a:pt x="58" y="8405"/>
                  <a:pt x="87" y="8515"/>
                  <a:pt x="136" y="8515"/>
                </a:cubicBezTo>
                <a:cubicBezTo>
                  <a:pt x="189" y="8515"/>
                  <a:pt x="214" y="8405"/>
                  <a:pt x="222" y="8212"/>
                </a:cubicBezTo>
                <a:cubicBezTo>
                  <a:pt x="226" y="8163"/>
                  <a:pt x="222" y="8105"/>
                  <a:pt x="226" y="8052"/>
                </a:cubicBezTo>
                <a:cubicBezTo>
                  <a:pt x="226" y="7998"/>
                  <a:pt x="230" y="7937"/>
                  <a:pt x="239" y="7871"/>
                </a:cubicBezTo>
                <a:cubicBezTo>
                  <a:pt x="243" y="7801"/>
                  <a:pt x="251" y="7732"/>
                  <a:pt x="251" y="7646"/>
                </a:cubicBezTo>
                <a:cubicBezTo>
                  <a:pt x="255" y="7563"/>
                  <a:pt x="247" y="7477"/>
                  <a:pt x="243" y="7395"/>
                </a:cubicBezTo>
                <a:cubicBezTo>
                  <a:pt x="239" y="7313"/>
                  <a:pt x="230" y="7235"/>
                  <a:pt x="226" y="7141"/>
                </a:cubicBezTo>
                <a:cubicBezTo>
                  <a:pt x="226" y="7046"/>
                  <a:pt x="218" y="6948"/>
                  <a:pt x="210" y="6854"/>
                </a:cubicBezTo>
                <a:cubicBezTo>
                  <a:pt x="202" y="6755"/>
                  <a:pt x="202" y="6661"/>
                  <a:pt x="202" y="6562"/>
                </a:cubicBezTo>
                <a:cubicBezTo>
                  <a:pt x="206" y="6464"/>
                  <a:pt x="218" y="6361"/>
                  <a:pt x="218" y="6246"/>
                </a:cubicBezTo>
                <a:cubicBezTo>
                  <a:pt x="214" y="6136"/>
                  <a:pt x="206" y="6021"/>
                  <a:pt x="185" y="5910"/>
                </a:cubicBezTo>
                <a:cubicBezTo>
                  <a:pt x="177" y="5861"/>
                  <a:pt x="173" y="5807"/>
                  <a:pt x="169" y="5758"/>
                </a:cubicBezTo>
                <a:cubicBezTo>
                  <a:pt x="169" y="5705"/>
                  <a:pt x="173" y="5651"/>
                  <a:pt x="177" y="5598"/>
                </a:cubicBezTo>
                <a:cubicBezTo>
                  <a:pt x="185" y="5487"/>
                  <a:pt x="198" y="5364"/>
                  <a:pt x="198" y="5249"/>
                </a:cubicBezTo>
                <a:cubicBezTo>
                  <a:pt x="198" y="5130"/>
                  <a:pt x="193" y="5015"/>
                  <a:pt x="193" y="4905"/>
                </a:cubicBezTo>
                <a:cubicBezTo>
                  <a:pt x="202" y="4486"/>
                  <a:pt x="210" y="4067"/>
                  <a:pt x="222" y="3674"/>
                </a:cubicBezTo>
                <a:cubicBezTo>
                  <a:pt x="222" y="3575"/>
                  <a:pt x="222" y="3468"/>
                  <a:pt x="226" y="3378"/>
                </a:cubicBezTo>
                <a:cubicBezTo>
                  <a:pt x="230" y="3288"/>
                  <a:pt x="239" y="3198"/>
                  <a:pt x="247" y="3103"/>
                </a:cubicBezTo>
                <a:cubicBezTo>
                  <a:pt x="255" y="3009"/>
                  <a:pt x="259" y="2910"/>
                  <a:pt x="259" y="2820"/>
                </a:cubicBezTo>
                <a:lnTo>
                  <a:pt x="259" y="2562"/>
                </a:lnTo>
                <a:cubicBezTo>
                  <a:pt x="259" y="2521"/>
                  <a:pt x="259" y="2479"/>
                  <a:pt x="259" y="2443"/>
                </a:cubicBezTo>
                <a:cubicBezTo>
                  <a:pt x="263" y="2402"/>
                  <a:pt x="263" y="2369"/>
                  <a:pt x="267" y="2328"/>
                </a:cubicBezTo>
                <a:cubicBezTo>
                  <a:pt x="271" y="2254"/>
                  <a:pt x="284" y="2180"/>
                  <a:pt x="292" y="2106"/>
                </a:cubicBezTo>
                <a:cubicBezTo>
                  <a:pt x="296" y="2073"/>
                  <a:pt x="300" y="2036"/>
                  <a:pt x="300" y="1999"/>
                </a:cubicBezTo>
                <a:cubicBezTo>
                  <a:pt x="304" y="1979"/>
                  <a:pt x="304" y="1962"/>
                  <a:pt x="304" y="1942"/>
                </a:cubicBezTo>
                <a:cubicBezTo>
                  <a:pt x="308" y="1926"/>
                  <a:pt x="308" y="1909"/>
                  <a:pt x="308" y="1893"/>
                </a:cubicBezTo>
                <a:cubicBezTo>
                  <a:pt x="312" y="1827"/>
                  <a:pt x="312" y="1766"/>
                  <a:pt x="317" y="1708"/>
                </a:cubicBezTo>
                <a:cubicBezTo>
                  <a:pt x="325" y="1593"/>
                  <a:pt x="325" y="1495"/>
                  <a:pt x="333" y="1413"/>
                </a:cubicBezTo>
                <a:cubicBezTo>
                  <a:pt x="337" y="1331"/>
                  <a:pt x="341" y="1269"/>
                  <a:pt x="345" y="1228"/>
                </a:cubicBezTo>
                <a:cubicBezTo>
                  <a:pt x="353" y="1138"/>
                  <a:pt x="358" y="1052"/>
                  <a:pt x="362" y="969"/>
                </a:cubicBezTo>
                <a:cubicBezTo>
                  <a:pt x="366" y="887"/>
                  <a:pt x="366" y="805"/>
                  <a:pt x="362" y="723"/>
                </a:cubicBezTo>
                <a:cubicBezTo>
                  <a:pt x="358" y="649"/>
                  <a:pt x="358" y="584"/>
                  <a:pt x="358" y="526"/>
                </a:cubicBezTo>
                <a:cubicBezTo>
                  <a:pt x="358" y="469"/>
                  <a:pt x="366" y="411"/>
                  <a:pt x="370" y="358"/>
                </a:cubicBezTo>
                <a:cubicBezTo>
                  <a:pt x="382" y="276"/>
                  <a:pt x="386" y="190"/>
                  <a:pt x="386" y="104"/>
                </a:cubicBezTo>
                <a:cubicBezTo>
                  <a:pt x="382" y="38"/>
                  <a:pt x="374" y="5"/>
                  <a:pt x="349" y="1"/>
                </a:cubicBezTo>
                <a:cubicBezTo>
                  <a:pt x="348" y="1"/>
                  <a:pt x="347" y="1"/>
                  <a:pt x="34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4"/>
          <p:cNvSpPr/>
          <p:nvPr/>
        </p:nvSpPr>
        <p:spPr>
          <a:xfrm>
            <a:off x="4130299" y="2090388"/>
            <a:ext cx="33225" cy="491820"/>
          </a:xfrm>
          <a:custGeom>
            <a:avLst/>
            <a:gdLst/>
            <a:ahLst/>
            <a:cxnLst/>
            <a:rect l="l" t="t" r="r" b="b"/>
            <a:pathLst>
              <a:path w="387" h="8516" extrusionOk="0">
                <a:moveTo>
                  <a:pt x="346" y="1"/>
                </a:moveTo>
                <a:cubicBezTo>
                  <a:pt x="326" y="1"/>
                  <a:pt x="307" y="29"/>
                  <a:pt x="280" y="79"/>
                </a:cubicBezTo>
                <a:cubicBezTo>
                  <a:pt x="239" y="153"/>
                  <a:pt x="202" y="231"/>
                  <a:pt x="177" y="313"/>
                </a:cubicBezTo>
                <a:cubicBezTo>
                  <a:pt x="152" y="375"/>
                  <a:pt x="136" y="436"/>
                  <a:pt x="124" y="498"/>
                </a:cubicBezTo>
                <a:cubicBezTo>
                  <a:pt x="111" y="571"/>
                  <a:pt x="103" y="645"/>
                  <a:pt x="103" y="719"/>
                </a:cubicBezTo>
                <a:cubicBezTo>
                  <a:pt x="99" y="793"/>
                  <a:pt x="95" y="871"/>
                  <a:pt x="87" y="941"/>
                </a:cubicBezTo>
                <a:cubicBezTo>
                  <a:pt x="79" y="1023"/>
                  <a:pt x="70" y="1113"/>
                  <a:pt x="66" y="1203"/>
                </a:cubicBezTo>
                <a:cubicBezTo>
                  <a:pt x="62" y="1244"/>
                  <a:pt x="58" y="1310"/>
                  <a:pt x="54" y="1392"/>
                </a:cubicBezTo>
                <a:cubicBezTo>
                  <a:pt x="46" y="1478"/>
                  <a:pt x="46" y="1577"/>
                  <a:pt x="42" y="1696"/>
                </a:cubicBezTo>
                <a:cubicBezTo>
                  <a:pt x="42" y="1753"/>
                  <a:pt x="38" y="1819"/>
                  <a:pt x="38" y="1885"/>
                </a:cubicBezTo>
                <a:cubicBezTo>
                  <a:pt x="38" y="1917"/>
                  <a:pt x="38" y="1950"/>
                  <a:pt x="38" y="1983"/>
                </a:cubicBezTo>
                <a:cubicBezTo>
                  <a:pt x="33" y="2016"/>
                  <a:pt x="33" y="2049"/>
                  <a:pt x="29" y="2086"/>
                </a:cubicBezTo>
                <a:cubicBezTo>
                  <a:pt x="25" y="2155"/>
                  <a:pt x="17" y="2233"/>
                  <a:pt x="13" y="2315"/>
                </a:cubicBezTo>
                <a:cubicBezTo>
                  <a:pt x="9" y="2402"/>
                  <a:pt x="9" y="2488"/>
                  <a:pt x="13" y="2574"/>
                </a:cubicBezTo>
                <a:cubicBezTo>
                  <a:pt x="13" y="2656"/>
                  <a:pt x="17" y="2746"/>
                  <a:pt x="21" y="2832"/>
                </a:cubicBezTo>
                <a:cubicBezTo>
                  <a:pt x="21" y="2923"/>
                  <a:pt x="21" y="3005"/>
                  <a:pt x="17" y="3099"/>
                </a:cubicBezTo>
                <a:cubicBezTo>
                  <a:pt x="9" y="3189"/>
                  <a:pt x="1" y="3296"/>
                  <a:pt x="5" y="3390"/>
                </a:cubicBezTo>
                <a:cubicBezTo>
                  <a:pt x="9" y="3489"/>
                  <a:pt x="9" y="3587"/>
                  <a:pt x="9" y="3686"/>
                </a:cubicBezTo>
                <a:cubicBezTo>
                  <a:pt x="13" y="4088"/>
                  <a:pt x="21" y="4502"/>
                  <a:pt x="29" y="4925"/>
                </a:cubicBezTo>
                <a:cubicBezTo>
                  <a:pt x="33" y="5044"/>
                  <a:pt x="42" y="5159"/>
                  <a:pt x="46" y="5266"/>
                </a:cubicBezTo>
                <a:cubicBezTo>
                  <a:pt x="46" y="5376"/>
                  <a:pt x="33" y="5487"/>
                  <a:pt x="25" y="5602"/>
                </a:cubicBezTo>
                <a:cubicBezTo>
                  <a:pt x="17" y="5660"/>
                  <a:pt x="17" y="5717"/>
                  <a:pt x="17" y="5774"/>
                </a:cubicBezTo>
                <a:cubicBezTo>
                  <a:pt x="17" y="5832"/>
                  <a:pt x="25" y="5889"/>
                  <a:pt x="33" y="5947"/>
                </a:cubicBezTo>
                <a:cubicBezTo>
                  <a:pt x="50" y="6049"/>
                  <a:pt x="54" y="6152"/>
                  <a:pt x="54" y="6254"/>
                </a:cubicBezTo>
                <a:cubicBezTo>
                  <a:pt x="50" y="6357"/>
                  <a:pt x="33" y="6460"/>
                  <a:pt x="29" y="6562"/>
                </a:cubicBezTo>
                <a:cubicBezTo>
                  <a:pt x="21" y="6665"/>
                  <a:pt x="21" y="6767"/>
                  <a:pt x="29" y="6870"/>
                </a:cubicBezTo>
                <a:cubicBezTo>
                  <a:pt x="33" y="6968"/>
                  <a:pt x="33" y="7055"/>
                  <a:pt x="33" y="7149"/>
                </a:cubicBezTo>
                <a:cubicBezTo>
                  <a:pt x="33" y="7239"/>
                  <a:pt x="38" y="7330"/>
                  <a:pt x="42" y="7412"/>
                </a:cubicBezTo>
                <a:cubicBezTo>
                  <a:pt x="42" y="7494"/>
                  <a:pt x="46" y="7572"/>
                  <a:pt x="42" y="7641"/>
                </a:cubicBezTo>
                <a:cubicBezTo>
                  <a:pt x="42" y="7715"/>
                  <a:pt x="33" y="7785"/>
                  <a:pt x="29" y="7855"/>
                </a:cubicBezTo>
                <a:cubicBezTo>
                  <a:pt x="25" y="7920"/>
                  <a:pt x="21" y="7986"/>
                  <a:pt x="25" y="8052"/>
                </a:cubicBezTo>
                <a:cubicBezTo>
                  <a:pt x="29" y="8109"/>
                  <a:pt x="33" y="8163"/>
                  <a:pt x="38" y="8212"/>
                </a:cubicBezTo>
                <a:cubicBezTo>
                  <a:pt x="58" y="8405"/>
                  <a:pt x="87" y="8515"/>
                  <a:pt x="136" y="8515"/>
                </a:cubicBezTo>
                <a:cubicBezTo>
                  <a:pt x="189" y="8515"/>
                  <a:pt x="214" y="8405"/>
                  <a:pt x="222" y="8212"/>
                </a:cubicBezTo>
                <a:cubicBezTo>
                  <a:pt x="226" y="8163"/>
                  <a:pt x="222" y="8105"/>
                  <a:pt x="226" y="8052"/>
                </a:cubicBezTo>
                <a:cubicBezTo>
                  <a:pt x="226" y="7998"/>
                  <a:pt x="230" y="7937"/>
                  <a:pt x="239" y="7871"/>
                </a:cubicBezTo>
                <a:cubicBezTo>
                  <a:pt x="243" y="7801"/>
                  <a:pt x="251" y="7732"/>
                  <a:pt x="251" y="7646"/>
                </a:cubicBezTo>
                <a:cubicBezTo>
                  <a:pt x="255" y="7563"/>
                  <a:pt x="247" y="7477"/>
                  <a:pt x="243" y="7395"/>
                </a:cubicBezTo>
                <a:cubicBezTo>
                  <a:pt x="239" y="7313"/>
                  <a:pt x="230" y="7235"/>
                  <a:pt x="226" y="7141"/>
                </a:cubicBezTo>
                <a:cubicBezTo>
                  <a:pt x="226" y="7046"/>
                  <a:pt x="218" y="6948"/>
                  <a:pt x="210" y="6854"/>
                </a:cubicBezTo>
                <a:cubicBezTo>
                  <a:pt x="202" y="6755"/>
                  <a:pt x="202" y="6661"/>
                  <a:pt x="202" y="6562"/>
                </a:cubicBezTo>
                <a:cubicBezTo>
                  <a:pt x="206" y="6464"/>
                  <a:pt x="218" y="6361"/>
                  <a:pt x="218" y="6246"/>
                </a:cubicBezTo>
                <a:cubicBezTo>
                  <a:pt x="214" y="6136"/>
                  <a:pt x="206" y="6021"/>
                  <a:pt x="185" y="5910"/>
                </a:cubicBezTo>
                <a:cubicBezTo>
                  <a:pt x="177" y="5861"/>
                  <a:pt x="173" y="5807"/>
                  <a:pt x="169" y="5758"/>
                </a:cubicBezTo>
                <a:cubicBezTo>
                  <a:pt x="169" y="5705"/>
                  <a:pt x="173" y="5651"/>
                  <a:pt x="177" y="5598"/>
                </a:cubicBezTo>
                <a:cubicBezTo>
                  <a:pt x="185" y="5487"/>
                  <a:pt x="198" y="5364"/>
                  <a:pt x="198" y="5249"/>
                </a:cubicBezTo>
                <a:cubicBezTo>
                  <a:pt x="198" y="5130"/>
                  <a:pt x="193" y="5015"/>
                  <a:pt x="193" y="4905"/>
                </a:cubicBezTo>
                <a:cubicBezTo>
                  <a:pt x="202" y="4486"/>
                  <a:pt x="210" y="4067"/>
                  <a:pt x="222" y="3674"/>
                </a:cubicBezTo>
                <a:cubicBezTo>
                  <a:pt x="222" y="3575"/>
                  <a:pt x="222" y="3468"/>
                  <a:pt x="226" y="3378"/>
                </a:cubicBezTo>
                <a:cubicBezTo>
                  <a:pt x="230" y="3288"/>
                  <a:pt x="239" y="3198"/>
                  <a:pt x="247" y="3103"/>
                </a:cubicBezTo>
                <a:cubicBezTo>
                  <a:pt x="255" y="3009"/>
                  <a:pt x="259" y="2910"/>
                  <a:pt x="259" y="2820"/>
                </a:cubicBezTo>
                <a:lnTo>
                  <a:pt x="259" y="2562"/>
                </a:lnTo>
                <a:cubicBezTo>
                  <a:pt x="259" y="2521"/>
                  <a:pt x="259" y="2479"/>
                  <a:pt x="259" y="2443"/>
                </a:cubicBezTo>
                <a:cubicBezTo>
                  <a:pt x="263" y="2402"/>
                  <a:pt x="263" y="2369"/>
                  <a:pt x="267" y="2328"/>
                </a:cubicBezTo>
                <a:cubicBezTo>
                  <a:pt x="271" y="2254"/>
                  <a:pt x="284" y="2180"/>
                  <a:pt x="292" y="2106"/>
                </a:cubicBezTo>
                <a:cubicBezTo>
                  <a:pt x="296" y="2073"/>
                  <a:pt x="300" y="2036"/>
                  <a:pt x="300" y="1999"/>
                </a:cubicBezTo>
                <a:cubicBezTo>
                  <a:pt x="304" y="1979"/>
                  <a:pt x="304" y="1962"/>
                  <a:pt x="304" y="1942"/>
                </a:cubicBezTo>
                <a:cubicBezTo>
                  <a:pt x="308" y="1926"/>
                  <a:pt x="308" y="1909"/>
                  <a:pt x="308" y="1893"/>
                </a:cubicBezTo>
                <a:cubicBezTo>
                  <a:pt x="312" y="1827"/>
                  <a:pt x="312" y="1766"/>
                  <a:pt x="317" y="1708"/>
                </a:cubicBezTo>
                <a:cubicBezTo>
                  <a:pt x="325" y="1593"/>
                  <a:pt x="325" y="1495"/>
                  <a:pt x="333" y="1413"/>
                </a:cubicBezTo>
                <a:cubicBezTo>
                  <a:pt x="337" y="1331"/>
                  <a:pt x="341" y="1269"/>
                  <a:pt x="345" y="1228"/>
                </a:cubicBezTo>
                <a:cubicBezTo>
                  <a:pt x="353" y="1138"/>
                  <a:pt x="358" y="1052"/>
                  <a:pt x="362" y="969"/>
                </a:cubicBezTo>
                <a:cubicBezTo>
                  <a:pt x="366" y="887"/>
                  <a:pt x="366" y="805"/>
                  <a:pt x="362" y="723"/>
                </a:cubicBezTo>
                <a:cubicBezTo>
                  <a:pt x="358" y="649"/>
                  <a:pt x="358" y="584"/>
                  <a:pt x="358" y="526"/>
                </a:cubicBezTo>
                <a:cubicBezTo>
                  <a:pt x="358" y="469"/>
                  <a:pt x="366" y="411"/>
                  <a:pt x="370" y="358"/>
                </a:cubicBezTo>
                <a:cubicBezTo>
                  <a:pt x="382" y="276"/>
                  <a:pt x="386" y="190"/>
                  <a:pt x="386" y="104"/>
                </a:cubicBezTo>
                <a:cubicBezTo>
                  <a:pt x="382" y="38"/>
                  <a:pt x="374" y="5"/>
                  <a:pt x="349" y="1"/>
                </a:cubicBezTo>
                <a:cubicBezTo>
                  <a:pt x="348" y="1"/>
                  <a:pt x="347" y="1"/>
                  <a:pt x="34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439" name="Google Shape;439;p34"/>
          <p:cNvSpPr txBox="1"/>
          <p:nvPr/>
        </p:nvSpPr>
        <p:spPr>
          <a:xfrm>
            <a:off x="376599" y="1505400"/>
            <a:ext cx="25104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SubSet Of Data</a:t>
            </a:r>
            <a:endParaRPr sz="1800" b="1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40" name="Google Shape;440;p34"/>
          <p:cNvSpPr txBox="1"/>
          <p:nvPr/>
        </p:nvSpPr>
        <p:spPr>
          <a:xfrm>
            <a:off x="147150" y="2598100"/>
            <a:ext cx="2439600" cy="20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2575" algn="l" rtl="0">
              <a:spcBef>
                <a:spcPts val="0"/>
              </a:spcBef>
              <a:spcAft>
                <a:spcPts val="0"/>
              </a:spcAft>
              <a:buSzPts val="850"/>
              <a:buChar char="-"/>
            </a:pP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Quotes Where The length of word more than 150 </a:t>
            </a:r>
            <a:endParaRPr sz="850" b="1"/>
          </a:p>
        </p:txBody>
      </p:sp>
      <p:sp>
        <p:nvSpPr>
          <p:cNvPr id="441" name="Google Shape;441;p34"/>
          <p:cNvSpPr txBox="1"/>
          <p:nvPr/>
        </p:nvSpPr>
        <p:spPr>
          <a:xfrm>
            <a:off x="6206924" y="1353000"/>
            <a:ext cx="25104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Another preprocessing</a:t>
            </a:r>
            <a:endParaRPr sz="1800" b="1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42" name="Google Shape;442;p34"/>
          <p:cNvSpPr/>
          <p:nvPr/>
        </p:nvSpPr>
        <p:spPr>
          <a:xfrm>
            <a:off x="7521063" y="2051688"/>
            <a:ext cx="33225" cy="491820"/>
          </a:xfrm>
          <a:custGeom>
            <a:avLst/>
            <a:gdLst/>
            <a:ahLst/>
            <a:cxnLst/>
            <a:rect l="l" t="t" r="r" b="b"/>
            <a:pathLst>
              <a:path w="387" h="8516" extrusionOk="0">
                <a:moveTo>
                  <a:pt x="346" y="1"/>
                </a:moveTo>
                <a:cubicBezTo>
                  <a:pt x="326" y="1"/>
                  <a:pt x="307" y="29"/>
                  <a:pt x="280" y="79"/>
                </a:cubicBezTo>
                <a:cubicBezTo>
                  <a:pt x="239" y="153"/>
                  <a:pt x="202" y="231"/>
                  <a:pt x="177" y="313"/>
                </a:cubicBezTo>
                <a:cubicBezTo>
                  <a:pt x="152" y="375"/>
                  <a:pt x="136" y="436"/>
                  <a:pt x="124" y="498"/>
                </a:cubicBezTo>
                <a:cubicBezTo>
                  <a:pt x="111" y="571"/>
                  <a:pt x="103" y="645"/>
                  <a:pt x="103" y="719"/>
                </a:cubicBezTo>
                <a:cubicBezTo>
                  <a:pt x="99" y="793"/>
                  <a:pt x="95" y="871"/>
                  <a:pt x="87" y="941"/>
                </a:cubicBezTo>
                <a:cubicBezTo>
                  <a:pt x="79" y="1023"/>
                  <a:pt x="70" y="1113"/>
                  <a:pt x="66" y="1203"/>
                </a:cubicBezTo>
                <a:cubicBezTo>
                  <a:pt x="62" y="1244"/>
                  <a:pt x="58" y="1310"/>
                  <a:pt x="54" y="1392"/>
                </a:cubicBezTo>
                <a:cubicBezTo>
                  <a:pt x="46" y="1478"/>
                  <a:pt x="46" y="1577"/>
                  <a:pt x="42" y="1696"/>
                </a:cubicBezTo>
                <a:cubicBezTo>
                  <a:pt x="42" y="1753"/>
                  <a:pt x="38" y="1819"/>
                  <a:pt x="38" y="1885"/>
                </a:cubicBezTo>
                <a:cubicBezTo>
                  <a:pt x="38" y="1917"/>
                  <a:pt x="38" y="1950"/>
                  <a:pt x="38" y="1983"/>
                </a:cubicBezTo>
                <a:cubicBezTo>
                  <a:pt x="33" y="2016"/>
                  <a:pt x="33" y="2049"/>
                  <a:pt x="29" y="2086"/>
                </a:cubicBezTo>
                <a:cubicBezTo>
                  <a:pt x="25" y="2155"/>
                  <a:pt x="17" y="2233"/>
                  <a:pt x="13" y="2315"/>
                </a:cubicBezTo>
                <a:cubicBezTo>
                  <a:pt x="9" y="2402"/>
                  <a:pt x="9" y="2488"/>
                  <a:pt x="13" y="2574"/>
                </a:cubicBezTo>
                <a:cubicBezTo>
                  <a:pt x="13" y="2656"/>
                  <a:pt x="17" y="2746"/>
                  <a:pt x="21" y="2832"/>
                </a:cubicBezTo>
                <a:cubicBezTo>
                  <a:pt x="21" y="2923"/>
                  <a:pt x="21" y="3005"/>
                  <a:pt x="17" y="3099"/>
                </a:cubicBezTo>
                <a:cubicBezTo>
                  <a:pt x="9" y="3189"/>
                  <a:pt x="1" y="3296"/>
                  <a:pt x="5" y="3390"/>
                </a:cubicBezTo>
                <a:cubicBezTo>
                  <a:pt x="9" y="3489"/>
                  <a:pt x="9" y="3587"/>
                  <a:pt x="9" y="3686"/>
                </a:cubicBezTo>
                <a:cubicBezTo>
                  <a:pt x="13" y="4088"/>
                  <a:pt x="21" y="4502"/>
                  <a:pt x="29" y="4925"/>
                </a:cubicBezTo>
                <a:cubicBezTo>
                  <a:pt x="33" y="5044"/>
                  <a:pt x="42" y="5159"/>
                  <a:pt x="46" y="5266"/>
                </a:cubicBezTo>
                <a:cubicBezTo>
                  <a:pt x="46" y="5376"/>
                  <a:pt x="33" y="5487"/>
                  <a:pt x="25" y="5602"/>
                </a:cubicBezTo>
                <a:cubicBezTo>
                  <a:pt x="17" y="5660"/>
                  <a:pt x="17" y="5717"/>
                  <a:pt x="17" y="5774"/>
                </a:cubicBezTo>
                <a:cubicBezTo>
                  <a:pt x="17" y="5832"/>
                  <a:pt x="25" y="5889"/>
                  <a:pt x="33" y="5947"/>
                </a:cubicBezTo>
                <a:cubicBezTo>
                  <a:pt x="50" y="6049"/>
                  <a:pt x="54" y="6152"/>
                  <a:pt x="54" y="6254"/>
                </a:cubicBezTo>
                <a:cubicBezTo>
                  <a:pt x="50" y="6357"/>
                  <a:pt x="33" y="6460"/>
                  <a:pt x="29" y="6562"/>
                </a:cubicBezTo>
                <a:cubicBezTo>
                  <a:pt x="21" y="6665"/>
                  <a:pt x="21" y="6767"/>
                  <a:pt x="29" y="6870"/>
                </a:cubicBezTo>
                <a:cubicBezTo>
                  <a:pt x="33" y="6968"/>
                  <a:pt x="33" y="7055"/>
                  <a:pt x="33" y="7149"/>
                </a:cubicBezTo>
                <a:cubicBezTo>
                  <a:pt x="33" y="7239"/>
                  <a:pt x="38" y="7330"/>
                  <a:pt x="42" y="7412"/>
                </a:cubicBezTo>
                <a:cubicBezTo>
                  <a:pt x="42" y="7494"/>
                  <a:pt x="46" y="7572"/>
                  <a:pt x="42" y="7641"/>
                </a:cubicBezTo>
                <a:cubicBezTo>
                  <a:pt x="42" y="7715"/>
                  <a:pt x="33" y="7785"/>
                  <a:pt x="29" y="7855"/>
                </a:cubicBezTo>
                <a:cubicBezTo>
                  <a:pt x="25" y="7920"/>
                  <a:pt x="21" y="7986"/>
                  <a:pt x="25" y="8052"/>
                </a:cubicBezTo>
                <a:cubicBezTo>
                  <a:pt x="29" y="8109"/>
                  <a:pt x="33" y="8163"/>
                  <a:pt x="38" y="8212"/>
                </a:cubicBezTo>
                <a:cubicBezTo>
                  <a:pt x="58" y="8405"/>
                  <a:pt x="87" y="8515"/>
                  <a:pt x="136" y="8515"/>
                </a:cubicBezTo>
                <a:cubicBezTo>
                  <a:pt x="189" y="8515"/>
                  <a:pt x="214" y="8405"/>
                  <a:pt x="222" y="8212"/>
                </a:cubicBezTo>
                <a:cubicBezTo>
                  <a:pt x="226" y="8163"/>
                  <a:pt x="222" y="8105"/>
                  <a:pt x="226" y="8052"/>
                </a:cubicBezTo>
                <a:cubicBezTo>
                  <a:pt x="226" y="7998"/>
                  <a:pt x="230" y="7937"/>
                  <a:pt x="239" y="7871"/>
                </a:cubicBezTo>
                <a:cubicBezTo>
                  <a:pt x="243" y="7801"/>
                  <a:pt x="251" y="7732"/>
                  <a:pt x="251" y="7646"/>
                </a:cubicBezTo>
                <a:cubicBezTo>
                  <a:pt x="255" y="7563"/>
                  <a:pt x="247" y="7477"/>
                  <a:pt x="243" y="7395"/>
                </a:cubicBezTo>
                <a:cubicBezTo>
                  <a:pt x="239" y="7313"/>
                  <a:pt x="230" y="7235"/>
                  <a:pt x="226" y="7141"/>
                </a:cubicBezTo>
                <a:cubicBezTo>
                  <a:pt x="226" y="7046"/>
                  <a:pt x="218" y="6948"/>
                  <a:pt x="210" y="6854"/>
                </a:cubicBezTo>
                <a:cubicBezTo>
                  <a:pt x="202" y="6755"/>
                  <a:pt x="202" y="6661"/>
                  <a:pt x="202" y="6562"/>
                </a:cubicBezTo>
                <a:cubicBezTo>
                  <a:pt x="206" y="6464"/>
                  <a:pt x="218" y="6361"/>
                  <a:pt x="218" y="6246"/>
                </a:cubicBezTo>
                <a:cubicBezTo>
                  <a:pt x="214" y="6136"/>
                  <a:pt x="206" y="6021"/>
                  <a:pt x="185" y="5910"/>
                </a:cubicBezTo>
                <a:cubicBezTo>
                  <a:pt x="177" y="5861"/>
                  <a:pt x="173" y="5807"/>
                  <a:pt x="169" y="5758"/>
                </a:cubicBezTo>
                <a:cubicBezTo>
                  <a:pt x="169" y="5705"/>
                  <a:pt x="173" y="5651"/>
                  <a:pt x="177" y="5598"/>
                </a:cubicBezTo>
                <a:cubicBezTo>
                  <a:pt x="185" y="5487"/>
                  <a:pt x="198" y="5364"/>
                  <a:pt x="198" y="5249"/>
                </a:cubicBezTo>
                <a:cubicBezTo>
                  <a:pt x="198" y="5130"/>
                  <a:pt x="193" y="5015"/>
                  <a:pt x="193" y="4905"/>
                </a:cubicBezTo>
                <a:cubicBezTo>
                  <a:pt x="202" y="4486"/>
                  <a:pt x="210" y="4067"/>
                  <a:pt x="222" y="3674"/>
                </a:cubicBezTo>
                <a:cubicBezTo>
                  <a:pt x="222" y="3575"/>
                  <a:pt x="222" y="3468"/>
                  <a:pt x="226" y="3378"/>
                </a:cubicBezTo>
                <a:cubicBezTo>
                  <a:pt x="230" y="3288"/>
                  <a:pt x="239" y="3198"/>
                  <a:pt x="247" y="3103"/>
                </a:cubicBezTo>
                <a:cubicBezTo>
                  <a:pt x="255" y="3009"/>
                  <a:pt x="259" y="2910"/>
                  <a:pt x="259" y="2820"/>
                </a:cubicBezTo>
                <a:lnTo>
                  <a:pt x="259" y="2562"/>
                </a:lnTo>
                <a:cubicBezTo>
                  <a:pt x="259" y="2521"/>
                  <a:pt x="259" y="2479"/>
                  <a:pt x="259" y="2443"/>
                </a:cubicBezTo>
                <a:cubicBezTo>
                  <a:pt x="263" y="2402"/>
                  <a:pt x="263" y="2369"/>
                  <a:pt x="267" y="2328"/>
                </a:cubicBezTo>
                <a:cubicBezTo>
                  <a:pt x="271" y="2254"/>
                  <a:pt x="284" y="2180"/>
                  <a:pt x="292" y="2106"/>
                </a:cubicBezTo>
                <a:cubicBezTo>
                  <a:pt x="296" y="2073"/>
                  <a:pt x="300" y="2036"/>
                  <a:pt x="300" y="1999"/>
                </a:cubicBezTo>
                <a:cubicBezTo>
                  <a:pt x="304" y="1979"/>
                  <a:pt x="304" y="1962"/>
                  <a:pt x="304" y="1942"/>
                </a:cubicBezTo>
                <a:cubicBezTo>
                  <a:pt x="308" y="1926"/>
                  <a:pt x="308" y="1909"/>
                  <a:pt x="308" y="1893"/>
                </a:cubicBezTo>
                <a:cubicBezTo>
                  <a:pt x="312" y="1827"/>
                  <a:pt x="312" y="1766"/>
                  <a:pt x="317" y="1708"/>
                </a:cubicBezTo>
                <a:cubicBezTo>
                  <a:pt x="325" y="1593"/>
                  <a:pt x="325" y="1495"/>
                  <a:pt x="333" y="1413"/>
                </a:cubicBezTo>
                <a:cubicBezTo>
                  <a:pt x="337" y="1331"/>
                  <a:pt x="341" y="1269"/>
                  <a:pt x="345" y="1228"/>
                </a:cubicBezTo>
                <a:cubicBezTo>
                  <a:pt x="353" y="1138"/>
                  <a:pt x="358" y="1052"/>
                  <a:pt x="362" y="969"/>
                </a:cubicBezTo>
                <a:cubicBezTo>
                  <a:pt x="366" y="887"/>
                  <a:pt x="366" y="805"/>
                  <a:pt x="362" y="723"/>
                </a:cubicBezTo>
                <a:cubicBezTo>
                  <a:pt x="358" y="649"/>
                  <a:pt x="358" y="584"/>
                  <a:pt x="358" y="526"/>
                </a:cubicBezTo>
                <a:cubicBezTo>
                  <a:pt x="358" y="469"/>
                  <a:pt x="366" y="411"/>
                  <a:pt x="370" y="358"/>
                </a:cubicBezTo>
                <a:cubicBezTo>
                  <a:pt x="382" y="276"/>
                  <a:pt x="386" y="190"/>
                  <a:pt x="386" y="104"/>
                </a:cubicBezTo>
                <a:cubicBezTo>
                  <a:pt x="382" y="38"/>
                  <a:pt x="374" y="5"/>
                  <a:pt x="349" y="1"/>
                </a:cubicBezTo>
                <a:cubicBezTo>
                  <a:pt x="348" y="1"/>
                  <a:pt x="347" y="1"/>
                  <a:pt x="34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4"/>
          <p:cNvSpPr txBox="1"/>
          <p:nvPr/>
        </p:nvSpPr>
        <p:spPr>
          <a:xfrm>
            <a:off x="6188954" y="2726525"/>
            <a:ext cx="2883926" cy="689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2575" algn="l" rtl="0">
              <a:spcBef>
                <a:spcPts val="0"/>
              </a:spcBef>
              <a:spcAft>
                <a:spcPts val="0"/>
              </a:spcAft>
              <a:buSzPts val="850"/>
              <a:buChar char="-"/>
            </a:pPr>
            <a:r>
              <a:rPr lang="en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Check Null values</a:t>
            </a:r>
            <a:endParaRPr sz="1200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-282575" algn="l" rtl="0">
              <a:spcBef>
                <a:spcPts val="0"/>
              </a:spcBef>
              <a:spcAft>
                <a:spcPts val="0"/>
              </a:spcAft>
              <a:buSzPts val="850"/>
              <a:buChar char="-"/>
            </a:pPr>
            <a:r>
              <a:rPr lang="en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Check duplicate values</a:t>
            </a:r>
          </a:p>
          <a:p>
            <a:pPr marL="457200" lvl="0" indent="-282575">
              <a:buSzPts val="850"/>
              <a:buChar char="-"/>
            </a:pPr>
            <a:r>
              <a:rPr lang="en" sz="1200" dirty="0">
                <a:solidFill>
                  <a:schemeClr val="dk1"/>
                </a:solidFill>
                <a:latin typeface="Livvic"/>
                <a:sym typeface="Livvic"/>
              </a:rPr>
              <a:t>Remove </a:t>
            </a:r>
            <a:r>
              <a:rPr lang="en-US" sz="1200" dirty="0">
                <a:solidFill>
                  <a:schemeClr val="dk1"/>
                </a:solidFill>
                <a:latin typeface="Livvic"/>
              </a:rPr>
              <a:t>Un-wanted</a:t>
            </a:r>
            <a:r>
              <a:rPr lang="ar-SA" sz="1200" dirty="0">
                <a:solidFill>
                  <a:schemeClr val="dk1"/>
                </a:solidFill>
                <a:latin typeface="Livvic"/>
              </a:rPr>
              <a:t> </a:t>
            </a:r>
            <a:r>
              <a:rPr lang="en" sz="1200" dirty="0">
                <a:solidFill>
                  <a:schemeClr val="dk1"/>
                </a:solidFill>
                <a:latin typeface="Livvic"/>
                <a:sym typeface="Livvic"/>
              </a:rPr>
              <a:t>Colman</a:t>
            </a:r>
            <a:r>
              <a:rPr lang="en" sz="1200" dirty="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endParaRPr sz="1200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-"/>
            </a:pPr>
            <a:endParaRPr sz="1200" dirty="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82CB86-6667-4748-A8DF-91B4BAA5059C}"/>
              </a:ext>
            </a:extLst>
          </p:cNvPr>
          <p:cNvSpPr txBox="1"/>
          <p:nvPr/>
        </p:nvSpPr>
        <p:spPr>
          <a:xfrm>
            <a:off x="6149897" y="4583053"/>
            <a:ext cx="280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b="1" dirty="0"/>
              <a:t>Data After Cleaning (11286, 10)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5"/>
          <p:cNvSpPr txBox="1">
            <a:spLocks noGrp="1"/>
          </p:cNvSpPr>
          <p:nvPr>
            <p:ph type="title" idx="2"/>
          </p:nvPr>
        </p:nvSpPr>
        <p:spPr>
          <a:xfrm>
            <a:off x="1703050" y="136075"/>
            <a:ext cx="5204700" cy="11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Topic Modeling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449" name="Google Shape;449;p35"/>
          <p:cNvSpPr txBox="1"/>
          <p:nvPr/>
        </p:nvSpPr>
        <p:spPr>
          <a:xfrm>
            <a:off x="467325" y="2856725"/>
            <a:ext cx="4603500" cy="163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</a:pPr>
            <a:r>
              <a:rPr lang="en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Latent Semantic Analysis (LSA)</a:t>
            </a:r>
            <a:endParaRPr b="1"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</a:pPr>
            <a:r>
              <a:rPr lang="en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Non-Negative Matrix  Factorization (NMF)</a:t>
            </a:r>
            <a:endParaRPr b="1"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</a:pPr>
            <a:r>
              <a:rPr lang="en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Latent Dirichlet Allocation (LDA) </a:t>
            </a:r>
            <a:endParaRPr b="1"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</a:pPr>
            <a:r>
              <a:rPr lang="en" b="1" dirty="0" err="1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CorEx</a:t>
            </a:r>
            <a:r>
              <a:rPr lang="en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 </a:t>
            </a:r>
            <a:endParaRPr b="1"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</a:pPr>
            <a:r>
              <a:rPr lang="en" sz="1600" b="1" dirty="0" err="1">
                <a:solidFill>
                  <a:schemeClr val="tx2"/>
                </a:solidFill>
                <a:latin typeface="Merriweather"/>
                <a:ea typeface="Merriweather"/>
                <a:cs typeface="Merriweather"/>
                <a:sym typeface="Merriweather"/>
              </a:rPr>
              <a:t>CorEx</a:t>
            </a:r>
            <a:r>
              <a:rPr lang="en" sz="1600" b="1" dirty="0">
                <a:solidFill>
                  <a:schemeClr val="tx2"/>
                </a:solidFill>
                <a:latin typeface="Merriweather"/>
                <a:ea typeface="Merriweather"/>
                <a:cs typeface="Merriweather"/>
                <a:sym typeface="Merriweather"/>
              </a:rPr>
              <a:t> With Anchors</a:t>
            </a:r>
            <a:endParaRPr sz="1600" b="1" dirty="0">
              <a:solidFill>
                <a:schemeClr val="tx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50" name="Google Shape;450;p35"/>
          <p:cNvSpPr txBox="1"/>
          <p:nvPr/>
        </p:nvSpPr>
        <p:spPr>
          <a:xfrm>
            <a:off x="927350" y="1888088"/>
            <a:ext cx="2380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Modeling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451" name="Google Shape;451;p35"/>
          <p:cNvSpPr/>
          <p:nvPr/>
        </p:nvSpPr>
        <p:spPr>
          <a:xfrm rot="-260" flipH="1">
            <a:off x="5235500" y="2554625"/>
            <a:ext cx="38350" cy="2205005"/>
          </a:xfrm>
          <a:custGeom>
            <a:avLst/>
            <a:gdLst/>
            <a:ahLst/>
            <a:cxnLst/>
            <a:rect l="l" t="t" r="r" b="b"/>
            <a:pathLst>
              <a:path w="387" h="8516" extrusionOk="0">
                <a:moveTo>
                  <a:pt x="346" y="1"/>
                </a:moveTo>
                <a:cubicBezTo>
                  <a:pt x="326" y="1"/>
                  <a:pt x="307" y="29"/>
                  <a:pt x="280" y="79"/>
                </a:cubicBezTo>
                <a:cubicBezTo>
                  <a:pt x="239" y="153"/>
                  <a:pt x="202" y="231"/>
                  <a:pt x="177" y="313"/>
                </a:cubicBezTo>
                <a:cubicBezTo>
                  <a:pt x="152" y="375"/>
                  <a:pt x="136" y="436"/>
                  <a:pt x="124" y="498"/>
                </a:cubicBezTo>
                <a:cubicBezTo>
                  <a:pt x="111" y="571"/>
                  <a:pt x="103" y="645"/>
                  <a:pt x="103" y="719"/>
                </a:cubicBezTo>
                <a:cubicBezTo>
                  <a:pt x="99" y="793"/>
                  <a:pt x="95" y="871"/>
                  <a:pt x="87" y="941"/>
                </a:cubicBezTo>
                <a:cubicBezTo>
                  <a:pt x="79" y="1023"/>
                  <a:pt x="70" y="1113"/>
                  <a:pt x="66" y="1203"/>
                </a:cubicBezTo>
                <a:cubicBezTo>
                  <a:pt x="62" y="1244"/>
                  <a:pt x="58" y="1310"/>
                  <a:pt x="54" y="1392"/>
                </a:cubicBezTo>
                <a:cubicBezTo>
                  <a:pt x="46" y="1478"/>
                  <a:pt x="46" y="1577"/>
                  <a:pt x="42" y="1696"/>
                </a:cubicBezTo>
                <a:cubicBezTo>
                  <a:pt x="42" y="1753"/>
                  <a:pt x="38" y="1819"/>
                  <a:pt x="38" y="1885"/>
                </a:cubicBezTo>
                <a:cubicBezTo>
                  <a:pt x="38" y="1917"/>
                  <a:pt x="38" y="1950"/>
                  <a:pt x="38" y="1983"/>
                </a:cubicBezTo>
                <a:cubicBezTo>
                  <a:pt x="33" y="2016"/>
                  <a:pt x="33" y="2049"/>
                  <a:pt x="29" y="2086"/>
                </a:cubicBezTo>
                <a:cubicBezTo>
                  <a:pt x="25" y="2155"/>
                  <a:pt x="17" y="2233"/>
                  <a:pt x="13" y="2315"/>
                </a:cubicBezTo>
                <a:cubicBezTo>
                  <a:pt x="9" y="2402"/>
                  <a:pt x="9" y="2488"/>
                  <a:pt x="13" y="2574"/>
                </a:cubicBezTo>
                <a:cubicBezTo>
                  <a:pt x="13" y="2656"/>
                  <a:pt x="17" y="2746"/>
                  <a:pt x="21" y="2832"/>
                </a:cubicBezTo>
                <a:cubicBezTo>
                  <a:pt x="21" y="2923"/>
                  <a:pt x="21" y="3005"/>
                  <a:pt x="17" y="3099"/>
                </a:cubicBezTo>
                <a:cubicBezTo>
                  <a:pt x="9" y="3189"/>
                  <a:pt x="1" y="3296"/>
                  <a:pt x="5" y="3390"/>
                </a:cubicBezTo>
                <a:cubicBezTo>
                  <a:pt x="9" y="3489"/>
                  <a:pt x="9" y="3587"/>
                  <a:pt x="9" y="3686"/>
                </a:cubicBezTo>
                <a:cubicBezTo>
                  <a:pt x="13" y="4088"/>
                  <a:pt x="21" y="4502"/>
                  <a:pt x="29" y="4925"/>
                </a:cubicBezTo>
                <a:cubicBezTo>
                  <a:pt x="33" y="5044"/>
                  <a:pt x="42" y="5159"/>
                  <a:pt x="46" y="5266"/>
                </a:cubicBezTo>
                <a:cubicBezTo>
                  <a:pt x="46" y="5376"/>
                  <a:pt x="33" y="5487"/>
                  <a:pt x="25" y="5602"/>
                </a:cubicBezTo>
                <a:cubicBezTo>
                  <a:pt x="17" y="5660"/>
                  <a:pt x="17" y="5717"/>
                  <a:pt x="17" y="5774"/>
                </a:cubicBezTo>
                <a:cubicBezTo>
                  <a:pt x="17" y="5832"/>
                  <a:pt x="25" y="5889"/>
                  <a:pt x="33" y="5947"/>
                </a:cubicBezTo>
                <a:cubicBezTo>
                  <a:pt x="50" y="6049"/>
                  <a:pt x="54" y="6152"/>
                  <a:pt x="54" y="6254"/>
                </a:cubicBezTo>
                <a:cubicBezTo>
                  <a:pt x="50" y="6357"/>
                  <a:pt x="33" y="6460"/>
                  <a:pt x="29" y="6562"/>
                </a:cubicBezTo>
                <a:cubicBezTo>
                  <a:pt x="21" y="6665"/>
                  <a:pt x="21" y="6767"/>
                  <a:pt x="29" y="6870"/>
                </a:cubicBezTo>
                <a:cubicBezTo>
                  <a:pt x="33" y="6968"/>
                  <a:pt x="33" y="7055"/>
                  <a:pt x="33" y="7149"/>
                </a:cubicBezTo>
                <a:cubicBezTo>
                  <a:pt x="33" y="7239"/>
                  <a:pt x="38" y="7330"/>
                  <a:pt x="42" y="7412"/>
                </a:cubicBezTo>
                <a:cubicBezTo>
                  <a:pt x="42" y="7494"/>
                  <a:pt x="46" y="7572"/>
                  <a:pt x="42" y="7641"/>
                </a:cubicBezTo>
                <a:cubicBezTo>
                  <a:pt x="42" y="7715"/>
                  <a:pt x="33" y="7785"/>
                  <a:pt x="29" y="7855"/>
                </a:cubicBezTo>
                <a:cubicBezTo>
                  <a:pt x="25" y="7920"/>
                  <a:pt x="21" y="7986"/>
                  <a:pt x="25" y="8052"/>
                </a:cubicBezTo>
                <a:cubicBezTo>
                  <a:pt x="29" y="8109"/>
                  <a:pt x="33" y="8163"/>
                  <a:pt x="38" y="8212"/>
                </a:cubicBezTo>
                <a:cubicBezTo>
                  <a:pt x="58" y="8405"/>
                  <a:pt x="87" y="8515"/>
                  <a:pt x="136" y="8515"/>
                </a:cubicBezTo>
                <a:cubicBezTo>
                  <a:pt x="189" y="8515"/>
                  <a:pt x="214" y="8405"/>
                  <a:pt x="222" y="8212"/>
                </a:cubicBezTo>
                <a:cubicBezTo>
                  <a:pt x="226" y="8163"/>
                  <a:pt x="222" y="8105"/>
                  <a:pt x="226" y="8052"/>
                </a:cubicBezTo>
                <a:cubicBezTo>
                  <a:pt x="226" y="7998"/>
                  <a:pt x="230" y="7937"/>
                  <a:pt x="239" y="7871"/>
                </a:cubicBezTo>
                <a:cubicBezTo>
                  <a:pt x="243" y="7801"/>
                  <a:pt x="251" y="7732"/>
                  <a:pt x="251" y="7646"/>
                </a:cubicBezTo>
                <a:cubicBezTo>
                  <a:pt x="255" y="7563"/>
                  <a:pt x="247" y="7477"/>
                  <a:pt x="243" y="7395"/>
                </a:cubicBezTo>
                <a:cubicBezTo>
                  <a:pt x="239" y="7313"/>
                  <a:pt x="230" y="7235"/>
                  <a:pt x="226" y="7141"/>
                </a:cubicBezTo>
                <a:cubicBezTo>
                  <a:pt x="226" y="7046"/>
                  <a:pt x="218" y="6948"/>
                  <a:pt x="210" y="6854"/>
                </a:cubicBezTo>
                <a:cubicBezTo>
                  <a:pt x="202" y="6755"/>
                  <a:pt x="202" y="6661"/>
                  <a:pt x="202" y="6562"/>
                </a:cubicBezTo>
                <a:cubicBezTo>
                  <a:pt x="206" y="6464"/>
                  <a:pt x="218" y="6361"/>
                  <a:pt x="218" y="6246"/>
                </a:cubicBezTo>
                <a:cubicBezTo>
                  <a:pt x="214" y="6136"/>
                  <a:pt x="206" y="6021"/>
                  <a:pt x="185" y="5910"/>
                </a:cubicBezTo>
                <a:cubicBezTo>
                  <a:pt x="177" y="5861"/>
                  <a:pt x="173" y="5807"/>
                  <a:pt x="169" y="5758"/>
                </a:cubicBezTo>
                <a:cubicBezTo>
                  <a:pt x="169" y="5705"/>
                  <a:pt x="173" y="5651"/>
                  <a:pt x="177" y="5598"/>
                </a:cubicBezTo>
                <a:cubicBezTo>
                  <a:pt x="185" y="5487"/>
                  <a:pt x="198" y="5364"/>
                  <a:pt x="198" y="5249"/>
                </a:cubicBezTo>
                <a:cubicBezTo>
                  <a:pt x="198" y="5130"/>
                  <a:pt x="193" y="5015"/>
                  <a:pt x="193" y="4905"/>
                </a:cubicBezTo>
                <a:cubicBezTo>
                  <a:pt x="202" y="4486"/>
                  <a:pt x="210" y="4067"/>
                  <a:pt x="222" y="3674"/>
                </a:cubicBezTo>
                <a:cubicBezTo>
                  <a:pt x="222" y="3575"/>
                  <a:pt x="222" y="3468"/>
                  <a:pt x="226" y="3378"/>
                </a:cubicBezTo>
                <a:cubicBezTo>
                  <a:pt x="230" y="3288"/>
                  <a:pt x="239" y="3198"/>
                  <a:pt x="247" y="3103"/>
                </a:cubicBezTo>
                <a:cubicBezTo>
                  <a:pt x="255" y="3009"/>
                  <a:pt x="259" y="2910"/>
                  <a:pt x="259" y="2820"/>
                </a:cubicBezTo>
                <a:lnTo>
                  <a:pt x="259" y="2562"/>
                </a:lnTo>
                <a:cubicBezTo>
                  <a:pt x="259" y="2521"/>
                  <a:pt x="259" y="2479"/>
                  <a:pt x="259" y="2443"/>
                </a:cubicBezTo>
                <a:cubicBezTo>
                  <a:pt x="263" y="2402"/>
                  <a:pt x="263" y="2369"/>
                  <a:pt x="267" y="2328"/>
                </a:cubicBezTo>
                <a:cubicBezTo>
                  <a:pt x="271" y="2254"/>
                  <a:pt x="284" y="2180"/>
                  <a:pt x="292" y="2106"/>
                </a:cubicBezTo>
                <a:cubicBezTo>
                  <a:pt x="296" y="2073"/>
                  <a:pt x="300" y="2036"/>
                  <a:pt x="300" y="1999"/>
                </a:cubicBezTo>
                <a:cubicBezTo>
                  <a:pt x="304" y="1979"/>
                  <a:pt x="304" y="1962"/>
                  <a:pt x="304" y="1942"/>
                </a:cubicBezTo>
                <a:cubicBezTo>
                  <a:pt x="308" y="1926"/>
                  <a:pt x="308" y="1909"/>
                  <a:pt x="308" y="1893"/>
                </a:cubicBezTo>
                <a:cubicBezTo>
                  <a:pt x="312" y="1827"/>
                  <a:pt x="312" y="1766"/>
                  <a:pt x="317" y="1708"/>
                </a:cubicBezTo>
                <a:cubicBezTo>
                  <a:pt x="325" y="1593"/>
                  <a:pt x="325" y="1495"/>
                  <a:pt x="333" y="1413"/>
                </a:cubicBezTo>
                <a:cubicBezTo>
                  <a:pt x="337" y="1331"/>
                  <a:pt x="341" y="1269"/>
                  <a:pt x="345" y="1228"/>
                </a:cubicBezTo>
                <a:cubicBezTo>
                  <a:pt x="353" y="1138"/>
                  <a:pt x="358" y="1052"/>
                  <a:pt x="362" y="969"/>
                </a:cubicBezTo>
                <a:cubicBezTo>
                  <a:pt x="366" y="887"/>
                  <a:pt x="366" y="805"/>
                  <a:pt x="362" y="723"/>
                </a:cubicBezTo>
                <a:cubicBezTo>
                  <a:pt x="358" y="649"/>
                  <a:pt x="358" y="584"/>
                  <a:pt x="358" y="526"/>
                </a:cubicBezTo>
                <a:cubicBezTo>
                  <a:pt x="358" y="469"/>
                  <a:pt x="366" y="411"/>
                  <a:pt x="370" y="358"/>
                </a:cubicBezTo>
                <a:cubicBezTo>
                  <a:pt x="382" y="276"/>
                  <a:pt x="386" y="190"/>
                  <a:pt x="386" y="104"/>
                </a:cubicBezTo>
                <a:cubicBezTo>
                  <a:pt x="382" y="38"/>
                  <a:pt x="374" y="5"/>
                  <a:pt x="349" y="1"/>
                </a:cubicBezTo>
                <a:cubicBezTo>
                  <a:pt x="348" y="1"/>
                  <a:pt x="347" y="1"/>
                  <a:pt x="34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2" name="Google Shape;452;p35"/>
          <p:cNvGrpSpPr/>
          <p:nvPr/>
        </p:nvGrpSpPr>
        <p:grpSpPr>
          <a:xfrm>
            <a:off x="188796" y="1668001"/>
            <a:ext cx="1017081" cy="886592"/>
            <a:chOff x="2581550" y="1973000"/>
            <a:chExt cx="926050" cy="902200"/>
          </a:xfrm>
        </p:grpSpPr>
        <p:sp>
          <p:nvSpPr>
            <p:cNvPr id="453" name="Google Shape;453;p35"/>
            <p:cNvSpPr/>
            <p:nvPr/>
          </p:nvSpPr>
          <p:spPr>
            <a:xfrm>
              <a:off x="2581550" y="1973000"/>
              <a:ext cx="926050" cy="902200"/>
            </a:xfrm>
            <a:custGeom>
              <a:avLst/>
              <a:gdLst/>
              <a:ahLst/>
              <a:cxnLst/>
              <a:rect l="l" t="t" r="r" b="b"/>
              <a:pathLst>
                <a:path w="37042" h="36088" fill="none" extrusionOk="0">
                  <a:moveTo>
                    <a:pt x="6668" y="31659"/>
                  </a:moveTo>
                  <a:cubicBezTo>
                    <a:pt x="9526" y="34600"/>
                    <a:pt x="12419" y="36088"/>
                    <a:pt x="15265" y="36088"/>
                  </a:cubicBezTo>
                  <a:cubicBezTo>
                    <a:pt x="15491" y="36088"/>
                    <a:pt x="15729" y="36076"/>
                    <a:pt x="15967" y="36052"/>
                  </a:cubicBezTo>
                  <a:cubicBezTo>
                    <a:pt x="16467" y="36016"/>
                    <a:pt x="17027" y="35993"/>
                    <a:pt x="17706" y="35993"/>
                  </a:cubicBezTo>
                  <a:cubicBezTo>
                    <a:pt x="18075" y="35993"/>
                    <a:pt x="18456" y="35993"/>
                    <a:pt x="18813" y="36016"/>
                  </a:cubicBezTo>
                  <a:cubicBezTo>
                    <a:pt x="19182" y="36016"/>
                    <a:pt x="19551" y="36028"/>
                    <a:pt x="19920" y="36028"/>
                  </a:cubicBezTo>
                  <a:cubicBezTo>
                    <a:pt x="20932" y="36028"/>
                    <a:pt x="22111" y="35993"/>
                    <a:pt x="23301" y="35731"/>
                  </a:cubicBezTo>
                  <a:cubicBezTo>
                    <a:pt x="28635" y="34540"/>
                    <a:pt x="32410" y="31016"/>
                    <a:pt x="35196" y="24622"/>
                  </a:cubicBezTo>
                  <a:cubicBezTo>
                    <a:pt x="36089" y="22598"/>
                    <a:pt x="36565" y="20253"/>
                    <a:pt x="36696" y="17455"/>
                  </a:cubicBezTo>
                  <a:cubicBezTo>
                    <a:pt x="37041" y="9561"/>
                    <a:pt x="30910" y="1965"/>
                    <a:pt x="23051" y="488"/>
                  </a:cubicBezTo>
                  <a:cubicBezTo>
                    <a:pt x="21313" y="155"/>
                    <a:pt x="19599" y="0"/>
                    <a:pt x="17956" y="0"/>
                  </a:cubicBezTo>
                  <a:cubicBezTo>
                    <a:pt x="11157" y="0"/>
                    <a:pt x="5918" y="2858"/>
                    <a:pt x="2811" y="8287"/>
                  </a:cubicBezTo>
                  <a:cubicBezTo>
                    <a:pt x="846" y="11704"/>
                    <a:pt x="1" y="16371"/>
                    <a:pt x="453" y="21050"/>
                  </a:cubicBezTo>
                  <a:cubicBezTo>
                    <a:pt x="870" y="25384"/>
                    <a:pt x="3882" y="28801"/>
                    <a:pt x="6668" y="31659"/>
                  </a:cubicBezTo>
                  <a:close/>
                  <a:moveTo>
                    <a:pt x="3537" y="8704"/>
                  </a:moveTo>
                  <a:cubicBezTo>
                    <a:pt x="7264" y="2215"/>
                    <a:pt x="13419" y="845"/>
                    <a:pt x="17944" y="845"/>
                  </a:cubicBezTo>
                  <a:cubicBezTo>
                    <a:pt x="19527" y="845"/>
                    <a:pt x="21170" y="1012"/>
                    <a:pt x="22873" y="1322"/>
                  </a:cubicBezTo>
                  <a:cubicBezTo>
                    <a:pt x="30326" y="2715"/>
                    <a:pt x="36148" y="9930"/>
                    <a:pt x="35815" y="17395"/>
                  </a:cubicBezTo>
                  <a:cubicBezTo>
                    <a:pt x="35696" y="20086"/>
                    <a:pt x="35243" y="22324"/>
                    <a:pt x="34386" y="24253"/>
                  </a:cubicBezTo>
                  <a:cubicBezTo>
                    <a:pt x="31731" y="30361"/>
                    <a:pt x="28135" y="33719"/>
                    <a:pt x="23099" y="34850"/>
                  </a:cubicBezTo>
                  <a:cubicBezTo>
                    <a:pt x="21992" y="35112"/>
                    <a:pt x="20861" y="35135"/>
                    <a:pt x="19908" y="35135"/>
                  </a:cubicBezTo>
                  <a:cubicBezTo>
                    <a:pt x="19539" y="35135"/>
                    <a:pt x="19170" y="35135"/>
                    <a:pt x="18813" y="35124"/>
                  </a:cubicBezTo>
                  <a:cubicBezTo>
                    <a:pt x="18432" y="35124"/>
                    <a:pt x="18063" y="35100"/>
                    <a:pt x="17694" y="35100"/>
                  </a:cubicBezTo>
                  <a:cubicBezTo>
                    <a:pt x="16979" y="35100"/>
                    <a:pt x="16396" y="35124"/>
                    <a:pt x="15872" y="35183"/>
                  </a:cubicBezTo>
                  <a:cubicBezTo>
                    <a:pt x="13038" y="35433"/>
                    <a:pt x="10181" y="34016"/>
                    <a:pt x="7276" y="31040"/>
                  </a:cubicBezTo>
                  <a:cubicBezTo>
                    <a:pt x="4597" y="28289"/>
                    <a:pt x="1704" y="25015"/>
                    <a:pt x="1311" y="20955"/>
                  </a:cubicBezTo>
                  <a:cubicBezTo>
                    <a:pt x="846" y="16443"/>
                    <a:pt x="1668" y="11978"/>
                    <a:pt x="3537" y="870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2679200" y="2069425"/>
              <a:ext cx="719450" cy="713500"/>
            </a:xfrm>
            <a:custGeom>
              <a:avLst/>
              <a:gdLst/>
              <a:ahLst/>
              <a:cxnLst/>
              <a:rect l="l" t="t" r="r" b="b"/>
              <a:pathLst>
                <a:path w="28778" h="28540" fill="none" extrusionOk="0">
                  <a:moveTo>
                    <a:pt x="13930" y="1"/>
                  </a:moveTo>
                  <a:cubicBezTo>
                    <a:pt x="15216" y="1"/>
                    <a:pt x="16574" y="120"/>
                    <a:pt x="17955" y="394"/>
                  </a:cubicBezTo>
                  <a:cubicBezTo>
                    <a:pt x="23932" y="1572"/>
                    <a:pt x="28778" y="7680"/>
                    <a:pt x="28480" y="13657"/>
                  </a:cubicBezTo>
                  <a:cubicBezTo>
                    <a:pt x="28373" y="15872"/>
                    <a:pt x="28004" y="17729"/>
                    <a:pt x="27313" y="19325"/>
                  </a:cubicBezTo>
                  <a:cubicBezTo>
                    <a:pt x="25146" y="24361"/>
                    <a:pt x="22229" y="27147"/>
                    <a:pt x="18133" y="28076"/>
                  </a:cubicBezTo>
                  <a:cubicBezTo>
                    <a:pt x="17240" y="28290"/>
                    <a:pt x="16336" y="28302"/>
                    <a:pt x="15538" y="28302"/>
                  </a:cubicBezTo>
                  <a:cubicBezTo>
                    <a:pt x="15240" y="28302"/>
                    <a:pt x="14931" y="28302"/>
                    <a:pt x="14633" y="28290"/>
                  </a:cubicBezTo>
                  <a:cubicBezTo>
                    <a:pt x="14323" y="28290"/>
                    <a:pt x="14026" y="28266"/>
                    <a:pt x="13716" y="28266"/>
                  </a:cubicBezTo>
                  <a:cubicBezTo>
                    <a:pt x="13133" y="28266"/>
                    <a:pt x="12657" y="28290"/>
                    <a:pt x="12228" y="28326"/>
                  </a:cubicBezTo>
                  <a:cubicBezTo>
                    <a:pt x="9918" y="28540"/>
                    <a:pt x="7608" y="27373"/>
                    <a:pt x="5239" y="24921"/>
                  </a:cubicBezTo>
                  <a:cubicBezTo>
                    <a:pt x="3060" y="22646"/>
                    <a:pt x="703" y="19932"/>
                    <a:pt x="381" y="16586"/>
                  </a:cubicBezTo>
                  <a:cubicBezTo>
                    <a:pt x="0" y="12848"/>
                    <a:pt x="679" y="9180"/>
                    <a:pt x="2203" y="6466"/>
                  </a:cubicBezTo>
                  <a:cubicBezTo>
                    <a:pt x="5263" y="1132"/>
                    <a:pt x="10275" y="1"/>
                    <a:pt x="1393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5"/>
          <p:cNvGrpSpPr/>
          <p:nvPr/>
        </p:nvGrpSpPr>
        <p:grpSpPr>
          <a:xfrm>
            <a:off x="467332" y="1888090"/>
            <a:ext cx="460009" cy="446412"/>
            <a:chOff x="2611458" y="3816374"/>
            <a:chExt cx="426329" cy="332375"/>
          </a:xfrm>
        </p:grpSpPr>
        <p:sp>
          <p:nvSpPr>
            <p:cNvPr id="456" name="Google Shape;456;p35"/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6" name="Google Shape;466;p35"/>
          <p:cNvSpPr txBox="1"/>
          <p:nvPr/>
        </p:nvSpPr>
        <p:spPr>
          <a:xfrm>
            <a:off x="5834575" y="1951938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Embedding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467" name="Google Shape;467;p35"/>
          <p:cNvSpPr txBox="1"/>
          <p:nvPr/>
        </p:nvSpPr>
        <p:spPr>
          <a:xfrm>
            <a:off x="5834575" y="30412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</a:pPr>
            <a:r>
              <a:rPr lang="en" b="1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CountVectorizer</a:t>
            </a:r>
            <a:endParaRPr b="1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</a:pPr>
            <a:r>
              <a:rPr lang="en" b="1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Tf-IDF </a:t>
            </a:r>
            <a:endParaRPr/>
          </a:p>
        </p:txBody>
      </p:sp>
      <p:grpSp>
        <p:nvGrpSpPr>
          <p:cNvPr id="468" name="Google Shape;468;p35"/>
          <p:cNvGrpSpPr/>
          <p:nvPr/>
        </p:nvGrpSpPr>
        <p:grpSpPr>
          <a:xfrm>
            <a:off x="5235496" y="1731851"/>
            <a:ext cx="1017081" cy="886592"/>
            <a:chOff x="2581550" y="1973000"/>
            <a:chExt cx="926050" cy="902200"/>
          </a:xfrm>
        </p:grpSpPr>
        <p:sp>
          <p:nvSpPr>
            <p:cNvPr id="469" name="Google Shape;469;p35"/>
            <p:cNvSpPr/>
            <p:nvPr/>
          </p:nvSpPr>
          <p:spPr>
            <a:xfrm>
              <a:off x="2581550" y="1973000"/>
              <a:ext cx="926050" cy="902200"/>
            </a:xfrm>
            <a:custGeom>
              <a:avLst/>
              <a:gdLst/>
              <a:ahLst/>
              <a:cxnLst/>
              <a:rect l="l" t="t" r="r" b="b"/>
              <a:pathLst>
                <a:path w="37042" h="36088" fill="none" extrusionOk="0">
                  <a:moveTo>
                    <a:pt x="6668" y="31659"/>
                  </a:moveTo>
                  <a:cubicBezTo>
                    <a:pt x="9526" y="34600"/>
                    <a:pt x="12419" y="36088"/>
                    <a:pt x="15265" y="36088"/>
                  </a:cubicBezTo>
                  <a:cubicBezTo>
                    <a:pt x="15491" y="36088"/>
                    <a:pt x="15729" y="36076"/>
                    <a:pt x="15967" y="36052"/>
                  </a:cubicBezTo>
                  <a:cubicBezTo>
                    <a:pt x="16467" y="36016"/>
                    <a:pt x="17027" y="35993"/>
                    <a:pt x="17706" y="35993"/>
                  </a:cubicBezTo>
                  <a:cubicBezTo>
                    <a:pt x="18075" y="35993"/>
                    <a:pt x="18456" y="35993"/>
                    <a:pt x="18813" y="36016"/>
                  </a:cubicBezTo>
                  <a:cubicBezTo>
                    <a:pt x="19182" y="36016"/>
                    <a:pt x="19551" y="36028"/>
                    <a:pt x="19920" y="36028"/>
                  </a:cubicBezTo>
                  <a:cubicBezTo>
                    <a:pt x="20932" y="36028"/>
                    <a:pt x="22111" y="35993"/>
                    <a:pt x="23301" y="35731"/>
                  </a:cubicBezTo>
                  <a:cubicBezTo>
                    <a:pt x="28635" y="34540"/>
                    <a:pt x="32410" y="31016"/>
                    <a:pt x="35196" y="24622"/>
                  </a:cubicBezTo>
                  <a:cubicBezTo>
                    <a:pt x="36089" y="22598"/>
                    <a:pt x="36565" y="20253"/>
                    <a:pt x="36696" y="17455"/>
                  </a:cubicBezTo>
                  <a:cubicBezTo>
                    <a:pt x="37041" y="9561"/>
                    <a:pt x="30910" y="1965"/>
                    <a:pt x="23051" y="488"/>
                  </a:cubicBezTo>
                  <a:cubicBezTo>
                    <a:pt x="21313" y="155"/>
                    <a:pt x="19599" y="0"/>
                    <a:pt x="17956" y="0"/>
                  </a:cubicBezTo>
                  <a:cubicBezTo>
                    <a:pt x="11157" y="0"/>
                    <a:pt x="5918" y="2858"/>
                    <a:pt x="2811" y="8287"/>
                  </a:cubicBezTo>
                  <a:cubicBezTo>
                    <a:pt x="846" y="11704"/>
                    <a:pt x="1" y="16371"/>
                    <a:pt x="453" y="21050"/>
                  </a:cubicBezTo>
                  <a:cubicBezTo>
                    <a:pt x="870" y="25384"/>
                    <a:pt x="3882" y="28801"/>
                    <a:pt x="6668" y="31659"/>
                  </a:cubicBezTo>
                  <a:close/>
                  <a:moveTo>
                    <a:pt x="3537" y="8704"/>
                  </a:moveTo>
                  <a:cubicBezTo>
                    <a:pt x="7264" y="2215"/>
                    <a:pt x="13419" y="845"/>
                    <a:pt x="17944" y="845"/>
                  </a:cubicBezTo>
                  <a:cubicBezTo>
                    <a:pt x="19527" y="845"/>
                    <a:pt x="21170" y="1012"/>
                    <a:pt x="22873" y="1322"/>
                  </a:cubicBezTo>
                  <a:cubicBezTo>
                    <a:pt x="30326" y="2715"/>
                    <a:pt x="36148" y="9930"/>
                    <a:pt x="35815" y="17395"/>
                  </a:cubicBezTo>
                  <a:cubicBezTo>
                    <a:pt x="35696" y="20086"/>
                    <a:pt x="35243" y="22324"/>
                    <a:pt x="34386" y="24253"/>
                  </a:cubicBezTo>
                  <a:cubicBezTo>
                    <a:pt x="31731" y="30361"/>
                    <a:pt x="28135" y="33719"/>
                    <a:pt x="23099" y="34850"/>
                  </a:cubicBezTo>
                  <a:cubicBezTo>
                    <a:pt x="21992" y="35112"/>
                    <a:pt x="20861" y="35135"/>
                    <a:pt x="19908" y="35135"/>
                  </a:cubicBezTo>
                  <a:cubicBezTo>
                    <a:pt x="19539" y="35135"/>
                    <a:pt x="19170" y="35135"/>
                    <a:pt x="18813" y="35124"/>
                  </a:cubicBezTo>
                  <a:cubicBezTo>
                    <a:pt x="18432" y="35124"/>
                    <a:pt x="18063" y="35100"/>
                    <a:pt x="17694" y="35100"/>
                  </a:cubicBezTo>
                  <a:cubicBezTo>
                    <a:pt x="16979" y="35100"/>
                    <a:pt x="16396" y="35124"/>
                    <a:pt x="15872" y="35183"/>
                  </a:cubicBezTo>
                  <a:cubicBezTo>
                    <a:pt x="13038" y="35433"/>
                    <a:pt x="10181" y="34016"/>
                    <a:pt x="7276" y="31040"/>
                  </a:cubicBezTo>
                  <a:cubicBezTo>
                    <a:pt x="4597" y="28289"/>
                    <a:pt x="1704" y="25015"/>
                    <a:pt x="1311" y="20955"/>
                  </a:cubicBezTo>
                  <a:cubicBezTo>
                    <a:pt x="846" y="16443"/>
                    <a:pt x="1668" y="11978"/>
                    <a:pt x="3537" y="870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2679200" y="2069425"/>
              <a:ext cx="719450" cy="713500"/>
            </a:xfrm>
            <a:custGeom>
              <a:avLst/>
              <a:gdLst/>
              <a:ahLst/>
              <a:cxnLst/>
              <a:rect l="l" t="t" r="r" b="b"/>
              <a:pathLst>
                <a:path w="28778" h="28540" fill="none" extrusionOk="0">
                  <a:moveTo>
                    <a:pt x="13930" y="1"/>
                  </a:moveTo>
                  <a:cubicBezTo>
                    <a:pt x="15216" y="1"/>
                    <a:pt x="16574" y="120"/>
                    <a:pt x="17955" y="394"/>
                  </a:cubicBezTo>
                  <a:cubicBezTo>
                    <a:pt x="23932" y="1572"/>
                    <a:pt x="28778" y="7680"/>
                    <a:pt x="28480" y="13657"/>
                  </a:cubicBezTo>
                  <a:cubicBezTo>
                    <a:pt x="28373" y="15872"/>
                    <a:pt x="28004" y="17729"/>
                    <a:pt x="27313" y="19325"/>
                  </a:cubicBezTo>
                  <a:cubicBezTo>
                    <a:pt x="25146" y="24361"/>
                    <a:pt x="22229" y="27147"/>
                    <a:pt x="18133" y="28076"/>
                  </a:cubicBezTo>
                  <a:cubicBezTo>
                    <a:pt x="17240" y="28290"/>
                    <a:pt x="16336" y="28302"/>
                    <a:pt x="15538" y="28302"/>
                  </a:cubicBezTo>
                  <a:cubicBezTo>
                    <a:pt x="15240" y="28302"/>
                    <a:pt x="14931" y="28302"/>
                    <a:pt x="14633" y="28290"/>
                  </a:cubicBezTo>
                  <a:cubicBezTo>
                    <a:pt x="14323" y="28290"/>
                    <a:pt x="14026" y="28266"/>
                    <a:pt x="13716" y="28266"/>
                  </a:cubicBezTo>
                  <a:cubicBezTo>
                    <a:pt x="13133" y="28266"/>
                    <a:pt x="12657" y="28290"/>
                    <a:pt x="12228" y="28326"/>
                  </a:cubicBezTo>
                  <a:cubicBezTo>
                    <a:pt x="9918" y="28540"/>
                    <a:pt x="7608" y="27373"/>
                    <a:pt x="5239" y="24921"/>
                  </a:cubicBezTo>
                  <a:cubicBezTo>
                    <a:pt x="3060" y="22646"/>
                    <a:pt x="703" y="19932"/>
                    <a:pt x="381" y="16586"/>
                  </a:cubicBezTo>
                  <a:cubicBezTo>
                    <a:pt x="0" y="12848"/>
                    <a:pt x="679" y="9180"/>
                    <a:pt x="2203" y="6466"/>
                  </a:cubicBezTo>
                  <a:cubicBezTo>
                    <a:pt x="5263" y="1132"/>
                    <a:pt x="10275" y="1"/>
                    <a:pt x="1393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5"/>
          <p:cNvGrpSpPr/>
          <p:nvPr/>
        </p:nvGrpSpPr>
        <p:grpSpPr>
          <a:xfrm>
            <a:off x="5514021" y="1951950"/>
            <a:ext cx="460035" cy="446394"/>
            <a:chOff x="3074027" y="1983777"/>
            <a:chExt cx="380604" cy="313854"/>
          </a:xfrm>
        </p:grpSpPr>
        <p:sp>
          <p:nvSpPr>
            <p:cNvPr id="472" name="Google Shape;472;p35"/>
            <p:cNvSpPr/>
            <p:nvPr/>
          </p:nvSpPr>
          <p:spPr>
            <a:xfrm>
              <a:off x="3130608" y="1984886"/>
              <a:ext cx="324023" cy="312745"/>
            </a:xfrm>
            <a:custGeom>
              <a:avLst/>
              <a:gdLst/>
              <a:ahLst/>
              <a:cxnLst/>
              <a:rect l="l" t="t" r="r" b="b"/>
              <a:pathLst>
                <a:path w="10228" h="9872" extrusionOk="0">
                  <a:moveTo>
                    <a:pt x="3918" y="5704"/>
                  </a:moveTo>
                  <a:cubicBezTo>
                    <a:pt x="3941" y="5752"/>
                    <a:pt x="3989" y="5811"/>
                    <a:pt x="4049" y="5847"/>
                  </a:cubicBezTo>
                  <a:cubicBezTo>
                    <a:pt x="4096" y="5895"/>
                    <a:pt x="4156" y="5942"/>
                    <a:pt x="4203" y="5990"/>
                  </a:cubicBezTo>
                  <a:lnTo>
                    <a:pt x="3430" y="6764"/>
                  </a:lnTo>
                  <a:lnTo>
                    <a:pt x="3144" y="6478"/>
                  </a:lnTo>
                  <a:lnTo>
                    <a:pt x="3918" y="5704"/>
                  </a:lnTo>
                  <a:close/>
                  <a:moveTo>
                    <a:pt x="6466" y="1"/>
                  </a:moveTo>
                  <a:cubicBezTo>
                    <a:pt x="5537" y="1"/>
                    <a:pt x="4692" y="358"/>
                    <a:pt x="4037" y="1001"/>
                  </a:cubicBezTo>
                  <a:cubicBezTo>
                    <a:pt x="3394" y="1644"/>
                    <a:pt x="3037" y="2501"/>
                    <a:pt x="3037" y="3430"/>
                  </a:cubicBezTo>
                  <a:cubicBezTo>
                    <a:pt x="3037" y="4156"/>
                    <a:pt x="3263" y="4859"/>
                    <a:pt x="3691" y="5430"/>
                  </a:cubicBezTo>
                  <a:lnTo>
                    <a:pt x="2894" y="6240"/>
                  </a:lnTo>
                  <a:lnTo>
                    <a:pt x="2846" y="6192"/>
                  </a:lnTo>
                  <a:cubicBezTo>
                    <a:pt x="2816" y="6162"/>
                    <a:pt x="2772" y="6148"/>
                    <a:pt x="2727" y="6148"/>
                  </a:cubicBezTo>
                  <a:cubicBezTo>
                    <a:pt x="2682" y="6148"/>
                    <a:pt x="2638" y="6162"/>
                    <a:pt x="2608" y="6192"/>
                  </a:cubicBezTo>
                  <a:lnTo>
                    <a:pt x="1501" y="7288"/>
                  </a:lnTo>
                  <a:cubicBezTo>
                    <a:pt x="1441" y="7347"/>
                    <a:pt x="1441" y="7466"/>
                    <a:pt x="1501" y="7538"/>
                  </a:cubicBezTo>
                  <a:cubicBezTo>
                    <a:pt x="1530" y="7561"/>
                    <a:pt x="1575" y="7573"/>
                    <a:pt x="1620" y="7573"/>
                  </a:cubicBezTo>
                  <a:cubicBezTo>
                    <a:pt x="1664" y="7573"/>
                    <a:pt x="1709" y="7561"/>
                    <a:pt x="1739" y="7538"/>
                  </a:cubicBezTo>
                  <a:lnTo>
                    <a:pt x="2727" y="6549"/>
                  </a:lnTo>
                  <a:lnTo>
                    <a:pt x="2775" y="6597"/>
                  </a:lnTo>
                  <a:lnTo>
                    <a:pt x="3287" y="7121"/>
                  </a:lnTo>
                  <a:lnTo>
                    <a:pt x="3334" y="7157"/>
                  </a:lnTo>
                  <a:lnTo>
                    <a:pt x="1048" y="9455"/>
                  </a:lnTo>
                  <a:lnTo>
                    <a:pt x="417" y="8824"/>
                  </a:lnTo>
                  <a:lnTo>
                    <a:pt x="1251" y="7990"/>
                  </a:lnTo>
                  <a:cubicBezTo>
                    <a:pt x="1310" y="7931"/>
                    <a:pt x="1310" y="7811"/>
                    <a:pt x="1251" y="7752"/>
                  </a:cubicBezTo>
                  <a:cubicBezTo>
                    <a:pt x="1221" y="7722"/>
                    <a:pt x="1176" y="7707"/>
                    <a:pt x="1132" y="7707"/>
                  </a:cubicBezTo>
                  <a:cubicBezTo>
                    <a:pt x="1087" y="7707"/>
                    <a:pt x="1042" y="7722"/>
                    <a:pt x="1013" y="7752"/>
                  </a:cubicBezTo>
                  <a:lnTo>
                    <a:pt x="48" y="8716"/>
                  </a:lnTo>
                  <a:cubicBezTo>
                    <a:pt x="12" y="8752"/>
                    <a:pt x="1" y="8800"/>
                    <a:pt x="1" y="8835"/>
                  </a:cubicBezTo>
                  <a:cubicBezTo>
                    <a:pt x="1" y="8883"/>
                    <a:pt x="12" y="8931"/>
                    <a:pt x="48" y="8954"/>
                  </a:cubicBezTo>
                  <a:lnTo>
                    <a:pt x="905" y="9824"/>
                  </a:lnTo>
                  <a:cubicBezTo>
                    <a:pt x="941" y="9847"/>
                    <a:pt x="989" y="9871"/>
                    <a:pt x="1024" y="9871"/>
                  </a:cubicBezTo>
                  <a:cubicBezTo>
                    <a:pt x="1072" y="9871"/>
                    <a:pt x="1120" y="9847"/>
                    <a:pt x="1144" y="9824"/>
                  </a:cubicBezTo>
                  <a:lnTo>
                    <a:pt x="3691" y="7276"/>
                  </a:lnTo>
                  <a:cubicBezTo>
                    <a:pt x="3727" y="7252"/>
                    <a:pt x="3739" y="7204"/>
                    <a:pt x="3739" y="7157"/>
                  </a:cubicBezTo>
                  <a:cubicBezTo>
                    <a:pt x="3739" y="7109"/>
                    <a:pt x="3715" y="7073"/>
                    <a:pt x="3691" y="7038"/>
                  </a:cubicBezTo>
                  <a:lnTo>
                    <a:pt x="3644" y="6990"/>
                  </a:lnTo>
                  <a:lnTo>
                    <a:pt x="4453" y="6192"/>
                  </a:lnTo>
                  <a:cubicBezTo>
                    <a:pt x="4942" y="6549"/>
                    <a:pt x="5537" y="6776"/>
                    <a:pt x="6144" y="6835"/>
                  </a:cubicBezTo>
                  <a:lnTo>
                    <a:pt x="6168" y="6835"/>
                  </a:lnTo>
                  <a:cubicBezTo>
                    <a:pt x="6251" y="6835"/>
                    <a:pt x="6323" y="6776"/>
                    <a:pt x="6323" y="6680"/>
                  </a:cubicBezTo>
                  <a:cubicBezTo>
                    <a:pt x="6347" y="6597"/>
                    <a:pt x="6263" y="6502"/>
                    <a:pt x="6180" y="6502"/>
                  </a:cubicBezTo>
                  <a:cubicBezTo>
                    <a:pt x="5465" y="6442"/>
                    <a:pt x="4799" y="6121"/>
                    <a:pt x="4287" y="5609"/>
                  </a:cubicBezTo>
                  <a:cubicBezTo>
                    <a:pt x="4192" y="5525"/>
                    <a:pt x="4120" y="5430"/>
                    <a:pt x="4049" y="5347"/>
                  </a:cubicBezTo>
                  <a:cubicBezTo>
                    <a:pt x="3620" y="4787"/>
                    <a:pt x="3382" y="4132"/>
                    <a:pt x="3382" y="3418"/>
                  </a:cubicBezTo>
                  <a:cubicBezTo>
                    <a:pt x="3382" y="2608"/>
                    <a:pt x="3703" y="1835"/>
                    <a:pt x="4287" y="1239"/>
                  </a:cubicBezTo>
                  <a:cubicBezTo>
                    <a:pt x="4870" y="656"/>
                    <a:pt x="5644" y="322"/>
                    <a:pt x="6478" y="322"/>
                  </a:cubicBezTo>
                  <a:cubicBezTo>
                    <a:pt x="7299" y="322"/>
                    <a:pt x="8073" y="656"/>
                    <a:pt x="8668" y="1239"/>
                  </a:cubicBezTo>
                  <a:cubicBezTo>
                    <a:pt x="9871" y="2442"/>
                    <a:pt x="9871" y="4394"/>
                    <a:pt x="8668" y="5597"/>
                  </a:cubicBezTo>
                  <a:cubicBezTo>
                    <a:pt x="8156" y="6097"/>
                    <a:pt x="7537" y="6395"/>
                    <a:pt x="6835" y="6478"/>
                  </a:cubicBezTo>
                  <a:cubicBezTo>
                    <a:pt x="6739" y="6490"/>
                    <a:pt x="6668" y="6561"/>
                    <a:pt x="6680" y="6668"/>
                  </a:cubicBezTo>
                  <a:cubicBezTo>
                    <a:pt x="6702" y="6757"/>
                    <a:pt x="6765" y="6825"/>
                    <a:pt x="6859" y="6825"/>
                  </a:cubicBezTo>
                  <a:cubicBezTo>
                    <a:pt x="6867" y="6825"/>
                    <a:pt x="6874" y="6824"/>
                    <a:pt x="6882" y="6823"/>
                  </a:cubicBezTo>
                  <a:cubicBezTo>
                    <a:pt x="7656" y="6728"/>
                    <a:pt x="8371" y="6383"/>
                    <a:pt x="8918" y="5835"/>
                  </a:cubicBezTo>
                  <a:cubicBezTo>
                    <a:pt x="10228" y="4513"/>
                    <a:pt x="10228" y="2335"/>
                    <a:pt x="8883" y="1001"/>
                  </a:cubicBezTo>
                  <a:cubicBezTo>
                    <a:pt x="8252" y="358"/>
                    <a:pt x="7382" y="1"/>
                    <a:pt x="646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3243008" y="2008678"/>
              <a:ext cx="185613" cy="169741"/>
            </a:xfrm>
            <a:custGeom>
              <a:avLst/>
              <a:gdLst/>
              <a:ahLst/>
              <a:cxnLst/>
              <a:rect l="l" t="t" r="r" b="b"/>
              <a:pathLst>
                <a:path w="5859" h="5358" extrusionOk="0">
                  <a:moveTo>
                    <a:pt x="2918" y="333"/>
                  </a:moveTo>
                  <a:cubicBezTo>
                    <a:pt x="3513" y="333"/>
                    <a:pt x="4108" y="560"/>
                    <a:pt x="4561" y="1024"/>
                  </a:cubicBezTo>
                  <a:cubicBezTo>
                    <a:pt x="5489" y="1929"/>
                    <a:pt x="5489" y="3417"/>
                    <a:pt x="4561" y="4322"/>
                  </a:cubicBezTo>
                  <a:cubicBezTo>
                    <a:pt x="4108" y="4780"/>
                    <a:pt x="3510" y="5010"/>
                    <a:pt x="2912" y="5010"/>
                  </a:cubicBezTo>
                  <a:cubicBezTo>
                    <a:pt x="2313" y="5010"/>
                    <a:pt x="1715" y="4780"/>
                    <a:pt x="1263" y="4322"/>
                  </a:cubicBezTo>
                  <a:cubicBezTo>
                    <a:pt x="346" y="3417"/>
                    <a:pt x="346" y="1929"/>
                    <a:pt x="1263" y="1024"/>
                  </a:cubicBezTo>
                  <a:cubicBezTo>
                    <a:pt x="1727" y="560"/>
                    <a:pt x="2322" y="333"/>
                    <a:pt x="2918" y="333"/>
                  </a:cubicBezTo>
                  <a:close/>
                  <a:moveTo>
                    <a:pt x="2930" y="0"/>
                  </a:moveTo>
                  <a:cubicBezTo>
                    <a:pt x="2245" y="0"/>
                    <a:pt x="1560" y="262"/>
                    <a:pt x="1036" y="786"/>
                  </a:cubicBezTo>
                  <a:cubicBezTo>
                    <a:pt x="1" y="1822"/>
                    <a:pt x="1" y="3524"/>
                    <a:pt x="1036" y="4560"/>
                  </a:cubicBezTo>
                  <a:cubicBezTo>
                    <a:pt x="1560" y="5084"/>
                    <a:pt x="2239" y="5358"/>
                    <a:pt x="2930" y="5358"/>
                  </a:cubicBezTo>
                  <a:cubicBezTo>
                    <a:pt x="3608" y="5358"/>
                    <a:pt x="4299" y="5084"/>
                    <a:pt x="4823" y="4560"/>
                  </a:cubicBezTo>
                  <a:cubicBezTo>
                    <a:pt x="5858" y="3524"/>
                    <a:pt x="5858" y="1822"/>
                    <a:pt x="4823" y="786"/>
                  </a:cubicBezTo>
                  <a:cubicBezTo>
                    <a:pt x="4299" y="262"/>
                    <a:pt x="3614" y="0"/>
                    <a:pt x="29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3074027" y="1983777"/>
              <a:ext cx="155802" cy="163342"/>
            </a:xfrm>
            <a:custGeom>
              <a:avLst/>
              <a:gdLst/>
              <a:ahLst/>
              <a:cxnLst/>
              <a:rect l="l" t="t" r="r" b="b"/>
              <a:pathLst>
                <a:path w="4918" h="5156" extrusionOk="0">
                  <a:moveTo>
                    <a:pt x="2370" y="0"/>
                  </a:moveTo>
                  <a:cubicBezTo>
                    <a:pt x="1917" y="24"/>
                    <a:pt x="1489" y="155"/>
                    <a:pt x="1120" y="405"/>
                  </a:cubicBezTo>
                  <a:cubicBezTo>
                    <a:pt x="596" y="750"/>
                    <a:pt x="239" y="1286"/>
                    <a:pt x="120" y="1893"/>
                  </a:cubicBezTo>
                  <a:cubicBezTo>
                    <a:pt x="1" y="2501"/>
                    <a:pt x="120" y="3132"/>
                    <a:pt x="477" y="3655"/>
                  </a:cubicBezTo>
                  <a:cubicBezTo>
                    <a:pt x="913" y="4319"/>
                    <a:pt x="1643" y="4696"/>
                    <a:pt x="2409" y="4696"/>
                  </a:cubicBezTo>
                  <a:cubicBezTo>
                    <a:pt x="2605" y="4696"/>
                    <a:pt x="2804" y="4671"/>
                    <a:pt x="3001" y="4620"/>
                  </a:cubicBezTo>
                  <a:lnTo>
                    <a:pt x="4108" y="5144"/>
                  </a:lnTo>
                  <a:cubicBezTo>
                    <a:pt x="4132" y="5156"/>
                    <a:pt x="4156" y="5156"/>
                    <a:pt x="4180" y="5156"/>
                  </a:cubicBezTo>
                  <a:cubicBezTo>
                    <a:pt x="4215" y="5156"/>
                    <a:pt x="4239" y="5144"/>
                    <a:pt x="4275" y="5120"/>
                  </a:cubicBezTo>
                  <a:cubicBezTo>
                    <a:pt x="4311" y="5096"/>
                    <a:pt x="4346" y="5037"/>
                    <a:pt x="4346" y="4977"/>
                  </a:cubicBezTo>
                  <a:lnTo>
                    <a:pt x="4287" y="3751"/>
                  </a:lnTo>
                  <a:cubicBezTo>
                    <a:pt x="4882" y="2989"/>
                    <a:pt x="4918" y="1893"/>
                    <a:pt x="4358" y="1084"/>
                  </a:cubicBezTo>
                  <a:cubicBezTo>
                    <a:pt x="4061" y="631"/>
                    <a:pt x="3608" y="286"/>
                    <a:pt x="3084" y="143"/>
                  </a:cubicBezTo>
                  <a:cubicBezTo>
                    <a:pt x="3065" y="136"/>
                    <a:pt x="3047" y="133"/>
                    <a:pt x="3029" y="133"/>
                  </a:cubicBezTo>
                  <a:cubicBezTo>
                    <a:pt x="2958" y="133"/>
                    <a:pt x="2899" y="186"/>
                    <a:pt x="2870" y="262"/>
                  </a:cubicBezTo>
                  <a:cubicBezTo>
                    <a:pt x="2846" y="346"/>
                    <a:pt x="2906" y="441"/>
                    <a:pt x="2989" y="465"/>
                  </a:cubicBezTo>
                  <a:cubicBezTo>
                    <a:pt x="3441" y="607"/>
                    <a:pt x="3822" y="881"/>
                    <a:pt x="4096" y="1274"/>
                  </a:cubicBezTo>
                  <a:cubicBezTo>
                    <a:pt x="4584" y="2001"/>
                    <a:pt x="4537" y="2941"/>
                    <a:pt x="4001" y="3620"/>
                  </a:cubicBezTo>
                  <a:cubicBezTo>
                    <a:pt x="3977" y="3655"/>
                    <a:pt x="3965" y="3703"/>
                    <a:pt x="3977" y="3739"/>
                  </a:cubicBezTo>
                  <a:lnTo>
                    <a:pt x="4013" y="4739"/>
                  </a:lnTo>
                  <a:lnTo>
                    <a:pt x="3108" y="4310"/>
                  </a:lnTo>
                  <a:cubicBezTo>
                    <a:pt x="3084" y="4298"/>
                    <a:pt x="3037" y="4298"/>
                    <a:pt x="2989" y="4298"/>
                  </a:cubicBezTo>
                  <a:cubicBezTo>
                    <a:pt x="2810" y="4346"/>
                    <a:pt x="2620" y="4370"/>
                    <a:pt x="2441" y="4370"/>
                  </a:cubicBezTo>
                  <a:cubicBezTo>
                    <a:pt x="1787" y="4370"/>
                    <a:pt x="1155" y="4036"/>
                    <a:pt x="774" y="3477"/>
                  </a:cubicBezTo>
                  <a:cubicBezTo>
                    <a:pt x="477" y="3024"/>
                    <a:pt x="370" y="2489"/>
                    <a:pt x="477" y="1965"/>
                  </a:cubicBezTo>
                  <a:cubicBezTo>
                    <a:pt x="584" y="1453"/>
                    <a:pt x="882" y="988"/>
                    <a:pt x="1322" y="691"/>
                  </a:cubicBezTo>
                  <a:cubicBezTo>
                    <a:pt x="1632" y="477"/>
                    <a:pt x="2013" y="357"/>
                    <a:pt x="2382" y="346"/>
                  </a:cubicBezTo>
                  <a:cubicBezTo>
                    <a:pt x="2465" y="346"/>
                    <a:pt x="2549" y="274"/>
                    <a:pt x="2549" y="167"/>
                  </a:cubicBezTo>
                  <a:cubicBezTo>
                    <a:pt x="2549" y="84"/>
                    <a:pt x="2465" y="0"/>
                    <a:pt x="23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3135518" y="2038077"/>
              <a:ext cx="28322" cy="54363"/>
            </a:xfrm>
            <a:custGeom>
              <a:avLst/>
              <a:gdLst/>
              <a:ahLst/>
              <a:cxnLst/>
              <a:rect l="l" t="t" r="r" b="b"/>
              <a:pathLst>
                <a:path w="894" h="1716" extrusionOk="0">
                  <a:moveTo>
                    <a:pt x="179" y="1"/>
                  </a:moveTo>
                  <a:cubicBezTo>
                    <a:pt x="84" y="1"/>
                    <a:pt x="12" y="84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10" y="1715"/>
                    <a:pt x="893" y="1644"/>
                    <a:pt x="893" y="1549"/>
                  </a:cubicBezTo>
                  <a:cubicBezTo>
                    <a:pt x="893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7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3138908" y="2021096"/>
              <a:ext cx="16252" cy="16252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62" y="1"/>
                  </a:moveTo>
                  <a:cubicBezTo>
                    <a:pt x="131" y="1"/>
                    <a:pt x="0" y="120"/>
                    <a:pt x="0" y="263"/>
                  </a:cubicBezTo>
                  <a:cubicBezTo>
                    <a:pt x="0" y="394"/>
                    <a:pt x="120" y="513"/>
                    <a:pt x="262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dirty="0" err="1"/>
              <a:t>CorEx</a:t>
            </a:r>
            <a:r>
              <a:rPr lang="en" dirty="0"/>
              <a:t> Topic</a:t>
            </a:r>
            <a:endParaRPr dirty="0"/>
          </a:p>
        </p:txBody>
      </p:sp>
      <p:graphicFrame>
        <p:nvGraphicFramePr>
          <p:cNvPr id="482" name="Google Shape;482;p36"/>
          <p:cNvGraphicFramePr/>
          <p:nvPr/>
        </p:nvGraphicFramePr>
        <p:xfrm>
          <a:off x="1026438" y="1766113"/>
          <a:ext cx="7091075" cy="2433697"/>
        </p:xfrm>
        <a:graphic>
          <a:graphicData uri="http://schemas.openxmlformats.org/drawingml/2006/table">
            <a:tbl>
              <a:tblPr>
                <a:noFill/>
                <a:tableStyleId>{B5589255-B2FB-4321-B7BE-335299E35B16}</a:tableStyleId>
              </a:tblPr>
              <a:tblGrid>
                <a:gridCol w="18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Sadnesses</a:t>
                      </a:r>
                      <a:endParaRPr sz="1800" b="1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death,light,earth,dead,blood,beneath,great,fire,soul. </a:t>
                      </a:r>
                      <a:endParaRPr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Knowledge</a:t>
                      </a:r>
                      <a:endParaRPr sz="1800" b="1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work,book,public,inform,write,read,abus,medium,group</a:t>
                      </a:r>
                      <a:endParaRPr sz="105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chemeClr val="lt2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Universe</a:t>
                      </a:r>
                      <a:endParaRPr>
                        <a:solidFill>
                          <a:schemeClr val="lt2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human,natur,social,societi,individu,moral,modern,polit,scienc</a:t>
                      </a:r>
                      <a:endParaRPr>
                        <a:solidFill>
                          <a:schemeClr val="lt2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2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Feelings</a:t>
                      </a:r>
                      <a:endParaRPr sz="1800" b="1">
                        <a:solidFill>
                          <a:schemeClr val="dk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Livvic"/>
                          <a:ea typeface="Livvic"/>
                          <a:cs typeface="Livvic"/>
                          <a:sym typeface="Livvic"/>
                        </a:rPr>
                        <a:t>head,night,hand,hair,face,breath,mouth,black,look</a:t>
                      </a:r>
                      <a:endParaRPr>
                        <a:solidFill>
                          <a:schemeClr val="lt2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chemeClr val="lt2"/>
                        </a:solidFill>
                        <a:latin typeface="Livvic"/>
                        <a:ea typeface="Livvic"/>
                        <a:cs typeface="Livvic"/>
                        <a:sym typeface="Livvic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83" name="Google Shape;483;p36"/>
          <p:cNvGrpSpPr/>
          <p:nvPr/>
        </p:nvGrpSpPr>
        <p:grpSpPr>
          <a:xfrm>
            <a:off x="713247" y="1473193"/>
            <a:ext cx="7717466" cy="2993663"/>
            <a:chOff x="3013175" y="4489825"/>
            <a:chExt cx="1829000" cy="982850"/>
          </a:xfrm>
        </p:grpSpPr>
        <p:sp>
          <p:nvSpPr>
            <p:cNvPr id="484" name="Google Shape;484;p36"/>
            <p:cNvSpPr/>
            <p:nvPr/>
          </p:nvSpPr>
          <p:spPr>
            <a:xfrm>
              <a:off x="3013175" y="4491050"/>
              <a:ext cx="1829000" cy="981625"/>
            </a:xfrm>
            <a:custGeom>
              <a:avLst/>
              <a:gdLst/>
              <a:ahLst/>
              <a:cxnLst/>
              <a:rect l="l" t="t" r="r" b="b"/>
              <a:pathLst>
                <a:path w="73160" h="39265" extrusionOk="0">
                  <a:moveTo>
                    <a:pt x="222" y="202"/>
                  </a:moveTo>
                  <a:lnTo>
                    <a:pt x="59978" y="255"/>
                  </a:lnTo>
                  <a:lnTo>
                    <a:pt x="72903" y="263"/>
                  </a:lnTo>
                  <a:lnTo>
                    <a:pt x="72891" y="18211"/>
                  </a:lnTo>
                  <a:cubicBezTo>
                    <a:pt x="72887" y="24596"/>
                    <a:pt x="72866" y="30853"/>
                    <a:pt x="72940" y="36585"/>
                  </a:cubicBezTo>
                  <a:cubicBezTo>
                    <a:pt x="72957" y="38029"/>
                    <a:pt x="72986" y="38812"/>
                    <a:pt x="73017" y="39040"/>
                  </a:cubicBezTo>
                  <a:lnTo>
                    <a:pt x="73017" y="39040"/>
                  </a:lnTo>
                  <a:cubicBezTo>
                    <a:pt x="72960" y="39035"/>
                    <a:pt x="72763" y="39031"/>
                    <a:pt x="72501" y="39031"/>
                  </a:cubicBezTo>
                  <a:lnTo>
                    <a:pt x="36314" y="39056"/>
                  </a:lnTo>
                  <a:lnTo>
                    <a:pt x="206" y="39056"/>
                  </a:lnTo>
                  <a:cubicBezTo>
                    <a:pt x="210" y="26184"/>
                    <a:pt x="218" y="13283"/>
                    <a:pt x="222" y="358"/>
                  </a:cubicBezTo>
                  <a:lnTo>
                    <a:pt x="222" y="202"/>
                  </a:lnTo>
                  <a:close/>
                  <a:moveTo>
                    <a:pt x="17" y="1"/>
                  </a:moveTo>
                  <a:lnTo>
                    <a:pt x="17" y="9258"/>
                  </a:lnTo>
                  <a:cubicBezTo>
                    <a:pt x="13" y="18954"/>
                    <a:pt x="9" y="29048"/>
                    <a:pt x="0" y="39261"/>
                  </a:cubicBezTo>
                  <a:lnTo>
                    <a:pt x="18871" y="39265"/>
                  </a:lnTo>
                  <a:lnTo>
                    <a:pt x="37471" y="39240"/>
                  </a:lnTo>
                  <a:cubicBezTo>
                    <a:pt x="49744" y="39216"/>
                    <a:pt x="61681" y="39158"/>
                    <a:pt x="72768" y="39051"/>
                  </a:cubicBezTo>
                  <a:cubicBezTo>
                    <a:pt x="72906" y="39050"/>
                    <a:pt x="72986" y="39048"/>
                    <a:pt x="73017" y="39046"/>
                  </a:cubicBezTo>
                  <a:lnTo>
                    <a:pt x="73017" y="39046"/>
                  </a:lnTo>
                  <a:cubicBezTo>
                    <a:pt x="73024" y="39090"/>
                    <a:pt x="73030" y="39112"/>
                    <a:pt x="73036" y="39112"/>
                  </a:cubicBezTo>
                  <a:cubicBezTo>
                    <a:pt x="73097" y="39112"/>
                    <a:pt x="73160" y="37131"/>
                    <a:pt x="73157" y="33926"/>
                  </a:cubicBezTo>
                  <a:cubicBezTo>
                    <a:pt x="73157" y="22626"/>
                    <a:pt x="73157" y="11321"/>
                    <a:pt x="73153" y="9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4800975" y="5395600"/>
              <a:ext cx="4725" cy="3775"/>
            </a:xfrm>
            <a:custGeom>
              <a:avLst/>
              <a:gdLst/>
              <a:ahLst/>
              <a:cxnLst/>
              <a:rect l="l" t="t" r="r" b="b"/>
              <a:pathLst>
                <a:path w="189" h="151" extrusionOk="0">
                  <a:moveTo>
                    <a:pt x="42" y="1"/>
                  </a:moveTo>
                  <a:cubicBezTo>
                    <a:pt x="32" y="1"/>
                    <a:pt x="23" y="7"/>
                    <a:pt x="12" y="26"/>
                  </a:cubicBezTo>
                  <a:cubicBezTo>
                    <a:pt x="8" y="42"/>
                    <a:pt x="4" y="55"/>
                    <a:pt x="0" y="71"/>
                  </a:cubicBezTo>
                  <a:cubicBezTo>
                    <a:pt x="9" y="121"/>
                    <a:pt x="18" y="150"/>
                    <a:pt x="28" y="150"/>
                  </a:cubicBezTo>
                  <a:cubicBezTo>
                    <a:pt x="32" y="150"/>
                    <a:pt x="37" y="146"/>
                    <a:pt x="41" y="137"/>
                  </a:cubicBezTo>
                  <a:cubicBezTo>
                    <a:pt x="50" y="120"/>
                    <a:pt x="57" y="110"/>
                    <a:pt x="64" y="110"/>
                  </a:cubicBezTo>
                  <a:cubicBezTo>
                    <a:pt x="71" y="110"/>
                    <a:pt x="78" y="119"/>
                    <a:pt x="86" y="137"/>
                  </a:cubicBezTo>
                  <a:cubicBezTo>
                    <a:pt x="90" y="146"/>
                    <a:pt x="95" y="151"/>
                    <a:pt x="100" y="151"/>
                  </a:cubicBezTo>
                  <a:cubicBezTo>
                    <a:pt x="105" y="151"/>
                    <a:pt x="111" y="145"/>
                    <a:pt x="115" y="137"/>
                  </a:cubicBezTo>
                  <a:cubicBezTo>
                    <a:pt x="122" y="127"/>
                    <a:pt x="130" y="119"/>
                    <a:pt x="139" y="119"/>
                  </a:cubicBezTo>
                  <a:cubicBezTo>
                    <a:pt x="146" y="119"/>
                    <a:pt x="153" y="124"/>
                    <a:pt x="160" y="137"/>
                  </a:cubicBezTo>
                  <a:cubicBezTo>
                    <a:pt x="163" y="143"/>
                    <a:pt x="166" y="146"/>
                    <a:pt x="169" y="146"/>
                  </a:cubicBezTo>
                  <a:cubicBezTo>
                    <a:pt x="174" y="146"/>
                    <a:pt x="179" y="136"/>
                    <a:pt x="185" y="112"/>
                  </a:cubicBezTo>
                  <a:cubicBezTo>
                    <a:pt x="189" y="87"/>
                    <a:pt x="189" y="59"/>
                    <a:pt x="185" y="34"/>
                  </a:cubicBezTo>
                  <a:cubicBezTo>
                    <a:pt x="181" y="30"/>
                    <a:pt x="177" y="26"/>
                    <a:pt x="177" y="26"/>
                  </a:cubicBezTo>
                  <a:cubicBezTo>
                    <a:pt x="175" y="26"/>
                    <a:pt x="174" y="26"/>
                    <a:pt x="172" y="26"/>
                  </a:cubicBezTo>
                  <a:cubicBezTo>
                    <a:pt x="146" y="26"/>
                    <a:pt x="122" y="2"/>
                    <a:pt x="99" y="2"/>
                  </a:cubicBezTo>
                  <a:cubicBezTo>
                    <a:pt x="91" y="2"/>
                    <a:pt x="82" y="5"/>
                    <a:pt x="74" y="14"/>
                  </a:cubicBezTo>
                  <a:cubicBezTo>
                    <a:pt x="72" y="14"/>
                    <a:pt x="71" y="15"/>
                    <a:pt x="70" y="15"/>
                  </a:cubicBezTo>
                  <a:cubicBezTo>
                    <a:pt x="64" y="15"/>
                    <a:pt x="61" y="9"/>
                    <a:pt x="58" y="5"/>
                  </a:cubicBezTo>
                  <a:cubicBezTo>
                    <a:pt x="52" y="2"/>
                    <a:pt x="47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4810300" y="5395425"/>
              <a:ext cx="3100" cy="3825"/>
            </a:xfrm>
            <a:custGeom>
              <a:avLst/>
              <a:gdLst/>
              <a:ahLst/>
              <a:cxnLst/>
              <a:rect l="l" t="t" r="r" b="b"/>
              <a:pathLst>
                <a:path w="124" h="153" extrusionOk="0">
                  <a:moveTo>
                    <a:pt x="87" y="0"/>
                  </a:moveTo>
                  <a:lnTo>
                    <a:pt x="17" y="12"/>
                  </a:lnTo>
                  <a:lnTo>
                    <a:pt x="13" y="12"/>
                  </a:lnTo>
                  <a:cubicBezTo>
                    <a:pt x="5" y="16"/>
                    <a:pt x="0" y="33"/>
                    <a:pt x="0" y="70"/>
                  </a:cubicBezTo>
                  <a:cubicBezTo>
                    <a:pt x="0" y="107"/>
                    <a:pt x="5" y="144"/>
                    <a:pt x="13" y="144"/>
                  </a:cubicBezTo>
                  <a:cubicBezTo>
                    <a:pt x="19" y="147"/>
                    <a:pt x="31" y="153"/>
                    <a:pt x="42" y="153"/>
                  </a:cubicBezTo>
                  <a:cubicBezTo>
                    <a:pt x="45" y="153"/>
                    <a:pt x="47" y="153"/>
                    <a:pt x="50" y="152"/>
                  </a:cubicBezTo>
                  <a:cubicBezTo>
                    <a:pt x="59" y="146"/>
                    <a:pt x="70" y="121"/>
                    <a:pt x="81" y="121"/>
                  </a:cubicBezTo>
                  <a:cubicBezTo>
                    <a:pt x="84" y="121"/>
                    <a:pt x="88" y="124"/>
                    <a:pt x="91" y="131"/>
                  </a:cubicBezTo>
                  <a:cubicBezTo>
                    <a:pt x="92" y="133"/>
                    <a:pt x="92" y="134"/>
                    <a:pt x="93" y="134"/>
                  </a:cubicBezTo>
                  <a:cubicBezTo>
                    <a:pt x="98" y="134"/>
                    <a:pt x="104" y="121"/>
                    <a:pt x="107" y="111"/>
                  </a:cubicBezTo>
                  <a:cubicBezTo>
                    <a:pt x="119" y="90"/>
                    <a:pt x="124" y="70"/>
                    <a:pt x="119" y="45"/>
                  </a:cubicBezTo>
                  <a:cubicBezTo>
                    <a:pt x="119" y="8"/>
                    <a:pt x="111" y="0"/>
                    <a:pt x="107" y="0"/>
                  </a:cubicBezTo>
                  <a:cubicBezTo>
                    <a:pt x="99" y="0"/>
                    <a:pt x="91" y="0"/>
                    <a:pt x="87" y="4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4813475" y="5395625"/>
              <a:ext cx="1575" cy="2675"/>
            </a:xfrm>
            <a:custGeom>
              <a:avLst/>
              <a:gdLst/>
              <a:ahLst/>
              <a:cxnLst/>
              <a:rect l="l" t="t" r="r" b="b"/>
              <a:pathLst>
                <a:path w="63" h="107" extrusionOk="0">
                  <a:moveTo>
                    <a:pt x="26" y="0"/>
                  </a:moveTo>
                  <a:cubicBezTo>
                    <a:pt x="15" y="0"/>
                    <a:pt x="8" y="3"/>
                    <a:pt x="1" y="70"/>
                  </a:cubicBezTo>
                  <a:cubicBezTo>
                    <a:pt x="13" y="95"/>
                    <a:pt x="25" y="107"/>
                    <a:pt x="36" y="107"/>
                  </a:cubicBezTo>
                  <a:cubicBezTo>
                    <a:pt x="43" y="107"/>
                    <a:pt x="50" y="102"/>
                    <a:pt x="58" y="95"/>
                  </a:cubicBezTo>
                  <a:cubicBezTo>
                    <a:pt x="58" y="82"/>
                    <a:pt x="62" y="70"/>
                    <a:pt x="62" y="58"/>
                  </a:cubicBezTo>
                  <a:cubicBezTo>
                    <a:pt x="62" y="45"/>
                    <a:pt x="58" y="33"/>
                    <a:pt x="58" y="21"/>
                  </a:cubicBezTo>
                  <a:cubicBezTo>
                    <a:pt x="46" y="8"/>
                    <a:pt x="38" y="0"/>
                    <a:pt x="29" y="0"/>
                  </a:cubicBezTo>
                  <a:cubicBezTo>
                    <a:pt x="28" y="0"/>
                    <a:pt x="27" y="0"/>
                    <a:pt x="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4815225" y="5395350"/>
              <a:ext cx="1250" cy="3250"/>
            </a:xfrm>
            <a:custGeom>
              <a:avLst/>
              <a:gdLst/>
              <a:ahLst/>
              <a:cxnLst/>
              <a:rect l="l" t="t" r="r" b="b"/>
              <a:pathLst>
                <a:path w="50" h="130" extrusionOk="0">
                  <a:moveTo>
                    <a:pt x="30" y="1"/>
                  </a:moveTo>
                  <a:cubicBezTo>
                    <a:pt x="19" y="1"/>
                    <a:pt x="10" y="20"/>
                    <a:pt x="0" y="69"/>
                  </a:cubicBezTo>
                  <a:cubicBezTo>
                    <a:pt x="11" y="107"/>
                    <a:pt x="19" y="130"/>
                    <a:pt x="29" y="130"/>
                  </a:cubicBezTo>
                  <a:cubicBezTo>
                    <a:pt x="34" y="130"/>
                    <a:pt x="39" y="122"/>
                    <a:pt x="46" y="106"/>
                  </a:cubicBezTo>
                  <a:cubicBezTo>
                    <a:pt x="50" y="89"/>
                    <a:pt x="50" y="69"/>
                    <a:pt x="50" y="52"/>
                  </a:cubicBezTo>
                  <a:cubicBezTo>
                    <a:pt x="50" y="36"/>
                    <a:pt x="46" y="19"/>
                    <a:pt x="41" y="7"/>
                  </a:cubicBezTo>
                  <a:cubicBezTo>
                    <a:pt x="37" y="3"/>
                    <a:pt x="33" y="1"/>
                    <a:pt x="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4807625" y="5395850"/>
              <a:ext cx="950" cy="3400"/>
            </a:xfrm>
            <a:custGeom>
              <a:avLst/>
              <a:gdLst/>
              <a:ahLst/>
              <a:cxnLst/>
              <a:rect l="l" t="t" r="r" b="b"/>
              <a:pathLst>
                <a:path w="38" h="136" extrusionOk="0">
                  <a:moveTo>
                    <a:pt x="18" y="0"/>
                  </a:moveTo>
                  <a:cubicBezTo>
                    <a:pt x="13" y="0"/>
                    <a:pt x="9" y="18"/>
                    <a:pt x="1" y="53"/>
                  </a:cubicBezTo>
                  <a:cubicBezTo>
                    <a:pt x="1" y="102"/>
                    <a:pt x="9" y="131"/>
                    <a:pt x="17" y="135"/>
                  </a:cubicBezTo>
                  <a:cubicBezTo>
                    <a:pt x="18" y="135"/>
                    <a:pt x="18" y="135"/>
                    <a:pt x="19" y="135"/>
                  </a:cubicBezTo>
                  <a:cubicBezTo>
                    <a:pt x="27" y="135"/>
                    <a:pt x="34" y="110"/>
                    <a:pt x="38" y="53"/>
                  </a:cubicBezTo>
                  <a:cubicBezTo>
                    <a:pt x="27" y="18"/>
                    <a:pt x="22" y="0"/>
                    <a:pt x="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4808975" y="5395925"/>
              <a:ext cx="1050" cy="3425"/>
            </a:xfrm>
            <a:custGeom>
              <a:avLst/>
              <a:gdLst/>
              <a:ahLst/>
              <a:cxnLst/>
              <a:rect l="l" t="t" r="r" b="b"/>
              <a:pathLst>
                <a:path w="42" h="137" extrusionOk="0">
                  <a:moveTo>
                    <a:pt x="21" y="1"/>
                  </a:moveTo>
                  <a:cubicBezTo>
                    <a:pt x="8" y="1"/>
                    <a:pt x="4" y="25"/>
                    <a:pt x="4" y="58"/>
                  </a:cubicBezTo>
                  <a:cubicBezTo>
                    <a:pt x="0" y="83"/>
                    <a:pt x="4" y="111"/>
                    <a:pt x="21" y="136"/>
                  </a:cubicBezTo>
                  <a:cubicBezTo>
                    <a:pt x="21" y="136"/>
                    <a:pt x="22" y="136"/>
                    <a:pt x="22" y="136"/>
                  </a:cubicBezTo>
                  <a:cubicBezTo>
                    <a:pt x="30" y="136"/>
                    <a:pt x="37" y="109"/>
                    <a:pt x="37" y="70"/>
                  </a:cubicBezTo>
                  <a:cubicBezTo>
                    <a:pt x="41" y="58"/>
                    <a:pt x="37" y="42"/>
                    <a:pt x="37" y="29"/>
                  </a:cubicBezTo>
                  <a:cubicBezTo>
                    <a:pt x="33" y="21"/>
                    <a:pt x="29" y="9"/>
                    <a:pt x="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4806400" y="5395725"/>
              <a:ext cx="950" cy="3075"/>
            </a:xfrm>
            <a:custGeom>
              <a:avLst/>
              <a:gdLst/>
              <a:ahLst/>
              <a:cxnLst/>
              <a:rect l="l" t="t" r="r" b="b"/>
              <a:pathLst>
                <a:path w="38" h="123" extrusionOk="0">
                  <a:moveTo>
                    <a:pt x="17" y="0"/>
                  </a:moveTo>
                  <a:cubicBezTo>
                    <a:pt x="13" y="9"/>
                    <a:pt x="9" y="21"/>
                    <a:pt x="5" y="33"/>
                  </a:cubicBezTo>
                  <a:cubicBezTo>
                    <a:pt x="1" y="50"/>
                    <a:pt x="1" y="66"/>
                    <a:pt x="5" y="82"/>
                  </a:cubicBezTo>
                  <a:cubicBezTo>
                    <a:pt x="7" y="108"/>
                    <a:pt x="15" y="123"/>
                    <a:pt x="22" y="123"/>
                  </a:cubicBezTo>
                  <a:cubicBezTo>
                    <a:pt x="26" y="123"/>
                    <a:pt x="30" y="118"/>
                    <a:pt x="33" y="107"/>
                  </a:cubicBezTo>
                  <a:cubicBezTo>
                    <a:pt x="33" y="82"/>
                    <a:pt x="37" y="62"/>
                    <a:pt x="37" y="41"/>
                  </a:cubicBezTo>
                  <a:cubicBezTo>
                    <a:pt x="37" y="29"/>
                    <a:pt x="33" y="21"/>
                    <a:pt x="29" y="9"/>
                  </a:cubicBezTo>
                  <a:cubicBezTo>
                    <a:pt x="25" y="4"/>
                    <a:pt x="21" y="4"/>
                    <a:pt x="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4806925" y="5434200"/>
              <a:ext cx="9350" cy="4400"/>
            </a:xfrm>
            <a:custGeom>
              <a:avLst/>
              <a:gdLst/>
              <a:ahLst/>
              <a:cxnLst/>
              <a:rect l="l" t="t" r="r" b="b"/>
              <a:pathLst>
                <a:path w="374" h="176" extrusionOk="0">
                  <a:moveTo>
                    <a:pt x="357" y="0"/>
                  </a:moveTo>
                  <a:cubicBezTo>
                    <a:pt x="328" y="0"/>
                    <a:pt x="295" y="0"/>
                    <a:pt x="271" y="4"/>
                  </a:cubicBezTo>
                  <a:cubicBezTo>
                    <a:pt x="213" y="16"/>
                    <a:pt x="160" y="29"/>
                    <a:pt x="111" y="45"/>
                  </a:cubicBezTo>
                  <a:cubicBezTo>
                    <a:pt x="99" y="49"/>
                    <a:pt x="85" y="51"/>
                    <a:pt x="72" y="51"/>
                  </a:cubicBezTo>
                  <a:cubicBezTo>
                    <a:pt x="60" y="51"/>
                    <a:pt x="47" y="49"/>
                    <a:pt x="37" y="45"/>
                  </a:cubicBezTo>
                  <a:cubicBezTo>
                    <a:pt x="21" y="45"/>
                    <a:pt x="8" y="45"/>
                    <a:pt x="0" y="90"/>
                  </a:cubicBezTo>
                  <a:cubicBezTo>
                    <a:pt x="4" y="156"/>
                    <a:pt x="12" y="156"/>
                    <a:pt x="21" y="164"/>
                  </a:cubicBezTo>
                  <a:cubicBezTo>
                    <a:pt x="26" y="170"/>
                    <a:pt x="32" y="176"/>
                    <a:pt x="38" y="176"/>
                  </a:cubicBezTo>
                  <a:cubicBezTo>
                    <a:pt x="40" y="176"/>
                    <a:pt x="43" y="175"/>
                    <a:pt x="45" y="172"/>
                  </a:cubicBezTo>
                  <a:cubicBezTo>
                    <a:pt x="55" y="162"/>
                    <a:pt x="65" y="159"/>
                    <a:pt x="74" y="159"/>
                  </a:cubicBezTo>
                  <a:cubicBezTo>
                    <a:pt x="83" y="159"/>
                    <a:pt x="92" y="162"/>
                    <a:pt x="103" y="164"/>
                  </a:cubicBezTo>
                  <a:cubicBezTo>
                    <a:pt x="107" y="166"/>
                    <a:pt x="111" y="167"/>
                    <a:pt x="115" y="167"/>
                  </a:cubicBezTo>
                  <a:cubicBezTo>
                    <a:pt x="127" y="167"/>
                    <a:pt x="140" y="160"/>
                    <a:pt x="152" y="160"/>
                  </a:cubicBezTo>
                  <a:lnTo>
                    <a:pt x="263" y="144"/>
                  </a:lnTo>
                  <a:cubicBezTo>
                    <a:pt x="271" y="140"/>
                    <a:pt x="275" y="140"/>
                    <a:pt x="283" y="135"/>
                  </a:cubicBezTo>
                  <a:cubicBezTo>
                    <a:pt x="292" y="131"/>
                    <a:pt x="301" y="123"/>
                    <a:pt x="310" y="123"/>
                  </a:cubicBezTo>
                  <a:cubicBezTo>
                    <a:pt x="317" y="123"/>
                    <a:pt x="325" y="129"/>
                    <a:pt x="332" y="148"/>
                  </a:cubicBezTo>
                  <a:cubicBezTo>
                    <a:pt x="338" y="159"/>
                    <a:pt x="343" y="164"/>
                    <a:pt x="347" y="164"/>
                  </a:cubicBezTo>
                  <a:cubicBezTo>
                    <a:pt x="357" y="164"/>
                    <a:pt x="363" y="130"/>
                    <a:pt x="369" y="82"/>
                  </a:cubicBezTo>
                  <a:cubicBezTo>
                    <a:pt x="373" y="57"/>
                    <a:pt x="369" y="33"/>
                    <a:pt x="361" y="4"/>
                  </a:cubicBezTo>
                  <a:cubicBezTo>
                    <a:pt x="361" y="4"/>
                    <a:pt x="357" y="0"/>
                    <a:pt x="3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4816250" y="5433975"/>
              <a:ext cx="1250" cy="3425"/>
            </a:xfrm>
            <a:custGeom>
              <a:avLst/>
              <a:gdLst/>
              <a:ahLst/>
              <a:cxnLst/>
              <a:rect l="l" t="t" r="r" b="b"/>
              <a:pathLst>
                <a:path w="50" h="137" extrusionOk="0">
                  <a:moveTo>
                    <a:pt x="25" y="0"/>
                  </a:moveTo>
                  <a:cubicBezTo>
                    <a:pt x="17" y="0"/>
                    <a:pt x="9" y="14"/>
                    <a:pt x="0" y="50"/>
                  </a:cubicBezTo>
                  <a:cubicBezTo>
                    <a:pt x="6" y="119"/>
                    <a:pt x="15" y="136"/>
                    <a:pt x="24" y="136"/>
                  </a:cubicBezTo>
                  <a:cubicBezTo>
                    <a:pt x="29" y="136"/>
                    <a:pt x="33" y="132"/>
                    <a:pt x="37" y="128"/>
                  </a:cubicBezTo>
                  <a:cubicBezTo>
                    <a:pt x="50" y="116"/>
                    <a:pt x="50" y="91"/>
                    <a:pt x="50" y="34"/>
                  </a:cubicBezTo>
                  <a:cubicBezTo>
                    <a:pt x="41" y="15"/>
                    <a:pt x="33" y="0"/>
                    <a:pt x="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4818000" y="5434525"/>
              <a:ext cx="1250" cy="3325"/>
            </a:xfrm>
            <a:custGeom>
              <a:avLst/>
              <a:gdLst/>
              <a:ahLst/>
              <a:cxnLst/>
              <a:rect l="l" t="t" r="r" b="b"/>
              <a:pathLst>
                <a:path w="50" h="133" extrusionOk="0">
                  <a:moveTo>
                    <a:pt x="27" y="0"/>
                  </a:moveTo>
                  <a:cubicBezTo>
                    <a:pt x="21" y="0"/>
                    <a:pt x="15" y="8"/>
                    <a:pt x="8" y="12"/>
                  </a:cubicBezTo>
                  <a:cubicBezTo>
                    <a:pt x="4" y="36"/>
                    <a:pt x="0" y="57"/>
                    <a:pt x="8" y="81"/>
                  </a:cubicBezTo>
                  <a:cubicBezTo>
                    <a:pt x="12" y="110"/>
                    <a:pt x="19" y="132"/>
                    <a:pt x="26" y="132"/>
                  </a:cubicBezTo>
                  <a:cubicBezTo>
                    <a:pt x="27" y="132"/>
                    <a:pt x="28" y="132"/>
                    <a:pt x="29" y="131"/>
                  </a:cubicBezTo>
                  <a:cubicBezTo>
                    <a:pt x="41" y="122"/>
                    <a:pt x="45" y="86"/>
                    <a:pt x="49" y="32"/>
                  </a:cubicBezTo>
                  <a:cubicBezTo>
                    <a:pt x="41" y="8"/>
                    <a:pt x="34" y="0"/>
                    <a:pt x="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4802400" y="5435400"/>
              <a:ext cx="750" cy="2600"/>
            </a:xfrm>
            <a:custGeom>
              <a:avLst/>
              <a:gdLst/>
              <a:ahLst/>
              <a:cxnLst/>
              <a:rect l="l" t="t" r="r" b="b"/>
              <a:pathLst>
                <a:path w="30" h="104" extrusionOk="0">
                  <a:moveTo>
                    <a:pt x="19" y="0"/>
                  </a:moveTo>
                  <a:cubicBezTo>
                    <a:pt x="18" y="0"/>
                    <a:pt x="17" y="1"/>
                    <a:pt x="17" y="1"/>
                  </a:cubicBezTo>
                  <a:cubicBezTo>
                    <a:pt x="13" y="1"/>
                    <a:pt x="5" y="1"/>
                    <a:pt x="1" y="30"/>
                  </a:cubicBezTo>
                  <a:cubicBezTo>
                    <a:pt x="1" y="51"/>
                    <a:pt x="5" y="75"/>
                    <a:pt x="5" y="104"/>
                  </a:cubicBezTo>
                  <a:cubicBezTo>
                    <a:pt x="13" y="96"/>
                    <a:pt x="21" y="96"/>
                    <a:pt x="25" y="87"/>
                  </a:cubicBezTo>
                  <a:cubicBezTo>
                    <a:pt x="29" y="75"/>
                    <a:pt x="29" y="63"/>
                    <a:pt x="29" y="51"/>
                  </a:cubicBezTo>
                  <a:cubicBezTo>
                    <a:pt x="29" y="34"/>
                    <a:pt x="29" y="22"/>
                    <a:pt x="25" y="5"/>
                  </a:cubicBezTo>
                  <a:cubicBezTo>
                    <a:pt x="23" y="1"/>
                    <a:pt x="21" y="0"/>
                    <a:pt x="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4812975" y="5355775"/>
              <a:ext cx="15000" cy="5650"/>
            </a:xfrm>
            <a:custGeom>
              <a:avLst/>
              <a:gdLst/>
              <a:ahLst/>
              <a:cxnLst/>
              <a:rect l="l" t="t" r="r" b="b"/>
              <a:pathLst>
                <a:path w="600" h="226" extrusionOk="0">
                  <a:moveTo>
                    <a:pt x="514" y="0"/>
                  </a:moveTo>
                  <a:cubicBezTo>
                    <a:pt x="507" y="0"/>
                    <a:pt x="499" y="21"/>
                    <a:pt x="488" y="64"/>
                  </a:cubicBezTo>
                  <a:cubicBezTo>
                    <a:pt x="477" y="17"/>
                    <a:pt x="465" y="8"/>
                    <a:pt x="452" y="8"/>
                  </a:cubicBezTo>
                  <a:cubicBezTo>
                    <a:pt x="444" y="8"/>
                    <a:pt x="435" y="12"/>
                    <a:pt x="426" y="12"/>
                  </a:cubicBezTo>
                  <a:cubicBezTo>
                    <a:pt x="424" y="12"/>
                    <a:pt x="421" y="11"/>
                    <a:pt x="419" y="10"/>
                  </a:cubicBezTo>
                  <a:cubicBezTo>
                    <a:pt x="417" y="10"/>
                    <a:pt x="416" y="10"/>
                    <a:pt x="414" y="10"/>
                  </a:cubicBezTo>
                  <a:cubicBezTo>
                    <a:pt x="403" y="10"/>
                    <a:pt x="388" y="23"/>
                    <a:pt x="374" y="23"/>
                  </a:cubicBezTo>
                  <a:cubicBezTo>
                    <a:pt x="347" y="25"/>
                    <a:pt x="320" y="35"/>
                    <a:pt x="291" y="35"/>
                  </a:cubicBezTo>
                  <a:cubicBezTo>
                    <a:pt x="275" y="35"/>
                    <a:pt x="259" y="32"/>
                    <a:pt x="242" y="23"/>
                  </a:cubicBezTo>
                  <a:cubicBezTo>
                    <a:pt x="238" y="21"/>
                    <a:pt x="234" y="20"/>
                    <a:pt x="230" y="20"/>
                  </a:cubicBezTo>
                  <a:cubicBezTo>
                    <a:pt x="218" y="20"/>
                    <a:pt x="205" y="28"/>
                    <a:pt x="193" y="31"/>
                  </a:cubicBezTo>
                  <a:cubicBezTo>
                    <a:pt x="185" y="27"/>
                    <a:pt x="177" y="27"/>
                    <a:pt x="172" y="23"/>
                  </a:cubicBezTo>
                  <a:cubicBezTo>
                    <a:pt x="155" y="20"/>
                    <a:pt x="139" y="12"/>
                    <a:pt x="124" y="12"/>
                  </a:cubicBezTo>
                  <a:cubicBezTo>
                    <a:pt x="114" y="12"/>
                    <a:pt x="104" y="15"/>
                    <a:pt x="95" y="27"/>
                  </a:cubicBezTo>
                  <a:cubicBezTo>
                    <a:pt x="88" y="34"/>
                    <a:pt x="81" y="36"/>
                    <a:pt x="74" y="36"/>
                  </a:cubicBezTo>
                  <a:cubicBezTo>
                    <a:pt x="61" y="36"/>
                    <a:pt x="48" y="27"/>
                    <a:pt x="37" y="27"/>
                  </a:cubicBezTo>
                  <a:cubicBezTo>
                    <a:pt x="29" y="27"/>
                    <a:pt x="17" y="31"/>
                    <a:pt x="12" y="39"/>
                  </a:cubicBezTo>
                  <a:cubicBezTo>
                    <a:pt x="8" y="47"/>
                    <a:pt x="4" y="60"/>
                    <a:pt x="4" y="72"/>
                  </a:cubicBezTo>
                  <a:cubicBezTo>
                    <a:pt x="0" y="80"/>
                    <a:pt x="0" y="84"/>
                    <a:pt x="4" y="92"/>
                  </a:cubicBezTo>
                  <a:cubicBezTo>
                    <a:pt x="4" y="113"/>
                    <a:pt x="4" y="129"/>
                    <a:pt x="4" y="146"/>
                  </a:cubicBezTo>
                  <a:cubicBezTo>
                    <a:pt x="8" y="150"/>
                    <a:pt x="12" y="154"/>
                    <a:pt x="12" y="154"/>
                  </a:cubicBezTo>
                  <a:lnTo>
                    <a:pt x="95" y="142"/>
                  </a:lnTo>
                  <a:cubicBezTo>
                    <a:pt x="95" y="142"/>
                    <a:pt x="99" y="146"/>
                    <a:pt x="103" y="146"/>
                  </a:cubicBezTo>
                  <a:cubicBezTo>
                    <a:pt x="106" y="149"/>
                    <a:pt x="114" y="157"/>
                    <a:pt x="119" y="157"/>
                  </a:cubicBezTo>
                  <a:cubicBezTo>
                    <a:pt x="121" y="157"/>
                    <a:pt x="122" y="156"/>
                    <a:pt x="123" y="154"/>
                  </a:cubicBezTo>
                  <a:cubicBezTo>
                    <a:pt x="130" y="140"/>
                    <a:pt x="145" y="132"/>
                    <a:pt x="160" y="132"/>
                  </a:cubicBezTo>
                  <a:cubicBezTo>
                    <a:pt x="163" y="132"/>
                    <a:pt x="166" y="133"/>
                    <a:pt x="168" y="133"/>
                  </a:cubicBezTo>
                  <a:cubicBezTo>
                    <a:pt x="197" y="142"/>
                    <a:pt x="226" y="158"/>
                    <a:pt x="250" y="170"/>
                  </a:cubicBezTo>
                  <a:cubicBezTo>
                    <a:pt x="283" y="183"/>
                    <a:pt x="308" y="203"/>
                    <a:pt x="337" y="224"/>
                  </a:cubicBezTo>
                  <a:cubicBezTo>
                    <a:pt x="338" y="225"/>
                    <a:pt x="339" y="225"/>
                    <a:pt x="340" y="225"/>
                  </a:cubicBezTo>
                  <a:cubicBezTo>
                    <a:pt x="347" y="225"/>
                    <a:pt x="353" y="211"/>
                    <a:pt x="363" y="211"/>
                  </a:cubicBezTo>
                  <a:cubicBezTo>
                    <a:pt x="363" y="211"/>
                    <a:pt x="364" y="211"/>
                    <a:pt x="365" y="211"/>
                  </a:cubicBezTo>
                  <a:cubicBezTo>
                    <a:pt x="366" y="212"/>
                    <a:pt x="367" y="212"/>
                    <a:pt x="367" y="212"/>
                  </a:cubicBezTo>
                  <a:cubicBezTo>
                    <a:pt x="377" y="212"/>
                    <a:pt x="387" y="193"/>
                    <a:pt x="397" y="193"/>
                  </a:cubicBezTo>
                  <a:cubicBezTo>
                    <a:pt x="403" y="193"/>
                    <a:pt x="409" y="199"/>
                    <a:pt x="415" y="220"/>
                  </a:cubicBezTo>
                  <a:lnTo>
                    <a:pt x="488" y="125"/>
                  </a:lnTo>
                  <a:cubicBezTo>
                    <a:pt x="497" y="158"/>
                    <a:pt x="509" y="162"/>
                    <a:pt x="521" y="166"/>
                  </a:cubicBezTo>
                  <a:cubicBezTo>
                    <a:pt x="531" y="166"/>
                    <a:pt x="549" y="151"/>
                    <a:pt x="566" y="151"/>
                  </a:cubicBezTo>
                  <a:cubicBezTo>
                    <a:pt x="570" y="151"/>
                    <a:pt x="575" y="152"/>
                    <a:pt x="579" y="154"/>
                  </a:cubicBezTo>
                  <a:cubicBezTo>
                    <a:pt x="579" y="154"/>
                    <a:pt x="580" y="154"/>
                    <a:pt x="580" y="154"/>
                  </a:cubicBezTo>
                  <a:cubicBezTo>
                    <a:pt x="588" y="154"/>
                    <a:pt x="595" y="126"/>
                    <a:pt x="599" y="72"/>
                  </a:cubicBezTo>
                  <a:cubicBezTo>
                    <a:pt x="599" y="31"/>
                    <a:pt x="593" y="14"/>
                    <a:pt x="585" y="14"/>
                  </a:cubicBezTo>
                  <a:cubicBezTo>
                    <a:pt x="584" y="14"/>
                    <a:pt x="584" y="14"/>
                    <a:pt x="583" y="14"/>
                  </a:cubicBezTo>
                  <a:cubicBezTo>
                    <a:pt x="575" y="17"/>
                    <a:pt x="566" y="19"/>
                    <a:pt x="558" y="19"/>
                  </a:cubicBezTo>
                  <a:cubicBezTo>
                    <a:pt x="543" y="19"/>
                    <a:pt x="528" y="13"/>
                    <a:pt x="517" y="2"/>
                  </a:cubicBezTo>
                  <a:cubicBezTo>
                    <a:pt x="516" y="1"/>
                    <a:pt x="515" y="0"/>
                    <a:pt x="5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4804975" y="5355825"/>
              <a:ext cx="2375" cy="3125"/>
            </a:xfrm>
            <a:custGeom>
              <a:avLst/>
              <a:gdLst/>
              <a:ahLst/>
              <a:cxnLst/>
              <a:rect l="l" t="t" r="r" b="b"/>
              <a:pathLst>
                <a:path w="95" h="125" extrusionOk="0">
                  <a:moveTo>
                    <a:pt x="25" y="0"/>
                  </a:moveTo>
                  <a:cubicBezTo>
                    <a:pt x="12" y="8"/>
                    <a:pt x="12" y="8"/>
                    <a:pt x="0" y="66"/>
                  </a:cubicBezTo>
                  <a:cubicBezTo>
                    <a:pt x="4" y="111"/>
                    <a:pt x="12" y="119"/>
                    <a:pt x="21" y="119"/>
                  </a:cubicBezTo>
                  <a:cubicBezTo>
                    <a:pt x="22" y="119"/>
                    <a:pt x="23" y="120"/>
                    <a:pt x="24" y="120"/>
                  </a:cubicBezTo>
                  <a:cubicBezTo>
                    <a:pt x="34" y="120"/>
                    <a:pt x="45" y="108"/>
                    <a:pt x="56" y="108"/>
                  </a:cubicBezTo>
                  <a:cubicBezTo>
                    <a:pt x="62" y="108"/>
                    <a:pt x="68" y="112"/>
                    <a:pt x="74" y="123"/>
                  </a:cubicBezTo>
                  <a:cubicBezTo>
                    <a:pt x="74" y="124"/>
                    <a:pt x="74" y="125"/>
                    <a:pt x="74" y="125"/>
                  </a:cubicBezTo>
                  <a:cubicBezTo>
                    <a:pt x="74" y="125"/>
                    <a:pt x="75" y="122"/>
                    <a:pt x="78" y="119"/>
                  </a:cubicBezTo>
                  <a:cubicBezTo>
                    <a:pt x="86" y="99"/>
                    <a:pt x="94" y="74"/>
                    <a:pt x="90" y="53"/>
                  </a:cubicBezTo>
                  <a:cubicBezTo>
                    <a:pt x="90" y="21"/>
                    <a:pt x="86" y="0"/>
                    <a:pt x="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4809075" y="5355500"/>
              <a:ext cx="1150" cy="3400"/>
            </a:xfrm>
            <a:custGeom>
              <a:avLst/>
              <a:gdLst/>
              <a:ahLst/>
              <a:cxnLst/>
              <a:rect l="l" t="t" r="r" b="b"/>
              <a:pathLst>
                <a:path w="46" h="136" extrusionOk="0">
                  <a:moveTo>
                    <a:pt x="34" y="0"/>
                  </a:moveTo>
                  <a:cubicBezTo>
                    <a:pt x="34" y="0"/>
                    <a:pt x="33" y="0"/>
                    <a:pt x="33" y="1"/>
                  </a:cubicBezTo>
                  <a:cubicBezTo>
                    <a:pt x="21" y="9"/>
                    <a:pt x="13" y="21"/>
                    <a:pt x="8" y="34"/>
                  </a:cubicBezTo>
                  <a:cubicBezTo>
                    <a:pt x="0" y="62"/>
                    <a:pt x="4" y="95"/>
                    <a:pt x="13" y="124"/>
                  </a:cubicBezTo>
                  <a:cubicBezTo>
                    <a:pt x="18" y="130"/>
                    <a:pt x="22" y="136"/>
                    <a:pt x="27" y="136"/>
                  </a:cubicBezTo>
                  <a:cubicBezTo>
                    <a:pt x="29" y="136"/>
                    <a:pt x="31" y="135"/>
                    <a:pt x="33" y="132"/>
                  </a:cubicBezTo>
                  <a:cubicBezTo>
                    <a:pt x="41" y="112"/>
                    <a:pt x="45" y="87"/>
                    <a:pt x="45" y="66"/>
                  </a:cubicBezTo>
                  <a:cubicBezTo>
                    <a:pt x="42" y="21"/>
                    <a:pt x="38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4810700" y="5355925"/>
              <a:ext cx="1050" cy="3550"/>
            </a:xfrm>
            <a:custGeom>
              <a:avLst/>
              <a:gdLst/>
              <a:ahLst/>
              <a:cxnLst/>
              <a:rect l="l" t="t" r="r" b="b"/>
              <a:pathLst>
                <a:path w="42" h="142" extrusionOk="0">
                  <a:moveTo>
                    <a:pt x="20" y="0"/>
                  </a:moveTo>
                  <a:cubicBezTo>
                    <a:pt x="15" y="0"/>
                    <a:pt x="10" y="6"/>
                    <a:pt x="5" y="13"/>
                  </a:cubicBezTo>
                  <a:cubicBezTo>
                    <a:pt x="1" y="33"/>
                    <a:pt x="1" y="54"/>
                    <a:pt x="1" y="74"/>
                  </a:cubicBezTo>
                  <a:cubicBezTo>
                    <a:pt x="5" y="111"/>
                    <a:pt x="15" y="141"/>
                    <a:pt x="23" y="141"/>
                  </a:cubicBezTo>
                  <a:cubicBezTo>
                    <a:pt x="24" y="141"/>
                    <a:pt x="25" y="141"/>
                    <a:pt x="25" y="140"/>
                  </a:cubicBezTo>
                  <a:cubicBezTo>
                    <a:pt x="38" y="107"/>
                    <a:pt x="42" y="74"/>
                    <a:pt x="42" y="45"/>
                  </a:cubicBezTo>
                  <a:cubicBezTo>
                    <a:pt x="35" y="12"/>
                    <a:pt x="27" y="0"/>
                    <a:pt x="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4811950" y="5356050"/>
              <a:ext cx="825" cy="3500"/>
            </a:xfrm>
            <a:custGeom>
              <a:avLst/>
              <a:gdLst/>
              <a:ahLst/>
              <a:cxnLst/>
              <a:rect l="l" t="t" r="r" b="b"/>
              <a:pathLst>
                <a:path w="33" h="140" extrusionOk="0">
                  <a:moveTo>
                    <a:pt x="18" y="1"/>
                  </a:moveTo>
                  <a:cubicBezTo>
                    <a:pt x="13" y="1"/>
                    <a:pt x="8" y="18"/>
                    <a:pt x="0" y="53"/>
                  </a:cubicBezTo>
                  <a:cubicBezTo>
                    <a:pt x="0" y="114"/>
                    <a:pt x="8" y="135"/>
                    <a:pt x="17" y="139"/>
                  </a:cubicBezTo>
                  <a:cubicBezTo>
                    <a:pt x="17" y="140"/>
                    <a:pt x="18" y="140"/>
                    <a:pt x="19" y="140"/>
                  </a:cubicBezTo>
                  <a:cubicBezTo>
                    <a:pt x="26" y="140"/>
                    <a:pt x="33" y="102"/>
                    <a:pt x="33" y="57"/>
                  </a:cubicBezTo>
                  <a:cubicBezTo>
                    <a:pt x="27" y="19"/>
                    <a:pt x="23" y="1"/>
                    <a:pt x="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4807950" y="5355750"/>
              <a:ext cx="825" cy="2775"/>
            </a:xfrm>
            <a:custGeom>
              <a:avLst/>
              <a:gdLst/>
              <a:ahLst/>
              <a:cxnLst/>
              <a:rect l="l" t="t" r="r" b="b"/>
              <a:pathLst>
                <a:path w="33" h="111" extrusionOk="0">
                  <a:moveTo>
                    <a:pt x="18" y="0"/>
                  </a:moveTo>
                  <a:cubicBezTo>
                    <a:pt x="12" y="0"/>
                    <a:pt x="6" y="15"/>
                    <a:pt x="0" y="44"/>
                  </a:cubicBezTo>
                  <a:cubicBezTo>
                    <a:pt x="6" y="97"/>
                    <a:pt x="12" y="110"/>
                    <a:pt x="18" y="110"/>
                  </a:cubicBezTo>
                  <a:cubicBezTo>
                    <a:pt x="20" y="110"/>
                    <a:pt x="22" y="108"/>
                    <a:pt x="25" y="106"/>
                  </a:cubicBezTo>
                  <a:cubicBezTo>
                    <a:pt x="33" y="85"/>
                    <a:pt x="33" y="65"/>
                    <a:pt x="33" y="44"/>
                  </a:cubicBezTo>
                  <a:cubicBezTo>
                    <a:pt x="33" y="32"/>
                    <a:pt x="29" y="20"/>
                    <a:pt x="25" y="7"/>
                  </a:cubicBezTo>
                  <a:cubicBezTo>
                    <a:pt x="22" y="3"/>
                    <a:pt x="20" y="0"/>
                    <a:pt x="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4827950" y="5356025"/>
              <a:ext cx="850" cy="2800"/>
            </a:xfrm>
            <a:custGeom>
              <a:avLst/>
              <a:gdLst/>
              <a:ahLst/>
              <a:cxnLst/>
              <a:rect l="l" t="t" r="r" b="b"/>
              <a:pathLst>
                <a:path w="34" h="112" extrusionOk="0">
                  <a:moveTo>
                    <a:pt x="18" y="0"/>
                  </a:moveTo>
                  <a:cubicBezTo>
                    <a:pt x="16" y="0"/>
                    <a:pt x="14" y="2"/>
                    <a:pt x="13" y="4"/>
                  </a:cubicBezTo>
                  <a:cubicBezTo>
                    <a:pt x="4" y="33"/>
                    <a:pt x="0" y="66"/>
                    <a:pt x="8" y="95"/>
                  </a:cubicBezTo>
                  <a:lnTo>
                    <a:pt x="25" y="111"/>
                  </a:lnTo>
                  <a:cubicBezTo>
                    <a:pt x="33" y="78"/>
                    <a:pt x="33" y="45"/>
                    <a:pt x="29" y="17"/>
                  </a:cubicBezTo>
                  <a:cubicBezTo>
                    <a:pt x="26" y="6"/>
                    <a:pt x="22" y="0"/>
                    <a:pt x="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4811225" y="5447725"/>
              <a:ext cx="10600" cy="3650"/>
            </a:xfrm>
            <a:custGeom>
              <a:avLst/>
              <a:gdLst/>
              <a:ahLst/>
              <a:cxnLst/>
              <a:rect l="l" t="t" r="r" b="b"/>
              <a:pathLst>
                <a:path w="424" h="146" extrusionOk="0">
                  <a:moveTo>
                    <a:pt x="374" y="5"/>
                  </a:moveTo>
                  <a:cubicBezTo>
                    <a:pt x="349" y="9"/>
                    <a:pt x="329" y="9"/>
                    <a:pt x="308" y="13"/>
                  </a:cubicBezTo>
                  <a:cubicBezTo>
                    <a:pt x="259" y="13"/>
                    <a:pt x="214" y="17"/>
                    <a:pt x="169" y="21"/>
                  </a:cubicBezTo>
                  <a:cubicBezTo>
                    <a:pt x="166" y="22"/>
                    <a:pt x="163" y="22"/>
                    <a:pt x="161" y="22"/>
                  </a:cubicBezTo>
                  <a:cubicBezTo>
                    <a:pt x="146" y="22"/>
                    <a:pt x="133" y="18"/>
                    <a:pt x="120" y="18"/>
                  </a:cubicBezTo>
                  <a:cubicBezTo>
                    <a:pt x="106" y="18"/>
                    <a:pt x="92" y="22"/>
                    <a:pt x="78" y="42"/>
                  </a:cubicBezTo>
                  <a:cubicBezTo>
                    <a:pt x="78" y="42"/>
                    <a:pt x="77" y="43"/>
                    <a:pt x="76" y="43"/>
                  </a:cubicBezTo>
                  <a:cubicBezTo>
                    <a:pt x="72" y="43"/>
                    <a:pt x="65" y="33"/>
                    <a:pt x="62" y="29"/>
                  </a:cubicBezTo>
                  <a:cubicBezTo>
                    <a:pt x="55" y="22"/>
                    <a:pt x="48" y="18"/>
                    <a:pt x="40" y="18"/>
                  </a:cubicBezTo>
                  <a:cubicBezTo>
                    <a:pt x="27" y="18"/>
                    <a:pt x="14" y="33"/>
                    <a:pt x="0" y="79"/>
                  </a:cubicBezTo>
                  <a:cubicBezTo>
                    <a:pt x="12" y="114"/>
                    <a:pt x="24" y="131"/>
                    <a:pt x="36" y="131"/>
                  </a:cubicBezTo>
                  <a:cubicBezTo>
                    <a:pt x="41" y="131"/>
                    <a:pt x="45" y="128"/>
                    <a:pt x="50" y="124"/>
                  </a:cubicBezTo>
                  <a:cubicBezTo>
                    <a:pt x="56" y="119"/>
                    <a:pt x="62" y="117"/>
                    <a:pt x="68" y="117"/>
                  </a:cubicBezTo>
                  <a:cubicBezTo>
                    <a:pt x="76" y="117"/>
                    <a:pt x="85" y="122"/>
                    <a:pt x="95" y="132"/>
                  </a:cubicBezTo>
                  <a:cubicBezTo>
                    <a:pt x="107" y="141"/>
                    <a:pt x="122" y="146"/>
                    <a:pt x="137" y="146"/>
                  </a:cubicBezTo>
                  <a:cubicBezTo>
                    <a:pt x="142" y="146"/>
                    <a:pt x="147" y="145"/>
                    <a:pt x="152" y="144"/>
                  </a:cubicBezTo>
                  <a:cubicBezTo>
                    <a:pt x="230" y="144"/>
                    <a:pt x="304" y="140"/>
                    <a:pt x="382" y="136"/>
                  </a:cubicBezTo>
                  <a:cubicBezTo>
                    <a:pt x="398" y="136"/>
                    <a:pt x="411" y="132"/>
                    <a:pt x="423" y="91"/>
                  </a:cubicBezTo>
                  <a:lnTo>
                    <a:pt x="423" y="34"/>
                  </a:lnTo>
                  <a:cubicBezTo>
                    <a:pt x="407" y="1"/>
                    <a:pt x="390" y="9"/>
                    <a:pt x="374" y="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4810100" y="5448625"/>
              <a:ext cx="950" cy="2000"/>
            </a:xfrm>
            <a:custGeom>
              <a:avLst/>
              <a:gdLst/>
              <a:ahLst/>
              <a:cxnLst/>
              <a:rect l="l" t="t" r="r" b="b"/>
              <a:pathLst>
                <a:path w="38" h="80" extrusionOk="0">
                  <a:moveTo>
                    <a:pt x="18" y="0"/>
                  </a:moveTo>
                  <a:cubicBezTo>
                    <a:pt x="12" y="0"/>
                    <a:pt x="6" y="9"/>
                    <a:pt x="0" y="34"/>
                  </a:cubicBezTo>
                  <a:cubicBezTo>
                    <a:pt x="8" y="64"/>
                    <a:pt x="14" y="79"/>
                    <a:pt x="19" y="79"/>
                  </a:cubicBezTo>
                  <a:cubicBezTo>
                    <a:pt x="25" y="79"/>
                    <a:pt x="31" y="61"/>
                    <a:pt x="37" y="22"/>
                  </a:cubicBezTo>
                  <a:cubicBezTo>
                    <a:pt x="31" y="11"/>
                    <a:pt x="24" y="0"/>
                    <a:pt x="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4803225" y="5460875"/>
              <a:ext cx="10075" cy="3500"/>
            </a:xfrm>
            <a:custGeom>
              <a:avLst/>
              <a:gdLst/>
              <a:ahLst/>
              <a:cxnLst/>
              <a:rect l="l" t="t" r="r" b="b"/>
              <a:pathLst>
                <a:path w="403" h="140" extrusionOk="0">
                  <a:moveTo>
                    <a:pt x="64" y="0"/>
                  </a:moveTo>
                  <a:cubicBezTo>
                    <a:pt x="53" y="0"/>
                    <a:pt x="41" y="2"/>
                    <a:pt x="29" y="8"/>
                  </a:cubicBezTo>
                  <a:cubicBezTo>
                    <a:pt x="21" y="12"/>
                    <a:pt x="13" y="29"/>
                    <a:pt x="0" y="41"/>
                  </a:cubicBezTo>
                  <a:cubicBezTo>
                    <a:pt x="9" y="115"/>
                    <a:pt x="17" y="123"/>
                    <a:pt x="29" y="123"/>
                  </a:cubicBezTo>
                  <a:cubicBezTo>
                    <a:pt x="35" y="125"/>
                    <a:pt x="43" y="125"/>
                    <a:pt x="52" y="125"/>
                  </a:cubicBezTo>
                  <a:cubicBezTo>
                    <a:pt x="61" y="125"/>
                    <a:pt x="70" y="125"/>
                    <a:pt x="78" y="127"/>
                  </a:cubicBezTo>
                  <a:cubicBezTo>
                    <a:pt x="132" y="131"/>
                    <a:pt x="185" y="139"/>
                    <a:pt x="242" y="139"/>
                  </a:cubicBezTo>
                  <a:cubicBezTo>
                    <a:pt x="271" y="135"/>
                    <a:pt x="296" y="131"/>
                    <a:pt x="320" y="123"/>
                  </a:cubicBezTo>
                  <a:lnTo>
                    <a:pt x="374" y="123"/>
                  </a:lnTo>
                  <a:cubicBezTo>
                    <a:pt x="382" y="123"/>
                    <a:pt x="390" y="115"/>
                    <a:pt x="394" y="107"/>
                  </a:cubicBezTo>
                  <a:cubicBezTo>
                    <a:pt x="398" y="90"/>
                    <a:pt x="402" y="74"/>
                    <a:pt x="402" y="61"/>
                  </a:cubicBezTo>
                  <a:cubicBezTo>
                    <a:pt x="402" y="45"/>
                    <a:pt x="398" y="33"/>
                    <a:pt x="394" y="20"/>
                  </a:cubicBezTo>
                  <a:cubicBezTo>
                    <a:pt x="390" y="8"/>
                    <a:pt x="386" y="8"/>
                    <a:pt x="378" y="8"/>
                  </a:cubicBezTo>
                  <a:cubicBezTo>
                    <a:pt x="345" y="12"/>
                    <a:pt x="312" y="20"/>
                    <a:pt x="279" y="20"/>
                  </a:cubicBezTo>
                  <a:cubicBezTo>
                    <a:pt x="238" y="20"/>
                    <a:pt x="193" y="20"/>
                    <a:pt x="152" y="16"/>
                  </a:cubicBezTo>
                  <a:cubicBezTo>
                    <a:pt x="123" y="13"/>
                    <a:pt x="94" y="0"/>
                    <a:pt x="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4801175" y="5461000"/>
              <a:ext cx="1775" cy="2950"/>
            </a:xfrm>
            <a:custGeom>
              <a:avLst/>
              <a:gdLst/>
              <a:ahLst/>
              <a:cxnLst/>
              <a:rect l="l" t="t" r="r" b="b"/>
              <a:pathLst>
                <a:path w="71" h="118" extrusionOk="0">
                  <a:moveTo>
                    <a:pt x="34" y="0"/>
                  </a:moveTo>
                  <a:cubicBezTo>
                    <a:pt x="22" y="0"/>
                    <a:pt x="11" y="11"/>
                    <a:pt x="0" y="44"/>
                  </a:cubicBezTo>
                  <a:cubicBezTo>
                    <a:pt x="13" y="104"/>
                    <a:pt x="26" y="118"/>
                    <a:pt x="39" y="118"/>
                  </a:cubicBezTo>
                  <a:cubicBezTo>
                    <a:pt x="47" y="118"/>
                    <a:pt x="54" y="113"/>
                    <a:pt x="62" y="110"/>
                  </a:cubicBezTo>
                  <a:cubicBezTo>
                    <a:pt x="66" y="93"/>
                    <a:pt x="70" y="77"/>
                    <a:pt x="70" y="61"/>
                  </a:cubicBezTo>
                  <a:cubicBezTo>
                    <a:pt x="70" y="44"/>
                    <a:pt x="66" y="32"/>
                    <a:pt x="62" y="15"/>
                  </a:cubicBezTo>
                  <a:cubicBezTo>
                    <a:pt x="52" y="8"/>
                    <a:pt x="43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4798700" y="5461275"/>
              <a:ext cx="1775" cy="3000"/>
            </a:xfrm>
            <a:custGeom>
              <a:avLst/>
              <a:gdLst/>
              <a:ahLst/>
              <a:cxnLst/>
              <a:rect l="l" t="t" r="r" b="b"/>
              <a:pathLst>
                <a:path w="71" h="120" extrusionOk="0">
                  <a:moveTo>
                    <a:pt x="50" y="0"/>
                  </a:moveTo>
                  <a:cubicBezTo>
                    <a:pt x="34" y="4"/>
                    <a:pt x="21" y="13"/>
                    <a:pt x="13" y="25"/>
                  </a:cubicBezTo>
                  <a:cubicBezTo>
                    <a:pt x="5" y="45"/>
                    <a:pt x="1" y="66"/>
                    <a:pt x="1" y="86"/>
                  </a:cubicBezTo>
                  <a:cubicBezTo>
                    <a:pt x="5" y="99"/>
                    <a:pt x="9" y="119"/>
                    <a:pt x="13" y="119"/>
                  </a:cubicBezTo>
                  <a:cubicBezTo>
                    <a:pt x="25" y="115"/>
                    <a:pt x="42" y="115"/>
                    <a:pt x="54" y="111"/>
                  </a:cubicBezTo>
                  <a:cubicBezTo>
                    <a:pt x="58" y="107"/>
                    <a:pt x="58" y="107"/>
                    <a:pt x="71" y="33"/>
                  </a:cubicBezTo>
                  <a:cubicBezTo>
                    <a:pt x="62" y="21"/>
                    <a:pt x="54" y="0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4796975" y="5461450"/>
              <a:ext cx="825" cy="2150"/>
            </a:xfrm>
            <a:custGeom>
              <a:avLst/>
              <a:gdLst/>
              <a:ahLst/>
              <a:cxnLst/>
              <a:rect l="l" t="t" r="r" b="b"/>
              <a:pathLst>
                <a:path w="33" h="86" extrusionOk="0">
                  <a:moveTo>
                    <a:pt x="16" y="0"/>
                  </a:moveTo>
                  <a:cubicBezTo>
                    <a:pt x="12" y="0"/>
                    <a:pt x="8" y="16"/>
                    <a:pt x="0" y="47"/>
                  </a:cubicBezTo>
                  <a:cubicBezTo>
                    <a:pt x="4" y="72"/>
                    <a:pt x="9" y="85"/>
                    <a:pt x="15" y="85"/>
                  </a:cubicBezTo>
                  <a:cubicBezTo>
                    <a:pt x="21" y="85"/>
                    <a:pt x="27" y="73"/>
                    <a:pt x="33" y="47"/>
                  </a:cubicBezTo>
                  <a:cubicBezTo>
                    <a:pt x="25" y="16"/>
                    <a:pt x="21" y="0"/>
                    <a:pt x="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4810700" y="5342200"/>
              <a:ext cx="1050" cy="2875"/>
            </a:xfrm>
            <a:custGeom>
              <a:avLst/>
              <a:gdLst/>
              <a:ahLst/>
              <a:cxnLst/>
              <a:rect l="l" t="t" r="r" b="b"/>
              <a:pathLst>
                <a:path w="42" h="115" extrusionOk="0">
                  <a:moveTo>
                    <a:pt x="24" y="0"/>
                  </a:moveTo>
                  <a:cubicBezTo>
                    <a:pt x="18" y="0"/>
                    <a:pt x="11" y="13"/>
                    <a:pt x="5" y="28"/>
                  </a:cubicBezTo>
                  <a:cubicBezTo>
                    <a:pt x="1" y="53"/>
                    <a:pt x="1" y="77"/>
                    <a:pt x="5" y="98"/>
                  </a:cubicBezTo>
                  <a:cubicBezTo>
                    <a:pt x="13" y="110"/>
                    <a:pt x="21" y="114"/>
                    <a:pt x="25" y="114"/>
                  </a:cubicBezTo>
                  <a:cubicBezTo>
                    <a:pt x="34" y="114"/>
                    <a:pt x="42" y="94"/>
                    <a:pt x="42" y="40"/>
                  </a:cubicBezTo>
                  <a:cubicBezTo>
                    <a:pt x="36" y="11"/>
                    <a:pt x="30" y="0"/>
                    <a:pt x="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4818000" y="5342375"/>
              <a:ext cx="850" cy="2725"/>
            </a:xfrm>
            <a:custGeom>
              <a:avLst/>
              <a:gdLst/>
              <a:ahLst/>
              <a:cxnLst/>
              <a:rect l="l" t="t" r="r" b="b"/>
              <a:pathLst>
                <a:path w="34" h="109" extrusionOk="0">
                  <a:moveTo>
                    <a:pt x="16" y="1"/>
                  </a:moveTo>
                  <a:cubicBezTo>
                    <a:pt x="13" y="1"/>
                    <a:pt x="11" y="2"/>
                    <a:pt x="8" y="5"/>
                  </a:cubicBezTo>
                  <a:cubicBezTo>
                    <a:pt x="0" y="13"/>
                    <a:pt x="0" y="25"/>
                    <a:pt x="0" y="38"/>
                  </a:cubicBezTo>
                  <a:cubicBezTo>
                    <a:pt x="0" y="58"/>
                    <a:pt x="0" y="79"/>
                    <a:pt x="4" y="95"/>
                  </a:cubicBezTo>
                  <a:cubicBezTo>
                    <a:pt x="8" y="104"/>
                    <a:pt x="11" y="109"/>
                    <a:pt x="14" y="109"/>
                  </a:cubicBezTo>
                  <a:cubicBezTo>
                    <a:pt x="20" y="109"/>
                    <a:pt x="25" y="88"/>
                    <a:pt x="33" y="46"/>
                  </a:cubicBezTo>
                  <a:cubicBezTo>
                    <a:pt x="27" y="11"/>
                    <a:pt x="21" y="1"/>
                    <a:pt x="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4812150" y="5342275"/>
              <a:ext cx="5350" cy="3600"/>
            </a:xfrm>
            <a:custGeom>
              <a:avLst/>
              <a:gdLst/>
              <a:ahLst/>
              <a:cxnLst/>
              <a:rect l="l" t="t" r="r" b="b"/>
              <a:pathLst>
                <a:path w="214" h="144" extrusionOk="0">
                  <a:moveTo>
                    <a:pt x="25" y="1"/>
                  </a:moveTo>
                  <a:cubicBezTo>
                    <a:pt x="17" y="1"/>
                    <a:pt x="9" y="13"/>
                    <a:pt x="0" y="37"/>
                  </a:cubicBezTo>
                  <a:cubicBezTo>
                    <a:pt x="7" y="118"/>
                    <a:pt x="16" y="144"/>
                    <a:pt x="26" y="144"/>
                  </a:cubicBezTo>
                  <a:cubicBezTo>
                    <a:pt x="29" y="144"/>
                    <a:pt x="31" y="142"/>
                    <a:pt x="33" y="140"/>
                  </a:cubicBezTo>
                  <a:cubicBezTo>
                    <a:pt x="40" y="134"/>
                    <a:pt x="47" y="132"/>
                    <a:pt x="53" y="132"/>
                  </a:cubicBezTo>
                  <a:cubicBezTo>
                    <a:pt x="68" y="132"/>
                    <a:pt x="83" y="142"/>
                    <a:pt x="97" y="142"/>
                  </a:cubicBezTo>
                  <a:cubicBezTo>
                    <a:pt x="101" y="142"/>
                    <a:pt x="104" y="141"/>
                    <a:pt x="107" y="140"/>
                  </a:cubicBezTo>
                  <a:cubicBezTo>
                    <a:pt x="109" y="140"/>
                    <a:pt x="112" y="139"/>
                    <a:pt x="114" y="139"/>
                  </a:cubicBezTo>
                  <a:cubicBezTo>
                    <a:pt x="123" y="139"/>
                    <a:pt x="132" y="142"/>
                    <a:pt x="139" y="142"/>
                  </a:cubicBezTo>
                  <a:cubicBezTo>
                    <a:pt x="149" y="142"/>
                    <a:pt x="158" y="138"/>
                    <a:pt x="169" y="120"/>
                  </a:cubicBezTo>
                  <a:cubicBezTo>
                    <a:pt x="169" y="118"/>
                    <a:pt x="170" y="118"/>
                    <a:pt x="171" y="118"/>
                  </a:cubicBezTo>
                  <a:cubicBezTo>
                    <a:pt x="175" y="118"/>
                    <a:pt x="182" y="132"/>
                    <a:pt x="185" y="136"/>
                  </a:cubicBezTo>
                  <a:cubicBezTo>
                    <a:pt x="187" y="138"/>
                    <a:pt x="189" y="139"/>
                    <a:pt x="191" y="139"/>
                  </a:cubicBezTo>
                  <a:cubicBezTo>
                    <a:pt x="197" y="139"/>
                    <a:pt x="202" y="129"/>
                    <a:pt x="205" y="99"/>
                  </a:cubicBezTo>
                  <a:cubicBezTo>
                    <a:pt x="214" y="70"/>
                    <a:pt x="210" y="42"/>
                    <a:pt x="201" y="13"/>
                  </a:cubicBezTo>
                  <a:cubicBezTo>
                    <a:pt x="201" y="9"/>
                    <a:pt x="197" y="5"/>
                    <a:pt x="193" y="5"/>
                  </a:cubicBezTo>
                  <a:lnTo>
                    <a:pt x="107" y="5"/>
                  </a:lnTo>
                  <a:cubicBezTo>
                    <a:pt x="82" y="5"/>
                    <a:pt x="54" y="5"/>
                    <a:pt x="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4807825" y="5342725"/>
              <a:ext cx="1175" cy="3075"/>
            </a:xfrm>
            <a:custGeom>
              <a:avLst/>
              <a:gdLst/>
              <a:ahLst/>
              <a:cxnLst/>
              <a:rect l="l" t="t" r="r" b="b"/>
              <a:pathLst>
                <a:path w="47" h="123" extrusionOk="0">
                  <a:moveTo>
                    <a:pt x="28" y="1"/>
                  </a:moveTo>
                  <a:cubicBezTo>
                    <a:pt x="22" y="1"/>
                    <a:pt x="13" y="19"/>
                    <a:pt x="1" y="56"/>
                  </a:cubicBezTo>
                  <a:cubicBezTo>
                    <a:pt x="5" y="110"/>
                    <a:pt x="13" y="122"/>
                    <a:pt x="22" y="122"/>
                  </a:cubicBezTo>
                  <a:cubicBezTo>
                    <a:pt x="30" y="118"/>
                    <a:pt x="42" y="122"/>
                    <a:pt x="46" y="56"/>
                  </a:cubicBezTo>
                  <a:cubicBezTo>
                    <a:pt x="40" y="19"/>
                    <a:pt x="35" y="1"/>
                    <a:pt x="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4823025" y="5342800"/>
              <a:ext cx="850" cy="3075"/>
            </a:xfrm>
            <a:custGeom>
              <a:avLst/>
              <a:gdLst/>
              <a:ahLst/>
              <a:cxnLst/>
              <a:rect l="l" t="t" r="r" b="b"/>
              <a:pathLst>
                <a:path w="34" h="123" extrusionOk="0">
                  <a:moveTo>
                    <a:pt x="13" y="0"/>
                  </a:moveTo>
                  <a:cubicBezTo>
                    <a:pt x="4" y="0"/>
                    <a:pt x="0" y="21"/>
                    <a:pt x="0" y="53"/>
                  </a:cubicBezTo>
                  <a:cubicBezTo>
                    <a:pt x="0" y="74"/>
                    <a:pt x="4" y="94"/>
                    <a:pt x="8" y="115"/>
                  </a:cubicBezTo>
                  <a:cubicBezTo>
                    <a:pt x="11" y="120"/>
                    <a:pt x="14" y="122"/>
                    <a:pt x="16" y="122"/>
                  </a:cubicBezTo>
                  <a:cubicBezTo>
                    <a:pt x="23" y="122"/>
                    <a:pt x="27" y="94"/>
                    <a:pt x="33" y="25"/>
                  </a:cubicBezTo>
                  <a:cubicBezTo>
                    <a:pt x="25" y="16"/>
                    <a:pt x="17" y="4"/>
                    <a:pt x="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4809475" y="5342575"/>
              <a:ext cx="950" cy="3000"/>
            </a:xfrm>
            <a:custGeom>
              <a:avLst/>
              <a:gdLst/>
              <a:ahLst/>
              <a:cxnLst/>
              <a:rect l="l" t="t" r="r" b="b"/>
              <a:pathLst>
                <a:path w="38" h="120" extrusionOk="0">
                  <a:moveTo>
                    <a:pt x="21" y="0"/>
                  </a:moveTo>
                  <a:cubicBezTo>
                    <a:pt x="17" y="0"/>
                    <a:pt x="12" y="6"/>
                    <a:pt x="9" y="13"/>
                  </a:cubicBezTo>
                  <a:cubicBezTo>
                    <a:pt x="1" y="42"/>
                    <a:pt x="1" y="66"/>
                    <a:pt x="9" y="95"/>
                  </a:cubicBezTo>
                  <a:cubicBezTo>
                    <a:pt x="13" y="112"/>
                    <a:pt x="17" y="120"/>
                    <a:pt x="25" y="120"/>
                  </a:cubicBezTo>
                  <a:cubicBezTo>
                    <a:pt x="29" y="120"/>
                    <a:pt x="29" y="116"/>
                    <a:pt x="38" y="38"/>
                  </a:cubicBezTo>
                  <a:cubicBezTo>
                    <a:pt x="33" y="10"/>
                    <a:pt x="27" y="0"/>
                    <a:pt x="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4819625" y="5342725"/>
              <a:ext cx="850" cy="3000"/>
            </a:xfrm>
            <a:custGeom>
              <a:avLst/>
              <a:gdLst/>
              <a:ahLst/>
              <a:cxnLst/>
              <a:rect l="l" t="t" r="r" b="b"/>
              <a:pathLst>
                <a:path w="34" h="120" extrusionOk="0">
                  <a:moveTo>
                    <a:pt x="15" y="0"/>
                  </a:moveTo>
                  <a:cubicBezTo>
                    <a:pt x="10" y="0"/>
                    <a:pt x="7" y="14"/>
                    <a:pt x="1" y="40"/>
                  </a:cubicBezTo>
                  <a:cubicBezTo>
                    <a:pt x="5" y="91"/>
                    <a:pt x="8" y="119"/>
                    <a:pt x="18" y="119"/>
                  </a:cubicBezTo>
                  <a:cubicBezTo>
                    <a:pt x="19" y="119"/>
                    <a:pt x="20" y="119"/>
                    <a:pt x="21" y="118"/>
                  </a:cubicBezTo>
                  <a:cubicBezTo>
                    <a:pt x="30" y="97"/>
                    <a:pt x="34" y="73"/>
                    <a:pt x="30" y="52"/>
                  </a:cubicBezTo>
                  <a:cubicBezTo>
                    <a:pt x="30" y="36"/>
                    <a:pt x="25" y="19"/>
                    <a:pt x="21" y="7"/>
                  </a:cubicBezTo>
                  <a:cubicBezTo>
                    <a:pt x="19" y="2"/>
                    <a:pt x="17" y="0"/>
                    <a:pt x="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4821900" y="5342675"/>
              <a:ext cx="725" cy="3225"/>
            </a:xfrm>
            <a:custGeom>
              <a:avLst/>
              <a:gdLst/>
              <a:ahLst/>
              <a:cxnLst/>
              <a:rect l="l" t="t" r="r" b="b"/>
              <a:pathLst>
                <a:path w="29" h="129" extrusionOk="0">
                  <a:moveTo>
                    <a:pt x="17" y="1"/>
                  </a:moveTo>
                  <a:cubicBezTo>
                    <a:pt x="8" y="1"/>
                    <a:pt x="4" y="26"/>
                    <a:pt x="0" y="108"/>
                  </a:cubicBezTo>
                  <a:cubicBezTo>
                    <a:pt x="7" y="118"/>
                    <a:pt x="11" y="128"/>
                    <a:pt x="15" y="128"/>
                  </a:cubicBezTo>
                  <a:cubicBezTo>
                    <a:pt x="18" y="128"/>
                    <a:pt x="21" y="121"/>
                    <a:pt x="25" y="99"/>
                  </a:cubicBezTo>
                  <a:cubicBezTo>
                    <a:pt x="29" y="79"/>
                    <a:pt x="29" y="58"/>
                    <a:pt x="29" y="38"/>
                  </a:cubicBezTo>
                  <a:cubicBezTo>
                    <a:pt x="29" y="26"/>
                    <a:pt x="25" y="13"/>
                    <a:pt x="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4806300" y="5343325"/>
              <a:ext cx="850" cy="2425"/>
            </a:xfrm>
            <a:custGeom>
              <a:avLst/>
              <a:gdLst/>
              <a:ahLst/>
              <a:cxnLst/>
              <a:rect l="l" t="t" r="r" b="b"/>
              <a:pathLst>
                <a:path w="34" h="97" extrusionOk="0">
                  <a:moveTo>
                    <a:pt x="17" y="1"/>
                  </a:moveTo>
                  <a:cubicBezTo>
                    <a:pt x="12" y="1"/>
                    <a:pt x="6" y="8"/>
                    <a:pt x="0" y="45"/>
                  </a:cubicBezTo>
                  <a:cubicBezTo>
                    <a:pt x="6" y="81"/>
                    <a:pt x="11" y="96"/>
                    <a:pt x="17" y="96"/>
                  </a:cubicBezTo>
                  <a:cubicBezTo>
                    <a:pt x="20" y="96"/>
                    <a:pt x="22" y="92"/>
                    <a:pt x="25" y="86"/>
                  </a:cubicBezTo>
                  <a:cubicBezTo>
                    <a:pt x="29" y="73"/>
                    <a:pt x="33" y="57"/>
                    <a:pt x="33" y="41"/>
                  </a:cubicBezTo>
                  <a:cubicBezTo>
                    <a:pt x="33" y="28"/>
                    <a:pt x="29" y="16"/>
                    <a:pt x="25" y="4"/>
                  </a:cubicBezTo>
                  <a:cubicBezTo>
                    <a:pt x="22" y="2"/>
                    <a:pt x="20" y="1"/>
                    <a:pt x="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4820750" y="5342975"/>
              <a:ext cx="550" cy="2625"/>
            </a:xfrm>
            <a:custGeom>
              <a:avLst/>
              <a:gdLst/>
              <a:ahLst/>
              <a:cxnLst/>
              <a:rect l="l" t="t" r="r" b="b"/>
              <a:pathLst>
                <a:path w="22" h="105" extrusionOk="0">
                  <a:moveTo>
                    <a:pt x="12" y="1"/>
                  </a:moveTo>
                  <a:cubicBezTo>
                    <a:pt x="5" y="1"/>
                    <a:pt x="1" y="24"/>
                    <a:pt x="1" y="50"/>
                  </a:cubicBezTo>
                  <a:cubicBezTo>
                    <a:pt x="1" y="79"/>
                    <a:pt x="5" y="104"/>
                    <a:pt x="13" y="104"/>
                  </a:cubicBezTo>
                  <a:cubicBezTo>
                    <a:pt x="14" y="104"/>
                    <a:pt x="14" y="104"/>
                    <a:pt x="14" y="104"/>
                  </a:cubicBezTo>
                  <a:cubicBezTo>
                    <a:pt x="18" y="104"/>
                    <a:pt x="22" y="84"/>
                    <a:pt x="22" y="46"/>
                  </a:cubicBezTo>
                  <a:cubicBezTo>
                    <a:pt x="22" y="22"/>
                    <a:pt x="17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4804650" y="5382225"/>
              <a:ext cx="3725" cy="3400"/>
            </a:xfrm>
            <a:custGeom>
              <a:avLst/>
              <a:gdLst/>
              <a:ahLst/>
              <a:cxnLst/>
              <a:rect l="l" t="t" r="r" b="b"/>
              <a:pathLst>
                <a:path w="149" h="136" extrusionOk="0">
                  <a:moveTo>
                    <a:pt x="41" y="0"/>
                  </a:moveTo>
                  <a:cubicBezTo>
                    <a:pt x="27" y="0"/>
                    <a:pt x="14" y="16"/>
                    <a:pt x="1" y="56"/>
                  </a:cubicBezTo>
                  <a:cubicBezTo>
                    <a:pt x="7" y="113"/>
                    <a:pt x="18" y="136"/>
                    <a:pt x="29" y="136"/>
                  </a:cubicBezTo>
                  <a:cubicBezTo>
                    <a:pt x="32" y="136"/>
                    <a:pt x="35" y="134"/>
                    <a:pt x="38" y="130"/>
                  </a:cubicBezTo>
                  <a:cubicBezTo>
                    <a:pt x="47" y="119"/>
                    <a:pt x="56" y="115"/>
                    <a:pt x="65" y="115"/>
                  </a:cubicBezTo>
                  <a:cubicBezTo>
                    <a:pt x="83" y="115"/>
                    <a:pt x="101" y="130"/>
                    <a:pt x="120" y="130"/>
                  </a:cubicBezTo>
                  <a:cubicBezTo>
                    <a:pt x="128" y="130"/>
                    <a:pt x="136" y="122"/>
                    <a:pt x="149" y="118"/>
                  </a:cubicBezTo>
                  <a:cubicBezTo>
                    <a:pt x="149" y="48"/>
                    <a:pt x="144" y="23"/>
                    <a:pt x="136" y="19"/>
                  </a:cubicBezTo>
                  <a:cubicBezTo>
                    <a:pt x="124" y="11"/>
                    <a:pt x="112" y="7"/>
                    <a:pt x="103" y="7"/>
                  </a:cubicBezTo>
                  <a:cubicBezTo>
                    <a:pt x="83" y="7"/>
                    <a:pt x="66" y="3"/>
                    <a:pt x="50" y="3"/>
                  </a:cubicBezTo>
                  <a:cubicBezTo>
                    <a:pt x="47" y="1"/>
                    <a:pt x="44" y="0"/>
                    <a:pt x="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4802000" y="5383050"/>
              <a:ext cx="1850" cy="2825"/>
            </a:xfrm>
            <a:custGeom>
              <a:avLst/>
              <a:gdLst/>
              <a:ahLst/>
              <a:cxnLst/>
              <a:rect l="l" t="t" r="r" b="b"/>
              <a:pathLst>
                <a:path w="74" h="113" extrusionOk="0">
                  <a:moveTo>
                    <a:pt x="51" y="0"/>
                  </a:moveTo>
                  <a:cubicBezTo>
                    <a:pt x="45" y="0"/>
                    <a:pt x="39" y="7"/>
                    <a:pt x="33" y="11"/>
                  </a:cubicBezTo>
                  <a:cubicBezTo>
                    <a:pt x="17" y="19"/>
                    <a:pt x="8" y="11"/>
                    <a:pt x="0" y="76"/>
                  </a:cubicBezTo>
                  <a:cubicBezTo>
                    <a:pt x="13" y="102"/>
                    <a:pt x="25" y="112"/>
                    <a:pt x="36" y="112"/>
                  </a:cubicBezTo>
                  <a:cubicBezTo>
                    <a:pt x="46" y="112"/>
                    <a:pt x="56" y="105"/>
                    <a:pt x="66" y="93"/>
                  </a:cubicBezTo>
                  <a:cubicBezTo>
                    <a:pt x="70" y="72"/>
                    <a:pt x="74" y="52"/>
                    <a:pt x="74" y="35"/>
                  </a:cubicBezTo>
                  <a:cubicBezTo>
                    <a:pt x="65" y="8"/>
                    <a:pt x="58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4799525" y="5382475"/>
              <a:ext cx="1575" cy="3325"/>
            </a:xfrm>
            <a:custGeom>
              <a:avLst/>
              <a:gdLst/>
              <a:ahLst/>
              <a:cxnLst/>
              <a:rect l="l" t="t" r="r" b="b"/>
              <a:pathLst>
                <a:path w="63" h="133" extrusionOk="0">
                  <a:moveTo>
                    <a:pt x="44" y="17"/>
                  </a:moveTo>
                  <a:cubicBezTo>
                    <a:pt x="44" y="17"/>
                    <a:pt x="43" y="17"/>
                    <a:pt x="42" y="17"/>
                  </a:cubicBezTo>
                  <a:cubicBezTo>
                    <a:pt x="29" y="30"/>
                    <a:pt x="13" y="1"/>
                    <a:pt x="1" y="71"/>
                  </a:cubicBezTo>
                  <a:cubicBezTo>
                    <a:pt x="1" y="124"/>
                    <a:pt x="13" y="132"/>
                    <a:pt x="21" y="132"/>
                  </a:cubicBezTo>
                  <a:cubicBezTo>
                    <a:pt x="29" y="132"/>
                    <a:pt x="50" y="132"/>
                    <a:pt x="62" y="79"/>
                  </a:cubicBezTo>
                  <a:cubicBezTo>
                    <a:pt x="59" y="32"/>
                    <a:pt x="52" y="17"/>
                    <a:pt x="44" y="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4817175" y="5382575"/>
              <a:ext cx="1150" cy="3525"/>
            </a:xfrm>
            <a:custGeom>
              <a:avLst/>
              <a:gdLst/>
              <a:ahLst/>
              <a:cxnLst/>
              <a:rect l="l" t="t" r="r" b="b"/>
              <a:pathLst>
                <a:path w="46" h="141" extrusionOk="0">
                  <a:moveTo>
                    <a:pt x="28" y="1"/>
                  </a:moveTo>
                  <a:cubicBezTo>
                    <a:pt x="20" y="1"/>
                    <a:pt x="7" y="5"/>
                    <a:pt x="0" y="46"/>
                  </a:cubicBezTo>
                  <a:cubicBezTo>
                    <a:pt x="6" y="109"/>
                    <a:pt x="15" y="141"/>
                    <a:pt x="24" y="141"/>
                  </a:cubicBezTo>
                  <a:cubicBezTo>
                    <a:pt x="29" y="141"/>
                    <a:pt x="33" y="133"/>
                    <a:pt x="37" y="116"/>
                  </a:cubicBezTo>
                  <a:cubicBezTo>
                    <a:pt x="41" y="95"/>
                    <a:pt x="46" y="71"/>
                    <a:pt x="46" y="46"/>
                  </a:cubicBezTo>
                  <a:cubicBezTo>
                    <a:pt x="46" y="9"/>
                    <a:pt x="37" y="1"/>
                    <a:pt x="33" y="1"/>
                  </a:cubicBezTo>
                  <a:cubicBezTo>
                    <a:pt x="32" y="1"/>
                    <a:pt x="30" y="1"/>
                    <a:pt x="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4815525" y="5382600"/>
              <a:ext cx="950" cy="2850"/>
            </a:xfrm>
            <a:custGeom>
              <a:avLst/>
              <a:gdLst/>
              <a:ahLst/>
              <a:cxnLst/>
              <a:rect l="l" t="t" r="r" b="b"/>
              <a:pathLst>
                <a:path w="38" h="114" extrusionOk="0">
                  <a:moveTo>
                    <a:pt x="17" y="0"/>
                  </a:moveTo>
                  <a:cubicBezTo>
                    <a:pt x="13" y="4"/>
                    <a:pt x="9" y="8"/>
                    <a:pt x="9" y="17"/>
                  </a:cubicBezTo>
                  <a:cubicBezTo>
                    <a:pt x="1" y="41"/>
                    <a:pt x="1" y="66"/>
                    <a:pt x="9" y="94"/>
                  </a:cubicBezTo>
                  <a:cubicBezTo>
                    <a:pt x="12" y="104"/>
                    <a:pt x="18" y="114"/>
                    <a:pt x="22" y="114"/>
                  </a:cubicBezTo>
                  <a:cubicBezTo>
                    <a:pt x="23" y="114"/>
                    <a:pt x="24" y="113"/>
                    <a:pt x="25" y="111"/>
                  </a:cubicBezTo>
                  <a:cubicBezTo>
                    <a:pt x="29" y="94"/>
                    <a:pt x="34" y="78"/>
                    <a:pt x="34" y="62"/>
                  </a:cubicBezTo>
                  <a:cubicBezTo>
                    <a:pt x="38" y="41"/>
                    <a:pt x="34" y="21"/>
                    <a:pt x="25" y="4"/>
                  </a:cubicBezTo>
                  <a:cubicBezTo>
                    <a:pt x="21" y="0"/>
                    <a:pt x="21" y="0"/>
                    <a:pt x="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4808750" y="5382900"/>
              <a:ext cx="750" cy="2475"/>
            </a:xfrm>
            <a:custGeom>
              <a:avLst/>
              <a:gdLst/>
              <a:ahLst/>
              <a:cxnLst/>
              <a:rect l="l" t="t" r="r" b="b"/>
              <a:pathLst>
                <a:path w="30" h="99" extrusionOk="0">
                  <a:moveTo>
                    <a:pt x="14" y="0"/>
                  </a:moveTo>
                  <a:cubicBezTo>
                    <a:pt x="10" y="0"/>
                    <a:pt x="7" y="13"/>
                    <a:pt x="1" y="37"/>
                  </a:cubicBezTo>
                  <a:cubicBezTo>
                    <a:pt x="1" y="70"/>
                    <a:pt x="1" y="95"/>
                    <a:pt x="9" y="99"/>
                  </a:cubicBezTo>
                  <a:cubicBezTo>
                    <a:pt x="10" y="99"/>
                    <a:pt x="11" y="99"/>
                    <a:pt x="12" y="99"/>
                  </a:cubicBezTo>
                  <a:cubicBezTo>
                    <a:pt x="19" y="99"/>
                    <a:pt x="26" y="96"/>
                    <a:pt x="30" y="37"/>
                  </a:cubicBezTo>
                  <a:cubicBezTo>
                    <a:pt x="21" y="13"/>
                    <a:pt x="17" y="0"/>
                    <a:pt x="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4812250" y="5382700"/>
              <a:ext cx="650" cy="2600"/>
            </a:xfrm>
            <a:custGeom>
              <a:avLst/>
              <a:gdLst/>
              <a:ahLst/>
              <a:cxnLst/>
              <a:rect l="l" t="t" r="r" b="b"/>
              <a:pathLst>
                <a:path w="26" h="104" extrusionOk="0">
                  <a:moveTo>
                    <a:pt x="9" y="0"/>
                  </a:moveTo>
                  <a:cubicBezTo>
                    <a:pt x="5" y="17"/>
                    <a:pt x="0" y="33"/>
                    <a:pt x="0" y="45"/>
                  </a:cubicBezTo>
                  <a:cubicBezTo>
                    <a:pt x="0" y="78"/>
                    <a:pt x="5" y="99"/>
                    <a:pt x="9" y="103"/>
                  </a:cubicBezTo>
                  <a:cubicBezTo>
                    <a:pt x="9" y="103"/>
                    <a:pt x="10" y="103"/>
                    <a:pt x="11" y="103"/>
                  </a:cubicBezTo>
                  <a:cubicBezTo>
                    <a:pt x="18" y="103"/>
                    <a:pt x="25" y="84"/>
                    <a:pt x="25" y="25"/>
                  </a:cubicBezTo>
                  <a:cubicBezTo>
                    <a:pt x="21" y="17"/>
                    <a:pt x="17" y="0"/>
                    <a:pt x="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4810700" y="5382775"/>
              <a:ext cx="550" cy="2375"/>
            </a:xfrm>
            <a:custGeom>
              <a:avLst/>
              <a:gdLst/>
              <a:ahLst/>
              <a:cxnLst/>
              <a:rect l="l" t="t" r="r" b="b"/>
              <a:pathLst>
                <a:path w="22" h="95" extrusionOk="0">
                  <a:moveTo>
                    <a:pt x="12" y="1"/>
                  </a:moveTo>
                  <a:cubicBezTo>
                    <a:pt x="8" y="1"/>
                    <a:pt x="4" y="14"/>
                    <a:pt x="1" y="46"/>
                  </a:cubicBezTo>
                  <a:cubicBezTo>
                    <a:pt x="1" y="79"/>
                    <a:pt x="5" y="94"/>
                    <a:pt x="11" y="94"/>
                  </a:cubicBezTo>
                  <a:cubicBezTo>
                    <a:pt x="13" y="94"/>
                    <a:pt x="15" y="92"/>
                    <a:pt x="17" y="87"/>
                  </a:cubicBezTo>
                  <a:cubicBezTo>
                    <a:pt x="21" y="71"/>
                    <a:pt x="21" y="51"/>
                    <a:pt x="21" y="34"/>
                  </a:cubicBezTo>
                  <a:cubicBezTo>
                    <a:pt x="21" y="22"/>
                    <a:pt x="21" y="10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4814100" y="5383000"/>
              <a:ext cx="525" cy="2800"/>
            </a:xfrm>
            <a:custGeom>
              <a:avLst/>
              <a:gdLst/>
              <a:ahLst/>
              <a:cxnLst/>
              <a:rect l="l" t="t" r="r" b="b"/>
              <a:pathLst>
                <a:path w="21" h="112" extrusionOk="0">
                  <a:moveTo>
                    <a:pt x="8" y="1"/>
                  </a:moveTo>
                  <a:cubicBezTo>
                    <a:pt x="4" y="1"/>
                    <a:pt x="0" y="13"/>
                    <a:pt x="0" y="25"/>
                  </a:cubicBezTo>
                  <a:cubicBezTo>
                    <a:pt x="0" y="46"/>
                    <a:pt x="0" y="62"/>
                    <a:pt x="0" y="78"/>
                  </a:cubicBezTo>
                  <a:cubicBezTo>
                    <a:pt x="0" y="87"/>
                    <a:pt x="4" y="95"/>
                    <a:pt x="8" y="99"/>
                  </a:cubicBezTo>
                  <a:cubicBezTo>
                    <a:pt x="8" y="103"/>
                    <a:pt x="13" y="107"/>
                    <a:pt x="13" y="111"/>
                  </a:cubicBezTo>
                  <a:cubicBezTo>
                    <a:pt x="21" y="33"/>
                    <a:pt x="21" y="1"/>
                    <a:pt x="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4806300" y="5369900"/>
              <a:ext cx="1150" cy="2700"/>
            </a:xfrm>
            <a:custGeom>
              <a:avLst/>
              <a:gdLst/>
              <a:ahLst/>
              <a:cxnLst/>
              <a:rect l="l" t="t" r="r" b="b"/>
              <a:pathLst>
                <a:path w="46" h="108" extrusionOk="0">
                  <a:moveTo>
                    <a:pt x="23" y="1"/>
                  </a:moveTo>
                  <a:cubicBezTo>
                    <a:pt x="15" y="1"/>
                    <a:pt x="8" y="14"/>
                    <a:pt x="0" y="44"/>
                  </a:cubicBezTo>
                  <a:cubicBezTo>
                    <a:pt x="6" y="90"/>
                    <a:pt x="15" y="107"/>
                    <a:pt x="23" y="107"/>
                  </a:cubicBezTo>
                  <a:cubicBezTo>
                    <a:pt x="28" y="107"/>
                    <a:pt x="33" y="102"/>
                    <a:pt x="37" y="94"/>
                  </a:cubicBezTo>
                  <a:cubicBezTo>
                    <a:pt x="46" y="69"/>
                    <a:pt x="46" y="44"/>
                    <a:pt x="41" y="20"/>
                  </a:cubicBezTo>
                  <a:cubicBezTo>
                    <a:pt x="35" y="8"/>
                    <a:pt x="28" y="1"/>
                    <a:pt x="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4808450" y="5369900"/>
              <a:ext cx="850" cy="2450"/>
            </a:xfrm>
            <a:custGeom>
              <a:avLst/>
              <a:gdLst/>
              <a:ahLst/>
              <a:cxnLst/>
              <a:rect l="l" t="t" r="r" b="b"/>
              <a:pathLst>
                <a:path w="34" h="98" extrusionOk="0">
                  <a:moveTo>
                    <a:pt x="18" y="1"/>
                  </a:moveTo>
                  <a:cubicBezTo>
                    <a:pt x="13" y="1"/>
                    <a:pt x="8" y="13"/>
                    <a:pt x="1" y="36"/>
                  </a:cubicBezTo>
                  <a:cubicBezTo>
                    <a:pt x="1" y="77"/>
                    <a:pt x="5" y="94"/>
                    <a:pt x="13" y="94"/>
                  </a:cubicBezTo>
                  <a:cubicBezTo>
                    <a:pt x="14" y="95"/>
                    <a:pt x="17" y="97"/>
                    <a:pt x="19" y="97"/>
                  </a:cubicBezTo>
                  <a:cubicBezTo>
                    <a:pt x="25" y="97"/>
                    <a:pt x="31" y="89"/>
                    <a:pt x="33" y="49"/>
                  </a:cubicBezTo>
                  <a:cubicBezTo>
                    <a:pt x="27" y="16"/>
                    <a:pt x="23" y="1"/>
                    <a:pt x="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4816250" y="5370100"/>
              <a:ext cx="650" cy="2450"/>
            </a:xfrm>
            <a:custGeom>
              <a:avLst/>
              <a:gdLst/>
              <a:ahLst/>
              <a:cxnLst/>
              <a:rect l="l" t="t" r="r" b="b"/>
              <a:pathLst>
                <a:path w="26" h="98" extrusionOk="0">
                  <a:moveTo>
                    <a:pt x="16" y="0"/>
                  </a:moveTo>
                  <a:cubicBezTo>
                    <a:pt x="15" y="0"/>
                    <a:pt x="14" y="1"/>
                    <a:pt x="13" y="4"/>
                  </a:cubicBezTo>
                  <a:cubicBezTo>
                    <a:pt x="5" y="20"/>
                    <a:pt x="0" y="41"/>
                    <a:pt x="5" y="61"/>
                  </a:cubicBezTo>
                  <a:cubicBezTo>
                    <a:pt x="5" y="86"/>
                    <a:pt x="6" y="98"/>
                    <a:pt x="13" y="98"/>
                  </a:cubicBezTo>
                  <a:cubicBezTo>
                    <a:pt x="16" y="98"/>
                    <a:pt x="20" y="95"/>
                    <a:pt x="25" y="90"/>
                  </a:cubicBezTo>
                  <a:cubicBezTo>
                    <a:pt x="22" y="26"/>
                    <a:pt x="21" y="0"/>
                    <a:pt x="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4818100" y="5421825"/>
              <a:ext cx="1350" cy="2750"/>
            </a:xfrm>
            <a:custGeom>
              <a:avLst/>
              <a:gdLst/>
              <a:ahLst/>
              <a:cxnLst/>
              <a:rect l="l" t="t" r="r" b="b"/>
              <a:pathLst>
                <a:path w="54" h="110" extrusionOk="0">
                  <a:moveTo>
                    <a:pt x="28" y="1"/>
                  </a:moveTo>
                  <a:cubicBezTo>
                    <a:pt x="18" y="1"/>
                    <a:pt x="9" y="16"/>
                    <a:pt x="0" y="48"/>
                  </a:cubicBezTo>
                  <a:cubicBezTo>
                    <a:pt x="16" y="88"/>
                    <a:pt x="26" y="109"/>
                    <a:pt x="33" y="109"/>
                  </a:cubicBezTo>
                  <a:cubicBezTo>
                    <a:pt x="42" y="109"/>
                    <a:pt x="47" y="83"/>
                    <a:pt x="54" y="31"/>
                  </a:cubicBezTo>
                  <a:cubicBezTo>
                    <a:pt x="44" y="11"/>
                    <a:pt x="36" y="1"/>
                    <a:pt x="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4814100" y="5422200"/>
              <a:ext cx="950" cy="2500"/>
            </a:xfrm>
            <a:custGeom>
              <a:avLst/>
              <a:gdLst/>
              <a:ahLst/>
              <a:cxnLst/>
              <a:rect l="l" t="t" r="r" b="b"/>
              <a:pathLst>
                <a:path w="38" h="100" extrusionOk="0">
                  <a:moveTo>
                    <a:pt x="18" y="1"/>
                  </a:moveTo>
                  <a:cubicBezTo>
                    <a:pt x="13" y="1"/>
                    <a:pt x="8" y="13"/>
                    <a:pt x="0" y="37"/>
                  </a:cubicBezTo>
                  <a:cubicBezTo>
                    <a:pt x="0" y="78"/>
                    <a:pt x="4" y="90"/>
                    <a:pt x="13" y="98"/>
                  </a:cubicBezTo>
                  <a:cubicBezTo>
                    <a:pt x="13" y="99"/>
                    <a:pt x="14" y="99"/>
                    <a:pt x="15" y="99"/>
                  </a:cubicBezTo>
                  <a:cubicBezTo>
                    <a:pt x="20" y="99"/>
                    <a:pt x="30" y="87"/>
                    <a:pt x="37" y="45"/>
                  </a:cubicBezTo>
                  <a:cubicBezTo>
                    <a:pt x="29" y="15"/>
                    <a:pt x="23" y="1"/>
                    <a:pt x="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4801375" y="5421875"/>
              <a:ext cx="750" cy="2275"/>
            </a:xfrm>
            <a:custGeom>
              <a:avLst/>
              <a:gdLst/>
              <a:ahLst/>
              <a:cxnLst/>
              <a:rect l="l" t="t" r="r" b="b"/>
              <a:pathLst>
                <a:path w="30" h="91" extrusionOk="0">
                  <a:moveTo>
                    <a:pt x="12" y="0"/>
                  </a:moveTo>
                  <a:cubicBezTo>
                    <a:pt x="7" y="0"/>
                    <a:pt x="4" y="21"/>
                    <a:pt x="0" y="91"/>
                  </a:cubicBezTo>
                  <a:lnTo>
                    <a:pt x="25" y="91"/>
                  </a:lnTo>
                  <a:cubicBezTo>
                    <a:pt x="29" y="38"/>
                    <a:pt x="25" y="13"/>
                    <a:pt x="17" y="5"/>
                  </a:cubicBezTo>
                  <a:cubicBezTo>
                    <a:pt x="15" y="2"/>
                    <a:pt x="13" y="0"/>
                    <a:pt x="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4803125" y="5422200"/>
              <a:ext cx="625" cy="2325"/>
            </a:xfrm>
            <a:custGeom>
              <a:avLst/>
              <a:gdLst/>
              <a:ahLst/>
              <a:cxnLst/>
              <a:rect l="l" t="t" r="r" b="b"/>
              <a:pathLst>
                <a:path w="25" h="93" extrusionOk="0">
                  <a:moveTo>
                    <a:pt x="14" y="1"/>
                  </a:moveTo>
                  <a:cubicBezTo>
                    <a:pt x="8" y="1"/>
                    <a:pt x="3" y="10"/>
                    <a:pt x="0" y="37"/>
                  </a:cubicBezTo>
                  <a:cubicBezTo>
                    <a:pt x="3" y="76"/>
                    <a:pt x="8" y="92"/>
                    <a:pt x="13" y="92"/>
                  </a:cubicBezTo>
                  <a:cubicBezTo>
                    <a:pt x="15" y="92"/>
                    <a:pt x="18" y="89"/>
                    <a:pt x="21" y="82"/>
                  </a:cubicBezTo>
                  <a:cubicBezTo>
                    <a:pt x="25" y="57"/>
                    <a:pt x="25" y="29"/>
                    <a:pt x="21" y="4"/>
                  </a:cubicBezTo>
                  <a:cubicBezTo>
                    <a:pt x="19" y="2"/>
                    <a:pt x="16" y="1"/>
                    <a:pt x="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4804750" y="5421875"/>
              <a:ext cx="650" cy="2350"/>
            </a:xfrm>
            <a:custGeom>
              <a:avLst/>
              <a:gdLst/>
              <a:ahLst/>
              <a:cxnLst/>
              <a:rect l="l" t="t" r="r" b="b"/>
              <a:pathLst>
                <a:path w="26" h="94" extrusionOk="0">
                  <a:moveTo>
                    <a:pt x="13" y="1"/>
                  </a:moveTo>
                  <a:cubicBezTo>
                    <a:pt x="9" y="1"/>
                    <a:pt x="1" y="25"/>
                    <a:pt x="1" y="75"/>
                  </a:cubicBezTo>
                  <a:cubicBezTo>
                    <a:pt x="5" y="87"/>
                    <a:pt x="9" y="94"/>
                    <a:pt x="14" y="94"/>
                  </a:cubicBezTo>
                  <a:cubicBezTo>
                    <a:pt x="18" y="94"/>
                    <a:pt x="22" y="88"/>
                    <a:pt x="26" y="79"/>
                  </a:cubicBezTo>
                  <a:cubicBezTo>
                    <a:pt x="26" y="29"/>
                    <a:pt x="21" y="5"/>
                    <a:pt x="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4800975" y="5408375"/>
              <a:ext cx="3300" cy="3575"/>
            </a:xfrm>
            <a:custGeom>
              <a:avLst/>
              <a:gdLst/>
              <a:ahLst/>
              <a:cxnLst/>
              <a:rect l="l" t="t" r="r" b="b"/>
              <a:pathLst>
                <a:path w="132" h="143" extrusionOk="0">
                  <a:moveTo>
                    <a:pt x="60" y="1"/>
                  </a:moveTo>
                  <a:cubicBezTo>
                    <a:pt x="43" y="1"/>
                    <a:pt x="26" y="9"/>
                    <a:pt x="8" y="40"/>
                  </a:cubicBezTo>
                  <a:cubicBezTo>
                    <a:pt x="4" y="52"/>
                    <a:pt x="0" y="61"/>
                    <a:pt x="0" y="73"/>
                  </a:cubicBezTo>
                  <a:cubicBezTo>
                    <a:pt x="7" y="128"/>
                    <a:pt x="17" y="140"/>
                    <a:pt x="27" y="140"/>
                  </a:cubicBezTo>
                  <a:cubicBezTo>
                    <a:pt x="29" y="140"/>
                    <a:pt x="31" y="139"/>
                    <a:pt x="33" y="139"/>
                  </a:cubicBezTo>
                  <a:cubicBezTo>
                    <a:pt x="45" y="134"/>
                    <a:pt x="55" y="129"/>
                    <a:pt x="66" y="129"/>
                  </a:cubicBezTo>
                  <a:cubicBezTo>
                    <a:pt x="74" y="129"/>
                    <a:pt x="82" y="132"/>
                    <a:pt x="90" y="139"/>
                  </a:cubicBezTo>
                  <a:cubicBezTo>
                    <a:pt x="95" y="141"/>
                    <a:pt x="99" y="143"/>
                    <a:pt x="102" y="143"/>
                  </a:cubicBezTo>
                  <a:cubicBezTo>
                    <a:pt x="115" y="143"/>
                    <a:pt x="122" y="125"/>
                    <a:pt x="131" y="93"/>
                  </a:cubicBezTo>
                  <a:cubicBezTo>
                    <a:pt x="131" y="36"/>
                    <a:pt x="127" y="15"/>
                    <a:pt x="119" y="11"/>
                  </a:cubicBezTo>
                  <a:cubicBezTo>
                    <a:pt x="100" y="11"/>
                    <a:pt x="80" y="1"/>
                    <a:pt x="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4812750" y="5408625"/>
              <a:ext cx="2500" cy="3475"/>
            </a:xfrm>
            <a:custGeom>
              <a:avLst/>
              <a:gdLst/>
              <a:ahLst/>
              <a:cxnLst/>
              <a:rect l="l" t="t" r="r" b="b"/>
              <a:pathLst>
                <a:path w="100" h="139" extrusionOk="0">
                  <a:moveTo>
                    <a:pt x="24" y="0"/>
                  </a:moveTo>
                  <a:cubicBezTo>
                    <a:pt x="21" y="0"/>
                    <a:pt x="17" y="1"/>
                    <a:pt x="13" y="1"/>
                  </a:cubicBezTo>
                  <a:cubicBezTo>
                    <a:pt x="9" y="1"/>
                    <a:pt x="5" y="26"/>
                    <a:pt x="1" y="38"/>
                  </a:cubicBezTo>
                  <a:cubicBezTo>
                    <a:pt x="9" y="107"/>
                    <a:pt x="17" y="139"/>
                    <a:pt x="28" y="139"/>
                  </a:cubicBezTo>
                  <a:cubicBezTo>
                    <a:pt x="33" y="139"/>
                    <a:pt x="39" y="131"/>
                    <a:pt x="46" y="116"/>
                  </a:cubicBezTo>
                  <a:cubicBezTo>
                    <a:pt x="50" y="113"/>
                    <a:pt x="53" y="103"/>
                    <a:pt x="57" y="103"/>
                  </a:cubicBezTo>
                  <a:cubicBezTo>
                    <a:pt x="57" y="103"/>
                    <a:pt x="58" y="103"/>
                    <a:pt x="58" y="104"/>
                  </a:cubicBezTo>
                  <a:cubicBezTo>
                    <a:pt x="64" y="123"/>
                    <a:pt x="70" y="132"/>
                    <a:pt x="76" y="132"/>
                  </a:cubicBezTo>
                  <a:cubicBezTo>
                    <a:pt x="84" y="132"/>
                    <a:pt x="92" y="116"/>
                    <a:pt x="99" y="88"/>
                  </a:cubicBezTo>
                  <a:cubicBezTo>
                    <a:pt x="99" y="20"/>
                    <a:pt x="99" y="1"/>
                    <a:pt x="93" y="1"/>
                  </a:cubicBezTo>
                  <a:cubicBezTo>
                    <a:pt x="93" y="1"/>
                    <a:pt x="92" y="1"/>
                    <a:pt x="91" y="1"/>
                  </a:cubicBezTo>
                  <a:cubicBezTo>
                    <a:pt x="84" y="3"/>
                    <a:pt x="76" y="4"/>
                    <a:pt x="69" y="4"/>
                  </a:cubicBezTo>
                  <a:cubicBezTo>
                    <a:pt x="54" y="4"/>
                    <a:pt x="39" y="0"/>
                    <a:pt x="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4808975" y="5408125"/>
              <a:ext cx="1650" cy="3650"/>
            </a:xfrm>
            <a:custGeom>
              <a:avLst/>
              <a:gdLst/>
              <a:ahLst/>
              <a:cxnLst/>
              <a:rect l="l" t="t" r="r" b="b"/>
              <a:pathLst>
                <a:path w="66" h="146" extrusionOk="0">
                  <a:moveTo>
                    <a:pt x="52" y="7"/>
                  </a:moveTo>
                  <a:cubicBezTo>
                    <a:pt x="51" y="7"/>
                    <a:pt x="50" y="7"/>
                    <a:pt x="49" y="9"/>
                  </a:cubicBezTo>
                  <a:cubicBezTo>
                    <a:pt x="33" y="21"/>
                    <a:pt x="17" y="1"/>
                    <a:pt x="0" y="79"/>
                  </a:cubicBezTo>
                  <a:cubicBezTo>
                    <a:pt x="8" y="134"/>
                    <a:pt x="18" y="145"/>
                    <a:pt x="28" y="145"/>
                  </a:cubicBezTo>
                  <a:cubicBezTo>
                    <a:pt x="33" y="145"/>
                    <a:pt x="39" y="142"/>
                    <a:pt x="45" y="140"/>
                  </a:cubicBezTo>
                  <a:cubicBezTo>
                    <a:pt x="62" y="140"/>
                    <a:pt x="62" y="112"/>
                    <a:pt x="66" y="54"/>
                  </a:cubicBezTo>
                  <a:cubicBezTo>
                    <a:pt x="62" y="21"/>
                    <a:pt x="56" y="7"/>
                    <a:pt x="52" y="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4806800" y="5408500"/>
              <a:ext cx="1475" cy="3075"/>
            </a:xfrm>
            <a:custGeom>
              <a:avLst/>
              <a:gdLst/>
              <a:ahLst/>
              <a:cxnLst/>
              <a:rect l="l" t="t" r="r" b="b"/>
              <a:pathLst>
                <a:path w="59" h="123" extrusionOk="0">
                  <a:moveTo>
                    <a:pt x="38" y="0"/>
                  </a:moveTo>
                  <a:cubicBezTo>
                    <a:pt x="26" y="0"/>
                    <a:pt x="13" y="10"/>
                    <a:pt x="1" y="60"/>
                  </a:cubicBezTo>
                  <a:cubicBezTo>
                    <a:pt x="13" y="101"/>
                    <a:pt x="24" y="122"/>
                    <a:pt x="34" y="122"/>
                  </a:cubicBezTo>
                  <a:cubicBezTo>
                    <a:pt x="41" y="122"/>
                    <a:pt x="48" y="112"/>
                    <a:pt x="54" y="93"/>
                  </a:cubicBezTo>
                  <a:cubicBezTo>
                    <a:pt x="54" y="76"/>
                    <a:pt x="58" y="60"/>
                    <a:pt x="58" y="39"/>
                  </a:cubicBezTo>
                  <a:cubicBezTo>
                    <a:pt x="58" y="27"/>
                    <a:pt x="54" y="15"/>
                    <a:pt x="50" y="2"/>
                  </a:cubicBezTo>
                  <a:cubicBezTo>
                    <a:pt x="46" y="1"/>
                    <a:pt x="42" y="0"/>
                    <a:pt x="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4804850" y="5408750"/>
              <a:ext cx="1275" cy="3250"/>
            </a:xfrm>
            <a:custGeom>
              <a:avLst/>
              <a:gdLst/>
              <a:ahLst/>
              <a:cxnLst/>
              <a:rect l="l" t="t" r="r" b="b"/>
              <a:pathLst>
                <a:path w="51" h="130" extrusionOk="0">
                  <a:moveTo>
                    <a:pt x="22" y="0"/>
                  </a:moveTo>
                  <a:cubicBezTo>
                    <a:pt x="13" y="0"/>
                    <a:pt x="5" y="13"/>
                    <a:pt x="1" y="78"/>
                  </a:cubicBezTo>
                  <a:cubicBezTo>
                    <a:pt x="9" y="91"/>
                    <a:pt x="13" y="107"/>
                    <a:pt x="22" y="119"/>
                  </a:cubicBezTo>
                  <a:cubicBezTo>
                    <a:pt x="25" y="126"/>
                    <a:pt x="28" y="129"/>
                    <a:pt x="31" y="129"/>
                  </a:cubicBezTo>
                  <a:cubicBezTo>
                    <a:pt x="38" y="129"/>
                    <a:pt x="43" y="108"/>
                    <a:pt x="46" y="78"/>
                  </a:cubicBezTo>
                  <a:cubicBezTo>
                    <a:pt x="50" y="58"/>
                    <a:pt x="50" y="37"/>
                    <a:pt x="46" y="17"/>
                  </a:cubicBezTo>
                  <a:cubicBezTo>
                    <a:pt x="42" y="5"/>
                    <a:pt x="34" y="0"/>
                    <a:pt x="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4811225" y="5408475"/>
              <a:ext cx="1150" cy="3275"/>
            </a:xfrm>
            <a:custGeom>
              <a:avLst/>
              <a:gdLst/>
              <a:ahLst/>
              <a:cxnLst/>
              <a:rect l="l" t="t" r="r" b="b"/>
              <a:pathLst>
                <a:path w="46" h="131" extrusionOk="0">
                  <a:moveTo>
                    <a:pt x="25" y="1"/>
                  </a:moveTo>
                  <a:cubicBezTo>
                    <a:pt x="16" y="1"/>
                    <a:pt x="6" y="10"/>
                    <a:pt x="0" y="61"/>
                  </a:cubicBezTo>
                  <a:cubicBezTo>
                    <a:pt x="9" y="109"/>
                    <a:pt x="16" y="131"/>
                    <a:pt x="24" y="131"/>
                  </a:cubicBezTo>
                  <a:cubicBezTo>
                    <a:pt x="27" y="131"/>
                    <a:pt x="30" y="128"/>
                    <a:pt x="33" y="122"/>
                  </a:cubicBezTo>
                  <a:cubicBezTo>
                    <a:pt x="41" y="98"/>
                    <a:pt x="46" y="73"/>
                    <a:pt x="46" y="48"/>
                  </a:cubicBezTo>
                  <a:cubicBezTo>
                    <a:pt x="46" y="11"/>
                    <a:pt x="37" y="3"/>
                    <a:pt x="33" y="3"/>
                  </a:cubicBezTo>
                  <a:cubicBezTo>
                    <a:pt x="31" y="2"/>
                    <a:pt x="28" y="1"/>
                    <a:pt x="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4817475" y="5408425"/>
              <a:ext cx="950" cy="3050"/>
            </a:xfrm>
            <a:custGeom>
              <a:avLst/>
              <a:gdLst/>
              <a:ahLst/>
              <a:cxnLst/>
              <a:rect l="l" t="t" r="r" b="b"/>
              <a:pathLst>
                <a:path w="38" h="122" extrusionOk="0">
                  <a:moveTo>
                    <a:pt x="18" y="1"/>
                  </a:moveTo>
                  <a:cubicBezTo>
                    <a:pt x="15" y="1"/>
                    <a:pt x="12" y="4"/>
                    <a:pt x="9" y="9"/>
                  </a:cubicBezTo>
                  <a:cubicBezTo>
                    <a:pt x="5" y="26"/>
                    <a:pt x="1" y="46"/>
                    <a:pt x="1" y="63"/>
                  </a:cubicBezTo>
                  <a:cubicBezTo>
                    <a:pt x="1" y="79"/>
                    <a:pt x="5" y="96"/>
                    <a:pt x="9" y="112"/>
                  </a:cubicBezTo>
                  <a:cubicBezTo>
                    <a:pt x="12" y="119"/>
                    <a:pt x="15" y="122"/>
                    <a:pt x="17" y="122"/>
                  </a:cubicBezTo>
                  <a:cubicBezTo>
                    <a:pt x="24" y="122"/>
                    <a:pt x="29" y="98"/>
                    <a:pt x="38" y="50"/>
                  </a:cubicBezTo>
                  <a:cubicBezTo>
                    <a:pt x="32" y="14"/>
                    <a:pt x="25" y="1"/>
                    <a:pt x="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4818600" y="5408550"/>
              <a:ext cx="750" cy="2900"/>
            </a:xfrm>
            <a:custGeom>
              <a:avLst/>
              <a:gdLst/>
              <a:ahLst/>
              <a:cxnLst/>
              <a:rect l="l" t="t" r="r" b="b"/>
              <a:pathLst>
                <a:path w="30" h="116" extrusionOk="0">
                  <a:moveTo>
                    <a:pt x="13" y="0"/>
                  </a:moveTo>
                  <a:cubicBezTo>
                    <a:pt x="9" y="13"/>
                    <a:pt x="5" y="29"/>
                    <a:pt x="5" y="41"/>
                  </a:cubicBezTo>
                  <a:cubicBezTo>
                    <a:pt x="1" y="66"/>
                    <a:pt x="5" y="91"/>
                    <a:pt x="17" y="115"/>
                  </a:cubicBezTo>
                  <a:cubicBezTo>
                    <a:pt x="21" y="115"/>
                    <a:pt x="30" y="82"/>
                    <a:pt x="30" y="49"/>
                  </a:cubicBezTo>
                  <a:cubicBezTo>
                    <a:pt x="30" y="21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4816150" y="5408850"/>
              <a:ext cx="625" cy="1925"/>
            </a:xfrm>
            <a:custGeom>
              <a:avLst/>
              <a:gdLst/>
              <a:ahLst/>
              <a:cxnLst/>
              <a:rect l="l" t="t" r="r" b="b"/>
              <a:pathLst>
                <a:path w="25" h="77" extrusionOk="0">
                  <a:moveTo>
                    <a:pt x="12" y="0"/>
                  </a:moveTo>
                  <a:cubicBezTo>
                    <a:pt x="9" y="0"/>
                    <a:pt x="6" y="11"/>
                    <a:pt x="0" y="33"/>
                  </a:cubicBezTo>
                  <a:cubicBezTo>
                    <a:pt x="5" y="63"/>
                    <a:pt x="7" y="77"/>
                    <a:pt x="10" y="77"/>
                  </a:cubicBezTo>
                  <a:cubicBezTo>
                    <a:pt x="13" y="77"/>
                    <a:pt x="17" y="64"/>
                    <a:pt x="25" y="37"/>
                  </a:cubicBezTo>
                  <a:cubicBezTo>
                    <a:pt x="19" y="12"/>
                    <a:pt x="16" y="0"/>
                    <a:pt x="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4811950" y="5329550"/>
              <a:ext cx="18975" cy="4650"/>
            </a:xfrm>
            <a:custGeom>
              <a:avLst/>
              <a:gdLst/>
              <a:ahLst/>
              <a:cxnLst/>
              <a:rect l="l" t="t" r="r" b="b"/>
              <a:pathLst>
                <a:path w="759" h="186" extrusionOk="0">
                  <a:moveTo>
                    <a:pt x="671" y="0"/>
                  </a:moveTo>
                  <a:cubicBezTo>
                    <a:pt x="662" y="0"/>
                    <a:pt x="653" y="3"/>
                    <a:pt x="644" y="9"/>
                  </a:cubicBezTo>
                  <a:cubicBezTo>
                    <a:pt x="624" y="21"/>
                    <a:pt x="603" y="29"/>
                    <a:pt x="579" y="29"/>
                  </a:cubicBezTo>
                  <a:cubicBezTo>
                    <a:pt x="566" y="34"/>
                    <a:pt x="558" y="42"/>
                    <a:pt x="550" y="46"/>
                  </a:cubicBezTo>
                  <a:lnTo>
                    <a:pt x="476" y="46"/>
                  </a:lnTo>
                  <a:cubicBezTo>
                    <a:pt x="423" y="38"/>
                    <a:pt x="369" y="29"/>
                    <a:pt x="316" y="21"/>
                  </a:cubicBezTo>
                  <a:cubicBezTo>
                    <a:pt x="275" y="13"/>
                    <a:pt x="238" y="1"/>
                    <a:pt x="201" y="1"/>
                  </a:cubicBezTo>
                  <a:cubicBezTo>
                    <a:pt x="189" y="1"/>
                    <a:pt x="177" y="13"/>
                    <a:pt x="160" y="17"/>
                  </a:cubicBezTo>
                  <a:cubicBezTo>
                    <a:pt x="136" y="28"/>
                    <a:pt x="109" y="44"/>
                    <a:pt x="82" y="44"/>
                  </a:cubicBezTo>
                  <a:cubicBezTo>
                    <a:pt x="69" y="44"/>
                    <a:pt x="55" y="40"/>
                    <a:pt x="41" y="29"/>
                  </a:cubicBezTo>
                  <a:cubicBezTo>
                    <a:pt x="38" y="23"/>
                    <a:pt x="31" y="20"/>
                    <a:pt x="24" y="20"/>
                  </a:cubicBezTo>
                  <a:cubicBezTo>
                    <a:pt x="21" y="20"/>
                    <a:pt x="19" y="20"/>
                    <a:pt x="17" y="21"/>
                  </a:cubicBezTo>
                  <a:cubicBezTo>
                    <a:pt x="12" y="21"/>
                    <a:pt x="8" y="34"/>
                    <a:pt x="0" y="46"/>
                  </a:cubicBezTo>
                  <a:cubicBezTo>
                    <a:pt x="0" y="107"/>
                    <a:pt x="8" y="140"/>
                    <a:pt x="17" y="144"/>
                  </a:cubicBezTo>
                  <a:cubicBezTo>
                    <a:pt x="37" y="153"/>
                    <a:pt x="58" y="161"/>
                    <a:pt x="82" y="165"/>
                  </a:cubicBezTo>
                  <a:cubicBezTo>
                    <a:pt x="111" y="161"/>
                    <a:pt x="136" y="157"/>
                    <a:pt x="160" y="144"/>
                  </a:cubicBezTo>
                  <a:cubicBezTo>
                    <a:pt x="168" y="144"/>
                    <a:pt x="177" y="157"/>
                    <a:pt x="181" y="157"/>
                  </a:cubicBezTo>
                  <a:cubicBezTo>
                    <a:pt x="226" y="148"/>
                    <a:pt x="271" y="148"/>
                    <a:pt x="316" y="148"/>
                  </a:cubicBezTo>
                  <a:cubicBezTo>
                    <a:pt x="357" y="161"/>
                    <a:pt x="398" y="165"/>
                    <a:pt x="435" y="173"/>
                  </a:cubicBezTo>
                  <a:cubicBezTo>
                    <a:pt x="476" y="181"/>
                    <a:pt x="513" y="185"/>
                    <a:pt x="554" y="185"/>
                  </a:cubicBezTo>
                  <a:cubicBezTo>
                    <a:pt x="579" y="181"/>
                    <a:pt x="599" y="173"/>
                    <a:pt x="620" y="157"/>
                  </a:cubicBezTo>
                  <a:cubicBezTo>
                    <a:pt x="634" y="152"/>
                    <a:pt x="647" y="140"/>
                    <a:pt x="659" y="140"/>
                  </a:cubicBezTo>
                  <a:cubicBezTo>
                    <a:pt x="668" y="140"/>
                    <a:pt x="677" y="146"/>
                    <a:pt x="685" y="165"/>
                  </a:cubicBezTo>
                  <a:cubicBezTo>
                    <a:pt x="689" y="160"/>
                    <a:pt x="692" y="158"/>
                    <a:pt x="695" y="158"/>
                  </a:cubicBezTo>
                  <a:cubicBezTo>
                    <a:pt x="701" y="158"/>
                    <a:pt x="707" y="166"/>
                    <a:pt x="712" y="166"/>
                  </a:cubicBezTo>
                  <a:cubicBezTo>
                    <a:pt x="717" y="166"/>
                    <a:pt x="722" y="160"/>
                    <a:pt x="726" y="136"/>
                  </a:cubicBezTo>
                  <a:cubicBezTo>
                    <a:pt x="726" y="133"/>
                    <a:pt x="727" y="132"/>
                    <a:pt x="729" y="132"/>
                  </a:cubicBezTo>
                  <a:cubicBezTo>
                    <a:pt x="731" y="132"/>
                    <a:pt x="736" y="136"/>
                    <a:pt x="739" y="136"/>
                  </a:cubicBezTo>
                  <a:cubicBezTo>
                    <a:pt x="739" y="137"/>
                    <a:pt x="740" y="137"/>
                    <a:pt x="740" y="137"/>
                  </a:cubicBezTo>
                  <a:cubicBezTo>
                    <a:pt x="744" y="137"/>
                    <a:pt x="751" y="120"/>
                    <a:pt x="755" y="83"/>
                  </a:cubicBezTo>
                  <a:cubicBezTo>
                    <a:pt x="759" y="49"/>
                    <a:pt x="751" y="26"/>
                    <a:pt x="743" y="26"/>
                  </a:cubicBezTo>
                  <a:cubicBezTo>
                    <a:pt x="742" y="26"/>
                    <a:pt x="740" y="27"/>
                    <a:pt x="739" y="29"/>
                  </a:cubicBezTo>
                  <a:cubicBezTo>
                    <a:pt x="736" y="33"/>
                    <a:pt x="734" y="35"/>
                    <a:pt x="731" y="35"/>
                  </a:cubicBezTo>
                  <a:cubicBezTo>
                    <a:pt x="726" y="35"/>
                    <a:pt x="720" y="27"/>
                    <a:pt x="714" y="21"/>
                  </a:cubicBezTo>
                  <a:cubicBezTo>
                    <a:pt x="701" y="8"/>
                    <a:pt x="686" y="0"/>
                    <a:pt x="6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4801375" y="5329500"/>
              <a:ext cx="10275" cy="4075"/>
            </a:xfrm>
            <a:custGeom>
              <a:avLst/>
              <a:gdLst/>
              <a:ahLst/>
              <a:cxnLst/>
              <a:rect l="l" t="t" r="r" b="b"/>
              <a:pathLst>
                <a:path w="411" h="163" extrusionOk="0">
                  <a:moveTo>
                    <a:pt x="230" y="1"/>
                  </a:moveTo>
                  <a:cubicBezTo>
                    <a:pt x="218" y="1"/>
                    <a:pt x="206" y="5"/>
                    <a:pt x="193" y="19"/>
                  </a:cubicBezTo>
                  <a:cubicBezTo>
                    <a:pt x="186" y="14"/>
                    <a:pt x="179" y="12"/>
                    <a:pt x="172" y="12"/>
                  </a:cubicBezTo>
                  <a:cubicBezTo>
                    <a:pt x="145" y="12"/>
                    <a:pt x="119" y="39"/>
                    <a:pt x="92" y="39"/>
                  </a:cubicBezTo>
                  <a:cubicBezTo>
                    <a:pt x="85" y="39"/>
                    <a:pt x="78" y="37"/>
                    <a:pt x="70" y="31"/>
                  </a:cubicBezTo>
                  <a:cubicBezTo>
                    <a:pt x="66" y="27"/>
                    <a:pt x="62" y="26"/>
                    <a:pt x="57" y="26"/>
                  </a:cubicBezTo>
                  <a:cubicBezTo>
                    <a:pt x="47" y="26"/>
                    <a:pt x="37" y="31"/>
                    <a:pt x="29" y="31"/>
                  </a:cubicBezTo>
                  <a:cubicBezTo>
                    <a:pt x="13" y="31"/>
                    <a:pt x="13" y="52"/>
                    <a:pt x="0" y="85"/>
                  </a:cubicBezTo>
                  <a:cubicBezTo>
                    <a:pt x="10" y="124"/>
                    <a:pt x="17" y="142"/>
                    <a:pt x="26" y="142"/>
                  </a:cubicBezTo>
                  <a:cubicBezTo>
                    <a:pt x="28" y="142"/>
                    <a:pt x="31" y="141"/>
                    <a:pt x="33" y="138"/>
                  </a:cubicBezTo>
                  <a:cubicBezTo>
                    <a:pt x="37" y="135"/>
                    <a:pt x="41" y="134"/>
                    <a:pt x="43" y="134"/>
                  </a:cubicBezTo>
                  <a:cubicBezTo>
                    <a:pt x="49" y="134"/>
                    <a:pt x="52" y="138"/>
                    <a:pt x="58" y="138"/>
                  </a:cubicBezTo>
                  <a:lnTo>
                    <a:pt x="83" y="142"/>
                  </a:lnTo>
                  <a:lnTo>
                    <a:pt x="115" y="150"/>
                  </a:lnTo>
                  <a:cubicBezTo>
                    <a:pt x="115" y="150"/>
                    <a:pt x="117" y="152"/>
                    <a:pt x="120" y="152"/>
                  </a:cubicBezTo>
                  <a:cubicBezTo>
                    <a:pt x="121" y="152"/>
                    <a:pt x="122" y="152"/>
                    <a:pt x="124" y="150"/>
                  </a:cubicBezTo>
                  <a:cubicBezTo>
                    <a:pt x="135" y="139"/>
                    <a:pt x="147" y="135"/>
                    <a:pt x="157" y="135"/>
                  </a:cubicBezTo>
                  <a:cubicBezTo>
                    <a:pt x="173" y="135"/>
                    <a:pt x="187" y="142"/>
                    <a:pt x="202" y="142"/>
                  </a:cubicBezTo>
                  <a:cubicBezTo>
                    <a:pt x="206" y="142"/>
                    <a:pt x="210" y="138"/>
                    <a:pt x="214" y="134"/>
                  </a:cubicBezTo>
                  <a:cubicBezTo>
                    <a:pt x="223" y="125"/>
                    <a:pt x="232" y="118"/>
                    <a:pt x="241" y="118"/>
                  </a:cubicBezTo>
                  <a:cubicBezTo>
                    <a:pt x="248" y="118"/>
                    <a:pt x="256" y="123"/>
                    <a:pt x="263" y="134"/>
                  </a:cubicBezTo>
                  <a:cubicBezTo>
                    <a:pt x="263" y="142"/>
                    <a:pt x="271" y="142"/>
                    <a:pt x="280" y="142"/>
                  </a:cubicBezTo>
                  <a:cubicBezTo>
                    <a:pt x="286" y="139"/>
                    <a:pt x="293" y="136"/>
                    <a:pt x="300" y="136"/>
                  </a:cubicBezTo>
                  <a:cubicBezTo>
                    <a:pt x="309" y="136"/>
                    <a:pt x="319" y="142"/>
                    <a:pt x="329" y="159"/>
                  </a:cubicBezTo>
                  <a:cubicBezTo>
                    <a:pt x="330" y="161"/>
                    <a:pt x="331" y="162"/>
                    <a:pt x="333" y="162"/>
                  </a:cubicBezTo>
                  <a:cubicBezTo>
                    <a:pt x="337" y="162"/>
                    <a:pt x="342" y="156"/>
                    <a:pt x="345" y="150"/>
                  </a:cubicBezTo>
                  <a:cubicBezTo>
                    <a:pt x="349" y="142"/>
                    <a:pt x="353" y="113"/>
                    <a:pt x="362" y="97"/>
                  </a:cubicBezTo>
                  <a:cubicBezTo>
                    <a:pt x="377" y="129"/>
                    <a:pt x="385" y="146"/>
                    <a:pt x="391" y="146"/>
                  </a:cubicBezTo>
                  <a:cubicBezTo>
                    <a:pt x="398" y="146"/>
                    <a:pt x="402" y="122"/>
                    <a:pt x="411" y="68"/>
                  </a:cubicBezTo>
                  <a:cubicBezTo>
                    <a:pt x="411" y="36"/>
                    <a:pt x="407" y="15"/>
                    <a:pt x="403" y="15"/>
                  </a:cubicBezTo>
                  <a:cubicBezTo>
                    <a:pt x="397" y="15"/>
                    <a:pt x="393" y="13"/>
                    <a:pt x="390" y="13"/>
                  </a:cubicBezTo>
                  <a:cubicBezTo>
                    <a:pt x="389" y="13"/>
                    <a:pt x="388" y="14"/>
                    <a:pt x="386" y="15"/>
                  </a:cubicBezTo>
                  <a:cubicBezTo>
                    <a:pt x="376" y="26"/>
                    <a:pt x="366" y="30"/>
                    <a:pt x="355" y="30"/>
                  </a:cubicBezTo>
                  <a:cubicBezTo>
                    <a:pt x="339" y="30"/>
                    <a:pt x="321" y="22"/>
                    <a:pt x="304" y="19"/>
                  </a:cubicBezTo>
                  <a:cubicBezTo>
                    <a:pt x="280" y="19"/>
                    <a:pt x="255" y="1"/>
                    <a:pt x="2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4791625" y="5330075"/>
              <a:ext cx="7825" cy="3275"/>
            </a:xfrm>
            <a:custGeom>
              <a:avLst/>
              <a:gdLst/>
              <a:ahLst/>
              <a:cxnLst/>
              <a:rect l="l" t="t" r="r" b="b"/>
              <a:pathLst>
                <a:path w="313" h="131" extrusionOk="0">
                  <a:moveTo>
                    <a:pt x="230" y="0"/>
                  </a:moveTo>
                  <a:cubicBezTo>
                    <a:pt x="202" y="0"/>
                    <a:pt x="173" y="0"/>
                    <a:pt x="148" y="4"/>
                  </a:cubicBezTo>
                  <a:cubicBezTo>
                    <a:pt x="132" y="4"/>
                    <a:pt x="116" y="21"/>
                    <a:pt x="103" y="25"/>
                  </a:cubicBezTo>
                  <a:cubicBezTo>
                    <a:pt x="95" y="26"/>
                    <a:pt x="86" y="27"/>
                    <a:pt x="78" y="27"/>
                  </a:cubicBezTo>
                  <a:cubicBezTo>
                    <a:pt x="60" y="27"/>
                    <a:pt x="42" y="25"/>
                    <a:pt x="25" y="25"/>
                  </a:cubicBezTo>
                  <a:cubicBezTo>
                    <a:pt x="17" y="25"/>
                    <a:pt x="9" y="25"/>
                    <a:pt x="1" y="54"/>
                  </a:cubicBezTo>
                  <a:cubicBezTo>
                    <a:pt x="13" y="109"/>
                    <a:pt x="24" y="126"/>
                    <a:pt x="36" y="126"/>
                  </a:cubicBezTo>
                  <a:cubicBezTo>
                    <a:pt x="43" y="126"/>
                    <a:pt x="50" y="119"/>
                    <a:pt x="58" y="111"/>
                  </a:cubicBezTo>
                  <a:cubicBezTo>
                    <a:pt x="62" y="107"/>
                    <a:pt x="66" y="104"/>
                    <a:pt x="70" y="104"/>
                  </a:cubicBezTo>
                  <a:cubicBezTo>
                    <a:pt x="75" y="104"/>
                    <a:pt x="79" y="107"/>
                    <a:pt x="83" y="115"/>
                  </a:cubicBezTo>
                  <a:cubicBezTo>
                    <a:pt x="86" y="124"/>
                    <a:pt x="89" y="131"/>
                    <a:pt x="93" y="131"/>
                  </a:cubicBezTo>
                  <a:cubicBezTo>
                    <a:pt x="95" y="131"/>
                    <a:pt x="97" y="130"/>
                    <a:pt x="99" y="127"/>
                  </a:cubicBezTo>
                  <a:cubicBezTo>
                    <a:pt x="106" y="113"/>
                    <a:pt x="114" y="109"/>
                    <a:pt x="121" y="109"/>
                  </a:cubicBezTo>
                  <a:cubicBezTo>
                    <a:pt x="132" y="109"/>
                    <a:pt x="143" y="118"/>
                    <a:pt x="155" y="118"/>
                  </a:cubicBezTo>
                  <a:cubicBezTo>
                    <a:pt x="158" y="118"/>
                    <a:pt x="161" y="117"/>
                    <a:pt x="165" y="115"/>
                  </a:cubicBezTo>
                  <a:cubicBezTo>
                    <a:pt x="172" y="111"/>
                    <a:pt x="179" y="110"/>
                    <a:pt x="186" y="110"/>
                  </a:cubicBezTo>
                  <a:cubicBezTo>
                    <a:pt x="201" y="110"/>
                    <a:pt x="217" y="115"/>
                    <a:pt x="230" y="115"/>
                  </a:cubicBezTo>
                  <a:cubicBezTo>
                    <a:pt x="239" y="115"/>
                    <a:pt x="243" y="111"/>
                    <a:pt x="251" y="107"/>
                  </a:cubicBezTo>
                  <a:lnTo>
                    <a:pt x="288" y="95"/>
                  </a:lnTo>
                  <a:cubicBezTo>
                    <a:pt x="288" y="94"/>
                    <a:pt x="289" y="94"/>
                    <a:pt x="290" y="94"/>
                  </a:cubicBezTo>
                  <a:cubicBezTo>
                    <a:pt x="293" y="94"/>
                    <a:pt x="296" y="97"/>
                    <a:pt x="300" y="97"/>
                  </a:cubicBezTo>
                  <a:cubicBezTo>
                    <a:pt x="305" y="97"/>
                    <a:pt x="310" y="89"/>
                    <a:pt x="313" y="49"/>
                  </a:cubicBezTo>
                  <a:cubicBezTo>
                    <a:pt x="313" y="13"/>
                    <a:pt x="308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4787125" y="5330625"/>
              <a:ext cx="3100" cy="2525"/>
            </a:xfrm>
            <a:custGeom>
              <a:avLst/>
              <a:gdLst/>
              <a:ahLst/>
              <a:cxnLst/>
              <a:rect l="l" t="t" r="r" b="b"/>
              <a:pathLst>
                <a:path w="124" h="101" extrusionOk="0">
                  <a:moveTo>
                    <a:pt x="68" y="1"/>
                  </a:moveTo>
                  <a:cubicBezTo>
                    <a:pt x="50" y="1"/>
                    <a:pt x="33" y="3"/>
                    <a:pt x="17" y="7"/>
                  </a:cubicBezTo>
                  <a:cubicBezTo>
                    <a:pt x="8" y="7"/>
                    <a:pt x="4" y="19"/>
                    <a:pt x="0" y="27"/>
                  </a:cubicBezTo>
                  <a:cubicBezTo>
                    <a:pt x="4" y="81"/>
                    <a:pt x="12" y="97"/>
                    <a:pt x="21" y="97"/>
                  </a:cubicBezTo>
                  <a:cubicBezTo>
                    <a:pt x="27" y="99"/>
                    <a:pt x="33" y="100"/>
                    <a:pt x="40" y="100"/>
                  </a:cubicBezTo>
                  <a:cubicBezTo>
                    <a:pt x="46" y="100"/>
                    <a:pt x="53" y="99"/>
                    <a:pt x="62" y="97"/>
                  </a:cubicBezTo>
                  <a:cubicBezTo>
                    <a:pt x="71" y="94"/>
                    <a:pt x="82" y="83"/>
                    <a:pt x="92" y="83"/>
                  </a:cubicBezTo>
                  <a:cubicBezTo>
                    <a:pt x="96" y="83"/>
                    <a:pt x="99" y="84"/>
                    <a:pt x="103" y="89"/>
                  </a:cubicBezTo>
                  <a:cubicBezTo>
                    <a:pt x="105" y="93"/>
                    <a:pt x="107" y="95"/>
                    <a:pt x="109" y="95"/>
                  </a:cubicBezTo>
                  <a:cubicBezTo>
                    <a:pt x="115" y="95"/>
                    <a:pt x="117" y="63"/>
                    <a:pt x="123" y="7"/>
                  </a:cubicBezTo>
                  <a:cubicBezTo>
                    <a:pt x="105" y="3"/>
                    <a:pt x="86" y="1"/>
                    <a:pt x="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4790500" y="5330650"/>
              <a:ext cx="650" cy="2325"/>
            </a:xfrm>
            <a:custGeom>
              <a:avLst/>
              <a:gdLst/>
              <a:ahLst/>
              <a:cxnLst/>
              <a:rect l="l" t="t" r="r" b="b"/>
              <a:pathLst>
                <a:path w="26" h="93" extrusionOk="0">
                  <a:moveTo>
                    <a:pt x="16" y="1"/>
                  </a:moveTo>
                  <a:cubicBezTo>
                    <a:pt x="15" y="1"/>
                    <a:pt x="14" y="1"/>
                    <a:pt x="13" y="2"/>
                  </a:cubicBezTo>
                  <a:cubicBezTo>
                    <a:pt x="9" y="14"/>
                    <a:pt x="5" y="26"/>
                    <a:pt x="5" y="35"/>
                  </a:cubicBezTo>
                  <a:cubicBezTo>
                    <a:pt x="1" y="59"/>
                    <a:pt x="9" y="92"/>
                    <a:pt x="17" y="92"/>
                  </a:cubicBezTo>
                  <a:cubicBezTo>
                    <a:pt x="21" y="76"/>
                    <a:pt x="25" y="59"/>
                    <a:pt x="25" y="47"/>
                  </a:cubicBezTo>
                  <a:cubicBezTo>
                    <a:pt x="25" y="12"/>
                    <a:pt x="22" y="1"/>
                    <a:pt x="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4800350" y="5330475"/>
              <a:ext cx="650" cy="1750"/>
            </a:xfrm>
            <a:custGeom>
              <a:avLst/>
              <a:gdLst/>
              <a:ahLst/>
              <a:cxnLst/>
              <a:rect l="l" t="t" r="r" b="b"/>
              <a:pathLst>
                <a:path w="26" h="70" extrusionOk="0">
                  <a:moveTo>
                    <a:pt x="17" y="1"/>
                  </a:moveTo>
                  <a:cubicBezTo>
                    <a:pt x="9" y="1"/>
                    <a:pt x="5" y="5"/>
                    <a:pt x="0" y="9"/>
                  </a:cubicBezTo>
                  <a:cubicBezTo>
                    <a:pt x="0" y="21"/>
                    <a:pt x="0" y="33"/>
                    <a:pt x="0" y="46"/>
                  </a:cubicBezTo>
                  <a:cubicBezTo>
                    <a:pt x="5" y="63"/>
                    <a:pt x="9" y="70"/>
                    <a:pt x="13" y="70"/>
                  </a:cubicBezTo>
                  <a:cubicBezTo>
                    <a:pt x="15" y="70"/>
                    <a:pt x="18" y="67"/>
                    <a:pt x="21" y="62"/>
                  </a:cubicBezTo>
                  <a:cubicBezTo>
                    <a:pt x="25" y="46"/>
                    <a:pt x="25" y="29"/>
                    <a:pt x="21" y="9"/>
                  </a:cubicBezTo>
                  <a:cubicBezTo>
                    <a:pt x="21" y="5"/>
                    <a:pt x="17" y="1"/>
                    <a:pt x="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4819525" y="5432750"/>
              <a:ext cx="16125" cy="7200"/>
            </a:xfrm>
            <a:custGeom>
              <a:avLst/>
              <a:gdLst/>
              <a:ahLst/>
              <a:cxnLst/>
              <a:rect l="l" t="t" r="r" b="b"/>
              <a:pathLst>
                <a:path w="645" h="288" extrusionOk="0">
                  <a:moveTo>
                    <a:pt x="633" y="1"/>
                  </a:moveTo>
                  <a:cubicBezTo>
                    <a:pt x="608" y="5"/>
                    <a:pt x="588" y="13"/>
                    <a:pt x="567" y="21"/>
                  </a:cubicBezTo>
                  <a:cubicBezTo>
                    <a:pt x="565" y="22"/>
                    <a:pt x="563" y="22"/>
                    <a:pt x="561" y="22"/>
                  </a:cubicBezTo>
                  <a:cubicBezTo>
                    <a:pt x="553" y="22"/>
                    <a:pt x="542" y="17"/>
                    <a:pt x="538" y="17"/>
                  </a:cubicBezTo>
                  <a:cubicBezTo>
                    <a:pt x="534" y="17"/>
                    <a:pt x="530" y="21"/>
                    <a:pt x="522" y="21"/>
                  </a:cubicBezTo>
                  <a:lnTo>
                    <a:pt x="473" y="21"/>
                  </a:lnTo>
                  <a:cubicBezTo>
                    <a:pt x="460" y="21"/>
                    <a:pt x="448" y="9"/>
                    <a:pt x="440" y="9"/>
                  </a:cubicBezTo>
                  <a:cubicBezTo>
                    <a:pt x="395" y="17"/>
                    <a:pt x="350" y="29"/>
                    <a:pt x="304" y="38"/>
                  </a:cubicBezTo>
                  <a:cubicBezTo>
                    <a:pt x="300" y="38"/>
                    <a:pt x="292" y="33"/>
                    <a:pt x="288" y="33"/>
                  </a:cubicBezTo>
                  <a:cubicBezTo>
                    <a:pt x="280" y="30"/>
                    <a:pt x="272" y="26"/>
                    <a:pt x="263" y="26"/>
                  </a:cubicBezTo>
                  <a:cubicBezTo>
                    <a:pt x="253" y="26"/>
                    <a:pt x="243" y="31"/>
                    <a:pt x="235" y="46"/>
                  </a:cubicBezTo>
                  <a:cubicBezTo>
                    <a:pt x="235" y="50"/>
                    <a:pt x="231" y="50"/>
                    <a:pt x="226" y="50"/>
                  </a:cubicBezTo>
                  <a:cubicBezTo>
                    <a:pt x="194" y="54"/>
                    <a:pt x="157" y="58"/>
                    <a:pt x="124" y="74"/>
                  </a:cubicBezTo>
                  <a:cubicBezTo>
                    <a:pt x="112" y="80"/>
                    <a:pt x="101" y="82"/>
                    <a:pt x="89" y="82"/>
                  </a:cubicBezTo>
                  <a:cubicBezTo>
                    <a:pt x="72" y="82"/>
                    <a:pt x="55" y="78"/>
                    <a:pt x="37" y="78"/>
                  </a:cubicBezTo>
                  <a:cubicBezTo>
                    <a:pt x="33" y="78"/>
                    <a:pt x="29" y="78"/>
                    <a:pt x="25" y="79"/>
                  </a:cubicBezTo>
                  <a:cubicBezTo>
                    <a:pt x="17" y="79"/>
                    <a:pt x="9" y="79"/>
                    <a:pt x="1" y="120"/>
                  </a:cubicBezTo>
                  <a:cubicBezTo>
                    <a:pt x="1" y="148"/>
                    <a:pt x="5" y="177"/>
                    <a:pt x="9" y="206"/>
                  </a:cubicBezTo>
                  <a:cubicBezTo>
                    <a:pt x="9" y="206"/>
                    <a:pt x="13" y="210"/>
                    <a:pt x="13" y="210"/>
                  </a:cubicBezTo>
                  <a:cubicBezTo>
                    <a:pt x="16" y="208"/>
                    <a:pt x="19" y="208"/>
                    <a:pt x="22" y="208"/>
                  </a:cubicBezTo>
                  <a:cubicBezTo>
                    <a:pt x="26" y="208"/>
                    <a:pt x="30" y="209"/>
                    <a:pt x="35" y="209"/>
                  </a:cubicBezTo>
                  <a:cubicBezTo>
                    <a:pt x="44" y="209"/>
                    <a:pt x="53" y="205"/>
                    <a:pt x="62" y="177"/>
                  </a:cubicBezTo>
                  <a:cubicBezTo>
                    <a:pt x="64" y="175"/>
                    <a:pt x="65" y="174"/>
                    <a:pt x="66" y="174"/>
                  </a:cubicBezTo>
                  <a:cubicBezTo>
                    <a:pt x="69" y="174"/>
                    <a:pt x="72" y="179"/>
                    <a:pt x="75" y="185"/>
                  </a:cubicBezTo>
                  <a:cubicBezTo>
                    <a:pt x="86" y="210"/>
                    <a:pt x="97" y="222"/>
                    <a:pt x="108" y="222"/>
                  </a:cubicBezTo>
                  <a:cubicBezTo>
                    <a:pt x="113" y="222"/>
                    <a:pt x="119" y="219"/>
                    <a:pt x="124" y="214"/>
                  </a:cubicBezTo>
                  <a:cubicBezTo>
                    <a:pt x="131" y="207"/>
                    <a:pt x="138" y="204"/>
                    <a:pt x="144" y="204"/>
                  </a:cubicBezTo>
                  <a:cubicBezTo>
                    <a:pt x="153" y="204"/>
                    <a:pt x="162" y="210"/>
                    <a:pt x="169" y="222"/>
                  </a:cubicBezTo>
                  <a:cubicBezTo>
                    <a:pt x="172" y="224"/>
                    <a:pt x="174" y="224"/>
                    <a:pt x="177" y="224"/>
                  </a:cubicBezTo>
                  <a:cubicBezTo>
                    <a:pt x="182" y="224"/>
                    <a:pt x="187" y="222"/>
                    <a:pt x="190" y="222"/>
                  </a:cubicBezTo>
                  <a:cubicBezTo>
                    <a:pt x="196" y="219"/>
                    <a:pt x="200" y="208"/>
                    <a:pt x="206" y="208"/>
                  </a:cubicBezTo>
                  <a:cubicBezTo>
                    <a:pt x="207" y="208"/>
                    <a:pt x="208" y="208"/>
                    <a:pt x="210" y="210"/>
                  </a:cubicBezTo>
                  <a:cubicBezTo>
                    <a:pt x="219" y="220"/>
                    <a:pt x="229" y="224"/>
                    <a:pt x="238" y="224"/>
                  </a:cubicBezTo>
                  <a:cubicBezTo>
                    <a:pt x="258" y="224"/>
                    <a:pt x="277" y="209"/>
                    <a:pt x="297" y="209"/>
                  </a:cubicBezTo>
                  <a:cubicBezTo>
                    <a:pt x="305" y="209"/>
                    <a:pt x="313" y="211"/>
                    <a:pt x="321" y="218"/>
                  </a:cubicBezTo>
                  <a:cubicBezTo>
                    <a:pt x="325" y="221"/>
                    <a:pt x="330" y="222"/>
                    <a:pt x="336" y="222"/>
                  </a:cubicBezTo>
                  <a:cubicBezTo>
                    <a:pt x="341" y="222"/>
                    <a:pt x="347" y="221"/>
                    <a:pt x="353" y="221"/>
                  </a:cubicBezTo>
                  <a:cubicBezTo>
                    <a:pt x="356" y="221"/>
                    <a:pt x="359" y="221"/>
                    <a:pt x="362" y="222"/>
                  </a:cubicBezTo>
                  <a:cubicBezTo>
                    <a:pt x="395" y="226"/>
                    <a:pt x="423" y="234"/>
                    <a:pt x="456" y="243"/>
                  </a:cubicBezTo>
                  <a:cubicBezTo>
                    <a:pt x="469" y="247"/>
                    <a:pt x="481" y="255"/>
                    <a:pt x="485" y="267"/>
                  </a:cubicBezTo>
                  <a:cubicBezTo>
                    <a:pt x="492" y="281"/>
                    <a:pt x="499" y="286"/>
                    <a:pt x="506" y="286"/>
                  </a:cubicBezTo>
                  <a:cubicBezTo>
                    <a:pt x="515" y="286"/>
                    <a:pt x="525" y="278"/>
                    <a:pt x="534" y="276"/>
                  </a:cubicBezTo>
                  <a:cubicBezTo>
                    <a:pt x="546" y="271"/>
                    <a:pt x="560" y="269"/>
                    <a:pt x="573" y="269"/>
                  </a:cubicBezTo>
                  <a:cubicBezTo>
                    <a:pt x="582" y="269"/>
                    <a:pt x="591" y="270"/>
                    <a:pt x="600" y="271"/>
                  </a:cubicBezTo>
                  <a:cubicBezTo>
                    <a:pt x="608" y="271"/>
                    <a:pt x="624" y="288"/>
                    <a:pt x="645" y="288"/>
                  </a:cubicBezTo>
                  <a:lnTo>
                    <a:pt x="645" y="9"/>
                  </a:lnTo>
                  <a:cubicBezTo>
                    <a:pt x="641" y="5"/>
                    <a:pt x="637" y="1"/>
                    <a:pt x="6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4819525" y="5419700"/>
              <a:ext cx="16125" cy="7200"/>
            </a:xfrm>
            <a:custGeom>
              <a:avLst/>
              <a:gdLst/>
              <a:ahLst/>
              <a:cxnLst/>
              <a:rect l="l" t="t" r="r" b="b"/>
              <a:pathLst>
                <a:path w="645" h="288" extrusionOk="0">
                  <a:moveTo>
                    <a:pt x="587" y="0"/>
                  </a:moveTo>
                  <a:cubicBezTo>
                    <a:pt x="585" y="0"/>
                    <a:pt x="582" y="1"/>
                    <a:pt x="579" y="1"/>
                  </a:cubicBezTo>
                  <a:cubicBezTo>
                    <a:pt x="542" y="18"/>
                    <a:pt x="501" y="34"/>
                    <a:pt x="460" y="47"/>
                  </a:cubicBezTo>
                  <a:cubicBezTo>
                    <a:pt x="457" y="47"/>
                    <a:pt x="454" y="48"/>
                    <a:pt x="451" y="48"/>
                  </a:cubicBezTo>
                  <a:cubicBezTo>
                    <a:pt x="439" y="48"/>
                    <a:pt x="428" y="43"/>
                    <a:pt x="415" y="43"/>
                  </a:cubicBezTo>
                  <a:cubicBezTo>
                    <a:pt x="399" y="43"/>
                    <a:pt x="382" y="47"/>
                    <a:pt x="366" y="59"/>
                  </a:cubicBezTo>
                  <a:cubicBezTo>
                    <a:pt x="360" y="61"/>
                    <a:pt x="353" y="62"/>
                    <a:pt x="345" y="62"/>
                  </a:cubicBezTo>
                  <a:cubicBezTo>
                    <a:pt x="337" y="62"/>
                    <a:pt x="329" y="61"/>
                    <a:pt x="321" y="59"/>
                  </a:cubicBezTo>
                  <a:cubicBezTo>
                    <a:pt x="317" y="56"/>
                    <a:pt x="312" y="55"/>
                    <a:pt x="307" y="55"/>
                  </a:cubicBezTo>
                  <a:cubicBezTo>
                    <a:pt x="297" y="55"/>
                    <a:pt x="284" y="60"/>
                    <a:pt x="276" y="63"/>
                  </a:cubicBezTo>
                  <a:cubicBezTo>
                    <a:pt x="270" y="63"/>
                    <a:pt x="263" y="70"/>
                    <a:pt x="257" y="70"/>
                  </a:cubicBezTo>
                  <a:cubicBezTo>
                    <a:pt x="255" y="70"/>
                    <a:pt x="253" y="69"/>
                    <a:pt x="251" y="67"/>
                  </a:cubicBezTo>
                  <a:cubicBezTo>
                    <a:pt x="239" y="61"/>
                    <a:pt x="224" y="58"/>
                    <a:pt x="210" y="58"/>
                  </a:cubicBezTo>
                  <a:cubicBezTo>
                    <a:pt x="195" y="58"/>
                    <a:pt x="179" y="61"/>
                    <a:pt x="165" y="67"/>
                  </a:cubicBezTo>
                  <a:cubicBezTo>
                    <a:pt x="128" y="84"/>
                    <a:pt x="91" y="92"/>
                    <a:pt x="54" y="96"/>
                  </a:cubicBezTo>
                  <a:cubicBezTo>
                    <a:pt x="53" y="96"/>
                    <a:pt x="52" y="97"/>
                    <a:pt x="51" y="97"/>
                  </a:cubicBezTo>
                  <a:cubicBezTo>
                    <a:pt x="44" y="97"/>
                    <a:pt x="37" y="87"/>
                    <a:pt x="29" y="79"/>
                  </a:cubicBezTo>
                  <a:cubicBezTo>
                    <a:pt x="27" y="78"/>
                    <a:pt x="25" y="77"/>
                    <a:pt x="23" y="77"/>
                  </a:cubicBezTo>
                  <a:cubicBezTo>
                    <a:pt x="14" y="77"/>
                    <a:pt x="7" y="94"/>
                    <a:pt x="1" y="141"/>
                  </a:cubicBezTo>
                  <a:cubicBezTo>
                    <a:pt x="5" y="170"/>
                    <a:pt x="9" y="198"/>
                    <a:pt x="13" y="231"/>
                  </a:cubicBezTo>
                  <a:cubicBezTo>
                    <a:pt x="21" y="227"/>
                    <a:pt x="29" y="231"/>
                    <a:pt x="34" y="211"/>
                  </a:cubicBezTo>
                  <a:cubicBezTo>
                    <a:pt x="39" y="197"/>
                    <a:pt x="44" y="193"/>
                    <a:pt x="49" y="193"/>
                  </a:cubicBezTo>
                  <a:cubicBezTo>
                    <a:pt x="54" y="193"/>
                    <a:pt x="58" y="198"/>
                    <a:pt x="62" y="203"/>
                  </a:cubicBezTo>
                  <a:cubicBezTo>
                    <a:pt x="73" y="220"/>
                    <a:pt x="91" y="228"/>
                    <a:pt x="109" y="228"/>
                  </a:cubicBezTo>
                  <a:cubicBezTo>
                    <a:pt x="113" y="228"/>
                    <a:pt x="116" y="228"/>
                    <a:pt x="120" y="227"/>
                  </a:cubicBezTo>
                  <a:cubicBezTo>
                    <a:pt x="136" y="223"/>
                    <a:pt x="153" y="227"/>
                    <a:pt x="165" y="219"/>
                  </a:cubicBezTo>
                  <a:cubicBezTo>
                    <a:pt x="171" y="214"/>
                    <a:pt x="178" y="212"/>
                    <a:pt x="184" y="212"/>
                  </a:cubicBezTo>
                  <a:cubicBezTo>
                    <a:pt x="200" y="212"/>
                    <a:pt x="215" y="227"/>
                    <a:pt x="231" y="227"/>
                  </a:cubicBezTo>
                  <a:cubicBezTo>
                    <a:pt x="256" y="227"/>
                    <a:pt x="282" y="250"/>
                    <a:pt x="308" y="250"/>
                  </a:cubicBezTo>
                  <a:cubicBezTo>
                    <a:pt x="315" y="250"/>
                    <a:pt x="322" y="248"/>
                    <a:pt x="329" y="244"/>
                  </a:cubicBezTo>
                  <a:cubicBezTo>
                    <a:pt x="330" y="243"/>
                    <a:pt x="331" y="243"/>
                    <a:pt x="333" y="243"/>
                  </a:cubicBezTo>
                  <a:cubicBezTo>
                    <a:pt x="341" y="243"/>
                    <a:pt x="351" y="252"/>
                    <a:pt x="358" y="256"/>
                  </a:cubicBezTo>
                  <a:cubicBezTo>
                    <a:pt x="366" y="260"/>
                    <a:pt x="375" y="261"/>
                    <a:pt x="383" y="261"/>
                  </a:cubicBezTo>
                  <a:cubicBezTo>
                    <a:pt x="402" y="261"/>
                    <a:pt x="420" y="253"/>
                    <a:pt x="440" y="248"/>
                  </a:cubicBezTo>
                  <a:cubicBezTo>
                    <a:pt x="446" y="247"/>
                    <a:pt x="452" y="246"/>
                    <a:pt x="458" y="246"/>
                  </a:cubicBezTo>
                  <a:cubicBezTo>
                    <a:pt x="477" y="246"/>
                    <a:pt x="495" y="251"/>
                    <a:pt x="514" y="260"/>
                  </a:cubicBezTo>
                  <a:cubicBezTo>
                    <a:pt x="534" y="264"/>
                    <a:pt x="555" y="268"/>
                    <a:pt x="575" y="268"/>
                  </a:cubicBezTo>
                  <a:cubicBezTo>
                    <a:pt x="596" y="272"/>
                    <a:pt x="620" y="268"/>
                    <a:pt x="637" y="285"/>
                  </a:cubicBezTo>
                  <a:cubicBezTo>
                    <a:pt x="637" y="287"/>
                    <a:pt x="638" y="288"/>
                    <a:pt x="639" y="288"/>
                  </a:cubicBezTo>
                  <a:cubicBezTo>
                    <a:pt x="641" y="288"/>
                    <a:pt x="643" y="287"/>
                    <a:pt x="645" y="285"/>
                  </a:cubicBezTo>
                  <a:lnTo>
                    <a:pt x="645" y="43"/>
                  </a:lnTo>
                  <a:cubicBezTo>
                    <a:pt x="627" y="28"/>
                    <a:pt x="608" y="0"/>
                    <a:pt x="5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4822100" y="5445675"/>
              <a:ext cx="13450" cy="7525"/>
            </a:xfrm>
            <a:custGeom>
              <a:avLst/>
              <a:gdLst/>
              <a:ahLst/>
              <a:cxnLst/>
              <a:rect l="l" t="t" r="r" b="b"/>
              <a:pathLst>
                <a:path w="538" h="301" extrusionOk="0">
                  <a:moveTo>
                    <a:pt x="530" y="1"/>
                  </a:moveTo>
                  <a:cubicBezTo>
                    <a:pt x="514" y="8"/>
                    <a:pt x="499" y="21"/>
                    <a:pt x="483" y="21"/>
                  </a:cubicBezTo>
                  <a:cubicBezTo>
                    <a:pt x="474" y="21"/>
                    <a:pt x="465" y="17"/>
                    <a:pt x="456" y="5"/>
                  </a:cubicBezTo>
                  <a:cubicBezTo>
                    <a:pt x="455" y="4"/>
                    <a:pt x="455" y="4"/>
                    <a:pt x="454" y="4"/>
                  </a:cubicBezTo>
                  <a:cubicBezTo>
                    <a:pt x="449" y="4"/>
                    <a:pt x="443" y="13"/>
                    <a:pt x="439" y="13"/>
                  </a:cubicBezTo>
                  <a:cubicBezTo>
                    <a:pt x="433" y="15"/>
                    <a:pt x="427" y="16"/>
                    <a:pt x="421" y="16"/>
                  </a:cubicBezTo>
                  <a:cubicBezTo>
                    <a:pt x="415" y="16"/>
                    <a:pt x="409" y="15"/>
                    <a:pt x="402" y="13"/>
                  </a:cubicBezTo>
                  <a:cubicBezTo>
                    <a:pt x="397" y="10"/>
                    <a:pt x="390" y="9"/>
                    <a:pt x="384" y="9"/>
                  </a:cubicBezTo>
                  <a:cubicBezTo>
                    <a:pt x="373" y="9"/>
                    <a:pt x="361" y="13"/>
                    <a:pt x="353" y="21"/>
                  </a:cubicBezTo>
                  <a:cubicBezTo>
                    <a:pt x="344" y="26"/>
                    <a:pt x="333" y="28"/>
                    <a:pt x="322" y="28"/>
                  </a:cubicBezTo>
                  <a:cubicBezTo>
                    <a:pt x="314" y="28"/>
                    <a:pt x="307" y="27"/>
                    <a:pt x="300" y="25"/>
                  </a:cubicBezTo>
                  <a:cubicBezTo>
                    <a:pt x="290" y="24"/>
                    <a:pt x="281" y="24"/>
                    <a:pt x="271" y="24"/>
                  </a:cubicBezTo>
                  <a:cubicBezTo>
                    <a:pt x="240" y="24"/>
                    <a:pt x="209" y="29"/>
                    <a:pt x="181" y="42"/>
                  </a:cubicBezTo>
                  <a:cubicBezTo>
                    <a:pt x="140" y="54"/>
                    <a:pt x="95" y="66"/>
                    <a:pt x="50" y="70"/>
                  </a:cubicBezTo>
                  <a:cubicBezTo>
                    <a:pt x="45" y="72"/>
                    <a:pt x="41" y="72"/>
                    <a:pt x="38" y="72"/>
                  </a:cubicBezTo>
                  <a:cubicBezTo>
                    <a:pt x="34" y="72"/>
                    <a:pt x="31" y="72"/>
                    <a:pt x="29" y="74"/>
                  </a:cubicBezTo>
                  <a:cubicBezTo>
                    <a:pt x="17" y="83"/>
                    <a:pt x="9" y="95"/>
                    <a:pt x="0" y="107"/>
                  </a:cubicBezTo>
                  <a:lnTo>
                    <a:pt x="0" y="136"/>
                  </a:lnTo>
                  <a:cubicBezTo>
                    <a:pt x="0" y="152"/>
                    <a:pt x="4" y="169"/>
                    <a:pt x="9" y="185"/>
                  </a:cubicBezTo>
                  <a:cubicBezTo>
                    <a:pt x="21" y="198"/>
                    <a:pt x="37" y="202"/>
                    <a:pt x="50" y="206"/>
                  </a:cubicBezTo>
                  <a:cubicBezTo>
                    <a:pt x="58" y="204"/>
                    <a:pt x="66" y="202"/>
                    <a:pt x="74" y="202"/>
                  </a:cubicBezTo>
                  <a:cubicBezTo>
                    <a:pt x="81" y="202"/>
                    <a:pt x="89" y="204"/>
                    <a:pt x="95" y="210"/>
                  </a:cubicBezTo>
                  <a:cubicBezTo>
                    <a:pt x="103" y="219"/>
                    <a:pt x="111" y="224"/>
                    <a:pt x="118" y="224"/>
                  </a:cubicBezTo>
                  <a:cubicBezTo>
                    <a:pt x="124" y="224"/>
                    <a:pt x="130" y="220"/>
                    <a:pt x="136" y="210"/>
                  </a:cubicBezTo>
                  <a:cubicBezTo>
                    <a:pt x="141" y="205"/>
                    <a:pt x="144" y="203"/>
                    <a:pt x="147" y="203"/>
                  </a:cubicBezTo>
                  <a:cubicBezTo>
                    <a:pt x="149" y="203"/>
                    <a:pt x="150" y="204"/>
                    <a:pt x="152" y="206"/>
                  </a:cubicBezTo>
                  <a:cubicBezTo>
                    <a:pt x="170" y="220"/>
                    <a:pt x="188" y="224"/>
                    <a:pt x="205" y="224"/>
                  </a:cubicBezTo>
                  <a:cubicBezTo>
                    <a:pt x="227" y="224"/>
                    <a:pt x="248" y="218"/>
                    <a:pt x="271" y="218"/>
                  </a:cubicBezTo>
                  <a:cubicBezTo>
                    <a:pt x="304" y="226"/>
                    <a:pt x="333" y="234"/>
                    <a:pt x="361" y="247"/>
                  </a:cubicBezTo>
                  <a:cubicBezTo>
                    <a:pt x="390" y="255"/>
                    <a:pt x="419" y="259"/>
                    <a:pt x="448" y="263"/>
                  </a:cubicBezTo>
                  <a:cubicBezTo>
                    <a:pt x="451" y="263"/>
                    <a:pt x="454" y="263"/>
                    <a:pt x="457" y="263"/>
                  </a:cubicBezTo>
                  <a:cubicBezTo>
                    <a:pt x="462" y="263"/>
                    <a:pt x="467" y="264"/>
                    <a:pt x="472" y="271"/>
                  </a:cubicBezTo>
                  <a:cubicBezTo>
                    <a:pt x="487" y="283"/>
                    <a:pt x="512" y="301"/>
                    <a:pt x="532" y="301"/>
                  </a:cubicBezTo>
                  <a:cubicBezTo>
                    <a:pt x="534" y="301"/>
                    <a:pt x="536" y="301"/>
                    <a:pt x="538" y="300"/>
                  </a:cubicBezTo>
                  <a:lnTo>
                    <a:pt x="538" y="9"/>
                  </a:lnTo>
                  <a:cubicBezTo>
                    <a:pt x="538" y="5"/>
                    <a:pt x="534" y="5"/>
                    <a:pt x="5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4829075" y="5354725"/>
              <a:ext cx="6475" cy="6325"/>
            </a:xfrm>
            <a:custGeom>
              <a:avLst/>
              <a:gdLst/>
              <a:ahLst/>
              <a:cxnLst/>
              <a:rect l="l" t="t" r="r" b="b"/>
              <a:pathLst>
                <a:path w="259" h="253" extrusionOk="0">
                  <a:moveTo>
                    <a:pt x="183" y="1"/>
                  </a:moveTo>
                  <a:cubicBezTo>
                    <a:pt x="161" y="1"/>
                    <a:pt x="139" y="20"/>
                    <a:pt x="119" y="40"/>
                  </a:cubicBezTo>
                  <a:cubicBezTo>
                    <a:pt x="119" y="41"/>
                    <a:pt x="118" y="41"/>
                    <a:pt x="116" y="41"/>
                  </a:cubicBezTo>
                  <a:cubicBezTo>
                    <a:pt x="112" y="41"/>
                    <a:pt x="106" y="36"/>
                    <a:pt x="103" y="36"/>
                  </a:cubicBezTo>
                  <a:cubicBezTo>
                    <a:pt x="99" y="32"/>
                    <a:pt x="91" y="32"/>
                    <a:pt x="87" y="32"/>
                  </a:cubicBezTo>
                  <a:cubicBezTo>
                    <a:pt x="66" y="36"/>
                    <a:pt x="45" y="40"/>
                    <a:pt x="25" y="44"/>
                  </a:cubicBezTo>
                  <a:cubicBezTo>
                    <a:pt x="17" y="48"/>
                    <a:pt x="9" y="48"/>
                    <a:pt x="0" y="52"/>
                  </a:cubicBezTo>
                  <a:cubicBezTo>
                    <a:pt x="0" y="89"/>
                    <a:pt x="0" y="122"/>
                    <a:pt x="4" y="130"/>
                  </a:cubicBezTo>
                  <a:cubicBezTo>
                    <a:pt x="9" y="151"/>
                    <a:pt x="17" y="180"/>
                    <a:pt x="25" y="180"/>
                  </a:cubicBezTo>
                  <a:cubicBezTo>
                    <a:pt x="29" y="178"/>
                    <a:pt x="34" y="177"/>
                    <a:pt x="38" y="177"/>
                  </a:cubicBezTo>
                  <a:cubicBezTo>
                    <a:pt x="53" y="177"/>
                    <a:pt x="66" y="187"/>
                    <a:pt x="78" y="200"/>
                  </a:cubicBezTo>
                  <a:cubicBezTo>
                    <a:pt x="78" y="200"/>
                    <a:pt x="81" y="205"/>
                    <a:pt x="84" y="205"/>
                  </a:cubicBezTo>
                  <a:cubicBezTo>
                    <a:pt x="85" y="205"/>
                    <a:pt x="86" y="205"/>
                    <a:pt x="87" y="204"/>
                  </a:cubicBezTo>
                  <a:cubicBezTo>
                    <a:pt x="91" y="199"/>
                    <a:pt x="95" y="197"/>
                    <a:pt x="100" y="197"/>
                  </a:cubicBezTo>
                  <a:cubicBezTo>
                    <a:pt x="116" y="197"/>
                    <a:pt x="133" y="226"/>
                    <a:pt x="152" y="229"/>
                  </a:cubicBezTo>
                  <a:cubicBezTo>
                    <a:pt x="164" y="233"/>
                    <a:pt x="177" y="233"/>
                    <a:pt x="185" y="233"/>
                  </a:cubicBezTo>
                  <a:cubicBezTo>
                    <a:pt x="186" y="234"/>
                    <a:pt x="188" y="234"/>
                    <a:pt x="190" y="234"/>
                  </a:cubicBezTo>
                  <a:cubicBezTo>
                    <a:pt x="192" y="234"/>
                    <a:pt x="195" y="233"/>
                    <a:pt x="198" y="233"/>
                  </a:cubicBezTo>
                  <a:cubicBezTo>
                    <a:pt x="203" y="233"/>
                    <a:pt x="209" y="236"/>
                    <a:pt x="214" y="249"/>
                  </a:cubicBezTo>
                  <a:cubicBezTo>
                    <a:pt x="217" y="252"/>
                    <a:pt x="220" y="252"/>
                    <a:pt x="223" y="252"/>
                  </a:cubicBezTo>
                  <a:cubicBezTo>
                    <a:pt x="234" y="252"/>
                    <a:pt x="245" y="240"/>
                    <a:pt x="254" y="240"/>
                  </a:cubicBezTo>
                  <a:cubicBezTo>
                    <a:pt x="256" y="240"/>
                    <a:pt x="257" y="240"/>
                    <a:pt x="259" y="241"/>
                  </a:cubicBezTo>
                  <a:lnTo>
                    <a:pt x="259" y="7"/>
                  </a:lnTo>
                  <a:cubicBezTo>
                    <a:pt x="247" y="11"/>
                    <a:pt x="230" y="11"/>
                    <a:pt x="218" y="15"/>
                  </a:cubicBezTo>
                  <a:lnTo>
                    <a:pt x="214" y="15"/>
                  </a:lnTo>
                  <a:cubicBezTo>
                    <a:pt x="203" y="5"/>
                    <a:pt x="193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4820050" y="5406925"/>
              <a:ext cx="15600" cy="6700"/>
            </a:xfrm>
            <a:custGeom>
              <a:avLst/>
              <a:gdLst/>
              <a:ahLst/>
              <a:cxnLst/>
              <a:rect l="l" t="t" r="r" b="b"/>
              <a:pathLst>
                <a:path w="624" h="268" extrusionOk="0">
                  <a:moveTo>
                    <a:pt x="594" y="1"/>
                  </a:moveTo>
                  <a:cubicBezTo>
                    <a:pt x="578" y="1"/>
                    <a:pt x="563" y="6"/>
                    <a:pt x="550" y="16"/>
                  </a:cubicBezTo>
                  <a:cubicBezTo>
                    <a:pt x="538" y="24"/>
                    <a:pt x="525" y="25"/>
                    <a:pt x="513" y="25"/>
                  </a:cubicBezTo>
                  <a:cubicBezTo>
                    <a:pt x="509" y="25"/>
                    <a:pt x="505" y="25"/>
                    <a:pt x="501" y="25"/>
                  </a:cubicBezTo>
                  <a:cubicBezTo>
                    <a:pt x="493" y="25"/>
                    <a:pt x="484" y="26"/>
                    <a:pt x="476" y="28"/>
                  </a:cubicBezTo>
                  <a:cubicBezTo>
                    <a:pt x="448" y="37"/>
                    <a:pt x="423" y="45"/>
                    <a:pt x="398" y="57"/>
                  </a:cubicBezTo>
                  <a:cubicBezTo>
                    <a:pt x="374" y="69"/>
                    <a:pt x="349" y="61"/>
                    <a:pt x="320" y="73"/>
                  </a:cubicBezTo>
                  <a:lnTo>
                    <a:pt x="304" y="73"/>
                  </a:lnTo>
                  <a:cubicBezTo>
                    <a:pt x="287" y="57"/>
                    <a:pt x="269" y="51"/>
                    <a:pt x="251" y="51"/>
                  </a:cubicBezTo>
                  <a:cubicBezTo>
                    <a:pt x="220" y="51"/>
                    <a:pt x="189" y="66"/>
                    <a:pt x="160" y="66"/>
                  </a:cubicBezTo>
                  <a:cubicBezTo>
                    <a:pt x="156" y="66"/>
                    <a:pt x="152" y="66"/>
                    <a:pt x="148" y="65"/>
                  </a:cubicBezTo>
                  <a:cubicBezTo>
                    <a:pt x="145" y="66"/>
                    <a:pt x="141" y="67"/>
                    <a:pt x="138" y="67"/>
                  </a:cubicBezTo>
                  <a:cubicBezTo>
                    <a:pt x="129" y="67"/>
                    <a:pt x="121" y="63"/>
                    <a:pt x="115" y="57"/>
                  </a:cubicBezTo>
                  <a:cubicBezTo>
                    <a:pt x="95" y="43"/>
                    <a:pt x="72" y="35"/>
                    <a:pt x="48" y="35"/>
                  </a:cubicBezTo>
                  <a:cubicBezTo>
                    <a:pt x="43" y="35"/>
                    <a:pt x="38" y="36"/>
                    <a:pt x="33" y="37"/>
                  </a:cubicBezTo>
                  <a:cubicBezTo>
                    <a:pt x="25" y="37"/>
                    <a:pt x="8" y="37"/>
                    <a:pt x="0" y="110"/>
                  </a:cubicBezTo>
                  <a:cubicBezTo>
                    <a:pt x="8" y="176"/>
                    <a:pt x="21" y="192"/>
                    <a:pt x="33" y="192"/>
                  </a:cubicBezTo>
                  <a:cubicBezTo>
                    <a:pt x="40" y="192"/>
                    <a:pt x="51" y="205"/>
                    <a:pt x="59" y="205"/>
                  </a:cubicBezTo>
                  <a:cubicBezTo>
                    <a:pt x="60" y="205"/>
                    <a:pt x="61" y="205"/>
                    <a:pt x="62" y="205"/>
                  </a:cubicBezTo>
                  <a:cubicBezTo>
                    <a:pt x="70" y="202"/>
                    <a:pt x="78" y="201"/>
                    <a:pt x="86" y="201"/>
                  </a:cubicBezTo>
                  <a:cubicBezTo>
                    <a:pt x="103" y="201"/>
                    <a:pt x="120" y="207"/>
                    <a:pt x="132" y="221"/>
                  </a:cubicBezTo>
                  <a:cubicBezTo>
                    <a:pt x="138" y="207"/>
                    <a:pt x="144" y="202"/>
                    <a:pt x="150" y="202"/>
                  </a:cubicBezTo>
                  <a:cubicBezTo>
                    <a:pt x="160" y="202"/>
                    <a:pt x="168" y="214"/>
                    <a:pt x="173" y="221"/>
                  </a:cubicBezTo>
                  <a:cubicBezTo>
                    <a:pt x="181" y="229"/>
                    <a:pt x="193" y="225"/>
                    <a:pt x="201" y="229"/>
                  </a:cubicBezTo>
                  <a:cubicBezTo>
                    <a:pt x="210" y="242"/>
                    <a:pt x="226" y="250"/>
                    <a:pt x="238" y="258"/>
                  </a:cubicBezTo>
                  <a:cubicBezTo>
                    <a:pt x="247" y="262"/>
                    <a:pt x="257" y="265"/>
                    <a:pt x="266" y="265"/>
                  </a:cubicBezTo>
                  <a:cubicBezTo>
                    <a:pt x="277" y="265"/>
                    <a:pt x="288" y="260"/>
                    <a:pt x="300" y="242"/>
                  </a:cubicBezTo>
                  <a:cubicBezTo>
                    <a:pt x="304" y="238"/>
                    <a:pt x="308" y="229"/>
                    <a:pt x="308" y="229"/>
                  </a:cubicBezTo>
                  <a:cubicBezTo>
                    <a:pt x="314" y="240"/>
                    <a:pt x="321" y="243"/>
                    <a:pt x="327" y="243"/>
                  </a:cubicBezTo>
                  <a:cubicBezTo>
                    <a:pt x="340" y="243"/>
                    <a:pt x="353" y="229"/>
                    <a:pt x="366" y="229"/>
                  </a:cubicBezTo>
                  <a:cubicBezTo>
                    <a:pt x="367" y="229"/>
                    <a:pt x="368" y="229"/>
                    <a:pt x="370" y="229"/>
                  </a:cubicBezTo>
                  <a:cubicBezTo>
                    <a:pt x="390" y="233"/>
                    <a:pt x="406" y="246"/>
                    <a:pt x="423" y="258"/>
                  </a:cubicBezTo>
                  <a:cubicBezTo>
                    <a:pt x="432" y="265"/>
                    <a:pt x="441" y="267"/>
                    <a:pt x="450" y="267"/>
                  </a:cubicBezTo>
                  <a:cubicBezTo>
                    <a:pt x="469" y="267"/>
                    <a:pt x="487" y="257"/>
                    <a:pt x="506" y="257"/>
                  </a:cubicBezTo>
                  <a:cubicBezTo>
                    <a:pt x="510" y="257"/>
                    <a:pt x="513" y="257"/>
                    <a:pt x="517" y="258"/>
                  </a:cubicBezTo>
                  <a:cubicBezTo>
                    <a:pt x="518" y="258"/>
                    <a:pt x="519" y="258"/>
                    <a:pt x="520" y="258"/>
                  </a:cubicBezTo>
                  <a:cubicBezTo>
                    <a:pt x="539" y="258"/>
                    <a:pt x="557" y="222"/>
                    <a:pt x="576" y="222"/>
                  </a:cubicBezTo>
                  <a:cubicBezTo>
                    <a:pt x="583" y="222"/>
                    <a:pt x="591" y="228"/>
                    <a:pt x="599" y="246"/>
                  </a:cubicBezTo>
                  <a:cubicBezTo>
                    <a:pt x="603" y="254"/>
                    <a:pt x="612" y="262"/>
                    <a:pt x="624" y="262"/>
                  </a:cubicBezTo>
                  <a:lnTo>
                    <a:pt x="624" y="8"/>
                  </a:lnTo>
                  <a:cubicBezTo>
                    <a:pt x="614" y="3"/>
                    <a:pt x="604" y="1"/>
                    <a:pt x="5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4816650" y="5393650"/>
              <a:ext cx="18900" cy="7125"/>
            </a:xfrm>
            <a:custGeom>
              <a:avLst/>
              <a:gdLst/>
              <a:ahLst/>
              <a:cxnLst/>
              <a:rect l="l" t="t" r="r" b="b"/>
              <a:pathLst>
                <a:path w="756" h="285" extrusionOk="0">
                  <a:moveTo>
                    <a:pt x="725" y="0"/>
                  </a:moveTo>
                  <a:cubicBezTo>
                    <a:pt x="695" y="0"/>
                    <a:pt x="666" y="21"/>
                    <a:pt x="637" y="46"/>
                  </a:cubicBezTo>
                  <a:cubicBezTo>
                    <a:pt x="616" y="59"/>
                    <a:pt x="596" y="67"/>
                    <a:pt x="571" y="71"/>
                  </a:cubicBezTo>
                  <a:cubicBezTo>
                    <a:pt x="563" y="71"/>
                    <a:pt x="559" y="75"/>
                    <a:pt x="551" y="75"/>
                  </a:cubicBezTo>
                  <a:cubicBezTo>
                    <a:pt x="542" y="78"/>
                    <a:pt x="531" y="81"/>
                    <a:pt x="520" y="81"/>
                  </a:cubicBezTo>
                  <a:cubicBezTo>
                    <a:pt x="515" y="81"/>
                    <a:pt x="510" y="80"/>
                    <a:pt x="506" y="79"/>
                  </a:cubicBezTo>
                  <a:cubicBezTo>
                    <a:pt x="479" y="76"/>
                    <a:pt x="455" y="73"/>
                    <a:pt x="432" y="73"/>
                  </a:cubicBezTo>
                  <a:cubicBezTo>
                    <a:pt x="422" y="73"/>
                    <a:pt x="413" y="74"/>
                    <a:pt x="403" y="75"/>
                  </a:cubicBezTo>
                  <a:cubicBezTo>
                    <a:pt x="370" y="75"/>
                    <a:pt x="333" y="67"/>
                    <a:pt x="300" y="67"/>
                  </a:cubicBezTo>
                  <a:cubicBezTo>
                    <a:pt x="288" y="67"/>
                    <a:pt x="272" y="71"/>
                    <a:pt x="259" y="75"/>
                  </a:cubicBezTo>
                  <a:cubicBezTo>
                    <a:pt x="239" y="78"/>
                    <a:pt x="218" y="91"/>
                    <a:pt x="198" y="91"/>
                  </a:cubicBezTo>
                  <a:cubicBezTo>
                    <a:pt x="190" y="91"/>
                    <a:pt x="181" y="89"/>
                    <a:pt x="173" y="83"/>
                  </a:cubicBezTo>
                  <a:cubicBezTo>
                    <a:pt x="154" y="68"/>
                    <a:pt x="134" y="64"/>
                    <a:pt x="113" y="64"/>
                  </a:cubicBezTo>
                  <a:cubicBezTo>
                    <a:pt x="94" y="64"/>
                    <a:pt x="73" y="67"/>
                    <a:pt x="52" y="67"/>
                  </a:cubicBezTo>
                  <a:cubicBezTo>
                    <a:pt x="47" y="67"/>
                    <a:pt x="43" y="67"/>
                    <a:pt x="38" y="67"/>
                  </a:cubicBezTo>
                  <a:cubicBezTo>
                    <a:pt x="25" y="67"/>
                    <a:pt x="13" y="79"/>
                    <a:pt x="1" y="137"/>
                  </a:cubicBezTo>
                  <a:cubicBezTo>
                    <a:pt x="9" y="179"/>
                    <a:pt x="18" y="196"/>
                    <a:pt x="26" y="196"/>
                  </a:cubicBezTo>
                  <a:cubicBezTo>
                    <a:pt x="30" y="196"/>
                    <a:pt x="34" y="192"/>
                    <a:pt x="38" y="186"/>
                  </a:cubicBezTo>
                  <a:cubicBezTo>
                    <a:pt x="44" y="180"/>
                    <a:pt x="49" y="178"/>
                    <a:pt x="54" y="178"/>
                  </a:cubicBezTo>
                  <a:cubicBezTo>
                    <a:pt x="63" y="178"/>
                    <a:pt x="71" y="185"/>
                    <a:pt x="79" y="190"/>
                  </a:cubicBezTo>
                  <a:cubicBezTo>
                    <a:pt x="91" y="198"/>
                    <a:pt x="103" y="202"/>
                    <a:pt x="116" y="206"/>
                  </a:cubicBezTo>
                  <a:cubicBezTo>
                    <a:pt x="128" y="211"/>
                    <a:pt x="140" y="218"/>
                    <a:pt x="152" y="218"/>
                  </a:cubicBezTo>
                  <a:cubicBezTo>
                    <a:pt x="161" y="218"/>
                    <a:pt x="169" y="215"/>
                    <a:pt x="177" y="206"/>
                  </a:cubicBezTo>
                  <a:cubicBezTo>
                    <a:pt x="178" y="205"/>
                    <a:pt x="179" y="205"/>
                    <a:pt x="180" y="205"/>
                  </a:cubicBezTo>
                  <a:cubicBezTo>
                    <a:pt x="182" y="205"/>
                    <a:pt x="183" y="209"/>
                    <a:pt x="186" y="215"/>
                  </a:cubicBezTo>
                  <a:cubicBezTo>
                    <a:pt x="190" y="227"/>
                    <a:pt x="194" y="231"/>
                    <a:pt x="198" y="231"/>
                  </a:cubicBezTo>
                  <a:cubicBezTo>
                    <a:pt x="203" y="231"/>
                    <a:pt x="208" y="227"/>
                    <a:pt x="214" y="223"/>
                  </a:cubicBezTo>
                  <a:cubicBezTo>
                    <a:pt x="227" y="211"/>
                    <a:pt x="239" y="215"/>
                    <a:pt x="247" y="211"/>
                  </a:cubicBezTo>
                  <a:cubicBezTo>
                    <a:pt x="253" y="208"/>
                    <a:pt x="257" y="208"/>
                    <a:pt x="262" y="208"/>
                  </a:cubicBezTo>
                  <a:cubicBezTo>
                    <a:pt x="267" y="208"/>
                    <a:pt x="272" y="208"/>
                    <a:pt x="280" y="206"/>
                  </a:cubicBezTo>
                  <a:cubicBezTo>
                    <a:pt x="285" y="205"/>
                    <a:pt x="289" y="204"/>
                    <a:pt x="294" y="204"/>
                  </a:cubicBezTo>
                  <a:cubicBezTo>
                    <a:pt x="305" y="204"/>
                    <a:pt x="316" y="209"/>
                    <a:pt x="325" y="227"/>
                  </a:cubicBezTo>
                  <a:cubicBezTo>
                    <a:pt x="333" y="243"/>
                    <a:pt x="346" y="252"/>
                    <a:pt x="362" y="252"/>
                  </a:cubicBezTo>
                  <a:cubicBezTo>
                    <a:pt x="387" y="256"/>
                    <a:pt x="411" y="256"/>
                    <a:pt x="436" y="260"/>
                  </a:cubicBezTo>
                  <a:cubicBezTo>
                    <a:pt x="485" y="268"/>
                    <a:pt x="534" y="280"/>
                    <a:pt x="584" y="284"/>
                  </a:cubicBezTo>
                  <a:cubicBezTo>
                    <a:pt x="608" y="280"/>
                    <a:pt x="637" y="276"/>
                    <a:pt x="661" y="268"/>
                  </a:cubicBezTo>
                  <a:cubicBezTo>
                    <a:pt x="670" y="266"/>
                    <a:pt x="678" y="265"/>
                    <a:pt x="686" y="265"/>
                  </a:cubicBezTo>
                  <a:cubicBezTo>
                    <a:pt x="694" y="265"/>
                    <a:pt x="703" y="266"/>
                    <a:pt x="711" y="268"/>
                  </a:cubicBezTo>
                  <a:cubicBezTo>
                    <a:pt x="717" y="271"/>
                    <a:pt x="721" y="283"/>
                    <a:pt x="729" y="283"/>
                  </a:cubicBezTo>
                  <a:cubicBezTo>
                    <a:pt x="731" y="283"/>
                    <a:pt x="733" y="282"/>
                    <a:pt x="735" y="280"/>
                  </a:cubicBezTo>
                  <a:cubicBezTo>
                    <a:pt x="739" y="276"/>
                    <a:pt x="748" y="276"/>
                    <a:pt x="756" y="276"/>
                  </a:cubicBezTo>
                  <a:lnTo>
                    <a:pt x="756" y="9"/>
                  </a:lnTo>
                  <a:lnTo>
                    <a:pt x="752" y="5"/>
                  </a:lnTo>
                  <a:cubicBezTo>
                    <a:pt x="743" y="2"/>
                    <a:pt x="734" y="0"/>
                    <a:pt x="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4818500" y="5380750"/>
              <a:ext cx="17050" cy="6800"/>
            </a:xfrm>
            <a:custGeom>
              <a:avLst/>
              <a:gdLst/>
              <a:ahLst/>
              <a:cxnLst/>
              <a:rect l="l" t="t" r="r" b="b"/>
              <a:pathLst>
                <a:path w="682" h="272" extrusionOk="0">
                  <a:moveTo>
                    <a:pt x="682" y="0"/>
                  </a:moveTo>
                  <a:cubicBezTo>
                    <a:pt x="675" y="2"/>
                    <a:pt x="669" y="3"/>
                    <a:pt x="662" y="3"/>
                  </a:cubicBezTo>
                  <a:cubicBezTo>
                    <a:pt x="650" y="3"/>
                    <a:pt x="637" y="1"/>
                    <a:pt x="625" y="1"/>
                  </a:cubicBezTo>
                  <a:cubicBezTo>
                    <a:pt x="613" y="1"/>
                    <a:pt x="602" y="2"/>
                    <a:pt x="592" y="8"/>
                  </a:cubicBezTo>
                  <a:cubicBezTo>
                    <a:pt x="575" y="13"/>
                    <a:pt x="563" y="21"/>
                    <a:pt x="555" y="33"/>
                  </a:cubicBezTo>
                  <a:cubicBezTo>
                    <a:pt x="545" y="43"/>
                    <a:pt x="532" y="51"/>
                    <a:pt x="516" y="51"/>
                  </a:cubicBezTo>
                  <a:cubicBezTo>
                    <a:pt x="513" y="51"/>
                    <a:pt x="509" y="50"/>
                    <a:pt x="505" y="49"/>
                  </a:cubicBezTo>
                  <a:cubicBezTo>
                    <a:pt x="491" y="47"/>
                    <a:pt x="474" y="44"/>
                    <a:pt x="457" y="44"/>
                  </a:cubicBezTo>
                  <a:cubicBezTo>
                    <a:pt x="450" y="44"/>
                    <a:pt x="443" y="44"/>
                    <a:pt x="436" y="45"/>
                  </a:cubicBezTo>
                  <a:cubicBezTo>
                    <a:pt x="386" y="49"/>
                    <a:pt x="341" y="49"/>
                    <a:pt x="296" y="49"/>
                  </a:cubicBezTo>
                  <a:lnTo>
                    <a:pt x="235" y="49"/>
                  </a:lnTo>
                  <a:cubicBezTo>
                    <a:pt x="234" y="49"/>
                    <a:pt x="233" y="48"/>
                    <a:pt x="233" y="48"/>
                  </a:cubicBezTo>
                  <a:cubicBezTo>
                    <a:pt x="226" y="48"/>
                    <a:pt x="220" y="89"/>
                    <a:pt x="212" y="89"/>
                  </a:cubicBezTo>
                  <a:cubicBezTo>
                    <a:pt x="210" y="89"/>
                    <a:pt x="208" y="87"/>
                    <a:pt x="206" y="82"/>
                  </a:cubicBezTo>
                  <a:cubicBezTo>
                    <a:pt x="202" y="68"/>
                    <a:pt x="189" y="57"/>
                    <a:pt x="175" y="57"/>
                  </a:cubicBezTo>
                  <a:cubicBezTo>
                    <a:pt x="173" y="57"/>
                    <a:pt x="171" y="57"/>
                    <a:pt x="169" y="58"/>
                  </a:cubicBezTo>
                  <a:cubicBezTo>
                    <a:pt x="124" y="54"/>
                    <a:pt x="79" y="54"/>
                    <a:pt x="29" y="54"/>
                  </a:cubicBezTo>
                  <a:cubicBezTo>
                    <a:pt x="21" y="54"/>
                    <a:pt x="13" y="62"/>
                    <a:pt x="5" y="78"/>
                  </a:cubicBezTo>
                  <a:cubicBezTo>
                    <a:pt x="5" y="91"/>
                    <a:pt x="1" y="107"/>
                    <a:pt x="1" y="123"/>
                  </a:cubicBezTo>
                  <a:cubicBezTo>
                    <a:pt x="1" y="140"/>
                    <a:pt x="1" y="156"/>
                    <a:pt x="5" y="173"/>
                  </a:cubicBezTo>
                  <a:cubicBezTo>
                    <a:pt x="9" y="185"/>
                    <a:pt x="13" y="189"/>
                    <a:pt x="17" y="189"/>
                  </a:cubicBezTo>
                  <a:cubicBezTo>
                    <a:pt x="21" y="191"/>
                    <a:pt x="25" y="192"/>
                    <a:pt x="29" y="192"/>
                  </a:cubicBezTo>
                  <a:cubicBezTo>
                    <a:pt x="33" y="192"/>
                    <a:pt x="36" y="191"/>
                    <a:pt x="38" y="189"/>
                  </a:cubicBezTo>
                  <a:cubicBezTo>
                    <a:pt x="46" y="183"/>
                    <a:pt x="56" y="180"/>
                    <a:pt x="65" y="180"/>
                  </a:cubicBezTo>
                  <a:cubicBezTo>
                    <a:pt x="75" y="180"/>
                    <a:pt x="83" y="183"/>
                    <a:pt x="87" y="189"/>
                  </a:cubicBezTo>
                  <a:cubicBezTo>
                    <a:pt x="88" y="190"/>
                    <a:pt x="90" y="191"/>
                    <a:pt x="91" y="191"/>
                  </a:cubicBezTo>
                  <a:cubicBezTo>
                    <a:pt x="96" y="191"/>
                    <a:pt x="100" y="187"/>
                    <a:pt x="105" y="187"/>
                  </a:cubicBezTo>
                  <a:cubicBezTo>
                    <a:pt x="108" y="187"/>
                    <a:pt x="112" y="188"/>
                    <a:pt x="116" y="193"/>
                  </a:cubicBezTo>
                  <a:cubicBezTo>
                    <a:pt x="125" y="200"/>
                    <a:pt x="133" y="209"/>
                    <a:pt x="140" y="209"/>
                  </a:cubicBezTo>
                  <a:cubicBezTo>
                    <a:pt x="146" y="209"/>
                    <a:pt x="151" y="203"/>
                    <a:pt x="157" y="185"/>
                  </a:cubicBezTo>
                  <a:cubicBezTo>
                    <a:pt x="158" y="183"/>
                    <a:pt x="159" y="182"/>
                    <a:pt x="159" y="182"/>
                  </a:cubicBezTo>
                  <a:cubicBezTo>
                    <a:pt x="162" y="182"/>
                    <a:pt x="164" y="188"/>
                    <a:pt x="173" y="197"/>
                  </a:cubicBezTo>
                  <a:cubicBezTo>
                    <a:pt x="177" y="201"/>
                    <a:pt x="181" y="204"/>
                    <a:pt x="185" y="204"/>
                  </a:cubicBezTo>
                  <a:cubicBezTo>
                    <a:pt x="193" y="204"/>
                    <a:pt x="200" y="192"/>
                    <a:pt x="206" y="156"/>
                  </a:cubicBezTo>
                  <a:cubicBezTo>
                    <a:pt x="218" y="201"/>
                    <a:pt x="231" y="205"/>
                    <a:pt x="247" y="205"/>
                  </a:cubicBezTo>
                  <a:cubicBezTo>
                    <a:pt x="267" y="205"/>
                    <a:pt x="288" y="210"/>
                    <a:pt x="308" y="214"/>
                  </a:cubicBezTo>
                  <a:cubicBezTo>
                    <a:pt x="333" y="218"/>
                    <a:pt x="358" y="218"/>
                    <a:pt x="378" y="218"/>
                  </a:cubicBezTo>
                  <a:cubicBezTo>
                    <a:pt x="383" y="218"/>
                    <a:pt x="387" y="217"/>
                    <a:pt x="390" y="217"/>
                  </a:cubicBezTo>
                  <a:cubicBezTo>
                    <a:pt x="395" y="217"/>
                    <a:pt x="400" y="219"/>
                    <a:pt x="407" y="226"/>
                  </a:cubicBezTo>
                  <a:cubicBezTo>
                    <a:pt x="412" y="233"/>
                    <a:pt x="418" y="237"/>
                    <a:pt x="424" y="237"/>
                  </a:cubicBezTo>
                  <a:cubicBezTo>
                    <a:pt x="428" y="237"/>
                    <a:pt x="432" y="235"/>
                    <a:pt x="436" y="230"/>
                  </a:cubicBezTo>
                  <a:cubicBezTo>
                    <a:pt x="437" y="228"/>
                    <a:pt x="440" y="227"/>
                    <a:pt x="442" y="227"/>
                  </a:cubicBezTo>
                  <a:cubicBezTo>
                    <a:pt x="445" y="227"/>
                    <a:pt x="448" y="229"/>
                    <a:pt x="448" y="234"/>
                  </a:cubicBezTo>
                  <a:cubicBezTo>
                    <a:pt x="458" y="258"/>
                    <a:pt x="466" y="265"/>
                    <a:pt x="474" y="265"/>
                  </a:cubicBezTo>
                  <a:cubicBezTo>
                    <a:pt x="479" y="265"/>
                    <a:pt x="484" y="262"/>
                    <a:pt x="489" y="259"/>
                  </a:cubicBezTo>
                  <a:cubicBezTo>
                    <a:pt x="514" y="255"/>
                    <a:pt x="538" y="246"/>
                    <a:pt x="555" y="238"/>
                  </a:cubicBezTo>
                  <a:cubicBezTo>
                    <a:pt x="575" y="234"/>
                    <a:pt x="596" y="218"/>
                    <a:pt x="608" y="214"/>
                  </a:cubicBezTo>
                  <a:cubicBezTo>
                    <a:pt x="620" y="214"/>
                    <a:pt x="633" y="222"/>
                    <a:pt x="645" y="246"/>
                  </a:cubicBezTo>
                  <a:cubicBezTo>
                    <a:pt x="649" y="263"/>
                    <a:pt x="665" y="271"/>
                    <a:pt x="682" y="271"/>
                  </a:cubicBezTo>
                  <a:lnTo>
                    <a:pt x="6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4831025" y="5328825"/>
              <a:ext cx="4625" cy="6200"/>
            </a:xfrm>
            <a:custGeom>
              <a:avLst/>
              <a:gdLst/>
              <a:ahLst/>
              <a:cxnLst/>
              <a:rect l="l" t="t" r="r" b="b"/>
              <a:pathLst>
                <a:path w="185" h="248" extrusionOk="0">
                  <a:moveTo>
                    <a:pt x="181" y="1"/>
                  </a:moveTo>
                  <a:cubicBezTo>
                    <a:pt x="177" y="1"/>
                    <a:pt x="169" y="5"/>
                    <a:pt x="169" y="5"/>
                  </a:cubicBezTo>
                  <a:lnTo>
                    <a:pt x="91" y="5"/>
                  </a:lnTo>
                  <a:cubicBezTo>
                    <a:pt x="86" y="5"/>
                    <a:pt x="82" y="17"/>
                    <a:pt x="78" y="17"/>
                  </a:cubicBezTo>
                  <a:lnTo>
                    <a:pt x="25" y="42"/>
                  </a:lnTo>
                  <a:lnTo>
                    <a:pt x="21" y="42"/>
                  </a:lnTo>
                  <a:cubicBezTo>
                    <a:pt x="4" y="63"/>
                    <a:pt x="0" y="87"/>
                    <a:pt x="4" y="112"/>
                  </a:cubicBezTo>
                  <a:cubicBezTo>
                    <a:pt x="4" y="157"/>
                    <a:pt x="11" y="199"/>
                    <a:pt x="22" y="199"/>
                  </a:cubicBezTo>
                  <a:cubicBezTo>
                    <a:pt x="23" y="199"/>
                    <a:pt x="24" y="199"/>
                    <a:pt x="25" y="198"/>
                  </a:cubicBezTo>
                  <a:cubicBezTo>
                    <a:pt x="29" y="194"/>
                    <a:pt x="32" y="193"/>
                    <a:pt x="36" y="193"/>
                  </a:cubicBezTo>
                  <a:cubicBezTo>
                    <a:pt x="46" y="193"/>
                    <a:pt x="56" y="207"/>
                    <a:pt x="70" y="207"/>
                  </a:cubicBezTo>
                  <a:cubicBezTo>
                    <a:pt x="71" y="207"/>
                    <a:pt x="73" y="206"/>
                    <a:pt x="74" y="206"/>
                  </a:cubicBezTo>
                  <a:cubicBezTo>
                    <a:pt x="76" y="205"/>
                    <a:pt x="79" y="205"/>
                    <a:pt x="81" y="205"/>
                  </a:cubicBezTo>
                  <a:cubicBezTo>
                    <a:pt x="98" y="205"/>
                    <a:pt x="113" y="232"/>
                    <a:pt x="132" y="243"/>
                  </a:cubicBezTo>
                  <a:cubicBezTo>
                    <a:pt x="132" y="243"/>
                    <a:pt x="133" y="243"/>
                    <a:pt x="134" y="243"/>
                  </a:cubicBezTo>
                  <a:cubicBezTo>
                    <a:pt x="142" y="243"/>
                    <a:pt x="151" y="229"/>
                    <a:pt x="159" y="229"/>
                  </a:cubicBezTo>
                  <a:cubicBezTo>
                    <a:pt x="163" y="229"/>
                    <a:pt x="166" y="233"/>
                    <a:pt x="169" y="243"/>
                  </a:cubicBezTo>
                  <a:cubicBezTo>
                    <a:pt x="173" y="247"/>
                    <a:pt x="177" y="247"/>
                    <a:pt x="185" y="247"/>
                  </a:cubicBezTo>
                  <a:lnTo>
                    <a:pt x="1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4813675" y="5458725"/>
              <a:ext cx="21875" cy="7700"/>
            </a:xfrm>
            <a:custGeom>
              <a:avLst/>
              <a:gdLst/>
              <a:ahLst/>
              <a:cxnLst/>
              <a:rect l="l" t="t" r="r" b="b"/>
              <a:pathLst>
                <a:path w="875" h="308" extrusionOk="0">
                  <a:moveTo>
                    <a:pt x="867" y="1"/>
                  </a:moveTo>
                  <a:cubicBezTo>
                    <a:pt x="864" y="1"/>
                    <a:pt x="861" y="2"/>
                    <a:pt x="858" y="4"/>
                  </a:cubicBezTo>
                  <a:cubicBezTo>
                    <a:pt x="842" y="16"/>
                    <a:pt x="830" y="37"/>
                    <a:pt x="813" y="37"/>
                  </a:cubicBezTo>
                  <a:cubicBezTo>
                    <a:pt x="805" y="36"/>
                    <a:pt x="796" y="35"/>
                    <a:pt x="787" y="35"/>
                  </a:cubicBezTo>
                  <a:cubicBezTo>
                    <a:pt x="763" y="35"/>
                    <a:pt x="740" y="39"/>
                    <a:pt x="719" y="45"/>
                  </a:cubicBezTo>
                  <a:cubicBezTo>
                    <a:pt x="707" y="45"/>
                    <a:pt x="698" y="49"/>
                    <a:pt x="690" y="57"/>
                  </a:cubicBezTo>
                  <a:cubicBezTo>
                    <a:pt x="672" y="72"/>
                    <a:pt x="654" y="77"/>
                    <a:pt x="636" y="77"/>
                  </a:cubicBezTo>
                  <a:cubicBezTo>
                    <a:pt x="605" y="77"/>
                    <a:pt x="575" y="62"/>
                    <a:pt x="547" y="57"/>
                  </a:cubicBezTo>
                  <a:cubicBezTo>
                    <a:pt x="522" y="54"/>
                    <a:pt x="497" y="39"/>
                    <a:pt x="472" y="39"/>
                  </a:cubicBezTo>
                  <a:cubicBezTo>
                    <a:pt x="464" y="39"/>
                    <a:pt x="456" y="41"/>
                    <a:pt x="448" y="45"/>
                  </a:cubicBezTo>
                  <a:cubicBezTo>
                    <a:pt x="443" y="48"/>
                    <a:pt x="439" y="50"/>
                    <a:pt x="434" y="50"/>
                  </a:cubicBezTo>
                  <a:cubicBezTo>
                    <a:pt x="427" y="50"/>
                    <a:pt x="419" y="47"/>
                    <a:pt x="409" y="47"/>
                  </a:cubicBezTo>
                  <a:cubicBezTo>
                    <a:pt x="405" y="47"/>
                    <a:pt x="400" y="47"/>
                    <a:pt x="395" y="49"/>
                  </a:cubicBezTo>
                  <a:cubicBezTo>
                    <a:pt x="374" y="57"/>
                    <a:pt x="346" y="78"/>
                    <a:pt x="321" y="86"/>
                  </a:cubicBezTo>
                  <a:cubicBezTo>
                    <a:pt x="304" y="89"/>
                    <a:pt x="284" y="92"/>
                    <a:pt x="265" y="92"/>
                  </a:cubicBezTo>
                  <a:cubicBezTo>
                    <a:pt x="258" y="92"/>
                    <a:pt x="250" y="91"/>
                    <a:pt x="243" y="90"/>
                  </a:cubicBezTo>
                  <a:cubicBezTo>
                    <a:pt x="227" y="90"/>
                    <a:pt x="202" y="78"/>
                    <a:pt x="186" y="78"/>
                  </a:cubicBezTo>
                  <a:cubicBezTo>
                    <a:pt x="173" y="78"/>
                    <a:pt x="161" y="90"/>
                    <a:pt x="144" y="90"/>
                  </a:cubicBezTo>
                  <a:lnTo>
                    <a:pt x="34" y="90"/>
                  </a:lnTo>
                  <a:cubicBezTo>
                    <a:pt x="31" y="90"/>
                    <a:pt x="28" y="89"/>
                    <a:pt x="25" y="89"/>
                  </a:cubicBezTo>
                  <a:cubicBezTo>
                    <a:pt x="18" y="89"/>
                    <a:pt x="9" y="95"/>
                    <a:pt x="1" y="131"/>
                  </a:cubicBezTo>
                  <a:cubicBezTo>
                    <a:pt x="9" y="184"/>
                    <a:pt x="21" y="205"/>
                    <a:pt x="30" y="205"/>
                  </a:cubicBezTo>
                  <a:cubicBezTo>
                    <a:pt x="35" y="205"/>
                    <a:pt x="41" y="207"/>
                    <a:pt x="46" y="207"/>
                  </a:cubicBezTo>
                  <a:cubicBezTo>
                    <a:pt x="49" y="207"/>
                    <a:pt x="51" y="206"/>
                    <a:pt x="54" y="205"/>
                  </a:cubicBezTo>
                  <a:cubicBezTo>
                    <a:pt x="64" y="201"/>
                    <a:pt x="74" y="199"/>
                    <a:pt x="84" y="199"/>
                  </a:cubicBezTo>
                  <a:cubicBezTo>
                    <a:pt x="113" y="199"/>
                    <a:pt x="141" y="214"/>
                    <a:pt x="169" y="217"/>
                  </a:cubicBezTo>
                  <a:cubicBezTo>
                    <a:pt x="206" y="221"/>
                    <a:pt x="247" y="225"/>
                    <a:pt x="288" y="225"/>
                  </a:cubicBezTo>
                  <a:cubicBezTo>
                    <a:pt x="317" y="225"/>
                    <a:pt x="350" y="217"/>
                    <a:pt x="382" y="205"/>
                  </a:cubicBezTo>
                  <a:cubicBezTo>
                    <a:pt x="410" y="193"/>
                    <a:pt x="439" y="185"/>
                    <a:pt x="470" y="185"/>
                  </a:cubicBezTo>
                  <a:cubicBezTo>
                    <a:pt x="482" y="185"/>
                    <a:pt x="493" y="186"/>
                    <a:pt x="506" y="188"/>
                  </a:cubicBezTo>
                  <a:cubicBezTo>
                    <a:pt x="510" y="193"/>
                    <a:pt x="518" y="197"/>
                    <a:pt x="526" y="205"/>
                  </a:cubicBezTo>
                  <a:cubicBezTo>
                    <a:pt x="534" y="213"/>
                    <a:pt x="543" y="230"/>
                    <a:pt x="555" y="230"/>
                  </a:cubicBezTo>
                  <a:cubicBezTo>
                    <a:pt x="579" y="230"/>
                    <a:pt x="608" y="230"/>
                    <a:pt x="637" y="238"/>
                  </a:cubicBezTo>
                  <a:cubicBezTo>
                    <a:pt x="649" y="242"/>
                    <a:pt x="666" y="234"/>
                    <a:pt x="678" y="250"/>
                  </a:cubicBezTo>
                  <a:cubicBezTo>
                    <a:pt x="684" y="257"/>
                    <a:pt x="691" y="261"/>
                    <a:pt x="698" y="261"/>
                  </a:cubicBezTo>
                  <a:cubicBezTo>
                    <a:pt x="703" y="261"/>
                    <a:pt x="709" y="258"/>
                    <a:pt x="715" y="250"/>
                  </a:cubicBezTo>
                  <a:cubicBezTo>
                    <a:pt x="717" y="245"/>
                    <a:pt x="718" y="243"/>
                    <a:pt x="720" y="243"/>
                  </a:cubicBezTo>
                  <a:cubicBezTo>
                    <a:pt x="723" y="243"/>
                    <a:pt x="727" y="246"/>
                    <a:pt x="731" y="246"/>
                  </a:cubicBezTo>
                  <a:lnTo>
                    <a:pt x="768" y="246"/>
                  </a:lnTo>
                  <a:cubicBezTo>
                    <a:pt x="771" y="245"/>
                    <a:pt x="775" y="245"/>
                    <a:pt x="778" y="245"/>
                  </a:cubicBezTo>
                  <a:cubicBezTo>
                    <a:pt x="804" y="245"/>
                    <a:pt x="834" y="260"/>
                    <a:pt x="863" y="307"/>
                  </a:cubicBezTo>
                  <a:cubicBezTo>
                    <a:pt x="867" y="307"/>
                    <a:pt x="871" y="303"/>
                    <a:pt x="875" y="299"/>
                  </a:cubicBezTo>
                  <a:lnTo>
                    <a:pt x="875" y="4"/>
                  </a:lnTo>
                  <a:cubicBezTo>
                    <a:pt x="873" y="2"/>
                    <a:pt x="870" y="1"/>
                    <a:pt x="8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4824350" y="5341500"/>
              <a:ext cx="11200" cy="6850"/>
            </a:xfrm>
            <a:custGeom>
              <a:avLst/>
              <a:gdLst/>
              <a:ahLst/>
              <a:cxnLst/>
              <a:rect l="l" t="t" r="r" b="b"/>
              <a:pathLst>
                <a:path w="448" h="274" extrusionOk="0">
                  <a:moveTo>
                    <a:pt x="421" y="0"/>
                  </a:moveTo>
                  <a:cubicBezTo>
                    <a:pt x="410" y="0"/>
                    <a:pt x="398" y="8"/>
                    <a:pt x="385" y="8"/>
                  </a:cubicBezTo>
                  <a:cubicBezTo>
                    <a:pt x="383" y="8"/>
                    <a:pt x="380" y="7"/>
                    <a:pt x="378" y="7"/>
                  </a:cubicBezTo>
                  <a:cubicBezTo>
                    <a:pt x="375" y="6"/>
                    <a:pt x="373" y="5"/>
                    <a:pt x="370" y="5"/>
                  </a:cubicBezTo>
                  <a:cubicBezTo>
                    <a:pt x="358" y="5"/>
                    <a:pt x="346" y="16"/>
                    <a:pt x="333" y="16"/>
                  </a:cubicBezTo>
                  <a:cubicBezTo>
                    <a:pt x="332" y="16"/>
                    <a:pt x="330" y="15"/>
                    <a:pt x="329" y="15"/>
                  </a:cubicBezTo>
                  <a:cubicBezTo>
                    <a:pt x="325" y="14"/>
                    <a:pt x="322" y="14"/>
                    <a:pt x="318" y="14"/>
                  </a:cubicBezTo>
                  <a:cubicBezTo>
                    <a:pt x="294" y="14"/>
                    <a:pt x="272" y="36"/>
                    <a:pt x="247" y="36"/>
                  </a:cubicBezTo>
                  <a:cubicBezTo>
                    <a:pt x="239" y="36"/>
                    <a:pt x="226" y="27"/>
                    <a:pt x="214" y="27"/>
                  </a:cubicBezTo>
                  <a:cubicBezTo>
                    <a:pt x="185" y="36"/>
                    <a:pt x="157" y="52"/>
                    <a:pt x="140" y="81"/>
                  </a:cubicBezTo>
                  <a:cubicBezTo>
                    <a:pt x="139" y="82"/>
                    <a:pt x="138" y="82"/>
                    <a:pt x="137" y="82"/>
                  </a:cubicBezTo>
                  <a:cubicBezTo>
                    <a:pt x="133" y="82"/>
                    <a:pt x="127" y="77"/>
                    <a:pt x="124" y="77"/>
                  </a:cubicBezTo>
                  <a:cubicBezTo>
                    <a:pt x="103" y="60"/>
                    <a:pt x="74" y="48"/>
                    <a:pt x="50" y="40"/>
                  </a:cubicBezTo>
                  <a:cubicBezTo>
                    <a:pt x="49" y="39"/>
                    <a:pt x="48" y="39"/>
                    <a:pt x="47" y="39"/>
                  </a:cubicBezTo>
                  <a:cubicBezTo>
                    <a:pt x="35" y="39"/>
                    <a:pt x="20" y="60"/>
                    <a:pt x="13" y="60"/>
                  </a:cubicBezTo>
                  <a:cubicBezTo>
                    <a:pt x="13" y="60"/>
                    <a:pt x="12" y="60"/>
                    <a:pt x="12" y="60"/>
                  </a:cubicBezTo>
                  <a:cubicBezTo>
                    <a:pt x="4" y="60"/>
                    <a:pt x="1" y="99"/>
                    <a:pt x="1" y="126"/>
                  </a:cubicBezTo>
                  <a:cubicBezTo>
                    <a:pt x="1" y="163"/>
                    <a:pt x="7" y="180"/>
                    <a:pt x="15" y="180"/>
                  </a:cubicBezTo>
                  <a:cubicBezTo>
                    <a:pt x="15" y="180"/>
                    <a:pt x="16" y="180"/>
                    <a:pt x="17" y="179"/>
                  </a:cubicBezTo>
                  <a:cubicBezTo>
                    <a:pt x="29" y="173"/>
                    <a:pt x="41" y="169"/>
                    <a:pt x="53" y="169"/>
                  </a:cubicBezTo>
                  <a:cubicBezTo>
                    <a:pt x="71" y="169"/>
                    <a:pt x="88" y="177"/>
                    <a:pt x="103" y="192"/>
                  </a:cubicBezTo>
                  <a:cubicBezTo>
                    <a:pt x="105" y="193"/>
                    <a:pt x="108" y="194"/>
                    <a:pt x="110" y="194"/>
                  </a:cubicBezTo>
                  <a:cubicBezTo>
                    <a:pt x="117" y="194"/>
                    <a:pt x="123" y="190"/>
                    <a:pt x="130" y="190"/>
                  </a:cubicBezTo>
                  <a:cubicBezTo>
                    <a:pt x="135" y="190"/>
                    <a:pt x="140" y="192"/>
                    <a:pt x="144" y="200"/>
                  </a:cubicBezTo>
                  <a:cubicBezTo>
                    <a:pt x="149" y="207"/>
                    <a:pt x="154" y="210"/>
                    <a:pt x="159" y="210"/>
                  </a:cubicBezTo>
                  <a:cubicBezTo>
                    <a:pt x="170" y="210"/>
                    <a:pt x="181" y="194"/>
                    <a:pt x="189" y="192"/>
                  </a:cubicBezTo>
                  <a:cubicBezTo>
                    <a:pt x="202" y="183"/>
                    <a:pt x="210" y="179"/>
                    <a:pt x="222" y="179"/>
                  </a:cubicBezTo>
                  <a:cubicBezTo>
                    <a:pt x="263" y="179"/>
                    <a:pt x="300" y="187"/>
                    <a:pt x="341" y="204"/>
                  </a:cubicBezTo>
                  <a:cubicBezTo>
                    <a:pt x="349" y="208"/>
                    <a:pt x="362" y="237"/>
                    <a:pt x="374" y="245"/>
                  </a:cubicBezTo>
                  <a:cubicBezTo>
                    <a:pt x="382" y="253"/>
                    <a:pt x="390" y="249"/>
                    <a:pt x="403" y="261"/>
                  </a:cubicBezTo>
                  <a:cubicBezTo>
                    <a:pt x="405" y="263"/>
                    <a:pt x="407" y="264"/>
                    <a:pt x="409" y="264"/>
                  </a:cubicBezTo>
                  <a:cubicBezTo>
                    <a:pt x="416" y="264"/>
                    <a:pt x="425" y="253"/>
                    <a:pt x="433" y="253"/>
                  </a:cubicBezTo>
                  <a:cubicBezTo>
                    <a:pt x="437" y="253"/>
                    <a:pt x="441" y="255"/>
                    <a:pt x="444" y="261"/>
                  </a:cubicBezTo>
                  <a:cubicBezTo>
                    <a:pt x="444" y="265"/>
                    <a:pt x="448" y="270"/>
                    <a:pt x="448" y="274"/>
                  </a:cubicBezTo>
                  <a:lnTo>
                    <a:pt x="448" y="7"/>
                  </a:lnTo>
                  <a:cubicBezTo>
                    <a:pt x="447" y="8"/>
                    <a:pt x="446" y="8"/>
                    <a:pt x="445" y="8"/>
                  </a:cubicBezTo>
                  <a:cubicBezTo>
                    <a:pt x="441" y="8"/>
                    <a:pt x="435" y="3"/>
                    <a:pt x="431" y="3"/>
                  </a:cubicBezTo>
                  <a:cubicBezTo>
                    <a:pt x="428" y="1"/>
                    <a:pt x="425" y="0"/>
                    <a:pt x="4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4821800" y="5368025"/>
              <a:ext cx="13750" cy="6275"/>
            </a:xfrm>
            <a:custGeom>
              <a:avLst/>
              <a:gdLst/>
              <a:ahLst/>
              <a:cxnLst/>
              <a:rect l="l" t="t" r="r" b="b"/>
              <a:pathLst>
                <a:path w="550" h="251" extrusionOk="0">
                  <a:moveTo>
                    <a:pt x="550" y="0"/>
                  </a:moveTo>
                  <a:cubicBezTo>
                    <a:pt x="547" y="2"/>
                    <a:pt x="544" y="3"/>
                    <a:pt x="541" y="3"/>
                  </a:cubicBezTo>
                  <a:cubicBezTo>
                    <a:pt x="536" y="3"/>
                    <a:pt x="531" y="1"/>
                    <a:pt x="526" y="1"/>
                  </a:cubicBezTo>
                  <a:cubicBezTo>
                    <a:pt x="520" y="1"/>
                    <a:pt x="515" y="3"/>
                    <a:pt x="509" y="9"/>
                  </a:cubicBezTo>
                  <a:cubicBezTo>
                    <a:pt x="505" y="13"/>
                    <a:pt x="502" y="15"/>
                    <a:pt x="498" y="15"/>
                  </a:cubicBezTo>
                  <a:cubicBezTo>
                    <a:pt x="489" y="15"/>
                    <a:pt x="481" y="5"/>
                    <a:pt x="472" y="5"/>
                  </a:cubicBezTo>
                  <a:cubicBezTo>
                    <a:pt x="467" y="3"/>
                    <a:pt x="462" y="2"/>
                    <a:pt x="457" y="2"/>
                  </a:cubicBezTo>
                  <a:cubicBezTo>
                    <a:pt x="450" y="2"/>
                    <a:pt x="444" y="4"/>
                    <a:pt x="439" y="9"/>
                  </a:cubicBezTo>
                  <a:cubicBezTo>
                    <a:pt x="413" y="25"/>
                    <a:pt x="390" y="41"/>
                    <a:pt x="365" y="41"/>
                  </a:cubicBezTo>
                  <a:cubicBezTo>
                    <a:pt x="358" y="41"/>
                    <a:pt x="352" y="40"/>
                    <a:pt x="345" y="37"/>
                  </a:cubicBezTo>
                  <a:cubicBezTo>
                    <a:pt x="341" y="37"/>
                    <a:pt x="336" y="41"/>
                    <a:pt x="336" y="46"/>
                  </a:cubicBezTo>
                  <a:cubicBezTo>
                    <a:pt x="330" y="52"/>
                    <a:pt x="324" y="54"/>
                    <a:pt x="318" y="54"/>
                  </a:cubicBezTo>
                  <a:cubicBezTo>
                    <a:pt x="308" y="54"/>
                    <a:pt x="299" y="48"/>
                    <a:pt x="291" y="46"/>
                  </a:cubicBezTo>
                  <a:cubicBezTo>
                    <a:pt x="280" y="42"/>
                    <a:pt x="269" y="41"/>
                    <a:pt x="259" y="41"/>
                  </a:cubicBezTo>
                  <a:cubicBezTo>
                    <a:pt x="241" y="41"/>
                    <a:pt x="225" y="45"/>
                    <a:pt x="209" y="50"/>
                  </a:cubicBezTo>
                  <a:cubicBezTo>
                    <a:pt x="198" y="50"/>
                    <a:pt x="186" y="60"/>
                    <a:pt x="171" y="60"/>
                  </a:cubicBezTo>
                  <a:cubicBezTo>
                    <a:pt x="165" y="60"/>
                    <a:pt x="159" y="58"/>
                    <a:pt x="152" y="54"/>
                  </a:cubicBezTo>
                  <a:cubicBezTo>
                    <a:pt x="137" y="46"/>
                    <a:pt x="122" y="45"/>
                    <a:pt x="108" y="45"/>
                  </a:cubicBezTo>
                  <a:cubicBezTo>
                    <a:pt x="98" y="45"/>
                    <a:pt x="88" y="46"/>
                    <a:pt x="78" y="46"/>
                  </a:cubicBezTo>
                  <a:cubicBezTo>
                    <a:pt x="76" y="46"/>
                    <a:pt x="74" y="45"/>
                    <a:pt x="72" y="45"/>
                  </a:cubicBezTo>
                  <a:cubicBezTo>
                    <a:pt x="70" y="45"/>
                    <a:pt x="68" y="46"/>
                    <a:pt x="66" y="50"/>
                  </a:cubicBezTo>
                  <a:cubicBezTo>
                    <a:pt x="60" y="62"/>
                    <a:pt x="53" y="68"/>
                    <a:pt x="46" y="68"/>
                  </a:cubicBezTo>
                  <a:cubicBezTo>
                    <a:pt x="39" y="68"/>
                    <a:pt x="31" y="60"/>
                    <a:pt x="25" y="46"/>
                  </a:cubicBezTo>
                  <a:cubicBezTo>
                    <a:pt x="25" y="41"/>
                    <a:pt x="21" y="41"/>
                    <a:pt x="21" y="41"/>
                  </a:cubicBezTo>
                  <a:cubicBezTo>
                    <a:pt x="8" y="46"/>
                    <a:pt x="0" y="58"/>
                    <a:pt x="0" y="95"/>
                  </a:cubicBezTo>
                  <a:cubicBezTo>
                    <a:pt x="0" y="130"/>
                    <a:pt x="6" y="163"/>
                    <a:pt x="13" y="163"/>
                  </a:cubicBezTo>
                  <a:cubicBezTo>
                    <a:pt x="14" y="163"/>
                    <a:pt x="15" y="162"/>
                    <a:pt x="16" y="160"/>
                  </a:cubicBezTo>
                  <a:cubicBezTo>
                    <a:pt x="25" y="151"/>
                    <a:pt x="32" y="145"/>
                    <a:pt x="39" y="145"/>
                  </a:cubicBezTo>
                  <a:cubicBezTo>
                    <a:pt x="50" y="145"/>
                    <a:pt x="60" y="158"/>
                    <a:pt x="70" y="185"/>
                  </a:cubicBezTo>
                  <a:cubicBezTo>
                    <a:pt x="87" y="190"/>
                    <a:pt x="104" y="207"/>
                    <a:pt x="123" y="207"/>
                  </a:cubicBezTo>
                  <a:cubicBezTo>
                    <a:pt x="135" y="207"/>
                    <a:pt x="147" y="200"/>
                    <a:pt x="160" y="177"/>
                  </a:cubicBezTo>
                  <a:cubicBezTo>
                    <a:pt x="163" y="172"/>
                    <a:pt x="165" y="168"/>
                    <a:pt x="168" y="168"/>
                  </a:cubicBezTo>
                  <a:cubicBezTo>
                    <a:pt x="169" y="168"/>
                    <a:pt x="171" y="170"/>
                    <a:pt x="172" y="173"/>
                  </a:cubicBezTo>
                  <a:cubicBezTo>
                    <a:pt x="185" y="210"/>
                    <a:pt x="197" y="201"/>
                    <a:pt x="218" y="206"/>
                  </a:cubicBezTo>
                  <a:cubicBezTo>
                    <a:pt x="230" y="206"/>
                    <a:pt x="243" y="218"/>
                    <a:pt x="255" y="218"/>
                  </a:cubicBezTo>
                  <a:cubicBezTo>
                    <a:pt x="259" y="218"/>
                    <a:pt x="263" y="217"/>
                    <a:pt x="267" y="214"/>
                  </a:cubicBezTo>
                  <a:cubicBezTo>
                    <a:pt x="271" y="211"/>
                    <a:pt x="275" y="209"/>
                    <a:pt x="280" y="209"/>
                  </a:cubicBezTo>
                  <a:cubicBezTo>
                    <a:pt x="293" y="209"/>
                    <a:pt x="308" y="222"/>
                    <a:pt x="320" y="247"/>
                  </a:cubicBezTo>
                  <a:cubicBezTo>
                    <a:pt x="320" y="247"/>
                    <a:pt x="322" y="250"/>
                    <a:pt x="323" y="250"/>
                  </a:cubicBezTo>
                  <a:cubicBezTo>
                    <a:pt x="324" y="250"/>
                    <a:pt x="324" y="249"/>
                    <a:pt x="324" y="247"/>
                  </a:cubicBezTo>
                  <a:cubicBezTo>
                    <a:pt x="331" y="230"/>
                    <a:pt x="338" y="226"/>
                    <a:pt x="345" y="226"/>
                  </a:cubicBezTo>
                  <a:cubicBezTo>
                    <a:pt x="355" y="226"/>
                    <a:pt x="366" y="235"/>
                    <a:pt x="376" y="235"/>
                  </a:cubicBezTo>
                  <a:cubicBezTo>
                    <a:pt x="381" y="235"/>
                    <a:pt x="385" y="232"/>
                    <a:pt x="390" y="226"/>
                  </a:cubicBezTo>
                  <a:cubicBezTo>
                    <a:pt x="391" y="224"/>
                    <a:pt x="392" y="223"/>
                    <a:pt x="393" y="223"/>
                  </a:cubicBezTo>
                  <a:cubicBezTo>
                    <a:pt x="396" y="223"/>
                    <a:pt x="399" y="230"/>
                    <a:pt x="402" y="230"/>
                  </a:cubicBezTo>
                  <a:cubicBezTo>
                    <a:pt x="427" y="234"/>
                    <a:pt x="447" y="234"/>
                    <a:pt x="472" y="238"/>
                  </a:cubicBezTo>
                  <a:cubicBezTo>
                    <a:pt x="476" y="239"/>
                    <a:pt x="479" y="239"/>
                    <a:pt x="483" y="239"/>
                  </a:cubicBezTo>
                  <a:cubicBezTo>
                    <a:pt x="498" y="239"/>
                    <a:pt x="514" y="236"/>
                    <a:pt x="530" y="236"/>
                  </a:cubicBezTo>
                  <a:cubicBezTo>
                    <a:pt x="537" y="236"/>
                    <a:pt x="543" y="236"/>
                    <a:pt x="550" y="238"/>
                  </a:cubicBezTo>
                  <a:lnTo>
                    <a:pt x="5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4835625" y="5368100"/>
              <a:ext cx="750" cy="6100"/>
            </a:xfrm>
            <a:custGeom>
              <a:avLst/>
              <a:gdLst/>
              <a:ahLst/>
              <a:cxnLst/>
              <a:rect l="l" t="t" r="r" b="b"/>
              <a:pathLst>
                <a:path w="30" h="244" extrusionOk="0">
                  <a:moveTo>
                    <a:pt x="5" y="0"/>
                  </a:moveTo>
                  <a:cubicBezTo>
                    <a:pt x="4" y="0"/>
                    <a:pt x="2" y="1"/>
                    <a:pt x="1" y="2"/>
                  </a:cubicBezTo>
                  <a:lnTo>
                    <a:pt x="1" y="240"/>
                  </a:lnTo>
                  <a:cubicBezTo>
                    <a:pt x="1" y="244"/>
                    <a:pt x="5" y="244"/>
                    <a:pt x="5" y="244"/>
                  </a:cubicBezTo>
                  <a:cubicBezTo>
                    <a:pt x="21" y="240"/>
                    <a:pt x="30" y="203"/>
                    <a:pt x="30" y="137"/>
                  </a:cubicBezTo>
                  <a:cubicBezTo>
                    <a:pt x="30" y="40"/>
                    <a:pt x="19" y="0"/>
                    <a:pt x="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4835625" y="5380850"/>
              <a:ext cx="750" cy="6900"/>
            </a:xfrm>
            <a:custGeom>
              <a:avLst/>
              <a:gdLst/>
              <a:ahLst/>
              <a:cxnLst/>
              <a:rect l="l" t="t" r="r" b="b"/>
              <a:pathLst>
                <a:path w="30" h="276" extrusionOk="0">
                  <a:moveTo>
                    <a:pt x="2" y="0"/>
                  </a:moveTo>
                  <a:cubicBezTo>
                    <a:pt x="2" y="0"/>
                    <a:pt x="1" y="0"/>
                    <a:pt x="1" y="0"/>
                  </a:cubicBezTo>
                  <a:lnTo>
                    <a:pt x="1" y="275"/>
                  </a:lnTo>
                  <a:lnTo>
                    <a:pt x="5" y="275"/>
                  </a:lnTo>
                  <a:cubicBezTo>
                    <a:pt x="6" y="275"/>
                    <a:pt x="6" y="276"/>
                    <a:pt x="7" y="276"/>
                  </a:cubicBezTo>
                  <a:cubicBezTo>
                    <a:pt x="18" y="276"/>
                    <a:pt x="30" y="231"/>
                    <a:pt x="30" y="156"/>
                  </a:cubicBezTo>
                  <a:cubicBezTo>
                    <a:pt x="30" y="72"/>
                    <a:pt x="18" y="0"/>
                    <a:pt x="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4835625" y="5341875"/>
              <a:ext cx="850" cy="6750"/>
            </a:xfrm>
            <a:custGeom>
              <a:avLst/>
              <a:gdLst/>
              <a:ahLst/>
              <a:cxnLst/>
              <a:rect l="l" t="t" r="r" b="b"/>
              <a:pathLst>
                <a:path w="34" h="270" extrusionOk="0">
                  <a:moveTo>
                    <a:pt x="1" y="0"/>
                  </a:moveTo>
                  <a:lnTo>
                    <a:pt x="1" y="263"/>
                  </a:lnTo>
                  <a:cubicBezTo>
                    <a:pt x="3" y="267"/>
                    <a:pt x="6" y="270"/>
                    <a:pt x="8" y="270"/>
                  </a:cubicBezTo>
                  <a:cubicBezTo>
                    <a:pt x="14" y="270"/>
                    <a:pt x="20" y="255"/>
                    <a:pt x="26" y="226"/>
                  </a:cubicBezTo>
                  <a:cubicBezTo>
                    <a:pt x="34" y="177"/>
                    <a:pt x="34" y="123"/>
                    <a:pt x="26" y="74"/>
                  </a:cubicBezTo>
                  <a:cubicBezTo>
                    <a:pt x="17" y="33"/>
                    <a:pt x="9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4835625" y="5328950"/>
              <a:ext cx="850" cy="6175"/>
            </a:xfrm>
            <a:custGeom>
              <a:avLst/>
              <a:gdLst/>
              <a:ahLst/>
              <a:cxnLst/>
              <a:rect l="l" t="t" r="r" b="b"/>
              <a:pathLst>
                <a:path w="34" h="247" extrusionOk="0">
                  <a:moveTo>
                    <a:pt x="1" y="0"/>
                  </a:moveTo>
                  <a:lnTo>
                    <a:pt x="1" y="246"/>
                  </a:lnTo>
                  <a:cubicBezTo>
                    <a:pt x="13" y="242"/>
                    <a:pt x="21" y="213"/>
                    <a:pt x="30" y="177"/>
                  </a:cubicBezTo>
                  <a:cubicBezTo>
                    <a:pt x="34" y="140"/>
                    <a:pt x="34" y="99"/>
                    <a:pt x="30" y="62"/>
                  </a:cubicBezTo>
                  <a:cubicBezTo>
                    <a:pt x="21" y="4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4835625" y="5354900"/>
              <a:ext cx="850" cy="5975"/>
            </a:xfrm>
            <a:custGeom>
              <a:avLst/>
              <a:gdLst/>
              <a:ahLst/>
              <a:cxnLst/>
              <a:rect l="l" t="t" r="r" b="b"/>
              <a:pathLst>
                <a:path w="34" h="239" extrusionOk="0">
                  <a:moveTo>
                    <a:pt x="13" y="0"/>
                  </a:moveTo>
                  <a:lnTo>
                    <a:pt x="1" y="4"/>
                  </a:lnTo>
                  <a:lnTo>
                    <a:pt x="1" y="238"/>
                  </a:lnTo>
                  <a:cubicBezTo>
                    <a:pt x="2" y="238"/>
                    <a:pt x="2" y="238"/>
                    <a:pt x="3" y="238"/>
                  </a:cubicBezTo>
                  <a:cubicBezTo>
                    <a:pt x="22" y="238"/>
                    <a:pt x="34" y="181"/>
                    <a:pt x="30" y="82"/>
                  </a:cubicBezTo>
                  <a:cubicBezTo>
                    <a:pt x="30" y="54"/>
                    <a:pt x="21" y="29"/>
                    <a:pt x="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4835625" y="5433050"/>
              <a:ext cx="850" cy="7000"/>
            </a:xfrm>
            <a:custGeom>
              <a:avLst/>
              <a:gdLst/>
              <a:ahLst/>
              <a:cxnLst/>
              <a:rect l="l" t="t" r="r" b="b"/>
              <a:pathLst>
                <a:path w="34" h="280" extrusionOk="0">
                  <a:moveTo>
                    <a:pt x="1" y="1"/>
                  </a:moveTo>
                  <a:lnTo>
                    <a:pt x="1" y="280"/>
                  </a:lnTo>
                  <a:cubicBezTo>
                    <a:pt x="17" y="280"/>
                    <a:pt x="30" y="264"/>
                    <a:pt x="30" y="210"/>
                  </a:cubicBezTo>
                  <a:cubicBezTo>
                    <a:pt x="34" y="149"/>
                    <a:pt x="30" y="87"/>
                    <a:pt x="13" y="30"/>
                  </a:cubicBezTo>
                  <a:cubicBezTo>
                    <a:pt x="13" y="17"/>
                    <a:pt x="5" y="9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4835525" y="5446100"/>
              <a:ext cx="950" cy="7200"/>
            </a:xfrm>
            <a:custGeom>
              <a:avLst/>
              <a:gdLst/>
              <a:ahLst/>
              <a:cxnLst/>
              <a:rect l="l" t="t" r="r" b="b"/>
              <a:pathLst>
                <a:path w="38" h="288" extrusionOk="0">
                  <a:moveTo>
                    <a:pt x="1" y="0"/>
                  </a:moveTo>
                  <a:lnTo>
                    <a:pt x="1" y="287"/>
                  </a:lnTo>
                  <a:cubicBezTo>
                    <a:pt x="17" y="279"/>
                    <a:pt x="34" y="263"/>
                    <a:pt x="34" y="222"/>
                  </a:cubicBezTo>
                  <a:cubicBezTo>
                    <a:pt x="38" y="107"/>
                    <a:pt x="34" y="25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4835625" y="5458800"/>
              <a:ext cx="950" cy="7425"/>
            </a:xfrm>
            <a:custGeom>
              <a:avLst/>
              <a:gdLst/>
              <a:ahLst/>
              <a:cxnLst/>
              <a:rect l="l" t="t" r="r" b="b"/>
              <a:pathLst>
                <a:path w="38" h="297" extrusionOk="0">
                  <a:moveTo>
                    <a:pt x="1" y="1"/>
                  </a:moveTo>
                  <a:lnTo>
                    <a:pt x="1" y="296"/>
                  </a:lnTo>
                  <a:cubicBezTo>
                    <a:pt x="30" y="251"/>
                    <a:pt x="38" y="194"/>
                    <a:pt x="30" y="140"/>
                  </a:cubicBezTo>
                  <a:cubicBezTo>
                    <a:pt x="21" y="54"/>
                    <a:pt x="13" y="1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4835625" y="5407200"/>
              <a:ext cx="750" cy="6400"/>
            </a:xfrm>
            <a:custGeom>
              <a:avLst/>
              <a:gdLst/>
              <a:ahLst/>
              <a:cxnLst/>
              <a:rect l="l" t="t" r="r" b="b"/>
              <a:pathLst>
                <a:path w="30" h="256" extrusionOk="0">
                  <a:moveTo>
                    <a:pt x="1" y="1"/>
                  </a:moveTo>
                  <a:lnTo>
                    <a:pt x="1" y="255"/>
                  </a:lnTo>
                  <a:cubicBezTo>
                    <a:pt x="5" y="251"/>
                    <a:pt x="13" y="247"/>
                    <a:pt x="21" y="227"/>
                  </a:cubicBezTo>
                  <a:cubicBezTo>
                    <a:pt x="30" y="181"/>
                    <a:pt x="30" y="132"/>
                    <a:pt x="30" y="87"/>
                  </a:cubicBezTo>
                  <a:cubicBezTo>
                    <a:pt x="26" y="34"/>
                    <a:pt x="17" y="9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4835525" y="5393975"/>
              <a:ext cx="950" cy="6825"/>
            </a:xfrm>
            <a:custGeom>
              <a:avLst/>
              <a:gdLst/>
              <a:ahLst/>
              <a:cxnLst/>
              <a:rect l="l" t="t" r="r" b="b"/>
              <a:pathLst>
                <a:path w="38" h="273" extrusionOk="0">
                  <a:moveTo>
                    <a:pt x="1" y="1"/>
                  </a:moveTo>
                  <a:lnTo>
                    <a:pt x="1" y="271"/>
                  </a:lnTo>
                  <a:lnTo>
                    <a:pt x="5" y="271"/>
                  </a:lnTo>
                  <a:cubicBezTo>
                    <a:pt x="6" y="272"/>
                    <a:pt x="8" y="272"/>
                    <a:pt x="9" y="272"/>
                  </a:cubicBezTo>
                  <a:cubicBezTo>
                    <a:pt x="27" y="272"/>
                    <a:pt x="38" y="223"/>
                    <a:pt x="34" y="128"/>
                  </a:cubicBezTo>
                  <a:cubicBezTo>
                    <a:pt x="25" y="42"/>
                    <a:pt x="21" y="1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4835625" y="5420950"/>
              <a:ext cx="750" cy="6075"/>
            </a:xfrm>
            <a:custGeom>
              <a:avLst/>
              <a:gdLst/>
              <a:ahLst/>
              <a:cxnLst/>
              <a:rect l="l" t="t" r="r" b="b"/>
              <a:pathLst>
                <a:path w="30" h="243" extrusionOk="0">
                  <a:moveTo>
                    <a:pt x="1" y="1"/>
                  </a:moveTo>
                  <a:lnTo>
                    <a:pt x="1" y="243"/>
                  </a:lnTo>
                  <a:cubicBezTo>
                    <a:pt x="30" y="231"/>
                    <a:pt x="30" y="157"/>
                    <a:pt x="30" y="124"/>
                  </a:cubicBezTo>
                  <a:cubicBezTo>
                    <a:pt x="30" y="62"/>
                    <a:pt x="26" y="13"/>
                    <a:pt x="13" y="9"/>
                  </a:cubicBezTo>
                  <a:cubicBezTo>
                    <a:pt x="9" y="5"/>
                    <a:pt x="5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3017475" y="4529075"/>
              <a:ext cx="850" cy="6100"/>
            </a:xfrm>
            <a:custGeom>
              <a:avLst/>
              <a:gdLst/>
              <a:ahLst/>
              <a:cxnLst/>
              <a:rect l="l" t="t" r="r" b="b"/>
              <a:pathLst>
                <a:path w="34" h="244" extrusionOk="0">
                  <a:moveTo>
                    <a:pt x="28" y="1"/>
                  </a:moveTo>
                  <a:cubicBezTo>
                    <a:pt x="12" y="1"/>
                    <a:pt x="4" y="37"/>
                    <a:pt x="1" y="137"/>
                  </a:cubicBezTo>
                  <a:cubicBezTo>
                    <a:pt x="1" y="203"/>
                    <a:pt x="9" y="236"/>
                    <a:pt x="25" y="244"/>
                  </a:cubicBezTo>
                  <a:cubicBezTo>
                    <a:pt x="25" y="244"/>
                    <a:pt x="29" y="244"/>
                    <a:pt x="34" y="240"/>
                  </a:cubicBezTo>
                  <a:lnTo>
                    <a:pt x="34" y="2"/>
                  </a:lnTo>
                  <a:cubicBezTo>
                    <a:pt x="32" y="1"/>
                    <a:pt x="30" y="1"/>
                    <a:pt x="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3017475" y="4541825"/>
              <a:ext cx="850" cy="6825"/>
            </a:xfrm>
            <a:custGeom>
              <a:avLst/>
              <a:gdLst/>
              <a:ahLst/>
              <a:cxnLst/>
              <a:rect l="l" t="t" r="r" b="b"/>
              <a:pathLst>
                <a:path w="34" h="273" extrusionOk="0">
                  <a:moveTo>
                    <a:pt x="31" y="0"/>
                  </a:moveTo>
                  <a:cubicBezTo>
                    <a:pt x="12" y="0"/>
                    <a:pt x="1" y="71"/>
                    <a:pt x="1" y="153"/>
                  </a:cubicBezTo>
                  <a:cubicBezTo>
                    <a:pt x="1" y="225"/>
                    <a:pt x="11" y="272"/>
                    <a:pt x="26" y="272"/>
                  </a:cubicBezTo>
                  <a:cubicBezTo>
                    <a:pt x="27" y="272"/>
                    <a:pt x="28" y="272"/>
                    <a:pt x="29" y="271"/>
                  </a:cubicBezTo>
                  <a:lnTo>
                    <a:pt x="34" y="271"/>
                  </a:lnTo>
                  <a:lnTo>
                    <a:pt x="34" y="1"/>
                  </a:lnTo>
                  <a:cubicBezTo>
                    <a:pt x="33" y="0"/>
                    <a:pt x="3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3017375" y="4502750"/>
              <a:ext cx="850" cy="6850"/>
            </a:xfrm>
            <a:custGeom>
              <a:avLst/>
              <a:gdLst/>
              <a:ahLst/>
              <a:cxnLst/>
              <a:rect l="l" t="t" r="r" b="b"/>
              <a:pathLst>
                <a:path w="34" h="274" extrusionOk="0">
                  <a:moveTo>
                    <a:pt x="33" y="0"/>
                  </a:moveTo>
                  <a:cubicBezTo>
                    <a:pt x="29" y="0"/>
                    <a:pt x="17" y="37"/>
                    <a:pt x="13" y="78"/>
                  </a:cubicBezTo>
                  <a:cubicBezTo>
                    <a:pt x="1" y="128"/>
                    <a:pt x="1" y="181"/>
                    <a:pt x="13" y="230"/>
                  </a:cubicBezTo>
                  <a:cubicBezTo>
                    <a:pt x="16" y="257"/>
                    <a:pt x="21" y="273"/>
                    <a:pt x="27" y="273"/>
                  </a:cubicBezTo>
                  <a:cubicBezTo>
                    <a:pt x="29" y="273"/>
                    <a:pt x="31" y="271"/>
                    <a:pt x="33" y="267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3017475" y="4489925"/>
              <a:ext cx="850" cy="6175"/>
            </a:xfrm>
            <a:custGeom>
              <a:avLst/>
              <a:gdLst/>
              <a:ahLst/>
              <a:cxnLst/>
              <a:rect l="l" t="t" r="r" b="b"/>
              <a:pathLst>
                <a:path w="34" h="247" extrusionOk="0">
                  <a:moveTo>
                    <a:pt x="34" y="0"/>
                  </a:moveTo>
                  <a:cubicBezTo>
                    <a:pt x="17" y="0"/>
                    <a:pt x="9" y="0"/>
                    <a:pt x="5" y="62"/>
                  </a:cubicBezTo>
                  <a:cubicBezTo>
                    <a:pt x="1" y="99"/>
                    <a:pt x="1" y="140"/>
                    <a:pt x="5" y="177"/>
                  </a:cubicBezTo>
                  <a:cubicBezTo>
                    <a:pt x="13" y="214"/>
                    <a:pt x="21" y="243"/>
                    <a:pt x="34" y="247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3017400" y="4515875"/>
              <a:ext cx="825" cy="6000"/>
            </a:xfrm>
            <a:custGeom>
              <a:avLst/>
              <a:gdLst/>
              <a:ahLst/>
              <a:cxnLst/>
              <a:rect l="l" t="t" r="r" b="b"/>
              <a:pathLst>
                <a:path w="33" h="240" extrusionOk="0">
                  <a:moveTo>
                    <a:pt x="20" y="1"/>
                  </a:moveTo>
                  <a:cubicBezTo>
                    <a:pt x="12" y="29"/>
                    <a:pt x="8" y="54"/>
                    <a:pt x="8" y="83"/>
                  </a:cubicBezTo>
                  <a:cubicBezTo>
                    <a:pt x="0" y="179"/>
                    <a:pt x="11" y="239"/>
                    <a:pt x="29" y="239"/>
                  </a:cubicBezTo>
                  <a:cubicBezTo>
                    <a:pt x="30" y="239"/>
                    <a:pt x="31" y="239"/>
                    <a:pt x="32" y="239"/>
                  </a:cubicBezTo>
                  <a:lnTo>
                    <a:pt x="32" y="5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3017375" y="4594050"/>
              <a:ext cx="950" cy="7000"/>
            </a:xfrm>
            <a:custGeom>
              <a:avLst/>
              <a:gdLst/>
              <a:ahLst/>
              <a:cxnLst/>
              <a:rect l="l" t="t" r="r" b="b"/>
              <a:pathLst>
                <a:path w="38" h="280" extrusionOk="0">
                  <a:moveTo>
                    <a:pt x="38" y="0"/>
                  </a:moveTo>
                  <a:cubicBezTo>
                    <a:pt x="29" y="4"/>
                    <a:pt x="25" y="17"/>
                    <a:pt x="21" y="25"/>
                  </a:cubicBezTo>
                  <a:cubicBezTo>
                    <a:pt x="9" y="86"/>
                    <a:pt x="1" y="144"/>
                    <a:pt x="5" y="205"/>
                  </a:cubicBezTo>
                  <a:cubicBezTo>
                    <a:pt x="5" y="259"/>
                    <a:pt x="21" y="275"/>
                    <a:pt x="38" y="279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3017475" y="4606975"/>
              <a:ext cx="850" cy="7200"/>
            </a:xfrm>
            <a:custGeom>
              <a:avLst/>
              <a:gdLst/>
              <a:ahLst/>
              <a:cxnLst/>
              <a:rect l="l" t="t" r="r" b="b"/>
              <a:pathLst>
                <a:path w="34" h="288" extrusionOk="0">
                  <a:moveTo>
                    <a:pt x="34" y="0"/>
                  </a:moveTo>
                  <a:cubicBezTo>
                    <a:pt x="5" y="29"/>
                    <a:pt x="1" y="107"/>
                    <a:pt x="1" y="222"/>
                  </a:cubicBezTo>
                  <a:cubicBezTo>
                    <a:pt x="1" y="267"/>
                    <a:pt x="17" y="283"/>
                    <a:pt x="34" y="287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3017275" y="4619800"/>
              <a:ext cx="1050" cy="7400"/>
            </a:xfrm>
            <a:custGeom>
              <a:avLst/>
              <a:gdLst/>
              <a:ahLst/>
              <a:cxnLst/>
              <a:rect l="l" t="t" r="r" b="b"/>
              <a:pathLst>
                <a:path w="42" h="296" extrusionOk="0">
                  <a:moveTo>
                    <a:pt x="42" y="0"/>
                  </a:moveTo>
                  <a:cubicBezTo>
                    <a:pt x="25" y="12"/>
                    <a:pt x="17" y="54"/>
                    <a:pt x="13" y="140"/>
                  </a:cubicBezTo>
                  <a:cubicBezTo>
                    <a:pt x="1" y="193"/>
                    <a:pt x="9" y="250"/>
                    <a:pt x="42" y="296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3017475" y="4568200"/>
              <a:ext cx="850" cy="6275"/>
            </a:xfrm>
            <a:custGeom>
              <a:avLst/>
              <a:gdLst/>
              <a:ahLst/>
              <a:cxnLst/>
              <a:rect l="l" t="t" r="r" b="b"/>
              <a:pathLst>
                <a:path w="34" h="251" extrusionOk="0">
                  <a:moveTo>
                    <a:pt x="29" y="0"/>
                  </a:moveTo>
                  <a:cubicBezTo>
                    <a:pt x="13" y="8"/>
                    <a:pt x="9" y="33"/>
                    <a:pt x="5" y="82"/>
                  </a:cubicBezTo>
                  <a:cubicBezTo>
                    <a:pt x="1" y="132"/>
                    <a:pt x="1" y="177"/>
                    <a:pt x="9" y="226"/>
                  </a:cubicBezTo>
                  <a:cubicBezTo>
                    <a:pt x="17" y="242"/>
                    <a:pt x="25" y="251"/>
                    <a:pt x="34" y="251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3017400" y="4554950"/>
              <a:ext cx="925" cy="6750"/>
            </a:xfrm>
            <a:custGeom>
              <a:avLst/>
              <a:gdLst/>
              <a:ahLst/>
              <a:cxnLst/>
              <a:rect l="l" t="t" r="r" b="b"/>
              <a:pathLst>
                <a:path w="37" h="270" extrusionOk="0">
                  <a:moveTo>
                    <a:pt x="37" y="1"/>
                  </a:moveTo>
                  <a:cubicBezTo>
                    <a:pt x="20" y="13"/>
                    <a:pt x="12" y="42"/>
                    <a:pt x="8" y="128"/>
                  </a:cubicBezTo>
                  <a:cubicBezTo>
                    <a:pt x="0" y="220"/>
                    <a:pt x="10" y="269"/>
                    <a:pt x="27" y="269"/>
                  </a:cubicBezTo>
                  <a:cubicBezTo>
                    <a:pt x="28" y="269"/>
                    <a:pt x="30" y="269"/>
                    <a:pt x="32" y="268"/>
                  </a:cubicBezTo>
                  <a:lnTo>
                    <a:pt x="37" y="268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3017475" y="4581825"/>
              <a:ext cx="850" cy="6100"/>
            </a:xfrm>
            <a:custGeom>
              <a:avLst/>
              <a:gdLst/>
              <a:ahLst/>
              <a:cxnLst/>
              <a:rect l="l" t="t" r="r" b="b"/>
              <a:pathLst>
                <a:path w="34" h="244" extrusionOk="0">
                  <a:moveTo>
                    <a:pt x="34" y="1"/>
                  </a:moveTo>
                  <a:cubicBezTo>
                    <a:pt x="29" y="5"/>
                    <a:pt x="21" y="9"/>
                    <a:pt x="17" y="9"/>
                  </a:cubicBezTo>
                  <a:cubicBezTo>
                    <a:pt x="9" y="13"/>
                    <a:pt x="1" y="67"/>
                    <a:pt x="1" y="124"/>
                  </a:cubicBezTo>
                  <a:cubicBezTo>
                    <a:pt x="1" y="157"/>
                    <a:pt x="1" y="235"/>
                    <a:pt x="34" y="243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3048150" y="4556525"/>
              <a:ext cx="4750" cy="3825"/>
            </a:xfrm>
            <a:custGeom>
              <a:avLst/>
              <a:gdLst/>
              <a:ahLst/>
              <a:cxnLst/>
              <a:rect l="l" t="t" r="r" b="b"/>
              <a:pathLst>
                <a:path w="190" h="153" extrusionOk="0">
                  <a:moveTo>
                    <a:pt x="149" y="1"/>
                  </a:moveTo>
                  <a:cubicBezTo>
                    <a:pt x="145" y="1"/>
                    <a:pt x="140" y="2"/>
                    <a:pt x="136" y="4"/>
                  </a:cubicBezTo>
                  <a:cubicBezTo>
                    <a:pt x="133" y="7"/>
                    <a:pt x="127" y="15"/>
                    <a:pt x="123" y="15"/>
                  </a:cubicBezTo>
                  <a:cubicBezTo>
                    <a:pt x="122" y="15"/>
                    <a:pt x="121" y="14"/>
                    <a:pt x="120" y="12"/>
                  </a:cubicBezTo>
                  <a:cubicBezTo>
                    <a:pt x="112" y="4"/>
                    <a:pt x="104" y="1"/>
                    <a:pt x="96" y="1"/>
                  </a:cubicBezTo>
                  <a:cubicBezTo>
                    <a:pt x="72" y="1"/>
                    <a:pt x="48" y="28"/>
                    <a:pt x="21" y="28"/>
                  </a:cubicBezTo>
                  <a:cubicBezTo>
                    <a:pt x="20" y="28"/>
                    <a:pt x="18" y="28"/>
                    <a:pt x="17" y="28"/>
                  </a:cubicBezTo>
                  <a:cubicBezTo>
                    <a:pt x="13" y="28"/>
                    <a:pt x="9" y="28"/>
                    <a:pt x="9" y="36"/>
                  </a:cubicBezTo>
                  <a:cubicBezTo>
                    <a:pt x="1" y="61"/>
                    <a:pt x="1" y="86"/>
                    <a:pt x="5" y="114"/>
                  </a:cubicBezTo>
                  <a:cubicBezTo>
                    <a:pt x="10" y="136"/>
                    <a:pt x="18" y="147"/>
                    <a:pt x="24" y="147"/>
                  </a:cubicBezTo>
                  <a:cubicBezTo>
                    <a:pt x="28" y="147"/>
                    <a:pt x="31" y="144"/>
                    <a:pt x="33" y="139"/>
                  </a:cubicBezTo>
                  <a:cubicBezTo>
                    <a:pt x="39" y="125"/>
                    <a:pt x="45" y="120"/>
                    <a:pt x="51" y="120"/>
                  </a:cubicBezTo>
                  <a:cubicBezTo>
                    <a:pt x="59" y="120"/>
                    <a:pt x="67" y="129"/>
                    <a:pt x="74" y="139"/>
                  </a:cubicBezTo>
                  <a:cubicBezTo>
                    <a:pt x="81" y="147"/>
                    <a:pt x="86" y="151"/>
                    <a:pt x="90" y="151"/>
                  </a:cubicBezTo>
                  <a:cubicBezTo>
                    <a:pt x="95" y="151"/>
                    <a:pt x="99" y="147"/>
                    <a:pt x="103" y="139"/>
                  </a:cubicBezTo>
                  <a:cubicBezTo>
                    <a:pt x="111" y="121"/>
                    <a:pt x="119" y="113"/>
                    <a:pt x="127" y="113"/>
                  </a:cubicBezTo>
                  <a:cubicBezTo>
                    <a:pt x="135" y="113"/>
                    <a:pt x="142" y="122"/>
                    <a:pt x="148" y="139"/>
                  </a:cubicBezTo>
                  <a:cubicBezTo>
                    <a:pt x="153" y="148"/>
                    <a:pt x="157" y="153"/>
                    <a:pt x="161" y="153"/>
                  </a:cubicBezTo>
                  <a:cubicBezTo>
                    <a:pt x="172" y="153"/>
                    <a:pt x="181" y="124"/>
                    <a:pt x="189" y="73"/>
                  </a:cubicBezTo>
                  <a:cubicBezTo>
                    <a:pt x="185" y="57"/>
                    <a:pt x="181" y="40"/>
                    <a:pt x="177" y="28"/>
                  </a:cubicBezTo>
                  <a:cubicBezTo>
                    <a:pt x="169" y="6"/>
                    <a:pt x="159" y="1"/>
                    <a:pt x="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3040450" y="4556400"/>
              <a:ext cx="3100" cy="3900"/>
            </a:xfrm>
            <a:custGeom>
              <a:avLst/>
              <a:gdLst/>
              <a:ahLst/>
              <a:cxnLst/>
              <a:rect l="l" t="t" r="r" b="b"/>
              <a:pathLst>
                <a:path w="124" h="156" extrusionOk="0">
                  <a:moveTo>
                    <a:pt x="21" y="0"/>
                  </a:moveTo>
                  <a:cubicBezTo>
                    <a:pt x="13" y="0"/>
                    <a:pt x="5" y="9"/>
                    <a:pt x="5" y="50"/>
                  </a:cubicBezTo>
                  <a:cubicBezTo>
                    <a:pt x="1" y="70"/>
                    <a:pt x="5" y="95"/>
                    <a:pt x="17" y="111"/>
                  </a:cubicBezTo>
                  <a:cubicBezTo>
                    <a:pt x="21" y="121"/>
                    <a:pt x="27" y="134"/>
                    <a:pt x="31" y="134"/>
                  </a:cubicBezTo>
                  <a:cubicBezTo>
                    <a:pt x="32" y="134"/>
                    <a:pt x="33" y="133"/>
                    <a:pt x="34" y="132"/>
                  </a:cubicBezTo>
                  <a:cubicBezTo>
                    <a:pt x="38" y="126"/>
                    <a:pt x="41" y="123"/>
                    <a:pt x="45" y="123"/>
                  </a:cubicBezTo>
                  <a:cubicBezTo>
                    <a:pt x="56" y="123"/>
                    <a:pt x="65" y="146"/>
                    <a:pt x="75" y="152"/>
                  </a:cubicBezTo>
                  <a:cubicBezTo>
                    <a:pt x="79" y="155"/>
                    <a:pt x="83" y="156"/>
                    <a:pt x="87" y="156"/>
                  </a:cubicBezTo>
                  <a:cubicBezTo>
                    <a:pt x="96" y="156"/>
                    <a:pt x="106" y="151"/>
                    <a:pt x="112" y="148"/>
                  </a:cubicBezTo>
                  <a:cubicBezTo>
                    <a:pt x="120" y="144"/>
                    <a:pt x="124" y="107"/>
                    <a:pt x="124" y="70"/>
                  </a:cubicBezTo>
                  <a:cubicBezTo>
                    <a:pt x="124" y="33"/>
                    <a:pt x="120" y="21"/>
                    <a:pt x="112" y="13"/>
                  </a:cubicBezTo>
                  <a:lnTo>
                    <a:pt x="108" y="13"/>
                  </a:lnTo>
                  <a:lnTo>
                    <a:pt x="42" y="0"/>
                  </a:lnTo>
                  <a:lnTo>
                    <a:pt x="42" y="4"/>
                  </a:lnTo>
                  <a:cubicBezTo>
                    <a:pt x="34" y="4"/>
                    <a:pt x="26" y="0"/>
                    <a:pt x="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3038825" y="4556575"/>
              <a:ext cx="1550" cy="2650"/>
            </a:xfrm>
            <a:custGeom>
              <a:avLst/>
              <a:gdLst/>
              <a:ahLst/>
              <a:cxnLst/>
              <a:rect l="l" t="t" r="r" b="b"/>
              <a:pathLst>
                <a:path w="62" h="106" extrusionOk="0">
                  <a:moveTo>
                    <a:pt x="32" y="1"/>
                  </a:moveTo>
                  <a:cubicBezTo>
                    <a:pt x="23" y="1"/>
                    <a:pt x="16" y="11"/>
                    <a:pt x="8" y="18"/>
                  </a:cubicBezTo>
                  <a:cubicBezTo>
                    <a:pt x="4" y="30"/>
                    <a:pt x="0" y="43"/>
                    <a:pt x="4" y="59"/>
                  </a:cubicBezTo>
                  <a:cubicBezTo>
                    <a:pt x="0" y="71"/>
                    <a:pt x="4" y="84"/>
                    <a:pt x="8" y="96"/>
                  </a:cubicBezTo>
                  <a:cubicBezTo>
                    <a:pt x="14" y="102"/>
                    <a:pt x="20" y="105"/>
                    <a:pt x="26" y="105"/>
                  </a:cubicBezTo>
                  <a:cubicBezTo>
                    <a:pt x="37" y="105"/>
                    <a:pt x="49" y="95"/>
                    <a:pt x="62" y="71"/>
                  </a:cubicBezTo>
                  <a:cubicBezTo>
                    <a:pt x="54" y="5"/>
                    <a:pt x="47" y="2"/>
                    <a:pt x="40" y="2"/>
                  </a:cubicBezTo>
                  <a:cubicBezTo>
                    <a:pt x="39" y="2"/>
                    <a:pt x="38" y="2"/>
                    <a:pt x="37" y="2"/>
                  </a:cubicBezTo>
                  <a:cubicBezTo>
                    <a:pt x="35" y="1"/>
                    <a:pt x="34" y="1"/>
                    <a:pt x="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3037375" y="4556275"/>
              <a:ext cx="1275" cy="3325"/>
            </a:xfrm>
            <a:custGeom>
              <a:avLst/>
              <a:gdLst/>
              <a:ahLst/>
              <a:cxnLst/>
              <a:rect l="l" t="t" r="r" b="b"/>
              <a:pathLst>
                <a:path w="51" h="133" extrusionOk="0">
                  <a:moveTo>
                    <a:pt x="22" y="0"/>
                  </a:moveTo>
                  <a:cubicBezTo>
                    <a:pt x="18" y="0"/>
                    <a:pt x="14" y="4"/>
                    <a:pt x="9" y="9"/>
                  </a:cubicBezTo>
                  <a:cubicBezTo>
                    <a:pt x="5" y="22"/>
                    <a:pt x="1" y="38"/>
                    <a:pt x="1" y="50"/>
                  </a:cubicBezTo>
                  <a:cubicBezTo>
                    <a:pt x="1" y="71"/>
                    <a:pt x="5" y="87"/>
                    <a:pt x="9" y="108"/>
                  </a:cubicBezTo>
                  <a:cubicBezTo>
                    <a:pt x="14" y="125"/>
                    <a:pt x="19" y="132"/>
                    <a:pt x="24" y="132"/>
                  </a:cubicBezTo>
                  <a:cubicBezTo>
                    <a:pt x="33" y="132"/>
                    <a:pt x="42" y="110"/>
                    <a:pt x="50" y="71"/>
                  </a:cubicBezTo>
                  <a:cubicBezTo>
                    <a:pt x="41" y="21"/>
                    <a:pt x="32" y="0"/>
                    <a:pt x="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3045275" y="4556825"/>
              <a:ext cx="950" cy="3400"/>
            </a:xfrm>
            <a:custGeom>
              <a:avLst/>
              <a:gdLst/>
              <a:ahLst/>
              <a:cxnLst/>
              <a:rect l="l" t="t" r="r" b="b"/>
              <a:pathLst>
                <a:path w="38" h="136" extrusionOk="0">
                  <a:moveTo>
                    <a:pt x="21" y="1"/>
                  </a:moveTo>
                  <a:cubicBezTo>
                    <a:pt x="16" y="1"/>
                    <a:pt x="11" y="18"/>
                    <a:pt x="1" y="53"/>
                  </a:cubicBezTo>
                  <a:cubicBezTo>
                    <a:pt x="5" y="110"/>
                    <a:pt x="12" y="136"/>
                    <a:pt x="20" y="136"/>
                  </a:cubicBezTo>
                  <a:cubicBezTo>
                    <a:pt x="20" y="136"/>
                    <a:pt x="21" y="135"/>
                    <a:pt x="21" y="135"/>
                  </a:cubicBezTo>
                  <a:cubicBezTo>
                    <a:pt x="29" y="127"/>
                    <a:pt x="38" y="98"/>
                    <a:pt x="38" y="53"/>
                  </a:cubicBezTo>
                  <a:cubicBezTo>
                    <a:pt x="29" y="18"/>
                    <a:pt x="25" y="1"/>
                    <a:pt x="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3043850" y="4556800"/>
              <a:ext cx="1050" cy="3425"/>
            </a:xfrm>
            <a:custGeom>
              <a:avLst/>
              <a:gdLst/>
              <a:ahLst/>
              <a:cxnLst/>
              <a:rect l="l" t="t" r="r" b="b"/>
              <a:pathLst>
                <a:path w="42" h="137" extrusionOk="0">
                  <a:moveTo>
                    <a:pt x="17" y="1"/>
                  </a:moveTo>
                  <a:cubicBezTo>
                    <a:pt x="13" y="9"/>
                    <a:pt x="9" y="21"/>
                    <a:pt x="4" y="29"/>
                  </a:cubicBezTo>
                  <a:cubicBezTo>
                    <a:pt x="0" y="46"/>
                    <a:pt x="0" y="58"/>
                    <a:pt x="4" y="71"/>
                  </a:cubicBezTo>
                  <a:cubicBezTo>
                    <a:pt x="4" y="109"/>
                    <a:pt x="12" y="137"/>
                    <a:pt x="19" y="137"/>
                  </a:cubicBezTo>
                  <a:cubicBezTo>
                    <a:pt x="20" y="137"/>
                    <a:pt x="20" y="136"/>
                    <a:pt x="21" y="136"/>
                  </a:cubicBezTo>
                  <a:cubicBezTo>
                    <a:pt x="37" y="112"/>
                    <a:pt x="41" y="87"/>
                    <a:pt x="41" y="58"/>
                  </a:cubicBezTo>
                  <a:cubicBezTo>
                    <a:pt x="41" y="25"/>
                    <a:pt x="33" y="5"/>
                    <a:pt x="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3046500" y="4556600"/>
              <a:ext cx="950" cy="3175"/>
            </a:xfrm>
            <a:custGeom>
              <a:avLst/>
              <a:gdLst/>
              <a:ahLst/>
              <a:cxnLst/>
              <a:rect l="l" t="t" r="r" b="b"/>
              <a:pathLst>
                <a:path w="38" h="127" extrusionOk="0">
                  <a:moveTo>
                    <a:pt x="21" y="1"/>
                  </a:moveTo>
                  <a:cubicBezTo>
                    <a:pt x="17" y="5"/>
                    <a:pt x="13" y="5"/>
                    <a:pt x="9" y="13"/>
                  </a:cubicBezTo>
                  <a:cubicBezTo>
                    <a:pt x="5" y="21"/>
                    <a:pt x="5" y="33"/>
                    <a:pt x="1" y="46"/>
                  </a:cubicBezTo>
                  <a:cubicBezTo>
                    <a:pt x="1" y="66"/>
                    <a:pt x="5" y="87"/>
                    <a:pt x="9" y="107"/>
                  </a:cubicBezTo>
                  <a:cubicBezTo>
                    <a:pt x="11" y="120"/>
                    <a:pt x="14" y="126"/>
                    <a:pt x="18" y="126"/>
                  </a:cubicBezTo>
                  <a:cubicBezTo>
                    <a:pt x="24" y="126"/>
                    <a:pt x="31" y="112"/>
                    <a:pt x="34" y="87"/>
                  </a:cubicBezTo>
                  <a:cubicBezTo>
                    <a:pt x="38" y="70"/>
                    <a:pt x="38" y="54"/>
                    <a:pt x="34" y="33"/>
                  </a:cubicBezTo>
                  <a:cubicBezTo>
                    <a:pt x="34" y="21"/>
                    <a:pt x="26" y="13"/>
                    <a:pt x="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3037700" y="4595075"/>
              <a:ext cx="9350" cy="4425"/>
            </a:xfrm>
            <a:custGeom>
              <a:avLst/>
              <a:gdLst/>
              <a:ahLst/>
              <a:cxnLst/>
              <a:rect l="l" t="t" r="r" b="b"/>
              <a:pathLst>
                <a:path w="374" h="177" extrusionOk="0">
                  <a:moveTo>
                    <a:pt x="17" y="0"/>
                  </a:moveTo>
                  <a:cubicBezTo>
                    <a:pt x="12" y="0"/>
                    <a:pt x="8" y="4"/>
                    <a:pt x="8" y="8"/>
                  </a:cubicBezTo>
                  <a:cubicBezTo>
                    <a:pt x="4" y="33"/>
                    <a:pt x="0" y="58"/>
                    <a:pt x="4" y="86"/>
                  </a:cubicBezTo>
                  <a:cubicBezTo>
                    <a:pt x="7" y="131"/>
                    <a:pt x="14" y="165"/>
                    <a:pt x="24" y="165"/>
                  </a:cubicBezTo>
                  <a:cubicBezTo>
                    <a:pt x="28" y="165"/>
                    <a:pt x="32" y="159"/>
                    <a:pt x="37" y="148"/>
                  </a:cubicBezTo>
                  <a:cubicBezTo>
                    <a:pt x="46" y="129"/>
                    <a:pt x="55" y="123"/>
                    <a:pt x="63" y="123"/>
                  </a:cubicBezTo>
                  <a:cubicBezTo>
                    <a:pt x="73" y="123"/>
                    <a:pt x="82" y="131"/>
                    <a:pt x="90" y="136"/>
                  </a:cubicBezTo>
                  <a:cubicBezTo>
                    <a:pt x="94" y="140"/>
                    <a:pt x="103" y="140"/>
                    <a:pt x="111" y="144"/>
                  </a:cubicBezTo>
                  <a:lnTo>
                    <a:pt x="222" y="160"/>
                  </a:lnTo>
                  <a:cubicBezTo>
                    <a:pt x="234" y="160"/>
                    <a:pt x="246" y="167"/>
                    <a:pt x="259" y="167"/>
                  </a:cubicBezTo>
                  <a:cubicBezTo>
                    <a:pt x="263" y="167"/>
                    <a:pt x="267" y="166"/>
                    <a:pt x="271" y="164"/>
                  </a:cubicBezTo>
                  <a:cubicBezTo>
                    <a:pt x="278" y="163"/>
                    <a:pt x="286" y="161"/>
                    <a:pt x="293" y="161"/>
                  </a:cubicBezTo>
                  <a:cubicBezTo>
                    <a:pt x="303" y="161"/>
                    <a:pt x="313" y="164"/>
                    <a:pt x="324" y="173"/>
                  </a:cubicBezTo>
                  <a:cubicBezTo>
                    <a:pt x="327" y="175"/>
                    <a:pt x="329" y="176"/>
                    <a:pt x="331" y="176"/>
                  </a:cubicBezTo>
                  <a:cubicBezTo>
                    <a:pt x="337" y="176"/>
                    <a:pt x="343" y="170"/>
                    <a:pt x="349" y="164"/>
                  </a:cubicBezTo>
                  <a:cubicBezTo>
                    <a:pt x="357" y="156"/>
                    <a:pt x="369" y="156"/>
                    <a:pt x="373" y="91"/>
                  </a:cubicBezTo>
                  <a:cubicBezTo>
                    <a:pt x="361" y="50"/>
                    <a:pt x="349" y="50"/>
                    <a:pt x="337" y="50"/>
                  </a:cubicBezTo>
                  <a:cubicBezTo>
                    <a:pt x="324" y="52"/>
                    <a:pt x="312" y="53"/>
                    <a:pt x="300" y="53"/>
                  </a:cubicBezTo>
                  <a:cubicBezTo>
                    <a:pt x="287" y="53"/>
                    <a:pt x="275" y="52"/>
                    <a:pt x="263" y="50"/>
                  </a:cubicBezTo>
                  <a:cubicBezTo>
                    <a:pt x="209" y="29"/>
                    <a:pt x="156" y="17"/>
                    <a:pt x="103" y="4"/>
                  </a:cubicBezTo>
                  <a:cubicBezTo>
                    <a:pt x="74" y="0"/>
                    <a:pt x="45" y="0"/>
                    <a:pt x="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3036350" y="4594950"/>
              <a:ext cx="1250" cy="3425"/>
            </a:xfrm>
            <a:custGeom>
              <a:avLst/>
              <a:gdLst/>
              <a:ahLst/>
              <a:cxnLst/>
              <a:rect l="l" t="t" r="r" b="b"/>
              <a:pathLst>
                <a:path w="50" h="137" extrusionOk="0">
                  <a:moveTo>
                    <a:pt x="27" y="0"/>
                  </a:moveTo>
                  <a:cubicBezTo>
                    <a:pt x="19" y="0"/>
                    <a:pt x="11" y="15"/>
                    <a:pt x="5" y="34"/>
                  </a:cubicBezTo>
                  <a:cubicBezTo>
                    <a:pt x="1" y="91"/>
                    <a:pt x="1" y="112"/>
                    <a:pt x="13" y="128"/>
                  </a:cubicBezTo>
                  <a:cubicBezTo>
                    <a:pt x="18" y="132"/>
                    <a:pt x="23" y="136"/>
                    <a:pt x="28" y="136"/>
                  </a:cubicBezTo>
                  <a:cubicBezTo>
                    <a:pt x="37" y="136"/>
                    <a:pt x="44" y="119"/>
                    <a:pt x="50" y="46"/>
                  </a:cubicBezTo>
                  <a:cubicBezTo>
                    <a:pt x="42" y="13"/>
                    <a:pt x="34" y="0"/>
                    <a:pt x="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3034725" y="4595450"/>
              <a:ext cx="1150" cy="3375"/>
            </a:xfrm>
            <a:custGeom>
              <a:avLst/>
              <a:gdLst/>
              <a:ahLst/>
              <a:cxnLst/>
              <a:rect l="l" t="t" r="r" b="b"/>
              <a:pathLst>
                <a:path w="46" h="135" extrusionOk="0">
                  <a:moveTo>
                    <a:pt x="19" y="1"/>
                  </a:moveTo>
                  <a:cubicBezTo>
                    <a:pt x="12" y="1"/>
                    <a:pt x="6" y="8"/>
                    <a:pt x="0" y="30"/>
                  </a:cubicBezTo>
                  <a:cubicBezTo>
                    <a:pt x="0" y="88"/>
                    <a:pt x="8" y="125"/>
                    <a:pt x="17" y="133"/>
                  </a:cubicBezTo>
                  <a:cubicBezTo>
                    <a:pt x="18" y="134"/>
                    <a:pt x="20" y="135"/>
                    <a:pt x="21" y="135"/>
                  </a:cubicBezTo>
                  <a:cubicBezTo>
                    <a:pt x="31" y="135"/>
                    <a:pt x="38" y="112"/>
                    <a:pt x="41" y="80"/>
                  </a:cubicBezTo>
                  <a:cubicBezTo>
                    <a:pt x="45" y="59"/>
                    <a:pt x="45" y="35"/>
                    <a:pt x="37" y="14"/>
                  </a:cubicBezTo>
                  <a:cubicBezTo>
                    <a:pt x="31" y="8"/>
                    <a:pt x="25" y="1"/>
                    <a:pt x="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3050725" y="4596300"/>
              <a:ext cx="725" cy="2600"/>
            </a:xfrm>
            <a:custGeom>
              <a:avLst/>
              <a:gdLst/>
              <a:ahLst/>
              <a:cxnLst/>
              <a:rect l="l" t="t" r="r" b="b"/>
              <a:pathLst>
                <a:path w="29" h="104" extrusionOk="0">
                  <a:moveTo>
                    <a:pt x="17" y="1"/>
                  </a:moveTo>
                  <a:cubicBezTo>
                    <a:pt x="13" y="5"/>
                    <a:pt x="8" y="1"/>
                    <a:pt x="8" y="9"/>
                  </a:cubicBezTo>
                  <a:cubicBezTo>
                    <a:pt x="4" y="21"/>
                    <a:pt x="4" y="37"/>
                    <a:pt x="4" y="54"/>
                  </a:cubicBezTo>
                  <a:cubicBezTo>
                    <a:pt x="0" y="66"/>
                    <a:pt x="4" y="78"/>
                    <a:pt x="8" y="87"/>
                  </a:cubicBezTo>
                  <a:cubicBezTo>
                    <a:pt x="13" y="95"/>
                    <a:pt x="21" y="99"/>
                    <a:pt x="29" y="103"/>
                  </a:cubicBezTo>
                  <a:cubicBezTo>
                    <a:pt x="29" y="74"/>
                    <a:pt x="29" y="50"/>
                    <a:pt x="29" y="33"/>
                  </a:cubicBezTo>
                  <a:cubicBezTo>
                    <a:pt x="29" y="1"/>
                    <a:pt x="21" y="1"/>
                    <a:pt x="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3026000" y="4516750"/>
              <a:ext cx="14900" cy="5650"/>
            </a:xfrm>
            <a:custGeom>
              <a:avLst/>
              <a:gdLst/>
              <a:ahLst/>
              <a:cxnLst/>
              <a:rect l="l" t="t" r="r" b="b"/>
              <a:pathLst>
                <a:path w="596" h="226" extrusionOk="0">
                  <a:moveTo>
                    <a:pt x="82" y="1"/>
                  </a:moveTo>
                  <a:cubicBezTo>
                    <a:pt x="81" y="1"/>
                    <a:pt x="79" y="1"/>
                    <a:pt x="78" y="2"/>
                  </a:cubicBezTo>
                  <a:cubicBezTo>
                    <a:pt x="67" y="13"/>
                    <a:pt x="53" y="19"/>
                    <a:pt x="38" y="19"/>
                  </a:cubicBezTo>
                  <a:cubicBezTo>
                    <a:pt x="31" y="19"/>
                    <a:pt x="24" y="18"/>
                    <a:pt x="17" y="15"/>
                  </a:cubicBezTo>
                  <a:cubicBezTo>
                    <a:pt x="16" y="14"/>
                    <a:pt x="15" y="14"/>
                    <a:pt x="14" y="14"/>
                  </a:cubicBezTo>
                  <a:cubicBezTo>
                    <a:pt x="7" y="14"/>
                    <a:pt x="0" y="32"/>
                    <a:pt x="0" y="72"/>
                  </a:cubicBezTo>
                  <a:cubicBezTo>
                    <a:pt x="0" y="123"/>
                    <a:pt x="7" y="152"/>
                    <a:pt x="17" y="152"/>
                  </a:cubicBezTo>
                  <a:cubicBezTo>
                    <a:pt x="18" y="152"/>
                    <a:pt x="19" y="151"/>
                    <a:pt x="21" y="150"/>
                  </a:cubicBezTo>
                  <a:cubicBezTo>
                    <a:pt x="23" y="149"/>
                    <a:pt x="26" y="149"/>
                    <a:pt x="28" y="149"/>
                  </a:cubicBezTo>
                  <a:cubicBezTo>
                    <a:pt x="43" y="149"/>
                    <a:pt x="60" y="163"/>
                    <a:pt x="71" y="163"/>
                  </a:cubicBezTo>
                  <a:cubicBezTo>
                    <a:pt x="72" y="163"/>
                    <a:pt x="73" y="163"/>
                    <a:pt x="74" y="163"/>
                  </a:cubicBezTo>
                  <a:cubicBezTo>
                    <a:pt x="86" y="158"/>
                    <a:pt x="99" y="154"/>
                    <a:pt x="107" y="121"/>
                  </a:cubicBezTo>
                  <a:lnTo>
                    <a:pt x="181" y="216"/>
                  </a:lnTo>
                  <a:cubicBezTo>
                    <a:pt x="187" y="196"/>
                    <a:pt x="193" y="189"/>
                    <a:pt x="200" y="189"/>
                  </a:cubicBezTo>
                  <a:cubicBezTo>
                    <a:pt x="213" y="189"/>
                    <a:pt x="225" y="212"/>
                    <a:pt x="230" y="212"/>
                  </a:cubicBezTo>
                  <a:cubicBezTo>
                    <a:pt x="231" y="211"/>
                    <a:pt x="232" y="211"/>
                    <a:pt x="233" y="211"/>
                  </a:cubicBezTo>
                  <a:cubicBezTo>
                    <a:pt x="242" y="211"/>
                    <a:pt x="249" y="226"/>
                    <a:pt x="255" y="226"/>
                  </a:cubicBezTo>
                  <a:cubicBezTo>
                    <a:pt x="256" y="226"/>
                    <a:pt x="258" y="225"/>
                    <a:pt x="259" y="224"/>
                  </a:cubicBezTo>
                  <a:cubicBezTo>
                    <a:pt x="288" y="204"/>
                    <a:pt x="312" y="183"/>
                    <a:pt x="345" y="167"/>
                  </a:cubicBezTo>
                  <a:cubicBezTo>
                    <a:pt x="370" y="158"/>
                    <a:pt x="398" y="142"/>
                    <a:pt x="427" y="134"/>
                  </a:cubicBezTo>
                  <a:cubicBezTo>
                    <a:pt x="431" y="132"/>
                    <a:pt x="436" y="131"/>
                    <a:pt x="441" y="131"/>
                  </a:cubicBezTo>
                  <a:cubicBezTo>
                    <a:pt x="454" y="131"/>
                    <a:pt x="466" y="138"/>
                    <a:pt x="472" y="150"/>
                  </a:cubicBezTo>
                  <a:cubicBezTo>
                    <a:pt x="474" y="154"/>
                    <a:pt x="476" y="156"/>
                    <a:pt x="478" y="156"/>
                  </a:cubicBezTo>
                  <a:cubicBezTo>
                    <a:pt x="483" y="156"/>
                    <a:pt x="490" y="149"/>
                    <a:pt x="493" y="146"/>
                  </a:cubicBezTo>
                  <a:cubicBezTo>
                    <a:pt x="497" y="146"/>
                    <a:pt x="501" y="142"/>
                    <a:pt x="505" y="142"/>
                  </a:cubicBezTo>
                  <a:cubicBezTo>
                    <a:pt x="530" y="142"/>
                    <a:pt x="554" y="150"/>
                    <a:pt x="583" y="154"/>
                  </a:cubicBezTo>
                  <a:cubicBezTo>
                    <a:pt x="583" y="154"/>
                    <a:pt x="587" y="150"/>
                    <a:pt x="591" y="146"/>
                  </a:cubicBezTo>
                  <a:cubicBezTo>
                    <a:pt x="595" y="130"/>
                    <a:pt x="595" y="113"/>
                    <a:pt x="595" y="93"/>
                  </a:cubicBezTo>
                  <a:cubicBezTo>
                    <a:pt x="595" y="85"/>
                    <a:pt x="595" y="76"/>
                    <a:pt x="595" y="72"/>
                  </a:cubicBezTo>
                  <a:cubicBezTo>
                    <a:pt x="591" y="60"/>
                    <a:pt x="591" y="48"/>
                    <a:pt x="583" y="35"/>
                  </a:cubicBezTo>
                  <a:cubicBezTo>
                    <a:pt x="579" y="31"/>
                    <a:pt x="571" y="27"/>
                    <a:pt x="558" y="27"/>
                  </a:cubicBezTo>
                  <a:cubicBezTo>
                    <a:pt x="547" y="27"/>
                    <a:pt x="535" y="36"/>
                    <a:pt x="523" y="36"/>
                  </a:cubicBezTo>
                  <a:cubicBezTo>
                    <a:pt x="516" y="36"/>
                    <a:pt x="510" y="34"/>
                    <a:pt x="505" y="27"/>
                  </a:cubicBezTo>
                  <a:cubicBezTo>
                    <a:pt x="494" y="16"/>
                    <a:pt x="483" y="12"/>
                    <a:pt x="472" y="12"/>
                  </a:cubicBezTo>
                  <a:cubicBezTo>
                    <a:pt x="456" y="12"/>
                    <a:pt x="440" y="21"/>
                    <a:pt x="423" y="23"/>
                  </a:cubicBezTo>
                  <a:cubicBezTo>
                    <a:pt x="419" y="23"/>
                    <a:pt x="411" y="27"/>
                    <a:pt x="402" y="27"/>
                  </a:cubicBezTo>
                  <a:cubicBezTo>
                    <a:pt x="391" y="27"/>
                    <a:pt x="379" y="18"/>
                    <a:pt x="367" y="18"/>
                  </a:cubicBezTo>
                  <a:cubicBezTo>
                    <a:pt x="362" y="18"/>
                    <a:pt x="358" y="20"/>
                    <a:pt x="353" y="23"/>
                  </a:cubicBezTo>
                  <a:cubicBezTo>
                    <a:pt x="338" y="31"/>
                    <a:pt x="324" y="34"/>
                    <a:pt x="309" y="34"/>
                  </a:cubicBezTo>
                  <a:cubicBezTo>
                    <a:pt x="280" y="34"/>
                    <a:pt x="252" y="23"/>
                    <a:pt x="222" y="23"/>
                  </a:cubicBezTo>
                  <a:cubicBezTo>
                    <a:pt x="209" y="20"/>
                    <a:pt x="195" y="8"/>
                    <a:pt x="184" y="8"/>
                  </a:cubicBezTo>
                  <a:cubicBezTo>
                    <a:pt x="182" y="8"/>
                    <a:pt x="179" y="9"/>
                    <a:pt x="177" y="11"/>
                  </a:cubicBezTo>
                  <a:cubicBezTo>
                    <a:pt x="174" y="12"/>
                    <a:pt x="172" y="12"/>
                    <a:pt x="169" y="12"/>
                  </a:cubicBezTo>
                  <a:cubicBezTo>
                    <a:pt x="160" y="12"/>
                    <a:pt x="151" y="8"/>
                    <a:pt x="143" y="8"/>
                  </a:cubicBezTo>
                  <a:cubicBezTo>
                    <a:pt x="131" y="8"/>
                    <a:pt x="120" y="16"/>
                    <a:pt x="111" y="60"/>
                  </a:cubicBezTo>
                  <a:cubicBezTo>
                    <a:pt x="97" y="21"/>
                    <a:pt x="89" y="1"/>
                    <a:pt x="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3046500" y="4516725"/>
              <a:ext cx="2400" cy="3175"/>
            </a:xfrm>
            <a:custGeom>
              <a:avLst/>
              <a:gdLst/>
              <a:ahLst/>
              <a:cxnLst/>
              <a:rect l="l" t="t" r="r" b="b"/>
              <a:pathLst>
                <a:path w="96" h="127" extrusionOk="0">
                  <a:moveTo>
                    <a:pt x="47" y="0"/>
                  </a:moveTo>
                  <a:cubicBezTo>
                    <a:pt x="38" y="0"/>
                    <a:pt x="30" y="1"/>
                    <a:pt x="21" y="3"/>
                  </a:cubicBezTo>
                  <a:cubicBezTo>
                    <a:pt x="13" y="3"/>
                    <a:pt x="5" y="20"/>
                    <a:pt x="5" y="53"/>
                  </a:cubicBezTo>
                  <a:cubicBezTo>
                    <a:pt x="1" y="77"/>
                    <a:pt x="9" y="102"/>
                    <a:pt x="21" y="122"/>
                  </a:cubicBezTo>
                  <a:cubicBezTo>
                    <a:pt x="21" y="127"/>
                    <a:pt x="26" y="127"/>
                    <a:pt x="26" y="127"/>
                  </a:cubicBezTo>
                  <a:cubicBezTo>
                    <a:pt x="31" y="115"/>
                    <a:pt x="37" y="112"/>
                    <a:pt x="43" y="112"/>
                  </a:cubicBezTo>
                  <a:cubicBezTo>
                    <a:pt x="52" y="112"/>
                    <a:pt x="60" y="120"/>
                    <a:pt x="69" y="120"/>
                  </a:cubicBezTo>
                  <a:cubicBezTo>
                    <a:pt x="71" y="120"/>
                    <a:pt x="73" y="119"/>
                    <a:pt x="75" y="118"/>
                  </a:cubicBezTo>
                  <a:cubicBezTo>
                    <a:pt x="83" y="118"/>
                    <a:pt x="91" y="110"/>
                    <a:pt x="95" y="69"/>
                  </a:cubicBezTo>
                  <a:cubicBezTo>
                    <a:pt x="87" y="12"/>
                    <a:pt x="87" y="8"/>
                    <a:pt x="75" y="3"/>
                  </a:cubicBezTo>
                  <a:cubicBezTo>
                    <a:pt x="65" y="1"/>
                    <a:pt x="55" y="0"/>
                    <a:pt x="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3043750" y="4516450"/>
              <a:ext cx="1050" cy="3350"/>
            </a:xfrm>
            <a:custGeom>
              <a:avLst/>
              <a:gdLst/>
              <a:ahLst/>
              <a:cxnLst/>
              <a:rect l="l" t="t" r="r" b="b"/>
              <a:pathLst>
                <a:path w="42" h="134" extrusionOk="0">
                  <a:moveTo>
                    <a:pt x="11" y="1"/>
                  </a:moveTo>
                  <a:cubicBezTo>
                    <a:pt x="7" y="1"/>
                    <a:pt x="4" y="25"/>
                    <a:pt x="0" y="68"/>
                  </a:cubicBezTo>
                  <a:cubicBezTo>
                    <a:pt x="0" y="88"/>
                    <a:pt x="4" y="109"/>
                    <a:pt x="13" y="129"/>
                  </a:cubicBezTo>
                  <a:cubicBezTo>
                    <a:pt x="14" y="132"/>
                    <a:pt x="16" y="134"/>
                    <a:pt x="18" y="134"/>
                  </a:cubicBezTo>
                  <a:cubicBezTo>
                    <a:pt x="22" y="134"/>
                    <a:pt x="28" y="129"/>
                    <a:pt x="33" y="121"/>
                  </a:cubicBezTo>
                  <a:cubicBezTo>
                    <a:pt x="41" y="92"/>
                    <a:pt x="41" y="64"/>
                    <a:pt x="37" y="35"/>
                  </a:cubicBezTo>
                  <a:cubicBezTo>
                    <a:pt x="33" y="23"/>
                    <a:pt x="25" y="10"/>
                    <a:pt x="13" y="2"/>
                  </a:cubicBezTo>
                  <a:cubicBezTo>
                    <a:pt x="12" y="1"/>
                    <a:pt x="11" y="1"/>
                    <a:pt x="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3042100" y="4516875"/>
              <a:ext cx="1150" cy="3475"/>
            </a:xfrm>
            <a:custGeom>
              <a:avLst/>
              <a:gdLst/>
              <a:ahLst/>
              <a:cxnLst/>
              <a:rect l="l" t="t" r="r" b="b"/>
              <a:pathLst>
                <a:path w="46" h="139" extrusionOk="0">
                  <a:moveTo>
                    <a:pt x="22" y="0"/>
                  </a:moveTo>
                  <a:cubicBezTo>
                    <a:pt x="15" y="0"/>
                    <a:pt x="9" y="11"/>
                    <a:pt x="5" y="43"/>
                  </a:cubicBezTo>
                  <a:cubicBezTo>
                    <a:pt x="1" y="75"/>
                    <a:pt x="5" y="108"/>
                    <a:pt x="17" y="137"/>
                  </a:cubicBezTo>
                  <a:cubicBezTo>
                    <a:pt x="18" y="138"/>
                    <a:pt x="19" y="138"/>
                    <a:pt x="20" y="138"/>
                  </a:cubicBezTo>
                  <a:cubicBezTo>
                    <a:pt x="28" y="138"/>
                    <a:pt x="38" y="108"/>
                    <a:pt x="42" y="71"/>
                  </a:cubicBezTo>
                  <a:cubicBezTo>
                    <a:pt x="46" y="51"/>
                    <a:pt x="42" y="30"/>
                    <a:pt x="37" y="14"/>
                  </a:cubicBezTo>
                  <a:cubicBezTo>
                    <a:pt x="32" y="7"/>
                    <a:pt x="27" y="0"/>
                    <a:pt x="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3041075" y="4516950"/>
              <a:ext cx="950" cy="3575"/>
            </a:xfrm>
            <a:custGeom>
              <a:avLst/>
              <a:gdLst/>
              <a:ahLst/>
              <a:cxnLst/>
              <a:rect l="l" t="t" r="r" b="b"/>
              <a:pathLst>
                <a:path w="38" h="143" extrusionOk="0">
                  <a:moveTo>
                    <a:pt x="16" y="0"/>
                  </a:moveTo>
                  <a:cubicBezTo>
                    <a:pt x="11" y="0"/>
                    <a:pt x="7" y="19"/>
                    <a:pt x="1" y="56"/>
                  </a:cubicBezTo>
                  <a:cubicBezTo>
                    <a:pt x="4" y="107"/>
                    <a:pt x="8" y="143"/>
                    <a:pt x="16" y="143"/>
                  </a:cubicBezTo>
                  <a:cubicBezTo>
                    <a:pt x="16" y="143"/>
                    <a:pt x="17" y="142"/>
                    <a:pt x="17" y="142"/>
                  </a:cubicBezTo>
                  <a:cubicBezTo>
                    <a:pt x="29" y="134"/>
                    <a:pt x="37" y="113"/>
                    <a:pt x="37" y="52"/>
                  </a:cubicBezTo>
                  <a:cubicBezTo>
                    <a:pt x="27" y="18"/>
                    <a:pt x="21" y="0"/>
                    <a:pt x="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3045075" y="4516675"/>
              <a:ext cx="850" cy="2800"/>
            </a:xfrm>
            <a:custGeom>
              <a:avLst/>
              <a:gdLst/>
              <a:ahLst/>
              <a:cxnLst/>
              <a:rect l="l" t="t" r="r" b="b"/>
              <a:pathLst>
                <a:path w="34" h="112" extrusionOk="0">
                  <a:moveTo>
                    <a:pt x="16" y="1"/>
                  </a:moveTo>
                  <a:cubicBezTo>
                    <a:pt x="14" y="1"/>
                    <a:pt x="11" y="3"/>
                    <a:pt x="9" y="10"/>
                  </a:cubicBezTo>
                  <a:cubicBezTo>
                    <a:pt x="5" y="22"/>
                    <a:pt x="1" y="34"/>
                    <a:pt x="1" y="47"/>
                  </a:cubicBezTo>
                  <a:cubicBezTo>
                    <a:pt x="1" y="67"/>
                    <a:pt x="5" y="88"/>
                    <a:pt x="9" y="108"/>
                  </a:cubicBezTo>
                  <a:cubicBezTo>
                    <a:pt x="11" y="110"/>
                    <a:pt x="13" y="112"/>
                    <a:pt x="15" y="112"/>
                  </a:cubicBezTo>
                  <a:cubicBezTo>
                    <a:pt x="23" y="112"/>
                    <a:pt x="30" y="98"/>
                    <a:pt x="33" y="42"/>
                  </a:cubicBezTo>
                  <a:cubicBezTo>
                    <a:pt x="28" y="16"/>
                    <a:pt x="22" y="1"/>
                    <a:pt x="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3025075" y="4516975"/>
              <a:ext cx="850" cy="2825"/>
            </a:xfrm>
            <a:custGeom>
              <a:avLst/>
              <a:gdLst/>
              <a:ahLst/>
              <a:cxnLst/>
              <a:rect l="l" t="t" r="r" b="b"/>
              <a:pathLst>
                <a:path w="34" h="113" extrusionOk="0">
                  <a:moveTo>
                    <a:pt x="14" y="0"/>
                  </a:moveTo>
                  <a:cubicBezTo>
                    <a:pt x="11" y="0"/>
                    <a:pt x="7" y="4"/>
                    <a:pt x="5" y="14"/>
                  </a:cubicBezTo>
                  <a:cubicBezTo>
                    <a:pt x="0" y="47"/>
                    <a:pt x="0" y="80"/>
                    <a:pt x="9" y="112"/>
                  </a:cubicBezTo>
                  <a:lnTo>
                    <a:pt x="29" y="96"/>
                  </a:lnTo>
                  <a:cubicBezTo>
                    <a:pt x="33" y="67"/>
                    <a:pt x="29" y="35"/>
                    <a:pt x="21" y="6"/>
                  </a:cubicBezTo>
                  <a:cubicBezTo>
                    <a:pt x="19" y="2"/>
                    <a:pt x="17" y="0"/>
                    <a:pt x="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3032050" y="4608600"/>
              <a:ext cx="10700" cy="3775"/>
            </a:xfrm>
            <a:custGeom>
              <a:avLst/>
              <a:gdLst/>
              <a:ahLst/>
              <a:cxnLst/>
              <a:rect l="l" t="t" r="r" b="b"/>
              <a:pathLst>
                <a:path w="428" h="151" extrusionOk="0">
                  <a:moveTo>
                    <a:pt x="50" y="9"/>
                  </a:moveTo>
                  <a:cubicBezTo>
                    <a:pt x="33" y="13"/>
                    <a:pt x="17" y="1"/>
                    <a:pt x="0" y="38"/>
                  </a:cubicBezTo>
                  <a:lnTo>
                    <a:pt x="0" y="95"/>
                  </a:lnTo>
                  <a:cubicBezTo>
                    <a:pt x="13" y="136"/>
                    <a:pt x="25" y="140"/>
                    <a:pt x="41" y="140"/>
                  </a:cubicBezTo>
                  <a:cubicBezTo>
                    <a:pt x="119" y="140"/>
                    <a:pt x="193" y="149"/>
                    <a:pt x="271" y="149"/>
                  </a:cubicBezTo>
                  <a:cubicBezTo>
                    <a:pt x="276" y="150"/>
                    <a:pt x="281" y="150"/>
                    <a:pt x="286" y="150"/>
                  </a:cubicBezTo>
                  <a:cubicBezTo>
                    <a:pt x="301" y="150"/>
                    <a:pt x="316" y="145"/>
                    <a:pt x="329" y="132"/>
                  </a:cubicBezTo>
                  <a:cubicBezTo>
                    <a:pt x="339" y="125"/>
                    <a:pt x="347" y="119"/>
                    <a:pt x="356" y="119"/>
                  </a:cubicBezTo>
                  <a:cubicBezTo>
                    <a:pt x="361" y="119"/>
                    <a:pt x="367" y="122"/>
                    <a:pt x="374" y="128"/>
                  </a:cubicBezTo>
                  <a:cubicBezTo>
                    <a:pt x="378" y="133"/>
                    <a:pt x="383" y="135"/>
                    <a:pt x="387" y="135"/>
                  </a:cubicBezTo>
                  <a:cubicBezTo>
                    <a:pt x="399" y="135"/>
                    <a:pt x="412" y="118"/>
                    <a:pt x="427" y="79"/>
                  </a:cubicBezTo>
                  <a:cubicBezTo>
                    <a:pt x="411" y="37"/>
                    <a:pt x="397" y="20"/>
                    <a:pt x="384" y="20"/>
                  </a:cubicBezTo>
                  <a:cubicBezTo>
                    <a:pt x="376" y="20"/>
                    <a:pt x="369" y="25"/>
                    <a:pt x="362" y="34"/>
                  </a:cubicBezTo>
                  <a:cubicBezTo>
                    <a:pt x="358" y="37"/>
                    <a:pt x="354" y="47"/>
                    <a:pt x="351" y="47"/>
                  </a:cubicBezTo>
                  <a:cubicBezTo>
                    <a:pt x="350" y="47"/>
                    <a:pt x="350" y="47"/>
                    <a:pt x="349" y="46"/>
                  </a:cubicBezTo>
                  <a:cubicBezTo>
                    <a:pt x="334" y="26"/>
                    <a:pt x="320" y="20"/>
                    <a:pt x="306" y="20"/>
                  </a:cubicBezTo>
                  <a:cubicBezTo>
                    <a:pt x="292" y="20"/>
                    <a:pt x="277" y="26"/>
                    <a:pt x="262" y="26"/>
                  </a:cubicBezTo>
                  <a:cubicBezTo>
                    <a:pt x="259" y="26"/>
                    <a:pt x="257" y="26"/>
                    <a:pt x="255" y="26"/>
                  </a:cubicBezTo>
                  <a:cubicBezTo>
                    <a:pt x="210" y="17"/>
                    <a:pt x="165" y="21"/>
                    <a:pt x="119" y="17"/>
                  </a:cubicBezTo>
                  <a:cubicBezTo>
                    <a:pt x="95" y="13"/>
                    <a:pt x="74" y="9"/>
                    <a:pt x="50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3042825" y="4609575"/>
              <a:ext cx="950" cy="2025"/>
            </a:xfrm>
            <a:custGeom>
              <a:avLst/>
              <a:gdLst/>
              <a:ahLst/>
              <a:cxnLst/>
              <a:rect l="l" t="t" r="r" b="b"/>
              <a:pathLst>
                <a:path w="38" h="81" extrusionOk="0">
                  <a:moveTo>
                    <a:pt x="21" y="0"/>
                  </a:moveTo>
                  <a:cubicBezTo>
                    <a:pt x="15" y="0"/>
                    <a:pt x="9" y="11"/>
                    <a:pt x="0" y="23"/>
                  </a:cubicBezTo>
                  <a:cubicBezTo>
                    <a:pt x="7" y="62"/>
                    <a:pt x="12" y="81"/>
                    <a:pt x="18" y="81"/>
                  </a:cubicBezTo>
                  <a:cubicBezTo>
                    <a:pt x="23" y="81"/>
                    <a:pt x="29" y="65"/>
                    <a:pt x="37" y="36"/>
                  </a:cubicBezTo>
                  <a:cubicBezTo>
                    <a:pt x="31" y="10"/>
                    <a:pt x="26" y="0"/>
                    <a:pt x="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3040550" y="4621775"/>
              <a:ext cx="10200" cy="3575"/>
            </a:xfrm>
            <a:custGeom>
              <a:avLst/>
              <a:gdLst/>
              <a:ahLst/>
              <a:cxnLst/>
              <a:rect l="l" t="t" r="r" b="b"/>
              <a:pathLst>
                <a:path w="408" h="143" extrusionOk="0">
                  <a:moveTo>
                    <a:pt x="338" y="1"/>
                  </a:moveTo>
                  <a:cubicBezTo>
                    <a:pt x="310" y="1"/>
                    <a:pt x="282" y="13"/>
                    <a:pt x="251" y="16"/>
                  </a:cubicBezTo>
                  <a:cubicBezTo>
                    <a:pt x="210" y="20"/>
                    <a:pt x="169" y="24"/>
                    <a:pt x="128" y="24"/>
                  </a:cubicBezTo>
                  <a:cubicBezTo>
                    <a:pt x="91" y="24"/>
                    <a:pt x="58" y="11"/>
                    <a:pt x="26" y="7"/>
                  </a:cubicBezTo>
                  <a:cubicBezTo>
                    <a:pt x="22" y="7"/>
                    <a:pt x="13" y="11"/>
                    <a:pt x="9" y="20"/>
                  </a:cubicBezTo>
                  <a:cubicBezTo>
                    <a:pt x="5" y="32"/>
                    <a:pt x="1" y="48"/>
                    <a:pt x="5" y="61"/>
                  </a:cubicBezTo>
                  <a:cubicBezTo>
                    <a:pt x="1" y="77"/>
                    <a:pt x="5" y="94"/>
                    <a:pt x="9" y="106"/>
                  </a:cubicBezTo>
                  <a:cubicBezTo>
                    <a:pt x="17" y="118"/>
                    <a:pt x="26" y="126"/>
                    <a:pt x="30" y="126"/>
                  </a:cubicBezTo>
                  <a:lnTo>
                    <a:pt x="83" y="126"/>
                  </a:lnTo>
                  <a:cubicBezTo>
                    <a:pt x="108" y="135"/>
                    <a:pt x="136" y="139"/>
                    <a:pt x="161" y="143"/>
                  </a:cubicBezTo>
                  <a:cubicBezTo>
                    <a:pt x="218" y="143"/>
                    <a:pt x="272" y="135"/>
                    <a:pt x="329" y="130"/>
                  </a:cubicBezTo>
                  <a:cubicBezTo>
                    <a:pt x="346" y="126"/>
                    <a:pt x="366" y="126"/>
                    <a:pt x="374" y="126"/>
                  </a:cubicBezTo>
                  <a:cubicBezTo>
                    <a:pt x="387" y="122"/>
                    <a:pt x="399" y="114"/>
                    <a:pt x="407" y="40"/>
                  </a:cubicBezTo>
                  <a:cubicBezTo>
                    <a:pt x="399" y="28"/>
                    <a:pt x="387" y="20"/>
                    <a:pt x="378" y="11"/>
                  </a:cubicBezTo>
                  <a:cubicBezTo>
                    <a:pt x="365" y="3"/>
                    <a:pt x="352" y="1"/>
                    <a:pt x="3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3050925" y="4621925"/>
              <a:ext cx="1775" cy="2925"/>
            </a:xfrm>
            <a:custGeom>
              <a:avLst/>
              <a:gdLst/>
              <a:ahLst/>
              <a:cxnLst/>
              <a:rect l="l" t="t" r="r" b="b"/>
              <a:pathLst>
                <a:path w="71" h="117" extrusionOk="0">
                  <a:moveTo>
                    <a:pt x="38" y="0"/>
                  </a:moveTo>
                  <a:cubicBezTo>
                    <a:pt x="28" y="0"/>
                    <a:pt x="18" y="8"/>
                    <a:pt x="9" y="14"/>
                  </a:cubicBezTo>
                  <a:cubicBezTo>
                    <a:pt x="5" y="30"/>
                    <a:pt x="0" y="46"/>
                    <a:pt x="5" y="59"/>
                  </a:cubicBezTo>
                  <a:cubicBezTo>
                    <a:pt x="0" y="75"/>
                    <a:pt x="5" y="92"/>
                    <a:pt x="9" y="108"/>
                  </a:cubicBezTo>
                  <a:cubicBezTo>
                    <a:pt x="17" y="111"/>
                    <a:pt x="25" y="117"/>
                    <a:pt x="32" y="117"/>
                  </a:cubicBezTo>
                  <a:cubicBezTo>
                    <a:pt x="45" y="117"/>
                    <a:pt x="58" y="103"/>
                    <a:pt x="70" y="42"/>
                  </a:cubicBezTo>
                  <a:cubicBezTo>
                    <a:pt x="59" y="10"/>
                    <a:pt x="48" y="0"/>
                    <a:pt x="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3053500" y="4622150"/>
              <a:ext cx="1750" cy="3000"/>
            </a:xfrm>
            <a:custGeom>
              <a:avLst/>
              <a:gdLst/>
              <a:ahLst/>
              <a:cxnLst/>
              <a:rect l="l" t="t" r="r" b="b"/>
              <a:pathLst>
                <a:path w="70" h="120" extrusionOk="0">
                  <a:moveTo>
                    <a:pt x="21" y="1"/>
                  </a:moveTo>
                  <a:cubicBezTo>
                    <a:pt x="12" y="1"/>
                    <a:pt x="8" y="21"/>
                    <a:pt x="0" y="33"/>
                  </a:cubicBezTo>
                  <a:cubicBezTo>
                    <a:pt x="8" y="111"/>
                    <a:pt x="8" y="111"/>
                    <a:pt x="12" y="111"/>
                  </a:cubicBezTo>
                  <a:cubicBezTo>
                    <a:pt x="29" y="115"/>
                    <a:pt x="41" y="120"/>
                    <a:pt x="57" y="120"/>
                  </a:cubicBezTo>
                  <a:cubicBezTo>
                    <a:pt x="62" y="120"/>
                    <a:pt x="66" y="103"/>
                    <a:pt x="70" y="87"/>
                  </a:cubicBezTo>
                  <a:cubicBezTo>
                    <a:pt x="66" y="66"/>
                    <a:pt x="62" y="46"/>
                    <a:pt x="57" y="25"/>
                  </a:cubicBezTo>
                  <a:cubicBezTo>
                    <a:pt x="49" y="13"/>
                    <a:pt x="33" y="5"/>
                    <a:pt x="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3056150" y="4622425"/>
              <a:ext cx="850" cy="2100"/>
            </a:xfrm>
            <a:custGeom>
              <a:avLst/>
              <a:gdLst/>
              <a:ahLst/>
              <a:cxnLst/>
              <a:rect l="l" t="t" r="r" b="b"/>
              <a:pathLst>
                <a:path w="34" h="84" extrusionOk="0">
                  <a:moveTo>
                    <a:pt x="16" y="1"/>
                  </a:moveTo>
                  <a:cubicBezTo>
                    <a:pt x="11" y="1"/>
                    <a:pt x="7" y="16"/>
                    <a:pt x="1" y="47"/>
                  </a:cubicBezTo>
                  <a:cubicBezTo>
                    <a:pt x="7" y="72"/>
                    <a:pt x="12" y="84"/>
                    <a:pt x="17" y="84"/>
                  </a:cubicBezTo>
                  <a:cubicBezTo>
                    <a:pt x="22" y="84"/>
                    <a:pt x="27" y="72"/>
                    <a:pt x="34" y="47"/>
                  </a:cubicBezTo>
                  <a:cubicBezTo>
                    <a:pt x="25" y="16"/>
                    <a:pt x="20" y="1"/>
                    <a:pt x="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3042100" y="4503175"/>
              <a:ext cx="1050" cy="2875"/>
            </a:xfrm>
            <a:custGeom>
              <a:avLst/>
              <a:gdLst/>
              <a:ahLst/>
              <a:cxnLst/>
              <a:rect l="l" t="t" r="r" b="b"/>
              <a:pathLst>
                <a:path w="42" h="115" extrusionOk="0">
                  <a:moveTo>
                    <a:pt x="18" y="1"/>
                  </a:moveTo>
                  <a:cubicBezTo>
                    <a:pt x="12" y="1"/>
                    <a:pt x="6" y="11"/>
                    <a:pt x="1" y="41"/>
                  </a:cubicBezTo>
                  <a:cubicBezTo>
                    <a:pt x="5" y="94"/>
                    <a:pt x="13" y="115"/>
                    <a:pt x="17" y="115"/>
                  </a:cubicBezTo>
                  <a:cubicBezTo>
                    <a:pt x="25" y="115"/>
                    <a:pt x="29" y="111"/>
                    <a:pt x="37" y="98"/>
                  </a:cubicBezTo>
                  <a:cubicBezTo>
                    <a:pt x="42" y="74"/>
                    <a:pt x="42" y="53"/>
                    <a:pt x="37" y="28"/>
                  </a:cubicBezTo>
                  <a:cubicBezTo>
                    <a:pt x="31" y="13"/>
                    <a:pt x="25" y="1"/>
                    <a:pt x="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3035025" y="4503325"/>
              <a:ext cx="850" cy="2775"/>
            </a:xfrm>
            <a:custGeom>
              <a:avLst/>
              <a:gdLst/>
              <a:ahLst/>
              <a:cxnLst/>
              <a:rect l="l" t="t" r="r" b="b"/>
              <a:pathLst>
                <a:path w="34" h="111" extrusionOk="0">
                  <a:moveTo>
                    <a:pt x="21" y="0"/>
                  </a:moveTo>
                  <a:cubicBezTo>
                    <a:pt x="13" y="0"/>
                    <a:pt x="7" y="9"/>
                    <a:pt x="0" y="47"/>
                  </a:cubicBezTo>
                  <a:cubicBezTo>
                    <a:pt x="9" y="89"/>
                    <a:pt x="15" y="110"/>
                    <a:pt x="21" y="110"/>
                  </a:cubicBezTo>
                  <a:cubicBezTo>
                    <a:pt x="24" y="110"/>
                    <a:pt x="27" y="105"/>
                    <a:pt x="29" y="96"/>
                  </a:cubicBezTo>
                  <a:cubicBezTo>
                    <a:pt x="33" y="76"/>
                    <a:pt x="33" y="59"/>
                    <a:pt x="33" y="39"/>
                  </a:cubicBezTo>
                  <a:cubicBezTo>
                    <a:pt x="33" y="27"/>
                    <a:pt x="33" y="14"/>
                    <a:pt x="29" y="2"/>
                  </a:cubicBezTo>
                  <a:cubicBezTo>
                    <a:pt x="26" y="1"/>
                    <a:pt x="24" y="0"/>
                    <a:pt x="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3036450" y="4503300"/>
              <a:ext cx="5275" cy="3625"/>
            </a:xfrm>
            <a:custGeom>
              <a:avLst/>
              <a:gdLst/>
              <a:ahLst/>
              <a:cxnLst/>
              <a:rect l="l" t="t" r="r" b="b"/>
              <a:pathLst>
                <a:path w="211" h="145" extrusionOk="0">
                  <a:moveTo>
                    <a:pt x="190" y="1"/>
                  </a:moveTo>
                  <a:cubicBezTo>
                    <a:pt x="188" y="1"/>
                    <a:pt x="187" y="2"/>
                    <a:pt x="186" y="3"/>
                  </a:cubicBezTo>
                  <a:lnTo>
                    <a:pt x="103" y="7"/>
                  </a:lnTo>
                  <a:lnTo>
                    <a:pt x="17" y="7"/>
                  </a:lnTo>
                  <a:cubicBezTo>
                    <a:pt x="13" y="7"/>
                    <a:pt x="13" y="7"/>
                    <a:pt x="9" y="11"/>
                  </a:cubicBezTo>
                  <a:cubicBezTo>
                    <a:pt x="1" y="40"/>
                    <a:pt x="1" y="69"/>
                    <a:pt x="5" y="97"/>
                  </a:cubicBezTo>
                  <a:cubicBezTo>
                    <a:pt x="8" y="131"/>
                    <a:pt x="14" y="140"/>
                    <a:pt x="21" y="140"/>
                  </a:cubicBezTo>
                  <a:cubicBezTo>
                    <a:pt x="22" y="140"/>
                    <a:pt x="24" y="139"/>
                    <a:pt x="25" y="138"/>
                  </a:cubicBezTo>
                  <a:cubicBezTo>
                    <a:pt x="29" y="131"/>
                    <a:pt x="35" y="116"/>
                    <a:pt x="40" y="116"/>
                  </a:cubicBezTo>
                  <a:cubicBezTo>
                    <a:pt x="40" y="116"/>
                    <a:pt x="41" y="117"/>
                    <a:pt x="42" y="118"/>
                  </a:cubicBezTo>
                  <a:cubicBezTo>
                    <a:pt x="52" y="138"/>
                    <a:pt x="61" y="142"/>
                    <a:pt x="71" y="142"/>
                  </a:cubicBezTo>
                  <a:cubicBezTo>
                    <a:pt x="78" y="142"/>
                    <a:pt x="84" y="141"/>
                    <a:pt x="92" y="141"/>
                  </a:cubicBezTo>
                  <a:cubicBezTo>
                    <a:pt x="95" y="141"/>
                    <a:pt x="99" y="141"/>
                    <a:pt x="103" y="142"/>
                  </a:cubicBezTo>
                  <a:cubicBezTo>
                    <a:pt x="105" y="143"/>
                    <a:pt x="107" y="143"/>
                    <a:pt x="109" y="143"/>
                  </a:cubicBezTo>
                  <a:cubicBezTo>
                    <a:pt x="124" y="143"/>
                    <a:pt x="139" y="132"/>
                    <a:pt x="155" y="132"/>
                  </a:cubicBezTo>
                  <a:cubicBezTo>
                    <a:pt x="162" y="132"/>
                    <a:pt x="170" y="135"/>
                    <a:pt x="177" y="142"/>
                  </a:cubicBezTo>
                  <a:cubicBezTo>
                    <a:pt x="179" y="144"/>
                    <a:pt x="181" y="144"/>
                    <a:pt x="183" y="144"/>
                  </a:cubicBezTo>
                  <a:cubicBezTo>
                    <a:pt x="193" y="144"/>
                    <a:pt x="203" y="121"/>
                    <a:pt x="210" y="40"/>
                  </a:cubicBezTo>
                  <a:cubicBezTo>
                    <a:pt x="203" y="16"/>
                    <a:pt x="197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3044875" y="4503675"/>
              <a:ext cx="1150" cy="3000"/>
            </a:xfrm>
            <a:custGeom>
              <a:avLst/>
              <a:gdLst/>
              <a:ahLst/>
              <a:cxnLst/>
              <a:rect l="l" t="t" r="r" b="b"/>
              <a:pathLst>
                <a:path w="46" h="120" extrusionOk="0">
                  <a:moveTo>
                    <a:pt x="19" y="0"/>
                  </a:moveTo>
                  <a:cubicBezTo>
                    <a:pt x="12" y="0"/>
                    <a:pt x="7" y="20"/>
                    <a:pt x="0" y="58"/>
                  </a:cubicBezTo>
                  <a:cubicBezTo>
                    <a:pt x="4" y="119"/>
                    <a:pt x="17" y="115"/>
                    <a:pt x="25" y="119"/>
                  </a:cubicBezTo>
                  <a:cubicBezTo>
                    <a:pt x="26" y="120"/>
                    <a:pt x="28" y="120"/>
                    <a:pt x="29" y="120"/>
                  </a:cubicBezTo>
                  <a:cubicBezTo>
                    <a:pt x="38" y="120"/>
                    <a:pt x="42" y="105"/>
                    <a:pt x="45" y="54"/>
                  </a:cubicBezTo>
                  <a:cubicBezTo>
                    <a:pt x="33" y="18"/>
                    <a:pt x="25" y="0"/>
                    <a:pt x="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3030000" y="4503750"/>
              <a:ext cx="850" cy="3050"/>
            </a:xfrm>
            <a:custGeom>
              <a:avLst/>
              <a:gdLst/>
              <a:ahLst/>
              <a:cxnLst/>
              <a:rect l="l" t="t" r="r" b="b"/>
              <a:pathLst>
                <a:path w="34" h="122" extrusionOk="0">
                  <a:moveTo>
                    <a:pt x="26" y="1"/>
                  </a:moveTo>
                  <a:cubicBezTo>
                    <a:pt x="26" y="1"/>
                    <a:pt x="25" y="1"/>
                    <a:pt x="25" y="1"/>
                  </a:cubicBezTo>
                  <a:cubicBezTo>
                    <a:pt x="17" y="5"/>
                    <a:pt x="9" y="14"/>
                    <a:pt x="0" y="26"/>
                  </a:cubicBezTo>
                  <a:cubicBezTo>
                    <a:pt x="6" y="93"/>
                    <a:pt x="10" y="122"/>
                    <a:pt x="17" y="122"/>
                  </a:cubicBezTo>
                  <a:cubicBezTo>
                    <a:pt x="19" y="122"/>
                    <a:pt x="22" y="118"/>
                    <a:pt x="25" y="112"/>
                  </a:cubicBezTo>
                  <a:cubicBezTo>
                    <a:pt x="29" y="92"/>
                    <a:pt x="33" y="71"/>
                    <a:pt x="33" y="51"/>
                  </a:cubicBezTo>
                  <a:cubicBezTo>
                    <a:pt x="33" y="21"/>
                    <a:pt x="30" y="1"/>
                    <a:pt x="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3043525" y="4503525"/>
              <a:ext cx="850" cy="3050"/>
            </a:xfrm>
            <a:custGeom>
              <a:avLst/>
              <a:gdLst/>
              <a:ahLst/>
              <a:cxnLst/>
              <a:rect l="l" t="t" r="r" b="b"/>
              <a:pathLst>
                <a:path w="34" h="122" extrusionOk="0">
                  <a:moveTo>
                    <a:pt x="16" y="0"/>
                  </a:moveTo>
                  <a:cubicBezTo>
                    <a:pt x="10" y="0"/>
                    <a:pt x="6" y="11"/>
                    <a:pt x="1" y="39"/>
                  </a:cubicBezTo>
                  <a:cubicBezTo>
                    <a:pt x="9" y="117"/>
                    <a:pt x="5" y="121"/>
                    <a:pt x="13" y="121"/>
                  </a:cubicBezTo>
                  <a:cubicBezTo>
                    <a:pt x="17" y="117"/>
                    <a:pt x="26" y="109"/>
                    <a:pt x="30" y="92"/>
                  </a:cubicBezTo>
                  <a:cubicBezTo>
                    <a:pt x="34" y="68"/>
                    <a:pt x="34" y="39"/>
                    <a:pt x="30" y="14"/>
                  </a:cubicBezTo>
                  <a:cubicBezTo>
                    <a:pt x="24" y="6"/>
                    <a:pt x="20" y="0"/>
                    <a:pt x="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3033475" y="4503650"/>
              <a:ext cx="850" cy="3025"/>
            </a:xfrm>
            <a:custGeom>
              <a:avLst/>
              <a:gdLst/>
              <a:ahLst/>
              <a:cxnLst/>
              <a:rect l="l" t="t" r="r" b="b"/>
              <a:pathLst>
                <a:path w="34" h="121" extrusionOk="0">
                  <a:moveTo>
                    <a:pt x="17" y="0"/>
                  </a:moveTo>
                  <a:cubicBezTo>
                    <a:pt x="15" y="0"/>
                    <a:pt x="14" y="2"/>
                    <a:pt x="13" y="5"/>
                  </a:cubicBezTo>
                  <a:cubicBezTo>
                    <a:pt x="9" y="22"/>
                    <a:pt x="5" y="38"/>
                    <a:pt x="5" y="55"/>
                  </a:cubicBezTo>
                  <a:cubicBezTo>
                    <a:pt x="1" y="75"/>
                    <a:pt x="5" y="100"/>
                    <a:pt x="13" y="120"/>
                  </a:cubicBezTo>
                  <a:cubicBezTo>
                    <a:pt x="14" y="121"/>
                    <a:pt x="15" y="121"/>
                    <a:pt x="16" y="121"/>
                  </a:cubicBezTo>
                  <a:cubicBezTo>
                    <a:pt x="26" y="121"/>
                    <a:pt x="30" y="96"/>
                    <a:pt x="34" y="42"/>
                  </a:cubicBezTo>
                  <a:cubicBezTo>
                    <a:pt x="25" y="13"/>
                    <a:pt x="20" y="0"/>
                    <a:pt x="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3031225" y="4503675"/>
              <a:ext cx="750" cy="3150"/>
            </a:xfrm>
            <a:custGeom>
              <a:avLst/>
              <a:gdLst/>
              <a:ahLst/>
              <a:cxnLst/>
              <a:rect l="l" t="t" r="r" b="b"/>
              <a:pathLst>
                <a:path w="30" h="126" extrusionOk="0">
                  <a:moveTo>
                    <a:pt x="13" y="0"/>
                  </a:moveTo>
                  <a:cubicBezTo>
                    <a:pt x="9" y="0"/>
                    <a:pt x="5" y="17"/>
                    <a:pt x="5" y="33"/>
                  </a:cubicBezTo>
                  <a:cubicBezTo>
                    <a:pt x="1" y="54"/>
                    <a:pt x="5" y="78"/>
                    <a:pt x="5" y="99"/>
                  </a:cubicBezTo>
                  <a:cubicBezTo>
                    <a:pt x="8" y="119"/>
                    <a:pt x="12" y="126"/>
                    <a:pt x="16" y="126"/>
                  </a:cubicBezTo>
                  <a:cubicBezTo>
                    <a:pt x="20" y="126"/>
                    <a:pt x="25" y="114"/>
                    <a:pt x="29" y="103"/>
                  </a:cubicBezTo>
                  <a:cubicBezTo>
                    <a:pt x="25" y="25"/>
                    <a:pt x="17" y="0"/>
                    <a:pt x="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3046725" y="4504300"/>
              <a:ext cx="850" cy="2375"/>
            </a:xfrm>
            <a:custGeom>
              <a:avLst/>
              <a:gdLst/>
              <a:ahLst/>
              <a:cxnLst/>
              <a:rect l="l" t="t" r="r" b="b"/>
              <a:pathLst>
                <a:path w="34" h="95" extrusionOk="0">
                  <a:moveTo>
                    <a:pt x="17" y="1"/>
                  </a:moveTo>
                  <a:cubicBezTo>
                    <a:pt x="14" y="1"/>
                    <a:pt x="11" y="3"/>
                    <a:pt x="8" y="4"/>
                  </a:cubicBezTo>
                  <a:cubicBezTo>
                    <a:pt x="4" y="16"/>
                    <a:pt x="0" y="29"/>
                    <a:pt x="4" y="41"/>
                  </a:cubicBezTo>
                  <a:cubicBezTo>
                    <a:pt x="0" y="57"/>
                    <a:pt x="4" y="70"/>
                    <a:pt x="8" y="86"/>
                  </a:cubicBezTo>
                  <a:cubicBezTo>
                    <a:pt x="11" y="91"/>
                    <a:pt x="14" y="94"/>
                    <a:pt x="17" y="94"/>
                  </a:cubicBezTo>
                  <a:cubicBezTo>
                    <a:pt x="24" y="94"/>
                    <a:pt x="30" y="80"/>
                    <a:pt x="33" y="41"/>
                  </a:cubicBezTo>
                  <a:cubicBezTo>
                    <a:pt x="28" y="8"/>
                    <a:pt x="22" y="1"/>
                    <a:pt x="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3032675" y="4503875"/>
              <a:ext cx="525" cy="2700"/>
            </a:xfrm>
            <a:custGeom>
              <a:avLst/>
              <a:gdLst/>
              <a:ahLst/>
              <a:cxnLst/>
              <a:rect l="l" t="t" r="r" b="b"/>
              <a:pathLst>
                <a:path w="21" h="108" extrusionOk="0">
                  <a:moveTo>
                    <a:pt x="8" y="0"/>
                  </a:moveTo>
                  <a:cubicBezTo>
                    <a:pt x="0" y="0"/>
                    <a:pt x="0" y="25"/>
                    <a:pt x="0" y="46"/>
                  </a:cubicBezTo>
                  <a:cubicBezTo>
                    <a:pt x="0" y="87"/>
                    <a:pt x="0" y="107"/>
                    <a:pt x="8" y="107"/>
                  </a:cubicBezTo>
                  <a:cubicBezTo>
                    <a:pt x="12" y="107"/>
                    <a:pt x="21" y="78"/>
                    <a:pt x="21" y="50"/>
                  </a:cubicBezTo>
                  <a:cubicBezTo>
                    <a:pt x="21" y="25"/>
                    <a:pt x="12" y="0"/>
                    <a:pt x="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3045475" y="4543150"/>
              <a:ext cx="3825" cy="3450"/>
            </a:xfrm>
            <a:custGeom>
              <a:avLst/>
              <a:gdLst/>
              <a:ahLst/>
              <a:cxnLst/>
              <a:rect l="l" t="t" r="r" b="b"/>
              <a:pathLst>
                <a:path w="153" h="138" extrusionOk="0">
                  <a:moveTo>
                    <a:pt x="106" y="0"/>
                  </a:moveTo>
                  <a:cubicBezTo>
                    <a:pt x="104" y="0"/>
                    <a:pt x="102" y="1"/>
                    <a:pt x="99" y="1"/>
                  </a:cubicBezTo>
                  <a:cubicBezTo>
                    <a:pt x="83" y="5"/>
                    <a:pt x="67" y="9"/>
                    <a:pt x="50" y="9"/>
                  </a:cubicBezTo>
                  <a:cubicBezTo>
                    <a:pt x="38" y="9"/>
                    <a:pt x="26" y="13"/>
                    <a:pt x="17" y="22"/>
                  </a:cubicBezTo>
                  <a:cubicBezTo>
                    <a:pt x="9" y="26"/>
                    <a:pt x="1" y="50"/>
                    <a:pt x="5" y="116"/>
                  </a:cubicBezTo>
                  <a:cubicBezTo>
                    <a:pt x="13" y="120"/>
                    <a:pt x="21" y="132"/>
                    <a:pt x="30" y="132"/>
                  </a:cubicBezTo>
                  <a:cubicBezTo>
                    <a:pt x="49" y="132"/>
                    <a:pt x="68" y="116"/>
                    <a:pt x="87" y="116"/>
                  </a:cubicBezTo>
                  <a:cubicBezTo>
                    <a:pt x="97" y="116"/>
                    <a:pt x="106" y="120"/>
                    <a:pt x="116" y="132"/>
                  </a:cubicBezTo>
                  <a:cubicBezTo>
                    <a:pt x="118" y="136"/>
                    <a:pt x="121" y="138"/>
                    <a:pt x="124" y="138"/>
                  </a:cubicBezTo>
                  <a:cubicBezTo>
                    <a:pt x="133" y="138"/>
                    <a:pt x="143" y="113"/>
                    <a:pt x="153" y="58"/>
                  </a:cubicBezTo>
                  <a:cubicBezTo>
                    <a:pt x="138" y="15"/>
                    <a:pt x="124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3050100" y="4544000"/>
              <a:ext cx="1875" cy="2800"/>
            </a:xfrm>
            <a:custGeom>
              <a:avLst/>
              <a:gdLst/>
              <a:ahLst/>
              <a:cxnLst/>
              <a:rect l="l" t="t" r="r" b="b"/>
              <a:pathLst>
                <a:path w="75" h="112" extrusionOk="0">
                  <a:moveTo>
                    <a:pt x="23" y="1"/>
                  </a:moveTo>
                  <a:cubicBezTo>
                    <a:pt x="16" y="1"/>
                    <a:pt x="9" y="8"/>
                    <a:pt x="1" y="33"/>
                  </a:cubicBezTo>
                  <a:cubicBezTo>
                    <a:pt x="1" y="53"/>
                    <a:pt x="5" y="74"/>
                    <a:pt x="9" y="90"/>
                  </a:cubicBezTo>
                  <a:cubicBezTo>
                    <a:pt x="19" y="102"/>
                    <a:pt x="29" y="111"/>
                    <a:pt x="39" y="111"/>
                  </a:cubicBezTo>
                  <a:cubicBezTo>
                    <a:pt x="50" y="111"/>
                    <a:pt x="62" y="101"/>
                    <a:pt x="74" y="74"/>
                  </a:cubicBezTo>
                  <a:cubicBezTo>
                    <a:pt x="66" y="12"/>
                    <a:pt x="58" y="16"/>
                    <a:pt x="42" y="12"/>
                  </a:cubicBezTo>
                  <a:cubicBezTo>
                    <a:pt x="35" y="8"/>
                    <a:pt x="29" y="1"/>
                    <a:pt x="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3052875" y="4543850"/>
              <a:ext cx="1550" cy="2925"/>
            </a:xfrm>
            <a:custGeom>
              <a:avLst/>
              <a:gdLst/>
              <a:ahLst/>
              <a:cxnLst/>
              <a:rect l="l" t="t" r="r" b="b"/>
              <a:pathLst>
                <a:path w="62" h="117" extrusionOk="0">
                  <a:moveTo>
                    <a:pt x="31" y="1"/>
                  </a:moveTo>
                  <a:cubicBezTo>
                    <a:pt x="26" y="1"/>
                    <a:pt x="22" y="2"/>
                    <a:pt x="19" y="2"/>
                  </a:cubicBezTo>
                  <a:cubicBezTo>
                    <a:pt x="18" y="2"/>
                    <a:pt x="18" y="2"/>
                    <a:pt x="17" y="2"/>
                  </a:cubicBezTo>
                  <a:cubicBezTo>
                    <a:pt x="16" y="1"/>
                    <a:pt x="15" y="1"/>
                    <a:pt x="14" y="1"/>
                  </a:cubicBezTo>
                  <a:cubicBezTo>
                    <a:pt x="8" y="1"/>
                    <a:pt x="4" y="16"/>
                    <a:pt x="0" y="63"/>
                  </a:cubicBezTo>
                  <a:cubicBezTo>
                    <a:pt x="13" y="117"/>
                    <a:pt x="33" y="117"/>
                    <a:pt x="41" y="117"/>
                  </a:cubicBezTo>
                  <a:cubicBezTo>
                    <a:pt x="50" y="117"/>
                    <a:pt x="58" y="108"/>
                    <a:pt x="62" y="55"/>
                  </a:cubicBezTo>
                  <a:cubicBezTo>
                    <a:pt x="54" y="8"/>
                    <a:pt x="4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3035525" y="4543450"/>
              <a:ext cx="1175" cy="3650"/>
            </a:xfrm>
            <a:custGeom>
              <a:avLst/>
              <a:gdLst/>
              <a:ahLst/>
              <a:cxnLst/>
              <a:rect l="l" t="t" r="r" b="b"/>
              <a:pathLst>
                <a:path w="47" h="146" extrusionOk="0">
                  <a:moveTo>
                    <a:pt x="18" y="1"/>
                  </a:moveTo>
                  <a:cubicBezTo>
                    <a:pt x="16" y="1"/>
                    <a:pt x="14" y="1"/>
                    <a:pt x="13" y="1"/>
                  </a:cubicBezTo>
                  <a:cubicBezTo>
                    <a:pt x="9" y="5"/>
                    <a:pt x="1" y="14"/>
                    <a:pt x="1" y="51"/>
                  </a:cubicBezTo>
                  <a:cubicBezTo>
                    <a:pt x="5" y="71"/>
                    <a:pt x="5" y="96"/>
                    <a:pt x="9" y="120"/>
                  </a:cubicBezTo>
                  <a:cubicBezTo>
                    <a:pt x="15" y="137"/>
                    <a:pt x="20" y="145"/>
                    <a:pt x="24" y="145"/>
                  </a:cubicBezTo>
                  <a:cubicBezTo>
                    <a:pt x="33" y="145"/>
                    <a:pt x="41" y="113"/>
                    <a:pt x="46" y="51"/>
                  </a:cubicBezTo>
                  <a:cubicBezTo>
                    <a:pt x="40" y="6"/>
                    <a:pt x="26" y="1"/>
                    <a:pt x="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3037375" y="4543575"/>
              <a:ext cx="950" cy="2825"/>
            </a:xfrm>
            <a:custGeom>
              <a:avLst/>
              <a:gdLst/>
              <a:ahLst/>
              <a:cxnLst/>
              <a:rect l="l" t="t" r="r" b="b"/>
              <a:pathLst>
                <a:path w="38" h="113" extrusionOk="0">
                  <a:moveTo>
                    <a:pt x="21" y="0"/>
                  </a:moveTo>
                  <a:cubicBezTo>
                    <a:pt x="17" y="0"/>
                    <a:pt x="17" y="0"/>
                    <a:pt x="13" y="5"/>
                  </a:cubicBezTo>
                  <a:cubicBezTo>
                    <a:pt x="5" y="21"/>
                    <a:pt x="1" y="41"/>
                    <a:pt x="5" y="58"/>
                  </a:cubicBezTo>
                  <a:cubicBezTo>
                    <a:pt x="5" y="78"/>
                    <a:pt x="9" y="95"/>
                    <a:pt x="13" y="111"/>
                  </a:cubicBezTo>
                  <a:cubicBezTo>
                    <a:pt x="14" y="112"/>
                    <a:pt x="15" y="112"/>
                    <a:pt x="16" y="112"/>
                  </a:cubicBezTo>
                  <a:cubicBezTo>
                    <a:pt x="22" y="112"/>
                    <a:pt x="27" y="101"/>
                    <a:pt x="34" y="91"/>
                  </a:cubicBezTo>
                  <a:cubicBezTo>
                    <a:pt x="38" y="66"/>
                    <a:pt x="38" y="37"/>
                    <a:pt x="34" y="13"/>
                  </a:cubicBezTo>
                  <a:cubicBezTo>
                    <a:pt x="30" y="9"/>
                    <a:pt x="25" y="5"/>
                    <a:pt x="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3044350" y="4543850"/>
              <a:ext cx="850" cy="2525"/>
            </a:xfrm>
            <a:custGeom>
              <a:avLst/>
              <a:gdLst/>
              <a:ahLst/>
              <a:cxnLst/>
              <a:rect l="l" t="t" r="r" b="b"/>
              <a:pathLst>
                <a:path w="34" h="101" extrusionOk="0">
                  <a:moveTo>
                    <a:pt x="17" y="1"/>
                  </a:moveTo>
                  <a:cubicBezTo>
                    <a:pt x="13" y="1"/>
                    <a:pt x="9" y="12"/>
                    <a:pt x="1" y="35"/>
                  </a:cubicBezTo>
                  <a:cubicBezTo>
                    <a:pt x="4" y="97"/>
                    <a:pt x="11" y="100"/>
                    <a:pt x="19" y="100"/>
                  </a:cubicBezTo>
                  <a:cubicBezTo>
                    <a:pt x="20" y="100"/>
                    <a:pt x="20" y="100"/>
                    <a:pt x="21" y="100"/>
                  </a:cubicBezTo>
                  <a:cubicBezTo>
                    <a:pt x="30" y="96"/>
                    <a:pt x="34" y="72"/>
                    <a:pt x="34" y="35"/>
                  </a:cubicBezTo>
                  <a:cubicBezTo>
                    <a:pt x="25" y="12"/>
                    <a:pt x="21" y="1"/>
                    <a:pt x="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3040975" y="4543675"/>
              <a:ext cx="650" cy="2600"/>
            </a:xfrm>
            <a:custGeom>
              <a:avLst/>
              <a:gdLst/>
              <a:ahLst/>
              <a:cxnLst/>
              <a:rect l="l" t="t" r="r" b="b"/>
              <a:pathLst>
                <a:path w="26" h="104" extrusionOk="0">
                  <a:moveTo>
                    <a:pt x="17" y="1"/>
                  </a:moveTo>
                  <a:cubicBezTo>
                    <a:pt x="13" y="1"/>
                    <a:pt x="5" y="13"/>
                    <a:pt x="0" y="21"/>
                  </a:cubicBezTo>
                  <a:cubicBezTo>
                    <a:pt x="4" y="81"/>
                    <a:pt x="8" y="104"/>
                    <a:pt x="15" y="104"/>
                  </a:cubicBezTo>
                  <a:cubicBezTo>
                    <a:pt x="16" y="104"/>
                    <a:pt x="16" y="103"/>
                    <a:pt x="17" y="103"/>
                  </a:cubicBezTo>
                  <a:cubicBezTo>
                    <a:pt x="21" y="95"/>
                    <a:pt x="25" y="79"/>
                    <a:pt x="25" y="46"/>
                  </a:cubicBezTo>
                  <a:cubicBezTo>
                    <a:pt x="25" y="29"/>
                    <a:pt x="21" y="13"/>
                    <a:pt x="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3042625" y="4543750"/>
              <a:ext cx="525" cy="2425"/>
            </a:xfrm>
            <a:custGeom>
              <a:avLst/>
              <a:gdLst/>
              <a:ahLst/>
              <a:cxnLst/>
              <a:rect l="l" t="t" r="r" b="b"/>
              <a:pathLst>
                <a:path w="21" h="97" extrusionOk="0">
                  <a:moveTo>
                    <a:pt x="10" y="1"/>
                  </a:moveTo>
                  <a:cubicBezTo>
                    <a:pt x="9" y="1"/>
                    <a:pt x="9" y="1"/>
                    <a:pt x="8" y="2"/>
                  </a:cubicBezTo>
                  <a:cubicBezTo>
                    <a:pt x="0" y="10"/>
                    <a:pt x="0" y="22"/>
                    <a:pt x="0" y="34"/>
                  </a:cubicBezTo>
                  <a:cubicBezTo>
                    <a:pt x="0" y="51"/>
                    <a:pt x="0" y="71"/>
                    <a:pt x="4" y="92"/>
                  </a:cubicBezTo>
                  <a:cubicBezTo>
                    <a:pt x="6" y="95"/>
                    <a:pt x="9" y="97"/>
                    <a:pt x="11" y="97"/>
                  </a:cubicBezTo>
                  <a:cubicBezTo>
                    <a:pt x="16" y="97"/>
                    <a:pt x="21" y="83"/>
                    <a:pt x="21" y="47"/>
                  </a:cubicBezTo>
                  <a:cubicBezTo>
                    <a:pt x="17" y="12"/>
                    <a:pt x="14" y="1"/>
                    <a:pt x="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3039225" y="4543975"/>
              <a:ext cx="650" cy="2700"/>
            </a:xfrm>
            <a:custGeom>
              <a:avLst/>
              <a:gdLst/>
              <a:ahLst/>
              <a:cxnLst/>
              <a:rect l="l" t="t" r="r" b="b"/>
              <a:pathLst>
                <a:path w="26" h="108" extrusionOk="0">
                  <a:moveTo>
                    <a:pt x="13" y="1"/>
                  </a:moveTo>
                  <a:cubicBezTo>
                    <a:pt x="1" y="1"/>
                    <a:pt x="1" y="34"/>
                    <a:pt x="9" y="108"/>
                  </a:cubicBezTo>
                  <a:cubicBezTo>
                    <a:pt x="13" y="103"/>
                    <a:pt x="13" y="99"/>
                    <a:pt x="17" y="95"/>
                  </a:cubicBezTo>
                  <a:cubicBezTo>
                    <a:pt x="21" y="91"/>
                    <a:pt x="21" y="83"/>
                    <a:pt x="21" y="75"/>
                  </a:cubicBezTo>
                  <a:cubicBezTo>
                    <a:pt x="25" y="58"/>
                    <a:pt x="25" y="42"/>
                    <a:pt x="21" y="25"/>
                  </a:cubicBezTo>
                  <a:cubicBezTo>
                    <a:pt x="21" y="13"/>
                    <a:pt x="17" y="1"/>
                    <a:pt x="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3046400" y="4530775"/>
              <a:ext cx="1275" cy="2775"/>
            </a:xfrm>
            <a:custGeom>
              <a:avLst/>
              <a:gdLst/>
              <a:ahLst/>
              <a:cxnLst/>
              <a:rect l="l" t="t" r="r" b="b"/>
              <a:pathLst>
                <a:path w="51" h="111" extrusionOk="0">
                  <a:moveTo>
                    <a:pt x="24" y="1"/>
                  </a:moveTo>
                  <a:cubicBezTo>
                    <a:pt x="18" y="1"/>
                    <a:pt x="12" y="8"/>
                    <a:pt x="5" y="20"/>
                  </a:cubicBezTo>
                  <a:cubicBezTo>
                    <a:pt x="1" y="45"/>
                    <a:pt x="5" y="73"/>
                    <a:pt x="9" y="98"/>
                  </a:cubicBezTo>
                  <a:cubicBezTo>
                    <a:pt x="14" y="106"/>
                    <a:pt x="19" y="111"/>
                    <a:pt x="24" y="111"/>
                  </a:cubicBezTo>
                  <a:cubicBezTo>
                    <a:pt x="34" y="111"/>
                    <a:pt x="42" y="92"/>
                    <a:pt x="50" y="45"/>
                  </a:cubicBezTo>
                  <a:cubicBezTo>
                    <a:pt x="41" y="14"/>
                    <a:pt x="33" y="1"/>
                    <a:pt x="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3044575" y="4530875"/>
              <a:ext cx="825" cy="2450"/>
            </a:xfrm>
            <a:custGeom>
              <a:avLst/>
              <a:gdLst/>
              <a:ahLst/>
              <a:cxnLst/>
              <a:rect l="l" t="t" r="r" b="b"/>
              <a:pathLst>
                <a:path w="33" h="98" extrusionOk="0">
                  <a:moveTo>
                    <a:pt x="17" y="1"/>
                  </a:moveTo>
                  <a:cubicBezTo>
                    <a:pt x="13" y="1"/>
                    <a:pt x="9" y="15"/>
                    <a:pt x="0" y="45"/>
                  </a:cubicBezTo>
                  <a:cubicBezTo>
                    <a:pt x="3" y="89"/>
                    <a:pt x="9" y="98"/>
                    <a:pt x="16" y="98"/>
                  </a:cubicBezTo>
                  <a:cubicBezTo>
                    <a:pt x="19" y="98"/>
                    <a:pt x="22" y="95"/>
                    <a:pt x="25" y="94"/>
                  </a:cubicBezTo>
                  <a:cubicBezTo>
                    <a:pt x="29" y="94"/>
                    <a:pt x="33" y="78"/>
                    <a:pt x="33" y="37"/>
                  </a:cubicBezTo>
                  <a:cubicBezTo>
                    <a:pt x="25" y="13"/>
                    <a:pt x="21" y="1"/>
                    <a:pt x="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3036975" y="4531000"/>
              <a:ext cx="625" cy="2525"/>
            </a:xfrm>
            <a:custGeom>
              <a:avLst/>
              <a:gdLst/>
              <a:ahLst/>
              <a:cxnLst/>
              <a:rect l="l" t="t" r="r" b="b"/>
              <a:pathLst>
                <a:path w="25" h="101" extrusionOk="0">
                  <a:moveTo>
                    <a:pt x="9" y="1"/>
                  </a:moveTo>
                  <a:cubicBezTo>
                    <a:pt x="3" y="1"/>
                    <a:pt x="0" y="23"/>
                    <a:pt x="0" y="93"/>
                  </a:cubicBezTo>
                  <a:cubicBezTo>
                    <a:pt x="5" y="98"/>
                    <a:pt x="9" y="100"/>
                    <a:pt x="12" y="100"/>
                  </a:cubicBezTo>
                  <a:cubicBezTo>
                    <a:pt x="19" y="100"/>
                    <a:pt x="21" y="86"/>
                    <a:pt x="21" y="60"/>
                  </a:cubicBezTo>
                  <a:cubicBezTo>
                    <a:pt x="25" y="40"/>
                    <a:pt x="21" y="23"/>
                    <a:pt x="13" y="3"/>
                  </a:cubicBezTo>
                  <a:cubicBezTo>
                    <a:pt x="11" y="2"/>
                    <a:pt x="10" y="1"/>
                    <a:pt x="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3034500" y="4582750"/>
              <a:ext cx="1275" cy="2725"/>
            </a:xfrm>
            <a:custGeom>
              <a:avLst/>
              <a:gdLst/>
              <a:ahLst/>
              <a:cxnLst/>
              <a:rect l="l" t="t" r="r" b="b"/>
              <a:pathLst>
                <a:path w="51" h="109" extrusionOk="0">
                  <a:moveTo>
                    <a:pt x="23" y="0"/>
                  </a:moveTo>
                  <a:cubicBezTo>
                    <a:pt x="16" y="0"/>
                    <a:pt x="8" y="11"/>
                    <a:pt x="1" y="34"/>
                  </a:cubicBezTo>
                  <a:cubicBezTo>
                    <a:pt x="5" y="84"/>
                    <a:pt x="11" y="108"/>
                    <a:pt x="19" y="108"/>
                  </a:cubicBezTo>
                  <a:cubicBezTo>
                    <a:pt x="27" y="108"/>
                    <a:pt x="37" y="89"/>
                    <a:pt x="50" y="50"/>
                  </a:cubicBezTo>
                  <a:cubicBezTo>
                    <a:pt x="41" y="16"/>
                    <a:pt x="32" y="0"/>
                    <a:pt x="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3038925" y="4583125"/>
              <a:ext cx="950" cy="2500"/>
            </a:xfrm>
            <a:custGeom>
              <a:avLst/>
              <a:gdLst/>
              <a:ahLst/>
              <a:cxnLst/>
              <a:rect l="l" t="t" r="r" b="b"/>
              <a:pathLst>
                <a:path w="38" h="100" extrusionOk="0">
                  <a:moveTo>
                    <a:pt x="18" y="0"/>
                  </a:moveTo>
                  <a:cubicBezTo>
                    <a:pt x="12" y="0"/>
                    <a:pt x="7" y="16"/>
                    <a:pt x="0" y="47"/>
                  </a:cubicBezTo>
                  <a:cubicBezTo>
                    <a:pt x="7" y="86"/>
                    <a:pt x="13" y="99"/>
                    <a:pt x="20" y="99"/>
                  </a:cubicBezTo>
                  <a:cubicBezTo>
                    <a:pt x="21" y="99"/>
                    <a:pt x="23" y="98"/>
                    <a:pt x="25" y="97"/>
                  </a:cubicBezTo>
                  <a:cubicBezTo>
                    <a:pt x="29" y="93"/>
                    <a:pt x="37" y="80"/>
                    <a:pt x="37" y="39"/>
                  </a:cubicBezTo>
                  <a:cubicBezTo>
                    <a:pt x="29" y="14"/>
                    <a:pt x="23" y="0"/>
                    <a:pt x="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3051850" y="4582800"/>
              <a:ext cx="750" cy="2350"/>
            </a:xfrm>
            <a:custGeom>
              <a:avLst/>
              <a:gdLst/>
              <a:ahLst/>
              <a:cxnLst/>
              <a:rect l="l" t="t" r="r" b="b"/>
              <a:pathLst>
                <a:path w="30" h="94" extrusionOk="0">
                  <a:moveTo>
                    <a:pt x="13" y="1"/>
                  </a:moveTo>
                  <a:cubicBezTo>
                    <a:pt x="11" y="1"/>
                    <a:pt x="10" y="1"/>
                    <a:pt x="9" y="3"/>
                  </a:cubicBezTo>
                  <a:cubicBezTo>
                    <a:pt x="4" y="15"/>
                    <a:pt x="0" y="40"/>
                    <a:pt x="4" y="93"/>
                  </a:cubicBezTo>
                  <a:lnTo>
                    <a:pt x="29" y="93"/>
                  </a:lnTo>
                  <a:cubicBezTo>
                    <a:pt x="22" y="20"/>
                    <a:pt x="18" y="1"/>
                    <a:pt x="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3050100" y="4583100"/>
              <a:ext cx="650" cy="2350"/>
            </a:xfrm>
            <a:custGeom>
              <a:avLst/>
              <a:gdLst/>
              <a:ahLst/>
              <a:cxnLst/>
              <a:rect l="l" t="t" r="r" b="b"/>
              <a:pathLst>
                <a:path w="26" h="94" extrusionOk="0">
                  <a:moveTo>
                    <a:pt x="12" y="0"/>
                  </a:moveTo>
                  <a:cubicBezTo>
                    <a:pt x="11" y="0"/>
                    <a:pt x="10" y="1"/>
                    <a:pt x="9" y="3"/>
                  </a:cubicBezTo>
                  <a:cubicBezTo>
                    <a:pt x="5" y="20"/>
                    <a:pt x="1" y="32"/>
                    <a:pt x="5" y="48"/>
                  </a:cubicBezTo>
                  <a:cubicBezTo>
                    <a:pt x="1" y="61"/>
                    <a:pt x="5" y="73"/>
                    <a:pt x="9" y="85"/>
                  </a:cubicBezTo>
                  <a:cubicBezTo>
                    <a:pt x="11" y="91"/>
                    <a:pt x="14" y="94"/>
                    <a:pt x="16" y="94"/>
                  </a:cubicBezTo>
                  <a:cubicBezTo>
                    <a:pt x="20" y="94"/>
                    <a:pt x="22" y="79"/>
                    <a:pt x="25" y="40"/>
                  </a:cubicBezTo>
                  <a:cubicBezTo>
                    <a:pt x="22" y="12"/>
                    <a:pt x="16" y="0"/>
                    <a:pt x="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3048450" y="4582850"/>
              <a:ext cx="650" cy="2350"/>
            </a:xfrm>
            <a:custGeom>
              <a:avLst/>
              <a:gdLst/>
              <a:ahLst/>
              <a:cxnLst/>
              <a:rect l="l" t="t" r="r" b="b"/>
              <a:pathLst>
                <a:path w="26" h="94" extrusionOk="0">
                  <a:moveTo>
                    <a:pt x="13" y="1"/>
                  </a:moveTo>
                  <a:cubicBezTo>
                    <a:pt x="5" y="1"/>
                    <a:pt x="1" y="26"/>
                    <a:pt x="1" y="79"/>
                  </a:cubicBezTo>
                  <a:cubicBezTo>
                    <a:pt x="7" y="89"/>
                    <a:pt x="11" y="94"/>
                    <a:pt x="14" y="94"/>
                  </a:cubicBezTo>
                  <a:cubicBezTo>
                    <a:pt x="18" y="94"/>
                    <a:pt x="21" y="88"/>
                    <a:pt x="26" y="75"/>
                  </a:cubicBezTo>
                  <a:cubicBezTo>
                    <a:pt x="26" y="26"/>
                    <a:pt x="21" y="1"/>
                    <a:pt x="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3049700" y="4569325"/>
              <a:ext cx="3300" cy="3525"/>
            </a:xfrm>
            <a:custGeom>
              <a:avLst/>
              <a:gdLst/>
              <a:ahLst/>
              <a:cxnLst/>
              <a:rect l="l" t="t" r="r" b="b"/>
              <a:pathLst>
                <a:path w="132" h="141" extrusionOk="0">
                  <a:moveTo>
                    <a:pt x="67" y="1"/>
                  </a:moveTo>
                  <a:cubicBezTo>
                    <a:pt x="47" y="1"/>
                    <a:pt x="27" y="11"/>
                    <a:pt x="8" y="13"/>
                  </a:cubicBezTo>
                  <a:cubicBezTo>
                    <a:pt x="4" y="13"/>
                    <a:pt x="0" y="37"/>
                    <a:pt x="0" y="91"/>
                  </a:cubicBezTo>
                  <a:cubicBezTo>
                    <a:pt x="6" y="125"/>
                    <a:pt x="17" y="140"/>
                    <a:pt x="28" y="140"/>
                  </a:cubicBezTo>
                  <a:cubicBezTo>
                    <a:pt x="31" y="140"/>
                    <a:pt x="34" y="139"/>
                    <a:pt x="37" y="136"/>
                  </a:cubicBezTo>
                  <a:cubicBezTo>
                    <a:pt x="45" y="132"/>
                    <a:pt x="56" y="130"/>
                    <a:pt x="66" y="130"/>
                  </a:cubicBezTo>
                  <a:cubicBezTo>
                    <a:pt x="77" y="130"/>
                    <a:pt x="88" y="132"/>
                    <a:pt x="99" y="136"/>
                  </a:cubicBezTo>
                  <a:cubicBezTo>
                    <a:pt x="100" y="136"/>
                    <a:pt x="102" y="137"/>
                    <a:pt x="103" y="137"/>
                  </a:cubicBezTo>
                  <a:cubicBezTo>
                    <a:pt x="111" y="137"/>
                    <a:pt x="121" y="126"/>
                    <a:pt x="131" y="74"/>
                  </a:cubicBezTo>
                  <a:cubicBezTo>
                    <a:pt x="127" y="62"/>
                    <a:pt x="123" y="50"/>
                    <a:pt x="119" y="41"/>
                  </a:cubicBezTo>
                  <a:cubicBezTo>
                    <a:pt x="103" y="10"/>
                    <a:pt x="85" y="1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3038725" y="4569500"/>
              <a:ext cx="2475" cy="3550"/>
            </a:xfrm>
            <a:custGeom>
              <a:avLst/>
              <a:gdLst/>
              <a:ahLst/>
              <a:cxnLst/>
              <a:rect l="l" t="t" r="r" b="b"/>
              <a:pathLst>
                <a:path w="99" h="142" extrusionOk="0">
                  <a:moveTo>
                    <a:pt x="75" y="1"/>
                  </a:moveTo>
                  <a:cubicBezTo>
                    <a:pt x="61" y="1"/>
                    <a:pt x="46" y="6"/>
                    <a:pt x="30" y="6"/>
                  </a:cubicBezTo>
                  <a:cubicBezTo>
                    <a:pt x="23" y="6"/>
                    <a:pt x="15" y="5"/>
                    <a:pt x="8" y="2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0" y="1"/>
                    <a:pt x="0" y="24"/>
                    <a:pt x="0" y="92"/>
                  </a:cubicBezTo>
                  <a:cubicBezTo>
                    <a:pt x="7" y="120"/>
                    <a:pt x="16" y="136"/>
                    <a:pt x="24" y="136"/>
                  </a:cubicBezTo>
                  <a:cubicBezTo>
                    <a:pt x="30" y="136"/>
                    <a:pt x="36" y="127"/>
                    <a:pt x="41" y="108"/>
                  </a:cubicBezTo>
                  <a:cubicBezTo>
                    <a:pt x="42" y="107"/>
                    <a:pt x="43" y="106"/>
                    <a:pt x="44" y="106"/>
                  </a:cubicBezTo>
                  <a:cubicBezTo>
                    <a:pt x="47" y="106"/>
                    <a:pt x="50" y="117"/>
                    <a:pt x="53" y="121"/>
                  </a:cubicBezTo>
                  <a:cubicBezTo>
                    <a:pt x="60" y="134"/>
                    <a:pt x="66" y="141"/>
                    <a:pt x="71" y="141"/>
                  </a:cubicBezTo>
                  <a:cubicBezTo>
                    <a:pt x="82" y="141"/>
                    <a:pt x="90" y="111"/>
                    <a:pt x="99" y="43"/>
                  </a:cubicBezTo>
                  <a:cubicBezTo>
                    <a:pt x="90" y="30"/>
                    <a:pt x="86" y="6"/>
                    <a:pt x="82" y="2"/>
                  </a:cubicBezTo>
                  <a:cubicBezTo>
                    <a:pt x="80" y="1"/>
                    <a:pt x="77" y="1"/>
                    <a:pt x="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3043325" y="4569125"/>
              <a:ext cx="1675" cy="3575"/>
            </a:xfrm>
            <a:custGeom>
              <a:avLst/>
              <a:gdLst/>
              <a:ahLst/>
              <a:cxnLst/>
              <a:rect l="l" t="t" r="r" b="b"/>
              <a:pathLst>
                <a:path w="67" h="143" extrusionOk="0">
                  <a:moveTo>
                    <a:pt x="14" y="4"/>
                  </a:moveTo>
                  <a:cubicBezTo>
                    <a:pt x="8" y="4"/>
                    <a:pt x="4" y="17"/>
                    <a:pt x="1" y="53"/>
                  </a:cubicBezTo>
                  <a:cubicBezTo>
                    <a:pt x="5" y="111"/>
                    <a:pt x="5" y="136"/>
                    <a:pt x="21" y="140"/>
                  </a:cubicBezTo>
                  <a:cubicBezTo>
                    <a:pt x="27" y="140"/>
                    <a:pt x="33" y="143"/>
                    <a:pt x="39" y="143"/>
                  </a:cubicBezTo>
                  <a:cubicBezTo>
                    <a:pt x="49" y="143"/>
                    <a:pt x="59" y="133"/>
                    <a:pt x="66" y="78"/>
                  </a:cubicBezTo>
                  <a:cubicBezTo>
                    <a:pt x="50" y="0"/>
                    <a:pt x="30" y="21"/>
                    <a:pt x="17" y="4"/>
                  </a:cubicBezTo>
                  <a:cubicBezTo>
                    <a:pt x="16" y="4"/>
                    <a:pt x="15" y="4"/>
                    <a:pt x="14" y="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3045600" y="4569475"/>
              <a:ext cx="1450" cy="3075"/>
            </a:xfrm>
            <a:custGeom>
              <a:avLst/>
              <a:gdLst/>
              <a:ahLst/>
              <a:cxnLst/>
              <a:rect l="l" t="t" r="r" b="b"/>
              <a:pathLst>
                <a:path w="58" h="123" extrusionOk="0">
                  <a:moveTo>
                    <a:pt x="22" y="1"/>
                  </a:moveTo>
                  <a:cubicBezTo>
                    <a:pt x="18" y="1"/>
                    <a:pt x="13" y="2"/>
                    <a:pt x="8" y="3"/>
                  </a:cubicBezTo>
                  <a:cubicBezTo>
                    <a:pt x="4" y="15"/>
                    <a:pt x="4" y="27"/>
                    <a:pt x="4" y="39"/>
                  </a:cubicBezTo>
                  <a:cubicBezTo>
                    <a:pt x="0" y="60"/>
                    <a:pt x="4" y="76"/>
                    <a:pt x="8" y="93"/>
                  </a:cubicBezTo>
                  <a:cubicBezTo>
                    <a:pt x="13" y="113"/>
                    <a:pt x="20" y="123"/>
                    <a:pt x="26" y="123"/>
                  </a:cubicBezTo>
                  <a:cubicBezTo>
                    <a:pt x="37" y="123"/>
                    <a:pt x="48" y="101"/>
                    <a:pt x="57" y="60"/>
                  </a:cubicBezTo>
                  <a:cubicBezTo>
                    <a:pt x="45" y="10"/>
                    <a:pt x="35" y="1"/>
                    <a:pt x="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3047750" y="4569625"/>
              <a:ext cx="1250" cy="3300"/>
            </a:xfrm>
            <a:custGeom>
              <a:avLst/>
              <a:gdLst/>
              <a:ahLst/>
              <a:cxnLst/>
              <a:rect l="l" t="t" r="r" b="b"/>
              <a:pathLst>
                <a:path w="50" h="132" extrusionOk="0">
                  <a:moveTo>
                    <a:pt x="29" y="1"/>
                  </a:moveTo>
                  <a:cubicBezTo>
                    <a:pt x="21" y="1"/>
                    <a:pt x="8" y="9"/>
                    <a:pt x="4" y="21"/>
                  </a:cubicBezTo>
                  <a:cubicBezTo>
                    <a:pt x="0" y="38"/>
                    <a:pt x="0" y="58"/>
                    <a:pt x="4" y="79"/>
                  </a:cubicBezTo>
                  <a:cubicBezTo>
                    <a:pt x="10" y="112"/>
                    <a:pt x="16" y="132"/>
                    <a:pt x="22" y="132"/>
                  </a:cubicBezTo>
                  <a:cubicBezTo>
                    <a:pt x="25" y="132"/>
                    <a:pt x="27" y="129"/>
                    <a:pt x="29" y="124"/>
                  </a:cubicBezTo>
                  <a:lnTo>
                    <a:pt x="49" y="79"/>
                  </a:lnTo>
                  <a:cubicBezTo>
                    <a:pt x="45" y="17"/>
                    <a:pt x="41" y="1"/>
                    <a:pt x="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3041475" y="4569450"/>
              <a:ext cx="1175" cy="3275"/>
            </a:xfrm>
            <a:custGeom>
              <a:avLst/>
              <a:gdLst/>
              <a:ahLst/>
              <a:cxnLst/>
              <a:rect l="l" t="t" r="r" b="b"/>
              <a:pathLst>
                <a:path w="47" h="131" extrusionOk="0">
                  <a:moveTo>
                    <a:pt x="22" y="1"/>
                  </a:moveTo>
                  <a:cubicBezTo>
                    <a:pt x="18" y="1"/>
                    <a:pt x="16" y="2"/>
                    <a:pt x="13" y="4"/>
                  </a:cubicBezTo>
                  <a:cubicBezTo>
                    <a:pt x="9" y="4"/>
                    <a:pt x="5" y="12"/>
                    <a:pt x="5" y="49"/>
                  </a:cubicBezTo>
                  <a:cubicBezTo>
                    <a:pt x="1" y="73"/>
                    <a:pt x="5" y="98"/>
                    <a:pt x="13" y="123"/>
                  </a:cubicBezTo>
                  <a:cubicBezTo>
                    <a:pt x="17" y="128"/>
                    <a:pt x="20" y="131"/>
                    <a:pt x="23" y="131"/>
                  </a:cubicBezTo>
                  <a:cubicBezTo>
                    <a:pt x="32" y="131"/>
                    <a:pt x="40" y="109"/>
                    <a:pt x="46" y="61"/>
                  </a:cubicBezTo>
                  <a:cubicBezTo>
                    <a:pt x="40" y="11"/>
                    <a:pt x="30" y="1"/>
                    <a:pt x="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3035525" y="4569425"/>
              <a:ext cx="850" cy="3050"/>
            </a:xfrm>
            <a:custGeom>
              <a:avLst/>
              <a:gdLst/>
              <a:ahLst/>
              <a:cxnLst/>
              <a:rect l="l" t="t" r="r" b="b"/>
              <a:pathLst>
                <a:path w="34" h="122" extrusionOk="0">
                  <a:moveTo>
                    <a:pt x="17" y="0"/>
                  </a:moveTo>
                  <a:cubicBezTo>
                    <a:pt x="12" y="0"/>
                    <a:pt x="6" y="13"/>
                    <a:pt x="1" y="46"/>
                  </a:cubicBezTo>
                  <a:cubicBezTo>
                    <a:pt x="7" y="97"/>
                    <a:pt x="13" y="121"/>
                    <a:pt x="19" y="121"/>
                  </a:cubicBezTo>
                  <a:cubicBezTo>
                    <a:pt x="21" y="121"/>
                    <a:pt x="23" y="118"/>
                    <a:pt x="26" y="111"/>
                  </a:cubicBezTo>
                  <a:cubicBezTo>
                    <a:pt x="30" y="95"/>
                    <a:pt x="34" y="78"/>
                    <a:pt x="34" y="58"/>
                  </a:cubicBezTo>
                  <a:cubicBezTo>
                    <a:pt x="34" y="41"/>
                    <a:pt x="30" y="25"/>
                    <a:pt x="26" y="9"/>
                  </a:cubicBezTo>
                  <a:cubicBezTo>
                    <a:pt x="23" y="3"/>
                    <a:pt x="20" y="0"/>
                    <a:pt x="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3034625" y="4569525"/>
              <a:ext cx="625" cy="2800"/>
            </a:xfrm>
            <a:custGeom>
              <a:avLst/>
              <a:gdLst/>
              <a:ahLst/>
              <a:cxnLst/>
              <a:rect l="l" t="t" r="r" b="b"/>
              <a:pathLst>
                <a:path w="25" h="112" extrusionOk="0">
                  <a:moveTo>
                    <a:pt x="16" y="1"/>
                  </a:moveTo>
                  <a:cubicBezTo>
                    <a:pt x="4" y="1"/>
                    <a:pt x="0" y="21"/>
                    <a:pt x="0" y="50"/>
                  </a:cubicBezTo>
                  <a:cubicBezTo>
                    <a:pt x="0" y="79"/>
                    <a:pt x="4" y="111"/>
                    <a:pt x="8" y="111"/>
                  </a:cubicBezTo>
                  <a:cubicBezTo>
                    <a:pt x="21" y="91"/>
                    <a:pt x="25" y="66"/>
                    <a:pt x="25" y="42"/>
                  </a:cubicBezTo>
                  <a:cubicBezTo>
                    <a:pt x="21" y="25"/>
                    <a:pt x="16" y="13"/>
                    <a:pt x="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3037075" y="4569800"/>
              <a:ext cx="650" cy="1950"/>
            </a:xfrm>
            <a:custGeom>
              <a:avLst/>
              <a:gdLst/>
              <a:ahLst/>
              <a:cxnLst/>
              <a:rect l="l" t="t" r="r" b="b"/>
              <a:pathLst>
                <a:path w="26" h="78" extrusionOk="0">
                  <a:moveTo>
                    <a:pt x="13" y="1"/>
                  </a:moveTo>
                  <a:cubicBezTo>
                    <a:pt x="10" y="1"/>
                    <a:pt x="7" y="12"/>
                    <a:pt x="0" y="35"/>
                  </a:cubicBezTo>
                  <a:cubicBezTo>
                    <a:pt x="9" y="63"/>
                    <a:pt x="13" y="78"/>
                    <a:pt x="16" y="78"/>
                  </a:cubicBezTo>
                  <a:cubicBezTo>
                    <a:pt x="19" y="78"/>
                    <a:pt x="21" y="63"/>
                    <a:pt x="25" y="35"/>
                  </a:cubicBezTo>
                  <a:cubicBezTo>
                    <a:pt x="19" y="12"/>
                    <a:pt x="16" y="1"/>
                    <a:pt x="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3022925" y="4490425"/>
              <a:ext cx="19000" cy="4750"/>
            </a:xfrm>
            <a:custGeom>
              <a:avLst/>
              <a:gdLst/>
              <a:ahLst/>
              <a:cxnLst/>
              <a:rect l="l" t="t" r="r" b="b"/>
              <a:pathLst>
                <a:path w="760" h="190" extrusionOk="0">
                  <a:moveTo>
                    <a:pt x="554" y="1"/>
                  </a:moveTo>
                  <a:cubicBezTo>
                    <a:pt x="517" y="5"/>
                    <a:pt x="480" y="17"/>
                    <a:pt x="443" y="21"/>
                  </a:cubicBezTo>
                  <a:cubicBezTo>
                    <a:pt x="390" y="30"/>
                    <a:pt x="333" y="42"/>
                    <a:pt x="283" y="46"/>
                  </a:cubicBezTo>
                  <a:cubicBezTo>
                    <a:pt x="271" y="48"/>
                    <a:pt x="259" y="49"/>
                    <a:pt x="246" y="49"/>
                  </a:cubicBezTo>
                  <a:cubicBezTo>
                    <a:pt x="234" y="49"/>
                    <a:pt x="222" y="48"/>
                    <a:pt x="209" y="46"/>
                  </a:cubicBezTo>
                  <a:cubicBezTo>
                    <a:pt x="201" y="46"/>
                    <a:pt x="189" y="34"/>
                    <a:pt x="181" y="34"/>
                  </a:cubicBezTo>
                  <a:cubicBezTo>
                    <a:pt x="156" y="30"/>
                    <a:pt x="132" y="26"/>
                    <a:pt x="111" y="13"/>
                  </a:cubicBezTo>
                  <a:cubicBezTo>
                    <a:pt x="103" y="7"/>
                    <a:pt x="95" y="5"/>
                    <a:pt x="87" y="5"/>
                  </a:cubicBezTo>
                  <a:cubicBezTo>
                    <a:pt x="73" y="5"/>
                    <a:pt x="58" y="13"/>
                    <a:pt x="45" y="26"/>
                  </a:cubicBezTo>
                  <a:cubicBezTo>
                    <a:pt x="40" y="31"/>
                    <a:pt x="34" y="37"/>
                    <a:pt x="28" y="37"/>
                  </a:cubicBezTo>
                  <a:cubicBezTo>
                    <a:pt x="26" y="37"/>
                    <a:pt x="23" y="36"/>
                    <a:pt x="21" y="34"/>
                  </a:cubicBezTo>
                  <a:cubicBezTo>
                    <a:pt x="19" y="32"/>
                    <a:pt x="18" y="31"/>
                    <a:pt x="16" y="31"/>
                  </a:cubicBezTo>
                  <a:cubicBezTo>
                    <a:pt x="9" y="31"/>
                    <a:pt x="1" y="53"/>
                    <a:pt x="4" y="87"/>
                  </a:cubicBezTo>
                  <a:cubicBezTo>
                    <a:pt x="8" y="124"/>
                    <a:pt x="17" y="136"/>
                    <a:pt x="21" y="136"/>
                  </a:cubicBezTo>
                  <a:cubicBezTo>
                    <a:pt x="23" y="136"/>
                    <a:pt x="26" y="133"/>
                    <a:pt x="28" y="133"/>
                  </a:cubicBezTo>
                  <a:cubicBezTo>
                    <a:pt x="28" y="133"/>
                    <a:pt x="29" y="134"/>
                    <a:pt x="29" y="136"/>
                  </a:cubicBezTo>
                  <a:cubicBezTo>
                    <a:pt x="35" y="161"/>
                    <a:pt x="41" y="167"/>
                    <a:pt x="47" y="167"/>
                  </a:cubicBezTo>
                  <a:cubicBezTo>
                    <a:pt x="53" y="167"/>
                    <a:pt x="58" y="160"/>
                    <a:pt x="63" y="160"/>
                  </a:cubicBezTo>
                  <a:cubicBezTo>
                    <a:pt x="66" y="160"/>
                    <a:pt x="68" y="161"/>
                    <a:pt x="70" y="165"/>
                  </a:cubicBezTo>
                  <a:cubicBezTo>
                    <a:pt x="80" y="148"/>
                    <a:pt x="90" y="142"/>
                    <a:pt x="99" y="142"/>
                  </a:cubicBezTo>
                  <a:cubicBezTo>
                    <a:pt x="112" y="142"/>
                    <a:pt x="125" y="154"/>
                    <a:pt x="140" y="161"/>
                  </a:cubicBezTo>
                  <a:cubicBezTo>
                    <a:pt x="160" y="173"/>
                    <a:pt x="181" y="186"/>
                    <a:pt x="205" y="190"/>
                  </a:cubicBezTo>
                  <a:cubicBezTo>
                    <a:pt x="246" y="190"/>
                    <a:pt x="283" y="186"/>
                    <a:pt x="320" y="173"/>
                  </a:cubicBezTo>
                  <a:cubicBezTo>
                    <a:pt x="361" y="169"/>
                    <a:pt x="402" y="161"/>
                    <a:pt x="443" y="153"/>
                  </a:cubicBezTo>
                  <a:cubicBezTo>
                    <a:pt x="455" y="152"/>
                    <a:pt x="468" y="151"/>
                    <a:pt x="480" y="151"/>
                  </a:cubicBezTo>
                  <a:cubicBezTo>
                    <a:pt x="513" y="151"/>
                    <a:pt x="546" y="155"/>
                    <a:pt x="579" y="161"/>
                  </a:cubicBezTo>
                  <a:cubicBezTo>
                    <a:pt x="583" y="161"/>
                    <a:pt x="591" y="149"/>
                    <a:pt x="595" y="149"/>
                  </a:cubicBezTo>
                  <a:cubicBezTo>
                    <a:pt x="624" y="157"/>
                    <a:pt x="649" y="165"/>
                    <a:pt x="677" y="169"/>
                  </a:cubicBezTo>
                  <a:cubicBezTo>
                    <a:pt x="698" y="165"/>
                    <a:pt x="722" y="157"/>
                    <a:pt x="743" y="145"/>
                  </a:cubicBezTo>
                  <a:cubicBezTo>
                    <a:pt x="751" y="140"/>
                    <a:pt x="759" y="108"/>
                    <a:pt x="759" y="46"/>
                  </a:cubicBezTo>
                  <a:cubicBezTo>
                    <a:pt x="751" y="42"/>
                    <a:pt x="747" y="26"/>
                    <a:pt x="743" y="21"/>
                  </a:cubicBezTo>
                  <a:cubicBezTo>
                    <a:pt x="735" y="21"/>
                    <a:pt x="722" y="26"/>
                    <a:pt x="718" y="30"/>
                  </a:cubicBezTo>
                  <a:cubicBezTo>
                    <a:pt x="704" y="41"/>
                    <a:pt x="690" y="45"/>
                    <a:pt x="676" y="45"/>
                  </a:cubicBezTo>
                  <a:cubicBezTo>
                    <a:pt x="649" y="45"/>
                    <a:pt x="622" y="30"/>
                    <a:pt x="595" y="21"/>
                  </a:cubicBezTo>
                  <a:cubicBezTo>
                    <a:pt x="583" y="17"/>
                    <a:pt x="571" y="1"/>
                    <a:pt x="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3042200" y="4490500"/>
              <a:ext cx="10275" cy="4000"/>
            </a:xfrm>
            <a:custGeom>
              <a:avLst/>
              <a:gdLst/>
              <a:ahLst/>
              <a:cxnLst/>
              <a:rect l="l" t="t" r="r" b="b"/>
              <a:pathLst>
                <a:path w="411" h="160" extrusionOk="0">
                  <a:moveTo>
                    <a:pt x="181" y="0"/>
                  </a:moveTo>
                  <a:cubicBezTo>
                    <a:pt x="157" y="0"/>
                    <a:pt x="132" y="18"/>
                    <a:pt x="107" y="18"/>
                  </a:cubicBezTo>
                  <a:cubicBezTo>
                    <a:pt x="92" y="18"/>
                    <a:pt x="75" y="28"/>
                    <a:pt x="57" y="28"/>
                  </a:cubicBezTo>
                  <a:cubicBezTo>
                    <a:pt x="46" y="28"/>
                    <a:pt x="36" y="25"/>
                    <a:pt x="25" y="14"/>
                  </a:cubicBezTo>
                  <a:cubicBezTo>
                    <a:pt x="24" y="13"/>
                    <a:pt x="23" y="13"/>
                    <a:pt x="21" y="13"/>
                  </a:cubicBezTo>
                  <a:cubicBezTo>
                    <a:pt x="18" y="13"/>
                    <a:pt x="16" y="14"/>
                    <a:pt x="13" y="14"/>
                  </a:cubicBezTo>
                  <a:cubicBezTo>
                    <a:pt x="5" y="14"/>
                    <a:pt x="1" y="31"/>
                    <a:pt x="1" y="68"/>
                  </a:cubicBezTo>
                  <a:cubicBezTo>
                    <a:pt x="10" y="121"/>
                    <a:pt x="14" y="146"/>
                    <a:pt x="21" y="146"/>
                  </a:cubicBezTo>
                  <a:cubicBezTo>
                    <a:pt x="28" y="146"/>
                    <a:pt x="37" y="128"/>
                    <a:pt x="54" y="96"/>
                  </a:cubicBezTo>
                  <a:cubicBezTo>
                    <a:pt x="58" y="113"/>
                    <a:pt x="62" y="129"/>
                    <a:pt x="66" y="150"/>
                  </a:cubicBezTo>
                  <a:cubicBezTo>
                    <a:pt x="69" y="156"/>
                    <a:pt x="75" y="160"/>
                    <a:pt x="79" y="160"/>
                  </a:cubicBezTo>
                  <a:cubicBezTo>
                    <a:pt x="80" y="160"/>
                    <a:pt x="82" y="159"/>
                    <a:pt x="83" y="158"/>
                  </a:cubicBezTo>
                  <a:cubicBezTo>
                    <a:pt x="93" y="138"/>
                    <a:pt x="103" y="132"/>
                    <a:pt x="113" y="132"/>
                  </a:cubicBezTo>
                  <a:cubicBezTo>
                    <a:pt x="119" y="132"/>
                    <a:pt x="126" y="134"/>
                    <a:pt x="132" y="137"/>
                  </a:cubicBezTo>
                  <a:cubicBezTo>
                    <a:pt x="134" y="139"/>
                    <a:pt x="137" y="139"/>
                    <a:pt x="139" y="139"/>
                  </a:cubicBezTo>
                  <a:cubicBezTo>
                    <a:pt x="144" y="139"/>
                    <a:pt x="148" y="136"/>
                    <a:pt x="148" y="133"/>
                  </a:cubicBezTo>
                  <a:cubicBezTo>
                    <a:pt x="157" y="121"/>
                    <a:pt x="165" y="116"/>
                    <a:pt x="173" y="116"/>
                  </a:cubicBezTo>
                  <a:cubicBezTo>
                    <a:pt x="181" y="116"/>
                    <a:pt x="189" y="121"/>
                    <a:pt x="198" y="129"/>
                  </a:cubicBezTo>
                  <a:cubicBezTo>
                    <a:pt x="202" y="133"/>
                    <a:pt x="206" y="142"/>
                    <a:pt x="210" y="142"/>
                  </a:cubicBezTo>
                  <a:cubicBezTo>
                    <a:pt x="224" y="139"/>
                    <a:pt x="240" y="132"/>
                    <a:pt x="256" y="132"/>
                  </a:cubicBezTo>
                  <a:cubicBezTo>
                    <a:pt x="267" y="132"/>
                    <a:pt x="278" y="136"/>
                    <a:pt x="288" y="146"/>
                  </a:cubicBezTo>
                  <a:cubicBezTo>
                    <a:pt x="289" y="148"/>
                    <a:pt x="291" y="149"/>
                    <a:pt x="292" y="149"/>
                  </a:cubicBezTo>
                  <a:cubicBezTo>
                    <a:pt x="295" y="149"/>
                    <a:pt x="297" y="146"/>
                    <a:pt x="300" y="146"/>
                  </a:cubicBezTo>
                  <a:lnTo>
                    <a:pt x="329" y="142"/>
                  </a:lnTo>
                  <a:lnTo>
                    <a:pt x="354" y="137"/>
                  </a:lnTo>
                  <a:cubicBezTo>
                    <a:pt x="359" y="137"/>
                    <a:pt x="363" y="132"/>
                    <a:pt x="368" y="132"/>
                  </a:cubicBezTo>
                  <a:cubicBezTo>
                    <a:pt x="371" y="132"/>
                    <a:pt x="374" y="133"/>
                    <a:pt x="378" y="137"/>
                  </a:cubicBezTo>
                  <a:cubicBezTo>
                    <a:pt x="380" y="139"/>
                    <a:pt x="383" y="140"/>
                    <a:pt x="385" y="140"/>
                  </a:cubicBezTo>
                  <a:cubicBezTo>
                    <a:pt x="394" y="140"/>
                    <a:pt x="401" y="124"/>
                    <a:pt x="411" y="80"/>
                  </a:cubicBezTo>
                  <a:cubicBezTo>
                    <a:pt x="399" y="47"/>
                    <a:pt x="399" y="31"/>
                    <a:pt x="382" y="31"/>
                  </a:cubicBezTo>
                  <a:cubicBezTo>
                    <a:pt x="374" y="31"/>
                    <a:pt x="364" y="25"/>
                    <a:pt x="355" y="25"/>
                  </a:cubicBezTo>
                  <a:cubicBezTo>
                    <a:pt x="350" y="25"/>
                    <a:pt x="345" y="27"/>
                    <a:pt x="341" y="31"/>
                  </a:cubicBezTo>
                  <a:cubicBezTo>
                    <a:pt x="334" y="36"/>
                    <a:pt x="327" y="38"/>
                    <a:pt x="320" y="38"/>
                  </a:cubicBezTo>
                  <a:cubicBezTo>
                    <a:pt x="294" y="38"/>
                    <a:pt x="268" y="10"/>
                    <a:pt x="241" y="10"/>
                  </a:cubicBezTo>
                  <a:cubicBezTo>
                    <a:pt x="234" y="10"/>
                    <a:pt x="226" y="12"/>
                    <a:pt x="218" y="18"/>
                  </a:cubicBezTo>
                  <a:cubicBezTo>
                    <a:pt x="206" y="5"/>
                    <a:pt x="193" y="0"/>
                    <a:pt x="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3054400" y="4491050"/>
              <a:ext cx="7825" cy="3225"/>
            </a:xfrm>
            <a:custGeom>
              <a:avLst/>
              <a:gdLst/>
              <a:ahLst/>
              <a:cxnLst/>
              <a:rect l="l" t="t" r="r" b="b"/>
              <a:pathLst>
                <a:path w="313" h="129" extrusionOk="0">
                  <a:moveTo>
                    <a:pt x="26" y="1"/>
                  </a:moveTo>
                  <a:cubicBezTo>
                    <a:pt x="5" y="1"/>
                    <a:pt x="1" y="13"/>
                    <a:pt x="1" y="50"/>
                  </a:cubicBezTo>
                  <a:cubicBezTo>
                    <a:pt x="3" y="88"/>
                    <a:pt x="8" y="97"/>
                    <a:pt x="13" y="97"/>
                  </a:cubicBezTo>
                  <a:cubicBezTo>
                    <a:pt x="17" y="97"/>
                    <a:pt x="22" y="91"/>
                    <a:pt x="26" y="91"/>
                  </a:cubicBezTo>
                  <a:lnTo>
                    <a:pt x="62" y="107"/>
                  </a:lnTo>
                  <a:cubicBezTo>
                    <a:pt x="71" y="107"/>
                    <a:pt x="75" y="115"/>
                    <a:pt x="83" y="115"/>
                  </a:cubicBezTo>
                  <a:cubicBezTo>
                    <a:pt x="97" y="115"/>
                    <a:pt x="112" y="110"/>
                    <a:pt x="127" y="110"/>
                  </a:cubicBezTo>
                  <a:cubicBezTo>
                    <a:pt x="135" y="110"/>
                    <a:pt x="142" y="111"/>
                    <a:pt x="149" y="115"/>
                  </a:cubicBezTo>
                  <a:cubicBezTo>
                    <a:pt x="151" y="116"/>
                    <a:pt x="154" y="117"/>
                    <a:pt x="156" y="117"/>
                  </a:cubicBezTo>
                  <a:cubicBezTo>
                    <a:pt x="169" y="117"/>
                    <a:pt x="181" y="107"/>
                    <a:pt x="194" y="107"/>
                  </a:cubicBezTo>
                  <a:cubicBezTo>
                    <a:pt x="202" y="107"/>
                    <a:pt x="210" y="111"/>
                    <a:pt x="218" y="124"/>
                  </a:cubicBezTo>
                  <a:cubicBezTo>
                    <a:pt x="220" y="127"/>
                    <a:pt x="221" y="129"/>
                    <a:pt x="222" y="129"/>
                  </a:cubicBezTo>
                  <a:cubicBezTo>
                    <a:pt x="225" y="129"/>
                    <a:pt x="229" y="121"/>
                    <a:pt x="235" y="115"/>
                  </a:cubicBezTo>
                  <a:cubicBezTo>
                    <a:pt x="237" y="106"/>
                    <a:pt x="240" y="103"/>
                    <a:pt x="243" y="103"/>
                  </a:cubicBezTo>
                  <a:cubicBezTo>
                    <a:pt x="247" y="103"/>
                    <a:pt x="251" y="107"/>
                    <a:pt x="255" y="111"/>
                  </a:cubicBezTo>
                  <a:cubicBezTo>
                    <a:pt x="263" y="119"/>
                    <a:pt x="271" y="126"/>
                    <a:pt x="279" y="126"/>
                  </a:cubicBezTo>
                  <a:cubicBezTo>
                    <a:pt x="291" y="126"/>
                    <a:pt x="303" y="109"/>
                    <a:pt x="313" y="54"/>
                  </a:cubicBezTo>
                  <a:cubicBezTo>
                    <a:pt x="305" y="25"/>
                    <a:pt x="296" y="25"/>
                    <a:pt x="288" y="21"/>
                  </a:cubicBezTo>
                  <a:cubicBezTo>
                    <a:pt x="272" y="21"/>
                    <a:pt x="255" y="23"/>
                    <a:pt x="239" y="23"/>
                  </a:cubicBezTo>
                  <a:cubicBezTo>
                    <a:pt x="231" y="23"/>
                    <a:pt x="223" y="22"/>
                    <a:pt x="214" y="21"/>
                  </a:cubicBezTo>
                  <a:cubicBezTo>
                    <a:pt x="198" y="21"/>
                    <a:pt x="181" y="5"/>
                    <a:pt x="169" y="5"/>
                  </a:cubicBezTo>
                  <a:cubicBezTo>
                    <a:pt x="140" y="1"/>
                    <a:pt x="112" y="1"/>
                    <a:pt x="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3063750" y="4491600"/>
              <a:ext cx="3100" cy="2525"/>
            </a:xfrm>
            <a:custGeom>
              <a:avLst/>
              <a:gdLst/>
              <a:ahLst/>
              <a:cxnLst/>
              <a:rect l="l" t="t" r="r" b="b"/>
              <a:pathLst>
                <a:path w="124" h="101" extrusionOk="0">
                  <a:moveTo>
                    <a:pt x="54" y="0"/>
                  </a:moveTo>
                  <a:cubicBezTo>
                    <a:pt x="36" y="0"/>
                    <a:pt x="19" y="1"/>
                    <a:pt x="0" y="3"/>
                  </a:cubicBezTo>
                  <a:cubicBezTo>
                    <a:pt x="4" y="61"/>
                    <a:pt x="4" y="94"/>
                    <a:pt x="14" y="94"/>
                  </a:cubicBezTo>
                  <a:cubicBezTo>
                    <a:pt x="16" y="94"/>
                    <a:pt x="18" y="92"/>
                    <a:pt x="21" y="89"/>
                  </a:cubicBezTo>
                  <a:cubicBezTo>
                    <a:pt x="24" y="85"/>
                    <a:pt x="28" y="83"/>
                    <a:pt x="32" y="83"/>
                  </a:cubicBezTo>
                  <a:cubicBezTo>
                    <a:pt x="42" y="83"/>
                    <a:pt x="53" y="95"/>
                    <a:pt x="62" y="98"/>
                  </a:cubicBezTo>
                  <a:cubicBezTo>
                    <a:pt x="68" y="100"/>
                    <a:pt x="75" y="101"/>
                    <a:pt x="82" y="101"/>
                  </a:cubicBezTo>
                  <a:cubicBezTo>
                    <a:pt x="90" y="101"/>
                    <a:pt x="97" y="100"/>
                    <a:pt x="103" y="98"/>
                  </a:cubicBezTo>
                  <a:cubicBezTo>
                    <a:pt x="111" y="93"/>
                    <a:pt x="119" y="81"/>
                    <a:pt x="123" y="28"/>
                  </a:cubicBezTo>
                  <a:cubicBezTo>
                    <a:pt x="115" y="20"/>
                    <a:pt x="111" y="3"/>
                    <a:pt x="107" y="3"/>
                  </a:cubicBezTo>
                  <a:cubicBezTo>
                    <a:pt x="89" y="1"/>
                    <a:pt x="71" y="0"/>
                    <a:pt x="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3062825" y="4491650"/>
              <a:ext cx="525" cy="2200"/>
            </a:xfrm>
            <a:custGeom>
              <a:avLst/>
              <a:gdLst/>
              <a:ahLst/>
              <a:cxnLst/>
              <a:rect l="l" t="t" r="r" b="b"/>
              <a:pathLst>
                <a:path w="21" h="88" extrusionOk="0">
                  <a:moveTo>
                    <a:pt x="7" y="0"/>
                  </a:moveTo>
                  <a:cubicBezTo>
                    <a:pt x="3" y="0"/>
                    <a:pt x="0" y="11"/>
                    <a:pt x="0" y="46"/>
                  </a:cubicBezTo>
                  <a:cubicBezTo>
                    <a:pt x="0" y="59"/>
                    <a:pt x="0" y="75"/>
                    <a:pt x="5" y="87"/>
                  </a:cubicBezTo>
                  <a:cubicBezTo>
                    <a:pt x="5" y="88"/>
                    <a:pt x="5" y="88"/>
                    <a:pt x="6" y="88"/>
                  </a:cubicBezTo>
                  <a:cubicBezTo>
                    <a:pt x="14" y="88"/>
                    <a:pt x="21" y="57"/>
                    <a:pt x="17" y="34"/>
                  </a:cubicBezTo>
                  <a:cubicBezTo>
                    <a:pt x="17" y="22"/>
                    <a:pt x="13" y="9"/>
                    <a:pt x="9" y="1"/>
                  </a:cubicBezTo>
                  <a:cubicBezTo>
                    <a:pt x="8" y="1"/>
                    <a:pt x="7" y="0"/>
                    <a:pt x="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3052975" y="4491350"/>
              <a:ext cx="650" cy="1875"/>
            </a:xfrm>
            <a:custGeom>
              <a:avLst/>
              <a:gdLst/>
              <a:ahLst/>
              <a:cxnLst/>
              <a:rect l="l" t="t" r="r" b="b"/>
              <a:pathLst>
                <a:path w="26" h="75" extrusionOk="0">
                  <a:moveTo>
                    <a:pt x="5" y="1"/>
                  </a:moveTo>
                  <a:cubicBezTo>
                    <a:pt x="0" y="1"/>
                    <a:pt x="0" y="9"/>
                    <a:pt x="0" y="13"/>
                  </a:cubicBezTo>
                  <a:cubicBezTo>
                    <a:pt x="0" y="30"/>
                    <a:pt x="0" y="46"/>
                    <a:pt x="0" y="67"/>
                  </a:cubicBezTo>
                  <a:cubicBezTo>
                    <a:pt x="4" y="71"/>
                    <a:pt x="7" y="74"/>
                    <a:pt x="10" y="74"/>
                  </a:cubicBezTo>
                  <a:cubicBezTo>
                    <a:pt x="15" y="74"/>
                    <a:pt x="20" y="66"/>
                    <a:pt x="25" y="46"/>
                  </a:cubicBezTo>
                  <a:cubicBezTo>
                    <a:pt x="25" y="34"/>
                    <a:pt x="21" y="21"/>
                    <a:pt x="21" y="13"/>
                  </a:cubicBezTo>
                  <a:cubicBezTo>
                    <a:pt x="17" y="5"/>
                    <a:pt x="13" y="5"/>
                    <a:pt x="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3018300" y="4593725"/>
              <a:ext cx="16025" cy="7125"/>
            </a:xfrm>
            <a:custGeom>
              <a:avLst/>
              <a:gdLst/>
              <a:ahLst/>
              <a:cxnLst/>
              <a:rect l="l" t="t" r="r" b="b"/>
              <a:pathLst>
                <a:path w="641" h="285" extrusionOk="0">
                  <a:moveTo>
                    <a:pt x="9" y="1"/>
                  </a:moveTo>
                  <a:cubicBezTo>
                    <a:pt x="9" y="1"/>
                    <a:pt x="5" y="1"/>
                    <a:pt x="1" y="5"/>
                  </a:cubicBezTo>
                  <a:lnTo>
                    <a:pt x="1" y="284"/>
                  </a:lnTo>
                  <a:cubicBezTo>
                    <a:pt x="17" y="284"/>
                    <a:pt x="38" y="272"/>
                    <a:pt x="42" y="268"/>
                  </a:cubicBezTo>
                  <a:cubicBezTo>
                    <a:pt x="48" y="267"/>
                    <a:pt x="55" y="266"/>
                    <a:pt x="61" y="266"/>
                  </a:cubicBezTo>
                  <a:cubicBezTo>
                    <a:pt x="78" y="266"/>
                    <a:pt x="93" y="270"/>
                    <a:pt x="111" y="276"/>
                  </a:cubicBezTo>
                  <a:cubicBezTo>
                    <a:pt x="119" y="276"/>
                    <a:pt x="128" y="285"/>
                    <a:pt x="137" y="285"/>
                  </a:cubicBezTo>
                  <a:cubicBezTo>
                    <a:pt x="143" y="285"/>
                    <a:pt x="150" y="281"/>
                    <a:pt x="157" y="268"/>
                  </a:cubicBezTo>
                  <a:cubicBezTo>
                    <a:pt x="161" y="251"/>
                    <a:pt x="173" y="243"/>
                    <a:pt x="189" y="243"/>
                  </a:cubicBezTo>
                  <a:cubicBezTo>
                    <a:pt x="218" y="235"/>
                    <a:pt x="251" y="227"/>
                    <a:pt x="280" y="223"/>
                  </a:cubicBezTo>
                  <a:cubicBezTo>
                    <a:pt x="285" y="223"/>
                    <a:pt x="290" y="223"/>
                    <a:pt x="296" y="223"/>
                  </a:cubicBezTo>
                  <a:cubicBezTo>
                    <a:pt x="304" y="223"/>
                    <a:pt x="313" y="222"/>
                    <a:pt x="321" y="214"/>
                  </a:cubicBezTo>
                  <a:cubicBezTo>
                    <a:pt x="328" y="208"/>
                    <a:pt x="336" y="205"/>
                    <a:pt x="343" y="205"/>
                  </a:cubicBezTo>
                  <a:cubicBezTo>
                    <a:pt x="363" y="205"/>
                    <a:pt x="383" y="222"/>
                    <a:pt x="404" y="222"/>
                  </a:cubicBezTo>
                  <a:cubicBezTo>
                    <a:pt x="414" y="222"/>
                    <a:pt x="425" y="218"/>
                    <a:pt x="436" y="206"/>
                  </a:cubicBezTo>
                  <a:cubicBezTo>
                    <a:pt x="436" y="206"/>
                    <a:pt x="436" y="205"/>
                    <a:pt x="437" y="205"/>
                  </a:cubicBezTo>
                  <a:cubicBezTo>
                    <a:pt x="441" y="205"/>
                    <a:pt x="445" y="218"/>
                    <a:pt x="452" y="218"/>
                  </a:cubicBezTo>
                  <a:cubicBezTo>
                    <a:pt x="454" y="221"/>
                    <a:pt x="458" y="223"/>
                    <a:pt x="462" y="223"/>
                  </a:cubicBezTo>
                  <a:cubicBezTo>
                    <a:pt x="466" y="223"/>
                    <a:pt x="469" y="222"/>
                    <a:pt x="472" y="218"/>
                  </a:cubicBezTo>
                  <a:cubicBezTo>
                    <a:pt x="482" y="209"/>
                    <a:pt x="490" y="204"/>
                    <a:pt x="498" y="204"/>
                  </a:cubicBezTo>
                  <a:cubicBezTo>
                    <a:pt x="504" y="204"/>
                    <a:pt x="510" y="207"/>
                    <a:pt x="518" y="214"/>
                  </a:cubicBezTo>
                  <a:cubicBezTo>
                    <a:pt x="523" y="220"/>
                    <a:pt x="528" y="222"/>
                    <a:pt x="534" y="222"/>
                  </a:cubicBezTo>
                  <a:cubicBezTo>
                    <a:pt x="547" y="222"/>
                    <a:pt x="560" y="210"/>
                    <a:pt x="571" y="181"/>
                  </a:cubicBezTo>
                  <a:cubicBezTo>
                    <a:pt x="571" y="179"/>
                    <a:pt x="573" y="172"/>
                    <a:pt x="575" y="172"/>
                  </a:cubicBezTo>
                  <a:cubicBezTo>
                    <a:pt x="577" y="172"/>
                    <a:pt x="578" y="173"/>
                    <a:pt x="579" y="177"/>
                  </a:cubicBezTo>
                  <a:cubicBezTo>
                    <a:pt x="588" y="205"/>
                    <a:pt x="597" y="209"/>
                    <a:pt x="607" y="209"/>
                  </a:cubicBezTo>
                  <a:cubicBezTo>
                    <a:pt x="612" y="209"/>
                    <a:pt x="617" y="208"/>
                    <a:pt x="622" y="208"/>
                  </a:cubicBezTo>
                  <a:cubicBezTo>
                    <a:pt x="625" y="208"/>
                    <a:pt x="629" y="209"/>
                    <a:pt x="632" y="210"/>
                  </a:cubicBezTo>
                  <a:cubicBezTo>
                    <a:pt x="632" y="210"/>
                    <a:pt x="632" y="206"/>
                    <a:pt x="637" y="206"/>
                  </a:cubicBezTo>
                  <a:cubicBezTo>
                    <a:pt x="637" y="177"/>
                    <a:pt x="641" y="149"/>
                    <a:pt x="641" y="120"/>
                  </a:cubicBezTo>
                  <a:cubicBezTo>
                    <a:pt x="637" y="79"/>
                    <a:pt x="628" y="79"/>
                    <a:pt x="620" y="79"/>
                  </a:cubicBezTo>
                  <a:cubicBezTo>
                    <a:pt x="613" y="77"/>
                    <a:pt x="605" y="76"/>
                    <a:pt x="598" y="76"/>
                  </a:cubicBezTo>
                  <a:cubicBezTo>
                    <a:pt x="585" y="76"/>
                    <a:pt x="571" y="78"/>
                    <a:pt x="558" y="78"/>
                  </a:cubicBezTo>
                  <a:cubicBezTo>
                    <a:pt x="546" y="78"/>
                    <a:pt x="534" y="77"/>
                    <a:pt x="522" y="71"/>
                  </a:cubicBezTo>
                  <a:cubicBezTo>
                    <a:pt x="485" y="58"/>
                    <a:pt x="452" y="50"/>
                    <a:pt x="415" y="50"/>
                  </a:cubicBezTo>
                  <a:cubicBezTo>
                    <a:pt x="411" y="50"/>
                    <a:pt x="407" y="46"/>
                    <a:pt x="407" y="46"/>
                  </a:cubicBezTo>
                  <a:cubicBezTo>
                    <a:pt x="397" y="30"/>
                    <a:pt x="388" y="25"/>
                    <a:pt x="379" y="25"/>
                  </a:cubicBezTo>
                  <a:cubicBezTo>
                    <a:pt x="372" y="25"/>
                    <a:pt x="365" y="28"/>
                    <a:pt x="358" y="30"/>
                  </a:cubicBezTo>
                  <a:cubicBezTo>
                    <a:pt x="351" y="30"/>
                    <a:pt x="347" y="35"/>
                    <a:pt x="342" y="35"/>
                  </a:cubicBezTo>
                  <a:cubicBezTo>
                    <a:pt x="340" y="35"/>
                    <a:pt x="339" y="35"/>
                    <a:pt x="337" y="34"/>
                  </a:cubicBezTo>
                  <a:cubicBezTo>
                    <a:pt x="292" y="26"/>
                    <a:pt x="247" y="17"/>
                    <a:pt x="202" y="9"/>
                  </a:cubicBezTo>
                  <a:cubicBezTo>
                    <a:pt x="193" y="9"/>
                    <a:pt x="181" y="17"/>
                    <a:pt x="169" y="21"/>
                  </a:cubicBezTo>
                  <a:lnTo>
                    <a:pt x="120" y="21"/>
                  </a:lnTo>
                  <a:cubicBezTo>
                    <a:pt x="115" y="21"/>
                    <a:pt x="111" y="17"/>
                    <a:pt x="103" y="17"/>
                  </a:cubicBezTo>
                  <a:cubicBezTo>
                    <a:pt x="99" y="17"/>
                    <a:pt x="87" y="21"/>
                    <a:pt x="74" y="21"/>
                  </a:cubicBezTo>
                  <a:cubicBezTo>
                    <a:pt x="54" y="13"/>
                    <a:pt x="33" y="5"/>
                    <a:pt x="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3018200" y="4580675"/>
              <a:ext cx="16125" cy="7125"/>
            </a:xfrm>
            <a:custGeom>
              <a:avLst/>
              <a:gdLst/>
              <a:ahLst/>
              <a:cxnLst/>
              <a:rect l="l" t="t" r="r" b="b"/>
              <a:pathLst>
                <a:path w="645" h="285" extrusionOk="0">
                  <a:moveTo>
                    <a:pt x="59" y="1"/>
                  </a:moveTo>
                  <a:cubicBezTo>
                    <a:pt x="40" y="1"/>
                    <a:pt x="19" y="28"/>
                    <a:pt x="0" y="43"/>
                  </a:cubicBezTo>
                  <a:lnTo>
                    <a:pt x="0" y="285"/>
                  </a:lnTo>
                  <a:lnTo>
                    <a:pt x="13" y="285"/>
                  </a:lnTo>
                  <a:cubicBezTo>
                    <a:pt x="25" y="269"/>
                    <a:pt x="50" y="269"/>
                    <a:pt x="70" y="269"/>
                  </a:cubicBezTo>
                  <a:cubicBezTo>
                    <a:pt x="91" y="269"/>
                    <a:pt x="111" y="264"/>
                    <a:pt x="136" y="260"/>
                  </a:cubicBezTo>
                  <a:cubicBezTo>
                    <a:pt x="151" y="251"/>
                    <a:pt x="169" y="246"/>
                    <a:pt x="187" y="246"/>
                  </a:cubicBezTo>
                  <a:cubicBezTo>
                    <a:pt x="193" y="246"/>
                    <a:pt x="199" y="247"/>
                    <a:pt x="206" y="248"/>
                  </a:cubicBezTo>
                  <a:cubicBezTo>
                    <a:pt x="224" y="253"/>
                    <a:pt x="241" y="260"/>
                    <a:pt x="258" y="260"/>
                  </a:cubicBezTo>
                  <a:cubicBezTo>
                    <a:pt x="268" y="260"/>
                    <a:pt x="277" y="258"/>
                    <a:pt x="288" y="252"/>
                  </a:cubicBezTo>
                  <a:cubicBezTo>
                    <a:pt x="297" y="249"/>
                    <a:pt x="304" y="241"/>
                    <a:pt x="312" y="241"/>
                  </a:cubicBezTo>
                  <a:cubicBezTo>
                    <a:pt x="315" y="241"/>
                    <a:pt x="318" y="242"/>
                    <a:pt x="321" y="244"/>
                  </a:cubicBezTo>
                  <a:cubicBezTo>
                    <a:pt x="326" y="247"/>
                    <a:pt x="331" y="248"/>
                    <a:pt x="337" y="248"/>
                  </a:cubicBezTo>
                  <a:cubicBezTo>
                    <a:pt x="360" y="248"/>
                    <a:pt x="385" y="227"/>
                    <a:pt x="410" y="227"/>
                  </a:cubicBezTo>
                  <a:cubicBezTo>
                    <a:pt x="411" y="227"/>
                    <a:pt x="413" y="227"/>
                    <a:pt x="415" y="228"/>
                  </a:cubicBezTo>
                  <a:cubicBezTo>
                    <a:pt x="431" y="228"/>
                    <a:pt x="447" y="210"/>
                    <a:pt x="465" y="210"/>
                  </a:cubicBezTo>
                  <a:cubicBezTo>
                    <a:pt x="470" y="210"/>
                    <a:pt x="475" y="212"/>
                    <a:pt x="481" y="215"/>
                  </a:cubicBezTo>
                  <a:cubicBezTo>
                    <a:pt x="489" y="222"/>
                    <a:pt x="497" y="224"/>
                    <a:pt x="503" y="224"/>
                  </a:cubicBezTo>
                  <a:cubicBezTo>
                    <a:pt x="509" y="224"/>
                    <a:pt x="515" y="223"/>
                    <a:pt x="520" y="223"/>
                  </a:cubicBezTo>
                  <a:cubicBezTo>
                    <a:pt x="522" y="223"/>
                    <a:pt x="524" y="223"/>
                    <a:pt x="526" y="223"/>
                  </a:cubicBezTo>
                  <a:cubicBezTo>
                    <a:pt x="532" y="226"/>
                    <a:pt x="538" y="227"/>
                    <a:pt x="544" y="227"/>
                  </a:cubicBezTo>
                  <a:cubicBezTo>
                    <a:pt x="560" y="227"/>
                    <a:pt x="574" y="218"/>
                    <a:pt x="583" y="203"/>
                  </a:cubicBezTo>
                  <a:cubicBezTo>
                    <a:pt x="587" y="197"/>
                    <a:pt x="592" y="192"/>
                    <a:pt x="598" y="192"/>
                  </a:cubicBezTo>
                  <a:cubicBezTo>
                    <a:pt x="603" y="192"/>
                    <a:pt x="608" y="197"/>
                    <a:pt x="612" y="211"/>
                  </a:cubicBezTo>
                  <a:cubicBezTo>
                    <a:pt x="616" y="228"/>
                    <a:pt x="628" y="223"/>
                    <a:pt x="636" y="232"/>
                  </a:cubicBezTo>
                  <a:cubicBezTo>
                    <a:pt x="641" y="195"/>
                    <a:pt x="641" y="166"/>
                    <a:pt x="645" y="137"/>
                  </a:cubicBezTo>
                  <a:cubicBezTo>
                    <a:pt x="638" y="94"/>
                    <a:pt x="631" y="77"/>
                    <a:pt x="625" y="77"/>
                  </a:cubicBezTo>
                  <a:cubicBezTo>
                    <a:pt x="623" y="77"/>
                    <a:pt x="622" y="78"/>
                    <a:pt x="620" y="80"/>
                  </a:cubicBezTo>
                  <a:cubicBezTo>
                    <a:pt x="612" y="88"/>
                    <a:pt x="604" y="96"/>
                    <a:pt x="595" y="96"/>
                  </a:cubicBezTo>
                  <a:cubicBezTo>
                    <a:pt x="554" y="92"/>
                    <a:pt x="517" y="80"/>
                    <a:pt x="481" y="67"/>
                  </a:cubicBezTo>
                  <a:cubicBezTo>
                    <a:pt x="468" y="59"/>
                    <a:pt x="453" y="55"/>
                    <a:pt x="437" y="55"/>
                  </a:cubicBezTo>
                  <a:cubicBezTo>
                    <a:pt x="422" y="55"/>
                    <a:pt x="407" y="59"/>
                    <a:pt x="394" y="67"/>
                  </a:cubicBezTo>
                  <a:cubicBezTo>
                    <a:pt x="393" y="68"/>
                    <a:pt x="391" y="69"/>
                    <a:pt x="390" y="69"/>
                  </a:cubicBezTo>
                  <a:cubicBezTo>
                    <a:pt x="383" y="69"/>
                    <a:pt x="376" y="63"/>
                    <a:pt x="370" y="59"/>
                  </a:cubicBezTo>
                  <a:cubicBezTo>
                    <a:pt x="364" y="59"/>
                    <a:pt x="348" y="52"/>
                    <a:pt x="336" y="52"/>
                  </a:cubicBezTo>
                  <a:cubicBezTo>
                    <a:pt x="332" y="52"/>
                    <a:pt x="328" y="53"/>
                    <a:pt x="325" y="55"/>
                  </a:cubicBezTo>
                  <a:cubicBezTo>
                    <a:pt x="318" y="59"/>
                    <a:pt x="310" y="61"/>
                    <a:pt x="302" y="61"/>
                  </a:cubicBezTo>
                  <a:cubicBezTo>
                    <a:pt x="294" y="61"/>
                    <a:pt x="286" y="59"/>
                    <a:pt x="280" y="55"/>
                  </a:cubicBezTo>
                  <a:cubicBezTo>
                    <a:pt x="263" y="47"/>
                    <a:pt x="247" y="43"/>
                    <a:pt x="230" y="43"/>
                  </a:cubicBezTo>
                  <a:cubicBezTo>
                    <a:pt x="217" y="43"/>
                    <a:pt x="207" y="48"/>
                    <a:pt x="195" y="48"/>
                  </a:cubicBezTo>
                  <a:cubicBezTo>
                    <a:pt x="192" y="48"/>
                    <a:pt x="188" y="48"/>
                    <a:pt x="185" y="47"/>
                  </a:cubicBezTo>
                  <a:cubicBezTo>
                    <a:pt x="148" y="35"/>
                    <a:pt x="107" y="18"/>
                    <a:pt x="66" y="2"/>
                  </a:cubicBezTo>
                  <a:cubicBezTo>
                    <a:pt x="64" y="1"/>
                    <a:pt x="62" y="1"/>
                    <a:pt x="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3018300" y="4606550"/>
              <a:ext cx="13475" cy="7450"/>
            </a:xfrm>
            <a:custGeom>
              <a:avLst/>
              <a:gdLst/>
              <a:ahLst/>
              <a:cxnLst/>
              <a:rect l="l" t="t" r="r" b="b"/>
              <a:pathLst>
                <a:path w="539" h="298" extrusionOk="0">
                  <a:moveTo>
                    <a:pt x="13" y="1"/>
                  </a:moveTo>
                  <a:cubicBezTo>
                    <a:pt x="5" y="5"/>
                    <a:pt x="1" y="5"/>
                    <a:pt x="1" y="9"/>
                  </a:cubicBezTo>
                  <a:lnTo>
                    <a:pt x="1" y="296"/>
                  </a:lnTo>
                  <a:cubicBezTo>
                    <a:pt x="5" y="297"/>
                    <a:pt x="9" y="297"/>
                    <a:pt x="13" y="297"/>
                  </a:cubicBezTo>
                  <a:cubicBezTo>
                    <a:pt x="33" y="297"/>
                    <a:pt x="53" y="289"/>
                    <a:pt x="66" y="272"/>
                  </a:cubicBezTo>
                  <a:cubicBezTo>
                    <a:pt x="74" y="263"/>
                    <a:pt x="83" y="268"/>
                    <a:pt x="91" y="263"/>
                  </a:cubicBezTo>
                  <a:cubicBezTo>
                    <a:pt x="120" y="263"/>
                    <a:pt x="148" y="255"/>
                    <a:pt x="177" y="251"/>
                  </a:cubicBezTo>
                  <a:cubicBezTo>
                    <a:pt x="206" y="239"/>
                    <a:pt x="239" y="227"/>
                    <a:pt x="267" y="222"/>
                  </a:cubicBezTo>
                  <a:cubicBezTo>
                    <a:pt x="288" y="222"/>
                    <a:pt x="308" y="227"/>
                    <a:pt x="328" y="227"/>
                  </a:cubicBezTo>
                  <a:cubicBezTo>
                    <a:pt x="348" y="227"/>
                    <a:pt x="368" y="222"/>
                    <a:pt x="386" y="206"/>
                  </a:cubicBezTo>
                  <a:cubicBezTo>
                    <a:pt x="388" y="204"/>
                    <a:pt x="390" y="203"/>
                    <a:pt x="393" y="203"/>
                  </a:cubicBezTo>
                  <a:cubicBezTo>
                    <a:pt x="396" y="203"/>
                    <a:pt x="400" y="205"/>
                    <a:pt x="403" y="210"/>
                  </a:cubicBezTo>
                  <a:cubicBezTo>
                    <a:pt x="409" y="222"/>
                    <a:pt x="415" y="227"/>
                    <a:pt x="422" y="227"/>
                  </a:cubicBezTo>
                  <a:cubicBezTo>
                    <a:pt x="430" y="227"/>
                    <a:pt x="437" y="221"/>
                    <a:pt x="444" y="210"/>
                  </a:cubicBezTo>
                  <a:cubicBezTo>
                    <a:pt x="449" y="203"/>
                    <a:pt x="456" y="200"/>
                    <a:pt x="463" y="200"/>
                  </a:cubicBezTo>
                  <a:cubicBezTo>
                    <a:pt x="471" y="200"/>
                    <a:pt x="480" y="204"/>
                    <a:pt x="489" y="206"/>
                  </a:cubicBezTo>
                  <a:cubicBezTo>
                    <a:pt x="505" y="206"/>
                    <a:pt x="518" y="198"/>
                    <a:pt x="530" y="185"/>
                  </a:cubicBezTo>
                  <a:cubicBezTo>
                    <a:pt x="534" y="169"/>
                    <a:pt x="538" y="153"/>
                    <a:pt x="538" y="136"/>
                  </a:cubicBezTo>
                  <a:lnTo>
                    <a:pt x="538" y="108"/>
                  </a:lnTo>
                  <a:cubicBezTo>
                    <a:pt x="530" y="95"/>
                    <a:pt x="522" y="83"/>
                    <a:pt x="513" y="75"/>
                  </a:cubicBezTo>
                  <a:cubicBezTo>
                    <a:pt x="509" y="73"/>
                    <a:pt x="505" y="73"/>
                    <a:pt x="501" y="73"/>
                  </a:cubicBezTo>
                  <a:cubicBezTo>
                    <a:pt x="497" y="73"/>
                    <a:pt x="493" y="73"/>
                    <a:pt x="489" y="71"/>
                  </a:cubicBezTo>
                  <a:cubicBezTo>
                    <a:pt x="444" y="67"/>
                    <a:pt x="403" y="54"/>
                    <a:pt x="358" y="42"/>
                  </a:cubicBezTo>
                  <a:cubicBezTo>
                    <a:pt x="329" y="29"/>
                    <a:pt x="299" y="24"/>
                    <a:pt x="268" y="24"/>
                  </a:cubicBezTo>
                  <a:cubicBezTo>
                    <a:pt x="258" y="24"/>
                    <a:pt x="248" y="24"/>
                    <a:pt x="239" y="25"/>
                  </a:cubicBezTo>
                  <a:cubicBezTo>
                    <a:pt x="232" y="27"/>
                    <a:pt x="224" y="28"/>
                    <a:pt x="217" y="28"/>
                  </a:cubicBezTo>
                  <a:cubicBezTo>
                    <a:pt x="207" y="28"/>
                    <a:pt x="197" y="26"/>
                    <a:pt x="189" y="21"/>
                  </a:cubicBezTo>
                  <a:cubicBezTo>
                    <a:pt x="179" y="13"/>
                    <a:pt x="166" y="9"/>
                    <a:pt x="155" y="9"/>
                  </a:cubicBezTo>
                  <a:cubicBezTo>
                    <a:pt x="148" y="9"/>
                    <a:pt x="142" y="10"/>
                    <a:pt x="136" y="13"/>
                  </a:cubicBezTo>
                  <a:cubicBezTo>
                    <a:pt x="130" y="15"/>
                    <a:pt x="124" y="16"/>
                    <a:pt x="118" y="16"/>
                  </a:cubicBezTo>
                  <a:cubicBezTo>
                    <a:pt x="111" y="16"/>
                    <a:pt x="105" y="15"/>
                    <a:pt x="99" y="13"/>
                  </a:cubicBezTo>
                  <a:cubicBezTo>
                    <a:pt x="96" y="13"/>
                    <a:pt x="92" y="4"/>
                    <a:pt x="86" y="4"/>
                  </a:cubicBezTo>
                  <a:cubicBezTo>
                    <a:pt x="85" y="4"/>
                    <a:pt x="84" y="4"/>
                    <a:pt x="83" y="5"/>
                  </a:cubicBezTo>
                  <a:cubicBezTo>
                    <a:pt x="75" y="17"/>
                    <a:pt x="67" y="21"/>
                    <a:pt x="59" y="21"/>
                  </a:cubicBezTo>
                  <a:cubicBezTo>
                    <a:pt x="44" y="21"/>
                    <a:pt x="28" y="9"/>
                    <a:pt x="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3018300" y="4515700"/>
              <a:ext cx="6600" cy="6275"/>
            </a:xfrm>
            <a:custGeom>
              <a:avLst/>
              <a:gdLst/>
              <a:ahLst/>
              <a:cxnLst/>
              <a:rect l="l" t="t" r="r" b="b"/>
              <a:pathLst>
                <a:path w="264" h="251" extrusionOk="0">
                  <a:moveTo>
                    <a:pt x="80" y="0"/>
                  </a:moveTo>
                  <a:cubicBezTo>
                    <a:pt x="70" y="0"/>
                    <a:pt x="60" y="5"/>
                    <a:pt x="50" y="16"/>
                  </a:cubicBezTo>
                  <a:lnTo>
                    <a:pt x="42" y="16"/>
                  </a:lnTo>
                  <a:cubicBezTo>
                    <a:pt x="29" y="12"/>
                    <a:pt x="13" y="8"/>
                    <a:pt x="1" y="8"/>
                  </a:cubicBezTo>
                  <a:lnTo>
                    <a:pt x="1" y="241"/>
                  </a:lnTo>
                  <a:cubicBezTo>
                    <a:pt x="2" y="240"/>
                    <a:pt x="4" y="240"/>
                    <a:pt x="6" y="240"/>
                  </a:cubicBezTo>
                  <a:cubicBezTo>
                    <a:pt x="14" y="240"/>
                    <a:pt x="24" y="251"/>
                    <a:pt x="34" y="251"/>
                  </a:cubicBezTo>
                  <a:cubicBezTo>
                    <a:pt x="38" y="251"/>
                    <a:pt x="42" y="249"/>
                    <a:pt x="46" y="246"/>
                  </a:cubicBezTo>
                  <a:cubicBezTo>
                    <a:pt x="50" y="235"/>
                    <a:pt x="55" y="233"/>
                    <a:pt x="60" y="233"/>
                  </a:cubicBezTo>
                  <a:cubicBezTo>
                    <a:pt x="63" y="233"/>
                    <a:pt x="67" y="234"/>
                    <a:pt x="70" y="234"/>
                  </a:cubicBezTo>
                  <a:cubicBezTo>
                    <a:pt x="72" y="234"/>
                    <a:pt x="73" y="234"/>
                    <a:pt x="74" y="233"/>
                  </a:cubicBezTo>
                  <a:cubicBezTo>
                    <a:pt x="81" y="231"/>
                    <a:pt x="87" y="231"/>
                    <a:pt x="93" y="231"/>
                  </a:cubicBezTo>
                  <a:cubicBezTo>
                    <a:pt x="99" y="231"/>
                    <a:pt x="105" y="231"/>
                    <a:pt x="111" y="229"/>
                  </a:cubicBezTo>
                  <a:cubicBezTo>
                    <a:pt x="128" y="226"/>
                    <a:pt x="144" y="194"/>
                    <a:pt x="161" y="194"/>
                  </a:cubicBezTo>
                  <a:cubicBezTo>
                    <a:pt x="165" y="194"/>
                    <a:pt x="169" y="196"/>
                    <a:pt x="173" y="200"/>
                  </a:cubicBezTo>
                  <a:cubicBezTo>
                    <a:pt x="174" y="202"/>
                    <a:pt x="175" y="202"/>
                    <a:pt x="177" y="202"/>
                  </a:cubicBezTo>
                  <a:cubicBezTo>
                    <a:pt x="179" y="202"/>
                    <a:pt x="182" y="199"/>
                    <a:pt x="185" y="196"/>
                  </a:cubicBezTo>
                  <a:cubicBezTo>
                    <a:pt x="199" y="183"/>
                    <a:pt x="212" y="175"/>
                    <a:pt x="226" y="175"/>
                  </a:cubicBezTo>
                  <a:cubicBezTo>
                    <a:pt x="229" y="175"/>
                    <a:pt x="232" y="175"/>
                    <a:pt x="234" y="176"/>
                  </a:cubicBezTo>
                  <a:cubicBezTo>
                    <a:pt x="235" y="176"/>
                    <a:pt x="236" y="176"/>
                    <a:pt x="236" y="176"/>
                  </a:cubicBezTo>
                  <a:cubicBezTo>
                    <a:pt x="244" y="176"/>
                    <a:pt x="251" y="150"/>
                    <a:pt x="255" y="127"/>
                  </a:cubicBezTo>
                  <a:cubicBezTo>
                    <a:pt x="259" y="102"/>
                    <a:pt x="263" y="77"/>
                    <a:pt x="263" y="53"/>
                  </a:cubicBezTo>
                  <a:cubicBezTo>
                    <a:pt x="251" y="49"/>
                    <a:pt x="243" y="44"/>
                    <a:pt x="234" y="44"/>
                  </a:cubicBezTo>
                  <a:cubicBezTo>
                    <a:pt x="214" y="40"/>
                    <a:pt x="193" y="32"/>
                    <a:pt x="173" y="28"/>
                  </a:cubicBezTo>
                  <a:cubicBezTo>
                    <a:pt x="169" y="28"/>
                    <a:pt x="161" y="32"/>
                    <a:pt x="157" y="32"/>
                  </a:cubicBezTo>
                  <a:cubicBezTo>
                    <a:pt x="153" y="32"/>
                    <a:pt x="150" y="37"/>
                    <a:pt x="147" y="37"/>
                  </a:cubicBezTo>
                  <a:cubicBezTo>
                    <a:pt x="146" y="37"/>
                    <a:pt x="145" y="37"/>
                    <a:pt x="144" y="36"/>
                  </a:cubicBezTo>
                  <a:cubicBezTo>
                    <a:pt x="123" y="17"/>
                    <a:pt x="101" y="0"/>
                    <a:pt x="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3018300" y="4567850"/>
              <a:ext cx="15525" cy="6725"/>
            </a:xfrm>
            <a:custGeom>
              <a:avLst/>
              <a:gdLst/>
              <a:ahLst/>
              <a:cxnLst/>
              <a:rect l="l" t="t" r="r" b="b"/>
              <a:pathLst>
                <a:path w="621" h="269" extrusionOk="0">
                  <a:moveTo>
                    <a:pt x="29" y="1"/>
                  </a:moveTo>
                  <a:cubicBezTo>
                    <a:pt x="19" y="1"/>
                    <a:pt x="9" y="3"/>
                    <a:pt x="1" y="6"/>
                  </a:cubicBezTo>
                  <a:lnTo>
                    <a:pt x="1" y="260"/>
                  </a:lnTo>
                  <a:cubicBezTo>
                    <a:pt x="9" y="260"/>
                    <a:pt x="17" y="256"/>
                    <a:pt x="25" y="248"/>
                  </a:cubicBezTo>
                  <a:cubicBezTo>
                    <a:pt x="33" y="230"/>
                    <a:pt x="41" y="224"/>
                    <a:pt x="48" y="224"/>
                  </a:cubicBezTo>
                  <a:cubicBezTo>
                    <a:pt x="65" y="224"/>
                    <a:pt x="81" y="257"/>
                    <a:pt x="102" y="257"/>
                  </a:cubicBezTo>
                  <a:cubicBezTo>
                    <a:pt x="104" y="257"/>
                    <a:pt x="106" y="257"/>
                    <a:pt x="107" y="256"/>
                  </a:cubicBezTo>
                  <a:cubicBezTo>
                    <a:pt x="109" y="256"/>
                    <a:pt x="111" y="256"/>
                    <a:pt x="113" y="256"/>
                  </a:cubicBezTo>
                  <a:cubicBezTo>
                    <a:pt x="134" y="256"/>
                    <a:pt x="152" y="268"/>
                    <a:pt x="171" y="268"/>
                  </a:cubicBezTo>
                  <a:cubicBezTo>
                    <a:pt x="180" y="268"/>
                    <a:pt x="189" y="265"/>
                    <a:pt x="198" y="256"/>
                  </a:cubicBezTo>
                  <a:cubicBezTo>
                    <a:pt x="214" y="244"/>
                    <a:pt x="234" y="236"/>
                    <a:pt x="255" y="228"/>
                  </a:cubicBezTo>
                  <a:cubicBezTo>
                    <a:pt x="256" y="227"/>
                    <a:pt x="257" y="227"/>
                    <a:pt x="258" y="227"/>
                  </a:cubicBezTo>
                  <a:cubicBezTo>
                    <a:pt x="271" y="227"/>
                    <a:pt x="284" y="241"/>
                    <a:pt x="297" y="241"/>
                  </a:cubicBezTo>
                  <a:cubicBezTo>
                    <a:pt x="304" y="241"/>
                    <a:pt x="310" y="238"/>
                    <a:pt x="317" y="228"/>
                  </a:cubicBezTo>
                  <a:cubicBezTo>
                    <a:pt x="317" y="228"/>
                    <a:pt x="321" y="236"/>
                    <a:pt x="321" y="240"/>
                  </a:cubicBezTo>
                  <a:cubicBezTo>
                    <a:pt x="332" y="258"/>
                    <a:pt x="345" y="264"/>
                    <a:pt x="357" y="264"/>
                  </a:cubicBezTo>
                  <a:cubicBezTo>
                    <a:pt x="367" y="264"/>
                    <a:pt x="377" y="260"/>
                    <a:pt x="386" y="256"/>
                  </a:cubicBezTo>
                  <a:cubicBezTo>
                    <a:pt x="399" y="248"/>
                    <a:pt x="411" y="236"/>
                    <a:pt x="423" y="232"/>
                  </a:cubicBezTo>
                  <a:cubicBezTo>
                    <a:pt x="436" y="223"/>
                    <a:pt x="440" y="232"/>
                    <a:pt x="448" y="219"/>
                  </a:cubicBezTo>
                  <a:cubicBezTo>
                    <a:pt x="453" y="212"/>
                    <a:pt x="462" y="200"/>
                    <a:pt x="472" y="200"/>
                  </a:cubicBezTo>
                  <a:cubicBezTo>
                    <a:pt x="478" y="200"/>
                    <a:pt x="484" y="205"/>
                    <a:pt x="489" y="219"/>
                  </a:cubicBezTo>
                  <a:cubicBezTo>
                    <a:pt x="503" y="205"/>
                    <a:pt x="519" y="199"/>
                    <a:pt x="535" y="199"/>
                  </a:cubicBezTo>
                  <a:cubicBezTo>
                    <a:pt x="543" y="199"/>
                    <a:pt x="551" y="200"/>
                    <a:pt x="559" y="203"/>
                  </a:cubicBezTo>
                  <a:cubicBezTo>
                    <a:pt x="560" y="203"/>
                    <a:pt x="561" y="204"/>
                    <a:pt x="563" y="204"/>
                  </a:cubicBezTo>
                  <a:cubicBezTo>
                    <a:pt x="573" y="204"/>
                    <a:pt x="581" y="191"/>
                    <a:pt x="591" y="191"/>
                  </a:cubicBezTo>
                  <a:cubicBezTo>
                    <a:pt x="600" y="191"/>
                    <a:pt x="612" y="174"/>
                    <a:pt x="620" y="109"/>
                  </a:cubicBezTo>
                  <a:cubicBezTo>
                    <a:pt x="612" y="35"/>
                    <a:pt x="600" y="35"/>
                    <a:pt x="587" y="35"/>
                  </a:cubicBezTo>
                  <a:cubicBezTo>
                    <a:pt x="563" y="35"/>
                    <a:pt x="534" y="35"/>
                    <a:pt x="505" y="55"/>
                  </a:cubicBezTo>
                  <a:cubicBezTo>
                    <a:pt x="499" y="61"/>
                    <a:pt x="491" y="65"/>
                    <a:pt x="484" y="65"/>
                  </a:cubicBezTo>
                  <a:cubicBezTo>
                    <a:pt x="481" y="65"/>
                    <a:pt x="479" y="65"/>
                    <a:pt x="477" y="63"/>
                  </a:cubicBezTo>
                  <a:cubicBezTo>
                    <a:pt x="472" y="64"/>
                    <a:pt x="467" y="64"/>
                    <a:pt x="463" y="64"/>
                  </a:cubicBezTo>
                  <a:cubicBezTo>
                    <a:pt x="432" y="64"/>
                    <a:pt x="402" y="51"/>
                    <a:pt x="372" y="51"/>
                  </a:cubicBezTo>
                  <a:cubicBezTo>
                    <a:pt x="353" y="51"/>
                    <a:pt x="335" y="56"/>
                    <a:pt x="317" y="72"/>
                  </a:cubicBezTo>
                  <a:cubicBezTo>
                    <a:pt x="315" y="73"/>
                    <a:pt x="314" y="73"/>
                    <a:pt x="312" y="73"/>
                  </a:cubicBezTo>
                  <a:cubicBezTo>
                    <a:pt x="309" y="73"/>
                    <a:pt x="306" y="72"/>
                    <a:pt x="300" y="72"/>
                  </a:cubicBezTo>
                  <a:cubicBezTo>
                    <a:pt x="276" y="59"/>
                    <a:pt x="251" y="68"/>
                    <a:pt x="226" y="55"/>
                  </a:cubicBezTo>
                  <a:cubicBezTo>
                    <a:pt x="202" y="43"/>
                    <a:pt x="173" y="35"/>
                    <a:pt x="148" y="27"/>
                  </a:cubicBezTo>
                  <a:cubicBezTo>
                    <a:pt x="140" y="24"/>
                    <a:pt x="131" y="23"/>
                    <a:pt x="123" y="23"/>
                  </a:cubicBezTo>
                  <a:cubicBezTo>
                    <a:pt x="118" y="23"/>
                    <a:pt x="114" y="23"/>
                    <a:pt x="109" y="23"/>
                  </a:cubicBezTo>
                  <a:cubicBezTo>
                    <a:pt x="96" y="23"/>
                    <a:pt x="83" y="22"/>
                    <a:pt x="70" y="14"/>
                  </a:cubicBezTo>
                  <a:cubicBezTo>
                    <a:pt x="58" y="5"/>
                    <a:pt x="43" y="1"/>
                    <a:pt x="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3018300" y="4554625"/>
              <a:ext cx="18900" cy="7150"/>
            </a:xfrm>
            <a:custGeom>
              <a:avLst/>
              <a:gdLst/>
              <a:ahLst/>
              <a:cxnLst/>
              <a:rect l="l" t="t" r="r" b="b"/>
              <a:pathLst>
                <a:path w="756" h="286" extrusionOk="0">
                  <a:moveTo>
                    <a:pt x="33" y="0"/>
                  </a:moveTo>
                  <a:cubicBezTo>
                    <a:pt x="25" y="0"/>
                    <a:pt x="17" y="2"/>
                    <a:pt x="9" y="6"/>
                  </a:cubicBezTo>
                  <a:cubicBezTo>
                    <a:pt x="5" y="6"/>
                    <a:pt x="1" y="6"/>
                    <a:pt x="1" y="10"/>
                  </a:cubicBezTo>
                  <a:lnTo>
                    <a:pt x="1" y="277"/>
                  </a:lnTo>
                  <a:cubicBezTo>
                    <a:pt x="9" y="277"/>
                    <a:pt x="17" y="281"/>
                    <a:pt x="25" y="285"/>
                  </a:cubicBezTo>
                  <a:cubicBezTo>
                    <a:pt x="26" y="285"/>
                    <a:pt x="27" y="285"/>
                    <a:pt x="28" y="285"/>
                  </a:cubicBezTo>
                  <a:cubicBezTo>
                    <a:pt x="34" y="285"/>
                    <a:pt x="38" y="272"/>
                    <a:pt x="46" y="272"/>
                  </a:cubicBezTo>
                  <a:cubicBezTo>
                    <a:pt x="55" y="268"/>
                    <a:pt x="65" y="266"/>
                    <a:pt x="75" y="266"/>
                  </a:cubicBezTo>
                  <a:cubicBezTo>
                    <a:pt x="83" y="266"/>
                    <a:pt x="91" y="267"/>
                    <a:pt x="99" y="268"/>
                  </a:cubicBezTo>
                  <a:cubicBezTo>
                    <a:pt x="124" y="277"/>
                    <a:pt x="148" y="281"/>
                    <a:pt x="173" y="281"/>
                  </a:cubicBezTo>
                  <a:cubicBezTo>
                    <a:pt x="222" y="277"/>
                    <a:pt x="271" y="264"/>
                    <a:pt x="321" y="256"/>
                  </a:cubicBezTo>
                  <a:cubicBezTo>
                    <a:pt x="345" y="252"/>
                    <a:pt x="370" y="252"/>
                    <a:pt x="394" y="248"/>
                  </a:cubicBezTo>
                  <a:cubicBezTo>
                    <a:pt x="411" y="248"/>
                    <a:pt x="423" y="240"/>
                    <a:pt x="431" y="227"/>
                  </a:cubicBezTo>
                  <a:cubicBezTo>
                    <a:pt x="443" y="206"/>
                    <a:pt x="453" y="201"/>
                    <a:pt x="464" y="201"/>
                  </a:cubicBezTo>
                  <a:cubicBezTo>
                    <a:pt x="468" y="201"/>
                    <a:pt x="472" y="202"/>
                    <a:pt x="477" y="203"/>
                  </a:cubicBezTo>
                  <a:cubicBezTo>
                    <a:pt x="493" y="207"/>
                    <a:pt x="497" y="207"/>
                    <a:pt x="509" y="207"/>
                  </a:cubicBezTo>
                  <a:cubicBezTo>
                    <a:pt x="518" y="211"/>
                    <a:pt x="530" y="207"/>
                    <a:pt x="542" y="219"/>
                  </a:cubicBezTo>
                  <a:cubicBezTo>
                    <a:pt x="548" y="225"/>
                    <a:pt x="553" y="229"/>
                    <a:pt x="557" y="229"/>
                  </a:cubicBezTo>
                  <a:cubicBezTo>
                    <a:pt x="562" y="229"/>
                    <a:pt x="567" y="224"/>
                    <a:pt x="571" y="211"/>
                  </a:cubicBezTo>
                  <a:cubicBezTo>
                    <a:pt x="571" y="208"/>
                    <a:pt x="576" y="202"/>
                    <a:pt x="578" y="202"/>
                  </a:cubicBezTo>
                  <a:cubicBezTo>
                    <a:pt x="579" y="202"/>
                    <a:pt x="579" y="202"/>
                    <a:pt x="579" y="203"/>
                  </a:cubicBezTo>
                  <a:cubicBezTo>
                    <a:pt x="588" y="211"/>
                    <a:pt x="597" y="214"/>
                    <a:pt x="607" y="214"/>
                  </a:cubicBezTo>
                  <a:cubicBezTo>
                    <a:pt x="620" y="214"/>
                    <a:pt x="633" y="209"/>
                    <a:pt x="645" y="207"/>
                  </a:cubicBezTo>
                  <a:cubicBezTo>
                    <a:pt x="657" y="203"/>
                    <a:pt x="665" y="199"/>
                    <a:pt x="678" y="190"/>
                  </a:cubicBezTo>
                  <a:cubicBezTo>
                    <a:pt x="686" y="185"/>
                    <a:pt x="693" y="178"/>
                    <a:pt x="702" y="178"/>
                  </a:cubicBezTo>
                  <a:cubicBezTo>
                    <a:pt x="707" y="178"/>
                    <a:pt x="713" y="180"/>
                    <a:pt x="719" y="186"/>
                  </a:cubicBezTo>
                  <a:cubicBezTo>
                    <a:pt x="723" y="193"/>
                    <a:pt x="726" y="196"/>
                    <a:pt x="730" y="196"/>
                  </a:cubicBezTo>
                  <a:cubicBezTo>
                    <a:pt x="739" y="196"/>
                    <a:pt x="747" y="179"/>
                    <a:pt x="756" y="137"/>
                  </a:cubicBezTo>
                  <a:cubicBezTo>
                    <a:pt x="743" y="80"/>
                    <a:pt x="731" y="67"/>
                    <a:pt x="719" y="67"/>
                  </a:cubicBezTo>
                  <a:cubicBezTo>
                    <a:pt x="714" y="68"/>
                    <a:pt x="710" y="68"/>
                    <a:pt x="705" y="68"/>
                  </a:cubicBezTo>
                  <a:cubicBezTo>
                    <a:pt x="686" y="68"/>
                    <a:pt x="666" y="65"/>
                    <a:pt x="647" y="65"/>
                  </a:cubicBezTo>
                  <a:cubicBezTo>
                    <a:pt x="625" y="65"/>
                    <a:pt x="604" y="68"/>
                    <a:pt x="583" y="84"/>
                  </a:cubicBezTo>
                  <a:cubicBezTo>
                    <a:pt x="575" y="90"/>
                    <a:pt x="567" y="92"/>
                    <a:pt x="558" y="92"/>
                  </a:cubicBezTo>
                  <a:cubicBezTo>
                    <a:pt x="538" y="92"/>
                    <a:pt x="518" y="78"/>
                    <a:pt x="497" y="75"/>
                  </a:cubicBezTo>
                  <a:cubicBezTo>
                    <a:pt x="485" y="71"/>
                    <a:pt x="472" y="67"/>
                    <a:pt x="456" y="67"/>
                  </a:cubicBezTo>
                  <a:cubicBezTo>
                    <a:pt x="423" y="67"/>
                    <a:pt x="386" y="75"/>
                    <a:pt x="353" y="75"/>
                  </a:cubicBezTo>
                  <a:cubicBezTo>
                    <a:pt x="340" y="74"/>
                    <a:pt x="326" y="73"/>
                    <a:pt x="312" y="73"/>
                  </a:cubicBezTo>
                  <a:cubicBezTo>
                    <a:pt x="293" y="73"/>
                    <a:pt x="273" y="75"/>
                    <a:pt x="251" y="80"/>
                  </a:cubicBezTo>
                  <a:cubicBezTo>
                    <a:pt x="234" y="80"/>
                    <a:pt x="222" y="80"/>
                    <a:pt x="206" y="75"/>
                  </a:cubicBezTo>
                  <a:cubicBezTo>
                    <a:pt x="198" y="71"/>
                    <a:pt x="193" y="71"/>
                    <a:pt x="185" y="67"/>
                  </a:cubicBezTo>
                  <a:cubicBezTo>
                    <a:pt x="161" y="67"/>
                    <a:pt x="140" y="55"/>
                    <a:pt x="120" y="43"/>
                  </a:cubicBezTo>
                  <a:cubicBezTo>
                    <a:pt x="91" y="20"/>
                    <a:pt x="62" y="0"/>
                    <a:pt x="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3018300" y="4541625"/>
              <a:ext cx="17050" cy="6800"/>
            </a:xfrm>
            <a:custGeom>
              <a:avLst/>
              <a:gdLst/>
              <a:ahLst/>
              <a:cxnLst/>
              <a:rect l="l" t="t" r="r" b="b"/>
              <a:pathLst>
                <a:path w="682" h="272" extrusionOk="0">
                  <a:moveTo>
                    <a:pt x="1" y="0"/>
                  </a:moveTo>
                  <a:lnTo>
                    <a:pt x="1" y="271"/>
                  </a:lnTo>
                  <a:cubicBezTo>
                    <a:pt x="17" y="271"/>
                    <a:pt x="33" y="263"/>
                    <a:pt x="42" y="247"/>
                  </a:cubicBezTo>
                  <a:cubicBezTo>
                    <a:pt x="54" y="222"/>
                    <a:pt x="62" y="214"/>
                    <a:pt x="74" y="214"/>
                  </a:cubicBezTo>
                  <a:cubicBezTo>
                    <a:pt x="87" y="218"/>
                    <a:pt x="111" y="234"/>
                    <a:pt x="128" y="238"/>
                  </a:cubicBezTo>
                  <a:cubicBezTo>
                    <a:pt x="144" y="247"/>
                    <a:pt x="173" y="255"/>
                    <a:pt x="193" y="263"/>
                  </a:cubicBezTo>
                  <a:cubicBezTo>
                    <a:pt x="198" y="265"/>
                    <a:pt x="203" y="267"/>
                    <a:pt x="208" y="267"/>
                  </a:cubicBezTo>
                  <a:cubicBezTo>
                    <a:pt x="216" y="267"/>
                    <a:pt x="224" y="261"/>
                    <a:pt x="234" y="238"/>
                  </a:cubicBezTo>
                  <a:cubicBezTo>
                    <a:pt x="234" y="231"/>
                    <a:pt x="238" y="228"/>
                    <a:pt x="241" y="228"/>
                  </a:cubicBezTo>
                  <a:cubicBezTo>
                    <a:pt x="243" y="228"/>
                    <a:pt x="245" y="229"/>
                    <a:pt x="247" y="230"/>
                  </a:cubicBezTo>
                  <a:cubicBezTo>
                    <a:pt x="250" y="235"/>
                    <a:pt x="254" y="238"/>
                    <a:pt x="259" y="238"/>
                  </a:cubicBezTo>
                  <a:cubicBezTo>
                    <a:pt x="265" y="238"/>
                    <a:pt x="272" y="233"/>
                    <a:pt x="280" y="226"/>
                  </a:cubicBezTo>
                  <a:cubicBezTo>
                    <a:pt x="284" y="220"/>
                    <a:pt x="288" y="219"/>
                    <a:pt x="292" y="219"/>
                  </a:cubicBezTo>
                  <a:cubicBezTo>
                    <a:pt x="294" y="219"/>
                    <a:pt x="296" y="219"/>
                    <a:pt x="298" y="219"/>
                  </a:cubicBezTo>
                  <a:cubicBezTo>
                    <a:pt x="300" y="219"/>
                    <a:pt x="302" y="219"/>
                    <a:pt x="304" y="218"/>
                  </a:cubicBezTo>
                  <a:cubicBezTo>
                    <a:pt x="325" y="218"/>
                    <a:pt x="353" y="218"/>
                    <a:pt x="374" y="214"/>
                  </a:cubicBezTo>
                  <a:cubicBezTo>
                    <a:pt x="394" y="210"/>
                    <a:pt x="415" y="206"/>
                    <a:pt x="436" y="206"/>
                  </a:cubicBezTo>
                  <a:cubicBezTo>
                    <a:pt x="438" y="206"/>
                    <a:pt x="441" y="207"/>
                    <a:pt x="444" y="207"/>
                  </a:cubicBezTo>
                  <a:cubicBezTo>
                    <a:pt x="456" y="207"/>
                    <a:pt x="466" y="197"/>
                    <a:pt x="477" y="156"/>
                  </a:cubicBezTo>
                  <a:cubicBezTo>
                    <a:pt x="482" y="192"/>
                    <a:pt x="490" y="204"/>
                    <a:pt x="498" y="204"/>
                  </a:cubicBezTo>
                  <a:cubicBezTo>
                    <a:pt x="501" y="204"/>
                    <a:pt x="505" y="201"/>
                    <a:pt x="509" y="197"/>
                  </a:cubicBezTo>
                  <a:cubicBezTo>
                    <a:pt x="518" y="189"/>
                    <a:pt x="521" y="182"/>
                    <a:pt x="523" y="182"/>
                  </a:cubicBezTo>
                  <a:cubicBezTo>
                    <a:pt x="524" y="182"/>
                    <a:pt x="525" y="183"/>
                    <a:pt x="526" y="185"/>
                  </a:cubicBezTo>
                  <a:cubicBezTo>
                    <a:pt x="531" y="203"/>
                    <a:pt x="538" y="209"/>
                    <a:pt x="544" y="209"/>
                  </a:cubicBezTo>
                  <a:cubicBezTo>
                    <a:pt x="552" y="209"/>
                    <a:pt x="560" y="200"/>
                    <a:pt x="567" y="193"/>
                  </a:cubicBezTo>
                  <a:cubicBezTo>
                    <a:pt x="572" y="188"/>
                    <a:pt x="576" y="187"/>
                    <a:pt x="579" y="187"/>
                  </a:cubicBezTo>
                  <a:cubicBezTo>
                    <a:pt x="584" y="187"/>
                    <a:pt x="588" y="191"/>
                    <a:pt x="591" y="191"/>
                  </a:cubicBezTo>
                  <a:cubicBezTo>
                    <a:pt x="593" y="191"/>
                    <a:pt x="594" y="191"/>
                    <a:pt x="596" y="189"/>
                  </a:cubicBezTo>
                  <a:cubicBezTo>
                    <a:pt x="602" y="183"/>
                    <a:pt x="610" y="180"/>
                    <a:pt x="619" y="180"/>
                  </a:cubicBezTo>
                  <a:cubicBezTo>
                    <a:pt x="627" y="180"/>
                    <a:pt x="637" y="183"/>
                    <a:pt x="645" y="189"/>
                  </a:cubicBezTo>
                  <a:cubicBezTo>
                    <a:pt x="647" y="191"/>
                    <a:pt x="650" y="192"/>
                    <a:pt x="654" y="192"/>
                  </a:cubicBezTo>
                  <a:cubicBezTo>
                    <a:pt x="657" y="192"/>
                    <a:pt x="661" y="191"/>
                    <a:pt x="665" y="189"/>
                  </a:cubicBezTo>
                  <a:cubicBezTo>
                    <a:pt x="669" y="189"/>
                    <a:pt x="674" y="185"/>
                    <a:pt x="678" y="173"/>
                  </a:cubicBezTo>
                  <a:cubicBezTo>
                    <a:pt x="682" y="156"/>
                    <a:pt x="682" y="140"/>
                    <a:pt x="682" y="124"/>
                  </a:cubicBezTo>
                  <a:cubicBezTo>
                    <a:pt x="682" y="107"/>
                    <a:pt x="682" y="91"/>
                    <a:pt x="678" y="78"/>
                  </a:cubicBezTo>
                  <a:cubicBezTo>
                    <a:pt x="669" y="62"/>
                    <a:pt x="661" y="54"/>
                    <a:pt x="653" y="54"/>
                  </a:cubicBezTo>
                  <a:cubicBezTo>
                    <a:pt x="604" y="54"/>
                    <a:pt x="559" y="54"/>
                    <a:pt x="513" y="58"/>
                  </a:cubicBezTo>
                  <a:cubicBezTo>
                    <a:pt x="511" y="57"/>
                    <a:pt x="509" y="57"/>
                    <a:pt x="507" y="57"/>
                  </a:cubicBezTo>
                  <a:cubicBezTo>
                    <a:pt x="493" y="57"/>
                    <a:pt x="481" y="68"/>
                    <a:pt x="481" y="83"/>
                  </a:cubicBezTo>
                  <a:cubicBezTo>
                    <a:pt x="478" y="88"/>
                    <a:pt x="476" y="91"/>
                    <a:pt x="474" y="91"/>
                  </a:cubicBezTo>
                  <a:cubicBezTo>
                    <a:pt x="466" y="91"/>
                    <a:pt x="460" y="52"/>
                    <a:pt x="451" y="52"/>
                  </a:cubicBezTo>
                  <a:cubicBezTo>
                    <a:pt x="450" y="52"/>
                    <a:pt x="449" y="52"/>
                    <a:pt x="448" y="54"/>
                  </a:cubicBezTo>
                  <a:lnTo>
                    <a:pt x="386" y="54"/>
                  </a:lnTo>
                  <a:lnTo>
                    <a:pt x="247" y="50"/>
                  </a:lnTo>
                  <a:cubicBezTo>
                    <a:pt x="237" y="48"/>
                    <a:pt x="225" y="47"/>
                    <a:pt x="213" y="47"/>
                  </a:cubicBezTo>
                  <a:cubicBezTo>
                    <a:pt x="202" y="47"/>
                    <a:pt x="189" y="48"/>
                    <a:pt x="177" y="50"/>
                  </a:cubicBezTo>
                  <a:cubicBezTo>
                    <a:pt x="174" y="50"/>
                    <a:pt x="171" y="51"/>
                    <a:pt x="168" y="51"/>
                  </a:cubicBezTo>
                  <a:cubicBezTo>
                    <a:pt x="154" y="51"/>
                    <a:pt x="138" y="43"/>
                    <a:pt x="128" y="33"/>
                  </a:cubicBezTo>
                  <a:cubicBezTo>
                    <a:pt x="120" y="21"/>
                    <a:pt x="107" y="13"/>
                    <a:pt x="91" y="9"/>
                  </a:cubicBezTo>
                  <a:cubicBezTo>
                    <a:pt x="80" y="3"/>
                    <a:pt x="70" y="1"/>
                    <a:pt x="59" y="1"/>
                  </a:cubicBezTo>
                  <a:cubicBezTo>
                    <a:pt x="47" y="1"/>
                    <a:pt x="35" y="3"/>
                    <a:pt x="22" y="3"/>
                  </a:cubicBezTo>
                  <a:cubicBezTo>
                    <a:pt x="15" y="3"/>
                    <a:pt x="8" y="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3018300" y="4489825"/>
              <a:ext cx="4550" cy="6175"/>
            </a:xfrm>
            <a:custGeom>
              <a:avLst/>
              <a:gdLst/>
              <a:ahLst/>
              <a:cxnLst/>
              <a:rect l="l" t="t" r="r" b="b"/>
              <a:pathLst>
                <a:path w="182" h="247" extrusionOk="0">
                  <a:moveTo>
                    <a:pt x="1" y="0"/>
                  </a:moveTo>
                  <a:lnTo>
                    <a:pt x="1" y="247"/>
                  </a:lnTo>
                  <a:cubicBezTo>
                    <a:pt x="5" y="247"/>
                    <a:pt x="9" y="242"/>
                    <a:pt x="13" y="238"/>
                  </a:cubicBezTo>
                  <a:cubicBezTo>
                    <a:pt x="15" y="229"/>
                    <a:pt x="19" y="226"/>
                    <a:pt x="23" y="226"/>
                  </a:cubicBezTo>
                  <a:cubicBezTo>
                    <a:pt x="32" y="226"/>
                    <a:pt x="42" y="239"/>
                    <a:pt x="48" y="239"/>
                  </a:cubicBezTo>
                  <a:cubicBezTo>
                    <a:pt x="49" y="239"/>
                    <a:pt x="49" y="239"/>
                    <a:pt x="50" y="238"/>
                  </a:cubicBezTo>
                  <a:cubicBezTo>
                    <a:pt x="69" y="231"/>
                    <a:pt x="85" y="201"/>
                    <a:pt x="104" y="201"/>
                  </a:cubicBezTo>
                  <a:cubicBezTo>
                    <a:pt x="105" y="201"/>
                    <a:pt x="106" y="201"/>
                    <a:pt x="107" y="201"/>
                  </a:cubicBezTo>
                  <a:cubicBezTo>
                    <a:pt x="110" y="202"/>
                    <a:pt x="112" y="203"/>
                    <a:pt x="115" y="203"/>
                  </a:cubicBezTo>
                  <a:cubicBezTo>
                    <a:pt x="127" y="203"/>
                    <a:pt x="136" y="192"/>
                    <a:pt x="148" y="192"/>
                  </a:cubicBezTo>
                  <a:cubicBezTo>
                    <a:pt x="152" y="192"/>
                    <a:pt x="156" y="194"/>
                    <a:pt x="161" y="197"/>
                  </a:cubicBezTo>
                  <a:cubicBezTo>
                    <a:pt x="161" y="198"/>
                    <a:pt x="162" y="198"/>
                    <a:pt x="163" y="198"/>
                  </a:cubicBezTo>
                  <a:cubicBezTo>
                    <a:pt x="170" y="198"/>
                    <a:pt x="177" y="156"/>
                    <a:pt x="177" y="111"/>
                  </a:cubicBezTo>
                  <a:cubicBezTo>
                    <a:pt x="181" y="86"/>
                    <a:pt x="177" y="58"/>
                    <a:pt x="161" y="37"/>
                  </a:cubicBezTo>
                  <a:lnTo>
                    <a:pt x="157" y="37"/>
                  </a:lnTo>
                  <a:lnTo>
                    <a:pt x="103" y="13"/>
                  </a:lnTo>
                  <a:cubicBezTo>
                    <a:pt x="99" y="13"/>
                    <a:pt x="95" y="4"/>
                    <a:pt x="91" y="4"/>
                  </a:cubicBezTo>
                  <a:lnTo>
                    <a:pt x="13" y="4"/>
                  </a:lnTo>
                  <a:cubicBezTo>
                    <a:pt x="13" y="0"/>
                    <a:pt x="5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3018300" y="4619650"/>
              <a:ext cx="21875" cy="7750"/>
            </a:xfrm>
            <a:custGeom>
              <a:avLst/>
              <a:gdLst/>
              <a:ahLst/>
              <a:cxnLst/>
              <a:rect l="l" t="t" r="r" b="b"/>
              <a:pathLst>
                <a:path w="875" h="310" extrusionOk="0">
                  <a:moveTo>
                    <a:pt x="9" y="0"/>
                  </a:moveTo>
                  <a:cubicBezTo>
                    <a:pt x="6" y="0"/>
                    <a:pt x="3" y="2"/>
                    <a:pt x="1" y="6"/>
                  </a:cubicBezTo>
                  <a:lnTo>
                    <a:pt x="1" y="302"/>
                  </a:lnTo>
                  <a:cubicBezTo>
                    <a:pt x="5" y="306"/>
                    <a:pt x="9" y="306"/>
                    <a:pt x="13" y="310"/>
                  </a:cubicBezTo>
                  <a:cubicBezTo>
                    <a:pt x="42" y="263"/>
                    <a:pt x="71" y="248"/>
                    <a:pt x="97" y="248"/>
                  </a:cubicBezTo>
                  <a:cubicBezTo>
                    <a:pt x="101" y="248"/>
                    <a:pt x="104" y="248"/>
                    <a:pt x="107" y="248"/>
                  </a:cubicBezTo>
                  <a:lnTo>
                    <a:pt x="144" y="248"/>
                  </a:lnTo>
                  <a:cubicBezTo>
                    <a:pt x="147" y="248"/>
                    <a:pt x="151" y="245"/>
                    <a:pt x="155" y="245"/>
                  </a:cubicBezTo>
                  <a:cubicBezTo>
                    <a:pt x="157" y="245"/>
                    <a:pt x="159" y="246"/>
                    <a:pt x="161" y="248"/>
                  </a:cubicBezTo>
                  <a:cubicBezTo>
                    <a:pt x="166" y="256"/>
                    <a:pt x="172" y="259"/>
                    <a:pt x="178" y="259"/>
                  </a:cubicBezTo>
                  <a:cubicBezTo>
                    <a:pt x="184" y="259"/>
                    <a:pt x="191" y="255"/>
                    <a:pt x="198" y="248"/>
                  </a:cubicBezTo>
                  <a:cubicBezTo>
                    <a:pt x="210" y="232"/>
                    <a:pt x="226" y="240"/>
                    <a:pt x="239" y="236"/>
                  </a:cubicBezTo>
                  <a:cubicBezTo>
                    <a:pt x="267" y="228"/>
                    <a:pt x="296" y="228"/>
                    <a:pt x="321" y="228"/>
                  </a:cubicBezTo>
                  <a:cubicBezTo>
                    <a:pt x="333" y="228"/>
                    <a:pt x="341" y="211"/>
                    <a:pt x="349" y="203"/>
                  </a:cubicBezTo>
                  <a:cubicBezTo>
                    <a:pt x="358" y="195"/>
                    <a:pt x="362" y="191"/>
                    <a:pt x="370" y="187"/>
                  </a:cubicBezTo>
                  <a:cubicBezTo>
                    <a:pt x="380" y="185"/>
                    <a:pt x="391" y="184"/>
                    <a:pt x="402" y="184"/>
                  </a:cubicBezTo>
                  <a:cubicBezTo>
                    <a:pt x="434" y="184"/>
                    <a:pt x="466" y="192"/>
                    <a:pt x="493" y="207"/>
                  </a:cubicBezTo>
                  <a:cubicBezTo>
                    <a:pt x="522" y="215"/>
                    <a:pt x="555" y="224"/>
                    <a:pt x="587" y="224"/>
                  </a:cubicBezTo>
                  <a:cubicBezTo>
                    <a:pt x="628" y="224"/>
                    <a:pt x="665" y="220"/>
                    <a:pt x="706" y="215"/>
                  </a:cubicBezTo>
                  <a:cubicBezTo>
                    <a:pt x="733" y="213"/>
                    <a:pt x="759" y="199"/>
                    <a:pt x="787" y="199"/>
                  </a:cubicBezTo>
                  <a:cubicBezTo>
                    <a:pt x="798" y="199"/>
                    <a:pt x="809" y="201"/>
                    <a:pt x="821" y="207"/>
                  </a:cubicBezTo>
                  <a:lnTo>
                    <a:pt x="846" y="207"/>
                  </a:lnTo>
                  <a:cubicBezTo>
                    <a:pt x="854" y="207"/>
                    <a:pt x="866" y="183"/>
                    <a:pt x="875" y="133"/>
                  </a:cubicBezTo>
                  <a:cubicBezTo>
                    <a:pt x="866" y="97"/>
                    <a:pt x="858" y="91"/>
                    <a:pt x="851" y="91"/>
                  </a:cubicBezTo>
                  <a:cubicBezTo>
                    <a:pt x="847" y="91"/>
                    <a:pt x="844" y="92"/>
                    <a:pt x="842" y="92"/>
                  </a:cubicBezTo>
                  <a:lnTo>
                    <a:pt x="731" y="92"/>
                  </a:lnTo>
                  <a:cubicBezTo>
                    <a:pt x="715" y="92"/>
                    <a:pt x="702" y="80"/>
                    <a:pt x="690" y="80"/>
                  </a:cubicBezTo>
                  <a:cubicBezTo>
                    <a:pt x="674" y="80"/>
                    <a:pt x="649" y="92"/>
                    <a:pt x="632" y="92"/>
                  </a:cubicBezTo>
                  <a:cubicBezTo>
                    <a:pt x="604" y="92"/>
                    <a:pt x="579" y="92"/>
                    <a:pt x="555" y="84"/>
                  </a:cubicBezTo>
                  <a:cubicBezTo>
                    <a:pt x="530" y="80"/>
                    <a:pt x="501" y="60"/>
                    <a:pt x="481" y="51"/>
                  </a:cubicBezTo>
                  <a:cubicBezTo>
                    <a:pt x="477" y="51"/>
                    <a:pt x="474" y="50"/>
                    <a:pt x="471" y="50"/>
                  </a:cubicBezTo>
                  <a:cubicBezTo>
                    <a:pt x="462" y="50"/>
                    <a:pt x="453" y="53"/>
                    <a:pt x="445" y="53"/>
                  </a:cubicBezTo>
                  <a:cubicBezTo>
                    <a:pt x="439" y="53"/>
                    <a:pt x="433" y="52"/>
                    <a:pt x="427" y="47"/>
                  </a:cubicBezTo>
                  <a:cubicBezTo>
                    <a:pt x="419" y="43"/>
                    <a:pt x="411" y="42"/>
                    <a:pt x="403" y="42"/>
                  </a:cubicBezTo>
                  <a:cubicBezTo>
                    <a:pt x="378" y="42"/>
                    <a:pt x="354" y="56"/>
                    <a:pt x="329" y="60"/>
                  </a:cubicBezTo>
                  <a:cubicBezTo>
                    <a:pt x="297" y="62"/>
                    <a:pt x="267" y="79"/>
                    <a:pt x="236" y="79"/>
                  </a:cubicBezTo>
                  <a:cubicBezTo>
                    <a:pt x="219" y="79"/>
                    <a:pt x="202" y="74"/>
                    <a:pt x="185" y="60"/>
                  </a:cubicBezTo>
                  <a:cubicBezTo>
                    <a:pt x="177" y="51"/>
                    <a:pt x="169" y="47"/>
                    <a:pt x="157" y="43"/>
                  </a:cubicBezTo>
                  <a:cubicBezTo>
                    <a:pt x="136" y="40"/>
                    <a:pt x="114" y="37"/>
                    <a:pt x="91" y="37"/>
                  </a:cubicBezTo>
                  <a:cubicBezTo>
                    <a:pt x="81" y="37"/>
                    <a:pt x="72" y="38"/>
                    <a:pt x="62" y="39"/>
                  </a:cubicBezTo>
                  <a:cubicBezTo>
                    <a:pt x="46" y="39"/>
                    <a:pt x="33" y="14"/>
                    <a:pt x="17" y="6"/>
                  </a:cubicBezTo>
                  <a:cubicBezTo>
                    <a:pt x="15" y="2"/>
                    <a:pt x="12" y="0"/>
                    <a:pt x="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3018200" y="4502450"/>
              <a:ext cx="11300" cy="6775"/>
            </a:xfrm>
            <a:custGeom>
              <a:avLst/>
              <a:gdLst/>
              <a:ahLst/>
              <a:cxnLst/>
              <a:rect l="l" t="t" r="r" b="b"/>
              <a:pathLst>
                <a:path w="452" h="271" extrusionOk="0">
                  <a:moveTo>
                    <a:pt x="33" y="0"/>
                  </a:moveTo>
                  <a:cubicBezTo>
                    <a:pt x="29" y="0"/>
                    <a:pt x="25" y="1"/>
                    <a:pt x="21" y="4"/>
                  </a:cubicBezTo>
                  <a:cubicBezTo>
                    <a:pt x="17" y="4"/>
                    <a:pt x="9" y="8"/>
                    <a:pt x="5" y="8"/>
                  </a:cubicBezTo>
                  <a:lnTo>
                    <a:pt x="0" y="8"/>
                  </a:lnTo>
                  <a:lnTo>
                    <a:pt x="0" y="271"/>
                  </a:lnTo>
                  <a:cubicBezTo>
                    <a:pt x="5" y="267"/>
                    <a:pt x="5" y="267"/>
                    <a:pt x="9" y="263"/>
                  </a:cubicBezTo>
                  <a:cubicBezTo>
                    <a:pt x="12" y="256"/>
                    <a:pt x="15" y="254"/>
                    <a:pt x="18" y="254"/>
                  </a:cubicBezTo>
                  <a:cubicBezTo>
                    <a:pt x="26" y="254"/>
                    <a:pt x="33" y="265"/>
                    <a:pt x="40" y="265"/>
                  </a:cubicBezTo>
                  <a:cubicBezTo>
                    <a:pt x="42" y="265"/>
                    <a:pt x="44" y="264"/>
                    <a:pt x="46" y="263"/>
                  </a:cubicBezTo>
                  <a:cubicBezTo>
                    <a:pt x="58" y="246"/>
                    <a:pt x="70" y="254"/>
                    <a:pt x="78" y="246"/>
                  </a:cubicBezTo>
                  <a:cubicBezTo>
                    <a:pt x="91" y="234"/>
                    <a:pt x="99" y="209"/>
                    <a:pt x="111" y="201"/>
                  </a:cubicBezTo>
                  <a:cubicBezTo>
                    <a:pt x="148" y="189"/>
                    <a:pt x="189" y="181"/>
                    <a:pt x="226" y="181"/>
                  </a:cubicBezTo>
                  <a:cubicBezTo>
                    <a:pt x="238" y="181"/>
                    <a:pt x="251" y="185"/>
                    <a:pt x="263" y="189"/>
                  </a:cubicBezTo>
                  <a:cubicBezTo>
                    <a:pt x="269" y="192"/>
                    <a:pt x="282" y="210"/>
                    <a:pt x="293" y="210"/>
                  </a:cubicBezTo>
                  <a:cubicBezTo>
                    <a:pt x="297" y="210"/>
                    <a:pt x="301" y="208"/>
                    <a:pt x="304" y="201"/>
                  </a:cubicBezTo>
                  <a:cubicBezTo>
                    <a:pt x="310" y="192"/>
                    <a:pt x="316" y="190"/>
                    <a:pt x="321" y="190"/>
                  </a:cubicBezTo>
                  <a:cubicBezTo>
                    <a:pt x="327" y="190"/>
                    <a:pt x="333" y="192"/>
                    <a:pt x="339" y="192"/>
                  </a:cubicBezTo>
                  <a:cubicBezTo>
                    <a:pt x="342" y="192"/>
                    <a:pt x="346" y="192"/>
                    <a:pt x="349" y="189"/>
                  </a:cubicBezTo>
                  <a:cubicBezTo>
                    <a:pt x="361" y="177"/>
                    <a:pt x="379" y="170"/>
                    <a:pt x="396" y="170"/>
                  </a:cubicBezTo>
                  <a:cubicBezTo>
                    <a:pt x="409" y="170"/>
                    <a:pt x="421" y="174"/>
                    <a:pt x="431" y="181"/>
                  </a:cubicBezTo>
                  <a:cubicBezTo>
                    <a:pt x="432" y="181"/>
                    <a:pt x="433" y="181"/>
                    <a:pt x="434" y="181"/>
                  </a:cubicBezTo>
                  <a:cubicBezTo>
                    <a:pt x="444" y="181"/>
                    <a:pt x="448" y="161"/>
                    <a:pt x="452" y="127"/>
                  </a:cubicBezTo>
                  <a:cubicBezTo>
                    <a:pt x="452" y="94"/>
                    <a:pt x="448" y="57"/>
                    <a:pt x="440" y="57"/>
                  </a:cubicBezTo>
                  <a:cubicBezTo>
                    <a:pt x="439" y="58"/>
                    <a:pt x="438" y="58"/>
                    <a:pt x="437" y="58"/>
                  </a:cubicBezTo>
                  <a:cubicBezTo>
                    <a:pt x="426" y="58"/>
                    <a:pt x="416" y="41"/>
                    <a:pt x="405" y="41"/>
                  </a:cubicBezTo>
                  <a:cubicBezTo>
                    <a:pt x="405" y="41"/>
                    <a:pt x="404" y="41"/>
                    <a:pt x="403" y="41"/>
                  </a:cubicBezTo>
                  <a:cubicBezTo>
                    <a:pt x="374" y="49"/>
                    <a:pt x="349" y="62"/>
                    <a:pt x="325" y="78"/>
                  </a:cubicBezTo>
                  <a:cubicBezTo>
                    <a:pt x="322" y="78"/>
                    <a:pt x="319" y="82"/>
                    <a:pt x="316" y="82"/>
                  </a:cubicBezTo>
                  <a:cubicBezTo>
                    <a:pt x="315" y="82"/>
                    <a:pt x="314" y="81"/>
                    <a:pt x="312" y="78"/>
                  </a:cubicBezTo>
                  <a:cubicBezTo>
                    <a:pt x="296" y="53"/>
                    <a:pt x="267" y="33"/>
                    <a:pt x="234" y="29"/>
                  </a:cubicBezTo>
                  <a:cubicBezTo>
                    <a:pt x="226" y="29"/>
                    <a:pt x="214" y="37"/>
                    <a:pt x="202" y="37"/>
                  </a:cubicBezTo>
                  <a:cubicBezTo>
                    <a:pt x="180" y="33"/>
                    <a:pt x="158" y="11"/>
                    <a:pt x="134" y="11"/>
                  </a:cubicBezTo>
                  <a:cubicBezTo>
                    <a:pt x="131" y="11"/>
                    <a:pt x="127" y="11"/>
                    <a:pt x="124" y="12"/>
                  </a:cubicBezTo>
                  <a:cubicBezTo>
                    <a:pt x="121" y="14"/>
                    <a:pt x="118" y="14"/>
                    <a:pt x="115" y="14"/>
                  </a:cubicBezTo>
                  <a:cubicBezTo>
                    <a:pt x="104" y="14"/>
                    <a:pt x="94" y="6"/>
                    <a:pt x="83" y="6"/>
                  </a:cubicBezTo>
                  <a:cubicBezTo>
                    <a:pt x="80" y="6"/>
                    <a:pt x="77" y="7"/>
                    <a:pt x="74" y="8"/>
                  </a:cubicBezTo>
                  <a:cubicBezTo>
                    <a:pt x="72" y="9"/>
                    <a:pt x="71" y="9"/>
                    <a:pt x="69" y="9"/>
                  </a:cubicBezTo>
                  <a:cubicBezTo>
                    <a:pt x="55" y="9"/>
                    <a:pt x="44" y="0"/>
                    <a:pt x="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3018300" y="4529000"/>
              <a:ext cx="13875" cy="6225"/>
            </a:xfrm>
            <a:custGeom>
              <a:avLst/>
              <a:gdLst/>
              <a:ahLst/>
              <a:cxnLst/>
              <a:rect l="l" t="t" r="r" b="b"/>
              <a:pathLst>
                <a:path w="555" h="249" extrusionOk="0">
                  <a:moveTo>
                    <a:pt x="1" y="1"/>
                  </a:moveTo>
                  <a:lnTo>
                    <a:pt x="1" y="235"/>
                  </a:lnTo>
                  <a:lnTo>
                    <a:pt x="5" y="235"/>
                  </a:lnTo>
                  <a:cubicBezTo>
                    <a:pt x="11" y="233"/>
                    <a:pt x="18" y="232"/>
                    <a:pt x="24" y="232"/>
                  </a:cubicBezTo>
                  <a:cubicBezTo>
                    <a:pt x="38" y="232"/>
                    <a:pt x="53" y="236"/>
                    <a:pt x="67" y="236"/>
                  </a:cubicBezTo>
                  <a:cubicBezTo>
                    <a:pt x="71" y="236"/>
                    <a:pt x="75" y="235"/>
                    <a:pt x="79" y="235"/>
                  </a:cubicBezTo>
                  <a:cubicBezTo>
                    <a:pt x="103" y="231"/>
                    <a:pt x="128" y="231"/>
                    <a:pt x="148" y="226"/>
                  </a:cubicBezTo>
                  <a:cubicBezTo>
                    <a:pt x="151" y="226"/>
                    <a:pt x="154" y="220"/>
                    <a:pt x="158" y="220"/>
                  </a:cubicBezTo>
                  <a:cubicBezTo>
                    <a:pt x="159" y="220"/>
                    <a:pt x="160" y="220"/>
                    <a:pt x="161" y="222"/>
                  </a:cubicBezTo>
                  <a:cubicBezTo>
                    <a:pt x="165" y="230"/>
                    <a:pt x="170" y="233"/>
                    <a:pt x="176" y="233"/>
                  </a:cubicBezTo>
                  <a:cubicBezTo>
                    <a:pt x="185" y="233"/>
                    <a:pt x="195" y="224"/>
                    <a:pt x="205" y="224"/>
                  </a:cubicBezTo>
                  <a:cubicBezTo>
                    <a:pt x="212" y="224"/>
                    <a:pt x="219" y="229"/>
                    <a:pt x="226" y="247"/>
                  </a:cubicBezTo>
                  <a:cubicBezTo>
                    <a:pt x="226" y="248"/>
                    <a:pt x="227" y="249"/>
                    <a:pt x="227" y="249"/>
                  </a:cubicBezTo>
                  <a:cubicBezTo>
                    <a:pt x="229" y="249"/>
                    <a:pt x="232" y="247"/>
                    <a:pt x="234" y="247"/>
                  </a:cubicBezTo>
                  <a:cubicBezTo>
                    <a:pt x="246" y="221"/>
                    <a:pt x="258" y="209"/>
                    <a:pt x="270" y="209"/>
                  </a:cubicBezTo>
                  <a:cubicBezTo>
                    <a:pt x="274" y="209"/>
                    <a:pt x="279" y="211"/>
                    <a:pt x="284" y="214"/>
                  </a:cubicBezTo>
                  <a:cubicBezTo>
                    <a:pt x="287" y="216"/>
                    <a:pt x="290" y="216"/>
                    <a:pt x="293" y="216"/>
                  </a:cubicBezTo>
                  <a:cubicBezTo>
                    <a:pt x="307" y="216"/>
                    <a:pt x="321" y="205"/>
                    <a:pt x="337" y="202"/>
                  </a:cubicBezTo>
                  <a:cubicBezTo>
                    <a:pt x="340" y="202"/>
                    <a:pt x="343" y="202"/>
                    <a:pt x="346" y="202"/>
                  </a:cubicBezTo>
                  <a:cubicBezTo>
                    <a:pt x="359" y="202"/>
                    <a:pt x="369" y="199"/>
                    <a:pt x="382" y="173"/>
                  </a:cubicBezTo>
                  <a:cubicBezTo>
                    <a:pt x="382" y="170"/>
                    <a:pt x="383" y="169"/>
                    <a:pt x="385" y="169"/>
                  </a:cubicBezTo>
                  <a:cubicBezTo>
                    <a:pt x="388" y="169"/>
                    <a:pt x="392" y="172"/>
                    <a:pt x="394" y="177"/>
                  </a:cubicBezTo>
                  <a:cubicBezTo>
                    <a:pt x="405" y="199"/>
                    <a:pt x="416" y="206"/>
                    <a:pt x="428" y="206"/>
                  </a:cubicBezTo>
                  <a:cubicBezTo>
                    <a:pt x="446" y="206"/>
                    <a:pt x="464" y="188"/>
                    <a:pt x="485" y="185"/>
                  </a:cubicBezTo>
                  <a:cubicBezTo>
                    <a:pt x="492" y="155"/>
                    <a:pt x="501" y="142"/>
                    <a:pt x="512" y="142"/>
                  </a:cubicBezTo>
                  <a:cubicBezTo>
                    <a:pt x="519" y="142"/>
                    <a:pt x="526" y="147"/>
                    <a:pt x="534" y="157"/>
                  </a:cubicBezTo>
                  <a:cubicBezTo>
                    <a:pt x="536" y="158"/>
                    <a:pt x="537" y="159"/>
                    <a:pt x="539" y="159"/>
                  </a:cubicBezTo>
                  <a:cubicBezTo>
                    <a:pt x="548" y="159"/>
                    <a:pt x="555" y="127"/>
                    <a:pt x="555" y="95"/>
                  </a:cubicBezTo>
                  <a:cubicBezTo>
                    <a:pt x="550" y="54"/>
                    <a:pt x="546" y="42"/>
                    <a:pt x="534" y="38"/>
                  </a:cubicBezTo>
                  <a:cubicBezTo>
                    <a:pt x="534" y="38"/>
                    <a:pt x="530" y="38"/>
                    <a:pt x="526" y="46"/>
                  </a:cubicBezTo>
                  <a:cubicBezTo>
                    <a:pt x="520" y="58"/>
                    <a:pt x="513" y="64"/>
                    <a:pt x="507" y="64"/>
                  </a:cubicBezTo>
                  <a:cubicBezTo>
                    <a:pt x="501" y="64"/>
                    <a:pt x="495" y="58"/>
                    <a:pt x="489" y="46"/>
                  </a:cubicBezTo>
                  <a:cubicBezTo>
                    <a:pt x="487" y="42"/>
                    <a:pt x="484" y="41"/>
                    <a:pt x="481" y="41"/>
                  </a:cubicBezTo>
                  <a:cubicBezTo>
                    <a:pt x="478" y="41"/>
                    <a:pt x="475" y="42"/>
                    <a:pt x="472" y="42"/>
                  </a:cubicBezTo>
                  <a:cubicBezTo>
                    <a:pt x="466" y="41"/>
                    <a:pt x="460" y="40"/>
                    <a:pt x="454" y="40"/>
                  </a:cubicBezTo>
                  <a:cubicBezTo>
                    <a:pt x="436" y="40"/>
                    <a:pt x="417" y="45"/>
                    <a:pt x="399" y="54"/>
                  </a:cubicBezTo>
                  <a:cubicBezTo>
                    <a:pt x="394" y="56"/>
                    <a:pt x="389" y="57"/>
                    <a:pt x="384" y="57"/>
                  </a:cubicBezTo>
                  <a:cubicBezTo>
                    <a:pt x="370" y="57"/>
                    <a:pt x="357" y="49"/>
                    <a:pt x="341" y="46"/>
                  </a:cubicBezTo>
                  <a:cubicBezTo>
                    <a:pt x="329" y="42"/>
                    <a:pt x="316" y="40"/>
                    <a:pt x="302" y="40"/>
                  </a:cubicBezTo>
                  <a:cubicBezTo>
                    <a:pt x="289" y="40"/>
                    <a:pt x="276" y="42"/>
                    <a:pt x="263" y="46"/>
                  </a:cubicBezTo>
                  <a:cubicBezTo>
                    <a:pt x="253" y="48"/>
                    <a:pt x="243" y="54"/>
                    <a:pt x="234" y="54"/>
                  </a:cubicBezTo>
                  <a:cubicBezTo>
                    <a:pt x="228" y="54"/>
                    <a:pt x="223" y="52"/>
                    <a:pt x="218" y="46"/>
                  </a:cubicBezTo>
                  <a:cubicBezTo>
                    <a:pt x="214" y="42"/>
                    <a:pt x="210" y="38"/>
                    <a:pt x="206" y="38"/>
                  </a:cubicBezTo>
                  <a:cubicBezTo>
                    <a:pt x="201" y="39"/>
                    <a:pt x="196" y="40"/>
                    <a:pt x="191" y="40"/>
                  </a:cubicBezTo>
                  <a:cubicBezTo>
                    <a:pt x="164" y="40"/>
                    <a:pt x="139" y="22"/>
                    <a:pt x="111" y="5"/>
                  </a:cubicBezTo>
                  <a:cubicBezTo>
                    <a:pt x="103" y="1"/>
                    <a:pt x="91" y="1"/>
                    <a:pt x="79" y="1"/>
                  </a:cubicBezTo>
                  <a:cubicBezTo>
                    <a:pt x="69" y="1"/>
                    <a:pt x="60" y="15"/>
                    <a:pt x="51" y="15"/>
                  </a:cubicBezTo>
                  <a:cubicBezTo>
                    <a:pt x="48" y="15"/>
                    <a:pt x="45" y="13"/>
                    <a:pt x="42" y="9"/>
                  </a:cubicBezTo>
                  <a:cubicBezTo>
                    <a:pt x="37" y="3"/>
                    <a:pt x="32" y="1"/>
                    <a:pt x="27" y="1"/>
                  </a:cubicBezTo>
                  <a:cubicBezTo>
                    <a:pt x="21" y="1"/>
                    <a:pt x="15" y="3"/>
                    <a:pt x="9" y="3"/>
                  </a:cubicBezTo>
                  <a:cubicBezTo>
                    <a:pt x="6" y="3"/>
                    <a:pt x="3" y="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riting History Thesis by Slidesgo">
  <a:themeElements>
    <a:clrScheme name="Simple Light">
      <a:dk1>
        <a:srgbClr val="3F3742"/>
      </a:dk1>
      <a:lt1>
        <a:srgbClr val="FFFFFF"/>
      </a:lt1>
      <a:dk2>
        <a:srgbClr val="007D85"/>
      </a:dk2>
      <a:lt2>
        <a:srgbClr val="3F3742"/>
      </a:lt2>
      <a:accent1>
        <a:srgbClr val="FFF6E0"/>
      </a:accent1>
      <a:accent2>
        <a:srgbClr val="EC8686"/>
      </a:accent2>
      <a:accent3>
        <a:srgbClr val="007D85"/>
      </a:accent3>
      <a:accent4>
        <a:srgbClr val="37313A"/>
      </a:accent4>
      <a:accent5>
        <a:srgbClr val="FFF6E0"/>
      </a:accent5>
      <a:accent6>
        <a:srgbClr val="FFFFFF"/>
      </a:accent6>
      <a:hlink>
        <a:srgbClr val="3731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398</Words>
  <Application>Microsoft Macintosh PowerPoint</Application>
  <PresentationFormat>On-screen Show (16:9)</PresentationFormat>
  <Paragraphs>113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Berkshire Swash</vt:lpstr>
      <vt:lpstr>Georgia</vt:lpstr>
      <vt:lpstr>Livvic</vt:lpstr>
      <vt:lpstr>Merriweather</vt:lpstr>
      <vt:lpstr>Writing History Thesis by Slidesgo</vt:lpstr>
      <vt:lpstr>Define Quotes Tags Using NLP     </vt:lpstr>
      <vt:lpstr>Introduction:</vt:lpstr>
      <vt:lpstr>- Benjamin Franklin</vt:lpstr>
      <vt:lpstr>Dataset </vt:lpstr>
      <vt:lpstr>Tools</vt:lpstr>
      <vt:lpstr>Workflow</vt:lpstr>
      <vt:lpstr>Data Preprocessing </vt:lpstr>
      <vt:lpstr>Topic Modeling</vt:lpstr>
      <vt:lpstr> CorEx Topic</vt:lpstr>
      <vt:lpstr>Word clouds</vt:lpstr>
      <vt:lpstr>CorEx ”Anchors “ With SemiSupervised                                                            </vt:lpstr>
      <vt:lpstr>Supervised learning </vt:lpstr>
      <vt:lpstr>PowerPoint Presentation</vt:lpstr>
      <vt:lpstr>Future Work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Define Quotes Tags Using NLP     </dc:title>
  <cp:lastModifiedBy>شيخه</cp:lastModifiedBy>
  <cp:revision>3</cp:revision>
  <dcterms:modified xsi:type="dcterms:W3CDTF">2021-12-30T08:25:28Z</dcterms:modified>
</cp:coreProperties>
</file>