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323" r:id="rId3"/>
    <p:sldId id="331" r:id="rId4"/>
    <p:sldId id="332" r:id="rId5"/>
    <p:sldId id="324" r:id="rId6"/>
    <p:sldId id="325" r:id="rId7"/>
    <p:sldId id="333" r:id="rId8"/>
    <p:sldId id="32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4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19" autoAdjust="0"/>
    <p:restoredTop sz="77679" autoAdjust="0"/>
  </p:normalViewPr>
  <p:slideViewPr>
    <p:cSldViewPr>
      <p:cViewPr varScale="1">
        <p:scale>
          <a:sx n="43" d="100"/>
          <a:sy n="43" d="100"/>
        </p:scale>
        <p:origin x="48" y="8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0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E508-E6D0-4648-B6D2-38C44CE8FAAB}" type="datetimeFigureOut">
              <a:rPr lang="ko-KR" altLang="en-US" smtClean="0"/>
              <a:t>2014-09-01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4F163-CEA8-49D6-BAEB-CFF7E3C9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6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CF068-DEA1-4643-B807-89A7146A4070}" type="datetimeFigureOut">
              <a:rPr lang="ko-KR" altLang="en-US" smtClean="0"/>
              <a:t>2014-09-01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CD24-FD72-452C-8969-09628A5F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7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71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71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6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252000" y="308691"/>
            <a:ext cx="8640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문서의 제목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</a:t>
            </a:r>
            <a:r>
              <a:rPr lang="en-US" altLang="ko-KR" sz="4500" baseline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45pt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2000" y="2291708"/>
            <a:ext cx="8640000" cy="110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aseline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소속팀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상위부서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3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74638"/>
            <a:ext cx="8640000" cy="338400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16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2000" y="980728"/>
            <a:ext cx="8640000" cy="4525963"/>
          </a:xfrm>
          <a:prstGeom prst="rect">
            <a:avLst/>
          </a:prstGeom>
        </p:spPr>
        <p:txBody>
          <a:bodyPr/>
          <a:lstStyle>
            <a:lvl1pPr marL="0" indent="-1800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400" b="1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180000" indent="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200" b="0" kern="1200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360000" indent="0">
              <a:lnSpc>
                <a:spcPct val="150000"/>
              </a:lnSpc>
              <a:spcBef>
                <a:spcPts val="30"/>
              </a:spcBef>
              <a:buFontTx/>
              <a:buNone/>
              <a:defRPr sz="1000">
                <a:solidFill>
                  <a:schemeClr val="bg1"/>
                </a:solidFill>
              </a:defRPr>
            </a:lvl3pPr>
            <a:lvl4pPr marL="540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19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1.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챕터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제목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나눔바른고딕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R, 36pt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1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일반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대외비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90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기밀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기밀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/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4500" dirty="0" smtClean="0">
                <a:solidFill>
                  <a:srgbClr val="FFFFFF"/>
                </a:solidFill>
                <a:latin typeface="나눔바른고딕"/>
                <a:ea typeface="나눔바른고딕"/>
              </a:rPr>
              <a:t>End of Document</a:t>
            </a:r>
            <a:endParaRPr lang="ko-KR" altLang="ko-KR" sz="4500" dirty="0">
              <a:solidFill>
                <a:srgbClr val="FFFFFF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996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783" y="6452710"/>
            <a:ext cx="849602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52" r:id="rId3"/>
    <p:sldLayoutId id="2147483670" r:id="rId4"/>
    <p:sldLayoutId id="2147483664" r:id="rId5"/>
    <p:sldLayoutId id="2147483671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Façade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</a:t>
            </a:r>
            <a:r>
              <a:rPr lang="en-US" altLang="ko-KR" dirty="0">
                <a:ea typeface="나눔바른고딕" panose="020B0603020101020101" pitchFamily="50" charset="-127"/>
              </a:rPr>
              <a:t/>
            </a:r>
            <a:br>
              <a:rPr lang="en-US" altLang="ko-KR" dirty="0">
                <a:ea typeface="나눔바른고딕" panose="020B0603020101020101" pitchFamily="50" charset="-127"/>
              </a:rPr>
            </a:br>
            <a:r>
              <a:rPr lang="en-US" altLang="ko-KR" dirty="0">
                <a:ea typeface="나눔바른고딕" panose="020B0603020101020101" pitchFamily="50" charset="-127"/>
              </a:rPr>
              <a:t>Chapter </a:t>
            </a:r>
            <a:r>
              <a:rPr lang="en-US" altLang="ko-KR" dirty="0" smtClean="0">
                <a:ea typeface="나눔바른고딕" panose="020B0603020101020101" pitchFamily="50" charset="-127"/>
              </a:rPr>
              <a:t>15</a:t>
            </a:r>
            <a:endParaRPr lang="ko-KR" altLang="en-US" dirty="0"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 smtClean="0"/>
              <a:t>문성호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소속팀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상위부서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웹플랫폼개발랩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대외비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41771" y="2214554"/>
            <a:ext cx="34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544" y="6482288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Corp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3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Façade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/>
              <a:t>퍼사드는</a:t>
            </a:r>
            <a:r>
              <a:rPr lang="ko-KR" altLang="en-US" sz="1600" dirty="0"/>
              <a:t> 클래스 라이브러리 같은 어떤 소프트웨어의 다른 커다란 코드 부분에 대한 </a:t>
            </a:r>
            <a:r>
              <a:rPr lang="ko-KR" altLang="en-US" sz="1600" dirty="0" err="1" smtClean="0"/>
              <a:t>간략화</a:t>
            </a:r>
            <a:r>
              <a:rPr lang="ko-KR" altLang="en-US" sz="1600" dirty="0" smtClean="0"/>
              <a:t> 된 </a:t>
            </a:r>
            <a:r>
              <a:rPr lang="ko-KR" altLang="en-US" sz="1600" dirty="0"/>
              <a:t>인터페이스를 제공하는 객체이다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7" y="2363688"/>
            <a:ext cx="5495925" cy="3657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10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4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바른고딕" panose="020B0603020101020101" pitchFamily="50" charset="-127"/>
              </a:rPr>
              <a:t>Façade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객체들의 관계를 트리 구조로 구성하여 부분</a:t>
            </a:r>
            <a:r>
              <a:rPr lang="en-US" altLang="ko-KR" sz="1600" dirty="0"/>
              <a:t>-</a:t>
            </a:r>
            <a:r>
              <a:rPr lang="ko-KR" altLang="en-US" sz="1600" dirty="0"/>
              <a:t>전체 계층을 표현하는 패턴으로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사용자가 단일 객체와 복합 객체 모두 동일하게 다루도록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026" name="Picture 2" descr="C:\Users\Administrator\Downloads\960px-Composite_UML_class_diagram_(fixed)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50959"/>
            <a:ext cx="4968552" cy="32088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0950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바른고딕" panose="020B0603020101020101" pitchFamily="50" charset="-127"/>
              </a:rPr>
              <a:t>Façade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 </a:t>
            </a:r>
            <a:r>
              <a:rPr lang="ko-KR" altLang="en-US" dirty="0" smtClean="0">
                <a:ea typeface="나눔바른고딕" panose="020B0603020101020101" pitchFamily="50" charset="-127"/>
              </a:rPr>
              <a:t>예제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37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추상화된 부분과 실제 구현된 부분을 독립적으로 확장할 수 있다</a:t>
            </a:r>
            <a:r>
              <a:rPr lang="en-US" altLang="ko-KR" sz="16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추상화된 부분을 구현한 구상 클래스를 바꿔도 클라이언트 쪽에는 영향을 끼치지 않는다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바른고딕" panose="020B0603020101020101" pitchFamily="50" charset="-127"/>
              </a:rPr>
              <a:t>Façade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 </a:t>
            </a:r>
            <a:r>
              <a:rPr lang="ko-KR" altLang="en-US" dirty="0" smtClean="0">
                <a:ea typeface="나눔바른고딕" panose="020B0603020101020101" pitchFamily="50" charset="-127"/>
              </a:rPr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바른고딕" panose="020B0603020101020101" pitchFamily="50" charset="-127"/>
              </a:rPr>
              <a:t>Façade </a:t>
            </a:r>
            <a:r>
              <a:rPr lang="ko-KR" altLang="en-US" dirty="0" smtClean="0"/>
              <a:t>패턴 장</a:t>
            </a:r>
            <a:r>
              <a:rPr lang="ko-KR" altLang="en-US" dirty="0"/>
              <a:t>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퍼사드는</a:t>
            </a:r>
            <a:r>
              <a:rPr lang="ko-KR" altLang="en-US" sz="1600" dirty="0"/>
              <a:t> 소프트웨어 라이브러리를 쉽게 사용할 수 있게 해준다</a:t>
            </a:r>
            <a:r>
              <a:rPr lang="en-US" altLang="ko-KR" sz="1600" dirty="0"/>
              <a:t>. 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또한 </a:t>
            </a:r>
            <a:r>
              <a:rPr lang="ko-KR" altLang="en-US" sz="1600" dirty="0" err="1"/>
              <a:t>퍼사드는</a:t>
            </a:r>
            <a:r>
              <a:rPr lang="ko-KR" altLang="en-US" sz="1600" dirty="0"/>
              <a:t> 소프트웨어 라이브러리를 쉽게 이해할 수 있게 해 준다</a:t>
            </a:r>
            <a:r>
              <a:rPr lang="en-US" altLang="ko-KR" sz="1600" dirty="0"/>
              <a:t>. 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퍼사드는</a:t>
            </a:r>
            <a:r>
              <a:rPr lang="ko-KR" altLang="en-US" sz="1600" dirty="0"/>
              <a:t> 공통적인 작업에 대해 간편한 </a:t>
            </a:r>
            <a:r>
              <a:rPr lang="ko-KR" altLang="en-US" sz="1600" dirty="0" err="1"/>
              <a:t>메소드들을</a:t>
            </a:r>
            <a:r>
              <a:rPr lang="ko-KR" altLang="en-US" sz="1600" dirty="0"/>
              <a:t> 제공해준다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퍼사드는</a:t>
            </a:r>
            <a:r>
              <a:rPr lang="ko-KR" altLang="en-US" sz="1600" dirty="0"/>
              <a:t> 라이브러리를 사용하는 코드들을 좀 더 읽기 쉽게 해준다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퍼사드는</a:t>
            </a:r>
            <a:r>
              <a:rPr lang="ko-KR" altLang="en-US" sz="1600" dirty="0"/>
              <a:t> 라이브러리 바깥쪽의 코드가 라이브러리의 안쪽 코드에 의존하는 일을 감소시켜준다</a:t>
            </a:r>
            <a:r>
              <a:rPr lang="en-US" altLang="ko-KR" sz="1600" dirty="0"/>
              <a:t>. 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/>
              <a:t>대부분의 바깥쪽의 코드가 </a:t>
            </a:r>
            <a:r>
              <a:rPr lang="ko-KR" altLang="en-US" sz="1600" dirty="0" err="1"/>
              <a:t>퍼사드를</a:t>
            </a:r>
            <a:r>
              <a:rPr lang="ko-KR" altLang="en-US" sz="1600" dirty="0"/>
              <a:t> 이용하기 때문에 시스템을 개발하는 데 있어 유연성이 향상된다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퍼사드는</a:t>
            </a:r>
            <a:r>
              <a:rPr lang="ko-KR" altLang="en-US" sz="1600" dirty="0"/>
              <a:t> 좋게 작성되지 않은 </a:t>
            </a:r>
            <a:r>
              <a:rPr lang="en-US" altLang="ko-KR" sz="1600" dirty="0"/>
              <a:t>API</a:t>
            </a:r>
            <a:r>
              <a:rPr lang="ko-KR" altLang="en-US" sz="1600" dirty="0"/>
              <a:t>의 집합을 하나의 좋게 작성된 </a:t>
            </a:r>
            <a:r>
              <a:rPr lang="en-US" altLang="ko-KR" sz="1600" dirty="0"/>
              <a:t>API</a:t>
            </a:r>
            <a:r>
              <a:rPr lang="ko-KR" altLang="en-US" sz="1600" dirty="0"/>
              <a:t>로 감싸준다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013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바른고딕" panose="020B0603020101020101" pitchFamily="50" charset="-127"/>
              </a:rPr>
              <a:t>Façade </a:t>
            </a:r>
            <a:r>
              <a:rPr lang="ko-KR" altLang="en-US" smtClean="0"/>
              <a:t>패턴 </a:t>
            </a:r>
            <a:r>
              <a:rPr lang="ko-KR" altLang="en-US" smtClean="0"/>
              <a:t>단</a:t>
            </a:r>
            <a:r>
              <a:rPr lang="ko-KR" altLang="en-US"/>
              <a:t>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퍼사드는</a:t>
            </a:r>
            <a:r>
              <a:rPr lang="ko-KR" altLang="en-US" sz="1600" dirty="0"/>
              <a:t> 소프트웨어 라이브러리를 쉽게 사용할 수 있게 해준다</a:t>
            </a:r>
            <a:r>
              <a:rPr lang="en-US" altLang="ko-KR" sz="1600" dirty="0"/>
              <a:t>.</a:t>
            </a:r>
            <a:r>
              <a:rPr lang="en-US" altLang="ko-KR" sz="1600"/>
              <a:t> 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ko-KR" altLang="en-US" sz="1600" smtClean="0"/>
              <a:t>또한 </a:t>
            </a:r>
            <a:r>
              <a:rPr lang="ko-KR" altLang="en-US" sz="1600" dirty="0" err="1"/>
              <a:t>퍼사드는</a:t>
            </a:r>
            <a:r>
              <a:rPr lang="ko-KR" altLang="en-US" sz="1600" dirty="0"/>
              <a:t> 소프트웨어 라이브러리를 쉽게 이해할 수 있게 해 준다</a:t>
            </a:r>
            <a:r>
              <a:rPr lang="en-US" altLang="ko-KR" sz="1600" dirty="0"/>
              <a:t>. 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퍼사드는</a:t>
            </a:r>
            <a:r>
              <a:rPr lang="ko-KR" altLang="en-US" sz="1600" dirty="0"/>
              <a:t> 공통적인 작업에 대해 간편한 </a:t>
            </a:r>
            <a:r>
              <a:rPr lang="ko-KR" altLang="en-US" sz="1600" dirty="0" err="1"/>
              <a:t>메소드들을</a:t>
            </a:r>
            <a:r>
              <a:rPr lang="ko-KR" altLang="en-US" sz="1600" dirty="0"/>
              <a:t> 제공해준다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퍼사드는</a:t>
            </a:r>
            <a:r>
              <a:rPr lang="ko-KR" altLang="en-US" sz="1600" dirty="0"/>
              <a:t> 라이브러리를 사용하는 코드들을 좀 더 읽기 쉽게 해준다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퍼사드는</a:t>
            </a:r>
            <a:r>
              <a:rPr lang="ko-KR" altLang="en-US" sz="1600" dirty="0"/>
              <a:t> 라이브러리 바깥쪽의 코드가 라이브러리의 안쪽 코드에 의존하는 일을 감소시켜준다</a:t>
            </a:r>
            <a:r>
              <a:rPr lang="en-US" altLang="ko-KR" sz="1600" dirty="0"/>
              <a:t>. 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/>
              <a:t>대부분의 바깥쪽의 코드가 </a:t>
            </a:r>
            <a:r>
              <a:rPr lang="ko-KR" altLang="en-US" sz="1600" dirty="0" err="1"/>
              <a:t>퍼사드를</a:t>
            </a:r>
            <a:r>
              <a:rPr lang="ko-KR" altLang="en-US" sz="1600" dirty="0"/>
              <a:t> 이용하기 때문에 시스템을 개발하는 데 있어 유연성이 향상된다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퍼사드는</a:t>
            </a:r>
            <a:r>
              <a:rPr lang="ko-KR" altLang="en-US" sz="1600" dirty="0"/>
              <a:t> 좋게 작성되지 않은 </a:t>
            </a:r>
            <a:r>
              <a:rPr lang="en-US" altLang="ko-KR" sz="1600" dirty="0"/>
              <a:t>API</a:t>
            </a:r>
            <a:r>
              <a:rPr lang="ko-KR" altLang="en-US" sz="1600" dirty="0"/>
              <a:t>의 집합을 하나의 좋게 작성된 </a:t>
            </a:r>
            <a:r>
              <a:rPr lang="en-US" altLang="ko-KR" sz="1600" dirty="0"/>
              <a:t>API</a:t>
            </a:r>
            <a:r>
              <a:rPr lang="ko-KR" altLang="en-US" sz="1600" dirty="0"/>
              <a:t>로 감싸준다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50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sz="2000" dirty="0" smtClean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 smtClean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smtClean="0"/>
              <a:t>끝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11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3015</TotalTime>
  <Words>117</Words>
  <Application>Microsoft Office PowerPoint</Application>
  <PresentationFormat>화면 슬라이드 쇼(4:3)</PresentationFormat>
  <Paragraphs>35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나눔바른고딕</vt:lpstr>
      <vt:lpstr>맑은 고딕</vt:lpstr>
      <vt:lpstr>Arial</vt:lpstr>
      <vt:lpstr>Office 테마</vt:lpstr>
      <vt:lpstr>Façade 패턴 Chapter 15</vt:lpstr>
      <vt:lpstr>Façade 패턴</vt:lpstr>
      <vt:lpstr>Façade 패턴</vt:lpstr>
      <vt:lpstr>Façade 패턴 예제</vt:lpstr>
      <vt:lpstr>Façade 패턴 예제</vt:lpstr>
      <vt:lpstr>Façade 패턴 장점</vt:lpstr>
      <vt:lpstr>Façade 패턴 단점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 Corp.</dc:creator>
  <cp:lastModifiedBy>Sungho</cp:lastModifiedBy>
  <cp:revision>325</cp:revision>
  <dcterms:created xsi:type="dcterms:W3CDTF">2013-11-30T07:53:32Z</dcterms:created>
  <dcterms:modified xsi:type="dcterms:W3CDTF">2014-08-31T17:53:32Z</dcterms:modified>
</cp:coreProperties>
</file>