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323" r:id="rId3"/>
    <p:sldId id="331" r:id="rId4"/>
    <p:sldId id="332" r:id="rId5"/>
    <p:sldId id="324" r:id="rId6"/>
    <p:sldId id="326" r:id="rId7"/>
    <p:sldId id="329" r:id="rId8"/>
    <p:sldId id="330" r:id="rId9"/>
    <p:sldId id="325" r:id="rId10"/>
    <p:sldId id="32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77679" autoAdjust="0"/>
  </p:normalViewPr>
  <p:slideViewPr>
    <p:cSldViewPr>
      <p:cViewPr varScale="1">
        <p:scale>
          <a:sx n="63" d="100"/>
          <a:sy n="63" d="100"/>
        </p:scale>
        <p:origin x="-108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Composite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11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객체들의 관계를 트리 구조로 구성하여 부분</a:t>
            </a:r>
            <a:r>
              <a:rPr lang="en-US" altLang="ko-KR" sz="1600" dirty="0"/>
              <a:t>-</a:t>
            </a:r>
            <a:r>
              <a:rPr lang="ko-KR" altLang="en-US" sz="1600" dirty="0"/>
              <a:t>전체 계층을 표현하는 패턴으로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단일 객체와 복합 객체 모두 동일하게 다루도록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객체들의 관계를 트리 구조로 구성하여 부분</a:t>
            </a:r>
            <a:r>
              <a:rPr lang="en-US" altLang="ko-KR" sz="1600" dirty="0"/>
              <a:t>-</a:t>
            </a:r>
            <a:r>
              <a:rPr lang="ko-KR" altLang="en-US" sz="1600" dirty="0"/>
              <a:t>전체 계층을 표현하는 패턴으로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단일 객체와 복합 객체 모두 동일하게 다루도록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6" name="Picture 2" descr="C:\Users\Administrator\Downloads\960px-Composite_UML_class_diagram_(fixed)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50959"/>
            <a:ext cx="4968552" cy="3208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3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부분과 실제 구현된 부분을 독립적으로 확장할 수 있다</a:t>
            </a:r>
            <a:r>
              <a:rPr lang="en-US" altLang="ko-KR" sz="16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부분을 구현한 구상 클래스를 바꿔도 클라이언트 쪽에는 영향을 끼치지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>
                <a:ea typeface="나눔바른고딕" panose="020B0603020101020101" pitchFamily="50" charset="-127"/>
              </a:rPr>
              <a:t>패턴 </a:t>
            </a:r>
            <a:r>
              <a:rPr lang="ko-KR" altLang="en-US" smtClean="0">
                <a:ea typeface="나눔바른고딕" panose="020B0603020101020101" pitchFamily="50" charset="-127"/>
              </a:rPr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19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랜덤횟수를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07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랜덤횟수를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텍스트 파일의 내용을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3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디자인이 복잡해진다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142</Words>
  <Application>Microsoft Office PowerPoint</Application>
  <PresentationFormat>화면 슬라이드 쇼(4:3)</PresentationFormat>
  <Paragraphs>34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Composite 패턴 Chapter 11</vt:lpstr>
      <vt:lpstr>Composite 패턴</vt:lpstr>
      <vt:lpstr>Composite 패턴</vt:lpstr>
      <vt:lpstr>Composite 패턴 예제</vt:lpstr>
      <vt:lpstr>Composite 패턴 예제</vt:lpstr>
      <vt:lpstr>Bridge 패턴 예제</vt:lpstr>
      <vt:lpstr>Bridge 패턴 예제</vt:lpstr>
      <vt:lpstr>Bridge 패턴 예제</vt:lpstr>
      <vt:lpstr>Bridge 패턴 단점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320</cp:revision>
  <dcterms:created xsi:type="dcterms:W3CDTF">2013-11-30T07:53:32Z</dcterms:created>
  <dcterms:modified xsi:type="dcterms:W3CDTF">2014-08-25T02:55:16Z</dcterms:modified>
</cp:coreProperties>
</file>