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323" r:id="rId3"/>
    <p:sldId id="324" r:id="rId4"/>
    <p:sldId id="326" r:id="rId5"/>
    <p:sldId id="329" r:id="rId6"/>
    <p:sldId id="330" r:id="rId7"/>
    <p:sldId id="325" r:id="rId8"/>
    <p:sldId id="32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9" autoAdjust="0"/>
    <p:restoredTop sz="77679" autoAdjust="0"/>
  </p:normalViewPr>
  <p:slideViewPr>
    <p:cSldViewPr>
      <p:cViewPr varScale="1">
        <p:scale>
          <a:sx n="40" d="100"/>
          <a:sy n="40" d="100"/>
        </p:scale>
        <p:origin x="-10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Bridge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9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Bridge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8" y="2676128"/>
            <a:ext cx="6546304" cy="3273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기능의 클래스계층과 구현의 클래스계층을 분리하여 각자 독립적으로 변형될 수 있게 하는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(</a:t>
            </a:r>
            <a:r>
              <a:rPr lang="en-US" altLang="ko-KR" sz="1600" i="1" dirty="0"/>
              <a:t>Decouple an abstraction from its implementation so that the two can vary </a:t>
            </a:r>
            <a:r>
              <a:rPr lang="en-US" altLang="ko-KR" sz="1600" i="1" dirty="0" smtClean="0"/>
              <a:t>independently)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부분과 실제 구현된 부분을 독립적으로 확장할 수 있다</a:t>
            </a:r>
            <a:r>
              <a:rPr lang="en-US" altLang="ko-KR" sz="16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부분을 구현한 구상 클래스를 바꿔도 클라이언트 쪽에는 영향을 끼치지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19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랜덤횟수를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07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랜덤횟수를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텍스트 파일의 내용을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33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디자인이 복잡해진다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01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118</Words>
  <Application>Microsoft Office PowerPoint</Application>
  <PresentationFormat>화면 슬라이드 쇼(4:3)</PresentationFormat>
  <Paragraphs>29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Bridge 패턴 Chapter 9</vt:lpstr>
      <vt:lpstr>Bridge 패턴</vt:lpstr>
      <vt:lpstr>Bridge 패턴 장점</vt:lpstr>
      <vt:lpstr>Bridge 패턴 예제</vt:lpstr>
      <vt:lpstr>Bridge 패턴 예제</vt:lpstr>
      <vt:lpstr>Bridge 패턴 예제</vt:lpstr>
      <vt:lpstr>Bridge 패턴 단점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311</cp:revision>
  <dcterms:created xsi:type="dcterms:W3CDTF">2013-11-30T07:53:32Z</dcterms:created>
  <dcterms:modified xsi:type="dcterms:W3CDTF">2014-08-18T04:29:20Z</dcterms:modified>
</cp:coreProperties>
</file>