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85" r:id="rId3"/>
    <p:sldId id="312" r:id="rId4"/>
    <p:sldId id="313" r:id="rId5"/>
    <p:sldId id="315" r:id="rId6"/>
    <p:sldId id="31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269" autoAdjust="0"/>
  </p:normalViewPr>
  <p:slideViewPr>
    <p:cSldViewPr>
      <p:cViewPr>
        <p:scale>
          <a:sx n="66" d="100"/>
          <a:sy n="66" d="100"/>
        </p:scale>
        <p:origin x="-7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Singleton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5856" y="2528978"/>
            <a:ext cx="2448272" cy="1476086"/>
            <a:chOff x="4788024" y="2528978"/>
            <a:chExt cx="2448272" cy="1476086"/>
          </a:xfrm>
        </p:grpSpPr>
        <p:sp>
          <p:nvSpPr>
            <p:cNvPr id="5" name="직사각형 4"/>
            <p:cNvSpPr/>
            <p:nvPr/>
          </p:nvSpPr>
          <p:spPr>
            <a:xfrm>
              <a:off x="4788024" y="2537787"/>
              <a:ext cx="2448272" cy="14672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788024" y="2998196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88024" y="3356992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98956" y="2528978"/>
              <a:ext cx="1687750" cy="61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Singleton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8441" y="3356992"/>
              <a:ext cx="1277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</a:p>
            <a:p>
              <a:pPr algn="ctr"/>
              <a:r>
                <a:rPr lang="en-US" altLang="ko-KR" sz="1400" dirty="0" smtClean="0"/>
                <a:t>+</a:t>
              </a:r>
              <a:r>
                <a:rPr lang="en-US" altLang="ko-KR" sz="1400" dirty="0" err="1" smtClean="0"/>
                <a:t>getInstance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9122" y="2987660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 기본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패턴의 다양한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관련패</a:t>
            </a:r>
            <a:r>
              <a:rPr lang="ko-KR" altLang="en-US" dirty="0"/>
              <a:t>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Abstract Factory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Facade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Prototype </a:t>
            </a:r>
            <a:r>
              <a:rPr lang="ko-KR" altLang="en-US" sz="1600" dirty="0" smtClean="0"/>
              <a:t>패턴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8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76</Words>
  <Application>Microsoft Office PowerPoint</Application>
  <PresentationFormat>화면 슬라이드 쇼(4:3)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Singleton 패턴 Chapter 5</vt:lpstr>
      <vt:lpstr>Singleton 패턴</vt:lpstr>
      <vt:lpstr>Singleton 패턴</vt:lpstr>
      <vt:lpstr>Singleton 패턴 기본 예제</vt:lpstr>
      <vt:lpstr>Singleton 패턴의 다양한 구현</vt:lpstr>
      <vt:lpstr>관련패턴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262</cp:revision>
  <dcterms:created xsi:type="dcterms:W3CDTF">2013-11-30T07:53:32Z</dcterms:created>
  <dcterms:modified xsi:type="dcterms:W3CDTF">2014-08-04T01:27:02Z</dcterms:modified>
</cp:coreProperties>
</file>