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14"/>
  </p:notesMasterIdLst>
  <p:handoutMasterIdLst>
    <p:handoutMasterId r:id="rId15"/>
  </p:handoutMasterIdLst>
  <p:sldIdLst>
    <p:sldId id="258" r:id="rId5"/>
    <p:sldId id="538" r:id="rId6"/>
    <p:sldId id="539" r:id="rId7"/>
    <p:sldId id="540" r:id="rId8"/>
    <p:sldId id="537" r:id="rId9"/>
    <p:sldId id="542" r:id="rId10"/>
    <p:sldId id="541" r:id="rId11"/>
    <p:sldId id="543" r:id="rId12"/>
    <p:sldId id="31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CC66"/>
    <a:srgbClr val="C0504D"/>
    <a:srgbClr val="8064A2"/>
    <a:srgbClr val="939646"/>
    <a:srgbClr val="000000"/>
    <a:srgbClr val="80C535"/>
    <a:srgbClr val="343434"/>
    <a:srgbClr val="3333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59" autoAdjust="0"/>
    <p:restoredTop sz="86410" autoAdjust="0"/>
  </p:normalViewPr>
  <p:slideViewPr>
    <p:cSldViewPr>
      <p:cViewPr varScale="1">
        <p:scale>
          <a:sx n="66" d="100"/>
          <a:sy n="66" d="100"/>
        </p:scale>
        <p:origin x="-120" y="-1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2014-09-19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5263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2014-09-19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76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5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67544" y="1052736"/>
            <a:ext cx="820891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96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2E467A-9B32-4DD2-8AB7-D952F3A1471E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20C482-4925-4B96-8A38-2133924FC2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80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7468"/>
            <a:ext cx="1306488" cy="18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0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 userDrawn="1"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 descr="C:\Documents and Settings\nhn\바탕 화면\downall\nhn_logo.png"/>
          <p:cNvPicPr>
            <a:picLocks noChangeAspect="1" noChangeArrowheads="1"/>
          </p:cNvPicPr>
          <p:nvPr userDrawn="1"/>
        </p:nvPicPr>
        <p:blipFill>
          <a:blip r:embed="rId4" cstate="print">
            <a:lum bright="16000"/>
          </a:blip>
          <a:srcRect/>
          <a:stretch>
            <a:fillRect/>
          </a:stretch>
        </p:blipFill>
        <p:spPr bwMode="auto">
          <a:xfrm>
            <a:off x="357158" y="6316394"/>
            <a:ext cx="902607" cy="22115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ungjoo.tistory.com/17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616" y="692696"/>
            <a:ext cx="80380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en-US" altLang="ko-KR" sz="4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21. Proxy </a:t>
            </a:r>
            <a:r>
              <a:rPr lang="ko-KR" altLang="en-US" sz="40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en-US" altLang="ko-KR" sz="4000" b="1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필요해지면 만들기</a:t>
            </a:r>
            <a:endParaRPr lang="en-US" altLang="ko-KR" sz="2800" b="1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6" y="2291708"/>
            <a:ext cx="318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2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웹플랫폼개발랩</a:t>
            </a:r>
            <a:r>
              <a:rPr lang="ko-KR" altLang="en-US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문성호</a:t>
            </a:r>
            <a:endParaRPr lang="en-US" altLang="ko-KR" sz="1200" b="1" spc="-2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2014-09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대외비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Proxy </a:t>
            </a:r>
            <a:r>
              <a:rPr lang="ko-KR" altLang="en-US" dirty="0" smtClean="0"/>
              <a:t>패턴이란</a:t>
            </a:r>
            <a:endParaRPr lang="ko-KR" altLang="en-US" dirty="0"/>
          </a:p>
        </p:txBody>
      </p:sp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45024"/>
            <a:ext cx="4540176" cy="25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객체에 대한 접근을 제어하기 위한 용도로 대리인이나 대변인에 해당하는 객체를 제공하는 패턴</a:t>
            </a:r>
          </a:p>
        </p:txBody>
      </p:sp>
    </p:spTree>
    <p:extLst>
      <p:ext uri="{BB962C8B-B14F-4D97-AF65-F5344CB8AC3E}">
        <p14:creationId xmlns:p14="http://schemas.microsoft.com/office/powerpoint/2010/main" val="29384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Proxy </a:t>
            </a:r>
            <a:r>
              <a:rPr lang="ko-KR" altLang="en-US" dirty="0" smtClean="0"/>
              <a:t>패턴의 등장인물</a:t>
            </a:r>
            <a:endParaRPr lang="ko-KR" altLang="en-US" dirty="0"/>
          </a:p>
        </p:txBody>
      </p:sp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45024"/>
            <a:ext cx="4540176" cy="257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19675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Subject : Proxy </a:t>
            </a:r>
            <a:r>
              <a:rPr lang="ko-KR" altLang="en-US" dirty="0" smtClean="0"/>
              <a:t>역할과 </a:t>
            </a:r>
            <a:r>
              <a:rPr lang="en-US" altLang="ko-KR" dirty="0" err="1" smtClean="0"/>
              <a:t>RealSubject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동일시 하기 위한 인터페이스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Proxy : Client</a:t>
            </a:r>
            <a:r>
              <a:rPr lang="ko-KR" altLang="en-US" dirty="0" smtClean="0"/>
              <a:t>의 요구를 할 수 있는 만큼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처리할 수 없으면 </a:t>
            </a:r>
            <a:r>
              <a:rPr lang="en-US" altLang="ko-KR" dirty="0" err="1" smtClean="0"/>
              <a:t>RealSubject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역할에게 처리를 맡긴다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RealSubject</a:t>
            </a:r>
            <a:r>
              <a:rPr lang="ko-KR" altLang="en-US" dirty="0" smtClean="0"/>
              <a:t> 역할이 필요할 때 생성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RealSubject</a:t>
            </a:r>
            <a:r>
              <a:rPr lang="en-US" altLang="ko-KR" dirty="0" smtClean="0"/>
              <a:t> : Proxy</a:t>
            </a:r>
            <a:r>
              <a:rPr lang="ko-KR" altLang="en-US" dirty="0" smtClean="0"/>
              <a:t>가 감당할 수 없는 요청이 발생했을 때 등장하는 처리의 주체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4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Proxy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PrinterProxy</a:t>
            </a:r>
            <a:r>
              <a:rPr lang="ko-KR" altLang="en-US" dirty="0" smtClean="0"/>
              <a:t>는 실제로 </a:t>
            </a:r>
            <a:r>
              <a:rPr lang="en-US" altLang="ko-KR" dirty="0" smtClean="0"/>
              <a:t>Printer</a:t>
            </a:r>
            <a:r>
              <a:rPr lang="ko-KR" altLang="en-US" dirty="0" smtClean="0"/>
              <a:t>를 실행하는 단계가 되어서야 비로서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6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Proxy </a:t>
            </a:r>
            <a:r>
              <a:rPr lang="ko-KR" altLang="en-US" dirty="0"/>
              <a:t>패턴의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8488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속도 올리기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무거운 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요청이 올 때까지 지연시킬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를 분리하지 않고 본래 클래스 안에서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사용할 때 생성하도록 처리하면 안되나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Proxy </a:t>
            </a:r>
            <a:r>
              <a:rPr lang="ko-KR" altLang="en-US" dirty="0" smtClean="0"/>
              <a:t>역할과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RealSubject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역할을 분리하면 개별적으로 수정할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분할해서 통치</a:t>
            </a:r>
            <a:r>
              <a:rPr lang="en-US" altLang="ko-KR" dirty="0" smtClean="0"/>
              <a:t>!)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RealSubject</a:t>
            </a:r>
            <a:r>
              <a:rPr lang="ko-KR" altLang="en-US" dirty="0" smtClean="0"/>
              <a:t>는 수정할 일이 잘 없어진다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HTTP Proxy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8488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서버와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클라이언트 사이에서 웹 페이지의 </a:t>
            </a:r>
            <a:r>
              <a:rPr lang="ko-KR" altLang="en-US" dirty="0" err="1" smtClean="0"/>
              <a:t>캐싱을</a:t>
            </a:r>
            <a:r>
              <a:rPr lang="ko-KR" altLang="en-US" dirty="0" smtClean="0"/>
              <a:t> 실행하는 소프트웨어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브라우저가 웹 페이지를 표시할 때 일일이 원격지에 있는 웹 서버에 액세스해서 그 페이지를 취득하는 것이 아니라</a:t>
            </a:r>
            <a:r>
              <a:rPr lang="en-US" altLang="ko-KR" dirty="0" smtClean="0"/>
              <a:t>, HTTP Proxy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캐쉬해서</a:t>
            </a:r>
            <a:r>
              <a:rPr lang="ko-KR" altLang="en-US" dirty="0" smtClean="0"/>
              <a:t> 어떤 페이지를 대신해서 취득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유효기간이 지나거나 더 많은 정보가 필요할 때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접근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26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Proxy </a:t>
            </a:r>
            <a:r>
              <a:rPr lang="ko-KR" altLang="en-US" dirty="0"/>
              <a:t>패턴의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 </a:t>
            </a:r>
            <a:r>
              <a:rPr lang="en-US" altLang="ko-KR" dirty="0" smtClean="0"/>
              <a:t>Proxy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장의 예제에 나온 것과 같이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정말 필요한 시점에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초기화를 실행하는 </a:t>
            </a:r>
            <a:r>
              <a:rPr lang="en-US" altLang="ko-KR" dirty="0" smtClean="0"/>
              <a:t>Proxy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원격 </a:t>
            </a:r>
            <a:r>
              <a:rPr lang="en-US" altLang="ko-KR" dirty="0" smtClean="0"/>
              <a:t>Proxy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RealSubject</a:t>
            </a:r>
            <a:r>
              <a:rPr lang="ko-KR" altLang="en-US" dirty="0" smtClean="0"/>
              <a:t>가 네트워크의 상대 쪽에 있어도 자신의 쪽에 있는 것처럼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호출하는 </a:t>
            </a:r>
            <a:r>
              <a:rPr lang="en-US" altLang="ko-KR" dirty="0" smtClean="0"/>
              <a:t>Proxy. 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RMI(Remote Method Invocation)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Access Proxy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RealSubject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역할의 기능에 대해 </a:t>
            </a:r>
            <a:r>
              <a:rPr lang="en-US" altLang="ko-KR" dirty="0" smtClean="0"/>
              <a:t>Access </a:t>
            </a:r>
            <a:r>
              <a:rPr lang="ko-KR" altLang="en-US" dirty="0" smtClean="0"/>
              <a:t>제한을 설정한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정해진 사용자이면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허가하지만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외에는 에러로 처리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9678" y="347464"/>
            <a:ext cx="783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Proxy </a:t>
            </a:r>
            <a:r>
              <a:rPr lang="ko-KR" altLang="en-US" dirty="0" smtClean="0"/>
              <a:t>패턴 사용 예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java.lang.reflect.Proxy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다음에 좀 더 파보기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pungjoo.tistory.com/17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Java.rmi.*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73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86211"/>
            <a:ext cx="2742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205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16473</TotalTime>
  <Words>278</Words>
  <Application>Microsoft Office PowerPoint</Application>
  <PresentationFormat>화면 슬라이드 쇼(4:3)</PresentationFormat>
  <Paragraphs>42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표지</vt:lpstr>
      <vt:lpstr>내지</vt:lpstr>
      <vt:lpstr>기밀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Windows 사용자</cp:lastModifiedBy>
  <cp:revision>4854</cp:revision>
  <cp:lastPrinted>2014-02-28T02:31:19Z</cp:lastPrinted>
  <dcterms:created xsi:type="dcterms:W3CDTF">2007-04-27T09:07:31Z</dcterms:created>
  <dcterms:modified xsi:type="dcterms:W3CDTF">2014-09-19T03:54:42Z</dcterms:modified>
</cp:coreProperties>
</file>