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85" r:id="rId3"/>
    <p:sldId id="312" r:id="rId4"/>
    <p:sldId id="313" r:id="rId5"/>
    <p:sldId id="315" r:id="rId6"/>
    <p:sldId id="31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0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269" autoAdjust="0"/>
  </p:normalViewPr>
  <p:slideViewPr>
    <p:cSldViewPr>
      <p:cViewPr>
        <p:scale>
          <a:sx n="66" d="100"/>
          <a:sy n="66" d="100"/>
        </p:scale>
        <p:origin x="60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109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E508-E6D0-4648-B6D2-38C44CE8FAAB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4F163-CEA8-49D6-BAEB-CFF7E3C9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6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CF068-DEA1-4643-B807-89A7146A4070}" type="datetimeFigureOut">
              <a:rPr lang="ko-KR" altLang="en-US" smtClean="0"/>
              <a:t>2014-08-04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CD24-FD72-452C-8969-09628A5F2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1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불변규칙과 불변성을 보존하기 위해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객체들을 방어복사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CD24-FD72-452C-8969-09628A5F2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6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 hasCustomPrompt="1"/>
          </p:nvPr>
        </p:nvSpPr>
        <p:spPr>
          <a:xfrm>
            <a:off x="252000" y="308691"/>
            <a:ext cx="8640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제목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45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5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</a:t>
            </a:r>
            <a:r>
              <a:rPr lang="en-US" altLang="ko-KR" sz="4500" baseline="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45pt</a:t>
            </a:r>
            <a:endParaRPr lang="ko-KR" altLang="en-US" dirty="0"/>
          </a:p>
        </p:txBody>
      </p:sp>
      <p:sp>
        <p:nvSpPr>
          <p:cNvPr id="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2000" y="2291708"/>
            <a:ext cx="8640000" cy="110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 baseline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작성자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소속팀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상위부서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나눔바른고딕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R, 10pt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3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74638"/>
            <a:ext cx="8640000" cy="33840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lang="ko-KR" altLang="en-US" sz="16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2000" y="980728"/>
            <a:ext cx="8640000" cy="4525963"/>
          </a:xfrm>
          <a:prstGeom prst="rect">
            <a:avLst/>
          </a:prstGeom>
        </p:spPr>
        <p:txBody>
          <a:bodyPr/>
          <a:lstStyle>
            <a:lvl1pPr marL="0" indent="-1800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400" b="1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180000" indent="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200" b="0" kern="1200" baseline="0">
                <a:ln>
                  <a:noFill/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360000" indent="0">
              <a:lnSpc>
                <a:spcPct val="150000"/>
              </a:lnSpc>
              <a:spcBef>
                <a:spcPts val="30"/>
              </a:spcBef>
              <a:buFontTx/>
              <a:buNone/>
              <a:defRPr sz="1000">
                <a:solidFill>
                  <a:schemeClr val="bg1"/>
                </a:solidFill>
              </a:defRPr>
            </a:lvl3pPr>
            <a:lvl4pPr marL="540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4pPr>
            <a:lvl5pPr marL="64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5pPr>
            <a:lvl6pPr marL="828000" indent="0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챕터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제목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: </a:t>
            </a:r>
            <a:r>
              <a:rPr lang="ko-KR" altLang="en-US" sz="36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나눔바른고딕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R, 36pt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1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일반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대외비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대외비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90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기밀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98748"/>
            <a:ext cx="8640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 sz="1600" b="1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chemeClr val="bg1"/>
                </a:solidFill>
              </a:rPr>
              <a:t>1.1  </a:t>
            </a:r>
            <a:r>
              <a:rPr lang="ko-KR" altLang="ko-KR" sz="1600" b="1" dirty="0" smtClean="0">
                <a:solidFill>
                  <a:schemeClr val="bg1"/>
                </a:solidFill>
              </a:rPr>
              <a:t>페이지 제목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ko-KR" sz="1600" b="1" dirty="0" err="1" smtClean="0">
                <a:solidFill>
                  <a:schemeClr val="bg1"/>
                </a:solidFill>
              </a:rPr>
              <a:t>나눔바른고딕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B, 16pt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2385" y="223729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97914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7965446" y="203669"/>
            <a:ext cx="928694" cy="25058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50" spc="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기밀</a:t>
            </a:r>
            <a:endParaRPr lang="en-US" altLang="ko-KR" sz="750" spc="0" dirty="0" smtClean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240954" y="6428953"/>
            <a:ext cx="2781319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00" b="0" i="0" u="none" strike="noStrike" kern="1200" cap="none" spc="5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2000" y="1233852"/>
            <a:ext cx="7920000" cy="4525963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spc="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  <a:lvl2pPr marL="180000" indent="-180000" algn="l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2pPr>
            <a:lvl3pPr marL="360000" indent="-180000" algn="l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>
                <a:solidFill>
                  <a:schemeClr val="bg1"/>
                </a:solidFill>
              </a:defRPr>
            </a:lvl3pPr>
            <a:lvl4pPr marL="648000" indent="-180000" algn="l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spc="0">
                <a:solidFill>
                  <a:schemeClr val="bg1"/>
                </a:solidFill>
                <a:latin typeface="+mn-lt"/>
                <a:ea typeface="+mn-ea"/>
              </a:defRPr>
            </a:lvl4pPr>
            <a:lvl5pPr marL="648000" indent="108000" algn="l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</a:defRPr>
            </a:lvl5pPr>
            <a:lvl6pPr marL="900000" indent="0" algn="l">
              <a:lnSpc>
                <a:spcPct val="150000"/>
              </a:lnSpc>
              <a:spcBef>
                <a:spcPts val="10"/>
              </a:spcBef>
              <a:buFontTx/>
              <a:buNone/>
              <a:defRPr sz="1000">
                <a:solidFill>
                  <a:schemeClr val="bg1"/>
                </a:solidFill>
              </a:defRPr>
            </a:lvl6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r>
              <a:rPr lang="ko-KR" altLang="en-US" dirty="0" smtClean="0"/>
              <a:t>여섯째 수준</a:t>
            </a:r>
            <a:endParaRPr lang="en-US" altLang="ko-KR" dirty="0" smtClean="0"/>
          </a:p>
          <a:p>
            <a:pPr lvl="4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마지막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000" y="2375786"/>
            <a:ext cx="8640000" cy="648000"/>
          </a:xfrm>
          <a:prstGeom prst="rect">
            <a:avLst/>
          </a:prstGeom>
        </p:spPr>
        <p:txBody>
          <a:bodyPr/>
          <a:lstStyle>
            <a:lvl1pPr algn="l">
              <a:defRPr lang="en-US" altLang="ko-KR" sz="3600" b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4500" dirty="0" smtClean="0">
                <a:solidFill>
                  <a:srgbClr val="FFFFFF"/>
                </a:solidFill>
                <a:latin typeface="나눔바른고딕"/>
                <a:ea typeface="나눔바른고딕"/>
              </a:rPr>
              <a:t>End of Document</a:t>
            </a:r>
            <a:endParaRPr lang="ko-KR" altLang="ko-KR" sz="4500" dirty="0">
              <a:solidFill>
                <a:srgbClr val="FFFFFF"/>
              </a:solidFill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9966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783" y="6452710"/>
            <a:ext cx="849602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3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52" r:id="rId3"/>
    <p:sldLayoutId id="2147483670" r:id="rId4"/>
    <p:sldLayoutId id="2147483664" r:id="rId5"/>
    <p:sldLayoutId id="2147483671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나눔바른고딕" panose="020B0603020101020101" pitchFamily="50" charset="-127"/>
              </a:rPr>
              <a:t>Singleton </a:t>
            </a:r>
            <a:r>
              <a:rPr lang="ko-KR" altLang="en-US" dirty="0" smtClean="0">
                <a:ea typeface="나눔바른고딕" panose="020B0603020101020101" pitchFamily="50" charset="-127"/>
              </a:rPr>
              <a:t>패턴</a:t>
            </a:r>
            <a:r>
              <a:rPr lang="en-US" altLang="ko-KR" dirty="0">
                <a:ea typeface="나눔바른고딕" panose="020B0603020101020101" pitchFamily="50" charset="-127"/>
              </a:rPr>
              <a:t/>
            </a:r>
            <a:br>
              <a:rPr lang="en-US" altLang="ko-KR" dirty="0">
                <a:ea typeface="나눔바른고딕" panose="020B0603020101020101" pitchFamily="50" charset="-127"/>
              </a:rPr>
            </a:br>
            <a:r>
              <a:rPr lang="en-US" altLang="ko-KR" dirty="0">
                <a:ea typeface="나눔바른고딕" panose="020B0603020101020101" pitchFamily="50" charset="-127"/>
              </a:rPr>
              <a:t>Chapter 5</a:t>
            </a:r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 smtClean="0"/>
              <a:t>문성호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소속팀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상위부서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웹플랫폼개발랩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대외비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41771" y="2214554"/>
            <a:ext cx="34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544" y="6482288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Corp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3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하나만 존재하도록 보증하는 패턴</a:t>
            </a:r>
            <a:endParaRPr lang="en-US" altLang="ko-KR" sz="1600" dirty="0"/>
          </a:p>
          <a:p>
            <a:pPr lvl="0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152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1600" dirty="0" err="1" smtClean="0"/>
              <a:t>인스턴스가</a:t>
            </a:r>
            <a:r>
              <a:rPr lang="ko-KR" altLang="en-US" sz="1600" dirty="0" smtClean="0"/>
              <a:t> 하나만 존재하도록 보증하는 패턴</a:t>
            </a:r>
            <a:endParaRPr lang="en-US" altLang="ko-KR" sz="1600" dirty="0"/>
          </a:p>
          <a:p>
            <a:pPr lvl="0"/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275856" y="2528978"/>
            <a:ext cx="2448272" cy="1476086"/>
            <a:chOff x="4788024" y="2528978"/>
            <a:chExt cx="2448272" cy="1476086"/>
          </a:xfrm>
        </p:grpSpPr>
        <p:sp>
          <p:nvSpPr>
            <p:cNvPr id="5" name="직사각형 4"/>
            <p:cNvSpPr/>
            <p:nvPr/>
          </p:nvSpPr>
          <p:spPr>
            <a:xfrm>
              <a:off x="4788024" y="2537787"/>
              <a:ext cx="2448272" cy="146727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788024" y="2998196"/>
              <a:ext cx="244827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4788024" y="3356992"/>
              <a:ext cx="244827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98956" y="2528978"/>
              <a:ext cx="1687750" cy="619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Singleton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68441" y="3356992"/>
              <a:ext cx="1277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-Singleton</a:t>
              </a:r>
            </a:p>
            <a:p>
              <a:pPr algn="ctr"/>
              <a:r>
                <a:rPr lang="en-US" altLang="ko-KR" sz="1400" dirty="0" smtClean="0"/>
                <a:t>+</a:t>
              </a:r>
              <a:r>
                <a:rPr lang="en-US" altLang="ko-KR" sz="1400" dirty="0" err="1" smtClean="0"/>
                <a:t>getInstance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9122" y="2987660"/>
              <a:ext cx="1061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-singleton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0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 기본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54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Singleton </a:t>
            </a:r>
            <a:r>
              <a:rPr lang="ko-KR" altLang="en-US" dirty="0" smtClean="0"/>
              <a:t>패턴의 다양한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관련패</a:t>
            </a:r>
            <a:r>
              <a:rPr lang="ko-KR" altLang="en-US" dirty="0"/>
              <a:t>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Abstract Factory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8)</a:t>
            </a:r>
            <a:endParaRPr lang="en-US" altLang="ko-KR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Builder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7)</a:t>
            </a:r>
            <a:endParaRPr lang="en-US" altLang="ko-KR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Facade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15)</a:t>
            </a:r>
            <a:endParaRPr lang="en-US" altLang="ko-KR" sz="16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600" dirty="0" smtClean="0"/>
              <a:t>Prototype </a:t>
            </a:r>
            <a:r>
              <a:rPr lang="ko-KR" altLang="en-US" sz="1600" dirty="0" smtClean="0"/>
              <a:t>패턴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Ch</a:t>
            </a:r>
            <a:r>
              <a:rPr lang="en-US" altLang="ko-KR" sz="1600" smtClean="0"/>
              <a:t> 6)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784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92</Words>
  <Application>Microsoft Office PowerPoint</Application>
  <PresentationFormat>화면 슬라이드 쇼(4:3)</PresentationFormat>
  <Paragraphs>24</Paragraphs>
  <Slides>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Singleton 패턴 Chapter 5</vt:lpstr>
      <vt:lpstr>Singleton 패턴</vt:lpstr>
      <vt:lpstr>Singleton 패턴</vt:lpstr>
      <vt:lpstr>Singleton 패턴 기본 예제</vt:lpstr>
      <vt:lpstr>Singleton 패턴의 다양한 구현</vt:lpstr>
      <vt:lpstr>관련패턴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NAVER Corp.</dc:creator>
  <cp:lastModifiedBy>Windows 사용자</cp:lastModifiedBy>
  <cp:revision>263</cp:revision>
  <dcterms:created xsi:type="dcterms:W3CDTF">2013-11-30T07:53:32Z</dcterms:created>
  <dcterms:modified xsi:type="dcterms:W3CDTF">2014-08-04T03:42:17Z</dcterms:modified>
</cp:coreProperties>
</file>