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323" r:id="rId3"/>
    <p:sldId id="336" r:id="rId4"/>
    <p:sldId id="337" r:id="rId5"/>
    <p:sldId id="332" r:id="rId6"/>
    <p:sldId id="33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19" autoAdjust="0"/>
    <p:restoredTop sz="77679" autoAdjust="0"/>
  </p:normalViewPr>
  <p:slideViewPr>
    <p:cSldViewPr>
      <p:cViewPr varScale="1">
        <p:scale>
          <a:sx n="67" d="100"/>
          <a:sy n="67" d="100"/>
        </p:scale>
        <p:origin x="-7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Visitor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13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Visitor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알고리즘을 객체 구조에서 분리시키는 디자인 </a:t>
            </a:r>
            <a:r>
              <a:rPr lang="ko-KR" altLang="en-US" sz="1600" dirty="0" smtClean="0"/>
              <a:t>패턴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이렇게 분리를 하면 구조를 수정하지 않고도 실질적으로 새로운 동작을 기존의 객체 구조에 추가할 수 있게 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개방</a:t>
            </a:r>
            <a:r>
              <a:rPr lang="en-US" altLang="ko-KR" sz="1600" dirty="0"/>
              <a:t>-</a:t>
            </a:r>
            <a:r>
              <a:rPr lang="ko-KR" altLang="en-US" sz="1600" dirty="0"/>
              <a:t>폐쇄 원칙을 적용하는 방법의 하나이다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Visitor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C:\Users\Administrator\Desktop\Visitor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28800"/>
            <a:ext cx="4180880" cy="3718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Visitor </a:t>
            </a:r>
            <a:r>
              <a:rPr lang="ko-KR" altLang="en-US" dirty="0">
                <a:ea typeface="나눔바른고딕" panose="020B0603020101020101" pitchFamily="50" charset="-127"/>
              </a:rPr>
              <a:t>패턴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Administrator\Desktop\750px-VisitorPattern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385888"/>
            <a:ext cx="71437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Visitor </a:t>
            </a:r>
            <a:r>
              <a:rPr lang="ko-KR" altLang="en-US" dirty="0">
                <a:ea typeface="나눔바른고딕" panose="020B0603020101020101" pitchFamily="50" charset="-127"/>
              </a:rPr>
              <a:t>패턴 </a:t>
            </a:r>
            <a:r>
              <a:rPr lang="ko-KR" altLang="en-US" dirty="0" smtClean="0">
                <a:ea typeface="나눔바른고딕" panose="020B0603020101020101" pitchFamily="50" charset="-127"/>
              </a:rPr>
              <a:t>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3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Visitor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The Open-Closed Principle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확장에 열려있고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수정에 닫혀있다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ConcreteVisitor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역할의 추가가 간단하다</a:t>
            </a:r>
            <a:r>
              <a:rPr lang="en-US" altLang="ko-KR" sz="1600" dirty="0" smtClean="0"/>
              <a:t>.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ConcreteVisitor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구현하고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클라이언트에서 생성해서 넘겨주기만 하면 끝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ConcreteElement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역할의 추가는 어렵다</a:t>
            </a:r>
            <a:r>
              <a:rPr lang="en-US" altLang="ko-KR" sz="1600" dirty="0" smtClean="0"/>
              <a:t>.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File, Directory </a:t>
            </a:r>
            <a:r>
              <a:rPr lang="ko-KR" altLang="en-US" sz="1600" dirty="0" smtClean="0"/>
              <a:t>외에 </a:t>
            </a:r>
            <a:r>
              <a:rPr lang="en-US" altLang="ko-KR" sz="1600" dirty="0" smtClean="0"/>
              <a:t>Device</a:t>
            </a:r>
            <a:r>
              <a:rPr lang="ko-KR" altLang="en-US" sz="1600" dirty="0" smtClean="0"/>
              <a:t>라는 </a:t>
            </a:r>
            <a:r>
              <a:rPr lang="en-US" altLang="ko-KR" sz="1600" dirty="0" err="1" smtClean="0"/>
              <a:t>ConcreteElement</a:t>
            </a:r>
            <a:r>
              <a:rPr lang="ko-KR" altLang="en-US" sz="1600" dirty="0" smtClean="0"/>
              <a:t>를 만든다고 치면</a:t>
            </a:r>
            <a:r>
              <a:rPr lang="en-US" altLang="ko-KR" sz="1600" dirty="0" smtClean="0"/>
              <a:t>, Visitor </a:t>
            </a:r>
            <a:r>
              <a:rPr lang="ko-KR" altLang="en-US" sz="1600" dirty="0" smtClean="0"/>
              <a:t>인터페이스에 </a:t>
            </a:r>
            <a:r>
              <a:rPr lang="en-US" altLang="ko-KR" sz="1600" dirty="0" smtClean="0"/>
              <a:t>visit(Device)</a:t>
            </a:r>
            <a:r>
              <a:rPr lang="ko-KR" altLang="en-US" sz="1600" dirty="0" smtClean="0"/>
              <a:t>를 추가하고 모든 </a:t>
            </a:r>
            <a:r>
              <a:rPr lang="en-US" altLang="ko-KR" sz="1600" dirty="0" smtClean="0"/>
              <a:t>concrete </a:t>
            </a:r>
            <a:r>
              <a:rPr lang="en-US" altLang="ko-KR" sz="1600" dirty="0" smtClean="0"/>
              <a:t>visitor</a:t>
            </a:r>
            <a:r>
              <a:rPr lang="ko-KR" altLang="en-US" sz="1600" dirty="0" smtClean="0"/>
              <a:t>들에게 </a:t>
            </a:r>
            <a:r>
              <a:rPr lang="en-US" altLang="ko-KR" sz="1600" dirty="0" smtClean="0"/>
              <a:t>visit(Device)</a:t>
            </a:r>
            <a:r>
              <a:rPr lang="ko-KR" altLang="en-US" sz="1600" dirty="0" smtClean="0"/>
              <a:t>를 구현해 주어야 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742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119</Words>
  <Application>Microsoft Office PowerPoint</Application>
  <PresentationFormat>화면 슬라이드 쇼(4:3)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Visitor 패턴 Chapter 13</vt:lpstr>
      <vt:lpstr>Visitor 패턴</vt:lpstr>
      <vt:lpstr>Visitor 패턴 다이어그램</vt:lpstr>
      <vt:lpstr>Visitor 패턴 다이어그램</vt:lpstr>
      <vt:lpstr>Visitor 패턴 예제</vt:lpstr>
      <vt:lpstr>Visitor 패턴 특징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331</cp:revision>
  <dcterms:created xsi:type="dcterms:W3CDTF">2013-11-30T07:53:32Z</dcterms:created>
  <dcterms:modified xsi:type="dcterms:W3CDTF">2014-08-29T02:42:42Z</dcterms:modified>
</cp:coreProperties>
</file>