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2" r:id="rId2"/>
    <p:sldId id="323" r:id="rId3"/>
    <p:sldId id="324" r:id="rId4"/>
    <p:sldId id="326" r:id="rId5"/>
    <p:sldId id="329" r:id="rId6"/>
    <p:sldId id="330" r:id="rId7"/>
    <p:sldId id="325" r:id="rId8"/>
    <p:sldId id="327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B400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77679" autoAdjust="0"/>
  </p:normalViewPr>
  <p:slideViewPr>
    <p:cSldViewPr>
      <p:cViewPr varScale="1">
        <p:scale>
          <a:sx n="62" d="100"/>
          <a:sy n="62" d="100"/>
        </p:scale>
        <p:origin x="-96" y="-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109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EE508-E6D0-4648-B6D2-38C44CE8FAAB}" type="datetimeFigureOut">
              <a:rPr lang="ko-KR" altLang="en-US" smtClean="0"/>
              <a:t>2014-08-18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4F163-CEA8-49D6-BAEB-CFF7E3C98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163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CF068-DEA1-4643-B807-89A7146A4070}" type="datetimeFigureOut">
              <a:rPr lang="ko-KR" altLang="en-US" smtClean="0"/>
              <a:t>2014-08-18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BCD24-FD72-452C-8969-09628A5F2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871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6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6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6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6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60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 hasCustomPrompt="1"/>
          </p:nvPr>
        </p:nvSpPr>
        <p:spPr>
          <a:xfrm>
            <a:off x="252000" y="308691"/>
            <a:ext cx="86400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ko-KR" altLang="en-US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문서의 제목</a:t>
            </a:r>
            <a: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45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</a:t>
            </a:r>
            <a:r>
              <a:rPr lang="en-US" altLang="ko-KR" sz="4500" baseline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45pt</a:t>
            </a:r>
            <a:endParaRPr lang="ko-KR" altLang="en-US" dirty="0"/>
          </a:p>
        </p:txBody>
      </p:sp>
      <p:sp>
        <p:nvSpPr>
          <p:cNvPr id="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2000" y="2291708"/>
            <a:ext cx="8640000" cy="110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000" baseline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작성자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 10pt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소속팀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상위부서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 10pt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93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74638"/>
            <a:ext cx="8640000" cy="338400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lang="ko-KR" altLang="en-US" sz="16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2000" y="980728"/>
            <a:ext cx="8640000" cy="4525963"/>
          </a:xfrm>
          <a:prstGeom prst="rect">
            <a:avLst/>
          </a:prstGeom>
        </p:spPr>
        <p:txBody>
          <a:bodyPr/>
          <a:lstStyle>
            <a:lvl1pPr marL="0" indent="-1800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400" b="1" baseline="0">
                <a:ln>
                  <a:noFill/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180000" indent="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200" b="0" kern="1200" baseline="0">
                <a:ln>
                  <a:noFill/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360000" indent="0">
              <a:lnSpc>
                <a:spcPct val="150000"/>
              </a:lnSpc>
              <a:spcBef>
                <a:spcPts val="30"/>
              </a:spcBef>
              <a:buFontTx/>
              <a:buNone/>
              <a:defRPr sz="1000">
                <a:solidFill>
                  <a:schemeClr val="bg1"/>
                </a:solidFill>
              </a:defRPr>
            </a:lvl3pPr>
            <a:lvl4pPr marL="540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4pPr>
            <a:lvl5pPr marL="648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5pPr>
            <a:lvl6pPr marL="828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2199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375786"/>
            <a:ext cx="8640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en-US" altLang="ko-KR" sz="3600" b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1. 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챕터</a:t>
            </a:r>
            <a:r>
              <a:rPr lang="ko-KR" altLang="en-US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제목</a:t>
            </a:r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: 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나눔바른고딕</a:t>
            </a:r>
            <a:r>
              <a:rPr lang="ko-KR" altLang="en-US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R, 36pt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610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일반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479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대외비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590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기밀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기밀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479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마지막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375786"/>
            <a:ext cx="8640000" cy="648000"/>
          </a:xfrm>
          <a:prstGeom prst="rect">
            <a:avLst/>
          </a:prstGeom>
        </p:spPr>
        <p:txBody>
          <a:bodyPr/>
          <a:lstStyle>
            <a:lvl1pPr algn="l">
              <a:defRPr lang="en-US" altLang="ko-KR" sz="3600" b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4500" dirty="0" smtClean="0">
                <a:solidFill>
                  <a:srgbClr val="FFFFFF"/>
                </a:solidFill>
                <a:latin typeface="나눔바른고딕"/>
                <a:ea typeface="나눔바른고딕"/>
              </a:rPr>
              <a:t>End of Document</a:t>
            </a:r>
            <a:endParaRPr lang="ko-KR" altLang="ko-KR" sz="4500" dirty="0">
              <a:solidFill>
                <a:srgbClr val="FFFFFF"/>
              </a:solidFill>
              <a:latin typeface="나눔바른고딕"/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3229966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783" y="6452710"/>
            <a:ext cx="849602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3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2" r:id="rId2"/>
    <p:sldLayoutId id="2147483652" r:id="rId3"/>
    <p:sldLayoutId id="2147483670" r:id="rId4"/>
    <p:sldLayoutId id="2147483664" r:id="rId5"/>
    <p:sldLayoutId id="2147483671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나눔바른고딕" panose="020B0603020101020101" pitchFamily="50" charset="-127"/>
              </a:rPr>
              <a:t>Bridge </a:t>
            </a:r>
            <a:r>
              <a:rPr lang="ko-KR" altLang="en-US" dirty="0" smtClean="0">
                <a:ea typeface="나눔바른고딕" panose="020B0603020101020101" pitchFamily="50" charset="-127"/>
              </a:rPr>
              <a:t>패턴</a:t>
            </a:r>
            <a:r>
              <a:rPr lang="en-US" altLang="ko-KR" dirty="0">
                <a:ea typeface="나눔바른고딕" panose="020B0603020101020101" pitchFamily="50" charset="-127"/>
              </a:rPr>
              <a:t/>
            </a:r>
            <a:br>
              <a:rPr lang="en-US" altLang="ko-KR" dirty="0">
                <a:ea typeface="나눔바른고딕" panose="020B0603020101020101" pitchFamily="50" charset="-127"/>
              </a:rPr>
            </a:br>
            <a:r>
              <a:rPr lang="en-US" altLang="ko-KR" dirty="0">
                <a:ea typeface="나눔바른고딕" panose="020B0603020101020101" pitchFamily="50" charset="-127"/>
              </a:rPr>
              <a:t>Chapter 9</a:t>
            </a:r>
            <a:endParaRPr lang="ko-KR" altLang="en-US" dirty="0"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ko-KR" altLang="en-US" dirty="0"/>
              <a:t>작성자</a:t>
            </a:r>
            <a:r>
              <a:rPr lang="en-US" altLang="ko-KR" dirty="0"/>
              <a:t>: </a:t>
            </a:r>
            <a:r>
              <a:rPr lang="ko-KR" altLang="en-US" dirty="0" smtClean="0"/>
              <a:t>문성호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소속팀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상위부서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웹플랫폼개발랩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대외비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341771" y="2214554"/>
            <a:ext cx="34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2544" y="6482288"/>
            <a:ext cx="9044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ⓒ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Corp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35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Bridge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848" y="2348880"/>
            <a:ext cx="6546304" cy="32731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kern="1200" spc="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48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48000" indent="108000" algn="l" defTabSz="914400" rtl="0" eaLnBrk="1" latinLnBrk="1" hangingPunct="1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900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/>
              <a:t>기능의 클래스계층과 구현의 클래스계층을 분리하여 각자 독립적으로 변형될 수 있게 하는 패턴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945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Bridge </a:t>
            </a:r>
            <a:r>
              <a:rPr lang="ko-KR" altLang="en-US" dirty="0" smtClean="0"/>
              <a:t>패턴 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추상화된 부분과 실제 구현된 부분을 독립적으로 확장할 수 있다</a:t>
            </a:r>
            <a:r>
              <a:rPr lang="en-US" altLang="ko-KR" sz="16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추상화된 부분을 구현한 구상 클래스를 바꿔도 클라이언트 쪽에는 영향을 끼치지 않는다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125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Bridge </a:t>
            </a:r>
            <a:r>
              <a:rPr lang="ko-KR" altLang="en-US" dirty="0" smtClean="0"/>
              <a:t>패턴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7197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Bridge </a:t>
            </a:r>
            <a:r>
              <a:rPr lang="ko-KR" altLang="en-US" dirty="0" smtClean="0"/>
              <a:t>패턴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‘</a:t>
            </a:r>
            <a:r>
              <a:rPr lang="ko-KR" altLang="en-US" sz="1600" dirty="0" smtClean="0"/>
              <a:t>랜덤횟수를 표시한다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는 처리를 구현하려면</a:t>
            </a:r>
            <a:r>
              <a:rPr lang="en-US" altLang="ko-KR" sz="1600" smtClean="0"/>
              <a:t>?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19074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Bridge </a:t>
            </a:r>
            <a:r>
              <a:rPr lang="ko-KR" altLang="en-US" dirty="0" smtClean="0"/>
              <a:t>패턴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‘</a:t>
            </a:r>
            <a:r>
              <a:rPr lang="ko-KR" altLang="en-US" sz="1600" dirty="0" smtClean="0"/>
              <a:t>랜덤횟수를 표시한다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는 처리를 구현하려면</a:t>
            </a:r>
            <a:r>
              <a:rPr lang="en-US" altLang="ko-KR" sz="1600" dirty="0" smtClean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‘</a:t>
            </a:r>
            <a:r>
              <a:rPr lang="ko-KR" altLang="en-US" sz="1600" dirty="0" smtClean="0"/>
              <a:t>텍스트 파일의 내용을 표시한다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는 처리를 구현하려면</a:t>
            </a:r>
            <a:r>
              <a:rPr lang="en-US" altLang="ko-KR" sz="1600" dirty="0" smtClean="0"/>
              <a:t>?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9332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Bridge </a:t>
            </a:r>
            <a:r>
              <a:rPr lang="ko-KR" altLang="en-US" dirty="0" smtClean="0"/>
              <a:t>패턴 단점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디자인이 복잡해진다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6013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ko-KR" sz="2000" dirty="0" smtClean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 smtClean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 smtClean="0"/>
              <a:t>끝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1110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2967</TotalTime>
  <Words>103</Words>
  <Application>Microsoft Office PowerPoint</Application>
  <PresentationFormat>화면 슬라이드 쇼(4:3)</PresentationFormat>
  <Paragraphs>29</Paragraphs>
  <Slides>8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Bridge 패턴 Chapter 9</vt:lpstr>
      <vt:lpstr>Bridge 패턴</vt:lpstr>
      <vt:lpstr>Bridge 패턴 장점</vt:lpstr>
      <vt:lpstr>Bridge 패턴 예제</vt:lpstr>
      <vt:lpstr>Bridge 패턴 예제</vt:lpstr>
      <vt:lpstr>Bridge 패턴 예제</vt:lpstr>
      <vt:lpstr>Bridge 패턴 단점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NAVER Corp.</dc:creator>
  <cp:lastModifiedBy>Windows 사용자</cp:lastModifiedBy>
  <cp:revision>310</cp:revision>
  <dcterms:created xsi:type="dcterms:W3CDTF">2013-11-30T07:53:32Z</dcterms:created>
  <dcterms:modified xsi:type="dcterms:W3CDTF">2014-08-18T04:12:07Z</dcterms:modified>
</cp:coreProperties>
</file>