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5" r:id="rId3"/>
    <p:sldId id="318" r:id="rId4"/>
    <p:sldId id="319" r:id="rId5"/>
    <p:sldId id="320" r:id="rId6"/>
    <p:sldId id="317" r:id="rId7"/>
    <p:sldId id="321" r:id="rId8"/>
    <p:sldId id="31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269" autoAdjust="0"/>
  </p:normalViewPr>
  <p:slideViewPr>
    <p:cSldViewPr>
      <p:cViewPr varScale="1">
        <p:scale>
          <a:sx n="54" d="100"/>
          <a:sy n="54" d="100"/>
        </p:scale>
        <p:origin x="-102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패턴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생성 과정 동안 객체가 일관되지 않은 상태이다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불변 클래스를 만들 수 없다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안정성에 취약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Builder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7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/>
              <a:t>복합 객체의 생성 과정과 표현 방법을 분리하여 동일한 생성 절차에서 서로 다른 표현 결과를 만들 수 있게 하는 </a:t>
            </a:r>
            <a:r>
              <a:rPr lang="ko-KR" altLang="en-US" sz="1600" dirty="0" smtClean="0"/>
              <a:t>패턴</a:t>
            </a:r>
            <a:endParaRPr lang="ko-KR" altLang="en-US" sz="1600" dirty="0"/>
          </a:p>
        </p:txBody>
      </p:sp>
      <p:pic>
        <p:nvPicPr>
          <p:cNvPr id="1026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63223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4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생성하기 위한 인터페이스를 결정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각 부분을 만들기 위한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ConcreteBuilder</a:t>
            </a:r>
            <a:endParaRPr lang="en-US" altLang="ko-KR" sz="1600" dirty="0" smtClean="0"/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를 구현하고 있는 클래스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4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Director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역할의 인터페이스를 사용해서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의존하지 않고</a:t>
            </a:r>
            <a:r>
              <a:rPr lang="en-US" altLang="ko-KR" sz="1600" dirty="0" smtClean="0"/>
              <a:t>, Builder </a:t>
            </a:r>
            <a:r>
              <a:rPr lang="ko-KR" altLang="en-US" sz="1600" dirty="0" smtClean="0"/>
              <a:t>역할의 </a:t>
            </a:r>
            <a:r>
              <a:rPr lang="ko-KR" altLang="en-US" sz="1600" dirty="0" err="1" smtClean="0"/>
              <a:t>메소드만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Client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패턴을 사용하는 역할</a:t>
            </a:r>
            <a:endParaRPr lang="ko-KR" altLang="en-US" sz="1600" dirty="0"/>
          </a:p>
        </p:txBody>
      </p:sp>
      <p:pic>
        <p:nvPicPr>
          <p:cNvPr id="5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3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패턴의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Telescoping constructor anti pattern </a:t>
            </a:r>
            <a:r>
              <a:rPr lang="ko-KR" altLang="en-US" sz="1600" dirty="0" smtClean="0"/>
              <a:t>의 해결책을 찾기 위한 것</a:t>
            </a:r>
            <a:endParaRPr lang="en-US" altLang="ko-KR" sz="1600" dirty="0" smtClean="0"/>
          </a:p>
          <a:p>
            <a:pPr marL="465750" lvl="1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증가할 수록 </a:t>
            </a:r>
            <a:r>
              <a:rPr lang="ko-KR" altLang="en-US" sz="1600" dirty="0" err="1" smtClean="0"/>
              <a:t>생상자의</a:t>
            </a:r>
            <a:r>
              <a:rPr lang="ko-KR" altLang="en-US" sz="1600" dirty="0" smtClean="0"/>
              <a:t> 수가 기하급수적으로 증가</a:t>
            </a:r>
            <a:endParaRPr lang="en-US" altLang="ko-KR" sz="16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44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클래스는 앞으로 늘어날지도 모르는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클래스의 요구에 대응할 필요가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78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168</Words>
  <Application>Microsoft Office PowerPoint</Application>
  <PresentationFormat>화면 슬라이드 쇼(4:3)</PresentationFormat>
  <Paragraphs>45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Builder 패턴 Chapter 7</vt:lpstr>
      <vt:lpstr>Builder 패턴</vt:lpstr>
      <vt:lpstr>Builder 패턴</vt:lpstr>
      <vt:lpstr>Builder 패턴</vt:lpstr>
      <vt:lpstr>Builder 패턴의 배경</vt:lpstr>
      <vt:lpstr>Builder 패턴 예제</vt:lpstr>
      <vt:lpstr>Builder 패턴 예제</vt:lpstr>
      <vt:lpstr>Builder 패턴 주의사항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280</cp:revision>
  <dcterms:created xsi:type="dcterms:W3CDTF">2013-11-30T07:53:32Z</dcterms:created>
  <dcterms:modified xsi:type="dcterms:W3CDTF">2014-08-08T02:57:43Z</dcterms:modified>
</cp:coreProperties>
</file>