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323" r:id="rId3"/>
    <p:sldId id="331" r:id="rId4"/>
    <p:sldId id="332" r:id="rId5"/>
    <p:sldId id="33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9" autoAdjust="0"/>
    <p:restoredTop sz="77679" autoAdjust="0"/>
  </p:normalViewPr>
  <p:slideViewPr>
    <p:cSldViewPr>
      <p:cViewPr varScale="1">
        <p:scale>
          <a:sx n="68" d="100"/>
          <a:sy n="68" d="100"/>
        </p:scale>
        <p:origin x="-10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Composite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11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 dirty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객체들의 관계를 트리 구조로 구성하여 부분</a:t>
            </a:r>
            <a:r>
              <a:rPr lang="en-US" altLang="ko-KR" sz="1600" dirty="0"/>
              <a:t>-</a:t>
            </a:r>
            <a:r>
              <a:rPr lang="ko-KR" altLang="en-US" sz="1600" dirty="0"/>
              <a:t>전체 계층을 표현하는 패턴으로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단일 객체와 복합 객체 모두 동일하게 다루도록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 dirty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객체들의 관계를 트리 구조로 구성하여 부분</a:t>
            </a:r>
            <a:r>
              <a:rPr lang="en-US" altLang="ko-KR" sz="1600" dirty="0"/>
              <a:t>-</a:t>
            </a:r>
            <a:r>
              <a:rPr lang="ko-KR" altLang="en-US" sz="1600" dirty="0"/>
              <a:t>전체 계층을 표현하는 패턴으로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단일 객체와 복합 객체 모두 동일하게 다루도록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6" name="Picture 2" descr="C:\Users\Administrator\Downloads\960px-Composite_UML_class_diagram_(fixed)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50959"/>
            <a:ext cx="4968552" cy="3208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3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바른고딕" panose="020B0603020101020101" pitchFamily="50" charset="-127"/>
              </a:rPr>
              <a:t>Composite </a:t>
            </a:r>
            <a:r>
              <a:rPr lang="ko-KR" altLang="en-US" dirty="0">
                <a:ea typeface="나눔바른고딕" panose="020B0603020101020101" pitchFamily="50" charset="-127"/>
              </a:rPr>
              <a:t>패턴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기본</a:t>
            </a:r>
            <a:r>
              <a:rPr lang="en-US" altLang="ko-KR" sz="1600" dirty="0"/>
              <a:t>(Leaf) </a:t>
            </a:r>
            <a:r>
              <a:rPr lang="ko-KR" altLang="en-US" sz="1600" dirty="0"/>
              <a:t>객체와 구성</a:t>
            </a:r>
            <a:r>
              <a:rPr lang="en-US" altLang="ko-KR" sz="1600" dirty="0"/>
              <a:t>(Composite) </a:t>
            </a:r>
            <a:r>
              <a:rPr lang="ko-KR" altLang="en-US" sz="1600" dirty="0"/>
              <a:t>객체를 트리 구조로 구성하여 사용자가 해당 객체들을 </a:t>
            </a:r>
            <a:r>
              <a:rPr lang="ko-KR" altLang="en-US" sz="1600" dirty="0" smtClean="0"/>
              <a:t>구분 없이 </a:t>
            </a:r>
            <a:r>
              <a:rPr lang="ko-KR" altLang="en-US" sz="1600" b="1" u="sng" dirty="0"/>
              <a:t>같은 인터페이스로 사용</a:t>
            </a:r>
            <a:r>
              <a:rPr lang="ko-KR" altLang="en-US" sz="1600" dirty="0"/>
              <a:t>할 수 있게 하기 위한 디자인 </a:t>
            </a:r>
            <a:r>
              <a:rPr lang="ko-KR" altLang="en-US" sz="1600" dirty="0" smtClean="0"/>
              <a:t>패턴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42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96</Words>
  <Application>Microsoft Office PowerPoint</Application>
  <PresentationFormat>화면 슬라이드 쇼(4:3)</PresentationFormat>
  <Paragraphs>15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Composite 패턴 Chapter 11</vt:lpstr>
      <vt:lpstr>Composite 패턴</vt:lpstr>
      <vt:lpstr>Composite 패턴</vt:lpstr>
      <vt:lpstr>Composite 패턴 예제</vt:lpstr>
      <vt:lpstr>Composite 패턴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323</cp:revision>
  <dcterms:created xsi:type="dcterms:W3CDTF">2013-11-30T07:53:32Z</dcterms:created>
  <dcterms:modified xsi:type="dcterms:W3CDTF">2014-08-25T03:57:06Z</dcterms:modified>
</cp:coreProperties>
</file>