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323" r:id="rId3"/>
    <p:sldId id="324" r:id="rId4"/>
    <p:sldId id="325" r:id="rId5"/>
    <p:sldId id="333" r:id="rId6"/>
    <p:sldId id="334" r:id="rId7"/>
    <p:sldId id="32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19" autoAdjust="0"/>
    <p:restoredTop sz="92784" autoAdjust="0"/>
  </p:normalViewPr>
  <p:slideViewPr>
    <p:cSldViewPr>
      <p:cViewPr varScale="1">
        <p:scale>
          <a:sx n="98" d="100"/>
          <a:sy n="98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</a:t>
            </a:r>
            <a:r>
              <a:rPr lang="en-US" altLang="ko-KR" dirty="0" smtClean="0">
                <a:ea typeface="나눔바른고딕" panose="020B0603020101020101" pitchFamily="50" charset="-127"/>
              </a:rPr>
              <a:t>15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퍼사드는</a:t>
            </a:r>
            <a:r>
              <a:rPr lang="ko-KR" altLang="en-US" sz="1600" dirty="0"/>
              <a:t> 클래스 라이브러리 같은 어떤 소프트웨어의 다른 커다란 코드 부분에 대한 </a:t>
            </a:r>
            <a:r>
              <a:rPr lang="ko-KR" altLang="en-US" sz="1600" dirty="0" err="1" smtClean="0"/>
              <a:t>간략화</a:t>
            </a:r>
            <a:r>
              <a:rPr lang="ko-KR" altLang="en-US" sz="1600" dirty="0" smtClean="0"/>
              <a:t> 된 </a:t>
            </a:r>
            <a:r>
              <a:rPr lang="ko-KR" altLang="en-US" sz="1600" dirty="0"/>
              <a:t>인터페이스를 제공하는 객체이다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2363688"/>
            <a:ext cx="5495925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4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/>
              <a:t>패턴 장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소프트웨어 라이브러리를 쉽게 사용할 수 있게 해준다</a:t>
            </a:r>
            <a:r>
              <a:rPr lang="en-US" altLang="ko-KR" sz="1600" dirty="0"/>
              <a:t>.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또한 </a:t>
            </a:r>
            <a:r>
              <a:rPr lang="ko-KR" altLang="en-US" sz="1600" dirty="0" err="1"/>
              <a:t>퍼사드는</a:t>
            </a:r>
            <a:r>
              <a:rPr lang="ko-KR" altLang="en-US" sz="1600" dirty="0"/>
              <a:t> 소프트웨어 라이브러리를 쉽게 이해할 수 있게 해 준다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공통적인 작업에 대해 간편한 </a:t>
            </a:r>
            <a:r>
              <a:rPr lang="ko-KR" altLang="en-US" sz="1600" dirty="0" err="1"/>
              <a:t>메소드들을</a:t>
            </a:r>
            <a:r>
              <a:rPr lang="ko-KR" altLang="en-US" sz="1600" dirty="0"/>
              <a:t> 제공해준다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라이브러리를 사용하는 코드들을 좀 더 읽기 쉽게 해준다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라이브러리 바깥쪽의 코드가 라이브러리의 안쪽 코드에 의존하는 일을 감소시켜준다</a:t>
            </a:r>
            <a:r>
              <a:rPr lang="en-US" altLang="ko-KR" sz="1600" dirty="0"/>
              <a:t>. </a:t>
            </a:r>
            <a:r>
              <a:rPr lang="ko-KR" altLang="en-US" sz="1600" dirty="0" smtClean="0"/>
              <a:t>대부분의 </a:t>
            </a:r>
            <a:r>
              <a:rPr lang="ko-KR" altLang="en-US" sz="1600" dirty="0"/>
              <a:t>바깥쪽의 코드가 </a:t>
            </a:r>
            <a:r>
              <a:rPr lang="ko-KR" altLang="en-US" sz="1600" dirty="0" err="1"/>
              <a:t>퍼사드를</a:t>
            </a:r>
            <a:r>
              <a:rPr lang="ko-KR" altLang="en-US" sz="1600" dirty="0"/>
              <a:t> 이용하기 때문에 시스템을 개발하는 데 있어 유연성이 향상된다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좋게 작성되지 않은 </a:t>
            </a:r>
            <a:r>
              <a:rPr lang="en-US" altLang="ko-KR" sz="1600" dirty="0"/>
              <a:t>API</a:t>
            </a:r>
            <a:r>
              <a:rPr lang="ko-KR" altLang="en-US" sz="1600" dirty="0"/>
              <a:t>의 집합을 하나의 좋게 작성된 </a:t>
            </a:r>
            <a:r>
              <a:rPr lang="en-US" altLang="ko-KR" sz="1600" dirty="0"/>
              <a:t>API</a:t>
            </a:r>
            <a:r>
              <a:rPr lang="ko-KR" altLang="en-US" sz="1600" dirty="0"/>
              <a:t>로 감싸준다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01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/>
              <a:t>패턴 단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다른 구성요소에 대한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호출을 처리하기 위해 </a:t>
            </a:r>
            <a:r>
              <a:rPr lang="en-US" altLang="ko-KR" sz="1600" dirty="0"/>
              <a:t>"</a:t>
            </a:r>
            <a:r>
              <a:rPr lang="ko-KR" altLang="en-US" sz="1600" dirty="0" err="1"/>
              <a:t>래퍼</a:t>
            </a:r>
            <a:r>
              <a:rPr lang="en-US" altLang="ko-KR" sz="1600" dirty="0"/>
              <a:t>"</a:t>
            </a:r>
            <a:r>
              <a:rPr lang="ko-KR" altLang="en-US" sz="1600" dirty="0"/>
              <a:t>클래스를 더 만들게 </a:t>
            </a:r>
            <a:r>
              <a:rPr lang="ko-KR" altLang="en-US" sz="1600" dirty="0" smtClean="0"/>
              <a:t>되어서 시스템이 </a:t>
            </a:r>
            <a:r>
              <a:rPr lang="ko-KR" altLang="en-US" sz="1600" dirty="0"/>
              <a:t>더 복잡해지고</a:t>
            </a:r>
            <a:r>
              <a:rPr lang="en-US" altLang="ko-KR" sz="1600" dirty="0"/>
              <a:t>, </a:t>
            </a:r>
            <a:r>
              <a:rPr lang="ko-KR" altLang="en-US" sz="1600" dirty="0"/>
              <a:t>개발시간이 늘어나고</a:t>
            </a:r>
            <a:r>
              <a:rPr lang="en-US" altLang="ko-KR" sz="1600" dirty="0"/>
              <a:t>, </a:t>
            </a:r>
            <a:r>
              <a:rPr lang="ko-KR" altLang="en-US" sz="1600" dirty="0"/>
              <a:t>성능이 떨어질 수 있다</a:t>
            </a:r>
            <a:r>
              <a:rPr lang="en-US" altLang="ko-KR" sz="1600" dirty="0"/>
              <a:t>. (</a:t>
            </a:r>
            <a:r>
              <a:rPr lang="ko-KR" altLang="en-US" sz="1600" dirty="0"/>
              <a:t>자바의 경우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950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/>
              <a:t>패턴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복잡한 시스템에 접근하는 데에 단순한 인터페이스가 필요할 때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SLF4J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다양한 </a:t>
            </a:r>
            <a:r>
              <a:rPr lang="ko-KR" altLang="en-US" sz="1600" dirty="0" err="1" smtClean="0"/>
              <a:t>로깅</a:t>
            </a:r>
            <a:r>
              <a:rPr lang="ko-KR" altLang="en-US" sz="1600" dirty="0" smtClean="0"/>
              <a:t> 프레임워크에 대한 심플한 인터페이스를 제공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7767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smtClean="0"/>
              <a:t>끝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11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107</Words>
  <Application>Microsoft Office PowerPoint</Application>
  <PresentationFormat>화면 슬라이드 쇼(4:3)</PresentationFormat>
  <Paragraphs>31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Façade 패턴 Chapter 15</vt:lpstr>
      <vt:lpstr>Façade 패턴</vt:lpstr>
      <vt:lpstr>Façade 패턴 예제</vt:lpstr>
      <vt:lpstr>Façade 패턴 장점</vt:lpstr>
      <vt:lpstr>Façade 패턴 단점</vt:lpstr>
      <vt:lpstr>Façade 패턴 사용 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330</cp:revision>
  <dcterms:created xsi:type="dcterms:W3CDTF">2013-11-30T07:53:32Z</dcterms:created>
  <dcterms:modified xsi:type="dcterms:W3CDTF">2014-09-01T04:38:09Z</dcterms:modified>
</cp:coreProperties>
</file>