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323" r:id="rId3"/>
    <p:sldId id="335" r:id="rId4"/>
    <p:sldId id="324" r:id="rId5"/>
    <p:sldId id="337" r:id="rId6"/>
    <p:sldId id="32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19" autoAdjust="0"/>
    <p:restoredTop sz="92784" autoAdjust="0"/>
  </p:normalViewPr>
  <p:slideViewPr>
    <p:cSldViewPr>
      <p:cViewPr varScale="1">
        <p:scale>
          <a:sx n="63" d="100"/>
          <a:sy n="63" d="100"/>
        </p:scale>
        <p:origin x="-108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7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</a:t>
            </a:r>
            <a:r>
              <a:rPr lang="en-US" altLang="ko-KR" dirty="0" smtClean="0">
                <a:ea typeface="나눔바른고딕" panose="020B0603020101020101" pitchFamily="50" charset="-127"/>
              </a:rPr>
              <a:t>17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객체의 상태 변화를 관찰하는 관찰자들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ko-KR" altLang="en-US" sz="1600" dirty="0" err="1"/>
              <a:t>옵저버들의</a:t>
            </a:r>
            <a:r>
              <a:rPr lang="ko-KR" altLang="en-US" sz="1600" dirty="0"/>
              <a:t> 목록을 객체에 등록하여 상태 변화가 있을 때마다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등을 통해 객체가 직접 목록의 각 </a:t>
            </a:r>
            <a:r>
              <a:rPr lang="ko-KR" altLang="en-US" sz="1600" dirty="0" err="1"/>
              <a:t>옵저버에게</a:t>
            </a:r>
            <a:r>
              <a:rPr lang="ko-KR" altLang="en-US" sz="1600" dirty="0"/>
              <a:t> 통지하도록 하는 디자인 패턴</a:t>
            </a:r>
            <a:endParaRPr lang="en-US" altLang="ko-KR" sz="1600" dirty="0"/>
          </a:p>
        </p:txBody>
      </p:sp>
      <p:pic>
        <p:nvPicPr>
          <p:cNvPr id="1026" name="Picture 2" descr="C:\Users\Administrator\Desktop\854px-Observ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16" y="2565995"/>
            <a:ext cx="7739584" cy="319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000" y="4653136"/>
            <a:ext cx="7920000" cy="1106679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pic>
        <p:nvPicPr>
          <p:cNvPr id="1026" name="Picture 2" descr="C:\Users\Administrator\Desktop\854px-Observ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12" y="1190893"/>
            <a:ext cx="5762984" cy="23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12000" y="3596217"/>
            <a:ext cx="7920000" cy="2569087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이벤트가 발생하면 각 </a:t>
            </a:r>
            <a:r>
              <a:rPr lang="ko-KR" altLang="en-US" sz="1600" dirty="0" err="1"/>
              <a:t>옵저버는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(callback)[1]</a:t>
            </a:r>
            <a:r>
              <a:rPr lang="ko-KR" altLang="en-US" sz="1600" dirty="0"/>
              <a:t>을 받는다</a:t>
            </a:r>
            <a:r>
              <a:rPr lang="en-US" altLang="ko-KR" sz="1600" dirty="0"/>
              <a:t>. notify </a:t>
            </a:r>
            <a:r>
              <a:rPr lang="ko-KR" altLang="en-US" sz="1600" dirty="0"/>
              <a:t>함수는 관찰 대상이 발행한 메시지 이외에</a:t>
            </a:r>
            <a:r>
              <a:rPr lang="en-US" altLang="ko-KR" sz="1600" dirty="0"/>
              <a:t>, </a:t>
            </a:r>
            <a:r>
              <a:rPr lang="ko-KR" altLang="en-US" sz="1600" dirty="0"/>
              <a:t>옵서버 자신이 생성한 </a:t>
            </a:r>
            <a:r>
              <a:rPr lang="ko-KR" altLang="en-US" sz="1600" dirty="0" err="1"/>
              <a:t>인자값을</a:t>
            </a:r>
            <a:r>
              <a:rPr lang="ko-KR" altLang="en-US" sz="1600" dirty="0"/>
              <a:t> 전달할 수도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각각의 파생 옵서버는 </a:t>
            </a:r>
            <a:r>
              <a:rPr lang="en-US" altLang="ko-KR" sz="1600" dirty="0"/>
              <a:t>notify</a:t>
            </a:r>
            <a:r>
              <a:rPr lang="ko-KR" altLang="en-US" sz="1600" dirty="0"/>
              <a:t> 함수를 구현함으로써 이벤트가 발생했을 때 처리할 각자의 동작을 정의해야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주체에는 일반적으로 </a:t>
            </a:r>
            <a:r>
              <a:rPr lang="ko-KR" altLang="en-US" sz="1600" b="1" dirty="0"/>
              <a:t>등록</a:t>
            </a:r>
            <a:r>
              <a:rPr lang="en-US" altLang="ko-KR" sz="1600" dirty="0"/>
              <a:t>(register), </a:t>
            </a:r>
            <a:r>
              <a:rPr lang="ko-KR" altLang="en-US" sz="1600" b="1" dirty="0"/>
              <a:t>제거</a:t>
            </a:r>
            <a:r>
              <a:rPr lang="en-US" altLang="ko-KR" sz="1600" dirty="0"/>
              <a:t>(unregister) </a:t>
            </a:r>
            <a:r>
              <a:rPr lang="ko-KR" altLang="en-US" sz="1600" dirty="0" err="1"/>
              <a:t>메서드가</a:t>
            </a:r>
            <a:r>
              <a:rPr lang="ko-KR" altLang="en-US" sz="1600" dirty="0"/>
              <a:t>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전자는 새로운 </a:t>
            </a:r>
            <a:r>
              <a:rPr lang="ko-KR" altLang="en-US" sz="1600" dirty="0" err="1"/>
              <a:t>옵저버를</a:t>
            </a:r>
            <a:r>
              <a:rPr lang="ko-KR" altLang="en-US" sz="1600" dirty="0"/>
              <a:t> 목록에 등록하고 후자는 목록에서 </a:t>
            </a:r>
            <a:r>
              <a:rPr lang="ko-KR" altLang="en-US" sz="1600" dirty="0" err="1"/>
              <a:t>옵저버를</a:t>
            </a:r>
            <a:r>
              <a:rPr lang="ko-KR" altLang="en-US" sz="1600" dirty="0"/>
              <a:t> 뺀다</a:t>
            </a:r>
            <a:r>
              <a:rPr lang="en-US" altLang="ko-KR" sz="1600" dirty="0"/>
              <a:t>.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47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</a:t>
            </a:r>
            <a:r>
              <a:rPr lang="ko-KR" altLang="en-US" dirty="0" smtClean="0">
                <a:ea typeface="나눔바른고딕" panose="020B0603020101020101" pitchFamily="50" charset="-127"/>
              </a:rPr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/>
              <a:t>옵서버 </a:t>
            </a:r>
            <a:r>
              <a:rPr lang="ko-KR" altLang="en-US" sz="1600" dirty="0" smtClean="0"/>
              <a:t>패턴은 자바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로 지원한다</a:t>
            </a:r>
            <a:r>
              <a:rPr lang="en-US" altLang="ko-KR" sz="1600" dirty="0" smtClean="0"/>
              <a:t>.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Observable class, Observer class</a:t>
            </a:r>
          </a:p>
          <a:p>
            <a:pPr marL="351450" lvl="1" indent="-1714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옵서버 </a:t>
            </a:r>
            <a:r>
              <a:rPr lang="ko-KR" altLang="en-US" sz="1600" dirty="0"/>
              <a:t>패턴이 많이 쓰인 시스템에서는 순환 실행을 막는 </a:t>
            </a:r>
            <a:r>
              <a:rPr lang="ko-KR" altLang="en-US" sz="1600" dirty="0" err="1"/>
              <a:t>메카니즘이</a:t>
            </a:r>
            <a:r>
              <a:rPr lang="ko-KR" altLang="en-US" sz="1600" dirty="0"/>
              <a:t> 필요하다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Observer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 특징 및 주의사항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smtClean="0"/>
              <a:t>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11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116</Words>
  <Application>Microsoft Office PowerPoint</Application>
  <PresentationFormat>화면 슬라이드 쇼(4:3)</PresentationFormat>
  <Paragraphs>27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Observer 패턴 Chapter 17</vt:lpstr>
      <vt:lpstr>Observer 패턴</vt:lpstr>
      <vt:lpstr>Observer 패턴</vt:lpstr>
      <vt:lpstr>Observer 패턴 예제</vt:lpstr>
      <vt:lpstr>Observer 패턴 특징 및 주의사항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347</cp:revision>
  <dcterms:created xsi:type="dcterms:W3CDTF">2013-11-30T07:53:32Z</dcterms:created>
  <dcterms:modified xsi:type="dcterms:W3CDTF">2014-09-12T01:40:37Z</dcterms:modified>
</cp:coreProperties>
</file>