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323" r:id="rId3"/>
    <p:sldId id="338" r:id="rId4"/>
    <p:sldId id="339" r:id="rId5"/>
    <p:sldId id="324" r:id="rId6"/>
    <p:sldId id="32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19" autoAdjust="0"/>
    <p:restoredTop sz="92784" autoAdjust="0"/>
  </p:normalViewPr>
  <p:slideViewPr>
    <p:cSldViewPr>
      <p:cViewPr varScale="1">
        <p:scale>
          <a:sx n="65" d="100"/>
          <a:sy n="65" d="100"/>
        </p:scale>
        <p:origin x="78" y="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36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State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</a:t>
            </a:r>
            <a:r>
              <a:rPr lang="en-US" altLang="ko-KR" dirty="0" smtClean="0">
                <a:ea typeface="나눔바른고딕" panose="020B0603020101020101" pitchFamily="50" charset="-127"/>
              </a:rPr>
              <a:t>17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State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객체 내부 상태에 따라 행위를 변경할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일련의 행동을 정의한 </a:t>
            </a:r>
            <a:r>
              <a:rPr lang="ko-KR" altLang="en-US" sz="1600" dirty="0" err="1"/>
              <a:t>메소드지만</a:t>
            </a:r>
            <a:r>
              <a:rPr lang="ko-KR" altLang="en-US" sz="1600" dirty="0"/>
              <a:t> 객체의 상태에 따라 다른 기능을 수행한다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94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State </a:t>
            </a:r>
            <a:r>
              <a:rPr lang="ko-KR" altLang="en-US" dirty="0">
                <a:ea typeface="나눔바른고딕" panose="020B0603020101020101" pitchFamily="50" charset="-127"/>
              </a:rPr>
              <a:t>패턴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Context</a:t>
            </a:r>
            <a:r>
              <a:rPr lang="ko-KR" altLang="en-US" sz="1600" dirty="0"/>
              <a:t>는 현재 내부 상태를 가지고 있고 상태를 이용해 </a:t>
            </a:r>
            <a:r>
              <a:rPr lang="en-US" altLang="ko-KR" sz="1600" dirty="0" smtClean="0"/>
              <a:t>handle</a:t>
            </a:r>
            <a:r>
              <a:rPr lang="ko-KR" altLang="en-US" sz="1600" dirty="0" smtClean="0"/>
              <a:t>을 </a:t>
            </a:r>
            <a:r>
              <a:rPr lang="ko-KR" altLang="en-US" sz="1600" dirty="0"/>
              <a:t>실행한다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State </a:t>
            </a:r>
            <a:r>
              <a:rPr lang="ko-KR" altLang="en-US" sz="1600" dirty="0"/>
              <a:t>인터페이스에 </a:t>
            </a:r>
            <a:r>
              <a:rPr lang="en-US" altLang="ko-KR" sz="1600" dirty="0" smtClean="0"/>
              <a:t>handle</a:t>
            </a:r>
            <a:r>
              <a:rPr lang="ko-KR" altLang="en-US" sz="1600" dirty="0" smtClean="0"/>
              <a:t>을 </a:t>
            </a:r>
            <a:r>
              <a:rPr lang="ko-KR" altLang="en-US" sz="1600" dirty="0"/>
              <a:t>선언하고 </a:t>
            </a:r>
            <a:r>
              <a:rPr lang="en-US" altLang="ko-KR" sz="1600" dirty="0" err="1" smtClean="0"/>
              <a:t>ConcreteState</a:t>
            </a:r>
            <a:r>
              <a:rPr lang="ko-KR" altLang="en-US" sz="1600" dirty="0" smtClean="0"/>
              <a:t>에서 </a:t>
            </a:r>
            <a:r>
              <a:rPr lang="ko-KR" altLang="en-US" sz="1600" dirty="0"/>
              <a:t>해당 </a:t>
            </a:r>
            <a:r>
              <a:rPr lang="en-US" altLang="ko-KR" sz="1600" dirty="0" smtClean="0"/>
              <a:t>handle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구현한다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구현부에서는</a:t>
            </a:r>
            <a:r>
              <a:rPr lang="ko-KR" altLang="en-US" sz="1600" dirty="0"/>
              <a:t> 상태에 따라 구상객체를 선택할 수 있게 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Context </a:t>
            </a:r>
            <a:r>
              <a:rPr lang="ko-KR" altLang="en-US" sz="1600" dirty="0"/>
              <a:t>에서 현재 </a:t>
            </a:r>
            <a:r>
              <a:rPr lang="ko-KR" altLang="en-US" sz="1600" dirty="0" err="1"/>
              <a:t>상태값으로</a:t>
            </a:r>
            <a:r>
              <a:rPr lang="ko-KR" altLang="en-US" sz="1600" dirty="0"/>
              <a:t>  </a:t>
            </a:r>
            <a:r>
              <a:rPr lang="en-US" altLang="ko-KR" sz="1600" dirty="0" smtClean="0"/>
              <a:t>request()</a:t>
            </a:r>
            <a:r>
              <a:rPr lang="ko-KR" altLang="en-US" sz="1600" dirty="0"/>
              <a:t>을 호출하면 </a:t>
            </a:r>
            <a:r>
              <a:rPr lang="en-US" altLang="ko-KR" sz="1600" dirty="0" err="1" smtClean="0"/>
              <a:t>ConcreteStateA</a:t>
            </a:r>
            <a:r>
              <a:rPr lang="ko-KR" altLang="en-US" sz="1600" dirty="0" smtClean="0"/>
              <a:t>의 </a:t>
            </a:r>
            <a:r>
              <a:rPr lang="en-US" altLang="ko-KR" sz="1600" dirty="0"/>
              <a:t>handle</a:t>
            </a:r>
            <a:r>
              <a:rPr lang="en-US" altLang="ko-KR" sz="1600" dirty="0" smtClean="0"/>
              <a:t>() </a:t>
            </a:r>
            <a:r>
              <a:rPr lang="ko-KR" altLang="en-US" sz="1600" dirty="0"/>
              <a:t>을 실행하고 </a:t>
            </a:r>
            <a:r>
              <a:rPr lang="en-US" altLang="ko-KR" sz="1600" dirty="0"/>
              <a:t>handle</a:t>
            </a:r>
            <a:r>
              <a:rPr lang="en-US" altLang="ko-KR" sz="1600" dirty="0" smtClean="0"/>
              <a:t>() </a:t>
            </a:r>
            <a:r>
              <a:rPr lang="ko-KR" altLang="en-US" sz="1600" dirty="0"/>
              <a:t>에서는 </a:t>
            </a:r>
            <a:r>
              <a:rPr lang="en-US" altLang="ko-KR" sz="1600" dirty="0" err="1"/>
              <a:t>ConcreteStateB</a:t>
            </a:r>
            <a:r>
              <a:rPr lang="ko-KR" altLang="en-US" sz="1600" dirty="0"/>
              <a:t>의 객체로 상태를 변환한다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그러면 </a:t>
            </a:r>
            <a:r>
              <a:rPr lang="en-US" altLang="ko-KR" sz="1600" dirty="0"/>
              <a:t>Context</a:t>
            </a:r>
            <a:r>
              <a:rPr lang="ko-KR" altLang="en-US" sz="1600" dirty="0"/>
              <a:t>에서 다시 </a:t>
            </a:r>
            <a:r>
              <a:rPr lang="en-US" altLang="ko-KR" sz="1600" dirty="0"/>
              <a:t>handle</a:t>
            </a:r>
            <a:r>
              <a:rPr lang="en-US" altLang="ko-KR" sz="1600" dirty="0" smtClean="0"/>
              <a:t>() </a:t>
            </a:r>
            <a:r>
              <a:rPr lang="ko-KR" altLang="en-US" sz="1600" dirty="0"/>
              <a:t>을 호출하면 </a:t>
            </a:r>
            <a:r>
              <a:rPr lang="en-US" altLang="ko-KR" sz="1600" dirty="0" err="1"/>
              <a:t>ConcreteB</a:t>
            </a:r>
            <a:r>
              <a:rPr lang="en-US" altLang="ko-KR" sz="1600" dirty="0"/>
              <a:t> </a:t>
            </a:r>
            <a:r>
              <a:rPr lang="ko-KR" altLang="en-US" sz="1600" dirty="0"/>
              <a:t>의 </a:t>
            </a:r>
            <a:r>
              <a:rPr lang="en-US" altLang="ko-KR" sz="1600" dirty="0"/>
              <a:t>handle</a:t>
            </a:r>
            <a:r>
              <a:rPr lang="en-US" altLang="ko-KR" sz="1600" dirty="0" smtClean="0"/>
              <a:t>() </a:t>
            </a:r>
            <a:r>
              <a:rPr lang="ko-KR" altLang="en-US" sz="1600" dirty="0"/>
              <a:t>이 호출된다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69" y="1196752"/>
            <a:ext cx="5739461" cy="2075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307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State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상태에 대한 정의를 한다</a:t>
            </a:r>
            <a:r>
              <a:rPr lang="en-US" altLang="ko-KR" sz="1600" dirty="0" smtClean="0"/>
              <a:t>. (State interface </a:t>
            </a:r>
            <a:r>
              <a:rPr lang="ko-KR" altLang="en-US" sz="1600" dirty="0" smtClean="0"/>
              <a:t>정의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상태 구현 클래스를 정의 및 구현한다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DayState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NightState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상태에 대해서 </a:t>
            </a:r>
            <a:r>
              <a:rPr lang="en-US" altLang="ko-KR" sz="1600" dirty="0" smtClean="0"/>
              <a:t>context</a:t>
            </a:r>
            <a:r>
              <a:rPr lang="ko-KR" altLang="en-US" sz="1600" dirty="0" smtClean="0"/>
              <a:t>가 사용하며</a:t>
            </a:r>
            <a:r>
              <a:rPr lang="en-US" altLang="ko-KR" sz="1600" dirty="0" smtClean="0"/>
              <a:t>, setter</a:t>
            </a:r>
            <a:r>
              <a:rPr lang="ko-KR" altLang="en-US" sz="1600" dirty="0" smtClean="0"/>
              <a:t>로 변경 상태를 관리한다</a:t>
            </a:r>
            <a:r>
              <a:rPr lang="en-US" altLang="ko-KR" sz="1600" dirty="0" smtClean="0"/>
              <a:t>.(</a:t>
            </a:r>
            <a:r>
              <a:rPr lang="en-US" altLang="ko-KR" sz="1600" dirty="0" err="1" smtClean="0"/>
              <a:t>changeState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868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상태를 가지는 객체가 일련의 행동을 캡슐화 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내부 상태에 따라 상태 객체가 바뀌게 되고 </a:t>
            </a:r>
            <a:r>
              <a:rPr lang="en-US" altLang="ko-KR" sz="1600" dirty="0"/>
              <a:t>Context </a:t>
            </a:r>
            <a:r>
              <a:rPr lang="ko-KR" altLang="en-US" sz="1600" dirty="0"/>
              <a:t>객체의 행동도 바뀌게 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클라이언트는 내부 상황을 몰라도 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Context </a:t>
            </a:r>
            <a:r>
              <a:rPr lang="ko-KR" altLang="en-US" sz="1600" dirty="0"/>
              <a:t>객체는 </a:t>
            </a:r>
            <a:r>
              <a:rPr lang="en-US" altLang="ko-KR" sz="1600" dirty="0"/>
              <a:t>State </a:t>
            </a:r>
            <a:r>
              <a:rPr lang="ko-KR" altLang="en-US" sz="1600" dirty="0"/>
              <a:t>객체에게 행동을 위임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 예제</a:t>
            </a:r>
            <a:endParaRPr lang="en-US" altLang="ko-KR" sz="1600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cs typeface="Consolas" panose="020B0609020204030204" pitchFamily="49" charset="0"/>
              </a:rPr>
              <a:t>javax.faces.lifecycle.LifeCycle#execute</a:t>
            </a:r>
            <a:r>
              <a:rPr lang="en-US" altLang="ko-KR" sz="1600" dirty="0" smtClean="0">
                <a:cs typeface="Consolas" panose="020B0609020204030204" pitchFamily="49" charset="0"/>
              </a:rPr>
              <a:t>() (controlled by </a:t>
            </a:r>
            <a:r>
              <a:rPr lang="en-US" altLang="ko-KR" sz="1600" dirty="0" err="1" smtClean="0">
                <a:cs typeface="Consolas" panose="020B0609020204030204" pitchFamily="49" charset="0"/>
              </a:rPr>
              <a:t>FacesServlet</a:t>
            </a:r>
            <a:r>
              <a:rPr lang="en-US" altLang="ko-KR" sz="1600" dirty="0" smtClean="0">
                <a:cs typeface="Consolas" panose="020B0609020204030204" pitchFamily="49" charset="0"/>
              </a:rPr>
              <a:t>, the behavior is dependent on current phase (stat) of JSF lifecycle)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 및 장단점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smtClean="0"/>
              <a:t>끝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11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132</Words>
  <Application>Microsoft Office PowerPoint</Application>
  <PresentationFormat>화면 슬라이드 쇼(4:3)</PresentationFormat>
  <Paragraphs>41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나눔바른고딕</vt:lpstr>
      <vt:lpstr>맑은 고딕</vt:lpstr>
      <vt:lpstr>Arial</vt:lpstr>
      <vt:lpstr>Consolas</vt:lpstr>
      <vt:lpstr>Office 테마</vt:lpstr>
      <vt:lpstr>State 패턴 Chapter 17</vt:lpstr>
      <vt:lpstr>State 패턴</vt:lpstr>
      <vt:lpstr>State 패턴</vt:lpstr>
      <vt:lpstr>State 패턴 구현</vt:lpstr>
      <vt:lpstr>특징 및 장단점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Sungho</cp:lastModifiedBy>
  <cp:revision>365</cp:revision>
  <dcterms:created xsi:type="dcterms:W3CDTF">2013-11-30T07:53:32Z</dcterms:created>
  <dcterms:modified xsi:type="dcterms:W3CDTF">2014-09-14T17:30:42Z</dcterms:modified>
</cp:coreProperties>
</file>