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2" r:id="rId2"/>
    <p:sldId id="323" r:id="rId3"/>
    <p:sldId id="324" r:id="rId4"/>
    <p:sldId id="325" r:id="rId5"/>
    <p:sldId id="333" r:id="rId6"/>
    <p:sldId id="334" r:id="rId7"/>
    <p:sldId id="327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B400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419" autoAdjust="0"/>
    <p:restoredTop sz="77679" autoAdjust="0"/>
  </p:normalViewPr>
  <p:slideViewPr>
    <p:cSldViewPr>
      <p:cViewPr varScale="1">
        <p:scale>
          <a:sx n="63" d="100"/>
          <a:sy n="63" d="100"/>
        </p:scale>
        <p:origin x="72" y="4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109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EE508-E6D0-4648-B6D2-38C44CE8FAAB}" type="datetimeFigureOut">
              <a:rPr lang="ko-KR" altLang="en-US" smtClean="0"/>
              <a:t>2014-09-01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4F163-CEA8-49D6-BAEB-CFF7E3C98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1637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CF068-DEA1-4643-B807-89A7146A4070}" type="datetimeFigureOut">
              <a:rPr lang="ko-KR" altLang="en-US" smtClean="0"/>
              <a:t>2014-09-01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BCD24-FD72-452C-8969-09628A5F2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12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871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6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60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ctrTitle" hasCustomPrompt="1"/>
          </p:nvPr>
        </p:nvSpPr>
        <p:spPr>
          <a:xfrm>
            <a:off x="252000" y="308691"/>
            <a:ext cx="86400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ko-KR" altLang="en-US" sz="4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문서의 제목</a:t>
            </a:r>
            <a:r>
              <a:rPr lang="en-US" altLang="ko-KR" sz="4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45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나눔바른고딕</a:t>
            </a:r>
            <a:r>
              <a:rPr lang="ko-KR" altLang="en-US" sz="4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4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R,</a:t>
            </a:r>
            <a:r>
              <a:rPr lang="en-US" altLang="ko-KR" sz="4500" baseline="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45pt</a:t>
            </a:r>
            <a:endParaRPr lang="ko-KR" altLang="en-US" dirty="0"/>
          </a:p>
        </p:txBody>
      </p:sp>
      <p:sp>
        <p:nvSpPr>
          <p:cNvPr id="4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52000" y="2291708"/>
            <a:ext cx="8640000" cy="1108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000" baseline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 algn="ctr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작성자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나눔바른고딕</a:t>
            </a: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R, 10pt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소속팀 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상위부서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나눔바른고딕</a:t>
            </a: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R, 10pt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대외비</a:t>
            </a:r>
            <a:endParaRPr lang="ko-KR" alt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3934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74638"/>
            <a:ext cx="8640000" cy="338400"/>
          </a:xfrm>
          <a:prstGeom prst="rect">
            <a:avLst/>
          </a:prstGeom>
        </p:spPr>
        <p:txBody>
          <a:bodyPr>
            <a:normAutofit/>
          </a:bodyPr>
          <a:lstStyle>
            <a:lvl1pPr marL="0" algn="l" defTabSz="914400" rtl="0" eaLnBrk="1" latinLnBrk="1" hangingPunct="1">
              <a:spcBef>
                <a:spcPct val="0"/>
              </a:spcBef>
              <a:buNone/>
              <a:defRPr lang="ko-KR" altLang="en-US" sz="1600" b="1" kern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2000" y="980728"/>
            <a:ext cx="8640000" cy="4525963"/>
          </a:xfrm>
          <a:prstGeom prst="rect">
            <a:avLst/>
          </a:prstGeom>
        </p:spPr>
        <p:txBody>
          <a:bodyPr/>
          <a:lstStyle>
            <a:lvl1pPr marL="0" indent="-1800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400" b="1" baseline="0">
                <a:ln>
                  <a:noFill/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180000" indent="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sz="1200" b="0" kern="1200" baseline="0">
                <a:ln>
                  <a:noFill/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 marL="360000" indent="0">
              <a:lnSpc>
                <a:spcPct val="150000"/>
              </a:lnSpc>
              <a:spcBef>
                <a:spcPts val="30"/>
              </a:spcBef>
              <a:buFontTx/>
              <a:buNone/>
              <a:defRPr sz="1000">
                <a:solidFill>
                  <a:schemeClr val="bg1"/>
                </a:solidFill>
              </a:defRPr>
            </a:lvl3pPr>
            <a:lvl4pPr marL="540000" indent="0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4pPr>
            <a:lvl5pPr marL="648000" indent="0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5pPr>
            <a:lvl6pPr marL="828000" indent="0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2199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375786"/>
            <a:ext cx="8640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en-US" altLang="ko-KR" sz="3600" b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1. 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챕터</a:t>
            </a:r>
            <a:r>
              <a:rPr lang="ko-KR" altLang="en-US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제목</a:t>
            </a:r>
            <a:r>
              <a:rPr lang="en-US" altLang="ko-KR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: 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나눔바른고딕</a:t>
            </a:r>
            <a:r>
              <a:rPr lang="ko-KR" altLang="en-US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R, 36pt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3610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일반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98748"/>
            <a:ext cx="8640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16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 smtClean="0">
                <a:solidFill>
                  <a:schemeClr val="bg1"/>
                </a:solidFill>
              </a:rPr>
              <a:t>1.1  </a:t>
            </a:r>
            <a:r>
              <a:rPr lang="ko-KR" altLang="ko-KR" sz="1600" b="1" dirty="0" smtClean="0">
                <a:solidFill>
                  <a:schemeClr val="bg1"/>
                </a:solidFill>
              </a:rPr>
              <a:t>페이지 제목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: </a:t>
            </a:r>
            <a:r>
              <a:rPr lang="ko-KR" altLang="ko-KR" sz="1600" b="1" dirty="0" err="1" smtClean="0">
                <a:solidFill>
                  <a:schemeClr val="bg1"/>
                </a:solidFill>
              </a:rPr>
              <a:t>나눔바른고딕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B, 16pt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32385" y="223729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2385" y="97914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7965446" y="203669"/>
            <a:ext cx="928694" cy="250583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50" spc="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</a:t>
            </a:r>
            <a:endParaRPr lang="en-US" altLang="ko-KR" sz="750" spc="0" dirty="0" smtClean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240954" y="6428953"/>
            <a:ext cx="2781319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00" b="0" i="0" u="none" strike="noStrike" kern="1200" cap="none" spc="50" normalizeH="0" baseline="0" noProof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12000" y="1233852"/>
            <a:ext cx="7920000" cy="4525963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spc="0" baseline="0" smtClean="0">
                <a:solidFill>
                  <a:schemeClr val="bg1"/>
                </a:solidFill>
                <a:latin typeface="+mn-lt"/>
                <a:ea typeface="+mn-ea"/>
              </a:defRPr>
            </a:lvl1pPr>
            <a:lvl2pPr marL="180000" indent="-180000" algn="l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2pPr>
            <a:lvl3pPr marL="360000" indent="-180000" algn="l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>
                <a:solidFill>
                  <a:schemeClr val="bg1"/>
                </a:solidFill>
              </a:defRPr>
            </a:lvl3pPr>
            <a:lvl4pPr marL="648000" indent="-180000" algn="l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4pPr>
            <a:lvl5pPr marL="648000" indent="1080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</a:defRPr>
            </a:lvl5pPr>
            <a:lvl6pPr marL="900000" indent="0" algn="l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9479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대외비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98748"/>
            <a:ext cx="8640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16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 smtClean="0">
                <a:solidFill>
                  <a:schemeClr val="bg1"/>
                </a:solidFill>
              </a:rPr>
              <a:t>1.1  </a:t>
            </a:r>
            <a:r>
              <a:rPr lang="ko-KR" altLang="ko-KR" sz="1600" b="1" dirty="0" smtClean="0">
                <a:solidFill>
                  <a:schemeClr val="bg1"/>
                </a:solidFill>
              </a:rPr>
              <a:t>페이지 제목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: </a:t>
            </a:r>
            <a:r>
              <a:rPr lang="ko-KR" altLang="ko-KR" sz="1600" b="1" dirty="0" err="1" smtClean="0">
                <a:solidFill>
                  <a:schemeClr val="bg1"/>
                </a:solidFill>
              </a:rPr>
              <a:t>나눔바른고딕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B, 16pt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32385" y="223729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2385" y="97914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7965446" y="203669"/>
            <a:ext cx="928694" cy="250583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50" spc="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대외비</a:t>
            </a:r>
            <a:endParaRPr lang="en-US" altLang="ko-KR" sz="750" spc="0" dirty="0" smtClean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240954" y="6428953"/>
            <a:ext cx="2781319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00" b="0" i="0" u="none" strike="noStrike" kern="1200" cap="none" spc="50" normalizeH="0" baseline="0" noProof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12000" y="1233852"/>
            <a:ext cx="7920000" cy="4525963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spc="0" baseline="0" smtClean="0">
                <a:solidFill>
                  <a:schemeClr val="bg1"/>
                </a:solidFill>
                <a:latin typeface="+mn-lt"/>
                <a:ea typeface="+mn-ea"/>
              </a:defRPr>
            </a:lvl1pPr>
            <a:lvl2pPr marL="180000" indent="-180000" algn="l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2pPr>
            <a:lvl3pPr marL="360000" indent="-180000" algn="l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>
                <a:solidFill>
                  <a:schemeClr val="bg1"/>
                </a:solidFill>
              </a:defRPr>
            </a:lvl3pPr>
            <a:lvl4pPr marL="648000" indent="-180000" algn="l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4pPr>
            <a:lvl5pPr marL="648000" indent="1080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</a:defRPr>
            </a:lvl5pPr>
            <a:lvl6pPr marL="900000" indent="0" algn="l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5908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기밀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98748"/>
            <a:ext cx="8640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16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 smtClean="0">
                <a:solidFill>
                  <a:schemeClr val="bg1"/>
                </a:solidFill>
              </a:rPr>
              <a:t>1.1  </a:t>
            </a:r>
            <a:r>
              <a:rPr lang="ko-KR" altLang="ko-KR" sz="1600" b="1" dirty="0" smtClean="0">
                <a:solidFill>
                  <a:schemeClr val="bg1"/>
                </a:solidFill>
              </a:rPr>
              <a:t>페이지 제목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: </a:t>
            </a:r>
            <a:r>
              <a:rPr lang="ko-KR" altLang="ko-KR" sz="1600" b="1" dirty="0" err="1" smtClean="0">
                <a:solidFill>
                  <a:schemeClr val="bg1"/>
                </a:solidFill>
              </a:rPr>
              <a:t>나눔바른고딕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B, 16pt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32385" y="223729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2385" y="97914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7965446" y="203669"/>
            <a:ext cx="928694" cy="250583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50" spc="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기밀</a:t>
            </a:r>
            <a:endParaRPr lang="en-US" altLang="ko-KR" sz="750" spc="0" dirty="0" smtClean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240954" y="6428953"/>
            <a:ext cx="2781319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00" b="0" i="0" u="none" strike="noStrike" kern="1200" cap="none" spc="50" normalizeH="0" baseline="0" noProof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12000" y="1233852"/>
            <a:ext cx="7920000" cy="4525963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spc="0" baseline="0" smtClean="0">
                <a:solidFill>
                  <a:schemeClr val="bg1"/>
                </a:solidFill>
                <a:latin typeface="+mn-lt"/>
                <a:ea typeface="+mn-ea"/>
              </a:defRPr>
            </a:lvl1pPr>
            <a:lvl2pPr marL="180000" indent="-180000" algn="l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2pPr>
            <a:lvl3pPr marL="360000" indent="-180000" algn="l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>
                <a:solidFill>
                  <a:schemeClr val="bg1"/>
                </a:solidFill>
              </a:defRPr>
            </a:lvl3pPr>
            <a:lvl4pPr marL="648000" indent="-180000" algn="l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4pPr>
            <a:lvl5pPr marL="648000" indent="1080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</a:defRPr>
            </a:lvl5pPr>
            <a:lvl6pPr marL="900000" indent="0" algn="l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9479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마지막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375786"/>
            <a:ext cx="8640000" cy="648000"/>
          </a:xfrm>
          <a:prstGeom prst="rect">
            <a:avLst/>
          </a:prstGeom>
        </p:spPr>
        <p:txBody>
          <a:bodyPr/>
          <a:lstStyle>
            <a:lvl1pPr algn="l">
              <a:defRPr lang="en-US" altLang="ko-KR" sz="3600" b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sz="4500" dirty="0" smtClean="0">
                <a:solidFill>
                  <a:srgbClr val="FFFFFF"/>
                </a:solidFill>
                <a:latin typeface="나눔바른고딕"/>
                <a:ea typeface="나눔바른고딕"/>
              </a:rPr>
              <a:t>End of Document</a:t>
            </a:r>
            <a:endParaRPr lang="ko-KR" altLang="ko-KR" sz="4500" dirty="0">
              <a:solidFill>
                <a:srgbClr val="FFFFFF"/>
              </a:solidFill>
              <a:latin typeface="나눔바른고딕"/>
              <a:ea typeface="나눔바른고딕"/>
            </a:endParaRPr>
          </a:p>
        </p:txBody>
      </p:sp>
    </p:spTree>
    <p:extLst>
      <p:ext uri="{BB962C8B-B14F-4D97-AF65-F5344CB8AC3E}">
        <p14:creationId xmlns:p14="http://schemas.microsoft.com/office/powerpoint/2010/main" val="3229966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783" y="6452710"/>
            <a:ext cx="849602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3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2" r:id="rId2"/>
    <p:sldLayoutId id="2147483652" r:id="rId3"/>
    <p:sldLayoutId id="2147483670" r:id="rId4"/>
    <p:sldLayoutId id="2147483664" r:id="rId5"/>
    <p:sldLayoutId id="2147483671" r:id="rId6"/>
    <p:sldLayoutId id="2147483661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ea typeface="나눔바른고딕" panose="020B0603020101020101" pitchFamily="50" charset="-127"/>
              </a:rPr>
              <a:t>Façade </a:t>
            </a:r>
            <a:r>
              <a:rPr lang="ko-KR" altLang="en-US" dirty="0" smtClean="0">
                <a:ea typeface="나눔바른고딕" panose="020B0603020101020101" pitchFamily="50" charset="-127"/>
              </a:rPr>
              <a:t>패턴</a:t>
            </a:r>
            <a:r>
              <a:rPr lang="en-US" altLang="ko-KR" dirty="0">
                <a:ea typeface="나눔바른고딕" panose="020B0603020101020101" pitchFamily="50" charset="-127"/>
              </a:rPr>
              <a:t/>
            </a:r>
            <a:br>
              <a:rPr lang="en-US" altLang="ko-KR" dirty="0">
                <a:ea typeface="나눔바른고딕" panose="020B0603020101020101" pitchFamily="50" charset="-127"/>
              </a:rPr>
            </a:br>
            <a:r>
              <a:rPr lang="en-US" altLang="ko-KR" dirty="0">
                <a:ea typeface="나눔바른고딕" panose="020B0603020101020101" pitchFamily="50" charset="-127"/>
              </a:rPr>
              <a:t>Chapter </a:t>
            </a:r>
            <a:r>
              <a:rPr lang="en-US" altLang="ko-KR" dirty="0" smtClean="0">
                <a:ea typeface="나눔바른고딕" panose="020B0603020101020101" pitchFamily="50" charset="-127"/>
              </a:rPr>
              <a:t>15</a:t>
            </a:r>
            <a:endParaRPr lang="ko-KR" altLang="en-US" dirty="0">
              <a:ea typeface="나눔바른고딕" panose="020B060302010102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ko-KR" altLang="en-US" dirty="0"/>
              <a:t>작성자</a:t>
            </a:r>
            <a:r>
              <a:rPr lang="en-US" altLang="ko-KR" dirty="0"/>
              <a:t>: </a:t>
            </a:r>
            <a:r>
              <a:rPr lang="ko-KR" altLang="en-US" dirty="0" smtClean="0"/>
              <a:t>문성호</a:t>
            </a:r>
            <a:endParaRPr lang="en-US" altLang="ko-KR" dirty="0" smtClean="0"/>
          </a:p>
          <a:p>
            <a:pPr lvl="0">
              <a:lnSpc>
                <a:spcPct val="150000"/>
              </a:lnSpc>
            </a:pPr>
            <a:r>
              <a:rPr lang="ko-KR" altLang="en-US" dirty="0" smtClean="0"/>
              <a:t>소속팀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상위부서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웹플랫폼개발랩</a:t>
            </a:r>
            <a:endParaRPr lang="en-US" altLang="ko-KR" dirty="0"/>
          </a:p>
          <a:p>
            <a:pPr lvl="0">
              <a:lnSpc>
                <a:spcPct val="150000"/>
              </a:lnSpc>
            </a:pPr>
            <a:r>
              <a:rPr lang="ko-KR" altLang="en-US" dirty="0" smtClean="0"/>
              <a:t>대외비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341771" y="2214554"/>
            <a:ext cx="342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2544" y="6482288"/>
            <a:ext cx="9044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ⓒ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NAVER Corp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635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나눔바른고딕" panose="020B0603020101020101" pitchFamily="50" charset="-127"/>
              </a:rPr>
              <a:t>Façade </a:t>
            </a:r>
            <a:r>
              <a:rPr lang="ko-KR" altLang="en-US" dirty="0" smtClean="0">
                <a:ea typeface="나눔바른고딕" panose="020B0603020101020101" pitchFamily="50" charset="-127"/>
              </a:rPr>
              <a:t>패턴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12000" y="1233852"/>
            <a:ext cx="7920000" cy="4525963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kern="1200" spc="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48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48000" indent="108000" algn="l" defTabSz="914400" rtl="0" eaLnBrk="1" latinLnBrk="1" hangingPunct="1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900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err="1"/>
              <a:t>퍼사드는</a:t>
            </a:r>
            <a:r>
              <a:rPr lang="ko-KR" altLang="en-US" sz="1600" dirty="0"/>
              <a:t> 클래스 라이브러리 같은 어떤 소프트웨어의 다른 커다란 코드 부분에 대한 </a:t>
            </a:r>
            <a:r>
              <a:rPr lang="ko-KR" altLang="en-US" sz="1600" dirty="0" err="1" smtClean="0"/>
              <a:t>간략화</a:t>
            </a:r>
            <a:r>
              <a:rPr lang="ko-KR" altLang="en-US" sz="1600" dirty="0" smtClean="0"/>
              <a:t> 된 </a:t>
            </a:r>
            <a:r>
              <a:rPr lang="ko-KR" altLang="en-US" sz="1600" dirty="0"/>
              <a:t>인터페이스를 제공하는 객체이다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037" y="2363688"/>
            <a:ext cx="5495925" cy="3657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10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945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6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나눔바른고딕" panose="020B0603020101020101" pitchFamily="50" charset="-127"/>
              </a:rPr>
              <a:t>Façade </a:t>
            </a:r>
            <a:r>
              <a:rPr lang="ko-KR" altLang="en-US" dirty="0" smtClean="0">
                <a:ea typeface="나눔바른고딕" panose="020B0603020101020101" pitchFamily="50" charset="-127"/>
              </a:rPr>
              <a:t>패턴 </a:t>
            </a:r>
            <a:r>
              <a:rPr lang="ko-KR" altLang="en-US" dirty="0" smtClean="0">
                <a:ea typeface="나눔바른고딕" panose="020B0603020101020101" pitchFamily="50" charset="-127"/>
              </a:rPr>
              <a:t>예제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25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나눔바른고딕" panose="020B0603020101020101" pitchFamily="50" charset="-127"/>
              </a:rPr>
              <a:t>Façade </a:t>
            </a:r>
            <a:r>
              <a:rPr lang="ko-KR" altLang="en-US" dirty="0" smtClean="0"/>
              <a:t>패턴 장</a:t>
            </a:r>
            <a:r>
              <a:rPr lang="ko-KR" altLang="en-US" dirty="0"/>
              <a:t>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퍼사드는</a:t>
            </a:r>
            <a:r>
              <a:rPr lang="ko-KR" altLang="en-US" sz="1600" dirty="0"/>
              <a:t> 소프트웨어 라이브러리를 쉽게 사용할 수 있게 해준다</a:t>
            </a:r>
            <a:r>
              <a:rPr lang="en-US" altLang="ko-KR" sz="1600" dirty="0"/>
              <a:t>. 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또한 </a:t>
            </a:r>
            <a:r>
              <a:rPr lang="ko-KR" altLang="en-US" sz="1600" dirty="0" err="1"/>
              <a:t>퍼사드는</a:t>
            </a:r>
            <a:r>
              <a:rPr lang="ko-KR" altLang="en-US" sz="1600" dirty="0"/>
              <a:t> 소프트웨어 라이브러리를 쉽게 이해할 수 있게 해 준다</a:t>
            </a:r>
            <a:r>
              <a:rPr lang="en-US" altLang="ko-KR" sz="1600" dirty="0"/>
              <a:t>. 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퍼사드는</a:t>
            </a:r>
            <a:r>
              <a:rPr lang="ko-KR" altLang="en-US" sz="1600" dirty="0"/>
              <a:t> 공통적인 작업에 대해 간편한 </a:t>
            </a:r>
            <a:r>
              <a:rPr lang="ko-KR" altLang="en-US" sz="1600" dirty="0" err="1"/>
              <a:t>메소드들을</a:t>
            </a:r>
            <a:r>
              <a:rPr lang="ko-KR" altLang="en-US" sz="1600" dirty="0"/>
              <a:t> 제공해준다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퍼사드는</a:t>
            </a:r>
            <a:r>
              <a:rPr lang="ko-KR" altLang="en-US" sz="1600" dirty="0"/>
              <a:t> 라이브러리를 사용하는 코드들을 좀 더 읽기 쉽게 해준다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퍼사드는</a:t>
            </a:r>
            <a:r>
              <a:rPr lang="ko-KR" altLang="en-US" sz="1600" dirty="0"/>
              <a:t> 라이브러리 바깥쪽의 코드가 라이브러리의 안쪽 코드에 의존하는 일을 감소시켜준다</a:t>
            </a:r>
            <a:r>
              <a:rPr lang="en-US" altLang="ko-KR" sz="1600" dirty="0"/>
              <a:t>. 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/>
              <a:t>대부분의 바깥쪽의 코드가 </a:t>
            </a:r>
            <a:r>
              <a:rPr lang="ko-KR" altLang="en-US" sz="1600" dirty="0" err="1"/>
              <a:t>퍼사드를</a:t>
            </a:r>
            <a:r>
              <a:rPr lang="ko-KR" altLang="en-US" sz="1600" dirty="0"/>
              <a:t> 이용하기 때문에 시스템을 개발하는 데 있어 유연성이 향상된다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퍼사드는</a:t>
            </a:r>
            <a:r>
              <a:rPr lang="ko-KR" altLang="en-US" sz="1600" dirty="0"/>
              <a:t> 좋게 작성되지 않은 </a:t>
            </a:r>
            <a:r>
              <a:rPr lang="en-US" altLang="ko-KR" sz="1600" dirty="0"/>
              <a:t>API</a:t>
            </a:r>
            <a:r>
              <a:rPr lang="ko-KR" altLang="en-US" sz="1600" dirty="0"/>
              <a:t>의 집합을 하나의 좋게 작성된 </a:t>
            </a:r>
            <a:r>
              <a:rPr lang="en-US" altLang="ko-KR" sz="1600" dirty="0"/>
              <a:t>API</a:t>
            </a:r>
            <a:r>
              <a:rPr lang="ko-KR" altLang="en-US" sz="1600" dirty="0"/>
              <a:t>로 감싸준다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013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나눔바른고딕" panose="020B0603020101020101" pitchFamily="50" charset="-127"/>
              </a:rPr>
              <a:t>Façade </a:t>
            </a:r>
            <a:r>
              <a:rPr lang="ko-KR" altLang="en-US" dirty="0" smtClean="0"/>
              <a:t>패턴 </a:t>
            </a:r>
            <a:r>
              <a:rPr lang="ko-KR" altLang="en-US" dirty="0" smtClean="0"/>
              <a:t>단</a:t>
            </a:r>
            <a:r>
              <a:rPr lang="ko-KR" altLang="en-US" dirty="0"/>
              <a:t>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다른 구성요소에 대한 </a:t>
            </a:r>
            <a:r>
              <a:rPr lang="ko-KR" altLang="en-US" sz="1600" dirty="0" err="1"/>
              <a:t>메소드</a:t>
            </a:r>
            <a:r>
              <a:rPr lang="ko-KR" altLang="en-US" sz="1600" dirty="0"/>
              <a:t> 호출을 처리하기 위해 </a:t>
            </a:r>
            <a:r>
              <a:rPr lang="en-US" altLang="ko-KR" sz="1600" dirty="0"/>
              <a:t>"</a:t>
            </a:r>
            <a:r>
              <a:rPr lang="ko-KR" altLang="en-US" sz="1600" dirty="0" err="1"/>
              <a:t>래퍼</a:t>
            </a:r>
            <a:r>
              <a:rPr lang="en-US" altLang="ko-KR" sz="1600" dirty="0"/>
              <a:t>"</a:t>
            </a:r>
            <a:r>
              <a:rPr lang="ko-KR" altLang="en-US" sz="1600" dirty="0"/>
              <a:t>클래스를 더 만들게 </a:t>
            </a:r>
            <a:r>
              <a:rPr lang="ko-KR" altLang="en-US" sz="1600" dirty="0" smtClean="0"/>
              <a:t>되어서 시스템이 </a:t>
            </a:r>
            <a:r>
              <a:rPr lang="ko-KR" altLang="en-US" sz="1600" dirty="0"/>
              <a:t>더 복잡해지고</a:t>
            </a:r>
            <a:r>
              <a:rPr lang="en-US" altLang="ko-KR" sz="1600" dirty="0"/>
              <a:t>, </a:t>
            </a:r>
            <a:r>
              <a:rPr lang="ko-KR" altLang="en-US" sz="1600" dirty="0"/>
              <a:t>개발시간이 늘어나고</a:t>
            </a:r>
            <a:r>
              <a:rPr lang="en-US" altLang="ko-KR" sz="1600" dirty="0"/>
              <a:t>, </a:t>
            </a:r>
            <a:r>
              <a:rPr lang="ko-KR" altLang="en-US" sz="1600" dirty="0"/>
              <a:t>성능이 떨어질 수 있다</a:t>
            </a:r>
            <a:r>
              <a:rPr lang="en-US" altLang="ko-KR" sz="1600" dirty="0"/>
              <a:t>. (</a:t>
            </a:r>
            <a:r>
              <a:rPr lang="ko-KR" altLang="en-US" sz="1600" dirty="0"/>
              <a:t>자바의 경우</a:t>
            </a:r>
            <a:r>
              <a:rPr lang="en-US" altLang="ko-KR" sz="1600" dirty="0" smtClean="0"/>
              <a:t>)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49506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나눔바른고딕" panose="020B0603020101020101" pitchFamily="50" charset="-127"/>
              </a:rPr>
              <a:t>Façade </a:t>
            </a:r>
            <a:r>
              <a:rPr lang="ko-KR" altLang="en-US" dirty="0" smtClean="0"/>
              <a:t>패턴 사용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복잡한 시스템에 접근하는 데에 단순한 인터페이스가 필요할 때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SLF4J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다양한 </a:t>
            </a:r>
            <a:r>
              <a:rPr lang="ko-KR" altLang="en-US" sz="1600" dirty="0" err="1" smtClean="0"/>
              <a:t>로깅</a:t>
            </a:r>
            <a:r>
              <a:rPr lang="ko-KR" altLang="en-US" sz="1600" dirty="0" smtClean="0"/>
              <a:t> 프레임워크에 대한 심플한 인터페이스를 제공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57767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altLang="ko-KR" sz="2000" dirty="0" smtClean="0"/>
          </a:p>
          <a:p>
            <a:pPr algn="ctr"/>
            <a:endParaRPr lang="en-US" altLang="ko-KR" sz="2000" dirty="0"/>
          </a:p>
          <a:p>
            <a:pPr algn="ctr"/>
            <a:endParaRPr lang="en-US" altLang="ko-KR" sz="2000" dirty="0" smtClean="0"/>
          </a:p>
          <a:p>
            <a:pPr algn="ctr"/>
            <a:endParaRPr lang="en-US" altLang="ko-KR" sz="2000" dirty="0"/>
          </a:p>
          <a:p>
            <a:pPr algn="ctr"/>
            <a:r>
              <a:rPr lang="ko-KR" altLang="en-US" sz="2000" dirty="0" smtClean="0"/>
              <a:t>끝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1110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3031</TotalTime>
  <Words>107</Words>
  <Application>Microsoft Office PowerPoint</Application>
  <PresentationFormat>화면 슬라이드 쇼(4:3)</PresentationFormat>
  <Paragraphs>30</Paragraphs>
  <Slides>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나눔바른고딕</vt:lpstr>
      <vt:lpstr>맑은 고딕</vt:lpstr>
      <vt:lpstr>Arial</vt:lpstr>
      <vt:lpstr>Office 테마</vt:lpstr>
      <vt:lpstr>Façade 패턴 Chapter 15</vt:lpstr>
      <vt:lpstr>Façade 패턴</vt:lpstr>
      <vt:lpstr>Façade 패턴 예제</vt:lpstr>
      <vt:lpstr>Façade 패턴 장점</vt:lpstr>
      <vt:lpstr>Façade 패턴 단점</vt:lpstr>
      <vt:lpstr>Façade 패턴 사용 예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NAVER Corp.</dc:creator>
  <cp:lastModifiedBy>Sungho</cp:lastModifiedBy>
  <cp:revision>328</cp:revision>
  <dcterms:created xsi:type="dcterms:W3CDTF">2013-11-30T07:53:32Z</dcterms:created>
  <dcterms:modified xsi:type="dcterms:W3CDTF">2014-08-31T18:10:17Z</dcterms:modified>
</cp:coreProperties>
</file>