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8"/>
  </p:notesMasterIdLst>
  <p:handoutMasterIdLst>
    <p:handoutMasterId r:id="rId9"/>
  </p:handoutMasterIdLst>
  <p:sldIdLst>
    <p:sldId id="258" r:id="rId5"/>
    <p:sldId id="537" r:id="rId6"/>
    <p:sldId id="31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CC66"/>
    <a:srgbClr val="C0504D"/>
    <a:srgbClr val="8064A2"/>
    <a:srgbClr val="939646"/>
    <a:srgbClr val="000000"/>
    <a:srgbClr val="80C535"/>
    <a:srgbClr val="343434"/>
    <a:srgbClr val="3333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786" autoAdjust="0"/>
    <p:restoredTop sz="86410" autoAdjust="0"/>
  </p:normalViewPr>
  <p:slideViewPr>
    <p:cSldViewPr>
      <p:cViewPr varScale="1">
        <p:scale>
          <a:sx n="92" d="100"/>
          <a:sy n="92" d="100"/>
        </p:scale>
        <p:origin x="-102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2014-03-11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526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2014-03-11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7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67544" y="1052736"/>
            <a:ext cx="820891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9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E467A-9B32-4DD2-8AB7-D952F3A1471E}" type="datetimeFigureOut">
              <a:rPr lang="ko-KR" altLang="en-US" smtClean="0"/>
              <a:pPr/>
              <a:t>2014-03-11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20C482-4925-4B96-8A38-2133924FC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0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7468"/>
            <a:ext cx="1306488" cy="18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0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616" y="692696"/>
            <a:ext cx="80380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$Title</a:t>
            </a:r>
            <a:endParaRPr lang="en-US" altLang="ko-KR" sz="4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 title</a:t>
            </a:r>
            <a:endParaRPr lang="en-US" altLang="ko-KR" sz="2800" b="1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6" y="2291708"/>
            <a:ext cx="318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YYYY-MM</a:t>
            </a:r>
            <a:endParaRPr lang="en-US" altLang="ko-KR" sz="1200" b="1" spc="-2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$Title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86211"/>
            <a:ext cx="2742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05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16376</TotalTime>
  <Words>10</Words>
  <Application>Microsoft Office PowerPoint</Application>
  <PresentationFormat>화면 슬라이드 쇼(4:3)</PresentationFormat>
  <Paragraphs>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표지</vt:lpstr>
      <vt:lpstr>내지</vt:lpstr>
      <vt:lpstr>기밀</vt:lpstr>
      <vt:lpstr>일반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breadkim</cp:lastModifiedBy>
  <cp:revision>4831</cp:revision>
  <cp:lastPrinted>2014-02-28T02:31:19Z</cp:lastPrinted>
  <dcterms:created xsi:type="dcterms:W3CDTF">2007-04-27T09:07:31Z</dcterms:created>
  <dcterms:modified xsi:type="dcterms:W3CDTF">2014-03-11T02:21:38Z</dcterms:modified>
</cp:coreProperties>
</file>