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sldIdLst>
    <p:sldId id="256" r:id="rId2"/>
    <p:sldId id="265" r:id="rId3"/>
    <p:sldId id="259" r:id="rId4"/>
    <p:sldId id="261" r:id="rId5"/>
    <p:sldId id="273" r:id="rId6"/>
    <p:sldId id="276" r:id="rId7"/>
    <p:sldId id="275" r:id="rId8"/>
    <p:sldId id="260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224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879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2856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895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640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09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66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0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0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3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9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6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6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0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649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647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653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648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NHL Team </a:t>
            </a:r>
            <a:r>
              <a:rPr lang="en-US" sz="8000" dirty="0" err="1"/>
              <a:t>Comparisions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Telling the story through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42562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DA3B-A5C5-401A-924E-F44355D9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2 - Team #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9305-F4C7-4C08-96EE-1E57F409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Sean </a:t>
            </a:r>
            <a:r>
              <a:rPr lang="en-US" dirty="0" err="1"/>
              <a:t>Carraher</a:t>
            </a:r>
            <a:endParaRPr lang="en-US" dirty="0"/>
          </a:p>
          <a:p>
            <a:pPr lvl="0"/>
            <a:r>
              <a:rPr lang="en-US" dirty="0"/>
              <a:t>Miguel Gomez</a:t>
            </a:r>
          </a:p>
          <a:p>
            <a:pPr lvl="0"/>
            <a:r>
              <a:rPr lang="en-US" dirty="0"/>
              <a:t>Patricia Johsz</a:t>
            </a:r>
          </a:p>
          <a:p>
            <a:pPr lvl="0"/>
            <a:r>
              <a:rPr lang="en-US" dirty="0"/>
              <a:t>Shyla Samuel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Overview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56A358A-AE9E-4807-B57C-60CA688FEA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884" r="27884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F61D90-040D-4768-A71B-D2AAE3A7D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will allow the operator to compare professional hockey teams, over the last twenty five years, to determine which team was the better competitor.  </a:t>
            </a:r>
          </a:p>
          <a:p>
            <a:r>
              <a:rPr lang="en-US" dirty="0"/>
              <a:t>The user selects filters on the NHL Comparison dashboard and the application will generate visualizations of the data retrieved and proclaim the winner.  </a:t>
            </a:r>
          </a:p>
          <a:p>
            <a:r>
              <a:rPr lang="en-US" dirty="0"/>
              <a:t>Filter Options: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Display season statistics for a single team.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Compare two teams within a single season.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Compare two seasons for a single hockey organization.</a:t>
            </a:r>
          </a:p>
        </p:txBody>
      </p:sp>
    </p:spTree>
    <p:extLst>
      <p:ext uri="{BB962C8B-B14F-4D97-AF65-F5344CB8AC3E}">
        <p14:creationId xmlns:p14="http://schemas.microsoft.com/office/powerpoint/2010/main" val="42131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Specifications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2012C-10FD-452D-B52A-C7B1CA6D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7760" y="1807285"/>
            <a:ext cx="6239435" cy="4249270"/>
          </a:xfrm>
        </p:spPr>
        <p:txBody>
          <a:bodyPr>
            <a:noAutofit/>
          </a:bodyPr>
          <a:lstStyle/>
          <a:p>
            <a:r>
              <a:rPr lang="en-US" sz="1800" dirty="0"/>
              <a:t>Multiple visualizations are generated from the same data source. </a:t>
            </a:r>
          </a:p>
          <a:p>
            <a:r>
              <a:rPr lang="en-US" sz="1800" dirty="0"/>
              <a:t>Drop down filters are dynamically populated from the data store. </a:t>
            </a:r>
          </a:p>
          <a:p>
            <a:r>
              <a:rPr lang="en-US" sz="1800" dirty="0"/>
              <a:t>The navigation bar allows the user to travel between data views. </a:t>
            </a:r>
          </a:p>
          <a:p>
            <a:r>
              <a:rPr lang="en-US" sz="1800" dirty="0"/>
              <a:t>Overrides in bootstrap themes and .CSS were utilized to insert pictures in the header and dynamically display team logos. </a:t>
            </a:r>
          </a:p>
          <a:p>
            <a:r>
              <a:rPr lang="en-US" sz="1800" dirty="0"/>
              <a:t>The flask application is responsive. </a:t>
            </a:r>
          </a:p>
          <a:p>
            <a:r>
              <a:rPr lang="en-US" sz="1800" dirty="0"/>
              <a:t>Flask </a:t>
            </a:r>
            <a:r>
              <a:rPr lang="en-US" sz="1800" dirty="0" err="1"/>
              <a:t>SQLAlchemy</a:t>
            </a:r>
            <a:r>
              <a:rPr lang="en-US" sz="1800" dirty="0"/>
              <a:t> was used to retrieve data from the repository.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D3136EDA-6EB0-47A8-BA9E-1D78C8DE95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8981" y="2374477"/>
            <a:ext cx="3623791" cy="2870014"/>
          </a:xfrm>
        </p:spPr>
      </p:pic>
    </p:spTree>
    <p:extLst>
      <p:ext uri="{BB962C8B-B14F-4D97-AF65-F5344CB8AC3E}">
        <p14:creationId xmlns:p14="http://schemas.microsoft.com/office/powerpoint/2010/main" val="5253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3908-ABD0-4095-97D4-E2D0AE7F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A58BAB-9A51-471C-BDC7-FDCDC06C7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4340" y="1960896"/>
            <a:ext cx="4417599" cy="32171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43A97-C28C-49C5-ADA9-AB1C79628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4809958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Twenty-five (25) years of statistical information was manually extracted from the NHL statistical database and captured as a .csv file.</a:t>
            </a:r>
          </a:p>
          <a:p>
            <a:r>
              <a:rPr lang="en-US" sz="2200" dirty="0"/>
              <a:t>The data was loaded into a </a:t>
            </a:r>
            <a:r>
              <a:rPr lang="en-US" sz="2200" dirty="0" err="1"/>
              <a:t>mySQL</a:t>
            </a:r>
            <a:r>
              <a:rPr lang="en-US" sz="2200" dirty="0"/>
              <a:t> database. </a:t>
            </a:r>
          </a:p>
          <a:p>
            <a:r>
              <a:rPr lang="en-US" sz="2200" dirty="0"/>
              <a:t>Views were built from the database to package the information for delivery to the charts.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735D-532A-4AA6-8216-FF84ABCA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3F0A-15A2-4634-A8FE-470307E2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4376" y="1867989"/>
            <a:ext cx="7138930" cy="39232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chart.js java script library was selected to build out the visualizations in the application. This library allows the user tell powerful stories with data.  </a:t>
            </a:r>
          </a:p>
          <a:p>
            <a:r>
              <a:rPr lang="en-US" dirty="0"/>
              <a:t>The library is open source and supports 8 different chart types (including bars, lines, &amp; pies), and they’re all responsive. </a:t>
            </a:r>
          </a:p>
          <a:p>
            <a:r>
              <a:rPr lang="en-US" dirty="0"/>
              <a:t>Chart.js requires changes in the following application files to render charts: 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2400" dirty="0"/>
              <a:t>index.html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2400" dirty="0"/>
              <a:t>styles.css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2400" dirty="0"/>
              <a:t>script.js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CE3C33-2B85-4CDA-8068-2C929EF45F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1702" y="1976732"/>
            <a:ext cx="2762386" cy="3283131"/>
          </a:xfrm>
        </p:spPr>
      </p:pic>
    </p:spTree>
    <p:extLst>
      <p:ext uri="{BB962C8B-B14F-4D97-AF65-F5344CB8AC3E}">
        <p14:creationId xmlns:p14="http://schemas.microsoft.com/office/powerpoint/2010/main" val="364798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CD4D-6B5B-46E3-B27F-916E86E9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deployment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E1DC-3038-47AC-A556-6F36DAFE4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3" y="2097088"/>
            <a:ext cx="5743891" cy="3541714"/>
          </a:xfrm>
        </p:spPr>
        <p:txBody>
          <a:bodyPr>
            <a:normAutofit/>
          </a:bodyPr>
          <a:lstStyle/>
          <a:p>
            <a:r>
              <a:rPr lang="en-US" b="1" dirty="0"/>
              <a:t>The Heroku</a:t>
            </a:r>
            <a:r>
              <a:rPr lang="en-US" dirty="0"/>
              <a:t> platform (PaaS) was used to deploy and operate the NHL comparison application.</a:t>
            </a:r>
          </a:p>
          <a:p>
            <a:r>
              <a:rPr lang="en-US" dirty="0"/>
              <a:t>Postgres was enabled to allow for generous resource allocations.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BA1C49-CAAB-4AD2-AE1C-1D336CB7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34690" y="1618346"/>
            <a:ext cx="4001299" cy="35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6119" y="3802168"/>
            <a:ext cx="3195240" cy="576262"/>
          </a:xfrm>
        </p:spPr>
        <p:txBody>
          <a:bodyPr/>
          <a:lstStyle/>
          <a:p>
            <a:r>
              <a:rPr lang="en-US" dirty="0"/>
              <a:t>hockey-reference.com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33759" y="3802168"/>
            <a:ext cx="3200400" cy="576262"/>
          </a:xfrm>
        </p:spPr>
        <p:txBody>
          <a:bodyPr/>
          <a:lstStyle/>
          <a:p>
            <a:r>
              <a:rPr lang="en-US" dirty="0"/>
              <a:t>NHL.com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7D08FE84-F16B-4AAF-9128-481DAC8FB584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11886" b="11886"/>
          <a:stretch>
            <a:fillRect/>
          </a:stretch>
        </p:blipFill>
        <p:spPr>
          <a:xfrm>
            <a:off x="5834063" y="2065338"/>
            <a:ext cx="3198812" cy="1524000"/>
          </a:xfr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9D10D86A-908F-4203-8DA7-B727D49F111F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t="18925" b="18925"/>
          <a:stretch>
            <a:fillRect/>
          </a:stretch>
        </p:blipFill>
        <p:spPr>
          <a:xfrm>
            <a:off x="2486119" y="2065338"/>
            <a:ext cx="3195638" cy="1524000"/>
          </a:xfrm>
        </p:spPr>
      </p:pic>
    </p:spTree>
    <p:extLst>
      <p:ext uri="{BB962C8B-B14F-4D97-AF65-F5344CB8AC3E}">
        <p14:creationId xmlns:p14="http://schemas.microsoft.com/office/powerpoint/2010/main" val="89416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0CD8-2181-4CA0-87F4-1280210F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170" y="1284187"/>
            <a:ext cx="6745044" cy="251183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Sprint Demo</a:t>
            </a:r>
          </a:p>
        </p:txBody>
      </p:sp>
    </p:spTree>
    <p:extLst>
      <p:ext uri="{BB962C8B-B14F-4D97-AF65-F5344CB8AC3E}">
        <p14:creationId xmlns:p14="http://schemas.microsoft.com/office/powerpoint/2010/main" val="235744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1095</TotalTime>
  <Words>323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Circuit</vt:lpstr>
      <vt:lpstr>NHL Team Comparisions</vt:lpstr>
      <vt:lpstr>Project 2 - Team # 3</vt:lpstr>
      <vt:lpstr>Project Overview</vt:lpstr>
      <vt:lpstr>Application Specifications</vt:lpstr>
      <vt:lpstr>Data storage</vt:lpstr>
      <vt:lpstr>Java Script Library</vt:lpstr>
      <vt:lpstr>Application deployment</vt:lpstr>
      <vt:lpstr>Data Sources</vt:lpstr>
      <vt:lpstr>Sprint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 vs star trek</dc:title>
  <dc:creator>Johsz, Patricia</dc:creator>
  <cp:lastModifiedBy>Johsz, Patricia</cp:lastModifiedBy>
  <cp:revision>53</cp:revision>
  <dcterms:created xsi:type="dcterms:W3CDTF">2018-09-15T17:51:24Z</dcterms:created>
  <dcterms:modified xsi:type="dcterms:W3CDTF">2018-12-08T00:09:11Z</dcterms:modified>
</cp:coreProperties>
</file>