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19C4AB-EDBD-46C8-8255-B83FB9B9DD66}">
  <a:tblStyle styleId="{2719C4AB-EDBD-46C8-8255-B83FB9B9DD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38582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38582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8960206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8960206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f8960206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f8960206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8960206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8960206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8960206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8960206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574bb0341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574bb034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8960206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8960206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accbe7a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faccbe7a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8882fe0d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f8882fe0d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8882fe0d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f8882fe0d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f8882fe0d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f8882fe0d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accbe7a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accbe7a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f8882fe0d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f8882fe0d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8882fe0d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f8882fe0d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8882fe0d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8882fe0d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f8882fe0d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f8882fe0d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f8882fe0d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f8882fe0d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f8882fe0d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f8882fe0d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f8882fe0d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f8882fe0d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faccbe7a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faccbe7a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f8882fe0d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f8882fe0d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faccbe7a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faccbe7a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450313f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450313f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faccbe7a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faccbe7a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faccbe7a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faccbe7a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faccbe7a2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faccbe7a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accbe7a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accbe7a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4450313f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4450313f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f7a15cc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f7a15cc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f7a15cc7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f7a15cc7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f7a15cc7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f7a15cc7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f7a15cc7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f7a15cc7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f7a15cc7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f7a15cc7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450313f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450313f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f7a15cc7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f7a15cc7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f7a15cc7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f7a15cc7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f7a15cc7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f7a15cc7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f7a15cc7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f7a15cc7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f7a15cc7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f7a15cc7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faccbe7a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faccbe7a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f8882fe0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f8882fe0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f8882fe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f8882fe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f9a05c94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f9a05c94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f8882fe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6f8882fe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450313f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450313f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f8882fe0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f8882fe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f8882fe0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f8882fe0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f8882fe0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f8882fe0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f9a05c9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f9a05c9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f9a05c94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f9a05c94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f8882fe0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f8882fe0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f7a15cc7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f7a15cc7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f7a15cc7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f7a15cc7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f7a15cc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f7a15cc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faccbe7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faccbe7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450313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450313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896020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896020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8960206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8960206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channel.io/" TargetMode="External"/><Relationship Id="rId4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1.jpg"/><Relationship Id="rId4" Type="http://schemas.openxmlformats.org/officeDocument/2006/relationships/image" Target="../media/image4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7.jpg"/><Relationship Id="rId4" Type="http://schemas.openxmlformats.org/officeDocument/2006/relationships/image" Target="../media/image49.jpg"/><Relationship Id="rId5" Type="http://schemas.openxmlformats.org/officeDocument/2006/relationships/image" Target="../media/image50.jpg"/><Relationship Id="rId6" Type="http://schemas.openxmlformats.org/officeDocument/2006/relationships/image" Target="../media/image5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5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6.jpg"/><Relationship Id="rId4" Type="http://schemas.openxmlformats.org/officeDocument/2006/relationships/image" Target="../media/image5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6.jpg"/><Relationship Id="rId4" Type="http://schemas.openxmlformats.org/officeDocument/2006/relationships/image" Target="../media/image5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7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latin typeface="Dotum"/>
                <a:ea typeface="Dotum"/>
                <a:cs typeface="Dotum"/>
                <a:sym typeface="Dotum"/>
              </a:rPr>
              <a:t>방캅스 스토리보드</a:t>
            </a:r>
            <a:endParaRPr b="1" sz="3600"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25386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22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19" name="Google Shape;119;p22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홍해인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회원가입 - 회원가입 완료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회원가입 완료 카테고리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방캅스 회원가입 완료 축하문구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확인 버튼 클릭 후 로그인화면으로 이동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5800"/>
            <a:ext cx="5766500" cy="29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23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27" name="Google Shape;127;p23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홍해인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- 아이디 찾기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회원정보에 등록한 휴대폰번호로 인증하기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본인확인 이메일로 인증하기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이름(실명) 입력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이메일주소 입력 (회원정보에 등록한 이메일주소와 같아야 인증번호 발송됨) -&gt; 인증번호 받는 버튼 클릭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이메일에 전송된 인증번호 입력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확인버튼 클릭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9600"/>
            <a:ext cx="5766499" cy="308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oogle Shape;134;p24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35" name="Google Shape;135;p24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홍해인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- 비밀번호 찾기(1)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찾고자하는 아이디 입력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확인 버튼 클릭 후, 회원가입된 아이디인 경우 팝업으로 ‘존재하는 아이디 입니다’ 문구 띄워준 후, 다음페이지로 이동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아이디가 기억나지 않으면 클릭 -&gt; 아이디 찾기 화면으로 이동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9600"/>
            <a:ext cx="5766500" cy="311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5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43" name="Google Shape;143;p25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홍해인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- 비밀번호 찾기(2)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회원정보에 등록한 휴대폰번호로 인증 -&gt; 체크박스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본인확인 이메일 주소로 인증 -&gt; 체크박스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회원가입시 입력한 이름(실명) 입력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회원정보에 등록한 이메일 주소 입력 후 인증번호 받기 버튼 클릭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이메일로 전송받은 인증번호 6자리 숫자 입력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입력 후, 확인버튼 클릭(일치하면 다음페이지로 이동하고, 일치하지 않으면 ‘인증번호가 일치하지 않습니다.’를 팝업으로 띄워준다.</a:t>
            </a:r>
            <a:endParaRPr b="1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3400"/>
            <a:ext cx="5766499" cy="3132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6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51" name="Google Shape;151;p26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홍해인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- 비밀번호 찾기(2)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새로 설정할 비밀번호 입력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새로 설정할 비밀번호 다시 입력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일치하면 확인버튼 눌러서 저장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5800"/>
            <a:ext cx="5766501" cy="2964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27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59" name="Google Shape;159;p27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홍해인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- 비밀번호 변경 완료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비밀번호 변경 완료 팝업 -&gt; ‘OK’ 버튼 클릭하면 로그인 화면으로 이동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9600"/>
            <a:ext cx="5766498" cy="2974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tum"/>
                <a:ea typeface="Dotum"/>
                <a:cs typeface="Dotum"/>
                <a:sym typeface="Dotum"/>
              </a:rPr>
              <a:t>마이페이지</a:t>
            </a:r>
            <a:endParaRPr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9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72" name="Google Shape;172;p29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이수현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마이페이지_메인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마이페이지 버튼 - 로그인 후 우측 상단의 마이페이지 버튼 클릭 시 해당 페이지로 이동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나의 정보 - 현재 등록되어있는 회원 정보(마이페이지 이동 시 첫 화면)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정보 수정 - 회원 정보 수정 페이지로 이동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비밀번호 변경 - 비밀번호 변경 페이지로 이동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내가 쓴 글 내역 - 회원이 작성한 게시글(자유게시판) 조회할 수 있는 페이지로 이동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내가 쓴 댓글 - 회원이 작성한 댓글 리스트 페이지로 이동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신고 내역 - 회원이 신고한 글과 처리 현황을 확인하는 페이지로 이동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이의 신청 - 이의신청 페이지로 이동</a:t>
            </a:r>
            <a:endParaRPr sz="1000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766499" cy="356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30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80" name="Google Shape;180;p30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이수현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마이페이지_정보 수정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이메일 입력 - 사용자의 이메일 변경</a:t>
            </a:r>
            <a:r>
              <a:rPr lang="ko"/>
              <a:t> </a:t>
            </a:r>
            <a:r>
              <a:rPr lang="ko" u="sng">
                <a:solidFill>
                  <a:srgbClr val="FF0000"/>
                </a:solidFill>
              </a:rPr>
              <a:t>(이메일 인증, 중복확인 기능 넣을지 여부 미정)</a:t>
            </a:r>
            <a:endParaRPr u="sng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프로필 이미지 - 클릭 시 이미지 파일 업로드 하여 프로필 이미지 설정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이름 - 회원 가입 시 입력한 이름(수정불가)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닉네임 - 닉네임 설정 입력창</a:t>
            </a:r>
            <a:endParaRPr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휴대전화 - 휴대전화 입력 창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정보 수정 - 정보수정 저장 버튼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37" y="1228600"/>
            <a:ext cx="4954215" cy="376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/>
          <p:nvPr/>
        </p:nvSpPr>
        <p:spPr>
          <a:xfrm>
            <a:off x="1075525" y="2242300"/>
            <a:ext cx="4737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31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89" name="Google Shape;189;p31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이수현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마이페이지_비밀번호 변경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현재 비밀번호 - 현재 비밀번호를 입력(현재 비밀번호 불일치하면 변경 불가 - “현재 비밀번호가 일치하지 않습니다” 알림팝업)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변경 비밀번호 - 변경할 비밀번호 입력</a:t>
            </a:r>
            <a:r>
              <a:rPr lang="ko">
                <a:solidFill>
                  <a:srgbClr val="FF0000"/>
                </a:solidFill>
              </a:rPr>
              <a:t>(비밀번호 조건?)</a:t>
            </a:r>
            <a:endParaRPr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ko">
                <a:solidFill>
                  <a:srgbClr val="000000"/>
                </a:solidFill>
              </a:rPr>
              <a:t>비밀번호 확인 - 입력한 변경할 비밀번호 재 확인(변경 비밀번호와 비밀번호 확인의 입력내용 불일치하면 변경 불가 - “변경할 비밀번호를 다시 확인하세요” 알림팝업)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ko">
                <a:solidFill>
                  <a:srgbClr val="000000"/>
                </a:solidFill>
              </a:rPr>
              <a:t>비밀번호 변경 버튼 - 내용 정확히 입력 후 버튼 클릭 하면 비밀번호 변경 완료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비밀번호 조건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28600"/>
            <a:ext cx="5171905" cy="376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31"/>
          <p:cNvSpPr/>
          <p:nvPr/>
        </p:nvSpPr>
        <p:spPr>
          <a:xfrm>
            <a:off x="1239250" y="2320050"/>
            <a:ext cx="6399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tum"/>
                <a:ea typeface="Dotum"/>
                <a:cs typeface="Dotum"/>
                <a:sym typeface="Dotum"/>
              </a:rPr>
              <a:t>화면구성 및 카테고리</a:t>
            </a:r>
            <a:endParaRPr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p32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98" name="Google Shape;198;p32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이수현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마이페이지_내가 쓴 글 내역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게시판 - 사용자가 작성한 게시글 게시판(번호, 제목, 조회수, 작성날짜), 최신순으로 정렬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페이징 - 게시판의 페이지 변경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검색 드롭다운 - 검색할 내용의 대상을 선택( 제목, 태그, 제목+태그)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입력창 - 검색할 내용 입력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검색 버튼 - 입력한 내용에 해당하는 내용 검색</a:t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1832500" y="2438250"/>
            <a:ext cx="851100" cy="26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501"/>
            <a:ext cx="5722442" cy="37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/>
          <p:nvPr/>
        </p:nvSpPr>
        <p:spPr>
          <a:xfrm>
            <a:off x="1832500" y="2445900"/>
            <a:ext cx="8511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33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08" name="Google Shape;208;p33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이수현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마이페이지_내가 쓴 댓글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게시판 - 사용자가 작성한 댓글 목록(번호, 댓글, 원문, 작성날짜), 최신순으로 정렬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원문 - 원문 클릭 시 해당 댓글이 작성된 게시글로 이동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페이징 - 게시판의 페이지 변경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검색 드롭다운 - 검색할 내용의 대상을 선택( 제목, 본문)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501"/>
            <a:ext cx="5790725" cy="37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/>
          <p:nvPr/>
        </p:nvSpPr>
        <p:spPr>
          <a:xfrm>
            <a:off x="2667400" y="2445900"/>
            <a:ext cx="639900" cy="25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34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17" name="Google Shape;217;p34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이수현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마이페이지_신고 내역 처리현황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게시판 - 사용자가 작성한 신고 게시판(번호, 제목, 상태, 작성날짜), 최신순으로 정렬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상태 명세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미확인 -&gt; 관리자가 신고내역 미확인(확인 상태로 변경 하면 확인중으로변경)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확인중 -&gt; 신고글에 대한 검열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처리완료 -&gt; 신고 글 처리 완료(이메일로 결과 통보)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766501" cy="353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35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25" name="Google Shape;225;p35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이수현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이의신청_메인(안내문)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이의신청 페이지 - 마이페이지 -&gt; 이의신청 클릭 시 이의신청 페이지로 이동(텍스트 클릭 시 현재 창(이의신청 안내)으로 이동)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이의신청 작성 - 이의신청 작성 페이지로 이동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이의신청 내역 - 사용자가 이의신청을 작성한 내역을 조회할 수 있는 페이지로 이동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이의신청 안내 - 이의신청 작성 시 안내, 주의사항 등을 표시</a:t>
            </a:r>
            <a:r>
              <a:rPr lang="ko">
                <a:solidFill>
                  <a:srgbClr val="FF0000"/>
                </a:solidFill>
              </a:rPr>
              <a:t>(내용 미정)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740078" cy="3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6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33" name="Google Shape;233;p36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이수현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이의신청_작성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URL 입력 란 -  신고당한 게시글의 URL을 입력하는 입력창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제목 - 이의신청 게시글 제목 입력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상세 내용 - 입력 창 상세내용 작성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이의신청 버튼 - 내용 입력 후 버튼 입력하면 이의 신청 완료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(이의신청 페이지 추가 의논)</a:t>
            </a:r>
            <a:endParaRPr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1200"/>
              <a:buChar char="-"/>
            </a:pPr>
            <a:r>
              <a:rPr lang="ko">
                <a:solidFill>
                  <a:srgbClr val="0000FF"/>
                </a:solidFill>
              </a:rPr>
              <a:t>이의신청 작성 시 추가 입력 내용</a:t>
            </a:r>
            <a:endParaRPr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-"/>
            </a:pPr>
            <a:r>
              <a:rPr lang="ko">
                <a:solidFill>
                  <a:srgbClr val="0000FF"/>
                </a:solidFill>
              </a:rPr>
              <a:t>사진추가</a:t>
            </a:r>
            <a:endParaRPr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-"/>
            </a:pPr>
            <a:r>
              <a:rPr lang="ko">
                <a:solidFill>
                  <a:srgbClr val="0000FF"/>
                </a:solidFill>
              </a:rPr>
              <a:t>비회원은 이메일로만 문의</a:t>
            </a:r>
            <a:endParaRPr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228600"/>
            <a:ext cx="3100962" cy="3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37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41" name="Google Shape;241;p37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이수현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이의신청_작성완료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확인 버튼 - 클릭 시 이의신청_메인(안내문)페이지로 이동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이의신청 내역 버튼 - 클릭 시 이의신청 내역 페이지로 이동</a:t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766501" cy="368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38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49" name="Google Shape;249;p38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이수현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이의신청_내역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이의신청 내역 - 사용자가 이의신청 작성한 내용 목록(번호, 제목, 상태, 날짜) 상태(미확인,확인중, 처리완료)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상태 명세</a:t>
            </a:r>
            <a:endParaRPr/>
          </a:p>
          <a:p>
            <a:pPr indent="-304800" lvl="0" marL="9144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ko"/>
              <a:t>미확인 -&gt; 관리자가 신고내역 미확인(확인 상태로 변경 하면 확인중으로변경)</a:t>
            </a:r>
            <a:endParaRPr/>
          </a:p>
          <a:p>
            <a:pPr indent="-304800" lvl="0" marL="9144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ko"/>
              <a:t>확인중 -&gt; 신고글에 대한 검열</a:t>
            </a:r>
            <a:endParaRPr/>
          </a:p>
          <a:p>
            <a:pPr indent="-304800" lvl="0" marL="9144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ko"/>
              <a:t>처리완료 -&gt; 신고 글 처리 완료(이메일로 결과 통보)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766500" cy="3564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243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tum"/>
                <a:ea typeface="Dotum"/>
                <a:cs typeface="Dotum"/>
                <a:sym typeface="Dotum"/>
              </a:rPr>
              <a:t>허위매물(신고)</a:t>
            </a:r>
            <a:endParaRPr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p40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62" name="Google Shape;262;p40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허위매물_신고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신고 버튼을 누르면 상단 카테고리 노출후 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신고게시글 UR, 부동산명, 중개인명, 전화번호란 고객이 직접입력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지역의 경우 선택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다음</a:t>
            </a:r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050" y="1228650"/>
            <a:ext cx="3966598" cy="3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41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70" name="Google Shape;270;p41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허위매물_신고2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상세내용입력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파일첨부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체크박스(해당 체크박스 미체크시 넘어가지 않음)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등록완료(신고완료)</a:t>
            </a:r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766500" cy="3418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1.3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검색( 메인페이지 - 비로그인)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66" name="Google Shape;66;p15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추대호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2019/10/25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1-0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검색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071300" y="1228650"/>
            <a:ext cx="2808000" cy="3789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로고 - 클릭시 어느페이지에서나 검색화면(첫화면)으로 이동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검색탭 - 클릭시 해당화면으로 이동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신고탭 - 클릭시 신고하기(메인화면) 으로 이동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홈탭 - 클릭시 홈(메인화면)으로 이동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커뮤니티탭 - 클릭시 커뮤니티(메인화면)로 이동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광고/배너 - 광고나 사이트 이용자들에게 급하게 알려야할 사항이 나타난다(3~5초 단위로 항목바뀌게)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로그인 - 버튼 클릭시 각 항목의 페이지로 이동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검색 - x시,x구,상세주소 이런식으로 검색가능, 검색시 홈탭으로 이동 및 지도에 표시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전체 신고 건수 - 전체 신고 건수 표시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ko" sz="1000"/>
              <a:t>구 별 신고건수 - 원형그래프에 표시, 마우스 오버시 말풍선모양으로 신고 건수 표시</a:t>
            </a:r>
            <a:endParaRPr b="1"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[수정사항] </a:t>
            </a:r>
            <a:r>
              <a:rPr lang="ko" sz="1000">
                <a:solidFill>
                  <a:srgbClr val="FF0000"/>
                </a:solidFill>
              </a:rPr>
              <a:t>8번 드롭다운으로 변경 / 구까지만 (완료)</a:t>
            </a:r>
            <a:endParaRPr sz="10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11번, 12번 삭제 9번, 10번 후 그래프(의견)-&gt; 꺽쇠(일별현황), 원형(구별 현황)</a:t>
            </a:r>
            <a:endParaRPr sz="10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324292" cy="3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42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78" name="Google Shape;278;p42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허위매물_신고완료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신고에 대한 안내 후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추가신고버튼 클릭시 신고페이지로 이동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카테고리 홈 화면으로 이동</a:t>
            </a:r>
            <a:endParaRPr/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850" y="1754675"/>
            <a:ext cx="44767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Google Shape;285;p43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86" name="Google Shape;286;p43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검색_허위매물목록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예시</a:t>
            </a:r>
            <a:endParaRPr/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25" y="1324225"/>
            <a:ext cx="5766500" cy="335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44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94" name="Google Shape;294;p44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검색_허위매물목록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예시</a:t>
            </a:r>
            <a:endParaRPr/>
          </a:p>
        </p:txBody>
      </p:sp>
      <p:pic>
        <p:nvPicPr>
          <p:cNvPr id="296" name="Google Shape;2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214241" cy="3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311700" y="243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tum"/>
                <a:ea typeface="Dotum"/>
                <a:cs typeface="Dotum"/>
                <a:sym typeface="Dotum"/>
              </a:rPr>
              <a:t>커뮤니티</a:t>
            </a:r>
            <a:endParaRPr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Google Shape;306;p46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1.1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커뮤니티(메인페이지)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07" name="Google Shape;307;p46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추대호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2019/10/25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커뮤니티 - 메인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공지사항 - 공지사항이 최신순 으로 표시됨, 우측에 작성일자 표시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전체보기 - 클릭시 각 게시판으로 이동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자유게시판 - 게시물이 추천순으로 표시됨, 우측에 작성일자 or 추천수 표시됨, 제목 우측에 괄호로 댓글수 표시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이용후기 - 게시물이 추천순으로 표시됨, 우측에 작성일자 or 추천수 표시됨, 제목 우측에 괄호로 댓글수 표시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고객센터&amp;FAQ - 짧은글로 소개와 상담가능시간 노출, 하단에 상담하러가기(자주묻는 질문 전체보기) 클릭시 고객센터 페이지로 이동</a:t>
            </a:r>
            <a:endParaRPr sz="1100"/>
          </a:p>
        </p:txBody>
      </p:sp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683800" cy="3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47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15" name="Google Shape;315;p47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커뮤니티_자유게시판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자유게시판 클릭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자유게시판에 대한 간단한 설명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글번호, 제목, 닉네임, 작성시간, 조회수, 추천수 노출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게시판 글 노출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페이지 이동가능 번튼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제목, 내용, 글쓴이(닉네임, 실명)로 전체글 검색가능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글쓰기 버튼 활성화로 글쓰기 가능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900"/>
              <a:t>글쓴이 -&gt; 실명+닉네임</a:t>
            </a:r>
            <a:endParaRPr sz="900"/>
          </a:p>
        </p:txBody>
      </p:sp>
      <p:pic>
        <p:nvPicPr>
          <p:cNvPr id="317" name="Google Shape;3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0" y="1438063"/>
            <a:ext cx="5766500" cy="334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Google Shape;322;p48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23" name="Google Shape;323;p48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커뮤니티_피해사례후기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324" name="Google Shape;324;p48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피해사례후기 게시판</a:t>
            </a:r>
            <a:r>
              <a:rPr lang="ko" sz="900"/>
              <a:t> 클릭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피해사례후기에 대한 간단한 설명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글번호, 제목, 닉네임, 작성시간, 조회수, 추천수 노출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게시판 글 노출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페이지 이동가능 번튼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제목, 내용, 글쓴이로 전체글 검색가능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글쓰기 버튼 활성화로 글쓰기 가능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b="1" lang="ko" sz="900"/>
              <a:t>자유게시판 페이지와 노출이 동일합니다.</a:t>
            </a:r>
            <a:endParaRPr b="1" sz="900"/>
          </a:p>
        </p:txBody>
      </p:sp>
      <p:pic>
        <p:nvPicPr>
          <p:cNvPr id="325" name="Google Shape;32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5" y="1372075"/>
            <a:ext cx="5766500" cy="328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Google Shape;330;p49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31" name="Google Shape;331;p49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커뮤니티_FAQ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피해사례후기 게시판 클릭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피해사례후기에 대한 간단한 설명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글번호, 제목, 닉네임, 작성시간, 조회수, 추천수 노출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게시판 글 노출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페이지 이동가능 번튼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제목, 내용으로 전체글 검색가능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글쓰기 버튼이 없음( 글은 어드민 페이지에서 작성시 이곳에 노출)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b="1" lang="ko" sz="900"/>
              <a:t>자유게시판 페이지와 노출이 동일합니다.</a:t>
            </a:r>
            <a:endParaRPr sz="900"/>
          </a:p>
        </p:txBody>
      </p:sp>
      <p:pic>
        <p:nvPicPr>
          <p:cNvPr id="333" name="Google Shape;3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00"/>
            <a:ext cx="5766501" cy="3506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50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39" name="Google Shape;339;p50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커뮤니티_고객센터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340" name="Google Shape;340;p50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고객센터 페이지 클릭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FAQ 확인하기 클릭 시 -&gt; FAQ 페이지로 이동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문의/상담은 여기로 채널데스크 기능 삽입예정 1:1로 상시로 대화 가능 (아이콘 및 문구 직접 설정가능)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900"/>
              <a:t>채널 데스크 페이지 참조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900"/>
              <a:t>(무료 사용가능)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https://channel.io/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8600"/>
            <a:ext cx="5766499" cy="337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Google Shape;346;p51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47" name="Google Shape;347;p51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커뮤니티_고객센터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하단의 문의 하기 </a:t>
            </a:r>
            <a:endParaRPr sz="900"/>
          </a:p>
        </p:txBody>
      </p:sp>
      <p:pic>
        <p:nvPicPr>
          <p:cNvPr id="349" name="Google Shape;3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50" y="1295550"/>
            <a:ext cx="5766500" cy="3484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p16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신고(메인페이지)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74" name="Google Shape;74;p16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추대호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2019/10/25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허위/과장 매물 - 아래 신고하기 버튼 클릭시 허위/과장 매물사례로 신고할 수 있는 페이지로 이동됨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불량 매물 - 아래 신고하기 버튼 클릭시 불량매물 사례로 신고할 수 있는 페이지로 이동됨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사기 의심 매물 - 아래 신고하기 버튼 클릭시 사기 의심 매물사례로 신고할 수 있는 페이지로 이동됨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349528" cy="37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p52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55" name="Google Shape;355;p52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커뮤니티_타인의 글 노출 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356" name="Google Shape;356;p52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제목 및 글 내용 확인(닉네임)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오른쪽 상단 날짜 및 시간 노출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하단 댓글 창 확인 및 댓글 작성 가능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등록버튼으로 댓글 등록가능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목록을 누르면 게시글 목록으로 이동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이 작성자의 게시글 더보기(보류)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900"/>
              <a:t>추천버튼 필요</a:t>
            </a:r>
            <a:endParaRPr sz="900"/>
          </a:p>
        </p:txBody>
      </p:sp>
      <p:pic>
        <p:nvPicPr>
          <p:cNvPr id="357" name="Google Shape;35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766501" cy="36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53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63" name="Google Shape;363;p53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커뮤니티_본인게시글 확인 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364" name="Google Shape;364;p53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제목 및 글 내용 확인(닉네임)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오른쪽 상단 날짜 및 시간 노출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하단 댓글 창 확인 및 댓글 작성 가능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등록버튼으로 댓글 등록가능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수정버튼을 통해 글 수정 가능(본인글)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삭제버튼을 통해 글 삭제 가능(본인글)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목록버튼을 누를 경우 목록으로 이동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이 작성자의 게시글 더보기(보류)</a:t>
            </a:r>
            <a:endParaRPr sz="9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900"/>
              <a:t>추천버튼 필요, 본인의 게시글에도 추천 가능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365" name="Google Shape;3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766500" cy="3379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Google Shape;370;p54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71" name="Google Shape;371;p54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커뮤니티_글쓰기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372" name="Google Shape;372;p54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제목 : 게시글 제목을 입력하세요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텍스트를 수정할 수 있는 글쓰기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완료버튼을 누를 경우 글작성 가능</a:t>
            </a:r>
            <a:endParaRPr sz="900"/>
          </a:p>
        </p:txBody>
      </p:sp>
      <p:pic>
        <p:nvPicPr>
          <p:cNvPr id="373" name="Google Shape;37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059038" cy="3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Google Shape;378;p55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79" name="Google Shape;379;p55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커뮤니티_글수정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380" name="Google Shape;380;p55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제목내용 수정 확인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글 내용 수정확인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완료 버튼으로 해당글 수정</a:t>
            </a:r>
            <a:endParaRPr sz="900"/>
          </a:p>
        </p:txBody>
      </p:sp>
      <p:pic>
        <p:nvPicPr>
          <p:cNvPr id="381" name="Google Shape;3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288091" cy="3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p56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87" name="Google Shape;387;p56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커뮤니티_글삭제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388" name="Google Shape;388;p56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삭제버튼 클릭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게시글을 삭제하시겠습니까?(팝업)</a:t>
            </a:r>
            <a:endParaRPr sz="900"/>
          </a:p>
        </p:txBody>
      </p:sp>
      <p:pic>
        <p:nvPicPr>
          <p:cNvPr id="389" name="Google Shape;3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766500" cy="3438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" name="Google Shape;394;p57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95" name="Google Shape;395;p57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커뮤니티_댓글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396" name="Google Shape;396;p57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댓글 갯수 노출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타인의 댓글 노출 예시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본인댓글 노출 예시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본인댓글의 경우 수정 및 삭제 가능</a:t>
            </a:r>
            <a:endParaRPr sz="9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397" name="Google Shape;3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5" y="1812075"/>
            <a:ext cx="5766500" cy="23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관리자페이지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Google Shape;407;p59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08" name="Google Shape;408;p59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장경원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409" name="Google Shape;409;p59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아이디 입력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패스워드 입력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로그인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(관리자 전용 페이지이기 때문에 부가기능 없음)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로고, 관리자페이지 </a:t>
            </a:r>
            <a:endParaRPr/>
          </a:p>
        </p:txBody>
      </p:sp>
      <p:pic>
        <p:nvPicPr>
          <p:cNvPr id="410" name="Google Shape;4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00" y="1594975"/>
            <a:ext cx="5766498" cy="28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" name="Google Shape;415;p60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16" name="Google Shape;416;p60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417" name="Google Shape;417;p60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회원관리 페이지로 이동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신고 관리 페이지로 이동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게시판 관리 페이지로 이동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관리자 관리 페이지로 이동	         (상급 관리자로 로그인했을 경우에만 보임)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왼쪽에 공지사항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00" y="1256900"/>
            <a:ext cx="5766498" cy="288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00" y="1396950"/>
            <a:ext cx="5662692" cy="288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4" name="Google Shape;424;p61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25" name="Google Shape;425;p61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426" name="Google Shape;426;p61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로고(클릭시 ‘관리자메인’페이지로 이동)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클릭시 일반회원관리 페이지로 이동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클릭시 일반회원관리 페이지로 이동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클릭시 기업회원관리 페이지로 이동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클릭시 미처리신고관리 페이지로 이동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클릭시 게시판관리 페이지로 이동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이전 페이지로 이동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페이지 선택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다음 페이지로 이동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검색할 대상 선택(번호, ID, 닉네임,....)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검색 키워드 입력 및 검색</a:t>
            </a:r>
            <a:endParaRPr sz="900"/>
          </a:p>
        </p:txBody>
      </p:sp>
      <p:pic>
        <p:nvPicPr>
          <p:cNvPr id="427" name="Google Shape;42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00" y="1584925"/>
            <a:ext cx="5766498" cy="28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Google Shape;81;p17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1.1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홈(메인페이지)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82" name="Google Shape;82;p17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추대호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2019/10/25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홈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지도부분 - 본인 위치를 기준으로 주변 허위매물 표기됨(200m)</a:t>
            </a:r>
            <a:endParaRPr sz="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800"/>
              <a:t>800미터 이상 - 시 기준으로 표시</a:t>
            </a:r>
            <a:endParaRPr sz="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800"/>
              <a:t>800m미만~400m 이상 - 구 기준으로 표시</a:t>
            </a:r>
            <a:endParaRPr sz="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800"/>
              <a:t>400m미만~200m 이상 - 동 기준으로 표시</a:t>
            </a:r>
            <a:endParaRPr sz="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800"/>
              <a:t>200m미만 - 각 매물 표시 </a:t>
            </a:r>
            <a:endParaRPr sz="800"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검색조건에 따라 말풍선 모양으로 정보 표시됨, 경계를 색으로 표시(시기준, 구기준일 경우)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각 매물 위치가 지도상에 표시됨(동기준일 경우)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검색창, 해당매물 신고하기 클릭시 바로 신고 탭으로 이동됨, 주소는 따로 저장돼있다가 신고양식에 자동 입력되면 좋을거같음.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뉴스기사 크롤링해 표시됨 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커뮤니티탭의 공지사항부분 미니버전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커뮤니티탭의 자유게시판부분 미니버전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커뮤니티탭의 이용후기부분 미니버전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이미지클릭시 고객센터로 이동됨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659926" cy="376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2" name="Google Shape;432;p62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33" name="Google Shape;433;p62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434" name="Google Shape;434;p62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회원번호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회원 ID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회원 닉네임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회원 가입 일시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최근 게시물. 클릭시 회원 ID로 검색한 게시물관리 페이지로 이동.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회원 이름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회원 연락처(전화번호 &amp; 이메일)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처리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회원정보 수정, 클릭시 회원의 마이페이지로 이동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회원 탈퇴. 회원 계정을 삭제한다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회원 이름 추가 부탁드려요 / 실명, 이메일 o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회원등급 제외부탁드려요 / 기업회원 현재 필요하지 않음 o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수정페이지 마이페이지 -&gt; o</a:t>
            </a:r>
            <a:endParaRPr sz="900">
              <a:solidFill>
                <a:srgbClr val="FF0000"/>
              </a:solidFill>
            </a:endParaRPr>
          </a:p>
        </p:txBody>
      </p:sp>
      <p:pic>
        <p:nvPicPr>
          <p:cNvPr id="435" name="Google Shape;43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766498" cy="288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228600"/>
            <a:ext cx="5879172" cy="2939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1228598"/>
            <a:ext cx="5934402" cy="296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50" y="1228600"/>
            <a:ext cx="5934348" cy="296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" name="Google Shape;443;p63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44" name="Google Shape;444;p63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445" name="Google Shape;445;p63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신고일시, 신고를 등록한 일시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신고유형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제목 겸 신고물 이름. 제목에 신고물 이름을 함께 명시하도록 한다. 만약 업체나 중계인을 신고할 경우 업체나 중계인 이름이 나타나도록 한다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업체와 중계인의 사이트 내 번호와 이름.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신고자의 ID와 닉네임을 표기한다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신고의 현재 상태 표기. 처리되었을 경우 처리됨으로 변경되도록 한다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처리 사항을 결정한다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신고 사항 등록. 신고자에게 메일을 통해 등록되었음을 자동으로 알리도록 한다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신고 기각 페이지로 이동한다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46" name="Google Shape;44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0" y="1616525"/>
            <a:ext cx="5766498" cy="28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" name="Google Shape;451;p64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52" name="Google Shape;452;p64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453" name="Google Shape;453;p64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해당 게시물을 ‘숨김’ 처리한다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해당 게시물을 삭제한다. 일반 관리자에게는 보이지 않도록 한다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번호,제목 선택시 신고물로 이동.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업체,중계인 선택시 항목 페이지로 이동.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신고자 선택시 신고자 번호가 검색된 회원관리 페이지로 이동된다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일반 관리자가 삭제 하지 못하게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숨기기만 할 수 있도록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사이트 내에서 숨김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/>
              <a:t>게시물의 정의 : 신고된 지도에 노출된 매물</a:t>
            </a:r>
            <a:endParaRPr sz="1000"/>
          </a:p>
        </p:txBody>
      </p:sp>
      <p:pic>
        <p:nvPicPr>
          <p:cNvPr id="454" name="Google Shape;45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0" y="1408200"/>
            <a:ext cx="5766498" cy="28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Google Shape;459;p65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60" name="Google Shape;460;p65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461" name="Google Shape;461;p65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게시판 이름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제목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작성자 닉네임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작성된 날짜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현재 상태(수정됨+날짜/비밀글/  등)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버튼 넣을 공간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수정하기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삭제하기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62" name="Google Shape;46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766498" cy="288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00" y="1284125"/>
            <a:ext cx="5766498" cy="28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8" name="Google Shape;468;p66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69" name="Google Shape;469;p66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470" name="Google Shape;470;p66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새 글 작성 - 클릭시 글작성 페이지로 이동함 , 기존 게시판의 글쓰기 페이지와 같음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수정하기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삭제하기</a:t>
            </a:r>
            <a:endParaRPr sz="900"/>
          </a:p>
        </p:txBody>
      </p:sp>
      <p:pic>
        <p:nvPicPr>
          <p:cNvPr id="471" name="Google Shape;47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766498" cy="288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5" y="1276525"/>
            <a:ext cx="5931552" cy="296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" name="Google Shape;477;p67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78" name="Google Shape;478;p67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479" name="Google Shape;479;p67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관리 ID 의 담당 영역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관리 ID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관리 ID 닉네임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관리 ID 담당자 이름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담당자 연락처. 클릭시 메시지 보낼 수 있음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관리 ID 에 대한 권한 수정 및 정지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900"/>
              <a:t>이 페이지는 상위 관리자만 들어올 수 있도록 설정한다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900"/>
              <a:t>관리자에 대한 권한 관리 필요!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900"/>
              <a:t>(게시판 별)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900"/>
              <a:t>관리자 등급별 필요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80" name="Google Shape;48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766498" cy="28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" name="Google Shape;485;p68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86" name="Google Shape;486;p68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487" name="Google Shape;487;p68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" name="Google Shape;492;p69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493" name="Google Shape;493;p69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494" name="Google Shape;494;p69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" name="Google Shape;499;p70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500" name="Google Shape;500;p70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신연섭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커뮤니티_메인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501" name="Google Shape;501;p70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커뮤니티 버튼 클릭시 해당 창 다른색으로 창 활성화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자유게시판으로 이동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피해사례후기로 이동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공지사항게시판으로 이동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FAQ로 이동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고객센터페이지로 이동</a:t>
            </a:r>
            <a:endParaRPr sz="900"/>
          </a:p>
        </p:txBody>
      </p:sp>
      <p:pic>
        <p:nvPicPr>
          <p:cNvPr id="502" name="Google Shape;50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25" y="1332938"/>
            <a:ext cx="5766500" cy="3613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로그인, 회원가입, ID, PW 찾기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9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95" name="Google Shape;95;p19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이수현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로고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로고(마크)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아이디 입력 창 - 이메일 형식으로 아이디 입력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패스워드 입력 창 - 패스워드 입력 시 ‘*’로 표시하여 내용 확인 불가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로그인 버튼 - 아이디, 패스워드 입력 후 클릭 시 로그인 시도 </a:t>
            </a:r>
            <a:endParaRPr sz="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800"/>
              <a:t>(아이디를 입력 안했을 때 - “아이디를 입력하세요” 알림팝업</a:t>
            </a:r>
            <a:endParaRPr sz="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800"/>
              <a:t>패스워드 입력 안했을 때 - “패스워드를 입력하세요”알림팝업</a:t>
            </a:r>
            <a:endParaRPr sz="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800"/>
              <a:t>아이디, 패스워드가 일치하지 않을 때 - “</a:t>
            </a:r>
            <a:r>
              <a:rPr lang="ko" sz="800">
                <a:solidFill>
                  <a:srgbClr val="333333"/>
                </a:solidFill>
                <a:highlight>
                  <a:srgbClr val="FFFFFF"/>
                </a:highlight>
              </a:rPr>
              <a:t>아이디/패스워드를 정확히 입력 후 다시 로그인 해주세요” 알림팝업)</a:t>
            </a:r>
            <a:endParaRPr sz="800"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ID/PW찾기 - 클릭 시 ID/PW찾기 페이지로 이동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회원가입 - 클릭 시 회원가입 페이지로 이동</a:t>
            </a:r>
            <a:endParaRPr sz="8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5766500" cy="361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20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03" name="Google Shape;103;p20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홍해인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2019/10/27/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회원가입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이용약관 동의 카테고리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이용약관 동의 스크롤 형태 -&gt; 체크박스로 동의 확인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개인정보 수집 및 이용에 대한 안내 스크롤 형태 -&gt; 체크박스로 동의 확인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동의하기 버튼 클릭 -&gt; 회원정보 입력 페이지로 이동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이용약관 더치트 인용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9600"/>
            <a:ext cx="5766499" cy="3075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1"/>
          <p:cNvGraphicFramePr/>
          <p:nvPr/>
        </p:nvGraphicFramePr>
        <p:xfrm>
          <a:off x="1216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627150"/>
                <a:gridCol w="2448850"/>
                <a:gridCol w="425650"/>
                <a:gridCol w="771250"/>
              </a:tblGrid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스토리보드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Ver.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1.0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시스템명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1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단위업무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11" name="Google Shape;111;p21"/>
          <p:cNvGraphicFramePr/>
          <p:nvPr/>
        </p:nvGraphicFramePr>
        <p:xfrm>
          <a:off x="4606400" y="1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{2719C4AB-EDBD-46C8-8255-B83FB9B9DD66}</a:tableStyleId>
              </a:tblPr>
              <a:tblGrid>
                <a:gridCol w="764150"/>
                <a:gridCol w="2174275"/>
                <a:gridCol w="597725"/>
                <a:gridCol w="736750"/>
              </a:tblGrid>
              <a:tr h="2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홍해인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작성일자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2019/10/27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시스템구분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2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디렉토리</a:t>
                      </a:r>
                      <a:endParaRPr sz="8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회원가입 - 회원정보 입력</a:t>
                      </a:r>
                      <a:endParaRPr sz="8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6071300" y="1228600"/>
            <a:ext cx="2808000" cy="376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 ( 회원정보 입력 )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회원정보 입력 카테고리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닉네임 입력 후, 중복 확인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이름(실명 입력)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이메일 주소 입력 후, 인증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설정하고자하는 비밀번호 4자리 숫자 이상 입력(특수문자, 한/영 제외)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비밀번호 확인 -&gt; 일치하면 ‘일치’문구, 불일치하면 ‘다시 입력해주세요’ 문구 팝업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연락처 입력 후 인증번호 받기로 본인 확인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인증번호 입력하고 인증완료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/>
              <a:t>가입완료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닉네임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** 비밀번호 확인 필요 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SMS인증 한건당 20원 /1,000원이내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아니면 로그인 자체를 카카오로 로그인/네이버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SNS로그인으로 최대한 진행 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이메일로 발송이 되어서, 인증 후 확인  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이메일, 전화번호 필요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3400"/>
            <a:ext cx="5766498" cy="3085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