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006600" cy="283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0" d="100"/>
          <a:sy n="400" d="100"/>
        </p:scale>
        <p:origin x="2754" y="-20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3DAB35F-CAFF-DAE6-79F0-80AA9C44B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" y="0"/>
            <a:ext cx="2003415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7753997-7586-CC3F-782D-732471BEDA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" y="0"/>
            <a:ext cx="2003415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8017D007-C177-9C72-46F8-E10D02D6A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" y="0"/>
            <a:ext cx="2003415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58ADD55-5B73-FDFF-ABA1-7B2BC1414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" y="0"/>
            <a:ext cx="2003415" cy="283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JuHyun Cook</cp:lastModifiedBy>
  <cp:revision>2</cp:revision>
  <dcterms:created xsi:type="dcterms:W3CDTF">2006-08-16T00:00:00Z</dcterms:created>
  <dcterms:modified xsi:type="dcterms:W3CDTF">2025-04-28T07:08:23Z</dcterms:modified>
</cp:coreProperties>
</file>