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2192000" cy="6858000"/>
  <p:notesSz cx="6858000" cy="9144000"/>
  <p:embeddedFontLst>
    <p:embeddedFont>
      <p:font typeface="맑은 고딕" panose="020B0503020000020004" pitchFamily="50" charset="-127"/>
      <p:regular r:id="rId3"/>
      <p:bold r:id="rId4"/>
    </p:embeddedFont>
    <p:embeddedFont>
      <p:font typeface="프리젠테이션 5 Medium" pitchFamily="2" charset="-127"/>
      <p:regular r:id="rId5"/>
    </p:embeddedFont>
    <p:embeddedFont>
      <p:font typeface="프리젠테이션 7 Bold" pitchFamily="2" charset="-127"/>
      <p:bold r:id="rId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16" y="4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471367-4B3C-4183-842F-3244493466AC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5A6508E-79C0-44C4-9F27-5A815A8F5B51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프리젠테이션 5 Medium" pitchFamily="2" charset="-127"/>
              <a:ea typeface="프리젠테이션 5 Medium" pitchFamily="2" charset="-127"/>
            </a:rPr>
            <a:t>영화 리뷰 감성 분석</a:t>
          </a:r>
          <a:r>
            <a:rPr lang="en-US" altLang="ko-KR" sz="1800" dirty="0">
              <a:latin typeface="프리젠테이션 5 Medium" pitchFamily="2" charset="-127"/>
              <a:ea typeface="프리젠테이션 5 Medium" pitchFamily="2" charset="-127"/>
            </a:rPr>
            <a:t>(NSMC </a:t>
          </a:r>
          <a:r>
            <a:rPr lang="ko-KR" altLang="en-US" sz="1800" dirty="0">
              <a:latin typeface="프리젠테이션 5 Medium" pitchFamily="2" charset="-127"/>
              <a:ea typeface="프리젠테이션 5 Medium" pitchFamily="2" charset="-127"/>
            </a:rPr>
            <a:t>긍정</a:t>
          </a:r>
          <a:r>
            <a:rPr lang="en-US" altLang="ko-KR" sz="1800" dirty="0">
              <a:latin typeface="프리젠테이션 5 Medium" pitchFamily="2" charset="-127"/>
              <a:ea typeface="프리젠테이션 5 Medium" pitchFamily="2" charset="-127"/>
            </a:rPr>
            <a:t>/</a:t>
          </a:r>
          <a:r>
            <a:rPr lang="ko-KR" altLang="en-US" sz="1800" dirty="0">
              <a:latin typeface="프리젠테이션 5 Medium" pitchFamily="2" charset="-127"/>
              <a:ea typeface="프리젠테이션 5 Medium" pitchFamily="2" charset="-127"/>
            </a:rPr>
            <a:t>부정 </a:t>
          </a:r>
          <a:r>
            <a:rPr lang="ko-KR" altLang="en-US" sz="1800" dirty="0" err="1">
              <a:latin typeface="프리젠테이션 5 Medium" pitchFamily="2" charset="-127"/>
              <a:ea typeface="프리젠테이션 5 Medium" pitchFamily="2" charset="-127"/>
            </a:rPr>
            <a:t>라벨링</a:t>
          </a:r>
          <a:r>
            <a:rPr lang="ko-KR" altLang="en-US" sz="1800" dirty="0">
              <a:latin typeface="프리젠테이션 5 Medium" pitchFamily="2" charset="-127"/>
              <a:ea typeface="프리젠테이션 5 Medium" pitchFamily="2" charset="-127"/>
            </a:rPr>
            <a:t> 된 데이터셋</a:t>
          </a:r>
          <a:r>
            <a:rPr lang="en-US" altLang="ko-KR" sz="1800" dirty="0">
              <a:latin typeface="프리젠테이션 5 Medium" pitchFamily="2" charset="-127"/>
              <a:ea typeface="프리젠테이션 5 Medium" pitchFamily="2" charset="-127"/>
            </a:rPr>
            <a:t>)</a:t>
          </a:r>
          <a:endParaRPr lang="ko-KR" altLang="en-US" sz="1800" dirty="0">
            <a:latin typeface="프리젠테이션 5 Medium" pitchFamily="2" charset="-127"/>
            <a:ea typeface="프리젠테이션 5 Medium" pitchFamily="2" charset="-127"/>
          </a:endParaRPr>
        </a:p>
      </dgm:t>
    </dgm:pt>
    <dgm:pt modelId="{E617382E-9C09-401C-8D87-9C311917C63B}" type="parTrans" cxnId="{EF11441D-2DEA-442E-B616-DB902744E0E5}">
      <dgm:prSet/>
      <dgm:spPr/>
      <dgm:t>
        <a:bodyPr/>
        <a:lstStyle/>
        <a:p>
          <a:pPr latinLnBrk="1"/>
          <a:endParaRPr lang="ko-KR" altLang="en-US"/>
        </a:p>
      </dgm:t>
    </dgm:pt>
    <dgm:pt modelId="{596E1F11-638D-484F-B7DB-B356CF35813E}" type="sibTrans" cxnId="{EF11441D-2DEA-442E-B616-DB902744E0E5}">
      <dgm:prSet/>
      <dgm:spPr/>
      <dgm:t>
        <a:bodyPr/>
        <a:lstStyle/>
        <a:p>
          <a:pPr latinLnBrk="1"/>
          <a:endParaRPr lang="ko-KR" altLang="en-US"/>
        </a:p>
      </dgm:t>
    </dgm:pt>
    <dgm:pt modelId="{5C60479E-623C-41E9-BD3F-68092086883A}">
      <dgm:prSet phldrT="[텍스트]" custT="1"/>
      <dgm:spPr/>
      <dgm:t>
        <a:bodyPr/>
        <a:lstStyle/>
        <a:p>
          <a:pPr latinLnBrk="1"/>
          <a:r>
            <a:rPr lang="en-US" altLang="ko-KR" sz="1800" dirty="0">
              <a:latin typeface="프리젠테이션 5 Medium" pitchFamily="2" charset="-127"/>
              <a:ea typeface="프리젠테이션 5 Medium" pitchFamily="2" charset="-127"/>
            </a:rPr>
            <a:t>KOBIS </a:t>
          </a:r>
          <a:r>
            <a:rPr lang="ko-KR" altLang="en-US" sz="1800" dirty="0">
              <a:latin typeface="프리젠테이션 5 Medium" pitchFamily="2" charset="-127"/>
              <a:ea typeface="프리젠테이션 5 Medium" pitchFamily="2" charset="-127"/>
            </a:rPr>
            <a:t>데이터에서</a:t>
          </a:r>
          <a:br>
            <a:rPr lang="en-US" altLang="ko-KR" sz="1800" dirty="0">
              <a:latin typeface="프리젠테이션 5 Medium" pitchFamily="2" charset="-127"/>
              <a:ea typeface="프리젠테이션 5 Medium" pitchFamily="2" charset="-127"/>
            </a:rPr>
          </a:br>
          <a:r>
            <a:rPr lang="ko-KR" altLang="en-US" sz="1800" dirty="0">
              <a:latin typeface="프리젠테이션 5 Medium" pitchFamily="2" charset="-127"/>
              <a:ea typeface="프리젠테이션 5 Medium" pitchFamily="2" charset="-127"/>
            </a:rPr>
            <a:t>장르</a:t>
          </a:r>
          <a:r>
            <a:rPr lang="en-US" altLang="ko-KR" sz="1800" dirty="0">
              <a:latin typeface="프리젠테이션 5 Medium" pitchFamily="2" charset="-127"/>
              <a:ea typeface="프리젠테이션 5 Medium" pitchFamily="2" charset="-127"/>
            </a:rPr>
            <a:t>, </a:t>
          </a:r>
          <a:r>
            <a:rPr lang="ko-KR" altLang="en-US" sz="1800" dirty="0">
              <a:latin typeface="프리젠테이션 5 Medium" pitchFamily="2" charset="-127"/>
              <a:ea typeface="프리젠테이션 5 Medium" pitchFamily="2" charset="-127"/>
            </a:rPr>
            <a:t>상영 시간</a:t>
          </a:r>
          <a:r>
            <a:rPr lang="en-US" altLang="ko-KR" sz="1800" dirty="0">
              <a:latin typeface="프리젠테이션 5 Medium" pitchFamily="2" charset="-127"/>
              <a:ea typeface="프리젠테이션 5 Medium" pitchFamily="2" charset="-127"/>
            </a:rPr>
            <a:t>, </a:t>
          </a:r>
          <a:r>
            <a:rPr lang="ko-KR" altLang="en-US" sz="1800" dirty="0">
              <a:latin typeface="프리젠테이션 5 Medium" pitchFamily="2" charset="-127"/>
              <a:ea typeface="프리젠테이션 5 Medium" pitchFamily="2" charset="-127"/>
            </a:rPr>
            <a:t>등급 요소 추출</a:t>
          </a:r>
        </a:p>
      </dgm:t>
    </dgm:pt>
    <dgm:pt modelId="{78C224DC-B874-4815-A5DD-800F7EFDBD00}" type="parTrans" cxnId="{CCC516F6-864F-4926-8347-F12BAF45F1B6}">
      <dgm:prSet/>
      <dgm:spPr/>
      <dgm:t>
        <a:bodyPr/>
        <a:lstStyle/>
        <a:p>
          <a:pPr latinLnBrk="1"/>
          <a:endParaRPr lang="ko-KR" altLang="en-US"/>
        </a:p>
      </dgm:t>
    </dgm:pt>
    <dgm:pt modelId="{60718D83-1BFA-4BBA-B189-3A4E3EC18E3E}" type="sibTrans" cxnId="{CCC516F6-864F-4926-8347-F12BAF45F1B6}">
      <dgm:prSet/>
      <dgm:spPr/>
      <dgm:t>
        <a:bodyPr/>
        <a:lstStyle/>
        <a:p>
          <a:pPr latinLnBrk="1"/>
          <a:endParaRPr lang="ko-KR" altLang="en-US"/>
        </a:p>
      </dgm:t>
    </dgm:pt>
    <dgm:pt modelId="{396110CA-5BCD-4416-8AEB-F37828764092}">
      <dgm:prSet phldrT="[텍스트]" custT="1"/>
      <dgm:spPr/>
      <dgm:t>
        <a:bodyPr/>
        <a:lstStyle/>
        <a:p>
          <a:pPr latinLnBrk="1"/>
          <a:r>
            <a:rPr lang="ko-KR" altLang="en-US" sz="1800" dirty="0">
              <a:latin typeface="프리젠테이션 5 Medium" pitchFamily="2" charset="-127"/>
              <a:ea typeface="프리젠테이션 5 Medium" pitchFamily="2" charset="-127"/>
            </a:rPr>
            <a:t>감성분석과 </a:t>
          </a:r>
          <a:r>
            <a:rPr lang="en-US" altLang="ko-KR" sz="1800" dirty="0">
              <a:latin typeface="프리젠테이션 5 Medium" pitchFamily="2" charset="-127"/>
              <a:ea typeface="프리젠테이션 5 Medium" pitchFamily="2" charset="-127"/>
            </a:rPr>
            <a:t>KOBIS </a:t>
          </a:r>
          <a:r>
            <a:rPr lang="ko-KR" altLang="en-US" sz="1800" dirty="0">
              <a:latin typeface="프리젠테이션 5 Medium" pitchFamily="2" charset="-127"/>
              <a:ea typeface="프리젠테이션 5 Medium" pitchFamily="2" charset="-127"/>
            </a:rPr>
            <a:t>요소 하나의 데이터</a:t>
          </a:r>
          <a:br>
            <a:rPr lang="en-US" altLang="ko-KR" sz="1800" dirty="0">
              <a:latin typeface="프리젠테이션 5 Medium" pitchFamily="2" charset="-127"/>
              <a:ea typeface="프리젠테이션 5 Medium" pitchFamily="2" charset="-127"/>
            </a:rPr>
          </a:br>
          <a:r>
            <a:rPr lang="ko-KR" altLang="en-US" sz="1800" dirty="0">
              <a:latin typeface="프리젠테이션 5 Medium" pitchFamily="2" charset="-127"/>
              <a:ea typeface="프리젠테이션 5 Medium" pitchFamily="2" charset="-127"/>
            </a:rPr>
            <a:t>프레임으로 통합 </a:t>
          </a:r>
        </a:p>
      </dgm:t>
    </dgm:pt>
    <dgm:pt modelId="{37B47D96-0594-48B5-82C6-A10453A057EF}" type="parTrans" cxnId="{F210F34E-B10F-4806-86D8-A0E867F38A95}">
      <dgm:prSet/>
      <dgm:spPr/>
      <dgm:t>
        <a:bodyPr/>
        <a:lstStyle/>
        <a:p>
          <a:pPr latinLnBrk="1"/>
          <a:endParaRPr lang="ko-KR" altLang="en-US"/>
        </a:p>
      </dgm:t>
    </dgm:pt>
    <dgm:pt modelId="{386482DC-BE51-4418-AC09-1ED19CFCA6C6}" type="sibTrans" cxnId="{F210F34E-B10F-4806-86D8-A0E867F38A95}">
      <dgm:prSet/>
      <dgm:spPr/>
      <dgm:t>
        <a:bodyPr/>
        <a:lstStyle/>
        <a:p>
          <a:pPr latinLnBrk="1"/>
          <a:endParaRPr lang="ko-KR" altLang="en-US"/>
        </a:p>
      </dgm:t>
    </dgm:pt>
    <dgm:pt modelId="{32948520-E241-459B-BF74-29E5B9943125}" type="pres">
      <dgm:prSet presAssocID="{97471367-4B3C-4183-842F-3244493466AC}" presName="rootnode" presStyleCnt="0">
        <dgm:presLayoutVars>
          <dgm:chMax/>
          <dgm:chPref/>
          <dgm:dir/>
          <dgm:animLvl val="lvl"/>
        </dgm:presLayoutVars>
      </dgm:prSet>
      <dgm:spPr/>
    </dgm:pt>
    <dgm:pt modelId="{F29F9C12-0868-4B14-A51C-0A747D4FDF3E}" type="pres">
      <dgm:prSet presAssocID="{C5A6508E-79C0-44C4-9F27-5A815A8F5B51}" presName="composite" presStyleCnt="0"/>
      <dgm:spPr/>
    </dgm:pt>
    <dgm:pt modelId="{1E816917-4F69-4403-BF31-631DC7D80077}" type="pres">
      <dgm:prSet presAssocID="{C5A6508E-79C0-44C4-9F27-5A815A8F5B51}" presName="LShape" presStyleLbl="alignNode1" presStyleIdx="0" presStyleCnt="5"/>
      <dgm:spPr/>
    </dgm:pt>
    <dgm:pt modelId="{4E9A1C5E-29AA-4C17-BAA9-C5A67BFFC601}" type="pres">
      <dgm:prSet presAssocID="{C5A6508E-79C0-44C4-9F27-5A815A8F5B51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5340D3F-25BE-4B42-A4B4-641C0E15A90E}" type="pres">
      <dgm:prSet presAssocID="{C5A6508E-79C0-44C4-9F27-5A815A8F5B51}" presName="Triangle" presStyleLbl="alignNode1" presStyleIdx="1" presStyleCnt="5"/>
      <dgm:spPr/>
    </dgm:pt>
    <dgm:pt modelId="{53804A82-0B00-48B4-9DD7-AF942E345604}" type="pres">
      <dgm:prSet presAssocID="{596E1F11-638D-484F-B7DB-B356CF35813E}" presName="sibTrans" presStyleCnt="0"/>
      <dgm:spPr/>
    </dgm:pt>
    <dgm:pt modelId="{0D0F0C2A-3A2A-42B5-B619-9D875A37AAA3}" type="pres">
      <dgm:prSet presAssocID="{596E1F11-638D-484F-B7DB-B356CF35813E}" presName="space" presStyleCnt="0"/>
      <dgm:spPr/>
    </dgm:pt>
    <dgm:pt modelId="{1B3A6DCC-6BDE-4DB7-8B90-2C7A473AD4B3}" type="pres">
      <dgm:prSet presAssocID="{5C60479E-623C-41E9-BD3F-68092086883A}" presName="composite" presStyleCnt="0"/>
      <dgm:spPr/>
    </dgm:pt>
    <dgm:pt modelId="{7DDE45C2-A394-4DEE-A453-4C4CF4321E23}" type="pres">
      <dgm:prSet presAssocID="{5C60479E-623C-41E9-BD3F-68092086883A}" presName="LShape" presStyleLbl="alignNode1" presStyleIdx="2" presStyleCnt="5"/>
      <dgm:spPr/>
    </dgm:pt>
    <dgm:pt modelId="{E1E61A32-A931-4F06-9F72-4BEDBB5F5046}" type="pres">
      <dgm:prSet presAssocID="{5C60479E-623C-41E9-BD3F-68092086883A}" presName="ParentText" presStyleLbl="revTx" presStyleIdx="1" presStyleCnt="3" custScaleX="102454" custLinFactNeighborX="5095" custLinFactNeighborY="-395">
        <dgm:presLayoutVars>
          <dgm:chMax val="0"/>
          <dgm:chPref val="0"/>
          <dgm:bulletEnabled val="1"/>
        </dgm:presLayoutVars>
      </dgm:prSet>
      <dgm:spPr/>
    </dgm:pt>
    <dgm:pt modelId="{B8F71002-EE4E-4575-9F64-EC67D70E8A4E}" type="pres">
      <dgm:prSet presAssocID="{5C60479E-623C-41E9-BD3F-68092086883A}" presName="Triangle" presStyleLbl="alignNode1" presStyleIdx="3" presStyleCnt="5"/>
      <dgm:spPr/>
    </dgm:pt>
    <dgm:pt modelId="{4E9A8FFB-75A2-437B-BBDC-1749F783EE95}" type="pres">
      <dgm:prSet presAssocID="{60718D83-1BFA-4BBA-B189-3A4E3EC18E3E}" presName="sibTrans" presStyleCnt="0"/>
      <dgm:spPr/>
    </dgm:pt>
    <dgm:pt modelId="{24C80330-7C50-4056-944B-F2B7226FB1CF}" type="pres">
      <dgm:prSet presAssocID="{60718D83-1BFA-4BBA-B189-3A4E3EC18E3E}" presName="space" presStyleCnt="0"/>
      <dgm:spPr/>
    </dgm:pt>
    <dgm:pt modelId="{1982E863-F397-44FC-A9A7-1498820BD238}" type="pres">
      <dgm:prSet presAssocID="{396110CA-5BCD-4416-8AEB-F37828764092}" presName="composite" presStyleCnt="0"/>
      <dgm:spPr/>
    </dgm:pt>
    <dgm:pt modelId="{E5B552DB-2DD5-4FBF-A093-61CB7A9DD67F}" type="pres">
      <dgm:prSet presAssocID="{396110CA-5BCD-4416-8AEB-F37828764092}" presName="LShape" presStyleLbl="alignNode1" presStyleIdx="4" presStyleCnt="5"/>
      <dgm:spPr/>
    </dgm:pt>
    <dgm:pt modelId="{509EF28E-5A1C-4BB3-82A6-E1D4987F60A0}" type="pres">
      <dgm:prSet presAssocID="{396110CA-5BCD-4416-8AEB-F3782876409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591AC15-F2EF-4EAB-82B1-E7D748240050}" type="presOf" srcId="{97471367-4B3C-4183-842F-3244493466AC}" destId="{32948520-E241-459B-BF74-29E5B9943125}" srcOrd="0" destOrd="0" presId="urn:microsoft.com/office/officeart/2009/3/layout/StepUpProcess"/>
    <dgm:cxn modelId="{15890B1D-2377-4A09-B4D1-C9ED5538195C}" type="presOf" srcId="{C5A6508E-79C0-44C4-9F27-5A815A8F5B51}" destId="{4E9A1C5E-29AA-4C17-BAA9-C5A67BFFC601}" srcOrd="0" destOrd="0" presId="urn:microsoft.com/office/officeart/2009/3/layout/StepUpProcess"/>
    <dgm:cxn modelId="{EF11441D-2DEA-442E-B616-DB902744E0E5}" srcId="{97471367-4B3C-4183-842F-3244493466AC}" destId="{C5A6508E-79C0-44C4-9F27-5A815A8F5B51}" srcOrd="0" destOrd="0" parTransId="{E617382E-9C09-401C-8D87-9C311917C63B}" sibTransId="{596E1F11-638D-484F-B7DB-B356CF35813E}"/>
    <dgm:cxn modelId="{6AEAFB29-75B7-4A14-B57C-542A9C36A955}" type="presOf" srcId="{5C60479E-623C-41E9-BD3F-68092086883A}" destId="{E1E61A32-A931-4F06-9F72-4BEDBB5F5046}" srcOrd="0" destOrd="0" presId="urn:microsoft.com/office/officeart/2009/3/layout/StepUpProcess"/>
    <dgm:cxn modelId="{F210F34E-B10F-4806-86D8-A0E867F38A95}" srcId="{97471367-4B3C-4183-842F-3244493466AC}" destId="{396110CA-5BCD-4416-8AEB-F37828764092}" srcOrd="2" destOrd="0" parTransId="{37B47D96-0594-48B5-82C6-A10453A057EF}" sibTransId="{386482DC-BE51-4418-AC09-1ED19CFCA6C6}"/>
    <dgm:cxn modelId="{CCC516F6-864F-4926-8347-F12BAF45F1B6}" srcId="{97471367-4B3C-4183-842F-3244493466AC}" destId="{5C60479E-623C-41E9-BD3F-68092086883A}" srcOrd="1" destOrd="0" parTransId="{78C224DC-B874-4815-A5DD-800F7EFDBD00}" sibTransId="{60718D83-1BFA-4BBA-B189-3A4E3EC18E3E}"/>
    <dgm:cxn modelId="{FD7538F8-AEF1-4753-8974-F513D1C3C6C2}" type="presOf" srcId="{396110CA-5BCD-4416-8AEB-F37828764092}" destId="{509EF28E-5A1C-4BB3-82A6-E1D4987F60A0}" srcOrd="0" destOrd="0" presId="urn:microsoft.com/office/officeart/2009/3/layout/StepUpProcess"/>
    <dgm:cxn modelId="{4361C6A2-67B7-42FC-9A81-E877FF4B7615}" type="presParOf" srcId="{32948520-E241-459B-BF74-29E5B9943125}" destId="{F29F9C12-0868-4B14-A51C-0A747D4FDF3E}" srcOrd="0" destOrd="0" presId="urn:microsoft.com/office/officeart/2009/3/layout/StepUpProcess"/>
    <dgm:cxn modelId="{8989DCD9-0DE7-4458-B847-E7834DC27B39}" type="presParOf" srcId="{F29F9C12-0868-4B14-A51C-0A747D4FDF3E}" destId="{1E816917-4F69-4403-BF31-631DC7D80077}" srcOrd="0" destOrd="0" presId="urn:microsoft.com/office/officeart/2009/3/layout/StepUpProcess"/>
    <dgm:cxn modelId="{60F711CA-DA12-4F00-A5E9-59F3966AD109}" type="presParOf" srcId="{F29F9C12-0868-4B14-A51C-0A747D4FDF3E}" destId="{4E9A1C5E-29AA-4C17-BAA9-C5A67BFFC601}" srcOrd="1" destOrd="0" presId="urn:microsoft.com/office/officeart/2009/3/layout/StepUpProcess"/>
    <dgm:cxn modelId="{54548170-F218-45FB-99C3-5F86CE41BA24}" type="presParOf" srcId="{F29F9C12-0868-4B14-A51C-0A747D4FDF3E}" destId="{E5340D3F-25BE-4B42-A4B4-641C0E15A90E}" srcOrd="2" destOrd="0" presId="urn:microsoft.com/office/officeart/2009/3/layout/StepUpProcess"/>
    <dgm:cxn modelId="{DEB4FBF1-5D18-4B80-919F-250557643684}" type="presParOf" srcId="{32948520-E241-459B-BF74-29E5B9943125}" destId="{53804A82-0B00-48B4-9DD7-AF942E345604}" srcOrd="1" destOrd="0" presId="urn:microsoft.com/office/officeart/2009/3/layout/StepUpProcess"/>
    <dgm:cxn modelId="{D8511149-F16F-48BA-9C04-8D9DAC62AB44}" type="presParOf" srcId="{53804A82-0B00-48B4-9DD7-AF942E345604}" destId="{0D0F0C2A-3A2A-42B5-B619-9D875A37AAA3}" srcOrd="0" destOrd="0" presId="urn:microsoft.com/office/officeart/2009/3/layout/StepUpProcess"/>
    <dgm:cxn modelId="{13669AB9-9794-4DDE-8709-16C2CC65240D}" type="presParOf" srcId="{32948520-E241-459B-BF74-29E5B9943125}" destId="{1B3A6DCC-6BDE-4DB7-8B90-2C7A473AD4B3}" srcOrd="2" destOrd="0" presId="urn:microsoft.com/office/officeart/2009/3/layout/StepUpProcess"/>
    <dgm:cxn modelId="{1455702A-2417-43C8-A4C7-2A24FB0C5454}" type="presParOf" srcId="{1B3A6DCC-6BDE-4DB7-8B90-2C7A473AD4B3}" destId="{7DDE45C2-A394-4DEE-A453-4C4CF4321E23}" srcOrd="0" destOrd="0" presId="urn:microsoft.com/office/officeart/2009/3/layout/StepUpProcess"/>
    <dgm:cxn modelId="{8D1C2B80-EA40-4EE1-BAA7-FD83AC466FCE}" type="presParOf" srcId="{1B3A6DCC-6BDE-4DB7-8B90-2C7A473AD4B3}" destId="{E1E61A32-A931-4F06-9F72-4BEDBB5F5046}" srcOrd="1" destOrd="0" presId="urn:microsoft.com/office/officeart/2009/3/layout/StepUpProcess"/>
    <dgm:cxn modelId="{7C0EAFAB-300F-4C70-9547-6CDC3F472783}" type="presParOf" srcId="{1B3A6DCC-6BDE-4DB7-8B90-2C7A473AD4B3}" destId="{B8F71002-EE4E-4575-9F64-EC67D70E8A4E}" srcOrd="2" destOrd="0" presId="urn:microsoft.com/office/officeart/2009/3/layout/StepUpProcess"/>
    <dgm:cxn modelId="{CC0C0528-B74A-48E7-91E4-B92DE2C2510B}" type="presParOf" srcId="{32948520-E241-459B-BF74-29E5B9943125}" destId="{4E9A8FFB-75A2-437B-BBDC-1749F783EE95}" srcOrd="3" destOrd="0" presId="urn:microsoft.com/office/officeart/2009/3/layout/StepUpProcess"/>
    <dgm:cxn modelId="{5E9907DA-CEDD-4B4F-80A4-AD2D3CD1F3D6}" type="presParOf" srcId="{4E9A8FFB-75A2-437B-BBDC-1749F783EE95}" destId="{24C80330-7C50-4056-944B-F2B7226FB1CF}" srcOrd="0" destOrd="0" presId="urn:microsoft.com/office/officeart/2009/3/layout/StepUpProcess"/>
    <dgm:cxn modelId="{763E9590-439B-479D-9F14-698D4F3636B1}" type="presParOf" srcId="{32948520-E241-459B-BF74-29E5B9943125}" destId="{1982E863-F397-44FC-A9A7-1498820BD238}" srcOrd="4" destOrd="0" presId="urn:microsoft.com/office/officeart/2009/3/layout/StepUpProcess"/>
    <dgm:cxn modelId="{EB576385-2416-48C1-BBBB-03FC2B7AC44D}" type="presParOf" srcId="{1982E863-F397-44FC-A9A7-1498820BD238}" destId="{E5B552DB-2DD5-4FBF-A093-61CB7A9DD67F}" srcOrd="0" destOrd="0" presId="urn:microsoft.com/office/officeart/2009/3/layout/StepUpProcess"/>
    <dgm:cxn modelId="{22CF3A98-674A-41C0-8E65-D530769D4D5B}" type="presParOf" srcId="{1982E863-F397-44FC-A9A7-1498820BD238}" destId="{509EF28E-5A1C-4BB3-82A6-E1D4987F60A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16917-4F69-4403-BF31-631DC7D80077}">
      <dsp:nvSpPr>
        <dsp:cNvPr id="0" name=""/>
        <dsp:cNvSpPr/>
      </dsp:nvSpPr>
      <dsp:spPr>
        <a:xfrm rot="5400000">
          <a:off x="392953" y="1533282"/>
          <a:ext cx="1179588" cy="196280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A1C5E-29AA-4C17-BAA9-C5A67BFFC601}">
      <dsp:nvSpPr>
        <dsp:cNvPr id="0" name=""/>
        <dsp:cNvSpPr/>
      </dsp:nvSpPr>
      <dsp:spPr>
        <a:xfrm>
          <a:off x="196050" y="2119739"/>
          <a:ext cx="1772035" cy="1553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프리젠테이션 5 Medium" pitchFamily="2" charset="-127"/>
              <a:ea typeface="프리젠테이션 5 Medium" pitchFamily="2" charset="-127"/>
            </a:rPr>
            <a:t>영화 리뷰 감성 분석</a:t>
          </a:r>
          <a:r>
            <a:rPr lang="en-US" altLang="ko-KR" sz="1800" kern="1200" dirty="0">
              <a:latin typeface="프리젠테이션 5 Medium" pitchFamily="2" charset="-127"/>
              <a:ea typeface="프리젠테이션 5 Medium" pitchFamily="2" charset="-127"/>
            </a:rPr>
            <a:t>(NSMC </a:t>
          </a:r>
          <a:r>
            <a:rPr lang="ko-KR" altLang="en-US" sz="1800" kern="1200" dirty="0">
              <a:latin typeface="프리젠테이션 5 Medium" pitchFamily="2" charset="-127"/>
              <a:ea typeface="프리젠테이션 5 Medium" pitchFamily="2" charset="-127"/>
            </a:rPr>
            <a:t>긍정</a:t>
          </a:r>
          <a:r>
            <a:rPr lang="en-US" altLang="ko-KR" sz="1800" kern="1200" dirty="0">
              <a:latin typeface="프리젠테이션 5 Medium" pitchFamily="2" charset="-127"/>
              <a:ea typeface="프리젠테이션 5 Medium" pitchFamily="2" charset="-127"/>
            </a:rPr>
            <a:t>/</a:t>
          </a:r>
          <a:r>
            <a:rPr lang="ko-KR" altLang="en-US" sz="1800" kern="1200" dirty="0">
              <a:latin typeface="프리젠테이션 5 Medium" pitchFamily="2" charset="-127"/>
              <a:ea typeface="프리젠테이션 5 Medium" pitchFamily="2" charset="-127"/>
            </a:rPr>
            <a:t>부정 </a:t>
          </a:r>
          <a:r>
            <a:rPr lang="ko-KR" altLang="en-US" sz="1800" kern="1200" dirty="0" err="1">
              <a:latin typeface="프리젠테이션 5 Medium" pitchFamily="2" charset="-127"/>
              <a:ea typeface="프리젠테이션 5 Medium" pitchFamily="2" charset="-127"/>
            </a:rPr>
            <a:t>라벨링</a:t>
          </a:r>
          <a:r>
            <a:rPr lang="ko-KR" altLang="en-US" sz="1800" kern="1200" dirty="0">
              <a:latin typeface="프리젠테이션 5 Medium" pitchFamily="2" charset="-127"/>
              <a:ea typeface="프리젠테이션 5 Medium" pitchFamily="2" charset="-127"/>
            </a:rPr>
            <a:t> 된 데이터셋</a:t>
          </a:r>
          <a:r>
            <a:rPr lang="en-US" altLang="ko-KR" sz="1800" kern="1200" dirty="0">
              <a:latin typeface="프리젠테이션 5 Medium" pitchFamily="2" charset="-127"/>
              <a:ea typeface="프리젠테이션 5 Medium" pitchFamily="2" charset="-127"/>
            </a:rPr>
            <a:t>)</a:t>
          </a:r>
          <a:endParaRPr lang="ko-KR" altLang="en-US" sz="1800" kern="1200" dirty="0">
            <a:latin typeface="프리젠테이션 5 Medium" pitchFamily="2" charset="-127"/>
            <a:ea typeface="프리젠테이션 5 Medium" pitchFamily="2" charset="-127"/>
          </a:endParaRPr>
        </a:p>
      </dsp:txBody>
      <dsp:txXfrm>
        <a:off x="196050" y="2119739"/>
        <a:ext cx="1772035" cy="1553293"/>
      </dsp:txXfrm>
    </dsp:sp>
    <dsp:sp modelId="{E5340D3F-25BE-4B42-A4B4-641C0E15A90E}">
      <dsp:nvSpPr>
        <dsp:cNvPr id="0" name=""/>
        <dsp:cNvSpPr/>
      </dsp:nvSpPr>
      <dsp:spPr>
        <a:xfrm>
          <a:off x="1633740" y="1388778"/>
          <a:ext cx="334346" cy="33434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E45C2-A394-4DEE-A453-4C4CF4321E23}">
      <dsp:nvSpPr>
        <dsp:cNvPr id="0" name=""/>
        <dsp:cNvSpPr/>
      </dsp:nvSpPr>
      <dsp:spPr>
        <a:xfrm rot="5400000">
          <a:off x="2562271" y="996482"/>
          <a:ext cx="1179588" cy="196280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61A32-A931-4F06-9F72-4BEDBB5F5046}">
      <dsp:nvSpPr>
        <dsp:cNvPr id="0" name=""/>
        <dsp:cNvSpPr/>
      </dsp:nvSpPr>
      <dsp:spPr>
        <a:xfrm>
          <a:off x="2433910" y="1576804"/>
          <a:ext cx="1815521" cy="1553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kern="1200" dirty="0">
              <a:latin typeface="프리젠테이션 5 Medium" pitchFamily="2" charset="-127"/>
              <a:ea typeface="프리젠테이션 5 Medium" pitchFamily="2" charset="-127"/>
            </a:rPr>
            <a:t>KOBIS </a:t>
          </a:r>
          <a:r>
            <a:rPr lang="ko-KR" altLang="en-US" sz="1800" kern="1200" dirty="0">
              <a:latin typeface="프리젠테이션 5 Medium" pitchFamily="2" charset="-127"/>
              <a:ea typeface="프리젠테이션 5 Medium" pitchFamily="2" charset="-127"/>
            </a:rPr>
            <a:t>데이터에서</a:t>
          </a:r>
          <a:br>
            <a:rPr lang="en-US" altLang="ko-KR" sz="1800" kern="1200" dirty="0">
              <a:latin typeface="프리젠테이션 5 Medium" pitchFamily="2" charset="-127"/>
              <a:ea typeface="프리젠테이션 5 Medium" pitchFamily="2" charset="-127"/>
            </a:rPr>
          </a:br>
          <a:r>
            <a:rPr lang="ko-KR" altLang="en-US" sz="1800" kern="1200" dirty="0">
              <a:latin typeface="프리젠테이션 5 Medium" pitchFamily="2" charset="-127"/>
              <a:ea typeface="프리젠테이션 5 Medium" pitchFamily="2" charset="-127"/>
            </a:rPr>
            <a:t>장르</a:t>
          </a:r>
          <a:r>
            <a:rPr lang="en-US" altLang="ko-KR" sz="1800" kern="1200" dirty="0">
              <a:latin typeface="프리젠테이션 5 Medium" pitchFamily="2" charset="-127"/>
              <a:ea typeface="프리젠테이션 5 Medium" pitchFamily="2" charset="-127"/>
            </a:rPr>
            <a:t>, </a:t>
          </a:r>
          <a:r>
            <a:rPr lang="ko-KR" altLang="en-US" sz="1800" kern="1200" dirty="0">
              <a:latin typeface="프리젠테이션 5 Medium" pitchFamily="2" charset="-127"/>
              <a:ea typeface="프리젠테이션 5 Medium" pitchFamily="2" charset="-127"/>
            </a:rPr>
            <a:t>상영 시간</a:t>
          </a:r>
          <a:r>
            <a:rPr lang="en-US" altLang="ko-KR" sz="1800" kern="1200" dirty="0">
              <a:latin typeface="프리젠테이션 5 Medium" pitchFamily="2" charset="-127"/>
              <a:ea typeface="프리젠테이션 5 Medium" pitchFamily="2" charset="-127"/>
            </a:rPr>
            <a:t>, </a:t>
          </a:r>
          <a:r>
            <a:rPr lang="ko-KR" altLang="en-US" sz="1800" kern="1200" dirty="0">
              <a:latin typeface="프리젠테이션 5 Medium" pitchFamily="2" charset="-127"/>
              <a:ea typeface="프리젠테이션 5 Medium" pitchFamily="2" charset="-127"/>
            </a:rPr>
            <a:t>등급 요소 추출</a:t>
          </a:r>
        </a:p>
      </dsp:txBody>
      <dsp:txXfrm>
        <a:off x="2433910" y="1576804"/>
        <a:ext cx="1815521" cy="1553293"/>
      </dsp:txXfrm>
    </dsp:sp>
    <dsp:sp modelId="{B8F71002-EE4E-4575-9F64-EC67D70E8A4E}">
      <dsp:nvSpPr>
        <dsp:cNvPr id="0" name=""/>
        <dsp:cNvSpPr/>
      </dsp:nvSpPr>
      <dsp:spPr>
        <a:xfrm>
          <a:off x="3803057" y="851978"/>
          <a:ext cx="334346" cy="334346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552DB-2DD5-4FBF-A093-61CB7A9DD67F}">
      <dsp:nvSpPr>
        <dsp:cNvPr id="0" name=""/>
        <dsp:cNvSpPr/>
      </dsp:nvSpPr>
      <dsp:spPr>
        <a:xfrm rot="5400000">
          <a:off x="4731588" y="459682"/>
          <a:ext cx="1179588" cy="1962809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EF28E-5A1C-4BB3-82A6-E1D4987F60A0}">
      <dsp:nvSpPr>
        <dsp:cNvPr id="0" name=""/>
        <dsp:cNvSpPr/>
      </dsp:nvSpPr>
      <dsp:spPr>
        <a:xfrm>
          <a:off x="4534686" y="1046140"/>
          <a:ext cx="1772035" cy="1553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>
              <a:latin typeface="프리젠테이션 5 Medium" pitchFamily="2" charset="-127"/>
              <a:ea typeface="프리젠테이션 5 Medium" pitchFamily="2" charset="-127"/>
            </a:rPr>
            <a:t>감성분석과 </a:t>
          </a:r>
          <a:r>
            <a:rPr lang="en-US" altLang="ko-KR" sz="1800" kern="1200" dirty="0">
              <a:latin typeface="프리젠테이션 5 Medium" pitchFamily="2" charset="-127"/>
              <a:ea typeface="프리젠테이션 5 Medium" pitchFamily="2" charset="-127"/>
            </a:rPr>
            <a:t>KOBIS </a:t>
          </a:r>
          <a:r>
            <a:rPr lang="ko-KR" altLang="en-US" sz="1800" kern="1200" dirty="0">
              <a:latin typeface="프리젠테이션 5 Medium" pitchFamily="2" charset="-127"/>
              <a:ea typeface="프리젠테이션 5 Medium" pitchFamily="2" charset="-127"/>
            </a:rPr>
            <a:t>요소 하나의 데이터</a:t>
          </a:r>
          <a:br>
            <a:rPr lang="en-US" altLang="ko-KR" sz="1800" kern="1200" dirty="0">
              <a:latin typeface="프리젠테이션 5 Medium" pitchFamily="2" charset="-127"/>
              <a:ea typeface="프리젠테이션 5 Medium" pitchFamily="2" charset="-127"/>
            </a:rPr>
          </a:br>
          <a:r>
            <a:rPr lang="ko-KR" altLang="en-US" sz="1800" kern="1200" dirty="0">
              <a:latin typeface="프리젠테이션 5 Medium" pitchFamily="2" charset="-127"/>
              <a:ea typeface="프리젠테이션 5 Medium" pitchFamily="2" charset="-127"/>
            </a:rPr>
            <a:t>프레임으로 통합 </a:t>
          </a:r>
        </a:p>
      </dsp:txBody>
      <dsp:txXfrm>
        <a:off x="4534686" y="1046140"/>
        <a:ext cx="1772035" cy="15532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833BB-71EF-B5DC-17C9-BDC40D856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1EA72A-1F37-2F35-9164-73CBF22D6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835137-CD80-5157-F6ED-C53CF90AD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595-C13D-4D75-9A7B-AE1CBBD65753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D0396B-F167-5E31-BBAF-3FE85B6AB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C240C0-86DC-4291-2C5B-529AFABE4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D5D4-3006-43C4-B87A-316086803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01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6A156-D6AF-4F1D-326E-A72B7425D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EBF515-8C9D-33A8-D1DD-C54A11545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477ECD-3742-B90F-EB8F-B2A21EDFB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595-C13D-4D75-9A7B-AE1CBBD65753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D99086-37EF-62D1-C9C1-DB044484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4AEA58-DEEB-C63C-9189-0F4804CA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D5D4-3006-43C4-B87A-316086803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88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05E15B-0FEB-835E-C50F-E4F07AA57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978A27-A990-7456-5B2C-4093E6A89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F3E1AC-C141-A9FC-406D-0F5D9685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595-C13D-4D75-9A7B-AE1CBBD65753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E79FE8-57B5-432D-B603-C071B0229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FBEFC8-DA3A-D7BB-C121-1C25B95B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D5D4-3006-43C4-B87A-316086803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89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8876B-CE45-8993-BD76-C80BA81D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9E0233-7F8E-7DBC-E248-4F482F10E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28E438-EA6B-6362-B27E-A1B5270FC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595-C13D-4D75-9A7B-AE1CBBD65753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58649-ADDD-A478-E2C3-50FE6D686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28ED82-F2F4-43C2-CB57-8025EC8F7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D5D4-3006-43C4-B87A-316086803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663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49FC6-1B22-7539-D646-09A816DB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549680-90C4-F041-481C-59737D8F8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50E27-2695-6079-81FD-0CD9C42B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595-C13D-4D75-9A7B-AE1CBBD65753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23474D-7CC6-06DF-5215-CDDBE2D8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41AC9-3165-9379-8D14-49BECFB2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D5D4-3006-43C4-B87A-316086803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892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711DC-6C48-7D88-4DFD-87DBEDCE4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B957F6-CC6B-447F-F16D-4848CCD99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8EC50A-BCAC-6B9A-B6A2-73F9B373C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F3A4D7-1CAD-02BB-61A5-4E7982F43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595-C13D-4D75-9A7B-AE1CBBD65753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D9369-206A-633B-D294-1FEF2382D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34654A-2FB1-5A05-AB65-D1ECA3C7B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D5D4-3006-43C4-B87A-316086803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00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320BFA-F888-69E1-E847-029BECBBC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A71818-0FD3-1CBF-4F9D-EE28517D0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965872-69DB-B2A0-024A-67A88B33C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D9EE187-5022-9AE1-C04B-37A95DD01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22F25E8-4FA6-8A24-F9D6-5D2B42EB57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FF68DD-05B4-8E17-2AC4-EDB7A4C8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595-C13D-4D75-9A7B-AE1CBBD65753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0F9440F-8F0B-2D67-A4F1-DD9BE720A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287A3D-2675-E794-B09C-8486D0A2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D5D4-3006-43C4-B87A-316086803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97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18695-3F1E-7000-54EB-C573AB2E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C2DF1A-F87D-D619-DE43-1E4D8C7E6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595-C13D-4D75-9A7B-AE1CBBD65753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2EC732-C60F-5C13-8D32-57D0AAE35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7A4653-A23C-4969-4D1D-7A1EFD5E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D5D4-3006-43C4-B87A-316086803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11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3A26BE-11E3-5A24-A65E-90322CF53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595-C13D-4D75-9A7B-AE1CBBD65753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0F76A8-0133-C758-8689-BA7926844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887EC4-6672-F5FD-19D9-D83B24D0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D5D4-3006-43C4-B87A-316086803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12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34E18-5B87-F4C8-8C10-83346EFE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1B824D-F2FE-9943-5F3B-2EBC3342C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013839-4872-D4B6-EB33-D10235E89A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E0A623-CF0E-FDEE-832B-3621860E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595-C13D-4D75-9A7B-AE1CBBD65753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632CA7-3827-6B9B-3F0B-1C5C71294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079196-5CCA-265D-74D5-551988F4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D5D4-3006-43C4-B87A-316086803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495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E10B1-5DD8-503F-097E-7692A9E46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108CAB-DF2E-8355-4715-E098EBCCA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5EED298-C2DC-B292-85DE-9757A1456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14C2F2-2B80-FA0B-84DC-B1BCF5640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595-C13D-4D75-9A7B-AE1CBBD65753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44F848-072C-2110-1EDB-09DB40F2F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024E3A-8D77-92E9-ABB2-BFD55F08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9D5D4-3006-43C4-B87A-316086803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39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292AE8B-E031-656C-8240-94E5BFAE0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966B2-36E0-B0AF-6596-1BC2F1A93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8F10CC-44D4-10A9-4EF7-2980D744B1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A9B595-C13D-4D75-9A7B-AE1CBBD65753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1CED2B-1DA6-B349-E10E-E38C243C42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4CA535-2DA7-11E9-B7F1-5D59E754D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39D5D4-3006-43C4-B87A-31608680345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2578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hyperlink" Target="https://svgsilh.com/ko/image/662218.html" TargetMode="Externa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25016-997B-129E-DBE7-89F7BBA22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48" y="76258"/>
            <a:ext cx="9144000" cy="1253943"/>
          </a:xfrm>
        </p:spPr>
        <p:txBody>
          <a:bodyPr>
            <a:normAutofit/>
          </a:bodyPr>
          <a:lstStyle/>
          <a:p>
            <a:pPr algn="l"/>
            <a:r>
              <a:rPr lang="ko-KR" altLang="en-US" sz="3600" dirty="0">
                <a:latin typeface="프리젠테이션 7 Bold" pitchFamily="2" charset="-127"/>
                <a:ea typeface="프리젠테이션 7 Bold" pitchFamily="2" charset="-127"/>
              </a:rPr>
              <a:t>네이버 영화 리뷰 감성 분석에 따른</a:t>
            </a:r>
            <a:br>
              <a:rPr lang="en-US" altLang="ko-KR" sz="3600" dirty="0">
                <a:latin typeface="프리젠테이션 7 Bold" pitchFamily="2" charset="-127"/>
                <a:ea typeface="프리젠테이션 7 Bold" pitchFamily="2" charset="-127"/>
              </a:rPr>
            </a:br>
            <a:r>
              <a:rPr lang="ko-KR" altLang="en-US" sz="3600" dirty="0">
                <a:latin typeface="프리젠테이션 7 Bold" pitchFamily="2" charset="-127"/>
                <a:ea typeface="프리젠테이션 7 Bold" pitchFamily="2" charset="-127"/>
              </a:rPr>
              <a:t>상황별 영화 추천 서비스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07FB6EF-35AD-E256-AB50-B7E3F2E91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1986" y="869603"/>
            <a:ext cx="1740838" cy="460598"/>
          </a:xfrm>
        </p:spPr>
        <p:txBody>
          <a:bodyPr/>
          <a:lstStyle/>
          <a:p>
            <a:r>
              <a:rPr lang="en-US" altLang="ko-KR" dirty="0">
                <a:latin typeface="프리젠테이션 5 Medium" pitchFamily="2" charset="-127"/>
                <a:ea typeface="프리젠테이션 5 Medium" pitchFamily="2" charset="-127"/>
              </a:rPr>
              <a:t>3</a:t>
            </a:r>
            <a:r>
              <a:rPr lang="ko-KR" altLang="en-US" dirty="0">
                <a:latin typeface="프리젠테이션 5 Medium" pitchFamily="2" charset="-127"/>
                <a:ea typeface="프리젠테이션 5 Medium" pitchFamily="2" charset="-127"/>
              </a:rPr>
              <a:t>조 서희연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697CE23-D1B5-6413-1AC4-E0D968B615CA}"/>
              </a:ext>
            </a:extLst>
          </p:cNvPr>
          <p:cNvGrpSpPr/>
          <p:nvPr/>
        </p:nvGrpSpPr>
        <p:grpSpPr>
          <a:xfrm>
            <a:off x="2533443" y="3338820"/>
            <a:ext cx="8983759" cy="4524326"/>
            <a:chOff x="503908" y="2257416"/>
            <a:chExt cx="8983759" cy="4524326"/>
          </a:xfrm>
        </p:grpSpPr>
        <p:graphicFrame>
          <p:nvGraphicFramePr>
            <p:cNvPr id="4" name="다이어그램 3">
              <a:extLst>
                <a:ext uri="{FF2B5EF4-FFF2-40B4-BE49-F238E27FC236}">
                  <a16:creationId xmlns:a16="http://schemas.microsoft.com/office/drawing/2014/main" id="{253F3512-DA15-CB22-FFFD-CAC4D01FCBD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49233023"/>
                </p:ext>
              </p:extLst>
            </p:nvPr>
          </p:nvGraphicFramePr>
          <p:xfrm>
            <a:off x="503908" y="2257416"/>
            <a:ext cx="6308065" cy="452432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5" name="L 도형 4">
              <a:extLst>
                <a:ext uri="{FF2B5EF4-FFF2-40B4-BE49-F238E27FC236}">
                  <a16:creationId xmlns:a16="http://schemas.microsoft.com/office/drawing/2014/main" id="{8B45F000-75BB-A1B4-A395-0A3EC0CC1F70}"/>
                </a:ext>
              </a:extLst>
            </p:cNvPr>
            <p:cNvSpPr/>
            <p:nvPr/>
          </p:nvSpPr>
          <p:spPr>
            <a:xfrm rot="5400000">
              <a:off x="7443834" y="2113250"/>
              <a:ext cx="1179588" cy="1962809"/>
            </a:xfrm>
            <a:prstGeom prst="corner">
              <a:avLst>
                <a:gd name="adj1" fmla="val 16120"/>
                <a:gd name="adj2" fmla="val 1611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sp>
          <p:nvSpPr>
            <p:cNvPr id="6" name="이등변 삼각형 5">
              <a:extLst>
                <a:ext uri="{FF2B5EF4-FFF2-40B4-BE49-F238E27FC236}">
                  <a16:creationId xmlns:a16="http://schemas.microsoft.com/office/drawing/2014/main" id="{50B2C4BD-815C-9DE8-06EB-BC198E3ED32B}"/>
                </a:ext>
              </a:extLst>
            </p:cNvPr>
            <p:cNvSpPr/>
            <p:nvPr/>
          </p:nvSpPr>
          <p:spPr>
            <a:xfrm>
              <a:off x="6477627" y="2504860"/>
              <a:ext cx="334346" cy="334346"/>
            </a:xfrm>
            <a:prstGeom prst="triangle">
              <a:avLst>
                <a:gd name="adj" fmla="val 10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514B200-D46D-EE1B-FA44-77BA92B5A683}"/>
                </a:ext>
              </a:extLst>
            </p:cNvPr>
            <p:cNvGrpSpPr/>
            <p:nvPr/>
          </p:nvGrpSpPr>
          <p:grpSpPr>
            <a:xfrm>
              <a:off x="7279103" y="2747152"/>
              <a:ext cx="2208564" cy="1645347"/>
              <a:chOff x="4375126" y="954086"/>
              <a:chExt cx="2208564" cy="1645347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84FFC957-B765-C6BA-437A-738269365B4E}"/>
                  </a:ext>
                </a:extLst>
              </p:cNvPr>
              <p:cNvSpPr/>
              <p:nvPr/>
            </p:nvSpPr>
            <p:spPr>
              <a:xfrm>
                <a:off x="4534686" y="1046140"/>
                <a:ext cx="1772035" cy="1553293"/>
              </a:xfrm>
              <a:prstGeom prst="rect">
                <a:avLst/>
              </a:pr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0AA012-6B5A-8490-DD73-97D5FFE81086}"/>
                  </a:ext>
                </a:extLst>
              </p:cNvPr>
              <p:cNvSpPr txBox="1"/>
              <p:nvPr/>
            </p:nvSpPr>
            <p:spPr>
              <a:xfrm>
                <a:off x="4375126" y="954086"/>
                <a:ext cx="2208564" cy="155329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64770" tIns="64770" rIns="64770" bIns="64770" numCol="1" spcCol="1270" anchor="t" anchorCtr="0">
                <a:noAutofit/>
              </a:bodyPr>
              <a:lstStyle/>
              <a:p>
                <a:pPr marL="0" lvl="0" indent="0" algn="l" defTabSz="7556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kern="1200" dirty="0">
                    <a:latin typeface="프리젠테이션 5 Medium" pitchFamily="2" charset="-127"/>
                    <a:ea typeface="프리젠테이션 5 Medium" pitchFamily="2" charset="-127"/>
                  </a:rPr>
                  <a:t>Rule-based</a:t>
                </a:r>
                <a:r>
                  <a:rPr lang="ko-KR" altLang="en-US" kern="1200" dirty="0">
                    <a:latin typeface="프리젠테이션 5 Medium" pitchFamily="2" charset="-127"/>
                    <a:ea typeface="프리젠테이션 5 Medium" pitchFamily="2" charset="-127"/>
                  </a:rPr>
                  <a:t>로 영화 추천</a:t>
                </a:r>
                <a:endParaRPr lang="en-US" altLang="ko-KR" kern="1200" dirty="0">
                  <a:latin typeface="프리젠테이션 5 Medium" pitchFamily="2" charset="-127"/>
                  <a:ea typeface="프리젠테이션 5 Medium" pitchFamily="2" charset="-127"/>
                </a:endParaRPr>
              </a:p>
              <a:p>
                <a:pPr marL="0" lvl="0" indent="0" algn="l" defTabSz="7556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ko-KR" dirty="0">
                    <a:latin typeface="프리젠테이션 5 Medium" pitchFamily="2" charset="-127"/>
                    <a:ea typeface="프리젠테이션 5 Medium" pitchFamily="2" charset="-127"/>
                  </a:rPr>
                  <a:t>ex) </a:t>
                </a:r>
                <a:r>
                  <a:rPr lang="ko-KR" altLang="en-US" dirty="0">
                    <a:latin typeface="프리젠테이션 5 Medium" pitchFamily="2" charset="-127"/>
                    <a:ea typeface="프리젠테이션 5 Medium" pitchFamily="2" charset="-127"/>
                  </a:rPr>
                  <a:t>가족과 보기 좋은 영화</a:t>
                </a:r>
                <a:r>
                  <a:rPr lang="en-US" altLang="ko-KR" dirty="0">
                    <a:latin typeface="프리젠테이션 5 Medium" pitchFamily="2" charset="-127"/>
                    <a:ea typeface="프리젠테이션 5 Medium" pitchFamily="2" charset="-127"/>
                  </a:rPr>
                  <a:t>, </a:t>
                </a:r>
                <a:r>
                  <a:rPr lang="ko-KR" altLang="en-US" dirty="0">
                    <a:latin typeface="프리젠테이션 5 Medium" pitchFamily="2" charset="-127"/>
                    <a:ea typeface="프리젠테이션 5 Medium" pitchFamily="2" charset="-127"/>
                  </a:rPr>
                  <a:t>데이트용 영화</a:t>
                </a:r>
                <a:r>
                  <a:rPr lang="en-US" altLang="ko-KR" dirty="0">
                    <a:latin typeface="프리젠테이션 5 Medium" pitchFamily="2" charset="-127"/>
                    <a:ea typeface="프리젠테이션 5 Medium" pitchFamily="2" charset="-127"/>
                  </a:rPr>
                  <a:t>, </a:t>
                </a:r>
                <a:r>
                  <a:rPr lang="ko-KR" altLang="en-US" dirty="0">
                    <a:latin typeface="프리젠테이션 5 Medium" pitchFamily="2" charset="-127"/>
                    <a:ea typeface="프리젠테이션 5 Medium" pitchFamily="2" charset="-127"/>
                  </a:rPr>
                  <a:t>퇴근 후 가볍게 보기</a:t>
                </a:r>
                <a:endParaRPr lang="ko-KR" altLang="en-US" kern="1200" dirty="0">
                  <a:latin typeface="프리젠테이션 5 Medium" pitchFamily="2" charset="-127"/>
                  <a:ea typeface="프리젠테이션 5 Medium" pitchFamily="2" charset="-127"/>
                </a:endParaRPr>
              </a:p>
            </p:txBody>
          </p:sp>
        </p:grp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3B6BA1F0-6220-6ADB-21A8-AE1E583C1A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113" y="1538210"/>
            <a:ext cx="2442570" cy="172566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4EDEE90-8A66-D24D-CD47-CBC4531CC1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8495" y="1509953"/>
            <a:ext cx="4549515" cy="175391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E7A845F-6B23-BA6D-781E-21833182BA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15822" y="1492182"/>
            <a:ext cx="2257901" cy="177168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B5BE60A1-3391-2212-B9A4-79D44ADC9426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2293193" y="4386064"/>
            <a:ext cx="759578" cy="7595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7397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64</Words>
  <Application>Microsoft Office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프리젠테이션 5 Medium</vt:lpstr>
      <vt:lpstr>Arial</vt:lpstr>
      <vt:lpstr>맑은 고딕</vt:lpstr>
      <vt:lpstr>프리젠테이션 7 Bold</vt:lpstr>
      <vt:lpstr>Office 테마</vt:lpstr>
      <vt:lpstr>네이버 영화 리뷰 감성 분석에 따른 상황별 영화 추천 서비스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희연 서</dc:creator>
  <cp:lastModifiedBy>희연 서</cp:lastModifiedBy>
  <cp:revision>1</cp:revision>
  <dcterms:created xsi:type="dcterms:W3CDTF">2025-04-28T08:58:01Z</dcterms:created>
  <dcterms:modified xsi:type="dcterms:W3CDTF">2025-04-28T09:15:10Z</dcterms:modified>
</cp:coreProperties>
</file>