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Relationship Id="rId2" Type="http://schemas.openxmlformats.org/officeDocument/2006/relationships/hyperlink" Target="https://www.nist.gov/cyberframework" TargetMode="External"/><Relationship Id="rId1" Type="http://schemas.openxmlformats.org/officeDocument/2006/relationships/slideLayout" Target="../slideLayouts/slideLayout2.xml"/><Relationship Id="rId4" Type="http://schemas.openxmlformats.org/officeDocument/2006/relationships/hyperlink" Target="https://www.kaspersky.com/resource-center/definitions/keylog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R.S.Sivaranjini</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7B29253A-7617-F15C-5EF7-0EFA0E798E42}"/>
              </a:ext>
            </a:extLst>
          </p:cNvPr>
          <p:cNvPicPr>
            <a:picLocks noChangeAspect="1"/>
          </p:cNvPicPr>
          <p:nvPr/>
        </p:nvPicPr>
        <p:blipFill>
          <a:blip r:embed="rId3"/>
          <a:stretch>
            <a:fillRect/>
          </a:stretch>
        </p:blipFill>
        <p:spPr>
          <a:xfrm>
            <a:off x="5497540" y="1777721"/>
            <a:ext cx="5701291" cy="367336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953</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Sivaranjini S</cp:lastModifiedBy>
  <cp:revision>32</cp:revision>
  <dcterms:created xsi:type="dcterms:W3CDTF">2021-05-26T16:50:10Z</dcterms:created>
  <dcterms:modified xsi:type="dcterms:W3CDTF">2024-04-04T14:42:31Z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