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4" autoAdjust="0"/>
    <p:restoredTop sz="75222" autoAdjust="0"/>
  </p:normalViewPr>
  <p:slideViewPr>
    <p:cSldViewPr snapToGrid="0">
      <p:cViewPr>
        <p:scale>
          <a:sx n="66" d="100"/>
          <a:sy n="66" d="100"/>
        </p:scale>
        <p:origin x="9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B209-A855-4E1C-B949-751DCE17CCE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1ED9D-5C41-4B1E-A15F-51AB2261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everyone, I’m Shiyun Zhang. My presentation today is about the </a:t>
            </a:r>
            <a:r>
              <a:rPr lang="en-US" dirty="0"/>
              <a:t>Visualization of Population Data of Some Countries from 1950 to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see that Both figures show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 of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countries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years.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as the year increases, the country’s population gradually increases.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trend of population changes over tim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figure, we can see that p</a:t>
            </a:r>
            <a:r>
              <a:rPr lang="en-US" altLang="zh-CN" dirty="0"/>
              <a:t>opulations in India and China continue to grow significantly, while other countries tend to remain stable.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differences in population in different countries in the same year.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bar plot, we can see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year, the population rankings between countries remain essentially unchanged. </a:t>
            </a:r>
            <a:r>
              <a:rPr lang="en-US" dirty="0"/>
              <a:t>Except India's population surpassed Europe's in 1985.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1ED9D-5C41-4B1E-A15F-51AB22615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plot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trend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countries from 1960 to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figure, Positive values indicate that the population has increased during this decade, while negative values indicate the opposite.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that: Overall, as the year increases, the population growth rate gradually decreases.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these three figures, people can more intuitively and clearly understand the changing trends of population data of different countries in different years.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following is the dataset link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of my work.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1ED9D-5C41-4B1E-A15F-51AB22615C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07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687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1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923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25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695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984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41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0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63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53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6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06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36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93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783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3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shivd24coder/worldwide-population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80E35-8DBC-5F0D-2B6D-3E7B31F43FAA}"/>
              </a:ext>
            </a:extLst>
          </p:cNvPr>
          <p:cNvSpPr txBox="1"/>
          <p:nvPr/>
        </p:nvSpPr>
        <p:spPr>
          <a:xfrm>
            <a:off x="271723" y="101507"/>
            <a:ext cx="7355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figures show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of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countries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4263765C-9A4D-714B-5D33-3827F91E2A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r="1578" b="2"/>
          <a:stretch/>
        </p:blipFill>
        <p:spPr>
          <a:xfrm>
            <a:off x="649886" y="479306"/>
            <a:ext cx="6244061" cy="3771492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739092F4-83A6-0A18-6593-A56820B0DC1D}"/>
              </a:ext>
            </a:extLst>
          </p:cNvPr>
          <p:cNvSpPr txBox="1">
            <a:spLocks/>
          </p:cNvSpPr>
          <p:nvPr/>
        </p:nvSpPr>
        <p:spPr>
          <a:xfrm>
            <a:off x="1499616" y="4297931"/>
            <a:ext cx="5655148" cy="2691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trend of population changes over time, while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showing the differences in population in different countries in the same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as the year increases, the country’s population gradually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Populations in India and China continue to grow significantly, while other countries tend to remain stable.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year, the population rankings between countries remain essentially unchanged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E93A80A7-C76C-9539-DBF6-8AEC804F2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0"/>
            <a:ext cx="4784968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792B02E9-4AC8-9345-8375-EDA3456BF837}"/>
              </a:ext>
            </a:extLst>
          </p:cNvPr>
          <p:cNvSpPr txBox="1">
            <a:spLocks/>
          </p:cNvSpPr>
          <p:nvPr/>
        </p:nvSpPr>
        <p:spPr>
          <a:xfrm>
            <a:off x="31264" y="4528758"/>
            <a:ext cx="1752208" cy="6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 Zhang</a:t>
            </a:r>
          </a:p>
        </p:txBody>
      </p:sp>
    </p:spTree>
    <p:extLst>
      <p:ext uri="{BB962C8B-B14F-4D97-AF65-F5344CB8AC3E}">
        <p14:creationId xmlns:p14="http://schemas.microsoft.com/office/powerpoint/2010/main" val="303767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59062E6-6671-6551-A367-982A6406F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101" y="4328160"/>
            <a:ext cx="5459824" cy="24587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plot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trend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countries from 1960 to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 indicate that the population has increased during this decade, while negative values indicate the opposite.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as the year increases, the population growth rate gradually decreases.</a:t>
            </a: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219E38F8-906B-F4D4-F5DC-2EABD8B16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12" y="227368"/>
            <a:ext cx="6783543" cy="3938505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DE8338F1-E08B-5942-242B-B1D21F6D1417}"/>
              </a:ext>
            </a:extLst>
          </p:cNvPr>
          <p:cNvSpPr txBox="1">
            <a:spLocks/>
          </p:cNvSpPr>
          <p:nvPr/>
        </p:nvSpPr>
        <p:spPr>
          <a:xfrm>
            <a:off x="7243296" y="497840"/>
            <a:ext cx="4694704" cy="628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these three figures, people can more intuitively and clearly understand the changing trends of population data of different countries in different years.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https://www.kaggle.com/datasets/shivd24coder/worldwide-population-data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https://github.com/shz173/2415-final-project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F627CC9C-9246-1B37-BF5A-2214DC386F8D}"/>
              </a:ext>
            </a:extLst>
          </p:cNvPr>
          <p:cNvSpPr txBox="1">
            <a:spLocks/>
          </p:cNvSpPr>
          <p:nvPr/>
        </p:nvSpPr>
        <p:spPr>
          <a:xfrm>
            <a:off x="31264" y="4528758"/>
            <a:ext cx="1752208" cy="6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 Zhang</a:t>
            </a:r>
          </a:p>
        </p:txBody>
      </p:sp>
    </p:spTree>
    <p:extLst>
      <p:ext uri="{BB962C8B-B14F-4D97-AF65-F5344CB8AC3E}">
        <p14:creationId xmlns:p14="http://schemas.microsoft.com/office/powerpoint/2010/main" val="402965471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468</Words>
  <Application>Microsoft Macintosh PowerPoint</Application>
  <PresentationFormat>宽屏</PresentationFormat>
  <Paragraphs>36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Shiyun</dc:creator>
  <cp:lastModifiedBy>Shiyun Zhang</cp:lastModifiedBy>
  <cp:revision>122</cp:revision>
  <dcterms:created xsi:type="dcterms:W3CDTF">2023-12-04T04:19:02Z</dcterms:created>
  <dcterms:modified xsi:type="dcterms:W3CDTF">2023-12-04T05:55:20Z</dcterms:modified>
</cp:coreProperties>
</file>