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9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310" r:id="rId10"/>
    <p:sldId id="289" r:id="rId11"/>
    <p:sldId id="311" r:id="rId12"/>
    <p:sldId id="324" r:id="rId13"/>
    <p:sldId id="295" r:id="rId14"/>
    <p:sldId id="314" r:id="rId15"/>
    <p:sldId id="315" r:id="rId16"/>
    <p:sldId id="316" r:id="rId17"/>
    <p:sldId id="317" r:id="rId18"/>
    <p:sldId id="327" r:id="rId19"/>
    <p:sldId id="318" r:id="rId20"/>
    <p:sldId id="319" r:id="rId21"/>
    <p:sldId id="320" r:id="rId22"/>
    <p:sldId id="267" r:id="rId23"/>
    <p:sldId id="268" r:id="rId24"/>
    <p:sldId id="322" r:id="rId25"/>
    <p:sldId id="323" r:id="rId26"/>
    <p:sldId id="325" r:id="rId27"/>
    <p:sldId id="326" r:id="rId28"/>
    <p:sldId id="321" r:id="rId29"/>
    <p:sldId id="328" r:id="rId30"/>
    <p:sldId id="329" r:id="rId31"/>
    <p:sldId id="330" r:id="rId32"/>
    <p:sldId id="331" r:id="rId33"/>
    <p:sldId id="334" r:id="rId34"/>
    <p:sldId id="332" r:id="rId35"/>
    <p:sldId id="33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81"/>
    <p:restoredTop sz="85766"/>
  </p:normalViewPr>
  <p:slideViewPr>
    <p:cSldViewPr snapToGrid="0">
      <p:cViewPr>
        <p:scale>
          <a:sx n="87" d="100"/>
          <a:sy n="87" d="100"/>
        </p:scale>
        <p:origin x="400" y="512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angwei Zhang" userId="00c53528-d8f4-413e-b4b0-985264559294" providerId="ADAL" clId="{6B63CA2E-4DF7-9E4E-A2E7-266AEE04199A}"/>
    <pc:docChg chg="undo redo custSel addSld delSld modSld addMainMaster delMainMaster modMainMaster">
      <pc:chgData name="Guangwei Zhang" userId="00c53528-d8f4-413e-b4b0-985264559294" providerId="ADAL" clId="{6B63CA2E-4DF7-9E4E-A2E7-266AEE04199A}" dt="2024-07-13T15:52:05.097" v="10102" actId="5793"/>
      <pc:docMkLst>
        <pc:docMk/>
      </pc:docMkLst>
      <pc:sldChg chg="addSp delSp modSp mod">
        <pc:chgData name="Guangwei Zhang" userId="00c53528-d8f4-413e-b4b0-985264559294" providerId="ADAL" clId="{6B63CA2E-4DF7-9E4E-A2E7-266AEE04199A}" dt="2024-07-13T15:30:03.784" v="8660" actId="1076"/>
        <pc:sldMkLst>
          <pc:docMk/>
          <pc:sldMk cId="3577793713" sldId="259"/>
        </pc:sldMkLst>
        <pc:spChg chg="mod">
          <ac:chgData name="Guangwei Zhang" userId="00c53528-d8f4-413e-b4b0-985264559294" providerId="ADAL" clId="{6B63CA2E-4DF7-9E4E-A2E7-266AEE04199A}" dt="2024-07-10T12:08:45.994" v="54" actId="20577"/>
          <ac:spMkLst>
            <pc:docMk/>
            <pc:sldMk cId="3577793713" sldId="259"/>
            <ac:spMk id="3" creationId="{A3B95A19-2B77-2941-2AF5-8DEB50D2EAE3}"/>
          </ac:spMkLst>
        </pc:spChg>
        <pc:spChg chg="mod">
          <ac:chgData name="Guangwei Zhang" userId="00c53528-d8f4-413e-b4b0-985264559294" providerId="ADAL" clId="{6B63CA2E-4DF7-9E4E-A2E7-266AEE04199A}" dt="2024-07-13T15:30:03.784" v="8660" actId="1076"/>
          <ac:spMkLst>
            <pc:docMk/>
            <pc:sldMk cId="3577793713" sldId="259"/>
            <ac:spMk id="8" creationId="{A586B1E0-87BB-B32B-B459-46036651159C}"/>
          </ac:spMkLst>
        </pc:spChg>
        <pc:spChg chg="mod">
          <ac:chgData name="Guangwei Zhang" userId="00c53528-d8f4-413e-b4b0-985264559294" providerId="ADAL" clId="{6B63CA2E-4DF7-9E4E-A2E7-266AEE04199A}" dt="2024-07-13T15:27:09.108" v="8597" actId="20577"/>
          <ac:spMkLst>
            <pc:docMk/>
            <pc:sldMk cId="3577793713" sldId="259"/>
            <ac:spMk id="9" creationId="{45FFCC99-BB6A-805D-EE07-A1B0A1575C30}"/>
          </ac:spMkLst>
        </pc:spChg>
        <pc:spChg chg="mod">
          <ac:chgData name="Guangwei Zhang" userId="00c53528-d8f4-413e-b4b0-985264559294" providerId="ADAL" clId="{6B63CA2E-4DF7-9E4E-A2E7-266AEE04199A}" dt="2024-07-13T15:25:27.543" v="8517" actId="1076"/>
          <ac:spMkLst>
            <pc:docMk/>
            <pc:sldMk cId="3577793713" sldId="259"/>
            <ac:spMk id="10" creationId="{27F05BE2-51F5-DC28-29B0-D597F5D4A651}"/>
          </ac:spMkLst>
        </pc:spChg>
        <pc:spChg chg="del">
          <ac:chgData name="Guangwei Zhang" userId="00c53528-d8f4-413e-b4b0-985264559294" providerId="ADAL" clId="{6B63CA2E-4DF7-9E4E-A2E7-266AEE04199A}" dt="2024-07-13T15:25:06.013" v="8465" actId="478"/>
          <ac:spMkLst>
            <pc:docMk/>
            <pc:sldMk cId="3577793713" sldId="259"/>
            <ac:spMk id="11" creationId="{1276C320-B891-5994-76F7-3B6BC9B846BF}"/>
          </ac:spMkLst>
        </pc:spChg>
        <pc:spChg chg="del">
          <ac:chgData name="Guangwei Zhang" userId="00c53528-d8f4-413e-b4b0-985264559294" providerId="ADAL" clId="{6B63CA2E-4DF7-9E4E-A2E7-266AEE04199A}" dt="2024-07-13T15:25:06.013" v="8465" actId="478"/>
          <ac:spMkLst>
            <pc:docMk/>
            <pc:sldMk cId="3577793713" sldId="259"/>
            <ac:spMk id="12" creationId="{7E8B892E-31BA-332B-576C-029D0A5BC2BB}"/>
          </ac:spMkLst>
        </pc:spChg>
        <pc:spChg chg="del">
          <ac:chgData name="Guangwei Zhang" userId="00c53528-d8f4-413e-b4b0-985264559294" providerId="ADAL" clId="{6B63CA2E-4DF7-9E4E-A2E7-266AEE04199A}" dt="2024-07-13T15:25:06.013" v="8465" actId="478"/>
          <ac:spMkLst>
            <pc:docMk/>
            <pc:sldMk cId="3577793713" sldId="259"/>
            <ac:spMk id="13" creationId="{9A950A5F-86B4-B11E-463A-E78EBBBA983F}"/>
          </ac:spMkLst>
        </pc:spChg>
        <pc:spChg chg="del">
          <ac:chgData name="Guangwei Zhang" userId="00c53528-d8f4-413e-b4b0-985264559294" providerId="ADAL" clId="{6B63CA2E-4DF7-9E4E-A2E7-266AEE04199A}" dt="2024-07-13T15:25:52.160" v="8520" actId="478"/>
          <ac:spMkLst>
            <pc:docMk/>
            <pc:sldMk cId="3577793713" sldId="259"/>
            <ac:spMk id="16" creationId="{2F461CEF-3FFF-5CEF-CE95-23E36999AC62}"/>
          </ac:spMkLst>
        </pc:spChg>
        <pc:spChg chg="del">
          <ac:chgData name="Guangwei Zhang" userId="00c53528-d8f4-413e-b4b0-985264559294" providerId="ADAL" clId="{6B63CA2E-4DF7-9E4E-A2E7-266AEE04199A}" dt="2024-07-13T15:25:52.160" v="8520" actId="478"/>
          <ac:spMkLst>
            <pc:docMk/>
            <pc:sldMk cId="3577793713" sldId="259"/>
            <ac:spMk id="17" creationId="{7C97F657-5378-017C-E017-18530E84DA21}"/>
          </ac:spMkLst>
        </pc:spChg>
        <pc:spChg chg="del">
          <ac:chgData name="Guangwei Zhang" userId="00c53528-d8f4-413e-b4b0-985264559294" providerId="ADAL" clId="{6B63CA2E-4DF7-9E4E-A2E7-266AEE04199A}" dt="2024-07-13T15:25:52.160" v="8520" actId="478"/>
          <ac:spMkLst>
            <pc:docMk/>
            <pc:sldMk cId="3577793713" sldId="259"/>
            <ac:spMk id="18" creationId="{E182E0FD-806A-B153-CAE9-C6A2C796D776}"/>
          </ac:spMkLst>
        </pc:spChg>
        <pc:spChg chg="del">
          <ac:chgData name="Guangwei Zhang" userId="00c53528-d8f4-413e-b4b0-985264559294" providerId="ADAL" clId="{6B63CA2E-4DF7-9E4E-A2E7-266AEE04199A}" dt="2024-07-13T15:25:52.160" v="8520" actId="478"/>
          <ac:spMkLst>
            <pc:docMk/>
            <pc:sldMk cId="3577793713" sldId="259"/>
            <ac:spMk id="19" creationId="{25D3D774-FCB8-45FE-893B-075965686A44}"/>
          </ac:spMkLst>
        </pc:spChg>
        <pc:spChg chg="del">
          <ac:chgData name="Guangwei Zhang" userId="00c53528-d8f4-413e-b4b0-985264559294" providerId="ADAL" clId="{6B63CA2E-4DF7-9E4E-A2E7-266AEE04199A}" dt="2024-07-13T15:25:52.160" v="8520" actId="478"/>
          <ac:spMkLst>
            <pc:docMk/>
            <pc:sldMk cId="3577793713" sldId="259"/>
            <ac:spMk id="21" creationId="{5578A7E1-57EA-239A-0D5D-29EB98FB4FA1}"/>
          </ac:spMkLst>
        </pc:spChg>
        <pc:spChg chg="del">
          <ac:chgData name="Guangwei Zhang" userId="00c53528-d8f4-413e-b4b0-985264559294" providerId="ADAL" clId="{6B63CA2E-4DF7-9E4E-A2E7-266AEE04199A}" dt="2024-07-13T15:25:52.160" v="8520" actId="478"/>
          <ac:spMkLst>
            <pc:docMk/>
            <pc:sldMk cId="3577793713" sldId="259"/>
            <ac:spMk id="22" creationId="{CE15F7E1-EF63-D67E-1A66-3AC0A5D374E3}"/>
          </ac:spMkLst>
        </pc:spChg>
        <pc:spChg chg="del">
          <ac:chgData name="Guangwei Zhang" userId="00c53528-d8f4-413e-b4b0-985264559294" providerId="ADAL" clId="{6B63CA2E-4DF7-9E4E-A2E7-266AEE04199A}" dt="2024-07-13T15:25:52.160" v="8520" actId="478"/>
          <ac:spMkLst>
            <pc:docMk/>
            <pc:sldMk cId="3577793713" sldId="259"/>
            <ac:spMk id="23" creationId="{6A8A78BA-504B-9CB6-3075-14747B1AB814}"/>
          </ac:spMkLst>
        </pc:spChg>
        <pc:spChg chg="del">
          <ac:chgData name="Guangwei Zhang" userId="00c53528-d8f4-413e-b4b0-985264559294" providerId="ADAL" clId="{6B63CA2E-4DF7-9E4E-A2E7-266AEE04199A}" dt="2024-07-13T15:25:52.160" v="8520" actId="478"/>
          <ac:spMkLst>
            <pc:docMk/>
            <pc:sldMk cId="3577793713" sldId="259"/>
            <ac:spMk id="25" creationId="{ACBB6EF5-8F00-C1D7-2316-C2127F0F9905}"/>
          </ac:spMkLst>
        </pc:spChg>
        <pc:spChg chg="del">
          <ac:chgData name="Guangwei Zhang" userId="00c53528-d8f4-413e-b4b0-985264559294" providerId="ADAL" clId="{6B63CA2E-4DF7-9E4E-A2E7-266AEE04199A}" dt="2024-07-13T15:25:52.160" v="8520" actId="478"/>
          <ac:spMkLst>
            <pc:docMk/>
            <pc:sldMk cId="3577793713" sldId="259"/>
            <ac:spMk id="26" creationId="{241213C7-994E-7251-E9B3-69C6C944A3E3}"/>
          </ac:spMkLst>
        </pc:spChg>
        <pc:spChg chg="del">
          <ac:chgData name="Guangwei Zhang" userId="00c53528-d8f4-413e-b4b0-985264559294" providerId="ADAL" clId="{6B63CA2E-4DF7-9E4E-A2E7-266AEE04199A}" dt="2024-07-13T15:27:18.226" v="8614" actId="478"/>
          <ac:spMkLst>
            <pc:docMk/>
            <pc:sldMk cId="3577793713" sldId="259"/>
            <ac:spMk id="35" creationId="{6F5961A2-ED79-B99F-F4CD-0DF78AD7E6AF}"/>
          </ac:spMkLst>
        </pc:spChg>
        <pc:spChg chg="del">
          <ac:chgData name="Guangwei Zhang" userId="00c53528-d8f4-413e-b4b0-985264559294" providerId="ADAL" clId="{6B63CA2E-4DF7-9E4E-A2E7-266AEE04199A}" dt="2024-07-13T15:27:18.226" v="8614" actId="478"/>
          <ac:spMkLst>
            <pc:docMk/>
            <pc:sldMk cId="3577793713" sldId="259"/>
            <ac:spMk id="36" creationId="{E931A981-8552-81CF-FDAB-43222FD4DAD1}"/>
          </ac:spMkLst>
        </pc:spChg>
        <pc:spChg chg="del">
          <ac:chgData name="Guangwei Zhang" userId="00c53528-d8f4-413e-b4b0-985264559294" providerId="ADAL" clId="{6B63CA2E-4DF7-9E4E-A2E7-266AEE04199A}" dt="2024-07-13T15:27:18.226" v="8614" actId="478"/>
          <ac:spMkLst>
            <pc:docMk/>
            <pc:sldMk cId="3577793713" sldId="259"/>
            <ac:spMk id="37" creationId="{CF550046-BE14-5BD6-C978-E0C0AACB8A4D}"/>
          </ac:spMkLst>
        </pc:spChg>
        <pc:spChg chg="mod">
          <ac:chgData name="Guangwei Zhang" userId="00c53528-d8f4-413e-b4b0-985264559294" providerId="ADAL" clId="{6B63CA2E-4DF7-9E4E-A2E7-266AEE04199A}" dt="2024-07-13T15:27:16.077" v="8613" actId="1076"/>
          <ac:spMkLst>
            <pc:docMk/>
            <pc:sldMk cId="3577793713" sldId="259"/>
            <ac:spMk id="38" creationId="{00AB69BE-951F-A950-1172-8CCE979690D9}"/>
          </ac:spMkLst>
        </pc:spChg>
        <pc:picChg chg="add mod">
          <ac:chgData name="Guangwei Zhang" userId="00c53528-d8f4-413e-b4b0-985264559294" providerId="ADAL" clId="{6B63CA2E-4DF7-9E4E-A2E7-266AEE04199A}" dt="2024-07-13T15:25:47.811" v="8519" actId="1076"/>
          <ac:picMkLst>
            <pc:docMk/>
            <pc:sldMk cId="3577793713" sldId="259"/>
            <ac:picMk id="5" creationId="{76950577-2589-5A6D-B139-6D43EBE36604}"/>
          </ac:picMkLst>
        </pc:picChg>
        <pc:picChg chg="add mod">
          <ac:chgData name="Guangwei Zhang" userId="00c53528-d8f4-413e-b4b0-985264559294" providerId="ADAL" clId="{6B63CA2E-4DF7-9E4E-A2E7-266AEE04199A}" dt="2024-07-13T15:26:24.375" v="8558" actId="1440"/>
          <ac:picMkLst>
            <pc:docMk/>
            <pc:sldMk cId="3577793713" sldId="259"/>
            <ac:picMk id="6" creationId="{9325D2C2-DE07-5BAE-1F36-7F9D50CFED9D}"/>
          </ac:picMkLst>
        </pc:picChg>
        <pc:picChg chg="mod modCrop">
          <ac:chgData name="Guangwei Zhang" userId="00c53528-d8f4-413e-b4b0-985264559294" providerId="ADAL" clId="{6B63CA2E-4DF7-9E4E-A2E7-266AEE04199A}" dt="2024-07-13T15:28:07.558" v="8634" actId="1076"/>
          <ac:picMkLst>
            <pc:docMk/>
            <pc:sldMk cId="3577793713" sldId="259"/>
            <ac:picMk id="27" creationId="{C4546061-CF54-3128-A27A-31B8A166B48F}"/>
          </ac:picMkLst>
        </pc:picChg>
        <pc:picChg chg="add mod">
          <ac:chgData name="Guangwei Zhang" userId="00c53528-d8f4-413e-b4b0-985264559294" providerId="ADAL" clId="{6B63CA2E-4DF7-9E4E-A2E7-266AEE04199A}" dt="2024-07-13T15:28:10.386" v="8635" actId="1076"/>
          <ac:picMkLst>
            <pc:docMk/>
            <pc:sldMk cId="3577793713" sldId="259"/>
            <ac:picMk id="32" creationId="{DF6DB1DA-FFE3-D810-B97F-13EC6120C27F}"/>
          </ac:picMkLst>
        </pc:picChg>
        <pc:cxnChg chg="del">
          <ac:chgData name="Guangwei Zhang" userId="00c53528-d8f4-413e-b4b0-985264559294" providerId="ADAL" clId="{6B63CA2E-4DF7-9E4E-A2E7-266AEE04199A}" dt="2024-07-13T15:25:06.013" v="8465" actId="478"/>
          <ac:cxnSpMkLst>
            <pc:docMk/>
            <pc:sldMk cId="3577793713" sldId="259"/>
            <ac:cxnSpMk id="15" creationId="{43ADA972-633B-F77F-EF09-A9019B55DE63}"/>
          </ac:cxnSpMkLst>
        </pc:cxnChg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3584450572" sldId="260"/>
        </pc:sldMkLst>
      </pc:sldChg>
      <pc:sldChg chg="addSp delSp modSp new mod modNotesTx">
        <pc:chgData name="Guangwei Zhang" userId="00c53528-d8f4-413e-b4b0-985264559294" providerId="ADAL" clId="{6B63CA2E-4DF7-9E4E-A2E7-266AEE04199A}" dt="2024-07-13T12:31:45.248" v="4010" actId="1076"/>
        <pc:sldMkLst>
          <pc:docMk/>
          <pc:sldMk cId="4234917413" sldId="260"/>
        </pc:sldMkLst>
        <pc:spChg chg="mod">
          <ac:chgData name="Guangwei Zhang" userId="00c53528-d8f4-413e-b4b0-985264559294" providerId="ADAL" clId="{6B63CA2E-4DF7-9E4E-A2E7-266AEE04199A}" dt="2024-07-12T16:46:34.250" v="114" actId="20577"/>
          <ac:spMkLst>
            <pc:docMk/>
            <pc:sldMk cId="4234917413" sldId="260"/>
            <ac:spMk id="3" creationId="{92D7CFEA-189A-3BE5-9FA0-75086BE6D717}"/>
          </ac:spMkLst>
        </pc:spChg>
        <pc:spChg chg="add mod">
          <ac:chgData name="Guangwei Zhang" userId="00c53528-d8f4-413e-b4b0-985264559294" providerId="ADAL" clId="{6B63CA2E-4DF7-9E4E-A2E7-266AEE04199A}" dt="2024-07-13T05:18:41.366" v="254" actId="20577"/>
          <ac:spMkLst>
            <pc:docMk/>
            <pc:sldMk cId="4234917413" sldId="260"/>
            <ac:spMk id="4" creationId="{66A3C3DC-FACF-1854-942F-73F285EF84BD}"/>
          </ac:spMkLst>
        </pc:spChg>
        <pc:spChg chg="add mod">
          <ac:chgData name="Guangwei Zhang" userId="00c53528-d8f4-413e-b4b0-985264559294" providerId="ADAL" clId="{6B63CA2E-4DF7-9E4E-A2E7-266AEE04199A}" dt="2024-07-13T05:21:19.910" v="356" actId="1076"/>
          <ac:spMkLst>
            <pc:docMk/>
            <pc:sldMk cId="4234917413" sldId="260"/>
            <ac:spMk id="11" creationId="{7D7EFD54-8263-1171-7181-77FD18C7503F}"/>
          </ac:spMkLst>
        </pc:spChg>
        <pc:spChg chg="add mod">
          <ac:chgData name="Guangwei Zhang" userId="00c53528-d8f4-413e-b4b0-985264559294" providerId="ADAL" clId="{6B63CA2E-4DF7-9E4E-A2E7-266AEE04199A}" dt="2024-07-13T05:21:38.550" v="438" actId="1076"/>
          <ac:spMkLst>
            <pc:docMk/>
            <pc:sldMk cId="4234917413" sldId="260"/>
            <ac:spMk id="12" creationId="{0CFD1069-3F7C-72FE-06C5-FB37E8E90F78}"/>
          </ac:spMkLst>
        </pc:spChg>
        <pc:spChg chg="add mod">
          <ac:chgData name="Guangwei Zhang" userId="00c53528-d8f4-413e-b4b0-985264559294" providerId="ADAL" clId="{6B63CA2E-4DF7-9E4E-A2E7-266AEE04199A}" dt="2024-07-13T05:21:51.361" v="461" actId="1076"/>
          <ac:spMkLst>
            <pc:docMk/>
            <pc:sldMk cId="4234917413" sldId="260"/>
            <ac:spMk id="13" creationId="{DFC0F4C2-6AC6-A826-93E2-CA4B403AFC18}"/>
          </ac:spMkLst>
        </pc:spChg>
        <pc:picChg chg="add mod">
          <ac:chgData name="Guangwei Zhang" userId="00c53528-d8f4-413e-b4b0-985264559294" providerId="ADAL" clId="{6B63CA2E-4DF7-9E4E-A2E7-266AEE04199A}" dt="2024-07-13T05:19:44.621" v="272" actId="1076"/>
          <ac:picMkLst>
            <pc:docMk/>
            <pc:sldMk cId="4234917413" sldId="260"/>
            <ac:picMk id="5" creationId="{AA1CC87D-2554-8290-0902-D74733D3C364}"/>
          </ac:picMkLst>
        </pc:picChg>
        <pc:picChg chg="add del mod">
          <ac:chgData name="Guangwei Zhang" userId="00c53528-d8f4-413e-b4b0-985264559294" providerId="ADAL" clId="{6B63CA2E-4DF7-9E4E-A2E7-266AEE04199A}" dt="2024-07-13T05:19:13.426" v="261" actId="478"/>
          <ac:picMkLst>
            <pc:docMk/>
            <pc:sldMk cId="4234917413" sldId="260"/>
            <ac:picMk id="6" creationId="{1A708E24-8E55-36A5-4752-7CE672B61519}"/>
          </ac:picMkLst>
        </pc:picChg>
        <pc:picChg chg="add del mod">
          <ac:chgData name="Guangwei Zhang" userId="00c53528-d8f4-413e-b4b0-985264559294" providerId="ADAL" clId="{6B63CA2E-4DF7-9E4E-A2E7-266AEE04199A}" dt="2024-07-13T05:19:28.110" v="265" actId="478"/>
          <ac:picMkLst>
            <pc:docMk/>
            <pc:sldMk cId="4234917413" sldId="260"/>
            <ac:picMk id="7" creationId="{FE4F56D8-EA7E-82EF-9B52-0F215FA900AA}"/>
          </ac:picMkLst>
        </pc:picChg>
        <pc:picChg chg="add mod">
          <ac:chgData name="Guangwei Zhang" userId="00c53528-d8f4-413e-b4b0-985264559294" providerId="ADAL" clId="{6B63CA2E-4DF7-9E4E-A2E7-266AEE04199A}" dt="2024-07-13T05:19:40.831" v="270" actId="14100"/>
          <ac:picMkLst>
            <pc:docMk/>
            <pc:sldMk cId="4234917413" sldId="260"/>
            <ac:picMk id="8" creationId="{0F5F907D-14FA-F07B-ABFE-094BCAA652EF}"/>
          </ac:picMkLst>
        </pc:picChg>
        <pc:picChg chg="add mod">
          <ac:chgData name="Guangwei Zhang" userId="00c53528-d8f4-413e-b4b0-985264559294" providerId="ADAL" clId="{6B63CA2E-4DF7-9E4E-A2E7-266AEE04199A}" dt="2024-07-13T05:21:06.002" v="315" actId="1076"/>
          <ac:picMkLst>
            <pc:docMk/>
            <pc:sldMk cId="4234917413" sldId="260"/>
            <ac:picMk id="10" creationId="{17E48068-0E35-9C96-0D52-70E192DF7072}"/>
          </ac:picMkLst>
        </pc:picChg>
        <pc:picChg chg="add mod">
          <ac:chgData name="Guangwei Zhang" userId="00c53528-d8f4-413e-b4b0-985264559294" providerId="ADAL" clId="{6B63CA2E-4DF7-9E4E-A2E7-266AEE04199A}" dt="2024-07-13T05:23:04.505" v="468" actId="1076"/>
          <ac:picMkLst>
            <pc:docMk/>
            <pc:sldMk cId="4234917413" sldId="260"/>
            <ac:picMk id="14" creationId="{6B89ED09-F784-82E0-0F01-80575E2C9450}"/>
          </ac:picMkLst>
        </pc:picChg>
        <pc:picChg chg="add del mod">
          <ac:chgData name="Guangwei Zhang" userId="00c53528-d8f4-413e-b4b0-985264559294" providerId="ADAL" clId="{6B63CA2E-4DF7-9E4E-A2E7-266AEE04199A}" dt="2024-07-13T05:23:12.454" v="472" actId="478"/>
          <ac:picMkLst>
            <pc:docMk/>
            <pc:sldMk cId="4234917413" sldId="260"/>
            <ac:picMk id="15" creationId="{3DD72014-1CCF-458C-6A78-230EA0B527DA}"/>
          </ac:picMkLst>
        </pc:picChg>
        <pc:picChg chg="add mod">
          <ac:chgData name="Guangwei Zhang" userId="00c53528-d8f4-413e-b4b0-985264559294" providerId="ADAL" clId="{6B63CA2E-4DF7-9E4E-A2E7-266AEE04199A}" dt="2024-07-13T12:31:45.248" v="4010" actId="1076"/>
          <ac:picMkLst>
            <pc:docMk/>
            <pc:sldMk cId="4234917413" sldId="260"/>
            <ac:picMk id="16" creationId="{CA2233D8-1880-3606-58AB-152AD7DBDE9C}"/>
          </ac:picMkLst>
        </pc:picChg>
        <pc:picChg chg="add mod">
          <ac:chgData name="Guangwei Zhang" userId="00c53528-d8f4-413e-b4b0-985264559294" providerId="ADAL" clId="{6B63CA2E-4DF7-9E4E-A2E7-266AEE04199A}" dt="2024-07-13T12:31:43.129" v="4009" actId="1076"/>
          <ac:picMkLst>
            <pc:docMk/>
            <pc:sldMk cId="4234917413" sldId="260"/>
            <ac:picMk id="17" creationId="{72982373-3CEF-B799-67B9-A739AE6AB860}"/>
          </ac:picMkLst>
        </pc:picChg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2956863877" sldId="261"/>
        </pc:sldMkLst>
      </pc:sldChg>
      <pc:sldChg chg="addSp modSp new mod modAnim">
        <pc:chgData name="Guangwei Zhang" userId="00c53528-d8f4-413e-b4b0-985264559294" providerId="ADAL" clId="{6B63CA2E-4DF7-9E4E-A2E7-266AEE04199A}" dt="2024-07-13T15:28:49.909" v="8644"/>
        <pc:sldMkLst>
          <pc:docMk/>
          <pc:sldMk cId="3698876534" sldId="261"/>
        </pc:sldMkLst>
        <pc:spChg chg="mod">
          <ac:chgData name="Guangwei Zhang" userId="00c53528-d8f4-413e-b4b0-985264559294" providerId="ADAL" clId="{6B63CA2E-4DF7-9E4E-A2E7-266AEE04199A}" dt="2024-07-13T08:31:36.194" v="3770" actId="1076"/>
          <ac:spMkLst>
            <pc:docMk/>
            <pc:sldMk cId="3698876534" sldId="261"/>
            <ac:spMk id="2" creationId="{E9AF27C1-174A-337E-36E1-A837ACA76430}"/>
          </ac:spMkLst>
        </pc:spChg>
        <pc:spChg chg="mod">
          <ac:chgData name="Guangwei Zhang" userId="00c53528-d8f4-413e-b4b0-985264559294" providerId="ADAL" clId="{6B63CA2E-4DF7-9E4E-A2E7-266AEE04199A}" dt="2024-07-13T05:29:07.073" v="1029" actId="20577"/>
          <ac:spMkLst>
            <pc:docMk/>
            <pc:sldMk cId="3698876534" sldId="261"/>
            <ac:spMk id="3" creationId="{94AF3A65-4260-E2A0-D111-D68202F6B532}"/>
          </ac:spMkLst>
        </pc:spChg>
        <pc:spChg chg="add mod">
          <ac:chgData name="Guangwei Zhang" userId="00c53528-d8f4-413e-b4b0-985264559294" providerId="ADAL" clId="{6B63CA2E-4DF7-9E4E-A2E7-266AEE04199A}" dt="2024-07-13T05:28:06.953" v="978" actId="14100"/>
          <ac:spMkLst>
            <pc:docMk/>
            <pc:sldMk cId="3698876534" sldId="261"/>
            <ac:spMk id="4" creationId="{70CEBD63-9F0A-F332-1B30-2EE372739110}"/>
          </ac:spMkLst>
        </pc:spChg>
        <pc:spChg chg="add mod">
          <ac:chgData name="Guangwei Zhang" userId="00c53528-d8f4-413e-b4b0-985264559294" providerId="ADAL" clId="{6B63CA2E-4DF7-9E4E-A2E7-266AEE04199A}" dt="2024-07-13T05:28:42.294" v="992" actId="20577"/>
          <ac:spMkLst>
            <pc:docMk/>
            <pc:sldMk cId="3698876534" sldId="261"/>
            <ac:spMk id="5" creationId="{B8E750A2-A86B-45E0-D364-6B54AC9DD327}"/>
          </ac:spMkLst>
        </pc:spChg>
        <pc:spChg chg="add mod">
          <ac:chgData name="Guangwei Zhang" userId="00c53528-d8f4-413e-b4b0-985264559294" providerId="ADAL" clId="{6B63CA2E-4DF7-9E4E-A2E7-266AEE04199A}" dt="2024-07-13T05:29:44.379" v="1041" actId="1076"/>
          <ac:spMkLst>
            <pc:docMk/>
            <pc:sldMk cId="3698876534" sldId="261"/>
            <ac:spMk id="6" creationId="{3DCCE682-4ADE-B57E-B59F-A240F7D6FAC7}"/>
          </ac:spMkLst>
        </pc:spChg>
        <pc:spChg chg="add mod">
          <ac:chgData name="Guangwei Zhang" userId="00c53528-d8f4-413e-b4b0-985264559294" providerId="ADAL" clId="{6B63CA2E-4DF7-9E4E-A2E7-266AEE04199A}" dt="2024-07-13T05:29:01.347" v="1015" actId="1076"/>
          <ac:spMkLst>
            <pc:docMk/>
            <pc:sldMk cId="3698876534" sldId="261"/>
            <ac:spMk id="7" creationId="{85F3CA7E-AC7E-2CE8-AA2A-89B89895FD0E}"/>
          </ac:spMkLst>
        </pc:spChg>
        <pc:spChg chg="add mod">
          <ac:chgData name="Guangwei Zhang" userId="00c53528-d8f4-413e-b4b0-985264559294" providerId="ADAL" clId="{6B63CA2E-4DF7-9E4E-A2E7-266AEE04199A}" dt="2024-07-13T05:29:15.515" v="1032" actId="14100"/>
          <ac:spMkLst>
            <pc:docMk/>
            <pc:sldMk cId="3698876534" sldId="261"/>
            <ac:spMk id="8" creationId="{1616DFA7-38AD-9150-FB7E-532B02D79D86}"/>
          </ac:spMkLst>
        </pc:spChg>
        <pc:spChg chg="add mod">
          <ac:chgData name="Guangwei Zhang" userId="00c53528-d8f4-413e-b4b0-985264559294" providerId="ADAL" clId="{6B63CA2E-4DF7-9E4E-A2E7-266AEE04199A}" dt="2024-07-13T05:29:21.807" v="1035" actId="20577"/>
          <ac:spMkLst>
            <pc:docMk/>
            <pc:sldMk cId="3698876534" sldId="261"/>
            <ac:spMk id="9" creationId="{5D69709D-FC4D-4C9D-E54C-3439896FD796}"/>
          </ac:spMkLst>
        </pc:spChg>
        <pc:spChg chg="add mod">
          <ac:chgData name="Guangwei Zhang" userId="00c53528-d8f4-413e-b4b0-985264559294" providerId="ADAL" clId="{6B63CA2E-4DF7-9E4E-A2E7-266AEE04199A}" dt="2024-07-13T05:29:51.951" v="1046" actId="14100"/>
          <ac:spMkLst>
            <pc:docMk/>
            <pc:sldMk cId="3698876534" sldId="261"/>
            <ac:spMk id="14" creationId="{FB4DA17F-DAAD-EAB7-967D-111D2AFDEBAA}"/>
          </ac:spMkLst>
        </pc:spChg>
        <pc:spChg chg="add mod">
          <ac:chgData name="Guangwei Zhang" userId="00c53528-d8f4-413e-b4b0-985264559294" providerId="ADAL" clId="{6B63CA2E-4DF7-9E4E-A2E7-266AEE04199A}" dt="2024-07-13T05:29:54.708" v="1047" actId="571"/>
          <ac:spMkLst>
            <pc:docMk/>
            <pc:sldMk cId="3698876534" sldId="261"/>
            <ac:spMk id="15" creationId="{726A7C7E-0BAC-0909-D88D-022B10C594D2}"/>
          </ac:spMkLst>
        </pc:spChg>
        <pc:spChg chg="add mod">
          <ac:chgData name="Guangwei Zhang" userId="00c53528-d8f4-413e-b4b0-985264559294" providerId="ADAL" clId="{6B63CA2E-4DF7-9E4E-A2E7-266AEE04199A}" dt="2024-07-13T05:30:33.708" v="1058" actId="20577"/>
          <ac:spMkLst>
            <pc:docMk/>
            <pc:sldMk cId="3698876534" sldId="261"/>
            <ac:spMk id="17" creationId="{F8E4C5A5-9A76-93D4-F543-49B7E8119328}"/>
          </ac:spMkLst>
        </pc:spChg>
        <pc:spChg chg="add mod">
          <ac:chgData name="Guangwei Zhang" userId="00c53528-d8f4-413e-b4b0-985264559294" providerId="ADAL" clId="{6B63CA2E-4DF7-9E4E-A2E7-266AEE04199A}" dt="2024-07-13T05:30:02.709" v="1049" actId="571"/>
          <ac:spMkLst>
            <pc:docMk/>
            <pc:sldMk cId="3698876534" sldId="261"/>
            <ac:spMk id="18" creationId="{CF5698B9-C233-B7BE-9FC8-6CF379A20630}"/>
          </ac:spMkLst>
        </pc:spChg>
        <pc:spChg chg="add mod">
          <ac:chgData name="Guangwei Zhang" userId="00c53528-d8f4-413e-b4b0-985264559294" providerId="ADAL" clId="{6B63CA2E-4DF7-9E4E-A2E7-266AEE04199A}" dt="2024-07-13T05:30:17.921" v="1055" actId="14100"/>
          <ac:spMkLst>
            <pc:docMk/>
            <pc:sldMk cId="3698876534" sldId="261"/>
            <ac:spMk id="22" creationId="{5A663DFC-EF64-D0E5-BF41-86E4DA48B928}"/>
          </ac:spMkLst>
        </pc:spChg>
        <pc:spChg chg="add mod">
          <ac:chgData name="Guangwei Zhang" userId="00c53528-d8f4-413e-b4b0-985264559294" providerId="ADAL" clId="{6B63CA2E-4DF7-9E4E-A2E7-266AEE04199A}" dt="2024-07-13T05:30:20.087" v="1056" actId="571"/>
          <ac:spMkLst>
            <pc:docMk/>
            <pc:sldMk cId="3698876534" sldId="261"/>
            <ac:spMk id="23" creationId="{AAC7E732-F202-7FE0-F525-9E990DF5341F}"/>
          </ac:spMkLst>
        </pc:spChg>
        <pc:spChg chg="add mod">
          <ac:chgData name="Guangwei Zhang" userId="00c53528-d8f4-413e-b4b0-985264559294" providerId="ADAL" clId="{6B63CA2E-4DF7-9E4E-A2E7-266AEE04199A}" dt="2024-07-13T05:31:27.900" v="1142" actId="20577"/>
          <ac:spMkLst>
            <pc:docMk/>
            <pc:sldMk cId="3698876534" sldId="261"/>
            <ac:spMk id="24" creationId="{835EF101-D22E-189D-A4E1-E829E6AD0F81}"/>
          </ac:spMkLst>
        </pc:spChg>
        <pc:spChg chg="add mod">
          <ac:chgData name="Guangwei Zhang" userId="00c53528-d8f4-413e-b4b0-985264559294" providerId="ADAL" clId="{6B63CA2E-4DF7-9E4E-A2E7-266AEE04199A}" dt="2024-07-13T05:36:43.715" v="1609" actId="1076"/>
          <ac:spMkLst>
            <pc:docMk/>
            <pc:sldMk cId="3698876534" sldId="261"/>
            <ac:spMk id="25" creationId="{612EFFFA-3749-2B67-F1B6-FD199B37FAC3}"/>
          </ac:spMkLst>
        </pc:spChg>
        <pc:picChg chg="add mod">
          <ac:chgData name="Guangwei Zhang" userId="00c53528-d8f4-413e-b4b0-985264559294" providerId="ADAL" clId="{6B63CA2E-4DF7-9E4E-A2E7-266AEE04199A}" dt="2024-07-13T15:26:37.228" v="8561" actId="14100"/>
          <ac:picMkLst>
            <pc:docMk/>
            <pc:sldMk cId="3698876534" sldId="261"/>
            <ac:picMk id="28" creationId="{3C74C945-F030-D01C-4760-6FA20FAA16C0}"/>
          </ac:picMkLst>
        </pc:picChg>
        <pc:picChg chg="add mod">
          <ac:chgData name="Guangwei Zhang" userId="00c53528-d8f4-413e-b4b0-985264559294" providerId="ADAL" clId="{6B63CA2E-4DF7-9E4E-A2E7-266AEE04199A}" dt="2024-07-13T15:28:40.852" v="8642" actId="1076"/>
          <ac:picMkLst>
            <pc:docMk/>
            <pc:sldMk cId="3698876534" sldId="261"/>
            <ac:picMk id="29" creationId="{9DB33A0C-3B5D-0247-EB8E-F150DCAB9A4F}"/>
          </ac:picMkLst>
        </pc:picChg>
        <pc:cxnChg chg="add mod">
          <ac:chgData name="Guangwei Zhang" userId="00c53528-d8f4-413e-b4b0-985264559294" providerId="ADAL" clId="{6B63CA2E-4DF7-9E4E-A2E7-266AEE04199A}" dt="2024-07-13T05:29:44.379" v="1041" actId="1076"/>
          <ac:cxnSpMkLst>
            <pc:docMk/>
            <pc:sldMk cId="3698876534" sldId="261"/>
            <ac:cxnSpMk id="11" creationId="{AC576068-2968-E9A6-DBD7-B6612CCB144F}"/>
          </ac:cxnSpMkLst>
        </pc:cxnChg>
        <pc:cxnChg chg="add mod">
          <ac:chgData name="Guangwei Zhang" userId="00c53528-d8f4-413e-b4b0-985264559294" providerId="ADAL" clId="{6B63CA2E-4DF7-9E4E-A2E7-266AEE04199A}" dt="2024-07-13T05:30:08.203" v="1053" actId="14100"/>
          <ac:cxnSpMkLst>
            <pc:docMk/>
            <pc:sldMk cId="3698876534" sldId="261"/>
            <ac:cxnSpMk id="19" creationId="{2C23B5E2-6720-97B7-71CE-EAF36344B674}"/>
          </ac:cxnSpMkLst>
        </pc:cxnChg>
        <pc:cxnChg chg="add">
          <ac:chgData name="Guangwei Zhang" userId="00c53528-d8f4-413e-b4b0-985264559294" providerId="ADAL" clId="{6B63CA2E-4DF7-9E4E-A2E7-266AEE04199A}" dt="2024-07-13T05:36:48.653" v="1610" actId="11529"/>
          <ac:cxnSpMkLst>
            <pc:docMk/>
            <pc:sldMk cId="3698876534" sldId="261"/>
            <ac:cxnSpMk id="27" creationId="{3E62B688-3D98-F87F-B931-3339590F77A3}"/>
          </ac:cxnSpMkLst>
        </pc:cxnChg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335510737" sldId="262"/>
        </pc:sldMkLst>
      </pc:sldChg>
      <pc:sldChg chg="addSp delSp modSp new mod">
        <pc:chgData name="Guangwei Zhang" userId="00c53528-d8f4-413e-b4b0-985264559294" providerId="ADAL" clId="{6B63CA2E-4DF7-9E4E-A2E7-266AEE04199A}" dt="2024-07-13T15:28:59.445" v="8646" actId="1076"/>
        <pc:sldMkLst>
          <pc:docMk/>
          <pc:sldMk cId="2532353933" sldId="262"/>
        </pc:sldMkLst>
        <pc:spChg chg="mod">
          <ac:chgData name="Guangwei Zhang" userId="00c53528-d8f4-413e-b4b0-985264559294" providerId="ADAL" clId="{6B63CA2E-4DF7-9E4E-A2E7-266AEE04199A}" dt="2024-07-13T05:31:37.306" v="1157" actId="20577"/>
          <ac:spMkLst>
            <pc:docMk/>
            <pc:sldMk cId="2532353933" sldId="262"/>
            <ac:spMk id="3" creationId="{B21AA880-BE00-5142-7B88-746AAE514226}"/>
          </ac:spMkLst>
        </pc:spChg>
        <pc:spChg chg="add mod">
          <ac:chgData name="Guangwei Zhang" userId="00c53528-d8f4-413e-b4b0-985264559294" providerId="ADAL" clId="{6B63CA2E-4DF7-9E4E-A2E7-266AEE04199A}" dt="2024-07-13T05:32:38.999" v="1332" actId="20577"/>
          <ac:spMkLst>
            <pc:docMk/>
            <pc:sldMk cId="2532353933" sldId="262"/>
            <ac:spMk id="4" creationId="{B8AF38E9-37E6-240A-F0FC-841FBAD00076}"/>
          </ac:spMkLst>
        </pc:spChg>
        <pc:spChg chg="add mod">
          <ac:chgData name="Guangwei Zhang" userId="00c53528-d8f4-413e-b4b0-985264559294" providerId="ADAL" clId="{6B63CA2E-4DF7-9E4E-A2E7-266AEE04199A}" dt="2024-07-13T05:34:13.237" v="1433" actId="20577"/>
          <ac:spMkLst>
            <pc:docMk/>
            <pc:sldMk cId="2532353933" sldId="262"/>
            <ac:spMk id="5" creationId="{140A8116-74D1-BD48-ED13-40FDFAA6D7FA}"/>
          </ac:spMkLst>
        </pc:spChg>
        <pc:spChg chg="add mod">
          <ac:chgData name="Guangwei Zhang" userId="00c53528-d8f4-413e-b4b0-985264559294" providerId="ADAL" clId="{6B63CA2E-4DF7-9E4E-A2E7-266AEE04199A}" dt="2024-07-13T05:34:10.545" v="1432" actId="1076"/>
          <ac:spMkLst>
            <pc:docMk/>
            <pc:sldMk cId="2532353933" sldId="262"/>
            <ac:spMk id="6" creationId="{0981BEB0-A351-2DC6-D3D8-77B2AC391C39}"/>
          </ac:spMkLst>
        </pc:spChg>
        <pc:spChg chg="add del mod">
          <ac:chgData name="Guangwei Zhang" userId="00c53528-d8f4-413e-b4b0-985264559294" providerId="ADAL" clId="{6B63CA2E-4DF7-9E4E-A2E7-266AEE04199A}" dt="2024-07-13T05:33:17.319" v="1360" actId="478"/>
          <ac:spMkLst>
            <pc:docMk/>
            <pc:sldMk cId="2532353933" sldId="262"/>
            <ac:spMk id="7" creationId="{99FB5BCA-9B4A-B9F2-CA11-474B14D3268E}"/>
          </ac:spMkLst>
        </pc:spChg>
        <pc:spChg chg="add del mod">
          <ac:chgData name="Guangwei Zhang" userId="00c53528-d8f4-413e-b4b0-985264559294" providerId="ADAL" clId="{6B63CA2E-4DF7-9E4E-A2E7-266AEE04199A}" dt="2024-07-13T05:33:17.319" v="1360" actId="478"/>
          <ac:spMkLst>
            <pc:docMk/>
            <pc:sldMk cId="2532353933" sldId="262"/>
            <ac:spMk id="8" creationId="{1BAB4C86-19F6-B77B-94F8-4AEC452B9545}"/>
          </ac:spMkLst>
        </pc:spChg>
        <pc:spChg chg="add del mod">
          <ac:chgData name="Guangwei Zhang" userId="00c53528-d8f4-413e-b4b0-985264559294" providerId="ADAL" clId="{6B63CA2E-4DF7-9E4E-A2E7-266AEE04199A}" dt="2024-07-13T05:33:17.319" v="1360" actId="478"/>
          <ac:spMkLst>
            <pc:docMk/>
            <pc:sldMk cId="2532353933" sldId="262"/>
            <ac:spMk id="9" creationId="{E571EE72-1279-8165-D61F-44280DDF3882}"/>
          </ac:spMkLst>
        </pc:spChg>
        <pc:spChg chg="add del mod">
          <ac:chgData name="Guangwei Zhang" userId="00c53528-d8f4-413e-b4b0-985264559294" providerId="ADAL" clId="{6B63CA2E-4DF7-9E4E-A2E7-266AEE04199A}" dt="2024-07-13T05:33:17.319" v="1360" actId="478"/>
          <ac:spMkLst>
            <pc:docMk/>
            <pc:sldMk cId="2532353933" sldId="262"/>
            <ac:spMk id="10" creationId="{2B717239-035D-BB57-349C-226154EA1D26}"/>
          </ac:spMkLst>
        </pc:spChg>
        <pc:spChg chg="add del mod">
          <ac:chgData name="Guangwei Zhang" userId="00c53528-d8f4-413e-b4b0-985264559294" providerId="ADAL" clId="{6B63CA2E-4DF7-9E4E-A2E7-266AEE04199A}" dt="2024-07-13T05:33:17.319" v="1360" actId="478"/>
          <ac:spMkLst>
            <pc:docMk/>
            <pc:sldMk cId="2532353933" sldId="262"/>
            <ac:spMk id="11" creationId="{668327EB-AC37-3797-6631-FA34084DA6F6}"/>
          </ac:spMkLst>
        </pc:spChg>
        <pc:spChg chg="add mod">
          <ac:chgData name="Guangwei Zhang" userId="00c53528-d8f4-413e-b4b0-985264559294" providerId="ADAL" clId="{6B63CA2E-4DF7-9E4E-A2E7-266AEE04199A}" dt="2024-07-13T05:34:15.352" v="1434" actId="20577"/>
          <ac:spMkLst>
            <pc:docMk/>
            <pc:sldMk cId="2532353933" sldId="262"/>
            <ac:spMk id="12" creationId="{F266EA2B-173A-B0AA-89E6-6675D92448B6}"/>
          </ac:spMkLst>
        </pc:spChg>
        <pc:spChg chg="add mod">
          <ac:chgData name="Guangwei Zhang" userId="00c53528-d8f4-413e-b4b0-985264559294" providerId="ADAL" clId="{6B63CA2E-4DF7-9E4E-A2E7-266AEE04199A}" dt="2024-07-13T05:34:17.274" v="1435" actId="20577"/>
          <ac:spMkLst>
            <pc:docMk/>
            <pc:sldMk cId="2532353933" sldId="262"/>
            <ac:spMk id="13" creationId="{AB4F088A-608F-2DCA-B4EA-7CA1D2C3623E}"/>
          </ac:spMkLst>
        </pc:spChg>
        <pc:spChg chg="add mod">
          <ac:chgData name="Guangwei Zhang" userId="00c53528-d8f4-413e-b4b0-985264559294" providerId="ADAL" clId="{6B63CA2E-4DF7-9E4E-A2E7-266AEE04199A}" dt="2024-07-13T05:34:18.902" v="1436" actId="20577"/>
          <ac:spMkLst>
            <pc:docMk/>
            <pc:sldMk cId="2532353933" sldId="262"/>
            <ac:spMk id="14" creationId="{7E9215F0-965E-590B-5C5F-A65D590E620E}"/>
          </ac:spMkLst>
        </pc:spChg>
        <pc:spChg chg="add mod">
          <ac:chgData name="Guangwei Zhang" userId="00c53528-d8f4-413e-b4b0-985264559294" providerId="ADAL" clId="{6B63CA2E-4DF7-9E4E-A2E7-266AEE04199A}" dt="2024-07-13T05:34:20.604" v="1437" actId="20577"/>
          <ac:spMkLst>
            <pc:docMk/>
            <pc:sldMk cId="2532353933" sldId="262"/>
            <ac:spMk id="15" creationId="{5C0450E1-A7D5-CB4F-A405-626F39D7B16A}"/>
          </ac:spMkLst>
        </pc:spChg>
        <pc:spChg chg="add mod">
          <ac:chgData name="Guangwei Zhang" userId="00c53528-d8f4-413e-b4b0-985264559294" providerId="ADAL" clId="{6B63CA2E-4DF7-9E4E-A2E7-266AEE04199A}" dt="2024-07-13T05:35:28.792" v="1495" actId="20577"/>
          <ac:spMkLst>
            <pc:docMk/>
            <pc:sldMk cId="2532353933" sldId="262"/>
            <ac:spMk id="16" creationId="{4205BB9A-F348-F63B-050F-507858455B9A}"/>
          </ac:spMkLst>
        </pc:spChg>
        <pc:spChg chg="add mod">
          <ac:chgData name="Guangwei Zhang" userId="00c53528-d8f4-413e-b4b0-985264559294" providerId="ADAL" clId="{6B63CA2E-4DF7-9E4E-A2E7-266AEE04199A}" dt="2024-07-13T05:34:10.545" v="1432" actId="1076"/>
          <ac:spMkLst>
            <pc:docMk/>
            <pc:sldMk cId="2532353933" sldId="262"/>
            <ac:spMk id="17" creationId="{9B2BAAD0-456D-4FCE-6AFE-3A940EBE5186}"/>
          </ac:spMkLst>
        </pc:spChg>
        <pc:spChg chg="add mod">
          <ac:chgData name="Guangwei Zhang" userId="00c53528-d8f4-413e-b4b0-985264559294" providerId="ADAL" clId="{6B63CA2E-4DF7-9E4E-A2E7-266AEE04199A}" dt="2024-07-13T05:34:10.545" v="1432" actId="1076"/>
          <ac:spMkLst>
            <pc:docMk/>
            <pc:sldMk cId="2532353933" sldId="262"/>
            <ac:spMk id="18" creationId="{B05CA840-B313-3E74-5AEB-942BA948B730}"/>
          </ac:spMkLst>
        </pc:spChg>
        <pc:spChg chg="add mod">
          <ac:chgData name="Guangwei Zhang" userId="00c53528-d8f4-413e-b4b0-985264559294" providerId="ADAL" clId="{6B63CA2E-4DF7-9E4E-A2E7-266AEE04199A}" dt="2024-07-13T05:34:34.745" v="1440" actId="20577"/>
          <ac:spMkLst>
            <pc:docMk/>
            <pc:sldMk cId="2532353933" sldId="262"/>
            <ac:spMk id="19" creationId="{2603B27D-853D-EB4E-14F3-1BDC8CE499E3}"/>
          </ac:spMkLst>
        </pc:spChg>
        <pc:spChg chg="add mod">
          <ac:chgData name="Guangwei Zhang" userId="00c53528-d8f4-413e-b4b0-985264559294" providerId="ADAL" clId="{6B63CA2E-4DF7-9E4E-A2E7-266AEE04199A}" dt="2024-07-13T05:34:45.994" v="1442" actId="20577"/>
          <ac:spMkLst>
            <pc:docMk/>
            <pc:sldMk cId="2532353933" sldId="262"/>
            <ac:spMk id="20" creationId="{5F979F47-7D00-F743-B211-041FD812A085}"/>
          </ac:spMkLst>
        </pc:spChg>
        <pc:spChg chg="add mod">
          <ac:chgData name="Guangwei Zhang" userId="00c53528-d8f4-413e-b4b0-985264559294" providerId="ADAL" clId="{6B63CA2E-4DF7-9E4E-A2E7-266AEE04199A}" dt="2024-07-13T05:34:49.813" v="1444" actId="20577"/>
          <ac:spMkLst>
            <pc:docMk/>
            <pc:sldMk cId="2532353933" sldId="262"/>
            <ac:spMk id="21" creationId="{C13EBE0B-5ABB-9653-D980-9670655F8A7E}"/>
          </ac:spMkLst>
        </pc:spChg>
        <pc:spChg chg="add mod">
          <ac:chgData name="Guangwei Zhang" userId="00c53528-d8f4-413e-b4b0-985264559294" providerId="ADAL" clId="{6B63CA2E-4DF7-9E4E-A2E7-266AEE04199A}" dt="2024-07-13T05:34:54.326" v="1446" actId="20577"/>
          <ac:spMkLst>
            <pc:docMk/>
            <pc:sldMk cId="2532353933" sldId="262"/>
            <ac:spMk id="22" creationId="{4363ED40-4726-8951-CB98-7E6A259107F3}"/>
          </ac:spMkLst>
        </pc:spChg>
        <pc:spChg chg="add mod">
          <ac:chgData name="Guangwei Zhang" userId="00c53528-d8f4-413e-b4b0-985264559294" providerId="ADAL" clId="{6B63CA2E-4DF7-9E4E-A2E7-266AEE04199A}" dt="2024-07-13T05:34:58.350" v="1448" actId="20577"/>
          <ac:spMkLst>
            <pc:docMk/>
            <pc:sldMk cId="2532353933" sldId="262"/>
            <ac:spMk id="23" creationId="{B1CE6650-67E1-257D-C840-19E6558E7F0A}"/>
          </ac:spMkLst>
        </pc:spChg>
        <pc:spChg chg="add mod">
          <ac:chgData name="Guangwei Zhang" userId="00c53528-d8f4-413e-b4b0-985264559294" providerId="ADAL" clId="{6B63CA2E-4DF7-9E4E-A2E7-266AEE04199A}" dt="2024-07-13T05:35:05.044" v="1453" actId="20577"/>
          <ac:spMkLst>
            <pc:docMk/>
            <pc:sldMk cId="2532353933" sldId="262"/>
            <ac:spMk id="24" creationId="{BAC7B4EE-A1FE-9699-1002-0DFEA5AA1874}"/>
          </ac:spMkLst>
        </pc:spChg>
        <pc:spChg chg="add mod">
          <ac:chgData name="Guangwei Zhang" userId="00c53528-d8f4-413e-b4b0-985264559294" providerId="ADAL" clId="{6B63CA2E-4DF7-9E4E-A2E7-266AEE04199A}" dt="2024-07-13T05:35:55.269" v="1535" actId="20577"/>
          <ac:spMkLst>
            <pc:docMk/>
            <pc:sldMk cId="2532353933" sldId="262"/>
            <ac:spMk id="25" creationId="{3EFCE0D0-13FF-3468-366D-C7A57EA04964}"/>
          </ac:spMkLst>
        </pc:spChg>
        <pc:picChg chg="add mod">
          <ac:chgData name="Guangwei Zhang" userId="00c53528-d8f4-413e-b4b0-985264559294" providerId="ADAL" clId="{6B63CA2E-4DF7-9E4E-A2E7-266AEE04199A}" dt="2024-07-13T15:28:59.445" v="8646" actId="1076"/>
          <ac:picMkLst>
            <pc:docMk/>
            <pc:sldMk cId="2532353933" sldId="262"/>
            <ac:picMk id="28" creationId="{0240858D-541A-E92E-1E77-766FB38F5EDA}"/>
          </ac:picMkLst>
        </pc:picChg>
        <pc:cxnChg chg="add del mod">
          <ac:chgData name="Guangwei Zhang" userId="00c53528-d8f4-413e-b4b0-985264559294" providerId="ADAL" clId="{6B63CA2E-4DF7-9E4E-A2E7-266AEE04199A}" dt="2024-07-13T05:36:13.295" v="1537" actId="478"/>
          <ac:cxnSpMkLst>
            <pc:docMk/>
            <pc:sldMk cId="2532353933" sldId="262"/>
            <ac:cxnSpMk id="27" creationId="{7BDEB438-FB39-B2B2-C959-BB7AACB6BF47}"/>
          </ac:cxnSpMkLst>
        </pc:cxnChg>
      </pc:sldChg>
      <pc:sldChg chg="addSp delSp modSp new mod modNotesTx">
        <pc:chgData name="Guangwei Zhang" userId="00c53528-d8f4-413e-b4b0-985264559294" providerId="ADAL" clId="{6B63CA2E-4DF7-9E4E-A2E7-266AEE04199A}" dt="2024-07-13T06:06:08.621" v="2986" actId="20577"/>
        <pc:sldMkLst>
          <pc:docMk/>
          <pc:sldMk cId="1792475238" sldId="263"/>
        </pc:sldMkLst>
        <pc:spChg chg="mod">
          <ac:chgData name="Guangwei Zhang" userId="00c53528-d8f4-413e-b4b0-985264559294" providerId="ADAL" clId="{6B63CA2E-4DF7-9E4E-A2E7-266AEE04199A}" dt="2024-07-13T06:06:08.621" v="2986" actId="20577"/>
          <ac:spMkLst>
            <pc:docMk/>
            <pc:sldMk cId="1792475238" sldId="263"/>
            <ac:spMk id="3" creationId="{E28F814D-39F5-5AD5-A453-984626F9B45A}"/>
          </ac:spMkLst>
        </pc:spChg>
        <pc:spChg chg="add mod">
          <ac:chgData name="Guangwei Zhang" userId="00c53528-d8f4-413e-b4b0-985264559294" providerId="ADAL" clId="{6B63CA2E-4DF7-9E4E-A2E7-266AEE04199A}" dt="2024-07-13T05:46:39.112" v="1922" actId="1076"/>
          <ac:spMkLst>
            <pc:docMk/>
            <pc:sldMk cId="1792475238" sldId="263"/>
            <ac:spMk id="4" creationId="{E786CB66-2E0B-06A6-0618-5654644D4C52}"/>
          </ac:spMkLst>
        </pc:spChg>
        <pc:spChg chg="add del mod">
          <ac:chgData name="Guangwei Zhang" userId="00c53528-d8f4-413e-b4b0-985264559294" providerId="ADAL" clId="{6B63CA2E-4DF7-9E4E-A2E7-266AEE04199A}" dt="2024-07-13T05:43:46.591" v="1817" actId="478"/>
          <ac:spMkLst>
            <pc:docMk/>
            <pc:sldMk cId="1792475238" sldId="263"/>
            <ac:spMk id="5" creationId="{5F91C69D-A8CD-8AFA-05A4-01DF7613B40B}"/>
          </ac:spMkLst>
        </pc:spChg>
        <pc:spChg chg="add del mod">
          <ac:chgData name="Guangwei Zhang" userId="00c53528-d8f4-413e-b4b0-985264559294" providerId="ADAL" clId="{6B63CA2E-4DF7-9E4E-A2E7-266AEE04199A}" dt="2024-07-13T05:43:46.591" v="1817" actId="478"/>
          <ac:spMkLst>
            <pc:docMk/>
            <pc:sldMk cId="1792475238" sldId="263"/>
            <ac:spMk id="6" creationId="{7ABBC4D0-B7F8-2FD5-28BC-62A4C76B994C}"/>
          </ac:spMkLst>
        </pc:spChg>
        <pc:spChg chg="add del mod">
          <ac:chgData name="Guangwei Zhang" userId="00c53528-d8f4-413e-b4b0-985264559294" providerId="ADAL" clId="{6B63CA2E-4DF7-9E4E-A2E7-266AEE04199A}" dt="2024-07-13T05:43:46.591" v="1817" actId="478"/>
          <ac:spMkLst>
            <pc:docMk/>
            <pc:sldMk cId="1792475238" sldId="263"/>
            <ac:spMk id="7" creationId="{3875FF58-CDB8-5D57-C75A-856B64BDE6D2}"/>
          </ac:spMkLst>
        </pc:spChg>
        <pc:picChg chg="add mod">
          <ac:chgData name="Guangwei Zhang" userId="00c53528-d8f4-413e-b4b0-985264559294" providerId="ADAL" clId="{6B63CA2E-4DF7-9E4E-A2E7-266AEE04199A}" dt="2024-07-13T05:44:18.425" v="1821" actId="1076"/>
          <ac:picMkLst>
            <pc:docMk/>
            <pc:sldMk cId="1792475238" sldId="263"/>
            <ac:picMk id="8" creationId="{A63ED12D-31E8-45D8-9753-F9C36A651261}"/>
          </ac:picMkLst>
        </pc:picChg>
        <pc:picChg chg="add mod">
          <ac:chgData name="Guangwei Zhang" userId="00c53528-d8f4-413e-b4b0-985264559294" providerId="ADAL" clId="{6B63CA2E-4DF7-9E4E-A2E7-266AEE04199A}" dt="2024-07-13T05:43:51.741" v="1820" actId="1076"/>
          <ac:picMkLst>
            <pc:docMk/>
            <pc:sldMk cId="1792475238" sldId="263"/>
            <ac:picMk id="9" creationId="{957BF633-6E49-B9D2-67D0-51D6D8444124}"/>
          </ac:picMkLst>
        </pc:picChg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2269711149" sldId="263"/>
        </pc:sldMkLst>
      </pc:sldChg>
      <pc:sldChg chg="new del">
        <pc:chgData name="Guangwei Zhang" userId="00c53528-d8f4-413e-b4b0-985264559294" providerId="ADAL" clId="{6B63CA2E-4DF7-9E4E-A2E7-266AEE04199A}" dt="2024-07-13T05:44:21.675" v="1823" actId="2696"/>
        <pc:sldMkLst>
          <pc:docMk/>
          <pc:sldMk cId="419048702" sldId="264"/>
        </pc:sldMkLst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2845383957" sldId="264"/>
        </pc:sldMkLst>
      </pc:sldChg>
      <pc:sldChg chg="addSp delSp modSp add mod modAnim">
        <pc:chgData name="Guangwei Zhang" userId="00c53528-d8f4-413e-b4b0-985264559294" providerId="ADAL" clId="{6B63CA2E-4DF7-9E4E-A2E7-266AEE04199A}" dt="2024-07-13T06:06:06.382" v="2985" actId="20577"/>
        <pc:sldMkLst>
          <pc:docMk/>
          <pc:sldMk cId="4203425696" sldId="264"/>
        </pc:sldMkLst>
        <pc:spChg chg="mod">
          <ac:chgData name="Guangwei Zhang" userId="00c53528-d8f4-413e-b4b0-985264559294" providerId="ADAL" clId="{6B63CA2E-4DF7-9E4E-A2E7-266AEE04199A}" dt="2024-07-13T06:06:06.382" v="2985" actId="20577"/>
          <ac:spMkLst>
            <pc:docMk/>
            <pc:sldMk cId="4203425696" sldId="264"/>
            <ac:spMk id="3" creationId="{E28F814D-39F5-5AD5-A453-984626F9B45A}"/>
          </ac:spMkLst>
        </pc:spChg>
        <pc:spChg chg="del">
          <ac:chgData name="Guangwei Zhang" userId="00c53528-d8f4-413e-b4b0-985264559294" providerId="ADAL" clId="{6B63CA2E-4DF7-9E4E-A2E7-266AEE04199A}" dt="2024-07-13T05:44:25.577" v="1825" actId="478"/>
          <ac:spMkLst>
            <pc:docMk/>
            <pc:sldMk cId="4203425696" sldId="264"/>
            <ac:spMk id="4" creationId="{E786CB66-2E0B-06A6-0618-5654644D4C52}"/>
          </ac:spMkLst>
        </pc:spChg>
        <pc:spChg chg="add mod">
          <ac:chgData name="Guangwei Zhang" userId="00c53528-d8f4-413e-b4b0-985264559294" providerId="ADAL" clId="{6B63CA2E-4DF7-9E4E-A2E7-266AEE04199A}" dt="2024-07-13T05:44:35.732" v="1851" actId="20577"/>
          <ac:spMkLst>
            <pc:docMk/>
            <pc:sldMk cId="4203425696" sldId="264"/>
            <ac:spMk id="6" creationId="{CB4EEFCE-9E7B-1C33-B62A-1B4E34723A9F}"/>
          </ac:spMkLst>
        </pc:spChg>
        <pc:spChg chg="add mod">
          <ac:chgData name="Guangwei Zhang" userId="00c53528-d8f4-413e-b4b0-985264559294" providerId="ADAL" clId="{6B63CA2E-4DF7-9E4E-A2E7-266AEE04199A}" dt="2024-07-13T05:44:38.744" v="1852" actId="1076"/>
          <ac:spMkLst>
            <pc:docMk/>
            <pc:sldMk cId="4203425696" sldId="264"/>
            <ac:spMk id="10" creationId="{21C1078A-0530-44A6-1E4B-6606799FB1C7}"/>
          </ac:spMkLst>
        </pc:spChg>
        <pc:picChg chg="add mod">
          <ac:chgData name="Guangwei Zhang" userId="00c53528-d8f4-413e-b4b0-985264559294" providerId="ADAL" clId="{6B63CA2E-4DF7-9E4E-A2E7-266AEE04199A}" dt="2024-07-13T05:44:57.948" v="1856" actId="1076"/>
          <ac:picMkLst>
            <pc:docMk/>
            <pc:sldMk cId="4203425696" sldId="264"/>
            <ac:picMk id="7" creationId="{18548A2D-3365-5A8E-5D8C-6E3B618E0D0D}"/>
          </ac:picMkLst>
        </pc:picChg>
        <pc:picChg chg="del">
          <ac:chgData name="Guangwei Zhang" userId="00c53528-d8f4-413e-b4b0-985264559294" providerId="ADAL" clId="{6B63CA2E-4DF7-9E4E-A2E7-266AEE04199A}" dt="2024-07-13T05:44:25.577" v="1825" actId="478"/>
          <ac:picMkLst>
            <pc:docMk/>
            <pc:sldMk cId="4203425696" sldId="264"/>
            <ac:picMk id="8" creationId="{A63ED12D-31E8-45D8-9753-F9C36A651261}"/>
          </ac:picMkLst>
        </pc:picChg>
        <pc:picChg chg="del">
          <ac:chgData name="Guangwei Zhang" userId="00c53528-d8f4-413e-b4b0-985264559294" providerId="ADAL" clId="{6B63CA2E-4DF7-9E4E-A2E7-266AEE04199A}" dt="2024-07-13T05:44:27.337" v="1826" actId="478"/>
          <ac:picMkLst>
            <pc:docMk/>
            <pc:sldMk cId="4203425696" sldId="264"/>
            <ac:picMk id="9" creationId="{957BF633-6E49-B9D2-67D0-51D6D8444124}"/>
          </ac:picMkLst>
        </pc:picChg>
        <pc:picChg chg="add mod">
          <ac:chgData name="Guangwei Zhang" userId="00c53528-d8f4-413e-b4b0-985264559294" providerId="ADAL" clId="{6B63CA2E-4DF7-9E4E-A2E7-266AEE04199A}" dt="2024-07-13T05:45:11.762" v="1861" actId="1076"/>
          <ac:picMkLst>
            <pc:docMk/>
            <pc:sldMk cId="4203425696" sldId="264"/>
            <ac:picMk id="11" creationId="{315F9D28-4F99-0766-60EB-53FA560874DF}"/>
          </ac:picMkLst>
        </pc:picChg>
        <pc:picChg chg="add mod">
          <ac:chgData name="Guangwei Zhang" userId="00c53528-d8f4-413e-b4b0-985264559294" providerId="ADAL" clId="{6B63CA2E-4DF7-9E4E-A2E7-266AEE04199A}" dt="2024-07-13T05:45:22.884" v="1864" actId="1076"/>
          <ac:picMkLst>
            <pc:docMk/>
            <pc:sldMk cId="4203425696" sldId="264"/>
            <ac:picMk id="12" creationId="{8A1D5DB6-64DC-48DD-2088-3EBC306AD7C8}"/>
          </ac:picMkLst>
        </pc:picChg>
        <pc:picChg chg="add mod">
          <ac:chgData name="Guangwei Zhang" userId="00c53528-d8f4-413e-b4b0-985264559294" providerId="ADAL" clId="{6B63CA2E-4DF7-9E4E-A2E7-266AEE04199A}" dt="2024-07-13T05:45:30.883" v="1867" actId="1076"/>
          <ac:picMkLst>
            <pc:docMk/>
            <pc:sldMk cId="4203425696" sldId="264"/>
            <ac:picMk id="13" creationId="{9B92335E-874E-EA8D-F7B3-D169F688F5CF}"/>
          </ac:picMkLst>
        </pc:picChg>
      </pc:sldChg>
      <pc:sldChg chg="addSp delSp modSp add mod modAnim">
        <pc:chgData name="Guangwei Zhang" userId="00c53528-d8f4-413e-b4b0-985264559294" providerId="ADAL" clId="{6B63CA2E-4DF7-9E4E-A2E7-266AEE04199A}" dt="2024-07-13T06:06:04.191" v="2984" actId="20577"/>
        <pc:sldMkLst>
          <pc:docMk/>
          <pc:sldMk cId="881000682" sldId="265"/>
        </pc:sldMkLst>
        <pc:spChg chg="mod">
          <ac:chgData name="Guangwei Zhang" userId="00c53528-d8f4-413e-b4b0-985264559294" providerId="ADAL" clId="{6B63CA2E-4DF7-9E4E-A2E7-266AEE04199A}" dt="2024-07-13T06:06:04.191" v="2984" actId="20577"/>
          <ac:spMkLst>
            <pc:docMk/>
            <pc:sldMk cId="881000682" sldId="265"/>
            <ac:spMk id="3" creationId="{E28F814D-39F5-5AD5-A453-984626F9B45A}"/>
          </ac:spMkLst>
        </pc:spChg>
        <pc:picChg chg="add mod">
          <ac:chgData name="Guangwei Zhang" userId="00c53528-d8f4-413e-b4b0-985264559294" providerId="ADAL" clId="{6B63CA2E-4DF7-9E4E-A2E7-266AEE04199A}" dt="2024-07-13T05:45:51.159" v="1875" actId="1076"/>
          <ac:picMkLst>
            <pc:docMk/>
            <pc:sldMk cId="881000682" sldId="265"/>
            <ac:picMk id="4" creationId="{7BF50A95-E7BD-CCE8-2AB7-E5C9B299A8CB}"/>
          </ac:picMkLst>
        </pc:picChg>
        <pc:picChg chg="add mod">
          <ac:chgData name="Guangwei Zhang" userId="00c53528-d8f4-413e-b4b0-985264559294" providerId="ADAL" clId="{6B63CA2E-4DF7-9E4E-A2E7-266AEE04199A}" dt="2024-07-13T05:46:03.453" v="1878" actId="1076"/>
          <ac:picMkLst>
            <pc:docMk/>
            <pc:sldMk cId="881000682" sldId="265"/>
            <ac:picMk id="5" creationId="{8AC72E9A-3EA2-523D-23BB-45DD0782151B}"/>
          </ac:picMkLst>
        </pc:picChg>
        <pc:picChg chg="del">
          <ac:chgData name="Guangwei Zhang" userId="00c53528-d8f4-413e-b4b0-985264559294" providerId="ADAL" clId="{6B63CA2E-4DF7-9E4E-A2E7-266AEE04199A}" dt="2024-07-13T05:45:44.612" v="1871" actId="478"/>
          <ac:picMkLst>
            <pc:docMk/>
            <pc:sldMk cId="881000682" sldId="265"/>
            <ac:picMk id="7" creationId="{18548A2D-3365-5A8E-5D8C-6E3B618E0D0D}"/>
          </ac:picMkLst>
        </pc:picChg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3927714368" sldId="265"/>
        </pc:sldMkLst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1949006320" sldId="266"/>
        </pc:sldMkLst>
      </pc:sldChg>
      <pc:sldChg chg="addSp modSp new mod">
        <pc:chgData name="Guangwei Zhang" userId="00c53528-d8f4-413e-b4b0-985264559294" providerId="ADAL" clId="{6B63CA2E-4DF7-9E4E-A2E7-266AEE04199A}" dt="2024-07-13T06:06:00.416" v="2983" actId="20577"/>
        <pc:sldMkLst>
          <pc:docMk/>
          <pc:sldMk cId="3338612463" sldId="266"/>
        </pc:sldMkLst>
        <pc:spChg chg="mod">
          <ac:chgData name="Guangwei Zhang" userId="00c53528-d8f4-413e-b4b0-985264559294" providerId="ADAL" clId="{6B63CA2E-4DF7-9E4E-A2E7-266AEE04199A}" dt="2024-07-13T06:06:00.416" v="2983" actId="20577"/>
          <ac:spMkLst>
            <pc:docMk/>
            <pc:sldMk cId="3338612463" sldId="266"/>
            <ac:spMk id="3" creationId="{487411D4-D82C-50B5-2F52-FE1D5D3C683F}"/>
          </ac:spMkLst>
        </pc:spChg>
        <pc:spChg chg="add mod">
          <ac:chgData name="Guangwei Zhang" userId="00c53528-d8f4-413e-b4b0-985264559294" providerId="ADAL" clId="{6B63CA2E-4DF7-9E4E-A2E7-266AEE04199A}" dt="2024-07-13T05:48:09.726" v="1952" actId="12"/>
          <ac:spMkLst>
            <pc:docMk/>
            <pc:sldMk cId="3338612463" sldId="266"/>
            <ac:spMk id="5" creationId="{A1EDB6D9-F0B0-355B-15FF-C21E2BF6A57A}"/>
          </ac:spMkLst>
        </pc:spChg>
        <pc:spChg chg="add mod">
          <ac:chgData name="Guangwei Zhang" userId="00c53528-d8f4-413e-b4b0-985264559294" providerId="ADAL" clId="{6B63CA2E-4DF7-9E4E-A2E7-266AEE04199A}" dt="2024-07-13T05:48:23.791" v="1960" actId="1076"/>
          <ac:spMkLst>
            <pc:docMk/>
            <pc:sldMk cId="3338612463" sldId="266"/>
            <ac:spMk id="7" creationId="{9C14D50A-38A8-6F9A-B62B-6BFD74FC91B8}"/>
          </ac:spMkLst>
        </pc:spChg>
        <pc:spChg chg="add mod">
          <ac:chgData name="Guangwei Zhang" userId="00c53528-d8f4-413e-b4b0-985264559294" providerId="ADAL" clId="{6B63CA2E-4DF7-9E4E-A2E7-266AEE04199A}" dt="2024-07-13T05:48:30.114" v="1965" actId="20577"/>
          <ac:spMkLst>
            <pc:docMk/>
            <pc:sldMk cId="3338612463" sldId="266"/>
            <ac:spMk id="8" creationId="{310F329E-D506-7FA2-638B-F4A21667F451}"/>
          </ac:spMkLst>
        </pc:spChg>
        <pc:spChg chg="add mod">
          <ac:chgData name="Guangwei Zhang" userId="00c53528-d8f4-413e-b4b0-985264559294" providerId="ADAL" clId="{6B63CA2E-4DF7-9E4E-A2E7-266AEE04199A}" dt="2024-07-13T05:49:21.152" v="2072" actId="14100"/>
          <ac:spMkLst>
            <pc:docMk/>
            <pc:sldMk cId="3338612463" sldId="266"/>
            <ac:spMk id="10" creationId="{A16098AD-BC85-FA66-3057-E0D4FD3276FB}"/>
          </ac:spMkLst>
        </pc:spChg>
        <pc:picChg chg="add mod">
          <ac:chgData name="Guangwei Zhang" userId="00c53528-d8f4-413e-b4b0-985264559294" providerId="ADAL" clId="{6B63CA2E-4DF7-9E4E-A2E7-266AEE04199A}" dt="2024-07-13T05:47:56.882" v="1950" actId="1076"/>
          <ac:picMkLst>
            <pc:docMk/>
            <pc:sldMk cId="3338612463" sldId="266"/>
            <ac:picMk id="6" creationId="{8B0E98AA-C81F-51D9-ECCC-A753A2671515}"/>
          </ac:picMkLst>
        </pc:picChg>
        <pc:picChg chg="add mod">
          <ac:chgData name="Guangwei Zhang" userId="00c53528-d8f4-413e-b4b0-985264559294" providerId="ADAL" clId="{6B63CA2E-4DF7-9E4E-A2E7-266AEE04199A}" dt="2024-07-13T05:48:26.450" v="1963" actId="571"/>
          <ac:picMkLst>
            <pc:docMk/>
            <pc:sldMk cId="3338612463" sldId="266"/>
            <ac:picMk id="9" creationId="{FEE400BA-52E1-A31D-297F-A3E3DD263340}"/>
          </ac:picMkLst>
        </pc:picChg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37152978" sldId="267"/>
        </pc:sldMkLst>
      </pc:sldChg>
      <pc:sldChg chg="addSp modSp new mod">
        <pc:chgData name="Guangwei Zhang" userId="00c53528-d8f4-413e-b4b0-985264559294" providerId="ADAL" clId="{6B63CA2E-4DF7-9E4E-A2E7-266AEE04199A}" dt="2024-07-13T05:59:52.973" v="2689" actId="20577"/>
        <pc:sldMkLst>
          <pc:docMk/>
          <pc:sldMk cId="178730727" sldId="267"/>
        </pc:sldMkLst>
        <pc:spChg chg="mod">
          <ac:chgData name="Guangwei Zhang" userId="00c53528-d8f4-413e-b4b0-985264559294" providerId="ADAL" clId="{6B63CA2E-4DF7-9E4E-A2E7-266AEE04199A}" dt="2024-07-13T05:52:33.595" v="2156" actId="20577"/>
          <ac:spMkLst>
            <pc:docMk/>
            <pc:sldMk cId="178730727" sldId="267"/>
            <ac:spMk id="3" creationId="{BA953ACC-5F01-8056-45BC-D77966CC9FA8}"/>
          </ac:spMkLst>
        </pc:spChg>
        <pc:spChg chg="add mod">
          <ac:chgData name="Guangwei Zhang" userId="00c53528-d8f4-413e-b4b0-985264559294" providerId="ADAL" clId="{6B63CA2E-4DF7-9E4E-A2E7-266AEE04199A}" dt="2024-07-13T05:53:07.364" v="2207" actId="2711"/>
          <ac:spMkLst>
            <pc:docMk/>
            <pc:sldMk cId="178730727" sldId="267"/>
            <ac:spMk id="4" creationId="{4AF7C5FA-F01A-509F-8033-9777C30EAC76}"/>
          </ac:spMkLst>
        </pc:spChg>
        <pc:spChg chg="add mod">
          <ac:chgData name="Guangwei Zhang" userId="00c53528-d8f4-413e-b4b0-985264559294" providerId="ADAL" clId="{6B63CA2E-4DF7-9E4E-A2E7-266AEE04199A}" dt="2024-07-13T05:55:04.626" v="2209" actId="1076"/>
          <ac:spMkLst>
            <pc:docMk/>
            <pc:sldMk cId="178730727" sldId="267"/>
            <ac:spMk id="5" creationId="{5A98CDE7-ED4D-8CE8-CF4E-E27B24D409D5}"/>
          </ac:spMkLst>
        </pc:spChg>
        <pc:spChg chg="add mod">
          <ac:chgData name="Guangwei Zhang" userId="00c53528-d8f4-413e-b4b0-985264559294" providerId="ADAL" clId="{6B63CA2E-4DF7-9E4E-A2E7-266AEE04199A}" dt="2024-07-13T05:55:04.626" v="2209" actId="1076"/>
          <ac:spMkLst>
            <pc:docMk/>
            <pc:sldMk cId="178730727" sldId="267"/>
            <ac:spMk id="7" creationId="{BCD39DAA-156F-208A-63EA-9AD9ADD8EB20}"/>
          </ac:spMkLst>
        </pc:spChg>
        <pc:spChg chg="add mod">
          <ac:chgData name="Guangwei Zhang" userId="00c53528-d8f4-413e-b4b0-985264559294" providerId="ADAL" clId="{6B63CA2E-4DF7-9E4E-A2E7-266AEE04199A}" dt="2024-07-13T05:59:52.973" v="2689" actId="20577"/>
          <ac:spMkLst>
            <pc:docMk/>
            <pc:sldMk cId="178730727" sldId="267"/>
            <ac:spMk id="8" creationId="{798C6FCC-C05A-235F-CA9A-775D08D21ECE}"/>
          </ac:spMkLst>
        </pc:spChg>
        <pc:cxnChg chg="add mod">
          <ac:chgData name="Guangwei Zhang" userId="00c53528-d8f4-413e-b4b0-985264559294" providerId="ADAL" clId="{6B63CA2E-4DF7-9E4E-A2E7-266AEE04199A}" dt="2024-07-13T05:55:04.626" v="2209" actId="1076"/>
          <ac:cxnSpMkLst>
            <pc:docMk/>
            <pc:sldMk cId="178730727" sldId="267"/>
            <ac:cxnSpMk id="6" creationId="{AFA9745A-231C-A2D5-C4B5-1EAB312E9429}"/>
          </ac:cxnSpMkLst>
        </pc:cxnChg>
      </pc:sldChg>
      <pc:sldChg chg="addSp modSp new mod">
        <pc:chgData name="Guangwei Zhang" userId="00c53528-d8f4-413e-b4b0-985264559294" providerId="ADAL" clId="{6B63CA2E-4DF7-9E4E-A2E7-266AEE04199A}" dt="2024-07-13T06:02:06.494" v="2961" actId="1076"/>
        <pc:sldMkLst>
          <pc:docMk/>
          <pc:sldMk cId="562333535" sldId="268"/>
        </pc:sldMkLst>
        <pc:spChg chg="mod">
          <ac:chgData name="Guangwei Zhang" userId="00c53528-d8f4-413e-b4b0-985264559294" providerId="ADAL" clId="{6B63CA2E-4DF7-9E4E-A2E7-266AEE04199A}" dt="2024-07-13T06:00:13.229" v="2728" actId="20577"/>
          <ac:spMkLst>
            <pc:docMk/>
            <pc:sldMk cId="562333535" sldId="268"/>
            <ac:spMk id="3" creationId="{3F2A1509-4967-B57E-CB5E-DA4095FFFEF1}"/>
          </ac:spMkLst>
        </pc:spChg>
        <pc:spChg chg="add mod">
          <ac:chgData name="Guangwei Zhang" userId="00c53528-d8f4-413e-b4b0-985264559294" providerId="ADAL" clId="{6B63CA2E-4DF7-9E4E-A2E7-266AEE04199A}" dt="2024-07-13T06:02:06.494" v="2961" actId="1076"/>
          <ac:spMkLst>
            <pc:docMk/>
            <pc:sldMk cId="562333535" sldId="268"/>
            <ac:spMk id="4" creationId="{D9EF382B-9ED2-A9A5-719C-ED42E7C4C124}"/>
          </ac:spMkLst>
        </pc:spChg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2105758318" sldId="268"/>
        </pc:sldMkLst>
      </pc:sldChg>
      <pc:sldChg chg="addSp delSp modSp new mod modAnim">
        <pc:chgData name="Guangwei Zhang" userId="00c53528-d8f4-413e-b4b0-985264559294" providerId="ADAL" clId="{6B63CA2E-4DF7-9E4E-A2E7-266AEE04199A}" dt="2024-07-13T15:29:10.468" v="8649" actId="1076"/>
        <pc:sldMkLst>
          <pc:docMk/>
          <pc:sldMk cId="639895602" sldId="269"/>
        </pc:sldMkLst>
        <pc:spChg chg="mod">
          <ac:chgData name="Guangwei Zhang" userId="00c53528-d8f4-413e-b4b0-985264559294" providerId="ADAL" clId="{6B63CA2E-4DF7-9E4E-A2E7-266AEE04199A}" dt="2024-07-13T06:57:05.569" v="3248" actId="20577"/>
          <ac:spMkLst>
            <pc:docMk/>
            <pc:sldMk cId="639895602" sldId="269"/>
            <ac:spMk id="3" creationId="{AACD0D63-B0AB-C32D-B160-0F5DFA69EDE7}"/>
          </ac:spMkLst>
        </pc:spChg>
        <pc:spChg chg="add mod">
          <ac:chgData name="Guangwei Zhang" userId="00c53528-d8f4-413e-b4b0-985264559294" providerId="ADAL" clId="{6B63CA2E-4DF7-9E4E-A2E7-266AEE04199A}" dt="2024-07-13T06:33:05.678" v="3149" actId="1076"/>
          <ac:spMkLst>
            <pc:docMk/>
            <pc:sldMk cId="639895602" sldId="269"/>
            <ac:spMk id="9" creationId="{5926594F-6A3E-188F-4763-CCC917C303BA}"/>
          </ac:spMkLst>
        </pc:spChg>
        <pc:spChg chg="add mod">
          <ac:chgData name="Guangwei Zhang" userId="00c53528-d8f4-413e-b4b0-985264559294" providerId="ADAL" clId="{6B63CA2E-4DF7-9E4E-A2E7-266AEE04199A}" dt="2024-07-13T06:55:58.804" v="3242" actId="1076"/>
          <ac:spMkLst>
            <pc:docMk/>
            <pc:sldMk cId="639895602" sldId="269"/>
            <ac:spMk id="12" creationId="{E04B666B-1F8A-1582-BA39-6BC22FB1E711}"/>
          </ac:spMkLst>
        </pc:spChg>
        <pc:spChg chg="add del mod">
          <ac:chgData name="Guangwei Zhang" userId="00c53528-d8f4-413e-b4b0-985264559294" providerId="ADAL" clId="{6B63CA2E-4DF7-9E4E-A2E7-266AEE04199A}" dt="2024-07-13T06:31:26.693" v="3124" actId="478"/>
          <ac:spMkLst>
            <pc:docMk/>
            <pc:sldMk cId="639895602" sldId="269"/>
            <ac:spMk id="35" creationId="{1BC29464-01A7-8125-5253-8797A92C3DBC}"/>
          </ac:spMkLst>
        </pc:spChg>
        <pc:spChg chg="add del mod">
          <ac:chgData name="Guangwei Zhang" userId="00c53528-d8f4-413e-b4b0-985264559294" providerId="ADAL" clId="{6B63CA2E-4DF7-9E4E-A2E7-266AEE04199A}" dt="2024-07-13T06:51:22.919" v="3190" actId="478"/>
          <ac:spMkLst>
            <pc:docMk/>
            <pc:sldMk cId="639895602" sldId="269"/>
            <ac:spMk id="53" creationId="{836CB9EF-E9ED-74B8-E907-A92F97B37463}"/>
          </ac:spMkLst>
        </pc:spChg>
        <pc:spChg chg="add del">
          <ac:chgData name="Guangwei Zhang" userId="00c53528-d8f4-413e-b4b0-985264559294" providerId="ADAL" clId="{6B63CA2E-4DF7-9E4E-A2E7-266AEE04199A}" dt="2024-07-13T06:31:56.801" v="3131" actId="478"/>
          <ac:spMkLst>
            <pc:docMk/>
            <pc:sldMk cId="639895602" sldId="269"/>
            <ac:spMk id="54" creationId="{AF8010CD-283C-0501-1321-EC33EA497466}"/>
          </ac:spMkLst>
        </pc:spChg>
        <pc:spChg chg="add del">
          <ac:chgData name="Guangwei Zhang" userId="00c53528-d8f4-413e-b4b0-985264559294" providerId="ADAL" clId="{6B63CA2E-4DF7-9E4E-A2E7-266AEE04199A}" dt="2024-07-13T06:32:03.535" v="3133" actId="478"/>
          <ac:spMkLst>
            <pc:docMk/>
            <pc:sldMk cId="639895602" sldId="269"/>
            <ac:spMk id="55" creationId="{6C121C27-747C-A78D-3E5C-2ADD6FE49C63}"/>
          </ac:spMkLst>
        </pc:spChg>
        <pc:spChg chg="add del">
          <ac:chgData name="Guangwei Zhang" userId="00c53528-d8f4-413e-b4b0-985264559294" providerId="ADAL" clId="{6B63CA2E-4DF7-9E4E-A2E7-266AEE04199A}" dt="2024-07-13T06:32:09.696" v="3135" actId="478"/>
          <ac:spMkLst>
            <pc:docMk/>
            <pc:sldMk cId="639895602" sldId="269"/>
            <ac:spMk id="56" creationId="{CE6EA1EB-452A-03C8-CA72-CC7791D1EEFB}"/>
          </ac:spMkLst>
        </pc:spChg>
        <pc:spChg chg="add del mod">
          <ac:chgData name="Guangwei Zhang" userId="00c53528-d8f4-413e-b4b0-985264559294" providerId="ADAL" clId="{6B63CA2E-4DF7-9E4E-A2E7-266AEE04199A}" dt="2024-07-13T06:52:40.251" v="3208" actId="1076"/>
          <ac:spMkLst>
            <pc:docMk/>
            <pc:sldMk cId="639895602" sldId="269"/>
            <ac:spMk id="57" creationId="{89492A57-4FD0-E158-075A-9B674CFB58D9}"/>
          </ac:spMkLst>
        </pc:spChg>
        <pc:spChg chg="add mod">
          <ac:chgData name="Guangwei Zhang" userId="00c53528-d8f4-413e-b4b0-985264559294" providerId="ADAL" clId="{6B63CA2E-4DF7-9E4E-A2E7-266AEE04199A}" dt="2024-07-13T06:52:40.251" v="3208" actId="1076"/>
          <ac:spMkLst>
            <pc:docMk/>
            <pc:sldMk cId="639895602" sldId="269"/>
            <ac:spMk id="58" creationId="{312DF02B-D82A-9F15-5F88-569652F91E93}"/>
          </ac:spMkLst>
        </pc:spChg>
        <pc:spChg chg="add mod">
          <ac:chgData name="Guangwei Zhang" userId="00c53528-d8f4-413e-b4b0-985264559294" providerId="ADAL" clId="{6B63CA2E-4DF7-9E4E-A2E7-266AEE04199A}" dt="2024-07-13T12:52:48.392" v="4827" actId="108"/>
          <ac:spMkLst>
            <pc:docMk/>
            <pc:sldMk cId="639895602" sldId="269"/>
            <ac:spMk id="75" creationId="{7635DBDA-2F36-77B3-307F-C21DF5048D72}"/>
          </ac:spMkLst>
        </pc:spChg>
        <pc:spChg chg="add mod">
          <ac:chgData name="Guangwei Zhang" userId="00c53528-d8f4-413e-b4b0-985264559294" providerId="ADAL" clId="{6B63CA2E-4DF7-9E4E-A2E7-266AEE04199A}" dt="2024-07-13T12:52:45.195" v="4826" actId="208"/>
          <ac:spMkLst>
            <pc:docMk/>
            <pc:sldMk cId="639895602" sldId="269"/>
            <ac:spMk id="76" creationId="{B90A6961-A644-1293-9F31-F94E13107EDA}"/>
          </ac:spMkLst>
        </pc:spChg>
        <pc:spChg chg="add del mod">
          <ac:chgData name="Guangwei Zhang" userId="00c53528-d8f4-413e-b4b0-985264559294" providerId="ADAL" clId="{6B63CA2E-4DF7-9E4E-A2E7-266AEE04199A}" dt="2024-07-13T06:33:24.894" v="3155" actId="478"/>
          <ac:spMkLst>
            <pc:docMk/>
            <pc:sldMk cId="639895602" sldId="269"/>
            <ac:spMk id="77" creationId="{E96233B7-995A-5788-59A9-EFDC59B2F87B}"/>
          </ac:spMkLst>
        </pc:spChg>
        <pc:spChg chg="add mod">
          <ac:chgData name="Guangwei Zhang" userId="00c53528-d8f4-413e-b4b0-985264559294" providerId="ADAL" clId="{6B63CA2E-4DF7-9E4E-A2E7-266AEE04199A}" dt="2024-07-13T06:33:35.883" v="3158" actId="571"/>
          <ac:spMkLst>
            <pc:docMk/>
            <pc:sldMk cId="639895602" sldId="269"/>
            <ac:spMk id="78" creationId="{0C8DE8B7-0D51-0F76-BB55-03DC1F7E61D0}"/>
          </ac:spMkLst>
        </pc:spChg>
        <pc:spChg chg="add mod">
          <ac:chgData name="Guangwei Zhang" userId="00c53528-d8f4-413e-b4b0-985264559294" providerId="ADAL" clId="{6B63CA2E-4DF7-9E4E-A2E7-266AEE04199A}" dt="2024-07-13T06:33:35.883" v="3158" actId="571"/>
          <ac:spMkLst>
            <pc:docMk/>
            <pc:sldMk cId="639895602" sldId="269"/>
            <ac:spMk id="104" creationId="{F755BF89-4CB7-9F86-91C7-36D1A6F69973}"/>
          </ac:spMkLst>
        </pc:spChg>
        <pc:spChg chg="add mod">
          <ac:chgData name="Guangwei Zhang" userId="00c53528-d8f4-413e-b4b0-985264559294" providerId="ADAL" clId="{6B63CA2E-4DF7-9E4E-A2E7-266AEE04199A}" dt="2024-07-13T06:33:35.883" v="3158" actId="571"/>
          <ac:spMkLst>
            <pc:docMk/>
            <pc:sldMk cId="639895602" sldId="269"/>
            <ac:spMk id="105" creationId="{B253FFCD-DE33-5849-67DE-06BB6366B8B3}"/>
          </ac:spMkLst>
        </pc:spChg>
        <pc:spChg chg="add mod">
          <ac:chgData name="Guangwei Zhang" userId="00c53528-d8f4-413e-b4b0-985264559294" providerId="ADAL" clId="{6B63CA2E-4DF7-9E4E-A2E7-266AEE04199A}" dt="2024-07-13T06:33:35.883" v="3158" actId="571"/>
          <ac:spMkLst>
            <pc:docMk/>
            <pc:sldMk cId="639895602" sldId="269"/>
            <ac:spMk id="106" creationId="{BD4D20DD-698D-655D-4DD1-216B7BD9A8D9}"/>
          </ac:spMkLst>
        </pc:spChg>
        <pc:spChg chg="add mod">
          <ac:chgData name="Guangwei Zhang" userId="00c53528-d8f4-413e-b4b0-985264559294" providerId="ADAL" clId="{6B63CA2E-4DF7-9E4E-A2E7-266AEE04199A}" dt="2024-07-13T06:51:39.800" v="3197" actId="1076"/>
          <ac:spMkLst>
            <pc:docMk/>
            <pc:sldMk cId="639895602" sldId="269"/>
            <ac:spMk id="124" creationId="{2D07CF2B-D628-9DAC-5855-28ACBD53D7F0}"/>
          </ac:spMkLst>
        </pc:spChg>
        <pc:spChg chg="add mod">
          <ac:chgData name="Guangwei Zhang" userId="00c53528-d8f4-413e-b4b0-985264559294" providerId="ADAL" clId="{6B63CA2E-4DF7-9E4E-A2E7-266AEE04199A}" dt="2024-07-13T06:54:22.030" v="3215" actId="1076"/>
          <ac:spMkLst>
            <pc:docMk/>
            <pc:sldMk cId="639895602" sldId="269"/>
            <ac:spMk id="125" creationId="{9679B366-CD60-0A1A-2522-9CE6EA379BDA}"/>
          </ac:spMkLst>
        </pc:spChg>
        <pc:spChg chg="add mod">
          <ac:chgData name="Guangwei Zhang" userId="00c53528-d8f4-413e-b4b0-985264559294" providerId="ADAL" clId="{6B63CA2E-4DF7-9E4E-A2E7-266AEE04199A}" dt="2024-07-13T06:56:01.537" v="3243" actId="1076"/>
          <ac:spMkLst>
            <pc:docMk/>
            <pc:sldMk cId="639895602" sldId="269"/>
            <ac:spMk id="126" creationId="{EF291F1A-4F3A-6DC1-59D4-462425BA4C83}"/>
          </ac:spMkLst>
        </pc:spChg>
        <pc:spChg chg="add mod">
          <ac:chgData name="Guangwei Zhang" userId="00c53528-d8f4-413e-b4b0-985264559294" providerId="ADAL" clId="{6B63CA2E-4DF7-9E4E-A2E7-266AEE04199A}" dt="2024-07-13T08:03:30.623" v="3712" actId="1076"/>
          <ac:spMkLst>
            <pc:docMk/>
            <pc:sldMk cId="639895602" sldId="269"/>
            <ac:spMk id="129" creationId="{9DE02CDE-EDE6-B817-29BA-CF1DBF1D5FEF}"/>
          </ac:spMkLst>
        </pc:spChg>
        <pc:spChg chg="add mod">
          <ac:chgData name="Guangwei Zhang" userId="00c53528-d8f4-413e-b4b0-985264559294" providerId="ADAL" clId="{6B63CA2E-4DF7-9E4E-A2E7-266AEE04199A}" dt="2024-07-13T12:52:59.434" v="4830" actId="207"/>
          <ac:spMkLst>
            <pc:docMk/>
            <pc:sldMk cId="639895602" sldId="269"/>
            <ac:spMk id="130" creationId="{4B29A1A5-2FCF-0042-D220-BBB61B69A558}"/>
          </ac:spMkLst>
        </pc:spChg>
        <pc:spChg chg="add mod">
          <ac:chgData name="Guangwei Zhang" userId="00c53528-d8f4-413e-b4b0-985264559294" providerId="ADAL" clId="{6B63CA2E-4DF7-9E4E-A2E7-266AEE04199A}" dt="2024-07-13T12:53:04.415" v="4832" actId="14100"/>
          <ac:spMkLst>
            <pc:docMk/>
            <pc:sldMk cId="639895602" sldId="269"/>
            <ac:spMk id="131" creationId="{EF09B00D-DE23-9DAC-38B7-0A4DF716CC54}"/>
          </ac:spMkLst>
        </pc:spChg>
        <pc:grpChg chg="add mod">
          <ac:chgData name="Guangwei Zhang" userId="00c53528-d8f4-413e-b4b0-985264559294" providerId="ADAL" clId="{6B63CA2E-4DF7-9E4E-A2E7-266AEE04199A}" dt="2024-07-13T06:28:24.766" v="3071" actId="164"/>
          <ac:grpSpMkLst>
            <pc:docMk/>
            <pc:sldMk cId="639895602" sldId="269"/>
            <ac:grpSpMk id="20" creationId="{278A1A03-4DF7-DDF9-0B70-FE3F30F2EFBC}"/>
          </ac:grpSpMkLst>
        </pc:grpChg>
        <pc:grpChg chg="add mod">
          <ac:chgData name="Guangwei Zhang" userId="00c53528-d8f4-413e-b4b0-985264559294" providerId="ADAL" clId="{6B63CA2E-4DF7-9E4E-A2E7-266AEE04199A}" dt="2024-07-13T06:28:24.766" v="3071" actId="164"/>
          <ac:grpSpMkLst>
            <pc:docMk/>
            <pc:sldMk cId="639895602" sldId="269"/>
            <ac:grpSpMk id="21" creationId="{20081F91-F7AE-1972-2922-F4CD83FC471A}"/>
          </ac:grpSpMkLst>
        </pc:grpChg>
        <pc:grpChg chg="add mod">
          <ac:chgData name="Guangwei Zhang" userId="00c53528-d8f4-413e-b4b0-985264559294" providerId="ADAL" clId="{6B63CA2E-4DF7-9E4E-A2E7-266AEE04199A}" dt="2024-07-13T06:52:40.251" v="3208" actId="1076"/>
          <ac:grpSpMkLst>
            <pc:docMk/>
            <pc:sldMk cId="639895602" sldId="269"/>
            <ac:grpSpMk id="24" creationId="{527A2E8B-9554-84A8-28E7-A1B25FA9AD9D}"/>
          </ac:grpSpMkLst>
        </pc:grpChg>
        <pc:grpChg chg="add del mod">
          <ac:chgData name="Guangwei Zhang" userId="00c53528-d8f4-413e-b4b0-985264559294" providerId="ADAL" clId="{6B63CA2E-4DF7-9E4E-A2E7-266AEE04199A}" dt="2024-07-13T06:30:51.506" v="3110" actId="478"/>
          <ac:grpSpMkLst>
            <pc:docMk/>
            <pc:sldMk cId="639895602" sldId="269"/>
            <ac:grpSpMk id="27" creationId="{85087957-17E7-A6C7-192A-0973DC6E2C0F}"/>
          </ac:grpSpMkLst>
        </pc:grpChg>
        <pc:grpChg chg="mod">
          <ac:chgData name="Guangwei Zhang" userId="00c53528-d8f4-413e-b4b0-985264559294" providerId="ADAL" clId="{6B63CA2E-4DF7-9E4E-A2E7-266AEE04199A}" dt="2024-07-13T06:30:40.590" v="3103"/>
          <ac:grpSpMkLst>
            <pc:docMk/>
            <pc:sldMk cId="639895602" sldId="269"/>
            <ac:grpSpMk id="28" creationId="{0DDE66A0-99F8-B248-9DD0-4132677F2740}"/>
          </ac:grpSpMkLst>
        </pc:grpChg>
        <pc:grpChg chg="mod">
          <ac:chgData name="Guangwei Zhang" userId="00c53528-d8f4-413e-b4b0-985264559294" providerId="ADAL" clId="{6B63CA2E-4DF7-9E4E-A2E7-266AEE04199A}" dt="2024-07-13T06:30:40.590" v="3103"/>
          <ac:grpSpMkLst>
            <pc:docMk/>
            <pc:sldMk cId="639895602" sldId="269"/>
            <ac:grpSpMk id="29" creationId="{EC2F864A-65CA-BCB8-CE93-5E38C7DAA64B}"/>
          </ac:grpSpMkLst>
        </pc:grpChg>
        <pc:grpChg chg="add del mod">
          <ac:chgData name="Guangwei Zhang" userId="00c53528-d8f4-413e-b4b0-985264559294" providerId="ADAL" clId="{6B63CA2E-4DF7-9E4E-A2E7-266AEE04199A}" dt="2024-07-13T06:51:22.919" v="3190" actId="478"/>
          <ac:grpSpMkLst>
            <pc:docMk/>
            <pc:sldMk cId="639895602" sldId="269"/>
            <ac:grpSpMk id="37" creationId="{87532B9B-27F0-54C4-8F8C-EB85467CBA7A}"/>
          </ac:grpSpMkLst>
        </pc:grpChg>
        <pc:grpChg chg="mod">
          <ac:chgData name="Guangwei Zhang" userId="00c53528-d8f4-413e-b4b0-985264559294" providerId="ADAL" clId="{6B63CA2E-4DF7-9E4E-A2E7-266AEE04199A}" dt="2024-07-13T06:30:47.825" v="3108"/>
          <ac:grpSpMkLst>
            <pc:docMk/>
            <pc:sldMk cId="639895602" sldId="269"/>
            <ac:grpSpMk id="38" creationId="{33891573-1A17-CA17-D906-6AD4BA3AB294}"/>
          </ac:grpSpMkLst>
        </pc:grpChg>
        <pc:grpChg chg="mod">
          <ac:chgData name="Guangwei Zhang" userId="00c53528-d8f4-413e-b4b0-985264559294" providerId="ADAL" clId="{6B63CA2E-4DF7-9E4E-A2E7-266AEE04199A}" dt="2024-07-13T06:30:47.825" v="3108"/>
          <ac:grpSpMkLst>
            <pc:docMk/>
            <pc:sldMk cId="639895602" sldId="269"/>
            <ac:grpSpMk id="39" creationId="{74B56D31-FB7F-C5B4-AF99-0C79178B3985}"/>
          </ac:grpSpMkLst>
        </pc:grpChg>
        <pc:grpChg chg="add del mod">
          <ac:chgData name="Guangwei Zhang" userId="00c53528-d8f4-413e-b4b0-985264559294" providerId="ADAL" clId="{6B63CA2E-4DF7-9E4E-A2E7-266AEE04199A}" dt="2024-07-13T06:51:22.919" v="3190" actId="478"/>
          <ac:grpSpMkLst>
            <pc:docMk/>
            <pc:sldMk cId="639895602" sldId="269"/>
            <ac:grpSpMk id="46" creationId="{ECD64D14-332B-A56E-316A-4E4D629AF6A3}"/>
          </ac:grpSpMkLst>
        </pc:grpChg>
        <pc:grpChg chg="mod">
          <ac:chgData name="Guangwei Zhang" userId="00c53528-d8f4-413e-b4b0-985264559294" providerId="ADAL" clId="{6B63CA2E-4DF7-9E4E-A2E7-266AEE04199A}" dt="2024-07-13T06:30:47.825" v="3108"/>
          <ac:grpSpMkLst>
            <pc:docMk/>
            <pc:sldMk cId="639895602" sldId="269"/>
            <ac:grpSpMk id="47" creationId="{1C8A73F4-2C55-D466-2E73-1E9FD81F9EC3}"/>
          </ac:grpSpMkLst>
        </pc:grpChg>
        <pc:grpChg chg="mod">
          <ac:chgData name="Guangwei Zhang" userId="00c53528-d8f4-413e-b4b0-985264559294" providerId="ADAL" clId="{6B63CA2E-4DF7-9E4E-A2E7-266AEE04199A}" dt="2024-07-13T06:30:47.825" v="3108"/>
          <ac:grpSpMkLst>
            <pc:docMk/>
            <pc:sldMk cId="639895602" sldId="269"/>
            <ac:grpSpMk id="48" creationId="{3C89FDBF-DE88-34C5-D923-6B2DC7E65F1A}"/>
          </ac:grpSpMkLst>
        </pc:grpChg>
        <pc:grpChg chg="add mod">
          <ac:chgData name="Guangwei Zhang" userId="00c53528-d8f4-413e-b4b0-985264559294" providerId="ADAL" clId="{6B63CA2E-4DF7-9E4E-A2E7-266AEE04199A}" dt="2024-07-13T06:52:40.251" v="3208" actId="1076"/>
          <ac:grpSpMkLst>
            <pc:docMk/>
            <pc:sldMk cId="639895602" sldId="269"/>
            <ac:grpSpMk id="59" creationId="{4EE1FE35-B8BB-AF7C-1F0B-8FACB6118C47}"/>
          </ac:grpSpMkLst>
        </pc:grpChg>
        <pc:grpChg chg="mod">
          <ac:chgData name="Guangwei Zhang" userId="00c53528-d8f4-413e-b4b0-985264559294" providerId="ADAL" clId="{6B63CA2E-4DF7-9E4E-A2E7-266AEE04199A}" dt="2024-07-13T06:32:39.342" v="3143" actId="571"/>
          <ac:grpSpMkLst>
            <pc:docMk/>
            <pc:sldMk cId="639895602" sldId="269"/>
            <ac:grpSpMk id="60" creationId="{EBA985E1-1EB4-BD4A-89B0-410C74F27157}"/>
          </ac:grpSpMkLst>
        </pc:grpChg>
        <pc:grpChg chg="mod">
          <ac:chgData name="Guangwei Zhang" userId="00c53528-d8f4-413e-b4b0-985264559294" providerId="ADAL" clId="{6B63CA2E-4DF7-9E4E-A2E7-266AEE04199A}" dt="2024-07-13T06:32:39.342" v="3143" actId="571"/>
          <ac:grpSpMkLst>
            <pc:docMk/>
            <pc:sldMk cId="639895602" sldId="269"/>
            <ac:grpSpMk id="61" creationId="{8AA037C0-7CE7-EA9C-50EB-61322C300B25}"/>
          </ac:grpSpMkLst>
        </pc:grpChg>
        <pc:grpChg chg="add mod">
          <ac:chgData name="Guangwei Zhang" userId="00c53528-d8f4-413e-b4b0-985264559294" providerId="ADAL" clId="{6B63CA2E-4DF7-9E4E-A2E7-266AEE04199A}" dt="2024-07-13T06:52:40.251" v="3208" actId="1076"/>
          <ac:grpSpMkLst>
            <pc:docMk/>
            <pc:sldMk cId="639895602" sldId="269"/>
            <ac:grpSpMk id="66" creationId="{689ED743-739B-05BD-BD07-37333993FFCB}"/>
          </ac:grpSpMkLst>
        </pc:grpChg>
        <pc:grpChg chg="mod">
          <ac:chgData name="Guangwei Zhang" userId="00c53528-d8f4-413e-b4b0-985264559294" providerId="ADAL" clId="{6B63CA2E-4DF7-9E4E-A2E7-266AEE04199A}" dt="2024-07-13T06:32:43.444" v="3144" actId="571"/>
          <ac:grpSpMkLst>
            <pc:docMk/>
            <pc:sldMk cId="639895602" sldId="269"/>
            <ac:grpSpMk id="67" creationId="{01E32429-A4BF-039F-CD3A-3C8CF540E8D7}"/>
          </ac:grpSpMkLst>
        </pc:grpChg>
        <pc:grpChg chg="mod">
          <ac:chgData name="Guangwei Zhang" userId="00c53528-d8f4-413e-b4b0-985264559294" providerId="ADAL" clId="{6B63CA2E-4DF7-9E4E-A2E7-266AEE04199A}" dt="2024-07-13T06:32:43.444" v="3144" actId="571"/>
          <ac:grpSpMkLst>
            <pc:docMk/>
            <pc:sldMk cId="639895602" sldId="269"/>
            <ac:grpSpMk id="68" creationId="{91541FE4-A7FB-EFA4-29CB-AE3123A99674}"/>
          </ac:grpSpMkLst>
        </pc:grpChg>
        <pc:grpChg chg="add mod">
          <ac:chgData name="Guangwei Zhang" userId="00c53528-d8f4-413e-b4b0-985264559294" providerId="ADAL" clId="{6B63CA2E-4DF7-9E4E-A2E7-266AEE04199A}" dt="2024-07-13T06:33:35.883" v="3158" actId="571"/>
          <ac:grpSpMkLst>
            <pc:docMk/>
            <pc:sldMk cId="639895602" sldId="269"/>
            <ac:grpSpMk id="81" creationId="{B61AF495-3B93-938C-6C32-C72793381A07}"/>
          </ac:grpSpMkLst>
        </pc:grpChg>
        <pc:grpChg chg="mod">
          <ac:chgData name="Guangwei Zhang" userId="00c53528-d8f4-413e-b4b0-985264559294" providerId="ADAL" clId="{6B63CA2E-4DF7-9E4E-A2E7-266AEE04199A}" dt="2024-07-13T06:33:35.883" v="3158" actId="571"/>
          <ac:grpSpMkLst>
            <pc:docMk/>
            <pc:sldMk cId="639895602" sldId="269"/>
            <ac:grpSpMk id="82" creationId="{EA58A931-5706-8069-4788-69245F2470FE}"/>
          </ac:grpSpMkLst>
        </pc:grpChg>
        <pc:grpChg chg="mod">
          <ac:chgData name="Guangwei Zhang" userId="00c53528-d8f4-413e-b4b0-985264559294" providerId="ADAL" clId="{6B63CA2E-4DF7-9E4E-A2E7-266AEE04199A}" dt="2024-07-13T06:33:35.883" v="3158" actId="571"/>
          <ac:grpSpMkLst>
            <pc:docMk/>
            <pc:sldMk cId="639895602" sldId="269"/>
            <ac:grpSpMk id="83" creationId="{9AB8AD0D-9F17-C108-BDC2-FFF80D1ED986}"/>
          </ac:grpSpMkLst>
        </pc:grpChg>
        <pc:grpChg chg="add mod">
          <ac:chgData name="Guangwei Zhang" userId="00c53528-d8f4-413e-b4b0-985264559294" providerId="ADAL" clId="{6B63CA2E-4DF7-9E4E-A2E7-266AEE04199A}" dt="2024-07-13T06:33:35.883" v="3158" actId="571"/>
          <ac:grpSpMkLst>
            <pc:docMk/>
            <pc:sldMk cId="639895602" sldId="269"/>
            <ac:grpSpMk id="90" creationId="{61031607-4C08-0144-006E-27C22EB00699}"/>
          </ac:grpSpMkLst>
        </pc:grpChg>
        <pc:grpChg chg="mod">
          <ac:chgData name="Guangwei Zhang" userId="00c53528-d8f4-413e-b4b0-985264559294" providerId="ADAL" clId="{6B63CA2E-4DF7-9E4E-A2E7-266AEE04199A}" dt="2024-07-13T06:33:35.883" v="3158" actId="571"/>
          <ac:grpSpMkLst>
            <pc:docMk/>
            <pc:sldMk cId="639895602" sldId="269"/>
            <ac:grpSpMk id="91" creationId="{B7CCBFF5-B85C-4F97-327B-86901607651E}"/>
          </ac:grpSpMkLst>
        </pc:grpChg>
        <pc:grpChg chg="mod">
          <ac:chgData name="Guangwei Zhang" userId="00c53528-d8f4-413e-b4b0-985264559294" providerId="ADAL" clId="{6B63CA2E-4DF7-9E4E-A2E7-266AEE04199A}" dt="2024-07-13T06:33:35.883" v="3158" actId="571"/>
          <ac:grpSpMkLst>
            <pc:docMk/>
            <pc:sldMk cId="639895602" sldId="269"/>
            <ac:grpSpMk id="92" creationId="{30B4BD9A-0188-E94B-6330-457D7CC6756B}"/>
          </ac:grpSpMkLst>
        </pc:grpChg>
        <pc:grpChg chg="add mod">
          <ac:chgData name="Guangwei Zhang" userId="00c53528-d8f4-413e-b4b0-985264559294" providerId="ADAL" clId="{6B63CA2E-4DF7-9E4E-A2E7-266AEE04199A}" dt="2024-07-13T06:33:35.883" v="3158" actId="571"/>
          <ac:grpSpMkLst>
            <pc:docMk/>
            <pc:sldMk cId="639895602" sldId="269"/>
            <ac:grpSpMk id="97" creationId="{7CD88982-EA92-AC1D-FE43-B379E59B0B4B}"/>
          </ac:grpSpMkLst>
        </pc:grpChg>
        <pc:grpChg chg="mod">
          <ac:chgData name="Guangwei Zhang" userId="00c53528-d8f4-413e-b4b0-985264559294" providerId="ADAL" clId="{6B63CA2E-4DF7-9E4E-A2E7-266AEE04199A}" dt="2024-07-13T06:33:35.883" v="3158" actId="571"/>
          <ac:grpSpMkLst>
            <pc:docMk/>
            <pc:sldMk cId="639895602" sldId="269"/>
            <ac:grpSpMk id="98" creationId="{D2703328-E844-C8C1-6D58-78A23BF2CD4A}"/>
          </ac:grpSpMkLst>
        </pc:grpChg>
        <pc:grpChg chg="mod">
          <ac:chgData name="Guangwei Zhang" userId="00c53528-d8f4-413e-b4b0-985264559294" providerId="ADAL" clId="{6B63CA2E-4DF7-9E4E-A2E7-266AEE04199A}" dt="2024-07-13T06:33:35.883" v="3158" actId="571"/>
          <ac:grpSpMkLst>
            <pc:docMk/>
            <pc:sldMk cId="639895602" sldId="269"/>
            <ac:grpSpMk id="99" creationId="{3B345C6B-77B4-F217-AD05-9081784DFE37}"/>
          </ac:grpSpMkLst>
        </pc:grpChg>
        <pc:grpChg chg="add mod">
          <ac:chgData name="Guangwei Zhang" userId="00c53528-d8f4-413e-b4b0-985264559294" providerId="ADAL" clId="{6B63CA2E-4DF7-9E4E-A2E7-266AEE04199A}" dt="2024-07-13T06:33:35.883" v="3158" actId="571"/>
          <ac:grpSpMkLst>
            <pc:docMk/>
            <pc:sldMk cId="639895602" sldId="269"/>
            <ac:grpSpMk id="107" creationId="{ED03D818-D0D4-06C4-897E-9F90CC76D643}"/>
          </ac:grpSpMkLst>
        </pc:grpChg>
        <pc:grpChg chg="mod">
          <ac:chgData name="Guangwei Zhang" userId="00c53528-d8f4-413e-b4b0-985264559294" providerId="ADAL" clId="{6B63CA2E-4DF7-9E4E-A2E7-266AEE04199A}" dt="2024-07-13T06:33:35.883" v="3158" actId="571"/>
          <ac:grpSpMkLst>
            <pc:docMk/>
            <pc:sldMk cId="639895602" sldId="269"/>
            <ac:grpSpMk id="108" creationId="{FC98EFD4-BEB3-2AC6-4BE4-F94F28259BB7}"/>
          </ac:grpSpMkLst>
        </pc:grpChg>
        <pc:grpChg chg="mod">
          <ac:chgData name="Guangwei Zhang" userId="00c53528-d8f4-413e-b4b0-985264559294" providerId="ADAL" clId="{6B63CA2E-4DF7-9E4E-A2E7-266AEE04199A}" dt="2024-07-13T06:33:35.883" v="3158" actId="571"/>
          <ac:grpSpMkLst>
            <pc:docMk/>
            <pc:sldMk cId="639895602" sldId="269"/>
            <ac:grpSpMk id="109" creationId="{DF1F5268-5218-A81E-4DDD-4DD904A28F55}"/>
          </ac:grpSpMkLst>
        </pc:grpChg>
        <pc:grpChg chg="add mod">
          <ac:chgData name="Guangwei Zhang" userId="00c53528-d8f4-413e-b4b0-985264559294" providerId="ADAL" clId="{6B63CA2E-4DF7-9E4E-A2E7-266AEE04199A}" dt="2024-07-13T06:33:35.883" v="3158" actId="571"/>
          <ac:grpSpMkLst>
            <pc:docMk/>
            <pc:sldMk cId="639895602" sldId="269"/>
            <ac:grpSpMk id="114" creationId="{B9D9CF58-E244-33E6-4BCE-28F2BA71E4D6}"/>
          </ac:grpSpMkLst>
        </pc:grpChg>
        <pc:grpChg chg="mod">
          <ac:chgData name="Guangwei Zhang" userId="00c53528-d8f4-413e-b4b0-985264559294" providerId="ADAL" clId="{6B63CA2E-4DF7-9E4E-A2E7-266AEE04199A}" dt="2024-07-13T06:33:35.883" v="3158" actId="571"/>
          <ac:grpSpMkLst>
            <pc:docMk/>
            <pc:sldMk cId="639895602" sldId="269"/>
            <ac:grpSpMk id="115" creationId="{11EFA31C-CCE4-FD84-E49B-CC7D0A51D030}"/>
          </ac:grpSpMkLst>
        </pc:grpChg>
        <pc:grpChg chg="mod">
          <ac:chgData name="Guangwei Zhang" userId="00c53528-d8f4-413e-b4b0-985264559294" providerId="ADAL" clId="{6B63CA2E-4DF7-9E4E-A2E7-266AEE04199A}" dt="2024-07-13T06:33:35.883" v="3158" actId="571"/>
          <ac:grpSpMkLst>
            <pc:docMk/>
            <pc:sldMk cId="639895602" sldId="269"/>
            <ac:grpSpMk id="116" creationId="{5D17FB3A-E32A-FE2F-2E21-CEF3A2562252}"/>
          </ac:grpSpMkLst>
        </pc:grpChg>
        <pc:picChg chg="add del mod">
          <ac:chgData name="Guangwei Zhang" userId="00c53528-d8f4-413e-b4b0-985264559294" providerId="ADAL" clId="{6B63CA2E-4DF7-9E4E-A2E7-266AEE04199A}" dt="2024-07-13T06:54:55.814" v="3228" actId="688"/>
          <ac:picMkLst>
            <pc:docMk/>
            <pc:sldMk cId="639895602" sldId="269"/>
            <ac:picMk id="122" creationId="{E3A03606-CAB6-116D-886C-2C1E137AC87D}"/>
          </ac:picMkLst>
        </pc:picChg>
        <pc:picChg chg="add del mod">
          <ac:chgData name="Guangwei Zhang" userId="00c53528-d8f4-413e-b4b0-985264559294" providerId="ADAL" clId="{6B63CA2E-4DF7-9E4E-A2E7-266AEE04199A}" dt="2024-07-13T06:55:26.217" v="3237"/>
          <ac:picMkLst>
            <pc:docMk/>
            <pc:sldMk cId="639895602" sldId="269"/>
            <ac:picMk id="123" creationId="{F068BE3E-A20D-D829-E9D7-6AAD6540224B}"/>
          </ac:picMkLst>
        </pc:picChg>
        <pc:picChg chg="add mod">
          <ac:chgData name="Guangwei Zhang" userId="00c53528-d8f4-413e-b4b0-985264559294" providerId="ADAL" clId="{6B63CA2E-4DF7-9E4E-A2E7-266AEE04199A}" dt="2024-07-13T08:03:30.623" v="3712" actId="1076"/>
          <ac:picMkLst>
            <pc:docMk/>
            <pc:sldMk cId="639895602" sldId="269"/>
            <ac:picMk id="127" creationId="{758C20D9-666B-7755-EF81-A2AE32C0E8FC}"/>
          </ac:picMkLst>
        </pc:picChg>
        <pc:picChg chg="add mod">
          <ac:chgData name="Guangwei Zhang" userId="00c53528-d8f4-413e-b4b0-985264559294" providerId="ADAL" clId="{6B63CA2E-4DF7-9E4E-A2E7-266AEE04199A}" dt="2024-07-13T08:03:30.623" v="3712" actId="1076"/>
          <ac:picMkLst>
            <pc:docMk/>
            <pc:sldMk cId="639895602" sldId="269"/>
            <ac:picMk id="128" creationId="{F8F1085A-A460-8AD5-F511-6E22D97C9937}"/>
          </ac:picMkLst>
        </pc:picChg>
        <pc:picChg chg="add mod">
          <ac:chgData name="Guangwei Zhang" userId="00c53528-d8f4-413e-b4b0-985264559294" providerId="ADAL" clId="{6B63CA2E-4DF7-9E4E-A2E7-266AEE04199A}" dt="2024-07-13T15:26:46.724" v="8563" actId="1076"/>
          <ac:picMkLst>
            <pc:docMk/>
            <pc:sldMk cId="639895602" sldId="269"/>
            <ac:picMk id="132" creationId="{6E69D49F-4529-8B3E-F226-C4EDC5E0D9C0}"/>
          </ac:picMkLst>
        </pc:picChg>
        <pc:picChg chg="add mod">
          <ac:chgData name="Guangwei Zhang" userId="00c53528-d8f4-413e-b4b0-985264559294" providerId="ADAL" clId="{6B63CA2E-4DF7-9E4E-A2E7-266AEE04199A}" dt="2024-07-13T15:29:10.468" v="8649" actId="1076"/>
          <ac:picMkLst>
            <pc:docMk/>
            <pc:sldMk cId="639895602" sldId="269"/>
            <ac:picMk id="133" creationId="{CF95FCA8-0338-FEAE-1DCF-BE6ADC4597E0}"/>
          </ac:picMkLst>
        </pc:picChg>
        <pc:cxnChg chg="add mod">
          <ac:chgData name="Guangwei Zhang" userId="00c53528-d8f4-413e-b4b0-985264559294" providerId="ADAL" clId="{6B63CA2E-4DF7-9E4E-A2E7-266AEE04199A}" dt="2024-07-13T06:27:15.080" v="3054" actId="1076"/>
          <ac:cxnSpMkLst>
            <pc:docMk/>
            <pc:sldMk cId="639895602" sldId="269"/>
            <ac:cxnSpMk id="5" creationId="{7255C07B-6F02-E0BA-F368-6A9673746B7B}"/>
          </ac:cxnSpMkLst>
        </pc:cxnChg>
        <pc:cxnChg chg="add mod">
          <ac:chgData name="Guangwei Zhang" userId="00c53528-d8f4-413e-b4b0-985264559294" providerId="ADAL" clId="{6B63CA2E-4DF7-9E4E-A2E7-266AEE04199A}" dt="2024-07-13T06:26:20.790" v="3028" actId="14100"/>
          <ac:cxnSpMkLst>
            <pc:docMk/>
            <pc:sldMk cId="639895602" sldId="269"/>
            <ac:cxnSpMk id="6" creationId="{61C35E64-3691-3307-2453-E0A62CF5DA69}"/>
          </ac:cxnSpMkLst>
        </pc:cxnChg>
        <pc:cxnChg chg="add del mod">
          <ac:chgData name="Guangwei Zhang" userId="00c53528-d8f4-413e-b4b0-985264559294" providerId="ADAL" clId="{6B63CA2E-4DF7-9E4E-A2E7-266AEE04199A}" dt="2024-07-13T06:27:39.551" v="3058" actId="478"/>
          <ac:cxnSpMkLst>
            <pc:docMk/>
            <pc:sldMk cId="639895602" sldId="269"/>
            <ac:cxnSpMk id="10" creationId="{C4DDB044-E928-2B18-83D1-265BE1197CF3}"/>
          </ac:cxnSpMkLst>
        </pc:cxnChg>
        <pc:cxnChg chg="add del mod">
          <ac:chgData name="Guangwei Zhang" userId="00c53528-d8f4-413e-b4b0-985264559294" providerId="ADAL" clId="{6B63CA2E-4DF7-9E4E-A2E7-266AEE04199A}" dt="2024-07-13T06:52:30.877" v="3205" actId="478"/>
          <ac:cxnSpMkLst>
            <pc:docMk/>
            <pc:sldMk cId="639895602" sldId="269"/>
            <ac:cxnSpMk id="11" creationId="{D4B7967B-2E6D-9641-FED0-603FA7406FEB}"/>
          </ac:cxnSpMkLst>
        </pc:cxnChg>
        <pc:cxnChg chg="add del mod">
          <ac:chgData name="Guangwei Zhang" userId="00c53528-d8f4-413e-b4b0-985264559294" providerId="ADAL" clId="{6B63CA2E-4DF7-9E4E-A2E7-266AEE04199A}" dt="2024-07-13T06:51:22.919" v="3190" actId="478"/>
          <ac:cxnSpMkLst>
            <pc:docMk/>
            <pc:sldMk cId="639895602" sldId="269"/>
            <ac:cxnSpMk id="14" creationId="{0131F5B1-4B90-31B0-B09C-E5C70EE081E8}"/>
          </ac:cxnSpMkLst>
        </pc:cxnChg>
        <pc:cxnChg chg="add mod">
          <ac:chgData name="Guangwei Zhang" userId="00c53528-d8f4-413e-b4b0-985264559294" providerId="ADAL" clId="{6B63CA2E-4DF7-9E4E-A2E7-266AEE04199A}" dt="2024-07-13T06:28:16.655" v="3067" actId="164"/>
          <ac:cxnSpMkLst>
            <pc:docMk/>
            <pc:sldMk cId="639895602" sldId="269"/>
            <ac:cxnSpMk id="18" creationId="{41F6C22E-97A4-CB0A-4142-038B5410E713}"/>
          </ac:cxnSpMkLst>
        </pc:cxnChg>
        <pc:cxnChg chg="add mod">
          <ac:chgData name="Guangwei Zhang" userId="00c53528-d8f4-413e-b4b0-985264559294" providerId="ADAL" clId="{6B63CA2E-4DF7-9E4E-A2E7-266AEE04199A}" dt="2024-07-13T06:28:16.655" v="3067" actId="164"/>
          <ac:cxnSpMkLst>
            <pc:docMk/>
            <pc:sldMk cId="639895602" sldId="269"/>
            <ac:cxnSpMk id="19" creationId="{0B0F9B1A-003D-9E94-099C-884E811B9B61}"/>
          </ac:cxnSpMkLst>
        </pc:cxnChg>
        <pc:cxnChg chg="mod">
          <ac:chgData name="Guangwei Zhang" userId="00c53528-d8f4-413e-b4b0-985264559294" providerId="ADAL" clId="{6B63CA2E-4DF7-9E4E-A2E7-266AEE04199A}" dt="2024-07-13T06:28:39.984" v="3088" actId="692"/>
          <ac:cxnSpMkLst>
            <pc:docMk/>
            <pc:sldMk cId="639895602" sldId="269"/>
            <ac:cxnSpMk id="22" creationId="{029C5F6A-9F22-69BB-11B7-0858CEE7F3B2}"/>
          </ac:cxnSpMkLst>
        </pc:cxnChg>
        <pc:cxnChg chg="mod">
          <ac:chgData name="Guangwei Zhang" userId="00c53528-d8f4-413e-b4b0-985264559294" providerId="ADAL" clId="{6B63CA2E-4DF7-9E4E-A2E7-266AEE04199A}" dt="2024-07-13T06:28:39.984" v="3088" actId="692"/>
          <ac:cxnSpMkLst>
            <pc:docMk/>
            <pc:sldMk cId="639895602" sldId="269"/>
            <ac:cxnSpMk id="23" creationId="{44ED9FD6-FF6F-0FF9-ADA1-09B8A8E22420}"/>
          </ac:cxnSpMkLst>
        </pc:cxnChg>
        <pc:cxnChg chg="add del mod">
          <ac:chgData name="Guangwei Zhang" userId="00c53528-d8f4-413e-b4b0-985264559294" providerId="ADAL" clId="{6B63CA2E-4DF7-9E4E-A2E7-266AEE04199A}" dt="2024-07-13T06:30:53.207" v="3112" actId="478"/>
          <ac:cxnSpMkLst>
            <pc:docMk/>
            <pc:sldMk cId="639895602" sldId="269"/>
            <ac:cxnSpMk id="25" creationId="{7E8B1AE4-E7A1-AAAB-5F2C-48FD70020AA0}"/>
          </ac:cxnSpMkLst>
        </pc:cxnChg>
        <pc:cxnChg chg="add del mod">
          <ac:chgData name="Guangwei Zhang" userId="00c53528-d8f4-413e-b4b0-985264559294" providerId="ADAL" clId="{6B63CA2E-4DF7-9E4E-A2E7-266AEE04199A}" dt="2024-07-13T06:30:52.666" v="3111" actId="478"/>
          <ac:cxnSpMkLst>
            <pc:docMk/>
            <pc:sldMk cId="639895602" sldId="269"/>
            <ac:cxnSpMk id="26" creationId="{696DC756-F1A6-87A3-4CE0-2BCC62F5E9E4}"/>
          </ac:cxnSpMkLst>
        </pc:cxnChg>
        <pc:cxnChg chg="mod">
          <ac:chgData name="Guangwei Zhang" userId="00c53528-d8f4-413e-b4b0-985264559294" providerId="ADAL" clId="{6B63CA2E-4DF7-9E4E-A2E7-266AEE04199A}" dt="2024-07-13T06:30:40.590" v="3103"/>
          <ac:cxnSpMkLst>
            <pc:docMk/>
            <pc:sldMk cId="639895602" sldId="269"/>
            <ac:cxnSpMk id="30" creationId="{25483A59-24C7-EC1D-E236-735AAF534080}"/>
          </ac:cxnSpMkLst>
        </pc:cxnChg>
        <pc:cxnChg chg="mod">
          <ac:chgData name="Guangwei Zhang" userId="00c53528-d8f4-413e-b4b0-985264559294" providerId="ADAL" clId="{6B63CA2E-4DF7-9E4E-A2E7-266AEE04199A}" dt="2024-07-13T06:30:40.590" v="3103"/>
          <ac:cxnSpMkLst>
            <pc:docMk/>
            <pc:sldMk cId="639895602" sldId="269"/>
            <ac:cxnSpMk id="31" creationId="{D274A574-5B38-EB69-ED1E-E66F64647064}"/>
          </ac:cxnSpMkLst>
        </pc:cxnChg>
        <pc:cxnChg chg="mod">
          <ac:chgData name="Guangwei Zhang" userId="00c53528-d8f4-413e-b4b0-985264559294" providerId="ADAL" clId="{6B63CA2E-4DF7-9E4E-A2E7-266AEE04199A}" dt="2024-07-13T06:30:40.590" v="3103"/>
          <ac:cxnSpMkLst>
            <pc:docMk/>
            <pc:sldMk cId="639895602" sldId="269"/>
            <ac:cxnSpMk id="32" creationId="{305BCBD4-10F3-67CF-7D4E-5A09B21330A4}"/>
          </ac:cxnSpMkLst>
        </pc:cxnChg>
        <pc:cxnChg chg="mod">
          <ac:chgData name="Guangwei Zhang" userId="00c53528-d8f4-413e-b4b0-985264559294" providerId="ADAL" clId="{6B63CA2E-4DF7-9E4E-A2E7-266AEE04199A}" dt="2024-07-13T06:30:40.590" v="3103"/>
          <ac:cxnSpMkLst>
            <pc:docMk/>
            <pc:sldMk cId="639895602" sldId="269"/>
            <ac:cxnSpMk id="33" creationId="{C7E47B56-9801-3BFA-27F1-8BE95859ADBB}"/>
          </ac:cxnSpMkLst>
        </pc:cxnChg>
        <pc:cxnChg chg="add del mod">
          <ac:chgData name="Guangwei Zhang" userId="00c53528-d8f4-413e-b4b0-985264559294" providerId="ADAL" clId="{6B63CA2E-4DF7-9E4E-A2E7-266AEE04199A}" dt="2024-07-13T06:51:22.919" v="3190" actId="478"/>
          <ac:cxnSpMkLst>
            <pc:docMk/>
            <pc:sldMk cId="639895602" sldId="269"/>
            <ac:cxnSpMk id="34" creationId="{17435BF3-268D-4A0D-FC3C-7BBFF5549B4F}"/>
          </ac:cxnSpMkLst>
        </pc:cxnChg>
        <pc:cxnChg chg="add del mod">
          <ac:chgData name="Guangwei Zhang" userId="00c53528-d8f4-413e-b4b0-985264559294" providerId="ADAL" clId="{6B63CA2E-4DF7-9E4E-A2E7-266AEE04199A}" dt="2024-07-13T06:51:22.919" v="3190" actId="478"/>
          <ac:cxnSpMkLst>
            <pc:docMk/>
            <pc:sldMk cId="639895602" sldId="269"/>
            <ac:cxnSpMk id="36" creationId="{612C6ED2-5AE2-DC1E-A5C8-C79122AB7BFD}"/>
          </ac:cxnSpMkLst>
        </pc:cxnChg>
        <pc:cxnChg chg="mod">
          <ac:chgData name="Guangwei Zhang" userId="00c53528-d8f4-413e-b4b0-985264559294" providerId="ADAL" clId="{6B63CA2E-4DF7-9E4E-A2E7-266AEE04199A}" dt="2024-07-13T06:30:47.825" v="3108"/>
          <ac:cxnSpMkLst>
            <pc:docMk/>
            <pc:sldMk cId="639895602" sldId="269"/>
            <ac:cxnSpMk id="40" creationId="{0FF1DE08-C551-245C-51BB-3FABC936A79F}"/>
          </ac:cxnSpMkLst>
        </pc:cxnChg>
        <pc:cxnChg chg="mod">
          <ac:chgData name="Guangwei Zhang" userId="00c53528-d8f4-413e-b4b0-985264559294" providerId="ADAL" clId="{6B63CA2E-4DF7-9E4E-A2E7-266AEE04199A}" dt="2024-07-13T06:30:47.825" v="3108"/>
          <ac:cxnSpMkLst>
            <pc:docMk/>
            <pc:sldMk cId="639895602" sldId="269"/>
            <ac:cxnSpMk id="41" creationId="{53A49282-4418-69A9-6884-AE32209AB546}"/>
          </ac:cxnSpMkLst>
        </pc:cxnChg>
        <pc:cxnChg chg="mod">
          <ac:chgData name="Guangwei Zhang" userId="00c53528-d8f4-413e-b4b0-985264559294" providerId="ADAL" clId="{6B63CA2E-4DF7-9E4E-A2E7-266AEE04199A}" dt="2024-07-13T06:30:47.825" v="3108"/>
          <ac:cxnSpMkLst>
            <pc:docMk/>
            <pc:sldMk cId="639895602" sldId="269"/>
            <ac:cxnSpMk id="42" creationId="{F2229931-1793-8968-B2D5-4AD899FF5837}"/>
          </ac:cxnSpMkLst>
        </pc:cxnChg>
        <pc:cxnChg chg="mod">
          <ac:chgData name="Guangwei Zhang" userId="00c53528-d8f4-413e-b4b0-985264559294" providerId="ADAL" clId="{6B63CA2E-4DF7-9E4E-A2E7-266AEE04199A}" dt="2024-07-13T06:30:47.825" v="3108"/>
          <ac:cxnSpMkLst>
            <pc:docMk/>
            <pc:sldMk cId="639895602" sldId="269"/>
            <ac:cxnSpMk id="43" creationId="{0C53242E-9A44-DA36-E737-6B649C24CE39}"/>
          </ac:cxnSpMkLst>
        </pc:cxnChg>
        <pc:cxnChg chg="add del mod">
          <ac:chgData name="Guangwei Zhang" userId="00c53528-d8f4-413e-b4b0-985264559294" providerId="ADAL" clId="{6B63CA2E-4DF7-9E4E-A2E7-266AEE04199A}" dt="2024-07-13T06:30:59.958" v="3117" actId="478"/>
          <ac:cxnSpMkLst>
            <pc:docMk/>
            <pc:sldMk cId="639895602" sldId="269"/>
            <ac:cxnSpMk id="44" creationId="{CA73E695-C956-5995-723C-46E91D61445B}"/>
          </ac:cxnSpMkLst>
        </pc:cxnChg>
        <pc:cxnChg chg="add del mod">
          <ac:chgData name="Guangwei Zhang" userId="00c53528-d8f4-413e-b4b0-985264559294" providerId="ADAL" clId="{6B63CA2E-4DF7-9E4E-A2E7-266AEE04199A}" dt="2024-07-13T06:30:59.051" v="3116" actId="478"/>
          <ac:cxnSpMkLst>
            <pc:docMk/>
            <pc:sldMk cId="639895602" sldId="269"/>
            <ac:cxnSpMk id="45" creationId="{0F4D3DAE-BDB9-B350-F375-6643846D587B}"/>
          </ac:cxnSpMkLst>
        </pc:cxnChg>
        <pc:cxnChg chg="mod">
          <ac:chgData name="Guangwei Zhang" userId="00c53528-d8f4-413e-b4b0-985264559294" providerId="ADAL" clId="{6B63CA2E-4DF7-9E4E-A2E7-266AEE04199A}" dt="2024-07-13T06:31:17.263" v="3122" actId="208"/>
          <ac:cxnSpMkLst>
            <pc:docMk/>
            <pc:sldMk cId="639895602" sldId="269"/>
            <ac:cxnSpMk id="49" creationId="{E7D0278A-4E8F-7F96-5F41-64808D2F560B}"/>
          </ac:cxnSpMkLst>
        </pc:cxnChg>
        <pc:cxnChg chg="mod">
          <ac:chgData name="Guangwei Zhang" userId="00c53528-d8f4-413e-b4b0-985264559294" providerId="ADAL" clId="{6B63CA2E-4DF7-9E4E-A2E7-266AEE04199A}" dt="2024-07-13T06:31:17.263" v="3122" actId="208"/>
          <ac:cxnSpMkLst>
            <pc:docMk/>
            <pc:sldMk cId="639895602" sldId="269"/>
            <ac:cxnSpMk id="50" creationId="{EF2F749F-2985-2A7F-2842-53473070AFAF}"/>
          </ac:cxnSpMkLst>
        </pc:cxnChg>
        <pc:cxnChg chg="mod">
          <ac:chgData name="Guangwei Zhang" userId="00c53528-d8f4-413e-b4b0-985264559294" providerId="ADAL" clId="{6B63CA2E-4DF7-9E4E-A2E7-266AEE04199A}" dt="2024-07-13T06:31:19.376" v="3123" actId="208"/>
          <ac:cxnSpMkLst>
            <pc:docMk/>
            <pc:sldMk cId="639895602" sldId="269"/>
            <ac:cxnSpMk id="51" creationId="{ABCB8479-A4FB-DD95-8C3C-7CD8A8E27724}"/>
          </ac:cxnSpMkLst>
        </pc:cxnChg>
        <pc:cxnChg chg="mod">
          <ac:chgData name="Guangwei Zhang" userId="00c53528-d8f4-413e-b4b0-985264559294" providerId="ADAL" clId="{6B63CA2E-4DF7-9E4E-A2E7-266AEE04199A}" dt="2024-07-13T06:31:19.376" v="3123" actId="208"/>
          <ac:cxnSpMkLst>
            <pc:docMk/>
            <pc:sldMk cId="639895602" sldId="269"/>
            <ac:cxnSpMk id="52" creationId="{DE3D91E8-F90D-6F55-D9CC-307FCFF622FC}"/>
          </ac:cxnSpMkLst>
        </pc:cxnChg>
        <pc:cxnChg chg="mod">
          <ac:chgData name="Guangwei Zhang" userId="00c53528-d8f4-413e-b4b0-985264559294" providerId="ADAL" clId="{6B63CA2E-4DF7-9E4E-A2E7-266AEE04199A}" dt="2024-07-13T06:32:39.342" v="3143" actId="571"/>
          <ac:cxnSpMkLst>
            <pc:docMk/>
            <pc:sldMk cId="639895602" sldId="269"/>
            <ac:cxnSpMk id="62" creationId="{9756B2CE-B650-1B08-0785-6D23E9188341}"/>
          </ac:cxnSpMkLst>
        </pc:cxnChg>
        <pc:cxnChg chg="mod">
          <ac:chgData name="Guangwei Zhang" userId="00c53528-d8f4-413e-b4b0-985264559294" providerId="ADAL" clId="{6B63CA2E-4DF7-9E4E-A2E7-266AEE04199A}" dt="2024-07-13T06:32:39.342" v="3143" actId="571"/>
          <ac:cxnSpMkLst>
            <pc:docMk/>
            <pc:sldMk cId="639895602" sldId="269"/>
            <ac:cxnSpMk id="63" creationId="{9AA9B3CE-3962-C1F3-000D-FC7D98D72D10}"/>
          </ac:cxnSpMkLst>
        </pc:cxnChg>
        <pc:cxnChg chg="mod">
          <ac:chgData name="Guangwei Zhang" userId="00c53528-d8f4-413e-b4b0-985264559294" providerId="ADAL" clId="{6B63CA2E-4DF7-9E4E-A2E7-266AEE04199A}" dt="2024-07-13T06:32:39.342" v="3143" actId="571"/>
          <ac:cxnSpMkLst>
            <pc:docMk/>
            <pc:sldMk cId="639895602" sldId="269"/>
            <ac:cxnSpMk id="64" creationId="{5CE9076E-0603-267C-A026-15A4A7DF963E}"/>
          </ac:cxnSpMkLst>
        </pc:cxnChg>
        <pc:cxnChg chg="mod">
          <ac:chgData name="Guangwei Zhang" userId="00c53528-d8f4-413e-b4b0-985264559294" providerId="ADAL" clId="{6B63CA2E-4DF7-9E4E-A2E7-266AEE04199A}" dt="2024-07-13T06:32:39.342" v="3143" actId="571"/>
          <ac:cxnSpMkLst>
            <pc:docMk/>
            <pc:sldMk cId="639895602" sldId="269"/>
            <ac:cxnSpMk id="65" creationId="{7E95794E-0822-3847-7BD6-0D329802A5A0}"/>
          </ac:cxnSpMkLst>
        </pc:cxnChg>
        <pc:cxnChg chg="mod">
          <ac:chgData name="Guangwei Zhang" userId="00c53528-d8f4-413e-b4b0-985264559294" providerId="ADAL" clId="{6B63CA2E-4DF7-9E4E-A2E7-266AEE04199A}" dt="2024-07-13T06:32:43.444" v="3144" actId="571"/>
          <ac:cxnSpMkLst>
            <pc:docMk/>
            <pc:sldMk cId="639895602" sldId="269"/>
            <ac:cxnSpMk id="69" creationId="{19FC6985-294F-4AF2-FCBA-A855266ADD7C}"/>
          </ac:cxnSpMkLst>
        </pc:cxnChg>
        <pc:cxnChg chg="mod">
          <ac:chgData name="Guangwei Zhang" userId="00c53528-d8f4-413e-b4b0-985264559294" providerId="ADAL" clId="{6B63CA2E-4DF7-9E4E-A2E7-266AEE04199A}" dt="2024-07-13T06:32:43.444" v="3144" actId="571"/>
          <ac:cxnSpMkLst>
            <pc:docMk/>
            <pc:sldMk cId="639895602" sldId="269"/>
            <ac:cxnSpMk id="70" creationId="{2AFD2496-846E-EAB4-E3EC-3B973152B8EC}"/>
          </ac:cxnSpMkLst>
        </pc:cxnChg>
        <pc:cxnChg chg="mod">
          <ac:chgData name="Guangwei Zhang" userId="00c53528-d8f4-413e-b4b0-985264559294" providerId="ADAL" clId="{6B63CA2E-4DF7-9E4E-A2E7-266AEE04199A}" dt="2024-07-13T06:32:43.444" v="3144" actId="571"/>
          <ac:cxnSpMkLst>
            <pc:docMk/>
            <pc:sldMk cId="639895602" sldId="269"/>
            <ac:cxnSpMk id="71" creationId="{E0AC8C98-98CD-66AE-A35C-245871D25BB1}"/>
          </ac:cxnSpMkLst>
        </pc:cxnChg>
        <pc:cxnChg chg="mod">
          <ac:chgData name="Guangwei Zhang" userId="00c53528-d8f4-413e-b4b0-985264559294" providerId="ADAL" clId="{6B63CA2E-4DF7-9E4E-A2E7-266AEE04199A}" dt="2024-07-13T06:32:43.444" v="3144" actId="571"/>
          <ac:cxnSpMkLst>
            <pc:docMk/>
            <pc:sldMk cId="639895602" sldId="269"/>
            <ac:cxnSpMk id="72" creationId="{ABB48144-131B-812D-DB05-FC166DEC13AA}"/>
          </ac:cxnSpMkLst>
        </pc:cxnChg>
        <pc:cxnChg chg="add del mod">
          <ac:chgData name="Guangwei Zhang" userId="00c53528-d8f4-413e-b4b0-985264559294" providerId="ADAL" clId="{6B63CA2E-4DF7-9E4E-A2E7-266AEE04199A}" dt="2024-07-13T06:51:26.184" v="3191" actId="478"/>
          <ac:cxnSpMkLst>
            <pc:docMk/>
            <pc:sldMk cId="639895602" sldId="269"/>
            <ac:cxnSpMk id="74" creationId="{4552288F-5F46-85EA-DCD3-607334252045}"/>
          </ac:cxnSpMkLst>
        </pc:cxnChg>
        <pc:cxnChg chg="add mod">
          <ac:chgData name="Guangwei Zhang" userId="00c53528-d8f4-413e-b4b0-985264559294" providerId="ADAL" clId="{6B63CA2E-4DF7-9E4E-A2E7-266AEE04199A}" dt="2024-07-13T06:33:35.883" v="3158" actId="571"/>
          <ac:cxnSpMkLst>
            <pc:docMk/>
            <pc:sldMk cId="639895602" sldId="269"/>
            <ac:cxnSpMk id="79" creationId="{23B7615C-9A43-9C72-9CA8-6B9AC21A621E}"/>
          </ac:cxnSpMkLst>
        </pc:cxnChg>
        <pc:cxnChg chg="add mod">
          <ac:chgData name="Guangwei Zhang" userId="00c53528-d8f4-413e-b4b0-985264559294" providerId="ADAL" clId="{6B63CA2E-4DF7-9E4E-A2E7-266AEE04199A}" dt="2024-07-13T06:33:35.883" v="3158" actId="571"/>
          <ac:cxnSpMkLst>
            <pc:docMk/>
            <pc:sldMk cId="639895602" sldId="269"/>
            <ac:cxnSpMk id="80" creationId="{EE1B6214-59DF-4D78-7A3B-A81B7211A44F}"/>
          </ac:cxnSpMkLst>
        </pc:cxnChg>
        <pc:cxnChg chg="mod">
          <ac:chgData name="Guangwei Zhang" userId="00c53528-d8f4-413e-b4b0-985264559294" providerId="ADAL" clId="{6B63CA2E-4DF7-9E4E-A2E7-266AEE04199A}" dt="2024-07-13T06:33:35.883" v="3158" actId="571"/>
          <ac:cxnSpMkLst>
            <pc:docMk/>
            <pc:sldMk cId="639895602" sldId="269"/>
            <ac:cxnSpMk id="84" creationId="{BD139B74-21DA-8EF6-962B-7D9D149E43EF}"/>
          </ac:cxnSpMkLst>
        </pc:cxnChg>
        <pc:cxnChg chg="mod">
          <ac:chgData name="Guangwei Zhang" userId="00c53528-d8f4-413e-b4b0-985264559294" providerId="ADAL" clId="{6B63CA2E-4DF7-9E4E-A2E7-266AEE04199A}" dt="2024-07-13T06:33:35.883" v="3158" actId="571"/>
          <ac:cxnSpMkLst>
            <pc:docMk/>
            <pc:sldMk cId="639895602" sldId="269"/>
            <ac:cxnSpMk id="85" creationId="{CD3E598C-F51A-15E9-60B9-F44BF6765D7D}"/>
          </ac:cxnSpMkLst>
        </pc:cxnChg>
        <pc:cxnChg chg="mod">
          <ac:chgData name="Guangwei Zhang" userId="00c53528-d8f4-413e-b4b0-985264559294" providerId="ADAL" clId="{6B63CA2E-4DF7-9E4E-A2E7-266AEE04199A}" dt="2024-07-13T06:33:35.883" v="3158" actId="571"/>
          <ac:cxnSpMkLst>
            <pc:docMk/>
            <pc:sldMk cId="639895602" sldId="269"/>
            <ac:cxnSpMk id="86" creationId="{559ED641-E336-D419-39E1-29A4C16CF878}"/>
          </ac:cxnSpMkLst>
        </pc:cxnChg>
        <pc:cxnChg chg="mod">
          <ac:chgData name="Guangwei Zhang" userId="00c53528-d8f4-413e-b4b0-985264559294" providerId="ADAL" clId="{6B63CA2E-4DF7-9E4E-A2E7-266AEE04199A}" dt="2024-07-13T06:33:35.883" v="3158" actId="571"/>
          <ac:cxnSpMkLst>
            <pc:docMk/>
            <pc:sldMk cId="639895602" sldId="269"/>
            <ac:cxnSpMk id="87" creationId="{A7D96DA1-BC78-4FB8-700D-037C62C76EE2}"/>
          </ac:cxnSpMkLst>
        </pc:cxnChg>
        <pc:cxnChg chg="add mod">
          <ac:chgData name="Guangwei Zhang" userId="00c53528-d8f4-413e-b4b0-985264559294" providerId="ADAL" clId="{6B63CA2E-4DF7-9E4E-A2E7-266AEE04199A}" dt="2024-07-13T06:33:35.883" v="3158" actId="571"/>
          <ac:cxnSpMkLst>
            <pc:docMk/>
            <pc:sldMk cId="639895602" sldId="269"/>
            <ac:cxnSpMk id="88" creationId="{C4236B90-009B-B9E1-BB6A-2A448CE4E11B}"/>
          </ac:cxnSpMkLst>
        </pc:cxnChg>
        <pc:cxnChg chg="add mod">
          <ac:chgData name="Guangwei Zhang" userId="00c53528-d8f4-413e-b4b0-985264559294" providerId="ADAL" clId="{6B63CA2E-4DF7-9E4E-A2E7-266AEE04199A}" dt="2024-07-13T06:33:35.883" v="3158" actId="571"/>
          <ac:cxnSpMkLst>
            <pc:docMk/>
            <pc:sldMk cId="639895602" sldId="269"/>
            <ac:cxnSpMk id="89" creationId="{5CA4B99F-C68F-91CA-557A-9F4553BD09E0}"/>
          </ac:cxnSpMkLst>
        </pc:cxnChg>
        <pc:cxnChg chg="mod">
          <ac:chgData name="Guangwei Zhang" userId="00c53528-d8f4-413e-b4b0-985264559294" providerId="ADAL" clId="{6B63CA2E-4DF7-9E4E-A2E7-266AEE04199A}" dt="2024-07-13T06:33:35.883" v="3158" actId="571"/>
          <ac:cxnSpMkLst>
            <pc:docMk/>
            <pc:sldMk cId="639895602" sldId="269"/>
            <ac:cxnSpMk id="93" creationId="{BBF53D76-BB3B-2F58-15E8-EDA104A61F31}"/>
          </ac:cxnSpMkLst>
        </pc:cxnChg>
        <pc:cxnChg chg="mod">
          <ac:chgData name="Guangwei Zhang" userId="00c53528-d8f4-413e-b4b0-985264559294" providerId="ADAL" clId="{6B63CA2E-4DF7-9E4E-A2E7-266AEE04199A}" dt="2024-07-13T06:33:35.883" v="3158" actId="571"/>
          <ac:cxnSpMkLst>
            <pc:docMk/>
            <pc:sldMk cId="639895602" sldId="269"/>
            <ac:cxnSpMk id="94" creationId="{F4320C16-0282-B405-D877-35F2E4057191}"/>
          </ac:cxnSpMkLst>
        </pc:cxnChg>
        <pc:cxnChg chg="mod">
          <ac:chgData name="Guangwei Zhang" userId="00c53528-d8f4-413e-b4b0-985264559294" providerId="ADAL" clId="{6B63CA2E-4DF7-9E4E-A2E7-266AEE04199A}" dt="2024-07-13T06:33:35.883" v="3158" actId="571"/>
          <ac:cxnSpMkLst>
            <pc:docMk/>
            <pc:sldMk cId="639895602" sldId="269"/>
            <ac:cxnSpMk id="95" creationId="{8988A0C4-8441-DA03-8829-6DF27C5DAF1F}"/>
          </ac:cxnSpMkLst>
        </pc:cxnChg>
        <pc:cxnChg chg="mod">
          <ac:chgData name="Guangwei Zhang" userId="00c53528-d8f4-413e-b4b0-985264559294" providerId="ADAL" clId="{6B63CA2E-4DF7-9E4E-A2E7-266AEE04199A}" dt="2024-07-13T06:33:35.883" v="3158" actId="571"/>
          <ac:cxnSpMkLst>
            <pc:docMk/>
            <pc:sldMk cId="639895602" sldId="269"/>
            <ac:cxnSpMk id="96" creationId="{9F5B06B3-16FC-0E4A-47F9-573515A0CC17}"/>
          </ac:cxnSpMkLst>
        </pc:cxnChg>
        <pc:cxnChg chg="mod">
          <ac:chgData name="Guangwei Zhang" userId="00c53528-d8f4-413e-b4b0-985264559294" providerId="ADAL" clId="{6B63CA2E-4DF7-9E4E-A2E7-266AEE04199A}" dt="2024-07-13T06:33:35.883" v="3158" actId="571"/>
          <ac:cxnSpMkLst>
            <pc:docMk/>
            <pc:sldMk cId="639895602" sldId="269"/>
            <ac:cxnSpMk id="100" creationId="{4D51189E-DF10-7EC1-F666-2AE8CBD86BD9}"/>
          </ac:cxnSpMkLst>
        </pc:cxnChg>
        <pc:cxnChg chg="mod">
          <ac:chgData name="Guangwei Zhang" userId="00c53528-d8f4-413e-b4b0-985264559294" providerId="ADAL" clId="{6B63CA2E-4DF7-9E4E-A2E7-266AEE04199A}" dt="2024-07-13T06:33:35.883" v="3158" actId="571"/>
          <ac:cxnSpMkLst>
            <pc:docMk/>
            <pc:sldMk cId="639895602" sldId="269"/>
            <ac:cxnSpMk id="101" creationId="{0D2475A2-DF1A-CC98-E587-A598B48CD7A5}"/>
          </ac:cxnSpMkLst>
        </pc:cxnChg>
        <pc:cxnChg chg="mod">
          <ac:chgData name="Guangwei Zhang" userId="00c53528-d8f4-413e-b4b0-985264559294" providerId="ADAL" clId="{6B63CA2E-4DF7-9E4E-A2E7-266AEE04199A}" dt="2024-07-13T06:33:35.883" v="3158" actId="571"/>
          <ac:cxnSpMkLst>
            <pc:docMk/>
            <pc:sldMk cId="639895602" sldId="269"/>
            <ac:cxnSpMk id="102" creationId="{BC0240EA-43E2-DC17-FAD7-EBDAD67137A4}"/>
          </ac:cxnSpMkLst>
        </pc:cxnChg>
        <pc:cxnChg chg="mod">
          <ac:chgData name="Guangwei Zhang" userId="00c53528-d8f4-413e-b4b0-985264559294" providerId="ADAL" clId="{6B63CA2E-4DF7-9E4E-A2E7-266AEE04199A}" dt="2024-07-13T06:33:35.883" v="3158" actId="571"/>
          <ac:cxnSpMkLst>
            <pc:docMk/>
            <pc:sldMk cId="639895602" sldId="269"/>
            <ac:cxnSpMk id="103" creationId="{B632E769-7FC2-87E6-E171-E124367C2AF7}"/>
          </ac:cxnSpMkLst>
        </pc:cxnChg>
        <pc:cxnChg chg="mod">
          <ac:chgData name="Guangwei Zhang" userId="00c53528-d8f4-413e-b4b0-985264559294" providerId="ADAL" clId="{6B63CA2E-4DF7-9E4E-A2E7-266AEE04199A}" dt="2024-07-13T06:33:35.883" v="3158" actId="571"/>
          <ac:cxnSpMkLst>
            <pc:docMk/>
            <pc:sldMk cId="639895602" sldId="269"/>
            <ac:cxnSpMk id="110" creationId="{89426962-AE7C-8EE9-0396-48DD48C5AF2E}"/>
          </ac:cxnSpMkLst>
        </pc:cxnChg>
        <pc:cxnChg chg="mod">
          <ac:chgData name="Guangwei Zhang" userId="00c53528-d8f4-413e-b4b0-985264559294" providerId="ADAL" clId="{6B63CA2E-4DF7-9E4E-A2E7-266AEE04199A}" dt="2024-07-13T06:33:35.883" v="3158" actId="571"/>
          <ac:cxnSpMkLst>
            <pc:docMk/>
            <pc:sldMk cId="639895602" sldId="269"/>
            <ac:cxnSpMk id="111" creationId="{630369C2-42AF-1D77-8A44-59E0EE279030}"/>
          </ac:cxnSpMkLst>
        </pc:cxnChg>
        <pc:cxnChg chg="mod">
          <ac:chgData name="Guangwei Zhang" userId="00c53528-d8f4-413e-b4b0-985264559294" providerId="ADAL" clId="{6B63CA2E-4DF7-9E4E-A2E7-266AEE04199A}" dt="2024-07-13T06:33:35.883" v="3158" actId="571"/>
          <ac:cxnSpMkLst>
            <pc:docMk/>
            <pc:sldMk cId="639895602" sldId="269"/>
            <ac:cxnSpMk id="112" creationId="{6F482B74-E59D-1F92-393B-72DDBE8412B6}"/>
          </ac:cxnSpMkLst>
        </pc:cxnChg>
        <pc:cxnChg chg="mod">
          <ac:chgData name="Guangwei Zhang" userId="00c53528-d8f4-413e-b4b0-985264559294" providerId="ADAL" clId="{6B63CA2E-4DF7-9E4E-A2E7-266AEE04199A}" dt="2024-07-13T06:33:35.883" v="3158" actId="571"/>
          <ac:cxnSpMkLst>
            <pc:docMk/>
            <pc:sldMk cId="639895602" sldId="269"/>
            <ac:cxnSpMk id="113" creationId="{B972F64E-5312-E73E-2F4B-FE20EABB50A6}"/>
          </ac:cxnSpMkLst>
        </pc:cxnChg>
        <pc:cxnChg chg="mod">
          <ac:chgData name="Guangwei Zhang" userId="00c53528-d8f4-413e-b4b0-985264559294" providerId="ADAL" clId="{6B63CA2E-4DF7-9E4E-A2E7-266AEE04199A}" dt="2024-07-13T06:33:35.883" v="3158" actId="571"/>
          <ac:cxnSpMkLst>
            <pc:docMk/>
            <pc:sldMk cId="639895602" sldId="269"/>
            <ac:cxnSpMk id="117" creationId="{C9A5C2CB-2EBA-EFF3-635D-C55C365944F5}"/>
          </ac:cxnSpMkLst>
        </pc:cxnChg>
        <pc:cxnChg chg="mod">
          <ac:chgData name="Guangwei Zhang" userId="00c53528-d8f4-413e-b4b0-985264559294" providerId="ADAL" clId="{6B63CA2E-4DF7-9E4E-A2E7-266AEE04199A}" dt="2024-07-13T06:33:35.883" v="3158" actId="571"/>
          <ac:cxnSpMkLst>
            <pc:docMk/>
            <pc:sldMk cId="639895602" sldId="269"/>
            <ac:cxnSpMk id="118" creationId="{3A4C80C5-334C-399A-3228-DCDE9DA93825}"/>
          </ac:cxnSpMkLst>
        </pc:cxnChg>
        <pc:cxnChg chg="mod">
          <ac:chgData name="Guangwei Zhang" userId="00c53528-d8f4-413e-b4b0-985264559294" providerId="ADAL" clId="{6B63CA2E-4DF7-9E4E-A2E7-266AEE04199A}" dt="2024-07-13T06:33:35.883" v="3158" actId="571"/>
          <ac:cxnSpMkLst>
            <pc:docMk/>
            <pc:sldMk cId="639895602" sldId="269"/>
            <ac:cxnSpMk id="119" creationId="{94E4C10B-D5E2-E2DA-DE8B-AD33BEB32E20}"/>
          </ac:cxnSpMkLst>
        </pc:cxnChg>
        <pc:cxnChg chg="mod">
          <ac:chgData name="Guangwei Zhang" userId="00c53528-d8f4-413e-b4b0-985264559294" providerId="ADAL" clId="{6B63CA2E-4DF7-9E4E-A2E7-266AEE04199A}" dt="2024-07-13T06:33:35.883" v="3158" actId="571"/>
          <ac:cxnSpMkLst>
            <pc:docMk/>
            <pc:sldMk cId="639895602" sldId="269"/>
            <ac:cxnSpMk id="120" creationId="{58FACCC5-AD6D-3FBB-DFE7-0C4725D4FC4D}"/>
          </ac:cxnSpMkLst>
        </pc:cxnChg>
        <pc:cxnChg chg="add mod">
          <ac:chgData name="Guangwei Zhang" userId="00c53528-d8f4-413e-b4b0-985264559294" providerId="ADAL" clId="{6B63CA2E-4DF7-9E4E-A2E7-266AEE04199A}" dt="2024-07-13T06:33:35.883" v="3158" actId="571"/>
          <ac:cxnSpMkLst>
            <pc:docMk/>
            <pc:sldMk cId="639895602" sldId="269"/>
            <ac:cxnSpMk id="121" creationId="{34775EEC-A1FC-D535-248E-DB20F33DE90D}"/>
          </ac:cxnSpMkLst>
        </pc:cxnChg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3406048779" sldId="269"/>
        </pc:sldMkLst>
      </pc:sldChg>
      <pc:sldChg chg="addSp delSp modSp new mod">
        <pc:chgData name="Guangwei Zhang" userId="00c53528-d8f4-413e-b4b0-985264559294" providerId="ADAL" clId="{6B63CA2E-4DF7-9E4E-A2E7-266AEE04199A}" dt="2024-07-13T15:29:12.178" v="8650"/>
        <pc:sldMkLst>
          <pc:docMk/>
          <pc:sldMk cId="2648960027" sldId="270"/>
        </pc:sldMkLst>
        <pc:spChg chg="mod">
          <ac:chgData name="Guangwei Zhang" userId="00c53528-d8f4-413e-b4b0-985264559294" providerId="ADAL" clId="{6B63CA2E-4DF7-9E4E-A2E7-266AEE04199A}" dt="2024-07-13T07:03:04.335" v="3375" actId="20577"/>
          <ac:spMkLst>
            <pc:docMk/>
            <pc:sldMk cId="2648960027" sldId="270"/>
            <ac:spMk id="3" creationId="{61CCEBCA-5DFC-4845-546B-28D4455A7E29}"/>
          </ac:spMkLst>
        </pc:spChg>
        <pc:spChg chg="add del mod">
          <ac:chgData name="Guangwei Zhang" userId="00c53528-d8f4-413e-b4b0-985264559294" providerId="ADAL" clId="{6B63CA2E-4DF7-9E4E-A2E7-266AEE04199A}" dt="2024-07-13T07:04:23.934" v="3392" actId="1076"/>
          <ac:spMkLst>
            <pc:docMk/>
            <pc:sldMk cId="2648960027" sldId="270"/>
            <ac:spMk id="4" creationId="{B091F867-4203-E9DE-F8BD-306033114779}"/>
          </ac:spMkLst>
        </pc:spChg>
        <pc:spChg chg="add del mod">
          <ac:chgData name="Guangwei Zhang" userId="00c53528-d8f4-413e-b4b0-985264559294" providerId="ADAL" clId="{6B63CA2E-4DF7-9E4E-A2E7-266AEE04199A}" dt="2024-07-13T07:04:23.934" v="3392" actId="1076"/>
          <ac:spMkLst>
            <pc:docMk/>
            <pc:sldMk cId="2648960027" sldId="270"/>
            <ac:spMk id="5" creationId="{B71A0AE8-F6EB-F8FA-D4A4-4C7B459A0222}"/>
          </ac:spMkLst>
        </pc:spChg>
        <pc:spChg chg="add del mod">
          <ac:chgData name="Guangwei Zhang" userId="00c53528-d8f4-413e-b4b0-985264559294" providerId="ADAL" clId="{6B63CA2E-4DF7-9E4E-A2E7-266AEE04199A}" dt="2024-07-13T07:02:38.584" v="3336" actId="478"/>
          <ac:spMkLst>
            <pc:docMk/>
            <pc:sldMk cId="2648960027" sldId="270"/>
            <ac:spMk id="6" creationId="{8AF3D311-0C29-08C7-1800-DC1CE473891B}"/>
          </ac:spMkLst>
        </pc:spChg>
        <pc:spChg chg="add del mod">
          <ac:chgData name="Guangwei Zhang" userId="00c53528-d8f4-413e-b4b0-985264559294" providerId="ADAL" clId="{6B63CA2E-4DF7-9E4E-A2E7-266AEE04199A}" dt="2024-07-13T07:02:38.584" v="3336" actId="478"/>
          <ac:spMkLst>
            <pc:docMk/>
            <pc:sldMk cId="2648960027" sldId="270"/>
            <ac:spMk id="7" creationId="{A2A0F8E5-D2C9-9DC8-9AC2-B35E7C9D46F4}"/>
          </ac:spMkLst>
        </pc:spChg>
        <pc:spChg chg="add del mod">
          <ac:chgData name="Guangwei Zhang" userId="00c53528-d8f4-413e-b4b0-985264559294" providerId="ADAL" clId="{6B63CA2E-4DF7-9E4E-A2E7-266AEE04199A}" dt="2024-07-13T07:02:33.012" v="3332" actId="767"/>
          <ac:spMkLst>
            <pc:docMk/>
            <pc:sldMk cId="2648960027" sldId="270"/>
            <ac:spMk id="8" creationId="{91343F80-2F87-980C-0F18-2364A209C14F}"/>
          </ac:spMkLst>
        </pc:spChg>
        <pc:spChg chg="add mod">
          <ac:chgData name="Guangwei Zhang" userId="00c53528-d8f4-413e-b4b0-985264559294" providerId="ADAL" clId="{6B63CA2E-4DF7-9E4E-A2E7-266AEE04199A}" dt="2024-07-13T07:04:23.934" v="3392" actId="1076"/>
          <ac:spMkLst>
            <pc:docMk/>
            <pc:sldMk cId="2648960027" sldId="270"/>
            <ac:spMk id="9" creationId="{89C0109D-4889-5D47-41AF-C7537450BF32}"/>
          </ac:spMkLst>
        </pc:spChg>
        <pc:spChg chg="add mod">
          <ac:chgData name="Guangwei Zhang" userId="00c53528-d8f4-413e-b4b0-985264559294" providerId="ADAL" clId="{6B63CA2E-4DF7-9E4E-A2E7-266AEE04199A}" dt="2024-07-13T12:23:41.524" v="3771" actId="1076"/>
          <ac:spMkLst>
            <pc:docMk/>
            <pc:sldMk cId="2648960027" sldId="270"/>
            <ac:spMk id="10" creationId="{378CBD3A-13CE-FF3C-642B-D503E12CB1B8}"/>
          </ac:spMkLst>
        </pc:spChg>
        <pc:spChg chg="add mod">
          <ac:chgData name="Guangwei Zhang" userId="00c53528-d8f4-413e-b4b0-985264559294" providerId="ADAL" clId="{6B63CA2E-4DF7-9E4E-A2E7-266AEE04199A}" dt="2024-07-13T12:23:41.524" v="3771" actId="1076"/>
          <ac:spMkLst>
            <pc:docMk/>
            <pc:sldMk cId="2648960027" sldId="270"/>
            <ac:spMk id="11" creationId="{EFB5789B-4EEA-13A9-7020-BB94ED7DFEF3}"/>
          </ac:spMkLst>
        </pc:spChg>
        <pc:spChg chg="add mod">
          <ac:chgData name="Guangwei Zhang" userId="00c53528-d8f4-413e-b4b0-985264559294" providerId="ADAL" clId="{6B63CA2E-4DF7-9E4E-A2E7-266AEE04199A}" dt="2024-07-13T12:23:41.524" v="3771" actId="1076"/>
          <ac:spMkLst>
            <pc:docMk/>
            <pc:sldMk cId="2648960027" sldId="270"/>
            <ac:spMk id="12" creationId="{2F2C2288-C5A6-2B0C-269B-18FA0406851C}"/>
          </ac:spMkLst>
        </pc:spChg>
        <pc:spChg chg="add mod">
          <ac:chgData name="Guangwei Zhang" userId="00c53528-d8f4-413e-b4b0-985264559294" providerId="ADAL" clId="{6B63CA2E-4DF7-9E4E-A2E7-266AEE04199A}" dt="2024-07-13T12:23:41.524" v="3771" actId="1076"/>
          <ac:spMkLst>
            <pc:docMk/>
            <pc:sldMk cId="2648960027" sldId="270"/>
            <ac:spMk id="13" creationId="{DD1B4CD2-C020-A5B3-79FC-8436B7EB188D}"/>
          </ac:spMkLst>
        </pc:spChg>
        <pc:spChg chg="add mod">
          <ac:chgData name="Guangwei Zhang" userId="00c53528-d8f4-413e-b4b0-985264559294" providerId="ADAL" clId="{6B63CA2E-4DF7-9E4E-A2E7-266AEE04199A}" dt="2024-07-13T12:23:41.524" v="3771" actId="1076"/>
          <ac:spMkLst>
            <pc:docMk/>
            <pc:sldMk cId="2648960027" sldId="270"/>
            <ac:spMk id="14" creationId="{2418B46C-622E-BE96-C22D-FE65C9B0B588}"/>
          </ac:spMkLst>
        </pc:spChg>
        <pc:spChg chg="add mod">
          <ac:chgData name="Guangwei Zhang" userId="00c53528-d8f4-413e-b4b0-985264559294" providerId="ADAL" clId="{6B63CA2E-4DF7-9E4E-A2E7-266AEE04199A}" dt="2024-07-13T07:04:32.699" v="3414" actId="1076"/>
          <ac:spMkLst>
            <pc:docMk/>
            <pc:sldMk cId="2648960027" sldId="270"/>
            <ac:spMk id="15" creationId="{A5C8FC6F-8C97-1A9F-513F-157E0D5EFBA6}"/>
          </ac:spMkLst>
        </pc:spChg>
        <pc:spChg chg="add mod">
          <ac:chgData name="Guangwei Zhang" userId="00c53528-d8f4-413e-b4b0-985264559294" providerId="ADAL" clId="{6B63CA2E-4DF7-9E4E-A2E7-266AEE04199A}" dt="2024-07-13T12:28:12.598" v="4006" actId="20577"/>
          <ac:spMkLst>
            <pc:docMk/>
            <pc:sldMk cId="2648960027" sldId="270"/>
            <ac:spMk id="16" creationId="{50C64CA8-5B78-38CB-00CF-52E705E5004B}"/>
          </ac:spMkLst>
        </pc:spChg>
        <pc:picChg chg="add mod">
          <ac:chgData name="Guangwei Zhang" userId="00c53528-d8f4-413e-b4b0-985264559294" providerId="ADAL" clId="{6B63CA2E-4DF7-9E4E-A2E7-266AEE04199A}" dt="2024-07-13T15:29:12.178" v="8650"/>
          <ac:picMkLst>
            <pc:docMk/>
            <pc:sldMk cId="2648960027" sldId="270"/>
            <ac:picMk id="17" creationId="{E11DA2DC-3BD0-2F41-2E71-185B07FB7FB6}"/>
          </ac:picMkLst>
        </pc:picChg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808444369" sldId="271"/>
        </pc:sldMkLst>
      </pc:sldChg>
      <pc:sldChg chg="addSp modSp new mod">
        <pc:chgData name="Guangwei Zhang" userId="00c53528-d8f4-413e-b4b0-985264559294" providerId="ADAL" clId="{6B63CA2E-4DF7-9E4E-A2E7-266AEE04199A}" dt="2024-07-13T15:29:25.332" v="8655" actId="1076"/>
        <pc:sldMkLst>
          <pc:docMk/>
          <pc:sldMk cId="3946841248" sldId="271"/>
        </pc:sldMkLst>
        <pc:spChg chg="mod">
          <ac:chgData name="Guangwei Zhang" userId="00c53528-d8f4-413e-b4b0-985264559294" providerId="ADAL" clId="{6B63CA2E-4DF7-9E4E-A2E7-266AEE04199A}" dt="2024-07-13T07:42:57.312" v="3554" actId="20577"/>
          <ac:spMkLst>
            <pc:docMk/>
            <pc:sldMk cId="3946841248" sldId="271"/>
            <ac:spMk id="3" creationId="{363DF929-B5D6-F364-D606-C9AE27CC4EE1}"/>
          </ac:spMkLst>
        </pc:spChg>
        <pc:spChg chg="add mod">
          <ac:chgData name="Guangwei Zhang" userId="00c53528-d8f4-413e-b4b0-985264559294" providerId="ADAL" clId="{6B63CA2E-4DF7-9E4E-A2E7-266AEE04199A}" dt="2024-07-13T07:38:40.473" v="3529"/>
          <ac:spMkLst>
            <pc:docMk/>
            <pc:sldMk cId="3946841248" sldId="271"/>
            <ac:spMk id="5" creationId="{6251E3D5-F16A-7D66-0906-D20741EDF364}"/>
          </ac:spMkLst>
        </pc:spChg>
        <pc:spChg chg="add mod">
          <ac:chgData name="Guangwei Zhang" userId="00c53528-d8f4-413e-b4b0-985264559294" providerId="ADAL" clId="{6B63CA2E-4DF7-9E4E-A2E7-266AEE04199A}" dt="2024-07-13T07:38:40.473" v="3529"/>
          <ac:spMkLst>
            <pc:docMk/>
            <pc:sldMk cId="3946841248" sldId="271"/>
            <ac:spMk id="6" creationId="{19EACCF5-BF33-C3C9-76B6-B251174FC8F3}"/>
          </ac:spMkLst>
        </pc:spChg>
        <pc:picChg chg="add mod">
          <ac:chgData name="Guangwei Zhang" userId="00c53528-d8f4-413e-b4b0-985264559294" providerId="ADAL" clId="{6B63CA2E-4DF7-9E4E-A2E7-266AEE04199A}" dt="2024-07-13T07:38:40.473" v="3529"/>
          <ac:picMkLst>
            <pc:docMk/>
            <pc:sldMk cId="3946841248" sldId="271"/>
            <ac:picMk id="4" creationId="{A93518C5-6237-CC6D-F247-BD425EFA4972}"/>
          </ac:picMkLst>
        </pc:picChg>
        <pc:picChg chg="add mod">
          <ac:chgData name="Guangwei Zhang" userId="00c53528-d8f4-413e-b4b0-985264559294" providerId="ADAL" clId="{6B63CA2E-4DF7-9E4E-A2E7-266AEE04199A}" dt="2024-07-13T07:38:40.473" v="3529"/>
          <ac:picMkLst>
            <pc:docMk/>
            <pc:sldMk cId="3946841248" sldId="271"/>
            <ac:picMk id="7" creationId="{5B2CDECA-9464-8032-BEB1-6791C443DC41}"/>
          </ac:picMkLst>
        </pc:picChg>
        <pc:picChg chg="add mod">
          <ac:chgData name="Guangwei Zhang" userId="00c53528-d8f4-413e-b4b0-985264559294" providerId="ADAL" clId="{6B63CA2E-4DF7-9E4E-A2E7-266AEE04199A}" dt="2024-07-13T15:29:25.332" v="8655" actId="1076"/>
          <ac:picMkLst>
            <pc:docMk/>
            <pc:sldMk cId="3946841248" sldId="271"/>
            <ac:picMk id="8" creationId="{6E88BCAC-FB98-40DE-B8D2-9F6F52A2C524}"/>
          </ac:picMkLst>
        </pc:picChg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1183384344" sldId="272"/>
        </pc:sldMkLst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1947477556" sldId="273"/>
        </pc:sldMkLst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3168020328" sldId="274"/>
        </pc:sldMkLst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74485139" sldId="275"/>
        </pc:sldMkLst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3314383451" sldId="276"/>
        </pc:sldMkLst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2413624003" sldId="277"/>
        </pc:sldMkLst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545515821" sldId="278"/>
        </pc:sldMkLst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4122816926" sldId="279"/>
        </pc:sldMkLst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897477781" sldId="280"/>
        </pc:sldMkLst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3950473308" sldId="281"/>
        </pc:sldMkLst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998657489" sldId="282"/>
        </pc:sldMkLst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695307642" sldId="283"/>
        </pc:sldMkLst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2602387806" sldId="284"/>
        </pc:sldMkLst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1514423583" sldId="285"/>
        </pc:sldMkLst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1579991582" sldId="286"/>
        </pc:sldMkLst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1890346759" sldId="287"/>
        </pc:sldMkLst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2970066269" sldId="288"/>
        </pc:sldMkLst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843227789" sldId="289"/>
        </pc:sldMkLst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3539141337" sldId="290"/>
        </pc:sldMkLst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363906152" sldId="291"/>
        </pc:sldMkLst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2211372902" sldId="292"/>
        </pc:sldMkLst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2164370102" sldId="293"/>
        </pc:sldMkLst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491702341" sldId="294"/>
        </pc:sldMkLst>
      </pc:sldChg>
      <pc:sldChg chg="add del">
        <pc:chgData name="Guangwei Zhang" userId="00c53528-d8f4-413e-b4b0-985264559294" providerId="ADAL" clId="{6B63CA2E-4DF7-9E4E-A2E7-266AEE04199A}" dt="2024-07-13T07:38:41.826" v="3530" actId="2696"/>
        <pc:sldMkLst>
          <pc:docMk/>
          <pc:sldMk cId="1668773530" sldId="294"/>
        </pc:sldMkLst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2711046600" sldId="295"/>
        </pc:sldMkLst>
      </pc:sldChg>
      <pc:sldChg chg="modSp add mod">
        <pc:chgData name="Guangwei Zhang" userId="00c53528-d8f4-413e-b4b0-985264559294" providerId="ADAL" clId="{6B63CA2E-4DF7-9E4E-A2E7-266AEE04199A}" dt="2024-07-13T07:49:59.593" v="3607" actId="20577"/>
        <pc:sldMkLst>
          <pc:docMk/>
          <pc:sldMk cId="3408751218" sldId="295"/>
        </pc:sldMkLst>
        <pc:spChg chg="mod">
          <ac:chgData name="Guangwei Zhang" userId="00c53528-d8f4-413e-b4b0-985264559294" providerId="ADAL" clId="{6B63CA2E-4DF7-9E4E-A2E7-266AEE04199A}" dt="2024-07-13T07:49:59.593" v="3607" actId="20577"/>
          <ac:spMkLst>
            <pc:docMk/>
            <pc:sldMk cId="3408751218" sldId="295"/>
            <ac:spMk id="3" creationId="{C4733597-7FF6-7AF7-4495-306CF33EF7E8}"/>
          </ac:spMkLst>
        </pc:spChg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748727080" sldId="296"/>
        </pc:sldMkLst>
      </pc:sldChg>
      <pc:sldChg chg="modSp add mod">
        <pc:chgData name="Guangwei Zhang" userId="00c53528-d8f4-413e-b4b0-985264559294" providerId="ADAL" clId="{6B63CA2E-4DF7-9E4E-A2E7-266AEE04199A}" dt="2024-07-13T07:43:04.801" v="3558" actId="20577"/>
        <pc:sldMkLst>
          <pc:docMk/>
          <pc:sldMk cId="1032531987" sldId="296"/>
        </pc:sldMkLst>
        <pc:spChg chg="mod">
          <ac:chgData name="Guangwei Zhang" userId="00c53528-d8f4-413e-b4b0-985264559294" providerId="ADAL" clId="{6B63CA2E-4DF7-9E4E-A2E7-266AEE04199A}" dt="2024-07-13T07:43:04.801" v="3558" actId="20577"/>
          <ac:spMkLst>
            <pc:docMk/>
            <pc:sldMk cId="1032531987" sldId="296"/>
            <ac:spMk id="3" creationId="{6FA1F4FB-D83C-2C0B-9A81-5091610D02EB}"/>
          </ac:spMkLst>
        </pc:spChg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2089773404" sldId="297"/>
        </pc:sldMkLst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3168675841" sldId="298"/>
        </pc:sldMkLst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2178729703" sldId="299"/>
        </pc:sldMkLst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3228381629" sldId="300"/>
        </pc:sldMkLst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3713683982" sldId="301"/>
        </pc:sldMkLst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545656657" sldId="302"/>
        </pc:sldMkLst>
      </pc:sldChg>
      <pc:sldChg chg="modSp add mod">
        <pc:chgData name="Guangwei Zhang" userId="00c53528-d8f4-413e-b4b0-985264559294" providerId="ADAL" clId="{6B63CA2E-4DF7-9E4E-A2E7-266AEE04199A}" dt="2024-07-13T07:52:53.617" v="3615" actId="20577"/>
        <pc:sldMkLst>
          <pc:docMk/>
          <pc:sldMk cId="3172669400" sldId="302"/>
        </pc:sldMkLst>
        <pc:spChg chg="mod">
          <ac:chgData name="Guangwei Zhang" userId="00c53528-d8f4-413e-b4b0-985264559294" providerId="ADAL" clId="{6B63CA2E-4DF7-9E4E-A2E7-266AEE04199A}" dt="2024-07-13T07:52:53.617" v="3615" actId="20577"/>
          <ac:spMkLst>
            <pc:docMk/>
            <pc:sldMk cId="3172669400" sldId="302"/>
            <ac:spMk id="3" creationId="{A224AABF-C002-0289-C5EE-8B19F97A25C2}"/>
          </ac:spMkLst>
        </pc:spChg>
      </pc:sldChg>
      <pc:sldChg chg="modSp add mod">
        <pc:chgData name="Guangwei Zhang" userId="00c53528-d8f4-413e-b4b0-985264559294" providerId="ADAL" clId="{6B63CA2E-4DF7-9E4E-A2E7-266AEE04199A}" dt="2024-07-13T07:54:26.459" v="3629" actId="1037"/>
        <pc:sldMkLst>
          <pc:docMk/>
          <pc:sldMk cId="2939894176" sldId="303"/>
        </pc:sldMkLst>
        <pc:spChg chg="mod">
          <ac:chgData name="Guangwei Zhang" userId="00c53528-d8f4-413e-b4b0-985264559294" providerId="ADAL" clId="{6B63CA2E-4DF7-9E4E-A2E7-266AEE04199A}" dt="2024-07-13T07:52:58.461" v="3617" actId="20577"/>
          <ac:spMkLst>
            <pc:docMk/>
            <pc:sldMk cId="2939894176" sldId="303"/>
            <ac:spMk id="3" creationId="{7773429F-34A3-DDE8-512D-C310D6CB1E24}"/>
          </ac:spMkLst>
        </pc:spChg>
        <pc:spChg chg="mod">
          <ac:chgData name="Guangwei Zhang" userId="00c53528-d8f4-413e-b4b0-985264559294" providerId="ADAL" clId="{6B63CA2E-4DF7-9E4E-A2E7-266AEE04199A}" dt="2024-07-13T07:54:26.459" v="3629" actId="1037"/>
          <ac:spMkLst>
            <pc:docMk/>
            <pc:sldMk cId="2939894176" sldId="303"/>
            <ac:spMk id="6" creationId="{6A7AA2C2-DB8A-3D63-75A4-9E45879F2066}"/>
          </ac:spMkLst>
        </pc:spChg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3262679612" sldId="303"/>
        </pc:sldMkLst>
      </pc:sldChg>
      <pc:sldChg chg="modSp add mod">
        <pc:chgData name="Guangwei Zhang" userId="00c53528-d8f4-413e-b4b0-985264559294" providerId="ADAL" clId="{6B63CA2E-4DF7-9E4E-A2E7-266AEE04199A}" dt="2024-07-13T07:53:00.306" v="3619" actId="20577"/>
        <pc:sldMkLst>
          <pc:docMk/>
          <pc:sldMk cId="1694123907" sldId="304"/>
        </pc:sldMkLst>
        <pc:spChg chg="mod">
          <ac:chgData name="Guangwei Zhang" userId="00c53528-d8f4-413e-b4b0-985264559294" providerId="ADAL" clId="{6B63CA2E-4DF7-9E4E-A2E7-266AEE04199A}" dt="2024-07-13T07:53:00.306" v="3619" actId="20577"/>
          <ac:spMkLst>
            <pc:docMk/>
            <pc:sldMk cId="1694123907" sldId="304"/>
            <ac:spMk id="3" creationId="{7773429F-34A3-DDE8-512D-C310D6CB1E24}"/>
          </ac:spMkLst>
        </pc:spChg>
      </pc:sldChg>
      <pc:sldChg chg="del">
        <pc:chgData name="Guangwei Zhang" userId="00c53528-d8f4-413e-b4b0-985264559294" providerId="ADAL" clId="{6B63CA2E-4DF7-9E4E-A2E7-266AEE04199A}" dt="2024-07-10T12:08:53.632" v="55" actId="2696"/>
        <pc:sldMkLst>
          <pc:docMk/>
          <pc:sldMk cId="2550785698" sldId="304"/>
        </pc:sldMkLst>
      </pc:sldChg>
      <pc:sldChg chg="modSp add mod">
        <pc:chgData name="Guangwei Zhang" userId="00c53528-d8f4-413e-b4b0-985264559294" providerId="ADAL" clId="{6B63CA2E-4DF7-9E4E-A2E7-266AEE04199A}" dt="2024-07-13T07:53:04.093" v="3621" actId="20577"/>
        <pc:sldMkLst>
          <pc:docMk/>
          <pc:sldMk cId="4194055666" sldId="305"/>
        </pc:sldMkLst>
        <pc:spChg chg="mod">
          <ac:chgData name="Guangwei Zhang" userId="00c53528-d8f4-413e-b4b0-985264559294" providerId="ADAL" clId="{6B63CA2E-4DF7-9E4E-A2E7-266AEE04199A}" dt="2024-07-13T07:53:04.093" v="3621" actId="20577"/>
          <ac:spMkLst>
            <pc:docMk/>
            <pc:sldMk cId="4194055666" sldId="305"/>
            <ac:spMk id="3" creationId="{B8B9B83E-A122-8512-2154-69676E5986E9}"/>
          </ac:spMkLst>
        </pc:spChg>
      </pc:sldChg>
      <pc:sldChg chg="modSp add mod">
        <pc:chgData name="Guangwei Zhang" userId="00c53528-d8f4-413e-b4b0-985264559294" providerId="ADAL" clId="{6B63CA2E-4DF7-9E4E-A2E7-266AEE04199A}" dt="2024-07-13T07:43:21.753" v="3565" actId="20577"/>
        <pc:sldMkLst>
          <pc:docMk/>
          <pc:sldMk cId="374966549" sldId="306"/>
        </pc:sldMkLst>
        <pc:spChg chg="mod">
          <ac:chgData name="Guangwei Zhang" userId="00c53528-d8f4-413e-b4b0-985264559294" providerId="ADAL" clId="{6B63CA2E-4DF7-9E4E-A2E7-266AEE04199A}" dt="2024-07-13T07:43:21.753" v="3565" actId="20577"/>
          <ac:spMkLst>
            <pc:docMk/>
            <pc:sldMk cId="374966549" sldId="306"/>
            <ac:spMk id="3" creationId="{DF4AEC23-44C7-492E-DD19-A58CEEF9AA4C}"/>
          </ac:spMkLst>
        </pc:spChg>
      </pc:sldChg>
      <pc:sldChg chg="modSp add mod">
        <pc:chgData name="Guangwei Zhang" userId="00c53528-d8f4-413e-b4b0-985264559294" providerId="ADAL" clId="{6B63CA2E-4DF7-9E4E-A2E7-266AEE04199A}" dt="2024-07-13T07:49:46.319" v="3589" actId="20577"/>
        <pc:sldMkLst>
          <pc:docMk/>
          <pc:sldMk cId="3098448198" sldId="307"/>
        </pc:sldMkLst>
        <pc:spChg chg="mod">
          <ac:chgData name="Guangwei Zhang" userId="00c53528-d8f4-413e-b4b0-985264559294" providerId="ADAL" clId="{6B63CA2E-4DF7-9E4E-A2E7-266AEE04199A}" dt="2024-07-13T07:49:46.319" v="3589" actId="20577"/>
          <ac:spMkLst>
            <pc:docMk/>
            <pc:sldMk cId="3098448198" sldId="307"/>
            <ac:spMk id="3" creationId="{2D1913E7-F946-BB6F-74EC-F72DC3E87D4E}"/>
          </ac:spMkLst>
        </pc:spChg>
        <pc:spChg chg="mod">
          <ac:chgData name="Guangwei Zhang" userId="00c53528-d8f4-413e-b4b0-985264559294" providerId="ADAL" clId="{6B63CA2E-4DF7-9E4E-A2E7-266AEE04199A}" dt="2024-07-13T07:39:57.606" v="3543" actId="20577"/>
          <ac:spMkLst>
            <pc:docMk/>
            <pc:sldMk cId="3098448198" sldId="307"/>
            <ac:spMk id="4" creationId="{CA765D35-779A-DEE4-3506-9B584826B196}"/>
          </ac:spMkLst>
        </pc:spChg>
        <pc:spChg chg="mod">
          <ac:chgData name="Guangwei Zhang" userId="00c53528-d8f4-413e-b4b0-985264559294" providerId="ADAL" clId="{6B63CA2E-4DF7-9E4E-A2E7-266AEE04199A}" dt="2024-07-13T07:40:07.207" v="3546" actId="1076"/>
          <ac:spMkLst>
            <pc:docMk/>
            <pc:sldMk cId="3098448198" sldId="307"/>
            <ac:spMk id="6" creationId="{091ACFB2-A0D9-3E99-9AAB-3FA105CB816E}"/>
          </ac:spMkLst>
        </pc:spChg>
        <pc:picChg chg="mod">
          <ac:chgData name="Guangwei Zhang" userId="00c53528-d8f4-413e-b4b0-985264559294" providerId="ADAL" clId="{6B63CA2E-4DF7-9E4E-A2E7-266AEE04199A}" dt="2024-07-13T07:40:05.176" v="3545" actId="1076"/>
          <ac:picMkLst>
            <pc:docMk/>
            <pc:sldMk cId="3098448198" sldId="307"/>
            <ac:picMk id="5" creationId="{D597A872-D724-6899-5BE5-EB8EC45AA70C}"/>
          </ac:picMkLst>
        </pc:picChg>
      </pc:sldChg>
      <pc:sldChg chg="modSp add mod">
        <pc:chgData name="Guangwei Zhang" userId="00c53528-d8f4-413e-b4b0-985264559294" providerId="ADAL" clId="{6B63CA2E-4DF7-9E4E-A2E7-266AEE04199A}" dt="2024-07-13T07:43:25.352" v="3571" actId="20577"/>
        <pc:sldMkLst>
          <pc:docMk/>
          <pc:sldMk cId="3987370067" sldId="308"/>
        </pc:sldMkLst>
        <pc:spChg chg="mod">
          <ac:chgData name="Guangwei Zhang" userId="00c53528-d8f4-413e-b4b0-985264559294" providerId="ADAL" clId="{6B63CA2E-4DF7-9E4E-A2E7-266AEE04199A}" dt="2024-07-13T07:43:25.352" v="3571" actId="20577"/>
          <ac:spMkLst>
            <pc:docMk/>
            <pc:sldMk cId="3987370067" sldId="308"/>
            <ac:spMk id="3" creationId="{96B0FE84-1D28-0875-FD39-09F44639B44E}"/>
          </ac:spMkLst>
        </pc:spChg>
      </pc:sldChg>
      <pc:sldChg chg="modSp add mod">
        <pc:chgData name="Guangwei Zhang" userId="00c53528-d8f4-413e-b4b0-985264559294" providerId="ADAL" clId="{6B63CA2E-4DF7-9E4E-A2E7-266AEE04199A}" dt="2024-07-13T07:43:29.667" v="3573" actId="20577"/>
        <pc:sldMkLst>
          <pc:docMk/>
          <pc:sldMk cId="2662771473" sldId="309"/>
        </pc:sldMkLst>
        <pc:spChg chg="mod">
          <ac:chgData name="Guangwei Zhang" userId="00c53528-d8f4-413e-b4b0-985264559294" providerId="ADAL" clId="{6B63CA2E-4DF7-9E4E-A2E7-266AEE04199A}" dt="2024-07-13T07:43:29.667" v="3573" actId="20577"/>
          <ac:spMkLst>
            <pc:docMk/>
            <pc:sldMk cId="2662771473" sldId="309"/>
            <ac:spMk id="3" creationId="{588F8CFA-410A-46AD-3866-9B182C032F75}"/>
          </ac:spMkLst>
        </pc:spChg>
      </pc:sldChg>
      <pc:sldChg chg="modSp add mod">
        <pc:chgData name="Guangwei Zhang" userId="00c53528-d8f4-413e-b4b0-985264559294" providerId="ADAL" clId="{6B63CA2E-4DF7-9E4E-A2E7-266AEE04199A}" dt="2024-07-13T07:43:34.054" v="3575" actId="20577"/>
        <pc:sldMkLst>
          <pc:docMk/>
          <pc:sldMk cId="3303306350" sldId="310"/>
        </pc:sldMkLst>
        <pc:spChg chg="mod">
          <ac:chgData name="Guangwei Zhang" userId="00c53528-d8f4-413e-b4b0-985264559294" providerId="ADAL" clId="{6B63CA2E-4DF7-9E4E-A2E7-266AEE04199A}" dt="2024-07-13T07:43:34.054" v="3575" actId="20577"/>
          <ac:spMkLst>
            <pc:docMk/>
            <pc:sldMk cId="3303306350" sldId="310"/>
            <ac:spMk id="3" creationId="{1A451854-4DFC-EFB5-7B16-4E95A6033015}"/>
          </ac:spMkLst>
        </pc:spChg>
      </pc:sldChg>
      <pc:sldChg chg="addSp modSp new mod">
        <pc:chgData name="Guangwei Zhang" userId="00c53528-d8f4-413e-b4b0-985264559294" providerId="ADAL" clId="{6B63CA2E-4DF7-9E4E-A2E7-266AEE04199A}" dt="2024-07-13T15:29:40.606" v="8659" actId="1076"/>
        <pc:sldMkLst>
          <pc:docMk/>
          <pc:sldMk cId="646167744" sldId="311"/>
        </pc:sldMkLst>
        <pc:spChg chg="mod">
          <ac:chgData name="Guangwei Zhang" userId="00c53528-d8f4-413e-b4b0-985264559294" providerId="ADAL" clId="{6B63CA2E-4DF7-9E4E-A2E7-266AEE04199A}" dt="2024-07-13T13:01:00.631" v="5083" actId="20577"/>
          <ac:spMkLst>
            <pc:docMk/>
            <pc:sldMk cId="646167744" sldId="311"/>
            <ac:spMk id="3" creationId="{BB4FE23C-2646-DB39-207F-BAC75FC85953}"/>
          </ac:spMkLst>
        </pc:spChg>
        <pc:spChg chg="add mod">
          <ac:chgData name="Guangwei Zhang" userId="00c53528-d8f4-413e-b4b0-985264559294" providerId="ADAL" clId="{6B63CA2E-4DF7-9E4E-A2E7-266AEE04199A}" dt="2024-07-13T13:01:36.552" v="5086" actId="20577"/>
          <ac:spMkLst>
            <pc:docMk/>
            <pc:sldMk cId="646167744" sldId="311"/>
            <ac:spMk id="5" creationId="{6D5BEE0C-A104-0067-9A12-FA115232974F}"/>
          </ac:spMkLst>
        </pc:spChg>
        <pc:spChg chg="add mod">
          <ac:chgData name="Guangwei Zhang" userId="00c53528-d8f4-413e-b4b0-985264559294" providerId="ADAL" clId="{6B63CA2E-4DF7-9E4E-A2E7-266AEE04199A}" dt="2024-07-13T13:00:26.647" v="5000" actId="14100"/>
          <ac:spMkLst>
            <pc:docMk/>
            <pc:sldMk cId="646167744" sldId="311"/>
            <ac:spMk id="6" creationId="{5B88F3D5-758A-1ABB-7E9E-811A80C5848B}"/>
          </ac:spMkLst>
        </pc:spChg>
        <pc:spChg chg="add mod">
          <ac:chgData name="Guangwei Zhang" userId="00c53528-d8f4-413e-b4b0-985264559294" providerId="ADAL" clId="{6B63CA2E-4DF7-9E4E-A2E7-266AEE04199A}" dt="2024-07-13T13:00:51.290" v="5045" actId="1076"/>
          <ac:spMkLst>
            <pc:docMk/>
            <pc:sldMk cId="646167744" sldId="311"/>
            <ac:spMk id="7" creationId="{2CDD7575-90B6-BB21-EFE2-AD21FE6323E7}"/>
          </ac:spMkLst>
        </pc:spChg>
        <pc:spChg chg="add mod">
          <ac:chgData name="Guangwei Zhang" userId="00c53528-d8f4-413e-b4b0-985264559294" providerId="ADAL" clId="{6B63CA2E-4DF7-9E4E-A2E7-266AEE04199A}" dt="2024-07-13T13:01:51.717" v="5120" actId="1076"/>
          <ac:spMkLst>
            <pc:docMk/>
            <pc:sldMk cId="646167744" sldId="311"/>
            <ac:spMk id="8" creationId="{F7D438FC-E05D-3836-9C47-C13C78E8B47D}"/>
          </ac:spMkLst>
        </pc:spChg>
        <pc:picChg chg="add mod">
          <ac:chgData name="Guangwei Zhang" userId="00c53528-d8f4-413e-b4b0-985264559294" providerId="ADAL" clId="{6B63CA2E-4DF7-9E4E-A2E7-266AEE04199A}" dt="2024-07-13T12:48:30.752" v="4823" actId="1076"/>
          <ac:picMkLst>
            <pc:docMk/>
            <pc:sldMk cId="646167744" sldId="311"/>
            <ac:picMk id="4" creationId="{3E4E6459-E0C8-464B-EE53-0DFE3C977487}"/>
          </ac:picMkLst>
        </pc:picChg>
        <pc:picChg chg="add mod">
          <ac:chgData name="Guangwei Zhang" userId="00c53528-d8f4-413e-b4b0-985264559294" providerId="ADAL" clId="{6B63CA2E-4DF7-9E4E-A2E7-266AEE04199A}" dt="2024-07-13T15:29:40.606" v="8659" actId="1076"/>
          <ac:picMkLst>
            <pc:docMk/>
            <pc:sldMk cId="646167744" sldId="311"/>
            <ac:picMk id="9" creationId="{A4846D2F-E7BC-45BB-EF2A-DA0125ADFEDC}"/>
          </ac:picMkLst>
        </pc:picChg>
      </pc:sldChg>
      <pc:sldChg chg="modSp add mod">
        <pc:chgData name="Guangwei Zhang" userId="00c53528-d8f4-413e-b4b0-985264559294" providerId="ADAL" clId="{6B63CA2E-4DF7-9E4E-A2E7-266AEE04199A}" dt="2024-07-13T07:53:06.705" v="3623" actId="20577"/>
        <pc:sldMkLst>
          <pc:docMk/>
          <pc:sldMk cId="1705367955" sldId="312"/>
        </pc:sldMkLst>
        <pc:spChg chg="mod">
          <ac:chgData name="Guangwei Zhang" userId="00c53528-d8f4-413e-b4b0-985264559294" providerId="ADAL" clId="{6B63CA2E-4DF7-9E4E-A2E7-266AEE04199A}" dt="2024-07-13T07:53:06.705" v="3623" actId="20577"/>
          <ac:spMkLst>
            <pc:docMk/>
            <pc:sldMk cId="1705367955" sldId="312"/>
            <ac:spMk id="3" creationId="{C1378797-6596-DE71-D61E-96566F43B0FA}"/>
          </ac:spMkLst>
        </pc:spChg>
      </pc:sldChg>
      <pc:sldChg chg="addSp delSp modSp new mod modClrScheme chgLayout">
        <pc:chgData name="Guangwei Zhang" userId="00c53528-d8f4-413e-b4b0-985264559294" providerId="ADAL" clId="{6B63CA2E-4DF7-9E4E-A2E7-266AEE04199A}" dt="2024-07-13T08:01:49.124" v="3698" actId="20577"/>
        <pc:sldMkLst>
          <pc:docMk/>
          <pc:sldMk cId="2329692350" sldId="313"/>
        </pc:sldMkLst>
        <pc:spChg chg="mod ord">
          <ac:chgData name="Guangwei Zhang" userId="00c53528-d8f4-413e-b4b0-985264559294" providerId="ADAL" clId="{6B63CA2E-4DF7-9E4E-A2E7-266AEE04199A}" dt="2024-07-13T08:01:26.898" v="3637" actId="700"/>
          <ac:spMkLst>
            <pc:docMk/>
            <pc:sldMk cId="2329692350" sldId="313"/>
            <ac:spMk id="2" creationId="{17D6516E-3D16-009E-5270-B821B0D4C01F}"/>
          </ac:spMkLst>
        </pc:spChg>
        <pc:spChg chg="del mod ord">
          <ac:chgData name="Guangwei Zhang" userId="00c53528-d8f4-413e-b4b0-985264559294" providerId="ADAL" clId="{6B63CA2E-4DF7-9E4E-A2E7-266AEE04199A}" dt="2024-07-13T08:01:26.898" v="3637" actId="700"/>
          <ac:spMkLst>
            <pc:docMk/>
            <pc:sldMk cId="2329692350" sldId="313"/>
            <ac:spMk id="3" creationId="{4FA06FC4-064B-BD29-8FCC-5B0BE9DD8DC5}"/>
          </ac:spMkLst>
        </pc:spChg>
        <pc:spChg chg="add mod ord">
          <ac:chgData name="Guangwei Zhang" userId="00c53528-d8f4-413e-b4b0-985264559294" providerId="ADAL" clId="{6B63CA2E-4DF7-9E4E-A2E7-266AEE04199A}" dt="2024-07-13T08:01:49.124" v="3698" actId="20577"/>
          <ac:spMkLst>
            <pc:docMk/>
            <pc:sldMk cId="2329692350" sldId="313"/>
            <ac:spMk id="4" creationId="{D1630B60-A049-A359-045F-DF17FF17B928}"/>
          </ac:spMkLst>
        </pc:spChg>
      </pc:sldChg>
      <pc:sldChg chg="addSp delSp modSp new mod modClrScheme chgLayout">
        <pc:chgData name="Guangwei Zhang" userId="00c53528-d8f4-413e-b4b0-985264559294" providerId="ADAL" clId="{6B63CA2E-4DF7-9E4E-A2E7-266AEE04199A}" dt="2024-07-13T08:02:03.434" v="3711" actId="20577"/>
        <pc:sldMkLst>
          <pc:docMk/>
          <pc:sldMk cId="3629811070" sldId="314"/>
        </pc:sldMkLst>
        <pc:spChg chg="mod ord">
          <ac:chgData name="Guangwei Zhang" userId="00c53528-d8f4-413e-b4b0-985264559294" providerId="ADAL" clId="{6B63CA2E-4DF7-9E4E-A2E7-266AEE04199A}" dt="2024-07-13T08:02:01.111" v="3700" actId="700"/>
          <ac:spMkLst>
            <pc:docMk/>
            <pc:sldMk cId="3629811070" sldId="314"/>
            <ac:spMk id="2" creationId="{FC4AB6F5-9D36-D910-2285-D30BC5DFE095}"/>
          </ac:spMkLst>
        </pc:spChg>
        <pc:spChg chg="del mod ord">
          <ac:chgData name="Guangwei Zhang" userId="00c53528-d8f4-413e-b4b0-985264559294" providerId="ADAL" clId="{6B63CA2E-4DF7-9E4E-A2E7-266AEE04199A}" dt="2024-07-13T08:02:01.111" v="3700" actId="700"/>
          <ac:spMkLst>
            <pc:docMk/>
            <pc:sldMk cId="3629811070" sldId="314"/>
            <ac:spMk id="3" creationId="{B5AACA0C-7F05-5DE3-A918-1105D82E212C}"/>
          </ac:spMkLst>
        </pc:spChg>
        <pc:spChg chg="add mod ord">
          <ac:chgData name="Guangwei Zhang" userId="00c53528-d8f4-413e-b4b0-985264559294" providerId="ADAL" clId="{6B63CA2E-4DF7-9E4E-A2E7-266AEE04199A}" dt="2024-07-13T08:02:03.434" v="3711" actId="20577"/>
          <ac:spMkLst>
            <pc:docMk/>
            <pc:sldMk cId="3629811070" sldId="314"/>
            <ac:spMk id="4" creationId="{B5B1A46E-7C77-3418-91D5-C1A6D27E986F}"/>
          </ac:spMkLst>
        </pc:spChg>
      </pc:sldChg>
      <pc:sldChg chg="addSp modSp new mod">
        <pc:chgData name="Guangwei Zhang" userId="00c53528-d8f4-413e-b4b0-985264559294" providerId="ADAL" clId="{6B63CA2E-4DF7-9E4E-A2E7-266AEE04199A}" dt="2024-07-13T15:29:15.527" v="8651"/>
        <pc:sldMkLst>
          <pc:docMk/>
          <pc:sldMk cId="3422450041" sldId="315"/>
        </pc:sldMkLst>
        <pc:spChg chg="mod">
          <ac:chgData name="Guangwei Zhang" userId="00c53528-d8f4-413e-b4b0-985264559294" providerId="ADAL" clId="{6B63CA2E-4DF7-9E4E-A2E7-266AEE04199A}" dt="2024-07-13T08:06:28.050" v="3768" actId="20577"/>
          <ac:spMkLst>
            <pc:docMk/>
            <pc:sldMk cId="3422450041" sldId="315"/>
            <ac:spMk id="3" creationId="{4ACC0E67-6299-80EB-EEA1-25358AD74053}"/>
          </ac:spMkLst>
        </pc:spChg>
        <pc:spChg chg="add mod">
          <ac:chgData name="Guangwei Zhang" userId="00c53528-d8f4-413e-b4b0-985264559294" providerId="ADAL" clId="{6B63CA2E-4DF7-9E4E-A2E7-266AEE04199A}" dt="2024-07-13T12:40:00.129" v="4792" actId="20577"/>
          <ac:spMkLst>
            <pc:docMk/>
            <pc:sldMk cId="3422450041" sldId="315"/>
            <ac:spMk id="4" creationId="{5BFAF7F8-4945-58A8-E1B4-B84EB35A8DE5}"/>
          </ac:spMkLst>
        </pc:spChg>
        <pc:spChg chg="add mod">
          <ac:chgData name="Guangwei Zhang" userId="00c53528-d8f4-413e-b4b0-985264559294" providerId="ADAL" clId="{6B63CA2E-4DF7-9E4E-A2E7-266AEE04199A}" dt="2024-07-13T12:34:55" v="4371" actId="14100"/>
          <ac:spMkLst>
            <pc:docMk/>
            <pc:sldMk cId="3422450041" sldId="315"/>
            <ac:spMk id="5" creationId="{E331249D-CDFE-D634-5EEA-03A4742FB784}"/>
          </ac:spMkLst>
        </pc:spChg>
        <pc:spChg chg="add mod">
          <ac:chgData name="Guangwei Zhang" userId="00c53528-d8f4-413e-b4b0-985264559294" providerId="ADAL" clId="{6B63CA2E-4DF7-9E4E-A2E7-266AEE04199A}" dt="2024-07-13T12:35:07.042" v="4373" actId="207"/>
          <ac:spMkLst>
            <pc:docMk/>
            <pc:sldMk cId="3422450041" sldId="315"/>
            <ac:spMk id="6" creationId="{0666782B-2BBF-8A57-0CDB-3F2F9FF40862}"/>
          </ac:spMkLst>
        </pc:spChg>
        <pc:spChg chg="add mod">
          <ac:chgData name="Guangwei Zhang" userId="00c53528-d8f4-413e-b4b0-985264559294" providerId="ADAL" clId="{6B63CA2E-4DF7-9E4E-A2E7-266AEE04199A}" dt="2024-07-13T12:35:11.840" v="4375" actId="207"/>
          <ac:spMkLst>
            <pc:docMk/>
            <pc:sldMk cId="3422450041" sldId="315"/>
            <ac:spMk id="7" creationId="{FBFDCBBC-1B59-9812-15B5-203001E9B136}"/>
          </ac:spMkLst>
        </pc:spChg>
        <pc:spChg chg="add mod">
          <ac:chgData name="Guangwei Zhang" userId="00c53528-d8f4-413e-b4b0-985264559294" providerId="ADAL" clId="{6B63CA2E-4DF7-9E4E-A2E7-266AEE04199A}" dt="2024-07-13T12:35:22.359" v="4379" actId="207"/>
          <ac:spMkLst>
            <pc:docMk/>
            <pc:sldMk cId="3422450041" sldId="315"/>
            <ac:spMk id="8" creationId="{C8D82801-8902-B280-095F-E384BC5820BA}"/>
          </ac:spMkLst>
        </pc:spChg>
        <pc:spChg chg="add mod">
          <ac:chgData name="Guangwei Zhang" userId="00c53528-d8f4-413e-b4b0-985264559294" providerId="ADAL" clId="{6B63CA2E-4DF7-9E4E-A2E7-266AEE04199A}" dt="2024-07-13T12:35:25.935" v="4380" actId="207"/>
          <ac:spMkLst>
            <pc:docMk/>
            <pc:sldMk cId="3422450041" sldId="315"/>
            <ac:spMk id="9" creationId="{74444E02-DB58-8FBB-0D8F-353414352D0E}"/>
          </ac:spMkLst>
        </pc:spChg>
        <pc:spChg chg="add mod">
          <ac:chgData name="Guangwei Zhang" userId="00c53528-d8f4-413e-b4b0-985264559294" providerId="ADAL" clId="{6B63CA2E-4DF7-9E4E-A2E7-266AEE04199A}" dt="2024-07-13T12:35:29.688" v="4381" actId="571"/>
          <ac:spMkLst>
            <pc:docMk/>
            <pc:sldMk cId="3422450041" sldId="315"/>
            <ac:spMk id="10" creationId="{D50F0D8B-EEAB-16FF-E79B-A43D1D809516}"/>
          </ac:spMkLst>
        </pc:spChg>
        <pc:spChg chg="add mod">
          <ac:chgData name="Guangwei Zhang" userId="00c53528-d8f4-413e-b4b0-985264559294" providerId="ADAL" clId="{6B63CA2E-4DF7-9E4E-A2E7-266AEE04199A}" dt="2024-07-13T12:35:31.876" v="4382" actId="571"/>
          <ac:spMkLst>
            <pc:docMk/>
            <pc:sldMk cId="3422450041" sldId="315"/>
            <ac:spMk id="11" creationId="{2551AF9A-61EE-4F75-833A-7595728A8813}"/>
          </ac:spMkLst>
        </pc:spChg>
        <pc:spChg chg="add mod">
          <ac:chgData name="Guangwei Zhang" userId="00c53528-d8f4-413e-b4b0-985264559294" providerId="ADAL" clId="{6B63CA2E-4DF7-9E4E-A2E7-266AEE04199A}" dt="2024-07-13T13:38:47.283" v="7439" actId="20577"/>
          <ac:spMkLst>
            <pc:docMk/>
            <pc:sldMk cId="3422450041" sldId="315"/>
            <ac:spMk id="12" creationId="{3F933B1F-B582-A27F-2520-B1550C6521F6}"/>
          </ac:spMkLst>
        </pc:spChg>
        <pc:picChg chg="add mod">
          <ac:chgData name="Guangwei Zhang" userId="00c53528-d8f4-413e-b4b0-985264559294" providerId="ADAL" clId="{6B63CA2E-4DF7-9E4E-A2E7-266AEE04199A}" dt="2024-07-13T15:29:15.527" v="8651"/>
          <ac:picMkLst>
            <pc:docMk/>
            <pc:sldMk cId="3422450041" sldId="315"/>
            <ac:picMk id="13" creationId="{AFB1FE6E-E758-D00D-316F-BB41E9DBE092}"/>
          </ac:picMkLst>
        </pc:picChg>
      </pc:sldChg>
      <pc:sldChg chg="addSp modSp new mod">
        <pc:chgData name="Guangwei Zhang" userId="00c53528-d8f4-413e-b4b0-985264559294" providerId="ADAL" clId="{6B63CA2E-4DF7-9E4E-A2E7-266AEE04199A}" dt="2024-07-13T15:45:06.004" v="9259" actId="20577"/>
        <pc:sldMkLst>
          <pc:docMk/>
          <pc:sldMk cId="4085834714" sldId="316"/>
        </pc:sldMkLst>
        <pc:spChg chg="mod">
          <ac:chgData name="Guangwei Zhang" userId="00c53528-d8f4-413e-b4b0-985264559294" providerId="ADAL" clId="{6B63CA2E-4DF7-9E4E-A2E7-266AEE04199A}" dt="2024-07-13T13:02:49.255" v="5143" actId="20577"/>
          <ac:spMkLst>
            <pc:docMk/>
            <pc:sldMk cId="4085834714" sldId="316"/>
            <ac:spMk id="3" creationId="{5D08FCE8-B9AE-D264-3777-32EE79884029}"/>
          </ac:spMkLst>
        </pc:spChg>
        <pc:spChg chg="add mod">
          <ac:chgData name="Guangwei Zhang" userId="00c53528-d8f4-413e-b4b0-985264559294" providerId="ADAL" clId="{6B63CA2E-4DF7-9E4E-A2E7-266AEE04199A}" dt="2024-07-13T13:04:46.887" v="5333" actId="14100"/>
          <ac:spMkLst>
            <pc:docMk/>
            <pc:sldMk cId="4085834714" sldId="316"/>
            <ac:spMk id="4" creationId="{1E465184-C0EB-157E-05E8-8400F73D9C88}"/>
          </ac:spMkLst>
        </pc:spChg>
        <pc:spChg chg="add mod">
          <ac:chgData name="Guangwei Zhang" userId="00c53528-d8f4-413e-b4b0-985264559294" providerId="ADAL" clId="{6B63CA2E-4DF7-9E4E-A2E7-266AEE04199A}" dt="2024-07-13T13:11:09.843" v="5686" actId="1076"/>
          <ac:spMkLst>
            <pc:docMk/>
            <pc:sldMk cId="4085834714" sldId="316"/>
            <ac:spMk id="6" creationId="{29D6DB33-0EEF-5A61-5177-666D6DCEF47E}"/>
          </ac:spMkLst>
        </pc:spChg>
        <pc:spChg chg="add mod">
          <ac:chgData name="Guangwei Zhang" userId="00c53528-d8f4-413e-b4b0-985264559294" providerId="ADAL" clId="{6B63CA2E-4DF7-9E4E-A2E7-266AEE04199A}" dt="2024-07-13T13:11:09.843" v="5686" actId="1076"/>
          <ac:spMkLst>
            <pc:docMk/>
            <pc:sldMk cId="4085834714" sldId="316"/>
            <ac:spMk id="7" creationId="{D5A6A9FE-6D5F-6790-0316-1A9D6035AE2D}"/>
          </ac:spMkLst>
        </pc:spChg>
        <pc:spChg chg="add mod">
          <ac:chgData name="Guangwei Zhang" userId="00c53528-d8f4-413e-b4b0-985264559294" providerId="ADAL" clId="{6B63CA2E-4DF7-9E4E-A2E7-266AEE04199A}" dt="2024-07-13T14:33:42.466" v="7831" actId="1076"/>
          <ac:spMkLst>
            <pc:docMk/>
            <pc:sldMk cId="4085834714" sldId="316"/>
            <ac:spMk id="8" creationId="{9412E8A4-5F31-0E43-3149-9DF2386EA551}"/>
          </ac:spMkLst>
        </pc:spChg>
        <pc:spChg chg="add mod">
          <ac:chgData name="Guangwei Zhang" userId="00c53528-d8f4-413e-b4b0-985264559294" providerId="ADAL" clId="{6B63CA2E-4DF7-9E4E-A2E7-266AEE04199A}" dt="2024-07-13T13:11:41.837" v="5827" actId="20577"/>
          <ac:spMkLst>
            <pc:docMk/>
            <pc:sldMk cId="4085834714" sldId="316"/>
            <ac:spMk id="9" creationId="{D48F898B-175E-3BA9-6835-B95E1AE82587}"/>
          </ac:spMkLst>
        </pc:spChg>
        <pc:spChg chg="add mod">
          <ac:chgData name="Guangwei Zhang" userId="00c53528-d8f4-413e-b4b0-985264559294" providerId="ADAL" clId="{6B63CA2E-4DF7-9E4E-A2E7-266AEE04199A}" dt="2024-07-13T15:45:06.004" v="9259" actId="20577"/>
          <ac:spMkLst>
            <pc:docMk/>
            <pc:sldMk cId="4085834714" sldId="316"/>
            <ac:spMk id="10" creationId="{077376DE-682A-E4FE-37BE-F5DC835D11D7}"/>
          </ac:spMkLst>
        </pc:spChg>
        <pc:picChg chg="add mod">
          <ac:chgData name="Guangwei Zhang" userId="00c53528-d8f4-413e-b4b0-985264559294" providerId="ADAL" clId="{6B63CA2E-4DF7-9E4E-A2E7-266AEE04199A}" dt="2024-07-13T13:03:42.684" v="5242" actId="1076"/>
          <ac:picMkLst>
            <pc:docMk/>
            <pc:sldMk cId="4085834714" sldId="316"/>
            <ac:picMk id="5" creationId="{11B32866-3681-1D07-25AE-8D882793F0E5}"/>
          </ac:picMkLst>
        </pc:picChg>
      </pc:sldChg>
      <pc:sldChg chg="modSp add mod modNotesTx">
        <pc:chgData name="Guangwei Zhang" userId="00c53528-d8f4-413e-b4b0-985264559294" providerId="ADAL" clId="{6B63CA2E-4DF7-9E4E-A2E7-266AEE04199A}" dt="2024-07-13T13:46:05.086" v="7623" actId="20577"/>
        <pc:sldMkLst>
          <pc:docMk/>
          <pc:sldMk cId="3269149338" sldId="317"/>
        </pc:sldMkLst>
        <pc:spChg chg="mod">
          <ac:chgData name="Guangwei Zhang" userId="00c53528-d8f4-413e-b4b0-985264559294" providerId="ADAL" clId="{6B63CA2E-4DF7-9E4E-A2E7-266AEE04199A}" dt="2024-07-13T13:05:19.183" v="5408" actId="20577"/>
          <ac:spMkLst>
            <pc:docMk/>
            <pc:sldMk cId="3269149338" sldId="317"/>
            <ac:spMk id="4" creationId="{B5B1A46E-7C77-3418-91D5-C1A6D27E986F}"/>
          </ac:spMkLst>
        </pc:spChg>
      </pc:sldChg>
      <pc:sldChg chg="addSp delSp modSp new mod modClrScheme modAnim chgLayout modNotesTx">
        <pc:chgData name="Guangwei Zhang" userId="00c53528-d8f4-413e-b4b0-985264559294" providerId="ADAL" clId="{6B63CA2E-4DF7-9E4E-A2E7-266AEE04199A}" dt="2024-07-13T13:33:38.493" v="7209" actId="20577"/>
        <pc:sldMkLst>
          <pc:docMk/>
          <pc:sldMk cId="1559573495" sldId="318"/>
        </pc:sldMkLst>
        <pc:spChg chg="mod ord">
          <ac:chgData name="Guangwei Zhang" userId="00c53528-d8f4-413e-b4b0-985264559294" providerId="ADAL" clId="{6B63CA2E-4DF7-9E4E-A2E7-266AEE04199A}" dt="2024-07-13T13:05:35.611" v="5411" actId="700"/>
          <ac:spMkLst>
            <pc:docMk/>
            <pc:sldMk cId="1559573495" sldId="318"/>
            <ac:spMk id="2" creationId="{C8E218E3-FD3B-DF2D-BF07-DF33EF2F9E6F}"/>
          </ac:spMkLst>
        </pc:spChg>
        <pc:spChg chg="del mod ord">
          <ac:chgData name="Guangwei Zhang" userId="00c53528-d8f4-413e-b4b0-985264559294" providerId="ADAL" clId="{6B63CA2E-4DF7-9E4E-A2E7-266AEE04199A}" dt="2024-07-13T13:05:28.937" v="5410" actId="700"/>
          <ac:spMkLst>
            <pc:docMk/>
            <pc:sldMk cId="1559573495" sldId="318"/>
            <ac:spMk id="3" creationId="{024959F3-9C10-AF7D-C7B1-99E2B5E2000B}"/>
          </ac:spMkLst>
        </pc:spChg>
        <pc:spChg chg="add del mod ord">
          <ac:chgData name="Guangwei Zhang" userId="00c53528-d8f4-413e-b4b0-985264559294" providerId="ADAL" clId="{6B63CA2E-4DF7-9E4E-A2E7-266AEE04199A}" dt="2024-07-13T13:05:35.611" v="5411" actId="700"/>
          <ac:spMkLst>
            <pc:docMk/>
            <pc:sldMk cId="1559573495" sldId="318"/>
            <ac:spMk id="4" creationId="{5BDB0498-D456-0E27-62EF-C0BCFEB897ED}"/>
          </ac:spMkLst>
        </pc:spChg>
        <pc:spChg chg="add mod ord">
          <ac:chgData name="Guangwei Zhang" userId="00c53528-d8f4-413e-b4b0-985264559294" providerId="ADAL" clId="{6B63CA2E-4DF7-9E4E-A2E7-266AEE04199A}" dt="2024-07-13T13:06:00.716" v="5452" actId="20577"/>
          <ac:spMkLst>
            <pc:docMk/>
            <pc:sldMk cId="1559573495" sldId="318"/>
            <ac:spMk id="5" creationId="{E726FCF0-E9B5-5E56-7308-82D51346E1F7}"/>
          </ac:spMkLst>
        </pc:spChg>
        <pc:spChg chg="add mod">
          <ac:chgData name="Guangwei Zhang" userId="00c53528-d8f4-413e-b4b0-985264559294" providerId="ADAL" clId="{6B63CA2E-4DF7-9E4E-A2E7-266AEE04199A}" dt="2024-07-13T13:10:23.065" v="5668" actId="1076"/>
          <ac:spMkLst>
            <pc:docMk/>
            <pc:sldMk cId="1559573495" sldId="318"/>
            <ac:spMk id="7" creationId="{6B70E645-A0C7-248B-4556-19600B45B8D9}"/>
          </ac:spMkLst>
        </pc:spChg>
        <pc:spChg chg="add mod">
          <ac:chgData name="Guangwei Zhang" userId="00c53528-d8f4-413e-b4b0-985264559294" providerId="ADAL" clId="{6B63CA2E-4DF7-9E4E-A2E7-266AEE04199A}" dt="2024-07-13T13:10:36.358" v="5671" actId="1076"/>
          <ac:spMkLst>
            <pc:docMk/>
            <pc:sldMk cId="1559573495" sldId="318"/>
            <ac:spMk id="8" creationId="{202011D5-557C-7F0E-D2CD-2AA1A42FDBE9}"/>
          </ac:spMkLst>
        </pc:spChg>
        <pc:spChg chg="add mod">
          <ac:chgData name="Guangwei Zhang" userId="00c53528-d8f4-413e-b4b0-985264559294" providerId="ADAL" clId="{6B63CA2E-4DF7-9E4E-A2E7-266AEE04199A}" dt="2024-07-13T13:10:40.967" v="5677" actId="1076"/>
          <ac:spMkLst>
            <pc:docMk/>
            <pc:sldMk cId="1559573495" sldId="318"/>
            <ac:spMk id="9" creationId="{6563D956-E447-8D10-6EFC-B2BB0247EC0E}"/>
          </ac:spMkLst>
        </pc:spChg>
        <pc:spChg chg="add mod">
          <ac:chgData name="Guangwei Zhang" userId="00c53528-d8f4-413e-b4b0-985264559294" providerId="ADAL" clId="{6B63CA2E-4DF7-9E4E-A2E7-266AEE04199A}" dt="2024-07-13T13:10:45.570" v="5679" actId="688"/>
          <ac:spMkLst>
            <pc:docMk/>
            <pc:sldMk cId="1559573495" sldId="318"/>
            <ac:spMk id="10" creationId="{58062635-4882-4650-E99B-B846ACC6D6A0}"/>
          </ac:spMkLst>
        </pc:spChg>
        <pc:spChg chg="add mod">
          <ac:chgData name="Guangwei Zhang" userId="00c53528-d8f4-413e-b4b0-985264559294" providerId="ADAL" clId="{6B63CA2E-4DF7-9E4E-A2E7-266AEE04199A}" dt="2024-07-13T13:10:52.140" v="5683" actId="20577"/>
          <ac:spMkLst>
            <pc:docMk/>
            <pc:sldMk cId="1559573495" sldId="318"/>
            <ac:spMk id="11" creationId="{7F89A679-2DDC-EC70-D3D6-23A9CA3AFE52}"/>
          </ac:spMkLst>
        </pc:spChg>
        <pc:spChg chg="add mod">
          <ac:chgData name="Guangwei Zhang" userId="00c53528-d8f4-413e-b4b0-985264559294" providerId="ADAL" clId="{6B63CA2E-4DF7-9E4E-A2E7-266AEE04199A}" dt="2024-07-13T13:33:38.493" v="7209" actId="20577"/>
          <ac:spMkLst>
            <pc:docMk/>
            <pc:sldMk cId="1559573495" sldId="318"/>
            <ac:spMk id="12" creationId="{E6DDB71A-66AE-F2A3-0FF4-834B8BF5F81C}"/>
          </ac:spMkLst>
        </pc:spChg>
        <pc:spChg chg="add mod">
          <ac:chgData name="Guangwei Zhang" userId="00c53528-d8f4-413e-b4b0-985264559294" providerId="ADAL" clId="{6B63CA2E-4DF7-9E4E-A2E7-266AEE04199A}" dt="2024-07-13T13:20:05.436" v="6689" actId="1076"/>
          <ac:spMkLst>
            <pc:docMk/>
            <pc:sldMk cId="1559573495" sldId="318"/>
            <ac:spMk id="14" creationId="{8CC01D88-9586-7153-4EE0-84F73AB84FB5}"/>
          </ac:spMkLst>
        </pc:spChg>
        <pc:spChg chg="add mod">
          <ac:chgData name="Guangwei Zhang" userId="00c53528-d8f4-413e-b4b0-985264559294" providerId="ADAL" clId="{6B63CA2E-4DF7-9E4E-A2E7-266AEE04199A}" dt="2024-07-13T13:20:10.307" v="6692" actId="1076"/>
          <ac:spMkLst>
            <pc:docMk/>
            <pc:sldMk cId="1559573495" sldId="318"/>
            <ac:spMk id="15" creationId="{B3B9A8CB-7B5B-27AA-A9D6-8D5AB303F566}"/>
          </ac:spMkLst>
        </pc:spChg>
        <pc:spChg chg="add mod">
          <ac:chgData name="Guangwei Zhang" userId="00c53528-d8f4-413e-b4b0-985264559294" providerId="ADAL" clId="{6B63CA2E-4DF7-9E4E-A2E7-266AEE04199A}" dt="2024-07-13T13:20:08.541" v="6691" actId="1076"/>
          <ac:spMkLst>
            <pc:docMk/>
            <pc:sldMk cId="1559573495" sldId="318"/>
            <ac:spMk id="16" creationId="{96F955BB-1498-935D-EFC7-CC7DA64D62FD}"/>
          </ac:spMkLst>
        </pc:spChg>
        <pc:picChg chg="add mod">
          <ac:chgData name="Guangwei Zhang" userId="00c53528-d8f4-413e-b4b0-985264559294" providerId="ADAL" clId="{6B63CA2E-4DF7-9E4E-A2E7-266AEE04199A}" dt="2024-07-13T13:09:26.581" v="5456" actId="1076"/>
          <ac:picMkLst>
            <pc:docMk/>
            <pc:sldMk cId="1559573495" sldId="318"/>
            <ac:picMk id="6" creationId="{877BAA43-8D97-02FD-CBA7-4ACB4349D44C}"/>
          </ac:picMkLst>
        </pc:picChg>
        <pc:picChg chg="add del mod">
          <ac:chgData name="Guangwei Zhang" userId="00c53528-d8f4-413e-b4b0-985264559294" providerId="ADAL" clId="{6B63CA2E-4DF7-9E4E-A2E7-266AEE04199A}" dt="2024-07-13T13:13:26.828" v="6014" actId="478"/>
          <ac:picMkLst>
            <pc:docMk/>
            <pc:sldMk cId="1559573495" sldId="318"/>
            <ac:picMk id="13" creationId="{8D2F0631-F6C1-EB77-45CC-34F7D946257A}"/>
          </ac:picMkLst>
        </pc:picChg>
      </pc:sldChg>
      <pc:sldChg chg="addSp delSp modSp new mod modNotesTx">
        <pc:chgData name="Guangwei Zhang" userId="00c53528-d8f4-413e-b4b0-985264559294" providerId="ADAL" clId="{6B63CA2E-4DF7-9E4E-A2E7-266AEE04199A}" dt="2024-07-13T13:38:09.584" v="7417" actId="20577"/>
        <pc:sldMkLst>
          <pc:docMk/>
          <pc:sldMk cId="1482470891" sldId="319"/>
        </pc:sldMkLst>
        <pc:spChg chg="mod">
          <ac:chgData name="Guangwei Zhang" userId="00c53528-d8f4-413e-b4b0-985264559294" providerId="ADAL" clId="{6B63CA2E-4DF7-9E4E-A2E7-266AEE04199A}" dt="2024-07-13T13:20:48.878" v="6826" actId="20577"/>
          <ac:spMkLst>
            <pc:docMk/>
            <pc:sldMk cId="1482470891" sldId="319"/>
            <ac:spMk id="3" creationId="{6A1CADC4-846B-F8A7-A68F-82737958614A}"/>
          </ac:spMkLst>
        </pc:spChg>
        <pc:spChg chg="add del mod">
          <ac:chgData name="Guangwei Zhang" userId="00c53528-d8f4-413e-b4b0-985264559294" providerId="ADAL" clId="{6B63CA2E-4DF7-9E4E-A2E7-266AEE04199A}" dt="2024-07-13T13:23:10.228" v="6830" actId="478"/>
          <ac:spMkLst>
            <pc:docMk/>
            <pc:sldMk cId="1482470891" sldId="319"/>
            <ac:spMk id="4" creationId="{F7BE9C0E-D65E-9180-94CE-C2560B912EDA}"/>
          </ac:spMkLst>
        </pc:spChg>
        <pc:spChg chg="add mod">
          <ac:chgData name="Guangwei Zhang" userId="00c53528-d8f4-413e-b4b0-985264559294" providerId="ADAL" clId="{6B63CA2E-4DF7-9E4E-A2E7-266AEE04199A}" dt="2024-07-13T13:23:56.955" v="6855" actId="14100"/>
          <ac:spMkLst>
            <pc:docMk/>
            <pc:sldMk cId="1482470891" sldId="319"/>
            <ac:spMk id="6" creationId="{1C5EA7B4-8248-A949-89D7-1DDC2AA0664A}"/>
          </ac:spMkLst>
        </pc:spChg>
        <pc:spChg chg="add mod">
          <ac:chgData name="Guangwei Zhang" userId="00c53528-d8f4-413e-b4b0-985264559294" providerId="ADAL" clId="{6B63CA2E-4DF7-9E4E-A2E7-266AEE04199A}" dt="2024-07-13T13:38:09.584" v="7417" actId="20577"/>
          <ac:spMkLst>
            <pc:docMk/>
            <pc:sldMk cId="1482470891" sldId="319"/>
            <ac:spMk id="7" creationId="{F36828AA-B9AB-8089-F735-676C124A2457}"/>
          </ac:spMkLst>
        </pc:spChg>
      </pc:sldChg>
      <pc:sldChg chg="addSp delSp modSp new mod">
        <pc:chgData name="Guangwei Zhang" userId="00c53528-d8f4-413e-b4b0-985264559294" providerId="ADAL" clId="{6B63CA2E-4DF7-9E4E-A2E7-266AEE04199A}" dt="2024-07-13T14:31:49.101" v="7830" actId="1076"/>
        <pc:sldMkLst>
          <pc:docMk/>
          <pc:sldMk cId="33611818" sldId="320"/>
        </pc:sldMkLst>
        <pc:spChg chg="mod">
          <ac:chgData name="Guangwei Zhang" userId="00c53528-d8f4-413e-b4b0-985264559294" providerId="ADAL" clId="{6B63CA2E-4DF7-9E4E-A2E7-266AEE04199A}" dt="2024-07-13T13:31:28.956" v="7198" actId="20577"/>
          <ac:spMkLst>
            <pc:docMk/>
            <pc:sldMk cId="33611818" sldId="320"/>
            <ac:spMk id="3" creationId="{9BB3CF26-014E-C471-8617-8CE2D126094D}"/>
          </ac:spMkLst>
        </pc:spChg>
        <pc:spChg chg="add del mod">
          <ac:chgData name="Guangwei Zhang" userId="00c53528-d8f4-413e-b4b0-985264559294" providerId="ADAL" clId="{6B63CA2E-4DF7-9E4E-A2E7-266AEE04199A}" dt="2024-07-13T13:31:43.004" v="7200" actId="478"/>
          <ac:spMkLst>
            <pc:docMk/>
            <pc:sldMk cId="33611818" sldId="320"/>
            <ac:spMk id="4" creationId="{1559F235-0598-60C8-293C-DF2334A756A6}"/>
          </ac:spMkLst>
        </pc:spChg>
        <pc:spChg chg="add del">
          <ac:chgData name="Guangwei Zhang" userId="00c53528-d8f4-413e-b4b0-985264559294" providerId="ADAL" clId="{6B63CA2E-4DF7-9E4E-A2E7-266AEE04199A}" dt="2024-07-13T13:33:56.904" v="7212" actId="478"/>
          <ac:spMkLst>
            <pc:docMk/>
            <pc:sldMk cId="33611818" sldId="320"/>
            <ac:spMk id="5" creationId="{97D27B2B-0205-E370-6B71-D4A1ABC60AE7}"/>
          </ac:spMkLst>
        </pc:spChg>
        <pc:spChg chg="add del mod">
          <ac:chgData name="Guangwei Zhang" userId="00c53528-d8f4-413e-b4b0-985264559294" providerId="ADAL" clId="{6B63CA2E-4DF7-9E4E-A2E7-266AEE04199A}" dt="2024-07-13T13:33:56.904" v="7212" actId="478"/>
          <ac:spMkLst>
            <pc:docMk/>
            <pc:sldMk cId="33611818" sldId="320"/>
            <ac:spMk id="6" creationId="{B54239FC-B1B4-697E-57D2-CA3AE036FC07}"/>
          </ac:spMkLst>
        </pc:spChg>
        <pc:spChg chg="add mod">
          <ac:chgData name="Guangwei Zhang" userId="00c53528-d8f4-413e-b4b0-985264559294" providerId="ADAL" clId="{6B63CA2E-4DF7-9E4E-A2E7-266AEE04199A}" dt="2024-07-13T13:36:37.285" v="7416" actId="20577"/>
          <ac:spMkLst>
            <pc:docMk/>
            <pc:sldMk cId="33611818" sldId="320"/>
            <ac:spMk id="7" creationId="{040799EC-D2B0-DCAE-8CB6-C4130F1FA468}"/>
          </ac:spMkLst>
        </pc:spChg>
        <pc:spChg chg="add del mod">
          <ac:chgData name="Guangwei Zhang" userId="00c53528-d8f4-413e-b4b0-985264559294" providerId="ADAL" clId="{6B63CA2E-4DF7-9E4E-A2E7-266AEE04199A}" dt="2024-07-13T13:42:44.318" v="7557" actId="478"/>
          <ac:spMkLst>
            <pc:docMk/>
            <pc:sldMk cId="33611818" sldId="320"/>
            <ac:spMk id="8" creationId="{558919C6-2F24-8398-8879-5CA0AFE56F4A}"/>
          </ac:spMkLst>
        </pc:spChg>
        <pc:spChg chg="add del mod">
          <ac:chgData name="Guangwei Zhang" userId="00c53528-d8f4-413e-b4b0-985264559294" providerId="ADAL" clId="{6B63CA2E-4DF7-9E4E-A2E7-266AEE04199A}" dt="2024-07-13T13:54:00.728" v="7630"/>
          <ac:spMkLst>
            <pc:docMk/>
            <pc:sldMk cId="33611818" sldId="320"/>
            <ac:spMk id="9" creationId="{9D18DC68-F0A2-743A-9060-D8E6F2E2FEEF}"/>
          </ac:spMkLst>
        </pc:spChg>
        <pc:spChg chg="add mod">
          <ac:chgData name="Guangwei Zhang" userId="00c53528-d8f4-413e-b4b0-985264559294" providerId="ADAL" clId="{6B63CA2E-4DF7-9E4E-A2E7-266AEE04199A}" dt="2024-07-13T14:25:47.944" v="7657" actId="20577"/>
          <ac:spMkLst>
            <pc:docMk/>
            <pc:sldMk cId="33611818" sldId="320"/>
            <ac:spMk id="10" creationId="{25B369FF-0973-7CCF-9507-1F04D0A30425}"/>
          </ac:spMkLst>
        </pc:spChg>
        <pc:spChg chg="add mod">
          <ac:chgData name="Guangwei Zhang" userId="00c53528-d8f4-413e-b4b0-985264559294" providerId="ADAL" clId="{6B63CA2E-4DF7-9E4E-A2E7-266AEE04199A}" dt="2024-07-13T14:28:23.900" v="7820" actId="1076"/>
          <ac:spMkLst>
            <pc:docMk/>
            <pc:sldMk cId="33611818" sldId="320"/>
            <ac:spMk id="11" creationId="{B9094C1A-F6F2-F79C-A901-C301B830C887}"/>
          </ac:spMkLst>
        </pc:spChg>
        <pc:spChg chg="add mod">
          <ac:chgData name="Guangwei Zhang" userId="00c53528-d8f4-413e-b4b0-985264559294" providerId="ADAL" clId="{6B63CA2E-4DF7-9E4E-A2E7-266AEE04199A}" dt="2024-07-13T14:31:46.178" v="7829" actId="164"/>
          <ac:spMkLst>
            <pc:docMk/>
            <pc:sldMk cId="33611818" sldId="320"/>
            <ac:spMk id="12" creationId="{75288BD3-5DF6-6AC6-A1E0-AA60ADEF6C9A}"/>
          </ac:spMkLst>
        </pc:spChg>
        <pc:spChg chg="add mod">
          <ac:chgData name="Guangwei Zhang" userId="00c53528-d8f4-413e-b4b0-985264559294" providerId="ADAL" clId="{6B63CA2E-4DF7-9E4E-A2E7-266AEE04199A}" dt="2024-07-13T14:31:46.178" v="7829" actId="164"/>
          <ac:spMkLst>
            <pc:docMk/>
            <pc:sldMk cId="33611818" sldId="320"/>
            <ac:spMk id="18" creationId="{287912B1-3902-B4A5-3B1A-2F9F2DB4C994}"/>
          </ac:spMkLst>
        </pc:spChg>
        <pc:spChg chg="add mod">
          <ac:chgData name="Guangwei Zhang" userId="00c53528-d8f4-413e-b4b0-985264559294" providerId="ADAL" clId="{6B63CA2E-4DF7-9E4E-A2E7-266AEE04199A}" dt="2024-07-13T14:31:46.178" v="7829" actId="164"/>
          <ac:spMkLst>
            <pc:docMk/>
            <pc:sldMk cId="33611818" sldId="320"/>
            <ac:spMk id="19" creationId="{11759036-2769-501B-CD32-D0C3D204E59D}"/>
          </ac:spMkLst>
        </pc:spChg>
        <pc:grpChg chg="add mod">
          <ac:chgData name="Guangwei Zhang" userId="00c53528-d8f4-413e-b4b0-985264559294" providerId="ADAL" clId="{6B63CA2E-4DF7-9E4E-A2E7-266AEE04199A}" dt="2024-07-13T14:31:49.101" v="7830" actId="1076"/>
          <ac:grpSpMkLst>
            <pc:docMk/>
            <pc:sldMk cId="33611818" sldId="320"/>
            <ac:grpSpMk id="20" creationId="{4345D2B9-D90D-AD9E-43DB-66147A8BC37C}"/>
          </ac:grpSpMkLst>
        </pc:grpChg>
        <pc:cxnChg chg="add mod">
          <ac:chgData name="Guangwei Zhang" userId="00c53528-d8f4-413e-b4b0-985264559294" providerId="ADAL" clId="{6B63CA2E-4DF7-9E4E-A2E7-266AEE04199A}" dt="2024-07-13T14:31:46.178" v="7829" actId="164"/>
          <ac:cxnSpMkLst>
            <pc:docMk/>
            <pc:sldMk cId="33611818" sldId="320"/>
            <ac:cxnSpMk id="14" creationId="{7BCEC838-07BF-7203-B918-DCE378D2B19A}"/>
          </ac:cxnSpMkLst>
        </pc:cxnChg>
        <pc:cxnChg chg="add mod">
          <ac:chgData name="Guangwei Zhang" userId="00c53528-d8f4-413e-b4b0-985264559294" providerId="ADAL" clId="{6B63CA2E-4DF7-9E4E-A2E7-266AEE04199A}" dt="2024-07-13T14:31:46.178" v="7829" actId="164"/>
          <ac:cxnSpMkLst>
            <pc:docMk/>
            <pc:sldMk cId="33611818" sldId="320"/>
            <ac:cxnSpMk id="15" creationId="{AAF704A7-14DF-58E7-6B97-423994E3F8AF}"/>
          </ac:cxnSpMkLst>
        </pc:cxnChg>
      </pc:sldChg>
      <pc:sldChg chg="addSp delSp modSp new mod">
        <pc:chgData name="Guangwei Zhang" userId="00c53528-d8f4-413e-b4b0-985264559294" providerId="ADAL" clId="{6B63CA2E-4DF7-9E4E-A2E7-266AEE04199A}" dt="2024-07-13T15:21:29.623" v="8464" actId="14100"/>
        <pc:sldMkLst>
          <pc:docMk/>
          <pc:sldMk cId="3746241306" sldId="321"/>
        </pc:sldMkLst>
        <pc:spChg chg="mod">
          <ac:chgData name="Guangwei Zhang" userId="00c53528-d8f4-413e-b4b0-985264559294" providerId="ADAL" clId="{6B63CA2E-4DF7-9E4E-A2E7-266AEE04199A}" dt="2024-07-13T15:11:04.629" v="8009" actId="1076"/>
          <ac:spMkLst>
            <pc:docMk/>
            <pc:sldMk cId="3746241306" sldId="321"/>
            <ac:spMk id="2" creationId="{2F098DA0-C26A-DCA1-615D-A30F06F15819}"/>
          </ac:spMkLst>
        </pc:spChg>
        <pc:spChg chg="mod">
          <ac:chgData name="Guangwei Zhang" userId="00c53528-d8f4-413e-b4b0-985264559294" providerId="ADAL" clId="{6B63CA2E-4DF7-9E4E-A2E7-266AEE04199A}" dt="2024-07-13T15:17:54.314" v="8031" actId="20577"/>
          <ac:spMkLst>
            <pc:docMk/>
            <pc:sldMk cId="3746241306" sldId="321"/>
            <ac:spMk id="3" creationId="{A380671B-AD67-3416-A9FF-E3C0B21F6D59}"/>
          </ac:spMkLst>
        </pc:spChg>
        <pc:spChg chg="add mod">
          <ac:chgData name="Guangwei Zhang" userId="00c53528-d8f4-413e-b4b0-985264559294" providerId="ADAL" clId="{6B63CA2E-4DF7-9E4E-A2E7-266AEE04199A}" dt="2024-07-13T15:20:35.877" v="8350" actId="20577"/>
          <ac:spMkLst>
            <pc:docMk/>
            <pc:sldMk cId="3746241306" sldId="321"/>
            <ac:spMk id="4" creationId="{4B866DA7-0B88-5E19-4210-FDA9E9960E6A}"/>
          </ac:spMkLst>
        </pc:spChg>
        <pc:spChg chg="add del mod">
          <ac:chgData name="Guangwei Zhang" userId="00c53528-d8f4-413e-b4b0-985264559294" providerId="ADAL" clId="{6B63CA2E-4DF7-9E4E-A2E7-266AEE04199A}" dt="2024-07-13T14:53:29.573" v="8007" actId="478"/>
          <ac:spMkLst>
            <pc:docMk/>
            <pc:sldMk cId="3746241306" sldId="321"/>
            <ac:spMk id="5" creationId="{1B42C7E2-43C9-957C-C79C-409CE67A263F}"/>
          </ac:spMkLst>
        </pc:spChg>
        <pc:spChg chg="add mod">
          <ac:chgData name="Guangwei Zhang" userId="00c53528-d8f4-413e-b4b0-985264559294" providerId="ADAL" clId="{6B63CA2E-4DF7-9E4E-A2E7-266AEE04199A}" dt="2024-07-13T15:20:42.223" v="8351" actId="1076"/>
          <ac:spMkLst>
            <pc:docMk/>
            <pc:sldMk cId="3746241306" sldId="321"/>
            <ac:spMk id="8" creationId="{84306990-ACD6-1141-F602-FAC907E43F79}"/>
          </ac:spMkLst>
        </pc:spChg>
        <pc:spChg chg="add mod">
          <ac:chgData name="Guangwei Zhang" userId="00c53528-d8f4-413e-b4b0-985264559294" providerId="ADAL" clId="{6B63CA2E-4DF7-9E4E-A2E7-266AEE04199A}" dt="2024-07-13T15:21:29.623" v="8464" actId="14100"/>
          <ac:spMkLst>
            <pc:docMk/>
            <pc:sldMk cId="3746241306" sldId="321"/>
            <ac:spMk id="9" creationId="{5C48B99A-85FA-B1C8-3879-195D6D895167}"/>
          </ac:spMkLst>
        </pc:spChg>
        <pc:cxnChg chg="add mod">
          <ac:chgData name="Guangwei Zhang" userId="00c53528-d8f4-413e-b4b0-985264559294" providerId="ADAL" clId="{6B63CA2E-4DF7-9E4E-A2E7-266AEE04199A}" dt="2024-07-13T15:20:42.223" v="8351" actId="1076"/>
          <ac:cxnSpMkLst>
            <pc:docMk/>
            <pc:sldMk cId="3746241306" sldId="321"/>
            <ac:cxnSpMk id="7" creationId="{A89F1307-B1F7-A4D2-4ABE-10281D3FD63E}"/>
          </ac:cxnSpMkLst>
        </pc:cxnChg>
      </pc:sldChg>
      <pc:sldChg chg="addSp delSp modSp new mod modClrScheme chgLayout">
        <pc:chgData name="Guangwei Zhang" userId="00c53528-d8f4-413e-b4b0-985264559294" providerId="ADAL" clId="{6B63CA2E-4DF7-9E4E-A2E7-266AEE04199A}" dt="2024-07-13T15:36:27.051" v="8716" actId="20577"/>
        <pc:sldMkLst>
          <pc:docMk/>
          <pc:sldMk cId="2487688116" sldId="322"/>
        </pc:sldMkLst>
        <pc:spChg chg="mod ord">
          <ac:chgData name="Guangwei Zhang" userId="00c53528-d8f4-413e-b4b0-985264559294" providerId="ADAL" clId="{6B63CA2E-4DF7-9E4E-A2E7-266AEE04199A}" dt="2024-07-13T15:36:16.325" v="8662" actId="700"/>
          <ac:spMkLst>
            <pc:docMk/>
            <pc:sldMk cId="2487688116" sldId="322"/>
            <ac:spMk id="2" creationId="{8EA96948-450A-A2F4-6CCA-DCC5FD99DA68}"/>
          </ac:spMkLst>
        </pc:spChg>
        <pc:spChg chg="del mod ord">
          <ac:chgData name="Guangwei Zhang" userId="00c53528-d8f4-413e-b4b0-985264559294" providerId="ADAL" clId="{6B63CA2E-4DF7-9E4E-A2E7-266AEE04199A}" dt="2024-07-13T15:36:16.325" v="8662" actId="700"/>
          <ac:spMkLst>
            <pc:docMk/>
            <pc:sldMk cId="2487688116" sldId="322"/>
            <ac:spMk id="3" creationId="{270B4C44-4DC2-C0F0-33AC-61447F732F2C}"/>
          </ac:spMkLst>
        </pc:spChg>
        <pc:spChg chg="add mod ord">
          <ac:chgData name="Guangwei Zhang" userId="00c53528-d8f4-413e-b4b0-985264559294" providerId="ADAL" clId="{6B63CA2E-4DF7-9E4E-A2E7-266AEE04199A}" dt="2024-07-13T15:36:27.051" v="8716" actId="20577"/>
          <ac:spMkLst>
            <pc:docMk/>
            <pc:sldMk cId="2487688116" sldId="322"/>
            <ac:spMk id="4" creationId="{87905C70-A551-4768-F5DD-67A127164E96}"/>
          </ac:spMkLst>
        </pc:spChg>
      </pc:sldChg>
      <pc:sldChg chg="addSp delSp modSp new mod modClrScheme chgLayout">
        <pc:chgData name="Guangwei Zhang" userId="00c53528-d8f4-413e-b4b0-985264559294" providerId="ADAL" clId="{6B63CA2E-4DF7-9E4E-A2E7-266AEE04199A}" dt="2024-07-13T15:41:55.608" v="9207" actId="20578"/>
        <pc:sldMkLst>
          <pc:docMk/>
          <pc:sldMk cId="369932860" sldId="323"/>
        </pc:sldMkLst>
        <pc:spChg chg="mod ord">
          <ac:chgData name="Guangwei Zhang" userId="00c53528-d8f4-413e-b4b0-985264559294" providerId="ADAL" clId="{6B63CA2E-4DF7-9E4E-A2E7-266AEE04199A}" dt="2024-07-13T15:36:34.324" v="8719" actId="700"/>
          <ac:spMkLst>
            <pc:docMk/>
            <pc:sldMk cId="369932860" sldId="323"/>
            <ac:spMk id="2" creationId="{3B3A1157-6A6B-6ECD-CB9D-4B58830607B8}"/>
          </ac:spMkLst>
        </pc:spChg>
        <pc:spChg chg="del mod ord">
          <ac:chgData name="Guangwei Zhang" userId="00c53528-d8f4-413e-b4b0-985264559294" providerId="ADAL" clId="{6B63CA2E-4DF7-9E4E-A2E7-266AEE04199A}" dt="2024-07-13T15:36:32.479" v="8718" actId="700"/>
          <ac:spMkLst>
            <pc:docMk/>
            <pc:sldMk cId="369932860" sldId="323"/>
            <ac:spMk id="3" creationId="{E800EA0B-CBA8-4EDC-47BC-A153E3F2E1EF}"/>
          </ac:spMkLst>
        </pc:spChg>
        <pc:spChg chg="add del mod ord">
          <ac:chgData name="Guangwei Zhang" userId="00c53528-d8f4-413e-b4b0-985264559294" providerId="ADAL" clId="{6B63CA2E-4DF7-9E4E-A2E7-266AEE04199A}" dt="2024-07-13T15:36:34.324" v="8719" actId="700"/>
          <ac:spMkLst>
            <pc:docMk/>
            <pc:sldMk cId="369932860" sldId="323"/>
            <ac:spMk id="4" creationId="{243E52EC-41A5-8BE7-9156-81F38369491F}"/>
          </ac:spMkLst>
        </pc:spChg>
        <pc:spChg chg="add mod ord">
          <ac:chgData name="Guangwei Zhang" userId="00c53528-d8f4-413e-b4b0-985264559294" providerId="ADAL" clId="{6B63CA2E-4DF7-9E4E-A2E7-266AEE04199A}" dt="2024-07-13T15:36:49.225" v="8787" actId="20577"/>
          <ac:spMkLst>
            <pc:docMk/>
            <pc:sldMk cId="369932860" sldId="323"/>
            <ac:spMk id="5" creationId="{313C9C05-DCB4-158C-8E97-511037978084}"/>
          </ac:spMkLst>
        </pc:spChg>
        <pc:spChg chg="add mod">
          <ac:chgData name="Guangwei Zhang" userId="00c53528-d8f4-413e-b4b0-985264559294" providerId="ADAL" clId="{6B63CA2E-4DF7-9E4E-A2E7-266AEE04199A}" dt="2024-07-13T15:41:55.608" v="9207" actId="20578"/>
          <ac:spMkLst>
            <pc:docMk/>
            <pc:sldMk cId="369932860" sldId="323"/>
            <ac:spMk id="6" creationId="{53485305-0502-461C-8226-D94FD073C9FF}"/>
          </ac:spMkLst>
        </pc:spChg>
      </pc:sldChg>
      <pc:sldChg chg="addSp delSp modSp new mod">
        <pc:chgData name="Guangwei Zhang" userId="00c53528-d8f4-413e-b4b0-985264559294" providerId="ADAL" clId="{6B63CA2E-4DF7-9E4E-A2E7-266AEE04199A}" dt="2024-07-13T15:52:05.097" v="10102" actId="5793"/>
        <pc:sldMkLst>
          <pc:docMk/>
          <pc:sldMk cId="3956074079" sldId="324"/>
        </pc:sldMkLst>
        <pc:spChg chg="mod">
          <ac:chgData name="Guangwei Zhang" userId="00c53528-d8f4-413e-b4b0-985264559294" providerId="ADAL" clId="{6B63CA2E-4DF7-9E4E-A2E7-266AEE04199A}" dt="2024-07-13T15:42:06.994" v="9240" actId="20577"/>
          <ac:spMkLst>
            <pc:docMk/>
            <pc:sldMk cId="3956074079" sldId="324"/>
            <ac:spMk id="3" creationId="{76A85095-C182-0510-0185-DCE4EB9DB30F}"/>
          </ac:spMkLst>
        </pc:spChg>
        <pc:spChg chg="add del mod">
          <ac:chgData name="Guangwei Zhang" userId="00c53528-d8f4-413e-b4b0-985264559294" providerId="ADAL" clId="{6B63CA2E-4DF7-9E4E-A2E7-266AEE04199A}" dt="2024-07-13T15:44:42.452" v="9243"/>
          <ac:spMkLst>
            <pc:docMk/>
            <pc:sldMk cId="3956074079" sldId="324"/>
            <ac:spMk id="4" creationId="{09630568-CDE1-CB16-00C1-8E08DBB88572}"/>
          </ac:spMkLst>
        </pc:spChg>
        <pc:spChg chg="add mod">
          <ac:chgData name="Guangwei Zhang" userId="00c53528-d8f4-413e-b4b0-985264559294" providerId="ADAL" clId="{6B63CA2E-4DF7-9E4E-A2E7-266AEE04199A}" dt="2024-07-13T15:50:56.112" v="9900" actId="1076"/>
          <ac:spMkLst>
            <pc:docMk/>
            <pc:sldMk cId="3956074079" sldId="324"/>
            <ac:spMk id="5" creationId="{7233808C-F5C4-75EC-D501-0D2EC15FCF1E}"/>
          </ac:spMkLst>
        </pc:spChg>
        <pc:spChg chg="add mod">
          <ac:chgData name="Guangwei Zhang" userId="00c53528-d8f4-413e-b4b0-985264559294" providerId="ADAL" clId="{6B63CA2E-4DF7-9E4E-A2E7-266AEE04199A}" dt="2024-07-13T15:50:56.112" v="9900" actId="1076"/>
          <ac:spMkLst>
            <pc:docMk/>
            <pc:sldMk cId="3956074079" sldId="324"/>
            <ac:spMk id="6" creationId="{BBA5DC54-C217-0E06-A4F4-0ED5A3F7466E}"/>
          </ac:spMkLst>
        </pc:spChg>
        <pc:spChg chg="add mod">
          <ac:chgData name="Guangwei Zhang" userId="00c53528-d8f4-413e-b4b0-985264559294" providerId="ADAL" clId="{6B63CA2E-4DF7-9E4E-A2E7-266AEE04199A}" dt="2024-07-13T15:52:05.097" v="10102" actId="5793"/>
          <ac:spMkLst>
            <pc:docMk/>
            <pc:sldMk cId="3956074079" sldId="324"/>
            <ac:spMk id="7" creationId="{ADC2BF20-7D91-9C1E-41C0-531F5520B674}"/>
          </ac:spMkLst>
        </pc:spChg>
      </pc:sldChg>
      <pc:sldChg chg="new">
        <pc:chgData name="Guangwei Zhang" userId="00c53528-d8f4-413e-b4b0-985264559294" providerId="ADAL" clId="{6B63CA2E-4DF7-9E4E-A2E7-266AEE04199A}" dt="2024-07-13T15:50:36.654" v="9899" actId="680"/>
        <pc:sldMkLst>
          <pc:docMk/>
          <pc:sldMk cId="3262561330" sldId="325"/>
        </pc:sldMkLst>
      </pc:sldChg>
      <pc:sldMasterChg chg="modSldLayout">
        <pc:chgData name="Guangwei Zhang" userId="00c53528-d8f4-413e-b4b0-985264559294" providerId="ADAL" clId="{6B63CA2E-4DF7-9E4E-A2E7-266AEE04199A}" dt="2024-07-13T08:01:11.306" v="3636" actId="14100"/>
        <pc:sldMasterMkLst>
          <pc:docMk/>
          <pc:sldMasterMk cId="1847430438" sldId="2147483660"/>
        </pc:sldMasterMkLst>
        <pc:sldLayoutChg chg="modSp mod">
          <pc:chgData name="Guangwei Zhang" userId="00c53528-d8f4-413e-b4b0-985264559294" providerId="ADAL" clId="{6B63CA2E-4DF7-9E4E-A2E7-266AEE04199A}" dt="2024-07-13T08:01:11.306" v="3636" actId="14100"/>
          <pc:sldLayoutMkLst>
            <pc:docMk/>
            <pc:sldMasterMk cId="1847430438" sldId="2147483660"/>
            <pc:sldLayoutMk cId="1562048501" sldId="2147483663"/>
          </pc:sldLayoutMkLst>
          <pc:spChg chg="mod">
            <ac:chgData name="Guangwei Zhang" userId="00c53528-d8f4-413e-b4b0-985264559294" providerId="ADAL" clId="{6B63CA2E-4DF7-9E4E-A2E7-266AEE04199A}" dt="2024-07-13T08:01:11.306" v="3636" actId="14100"/>
            <ac:spMkLst>
              <pc:docMk/>
              <pc:sldMasterMk cId="1847430438" sldId="2147483660"/>
              <pc:sldLayoutMk cId="1562048501" sldId="2147483663"/>
              <ac:spMk id="4" creationId="{ECB68314-CF70-722D-1662-AD4FF5F21CB1}"/>
            </ac:spMkLst>
          </pc:spChg>
        </pc:sldLayoutChg>
      </pc:sldMasterChg>
      <pc:sldMasterChg chg="new del mod addSldLayout delSldLayout">
        <pc:chgData name="Guangwei Zhang" userId="00c53528-d8f4-413e-b4b0-985264559294" providerId="ADAL" clId="{6B63CA2E-4DF7-9E4E-A2E7-266AEE04199A}" dt="2024-07-13T08:00:52.706" v="3632" actId="6938"/>
        <pc:sldMasterMkLst>
          <pc:docMk/>
          <pc:sldMasterMk cId="35545818" sldId="2147483663"/>
        </pc:sldMasterMkLst>
        <pc:sldLayoutChg chg="new del replId">
          <pc:chgData name="Guangwei Zhang" userId="00c53528-d8f4-413e-b4b0-985264559294" providerId="ADAL" clId="{6B63CA2E-4DF7-9E4E-A2E7-266AEE04199A}" dt="2024-07-13T08:00:52.706" v="3632" actId="6938"/>
          <pc:sldLayoutMkLst>
            <pc:docMk/>
            <pc:sldMasterMk cId="35545818" sldId="2147483663"/>
            <pc:sldLayoutMk cId="3499547480" sldId="2147483664"/>
          </pc:sldLayoutMkLst>
        </pc:sldLayoutChg>
        <pc:sldLayoutChg chg="new del replId">
          <pc:chgData name="Guangwei Zhang" userId="00c53528-d8f4-413e-b4b0-985264559294" providerId="ADAL" clId="{6B63CA2E-4DF7-9E4E-A2E7-266AEE04199A}" dt="2024-07-13T08:00:52.706" v="3632" actId="6938"/>
          <pc:sldLayoutMkLst>
            <pc:docMk/>
            <pc:sldMasterMk cId="35545818" sldId="2147483663"/>
            <pc:sldLayoutMk cId="69829666" sldId="2147483665"/>
          </pc:sldLayoutMkLst>
        </pc:sldLayoutChg>
        <pc:sldLayoutChg chg="new del replId">
          <pc:chgData name="Guangwei Zhang" userId="00c53528-d8f4-413e-b4b0-985264559294" providerId="ADAL" clId="{6B63CA2E-4DF7-9E4E-A2E7-266AEE04199A}" dt="2024-07-13T08:00:52.706" v="3632" actId="6938"/>
          <pc:sldLayoutMkLst>
            <pc:docMk/>
            <pc:sldMasterMk cId="35545818" sldId="2147483663"/>
            <pc:sldLayoutMk cId="953900517" sldId="2147483666"/>
          </pc:sldLayoutMkLst>
        </pc:sldLayoutChg>
        <pc:sldLayoutChg chg="new del replId">
          <pc:chgData name="Guangwei Zhang" userId="00c53528-d8f4-413e-b4b0-985264559294" providerId="ADAL" clId="{6B63CA2E-4DF7-9E4E-A2E7-266AEE04199A}" dt="2024-07-13T08:00:52.706" v="3632" actId="6938"/>
          <pc:sldLayoutMkLst>
            <pc:docMk/>
            <pc:sldMasterMk cId="35545818" sldId="2147483663"/>
            <pc:sldLayoutMk cId="656405339" sldId="2147483667"/>
          </pc:sldLayoutMkLst>
        </pc:sldLayoutChg>
        <pc:sldLayoutChg chg="new del replId">
          <pc:chgData name="Guangwei Zhang" userId="00c53528-d8f4-413e-b4b0-985264559294" providerId="ADAL" clId="{6B63CA2E-4DF7-9E4E-A2E7-266AEE04199A}" dt="2024-07-13T08:00:52.706" v="3632" actId="6938"/>
          <pc:sldLayoutMkLst>
            <pc:docMk/>
            <pc:sldMasterMk cId="35545818" sldId="2147483663"/>
            <pc:sldLayoutMk cId="3903384973" sldId="2147483668"/>
          </pc:sldLayoutMkLst>
        </pc:sldLayoutChg>
        <pc:sldLayoutChg chg="new del replId">
          <pc:chgData name="Guangwei Zhang" userId="00c53528-d8f4-413e-b4b0-985264559294" providerId="ADAL" clId="{6B63CA2E-4DF7-9E4E-A2E7-266AEE04199A}" dt="2024-07-13T08:00:52.706" v="3632" actId="6938"/>
          <pc:sldLayoutMkLst>
            <pc:docMk/>
            <pc:sldMasterMk cId="35545818" sldId="2147483663"/>
            <pc:sldLayoutMk cId="1165228698" sldId="2147483669"/>
          </pc:sldLayoutMkLst>
        </pc:sldLayoutChg>
        <pc:sldLayoutChg chg="new del replId">
          <pc:chgData name="Guangwei Zhang" userId="00c53528-d8f4-413e-b4b0-985264559294" providerId="ADAL" clId="{6B63CA2E-4DF7-9E4E-A2E7-266AEE04199A}" dt="2024-07-13T08:00:52.706" v="3632" actId="6938"/>
          <pc:sldLayoutMkLst>
            <pc:docMk/>
            <pc:sldMasterMk cId="35545818" sldId="2147483663"/>
            <pc:sldLayoutMk cId="3900546768" sldId="2147483670"/>
          </pc:sldLayoutMkLst>
        </pc:sldLayoutChg>
        <pc:sldLayoutChg chg="new del replId">
          <pc:chgData name="Guangwei Zhang" userId="00c53528-d8f4-413e-b4b0-985264559294" providerId="ADAL" clId="{6B63CA2E-4DF7-9E4E-A2E7-266AEE04199A}" dt="2024-07-13T08:00:52.706" v="3632" actId="6938"/>
          <pc:sldLayoutMkLst>
            <pc:docMk/>
            <pc:sldMasterMk cId="35545818" sldId="2147483663"/>
            <pc:sldLayoutMk cId="3503587101" sldId="2147483671"/>
          </pc:sldLayoutMkLst>
        </pc:sldLayoutChg>
        <pc:sldLayoutChg chg="new del replId">
          <pc:chgData name="Guangwei Zhang" userId="00c53528-d8f4-413e-b4b0-985264559294" providerId="ADAL" clId="{6B63CA2E-4DF7-9E4E-A2E7-266AEE04199A}" dt="2024-07-13T08:00:52.706" v="3632" actId="6938"/>
          <pc:sldLayoutMkLst>
            <pc:docMk/>
            <pc:sldMasterMk cId="35545818" sldId="2147483663"/>
            <pc:sldLayoutMk cId="2765207599" sldId="2147483672"/>
          </pc:sldLayoutMkLst>
        </pc:sldLayoutChg>
        <pc:sldLayoutChg chg="new del replId">
          <pc:chgData name="Guangwei Zhang" userId="00c53528-d8f4-413e-b4b0-985264559294" providerId="ADAL" clId="{6B63CA2E-4DF7-9E4E-A2E7-266AEE04199A}" dt="2024-07-13T08:00:52.706" v="3632" actId="6938"/>
          <pc:sldLayoutMkLst>
            <pc:docMk/>
            <pc:sldMasterMk cId="35545818" sldId="2147483663"/>
            <pc:sldLayoutMk cId="898701676" sldId="2147483673"/>
          </pc:sldLayoutMkLst>
        </pc:sldLayoutChg>
        <pc:sldLayoutChg chg="new del replId">
          <pc:chgData name="Guangwei Zhang" userId="00c53528-d8f4-413e-b4b0-985264559294" providerId="ADAL" clId="{6B63CA2E-4DF7-9E4E-A2E7-266AEE04199A}" dt="2024-07-13T08:00:52.706" v="3632" actId="6938"/>
          <pc:sldLayoutMkLst>
            <pc:docMk/>
            <pc:sldMasterMk cId="35545818" sldId="2147483663"/>
            <pc:sldLayoutMk cId="3650550468" sldId="2147483674"/>
          </pc:sldLayoutMkLst>
        </pc:sldLayoutChg>
      </pc:sldMasterChg>
    </pc:docChg>
  </pc:docChgLst>
  <pc:docChgLst>
    <pc:chgData name="Guangwei Zhang" userId="00c53528-d8f4-413e-b4b0-985264559294" providerId="ADAL" clId="{8E0A2BD3-BD05-E24E-A2CC-7477982975F1}"/>
    <pc:docChg chg="undo custSel addSld delSld modSld">
      <pc:chgData name="Guangwei Zhang" userId="00c53528-d8f4-413e-b4b0-985264559294" providerId="ADAL" clId="{8E0A2BD3-BD05-E24E-A2CC-7477982975F1}" dt="2024-08-06T15:42:28.037" v="12535" actId="1076"/>
      <pc:docMkLst>
        <pc:docMk/>
      </pc:docMkLst>
      <pc:sldChg chg="addSp delSp modSp mod">
        <pc:chgData name="Guangwei Zhang" userId="00c53528-d8f4-413e-b4b0-985264559294" providerId="ADAL" clId="{8E0A2BD3-BD05-E24E-A2CC-7477982975F1}" dt="2024-08-06T15:42:28.037" v="12535" actId="1076"/>
        <pc:sldMkLst>
          <pc:docMk/>
          <pc:sldMk cId="3577793713" sldId="259"/>
        </pc:sldMkLst>
        <pc:spChg chg="mod">
          <ac:chgData name="Guangwei Zhang" userId="00c53528-d8f4-413e-b4b0-985264559294" providerId="ADAL" clId="{8E0A2BD3-BD05-E24E-A2CC-7477982975F1}" dt="2024-08-06T07:56:05.217" v="11942" actId="20577"/>
          <ac:spMkLst>
            <pc:docMk/>
            <pc:sldMk cId="3577793713" sldId="259"/>
            <ac:spMk id="3" creationId="{A3B95A19-2B77-2941-2AF5-8DEB50D2EAE3}"/>
          </ac:spMkLst>
        </pc:spChg>
        <pc:spChg chg="del">
          <ac:chgData name="Guangwei Zhang" userId="00c53528-d8f4-413e-b4b0-985264559294" providerId="ADAL" clId="{8E0A2BD3-BD05-E24E-A2CC-7477982975F1}" dt="2024-07-20T08:44:54.479" v="10165" actId="478"/>
          <ac:spMkLst>
            <pc:docMk/>
            <pc:sldMk cId="3577793713" sldId="259"/>
            <ac:spMk id="8" creationId="{A586B1E0-87BB-B32B-B459-46036651159C}"/>
          </ac:spMkLst>
        </pc:spChg>
        <pc:spChg chg="del">
          <ac:chgData name="Guangwei Zhang" userId="00c53528-d8f4-413e-b4b0-985264559294" providerId="ADAL" clId="{8E0A2BD3-BD05-E24E-A2CC-7477982975F1}" dt="2024-07-20T08:44:54.479" v="10165" actId="478"/>
          <ac:spMkLst>
            <pc:docMk/>
            <pc:sldMk cId="3577793713" sldId="259"/>
            <ac:spMk id="9" creationId="{45FFCC99-BB6A-805D-EE07-A1B0A1575C30}"/>
          </ac:spMkLst>
        </pc:spChg>
        <pc:spChg chg="add del mod">
          <ac:chgData name="Guangwei Zhang" userId="00c53528-d8f4-413e-b4b0-985264559294" providerId="ADAL" clId="{8E0A2BD3-BD05-E24E-A2CC-7477982975F1}" dt="2024-08-06T07:18:53.071" v="11792" actId="478"/>
          <ac:spMkLst>
            <pc:docMk/>
            <pc:sldMk cId="3577793713" sldId="259"/>
            <ac:spMk id="9" creationId="{B5A6418E-168E-1F9B-62A0-F3B67E34822F}"/>
          </ac:spMkLst>
        </pc:spChg>
        <pc:spChg chg="add mod">
          <ac:chgData name="Guangwei Zhang" userId="00c53528-d8f4-413e-b4b0-985264559294" providerId="ADAL" clId="{8E0A2BD3-BD05-E24E-A2CC-7477982975F1}" dt="2024-08-06T15:32:59.241" v="12482" actId="20577"/>
          <ac:spMkLst>
            <pc:docMk/>
            <pc:sldMk cId="3577793713" sldId="259"/>
            <ac:spMk id="9" creationId="{FF2A6C84-745E-EF01-0EFB-55A736249BE9}"/>
          </ac:spMkLst>
        </pc:spChg>
        <pc:spChg chg="del">
          <ac:chgData name="Guangwei Zhang" userId="00c53528-d8f4-413e-b4b0-985264559294" providerId="ADAL" clId="{8E0A2BD3-BD05-E24E-A2CC-7477982975F1}" dt="2024-07-20T08:44:54.479" v="10165" actId="478"/>
          <ac:spMkLst>
            <pc:docMk/>
            <pc:sldMk cId="3577793713" sldId="259"/>
            <ac:spMk id="10" creationId="{27F05BE2-51F5-DC28-29B0-D597F5D4A651}"/>
          </ac:spMkLst>
        </pc:spChg>
        <pc:spChg chg="mod">
          <ac:chgData name="Guangwei Zhang" userId="00c53528-d8f4-413e-b4b0-985264559294" providerId="ADAL" clId="{8E0A2BD3-BD05-E24E-A2CC-7477982975F1}" dt="2024-08-06T07:56:54.462" v="11943"/>
          <ac:spMkLst>
            <pc:docMk/>
            <pc:sldMk cId="3577793713" sldId="259"/>
            <ac:spMk id="11" creationId="{59169232-2198-A8DB-99EB-6CF1C96BC75A}"/>
          </ac:spMkLst>
        </pc:spChg>
        <pc:spChg chg="mod">
          <ac:chgData name="Guangwei Zhang" userId="00c53528-d8f4-413e-b4b0-985264559294" providerId="ADAL" clId="{8E0A2BD3-BD05-E24E-A2CC-7477982975F1}" dt="2024-08-06T07:56:54.462" v="11943"/>
          <ac:spMkLst>
            <pc:docMk/>
            <pc:sldMk cId="3577793713" sldId="259"/>
            <ac:spMk id="12" creationId="{F2473152-1852-EDEE-B1C4-FCA37C229C40}"/>
          </ac:spMkLst>
        </pc:spChg>
        <pc:spChg chg="mod">
          <ac:chgData name="Guangwei Zhang" userId="00c53528-d8f4-413e-b4b0-985264559294" providerId="ADAL" clId="{8E0A2BD3-BD05-E24E-A2CC-7477982975F1}" dt="2024-08-06T07:56:54.462" v="11943"/>
          <ac:spMkLst>
            <pc:docMk/>
            <pc:sldMk cId="3577793713" sldId="259"/>
            <ac:spMk id="13" creationId="{C1CE3553-DE5D-C566-0806-D1BBCC6587E5}"/>
          </ac:spMkLst>
        </pc:spChg>
        <pc:spChg chg="mod">
          <ac:chgData name="Guangwei Zhang" userId="00c53528-d8f4-413e-b4b0-985264559294" providerId="ADAL" clId="{8E0A2BD3-BD05-E24E-A2CC-7477982975F1}" dt="2024-08-06T07:56:54.462" v="11943"/>
          <ac:spMkLst>
            <pc:docMk/>
            <pc:sldMk cId="3577793713" sldId="259"/>
            <ac:spMk id="14" creationId="{1DBA4593-CA46-0EC7-DADE-48710EF45FD8}"/>
          </ac:spMkLst>
        </pc:spChg>
        <pc:spChg chg="mod">
          <ac:chgData name="Guangwei Zhang" userId="00c53528-d8f4-413e-b4b0-985264559294" providerId="ADAL" clId="{8E0A2BD3-BD05-E24E-A2CC-7477982975F1}" dt="2024-08-06T07:56:54.462" v="11943"/>
          <ac:spMkLst>
            <pc:docMk/>
            <pc:sldMk cId="3577793713" sldId="259"/>
            <ac:spMk id="18" creationId="{120971D8-EA02-AAAC-DC0F-2DD6C5F4BEAB}"/>
          </ac:spMkLst>
        </pc:spChg>
        <pc:spChg chg="mod">
          <ac:chgData name="Guangwei Zhang" userId="00c53528-d8f4-413e-b4b0-985264559294" providerId="ADAL" clId="{8E0A2BD3-BD05-E24E-A2CC-7477982975F1}" dt="2024-08-06T07:56:54.462" v="11943"/>
          <ac:spMkLst>
            <pc:docMk/>
            <pc:sldMk cId="3577793713" sldId="259"/>
            <ac:spMk id="19" creationId="{83F01BE3-1A24-F053-9FB0-35AAA65BACA7}"/>
          </ac:spMkLst>
        </pc:spChg>
        <pc:spChg chg="mod">
          <ac:chgData name="Guangwei Zhang" userId="00c53528-d8f4-413e-b4b0-985264559294" providerId="ADAL" clId="{8E0A2BD3-BD05-E24E-A2CC-7477982975F1}" dt="2024-08-06T07:56:54.462" v="11943"/>
          <ac:spMkLst>
            <pc:docMk/>
            <pc:sldMk cId="3577793713" sldId="259"/>
            <ac:spMk id="20" creationId="{C43ED6D7-E6D5-32CA-12B9-F0F525047F46}"/>
          </ac:spMkLst>
        </pc:spChg>
        <pc:spChg chg="add mod">
          <ac:chgData name="Guangwei Zhang" userId="00c53528-d8f4-413e-b4b0-985264559294" providerId="ADAL" clId="{8E0A2BD3-BD05-E24E-A2CC-7477982975F1}" dt="2024-08-06T07:58:39.990" v="12041" actId="1076"/>
          <ac:spMkLst>
            <pc:docMk/>
            <pc:sldMk cId="3577793713" sldId="259"/>
            <ac:spMk id="21" creationId="{15DA66B1-C60A-CFFB-76EF-522A0D921DB6}"/>
          </ac:spMkLst>
        </pc:spChg>
        <pc:spChg chg="add mod">
          <ac:chgData name="Guangwei Zhang" userId="00c53528-d8f4-413e-b4b0-985264559294" providerId="ADAL" clId="{8E0A2BD3-BD05-E24E-A2CC-7477982975F1}" dt="2024-08-06T15:42:28.037" v="12535" actId="1076"/>
          <ac:spMkLst>
            <pc:docMk/>
            <pc:sldMk cId="3577793713" sldId="259"/>
            <ac:spMk id="24" creationId="{9514F1BD-AE42-1517-C6DD-E4AEFAF373EE}"/>
          </ac:spMkLst>
        </pc:spChg>
        <pc:spChg chg="add del mod">
          <ac:chgData name="Guangwei Zhang" userId="00c53528-d8f4-413e-b4b0-985264559294" providerId="ADAL" clId="{8E0A2BD3-BD05-E24E-A2CC-7477982975F1}" dt="2024-08-06T15:29:17.079" v="12413" actId="478"/>
          <ac:spMkLst>
            <pc:docMk/>
            <pc:sldMk cId="3577793713" sldId="259"/>
            <ac:spMk id="25" creationId="{FD9F7647-800F-1A4D-4D73-9CCC461B9496}"/>
          </ac:spMkLst>
        </pc:spChg>
        <pc:spChg chg="add mod">
          <ac:chgData name="Guangwei Zhang" userId="00c53528-d8f4-413e-b4b0-985264559294" providerId="ADAL" clId="{8E0A2BD3-BD05-E24E-A2CC-7477982975F1}" dt="2024-08-06T15:34:26.080" v="12521" actId="113"/>
          <ac:spMkLst>
            <pc:docMk/>
            <pc:sldMk cId="3577793713" sldId="259"/>
            <ac:spMk id="26" creationId="{DD9B13D0-96C4-0DA9-08F3-1D00CC1B7A9D}"/>
          </ac:spMkLst>
        </pc:spChg>
        <pc:spChg chg="del">
          <ac:chgData name="Guangwei Zhang" userId="00c53528-d8f4-413e-b4b0-985264559294" providerId="ADAL" clId="{8E0A2BD3-BD05-E24E-A2CC-7477982975F1}" dt="2024-07-20T08:44:54.479" v="10165" actId="478"/>
          <ac:spMkLst>
            <pc:docMk/>
            <pc:sldMk cId="3577793713" sldId="259"/>
            <ac:spMk id="38" creationId="{00AB69BE-951F-A950-1172-8CCE979690D9}"/>
          </ac:spMkLst>
        </pc:spChg>
        <pc:grpChg chg="add mod">
          <ac:chgData name="Guangwei Zhang" userId="00c53528-d8f4-413e-b4b0-985264559294" providerId="ADAL" clId="{8E0A2BD3-BD05-E24E-A2CC-7477982975F1}" dt="2024-08-06T07:56:54.462" v="11943"/>
          <ac:grpSpMkLst>
            <pc:docMk/>
            <pc:sldMk cId="3577793713" sldId="259"/>
            <ac:grpSpMk id="10" creationId="{AB375783-F622-1220-4795-5ECBD5BE319A}"/>
          </ac:grpSpMkLst>
        </pc:grpChg>
        <pc:picChg chg="del">
          <ac:chgData name="Guangwei Zhang" userId="00c53528-d8f4-413e-b4b0-985264559294" providerId="ADAL" clId="{8E0A2BD3-BD05-E24E-A2CC-7477982975F1}" dt="2024-07-20T08:44:54.479" v="10165" actId="478"/>
          <ac:picMkLst>
            <pc:docMk/>
            <pc:sldMk cId="3577793713" sldId="259"/>
            <ac:picMk id="5" creationId="{76950577-2589-5A6D-B139-6D43EBE36604}"/>
          </ac:picMkLst>
        </pc:picChg>
        <pc:picChg chg="del">
          <ac:chgData name="Guangwei Zhang" userId="00c53528-d8f4-413e-b4b0-985264559294" providerId="ADAL" clId="{8E0A2BD3-BD05-E24E-A2CC-7477982975F1}" dt="2024-07-20T08:44:54.479" v="10165" actId="478"/>
          <ac:picMkLst>
            <pc:docMk/>
            <pc:sldMk cId="3577793713" sldId="259"/>
            <ac:picMk id="6" creationId="{9325D2C2-DE07-5BAE-1F36-7F9D50CFED9D}"/>
          </ac:picMkLst>
        </pc:picChg>
        <pc:picChg chg="add mod">
          <ac:chgData name="Guangwei Zhang" userId="00c53528-d8f4-413e-b4b0-985264559294" providerId="ADAL" clId="{8E0A2BD3-BD05-E24E-A2CC-7477982975F1}" dt="2024-08-06T07:57:12.943" v="11945" actId="1076"/>
          <ac:picMkLst>
            <pc:docMk/>
            <pc:sldMk cId="3577793713" sldId="259"/>
            <ac:picMk id="22" creationId="{3B7FE439-E6DB-2CE9-9351-170F45D81C6C}"/>
          </ac:picMkLst>
        </pc:picChg>
        <pc:picChg chg="add mod">
          <ac:chgData name="Guangwei Zhang" userId="00c53528-d8f4-413e-b4b0-985264559294" providerId="ADAL" clId="{8E0A2BD3-BD05-E24E-A2CC-7477982975F1}" dt="2024-08-06T15:29:03.614" v="12379" actId="1076"/>
          <ac:picMkLst>
            <pc:docMk/>
            <pc:sldMk cId="3577793713" sldId="259"/>
            <ac:picMk id="23" creationId="{B30E1C6C-96CA-B709-475D-4DC95113A34A}"/>
          </ac:picMkLst>
        </pc:picChg>
        <pc:picChg chg="del">
          <ac:chgData name="Guangwei Zhang" userId="00c53528-d8f4-413e-b4b0-985264559294" providerId="ADAL" clId="{8E0A2BD3-BD05-E24E-A2CC-7477982975F1}" dt="2024-07-20T08:44:54.479" v="10165" actId="478"/>
          <ac:picMkLst>
            <pc:docMk/>
            <pc:sldMk cId="3577793713" sldId="259"/>
            <ac:picMk id="27" creationId="{C4546061-CF54-3128-A27A-31B8A166B48F}"/>
          </ac:picMkLst>
        </pc:picChg>
        <pc:picChg chg="del">
          <ac:chgData name="Guangwei Zhang" userId="00c53528-d8f4-413e-b4b0-985264559294" providerId="ADAL" clId="{8E0A2BD3-BD05-E24E-A2CC-7477982975F1}" dt="2024-07-20T08:44:54.979" v="10166" actId="478"/>
          <ac:picMkLst>
            <pc:docMk/>
            <pc:sldMk cId="3577793713" sldId="259"/>
            <ac:picMk id="32" creationId="{DF6DB1DA-FFE3-D810-B97F-13EC6120C27F}"/>
          </ac:picMkLst>
        </pc:picChg>
        <pc:cxnChg chg="mod">
          <ac:chgData name="Guangwei Zhang" userId="00c53528-d8f4-413e-b4b0-985264559294" providerId="ADAL" clId="{8E0A2BD3-BD05-E24E-A2CC-7477982975F1}" dt="2024-08-06T07:56:54.462" v="11943"/>
          <ac:cxnSpMkLst>
            <pc:docMk/>
            <pc:sldMk cId="3577793713" sldId="259"/>
            <ac:cxnSpMk id="15" creationId="{3508FB30-8171-B5F5-3887-7968CC5B8DE7}"/>
          </ac:cxnSpMkLst>
        </pc:cxnChg>
        <pc:cxnChg chg="mod">
          <ac:chgData name="Guangwei Zhang" userId="00c53528-d8f4-413e-b4b0-985264559294" providerId="ADAL" clId="{8E0A2BD3-BD05-E24E-A2CC-7477982975F1}" dt="2024-08-06T07:56:54.462" v="11943"/>
          <ac:cxnSpMkLst>
            <pc:docMk/>
            <pc:sldMk cId="3577793713" sldId="259"/>
            <ac:cxnSpMk id="16" creationId="{C8EF8828-FF97-66C0-7A62-773DA8BE7CA7}"/>
          </ac:cxnSpMkLst>
        </pc:cxnChg>
        <pc:cxnChg chg="mod">
          <ac:chgData name="Guangwei Zhang" userId="00c53528-d8f4-413e-b4b0-985264559294" providerId="ADAL" clId="{8E0A2BD3-BD05-E24E-A2CC-7477982975F1}" dt="2024-08-06T07:56:54.462" v="11943"/>
          <ac:cxnSpMkLst>
            <pc:docMk/>
            <pc:sldMk cId="3577793713" sldId="259"/>
            <ac:cxnSpMk id="17" creationId="{AD6B00C0-3F01-183B-AE5D-270E695FC0B5}"/>
          </ac:cxnSpMkLst>
        </pc:cxnChg>
      </pc:sldChg>
      <pc:sldChg chg="new del">
        <pc:chgData name="Guangwei Zhang" userId="00c53528-d8f4-413e-b4b0-985264559294" providerId="ADAL" clId="{8E0A2BD3-BD05-E24E-A2CC-7477982975F1}" dt="2024-07-16T13:09:13.726" v="24" actId="2696"/>
        <pc:sldMkLst>
          <pc:docMk/>
          <pc:sldMk cId="721253434" sldId="260"/>
        </pc:sldMkLst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4234917413" sldId="260"/>
        </pc:sldMkLst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3698876534" sldId="261"/>
        </pc:sldMkLst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2532353933" sldId="262"/>
        </pc:sldMkLst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1792475238" sldId="263"/>
        </pc:sldMkLst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4203425696" sldId="264"/>
        </pc:sldMkLst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881000682" sldId="265"/>
        </pc:sldMkLst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3338612463" sldId="266"/>
        </pc:sldMkLst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178730727" sldId="267"/>
        </pc:sldMkLst>
      </pc:sldChg>
      <pc:sldChg chg="delSp modSp add mod">
        <pc:chgData name="Guangwei Zhang" userId="00c53528-d8f4-413e-b4b0-985264559294" providerId="ADAL" clId="{8E0A2BD3-BD05-E24E-A2CC-7477982975F1}" dt="2024-07-19T09:20:55.639" v="7413" actId="20577"/>
        <pc:sldMkLst>
          <pc:docMk/>
          <pc:sldMk cId="4030157150" sldId="267"/>
        </pc:sldMkLst>
        <pc:spChg chg="mod">
          <ac:chgData name="Guangwei Zhang" userId="00c53528-d8f4-413e-b4b0-985264559294" providerId="ADAL" clId="{8E0A2BD3-BD05-E24E-A2CC-7477982975F1}" dt="2024-07-19T09:20:55.639" v="7413" actId="20577"/>
          <ac:spMkLst>
            <pc:docMk/>
            <pc:sldMk cId="4030157150" sldId="267"/>
            <ac:spMk id="3" creationId="{B18B060C-1895-28C2-CBD6-D0DA22CC6C0D}"/>
          </ac:spMkLst>
        </pc:spChg>
        <pc:spChg chg="del">
          <ac:chgData name="Guangwei Zhang" userId="00c53528-d8f4-413e-b4b0-985264559294" providerId="ADAL" clId="{8E0A2BD3-BD05-E24E-A2CC-7477982975F1}" dt="2024-07-19T09:19:53.735" v="7398" actId="478"/>
          <ac:spMkLst>
            <pc:docMk/>
            <pc:sldMk cId="4030157150" sldId="267"/>
            <ac:spMk id="12" creationId="{B8646EFD-D324-F095-6534-553EFE02E534}"/>
          </ac:spMkLst>
        </pc:spChg>
        <pc:spChg chg="mod">
          <ac:chgData name="Guangwei Zhang" userId="00c53528-d8f4-413e-b4b0-985264559294" providerId="ADAL" clId="{8E0A2BD3-BD05-E24E-A2CC-7477982975F1}" dt="2024-07-19T09:20:02.443" v="7400" actId="1076"/>
          <ac:spMkLst>
            <pc:docMk/>
            <pc:sldMk cId="4030157150" sldId="267"/>
            <ac:spMk id="55" creationId="{3CE2A59C-648E-D4A8-9733-3E3184CCD755}"/>
          </ac:spMkLst>
        </pc:spChg>
      </pc:sldChg>
      <pc:sldChg chg="delSp modSp add mod">
        <pc:chgData name="Guangwei Zhang" userId="00c53528-d8f4-413e-b4b0-985264559294" providerId="ADAL" clId="{8E0A2BD3-BD05-E24E-A2CC-7477982975F1}" dt="2024-07-19T09:20:58.502" v="7415" actId="20577"/>
        <pc:sldMkLst>
          <pc:docMk/>
          <pc:sldMk cId="415559334" sldId="268"/>
        </pc:sldMkLst>
        <pc:spChg chg="mod">
          <ac:chgData name="Guangwei Zhang" userId="00c53528-d8f4-413e-b4b0-985264559294" providerId="ADAL" clId="{8E0A2BD3-BD05-E24E-A2CC-7477982975F1}" dt="2024-07-19T09:20:58.502" v="7415" actId="20577"/>
          <ac:spMkLst>
            <pc:docMk/>
            <pc:sldMk cId="415559334" sldId="268"/>
            <ac:spMk id="3" creationId="{B18B060C-1895-28C2-CBD6-D0DA22CC6C0D}"/>
          </ac:spMkLst>
        </pc:spChg>
        <pc:spChg chg="del">
          <ac:chgData name="Guangwei Zhang" userId="00c53528-d8f4-413e-b4b0-985264559294" providerId="ADAL" clId="{8E0A2BD3-BD05-E24E-A2CC-7477982975F1}" dt="2024-07-19T09:20:26.749" v="7402" actId="478"/>
          <ac:spMkLst>
            <pc:docMk/>
            <pc:sldMk cId="415559334" sldId="268"/>
            <ac:spMk id="12" creationId="{B8646EFD-D324-F095-6534-553EFE02E534}"/>
          </ac:spMkLst>
        </pc:spChg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562333535" sldId="268"/>
        </pc:sldMkLst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639895602" sldId="269"/>
        </pc:sldMkLst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2648960027" sldId="270"/>
        </pc:sldMkLst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3946841248" sldId="271"/>
        </pc:sldMkLst>
      </pc:sldChg>
      <pc:sldChg chg="addSp modSp add mod">
        <pc:chgData name="Guangwei Zhang" userId="00c53528-d8f4-413e-b4b0-985264559294" providerId="ADAL" clId="{8E0A2BD3-BD05-E24E-A2CC-7477982975F1}" dt="2024-07-17T06:59:20.795" v="160" actId="20577"/>
        <pc:sldMkLst>
          <pc:docMk/>
          <pc:sldMk cId="760454698" sldId="282"/>
        </pc:sldMkLst>
        <pc:spChg chg="mod">
          <ac:chgData name="Guangwei Zhang" userId="00c53528-d8f4-413e-b4b0-985264559294" providerId="ADAL" clId="{8E0A2BD3-BD05-E24E-A2CC-7477982975F1}" dt="2024-07-17T06:59:20.795" v="160" actId="20577"/>
          <ac:spMkLst>
            <pc:docMk/>
            <pc:sldMk cId="760454698" sldId="282"/>
            <ac:spMk id="3" creationId="{223A4178-583D-77F3-1353-B3938BAF5778}"/>
          </ac:spMkLst>
        </pc:spChg>
        <pc:spChg chg="add mod">
          <ac:chgData name="Guangwei Zhang" userId="00c53528-d8f4-413e-b4b0-985264559294" providerId="ADAL" clId="{8E0A2BD3-BD05-E24E-A2CC-7477982975F1}" dt="2024-07-17T06:59:11.485" v="119" actId="1076"/>
          <ac:spMkLst>
            <pc:docMk/>
            <pc:sldMk cId="760454698" sldId="282"/>
            <ac:spMk id="5" creationId="{CC67FFB1-3A5B-D17F-9328-A21A554DF245}"/>
          </ac:spMkLst>
        </pc:spChg>
      </pc:sldChg>
      <pc:sldChg chg="add del">
        <pc:chgData name="Guangwei Zhang" userId="00c53528-d8f4-413e-b4b0-985264559294" providerId="ADAL" clId="{8E0A2BD3-BD05-E24E-A2CC-7477982975F1}" dt="2024-07-16T13:09:18.021" v="26"/>
        <pc:sldMkLst>
          <pc:docMk/>
          <pc:sldMk cId="415927571" sldId="283"/>
        </pc:sldMkLst>
      </pc:sldChg>
      <pc:sldChg chg="addSp modSp new mod modAnim">
        <pc:chgData name="Guangwei Zhang" userId="00c53528-d8f4-413e-b4b0-985264559294" providerId="ADAL" clId="{8E0A2BD3-BD05-E24E-A2CC-7477982975F1}" dt="2024-08-06T07:19:41.214" v="11804"/>
        <pc:sldMkLst>
          <pc:docMk/>
          <pc:sldMk cId="4191325528" sldId="283"/>
        </pc:sldMkLst>
        <pc:spChg chg="mod">
          <ac:chgData name="Guangwei Zhang" userId="00c53528-d8f4-413e-b4b0-985264559294" providerId="ADAL" clId="{8E0A2BD3-BD05-E24E-A2CC-7477982975F1}" dt="2024-07-17T07:02:42.826" v="188" actId="20577"/>
          <ac:spMkLst>
            <pc:docMk/>
            <pc:sldMk cId="4191325528" sldId="283"/>
            <ac:spMk id="3" creationId="{CA5B611C-3088-8B97-F243-4F58A267D786}"/>
          </ac:spMkLst>
        </pc:spChg>
        <pc:spChg chg="add mod">
          <ac:chgData name="Guangwei Zhang" userId="00c53528-d8f4-413e-b4b0-985264559294" providerId="ADAL" clId="{8E0A2BD3-BD05-E24E-A2CC-7477982975F1}" dt="2024-07-17T07:05:17.332" v="504" actId="20577"/>
          <ac:spMkLst>
            <pc:docMk/>
            <pc:sldMk cId="4191325528" sldId="283"/>
            <ac:spMk id="4" creationId="{5FCE1A0B-4E7D-A4E2-3B53-3F648356BAA7}"/>
          </ac:spMkLst>
        </pc:spChg>
        <pc:spChg chg="add mod">
          <ac:chgData name="Guangwei Zhang" userId="00c53528-d8f4-413e-b4b0-985264559294" providerId="ADAL" clId="{8E0A2BD3-BD05-E24E-A2CC-7477982975F1}" dt="2024-07-17T07:05:21.266" v="510" actId="20577"/>
          <ac:spMkLst>
            <pc:docMk/>
            <pc:sldMk cId="4191325528" sldId="283"/>
            <ac:spMk id="5" creationId="{388FA5AC-8C88-48E9-5554-8273B09444B4}"/>
          </ac:spMkLst>
        </pc:spChg>
        <pc:spChg chg="add mod">
          <ac:chgData name="Guangwei Zhang" userId="00c53528-d8f4-413e-b4b0-985264559294" providerId="ADAL" clId="{8E0A2BD3-BD05-E24E-A2CC-7477982975F1}" dt="2024-07-17T07:05:22.528" v="512" actId="20577"/>
          <ac:spMkLst>
            <pc:docMk/>
            <pc:sldMk cId="4191325528" sldId="283"/>
            <ac:spMk id="6" creationId="{A08EBA10-CA93-E1AE-71CB-161C511F5C0A}"/>
          </ac:spMkLst>
        </pc:spChg>
        <pc:spChg chg="add mod">
          <ac:chgData name="Guangwei Zhang" userId="00c53528-d8f4-413e-b4b0-985264559294" providerId="ADAL" clId="{8E0A2BD3-BD05-E24E-A2CC-7477982975F1}" dt="2024-07-17T07:05:19.934" v="508" actId="20577"/>
          <ac:spMkLst>
            <pc:docMk/>
            <pc:sldMk cId="4191325528" sldId="283"/>
            <ac:spMk id="7" creationId="{60051EAF-719D-26D3-3467-95E18611A158}"/>
          </ac:spMkLst>
        </pc:spChg>
        <pc:spChg chg="add mod">
          <ac:chgData name="Guangwei Zhang" userId="00c53528-d8f4-413e-b4b0-985264559294" providerId="ADAL" clId="{8E0A2BD3-BD05-E24E-A2CC-7477982975F1}" dt="2024-07-17T07:05:23.517" v="514" actId="20577"/>
          <ac:spMkLst>
            <pc:docMk/>
            <pc:sldMk cId="4191325528" sldId="283"/>
            <ac:spMk id="8" creationId="{57D737AA-55AB-4D49-BAF8-26FB7924F2DA}"/>
          </ac:spMkLst>
        </pc:spChg>
        <pc:spChg chg="add mod">
          <ac:chgData name="Guangwei Zhang" userId="00c53528-d8f4-413e-b4b0-985264559294" providerId="ADAL" clId="{8E0A2BD3-BD05-E24E-A2CC-7477982975F1}" dt="2024-07-17T07:05:18.807" v="506" actId="20577"/>
          <ac:spMkLst>
            <pc:docMk/>
            <pc:sldMk cId="4191325528" sldId="283"/>
            <ac:spMk id="9" creationId="{D3406737-2E19-F461-746F-E91C44EAFDFE}"/>
          </ac:spMkLst>
        </pc:spChg>
        <pc:spChg chg="add mod">
          <ac:chgData name="Guangwei Zhang" userId="00c53528-d8f4-413e-b4b0-985264559294" providerId="ADAL" clId="{8E0A2BD3-BD05-E24E-A2CC-7477982975F1}" dt="2024-07-17T08:47:02.563" v="3311" actId="403"/>
          <ac:spMkLst>
            <pc:docMk/>
            <pc:sldMk cId="4191325528" sldId="283"/>
            <ac:spMk id="10" creationId="{66CECE1F-0686-26C6-8DDD-5B6CB537503F}"/>
          </ac:spMkLst>
        </pc:spChg>
        <pc:spChg chg="add mod">
          <ac:chgData name="Guangwei Zhang" userId="00c53528-d8f4-413e-b4b0-985264559294" providerId="ADAL" clId="{8E0A2BD3-BD05-E24E-A2CC-7477982975F1}" dt="2024-07-17T07:13:33.921" v="796" actId="1076"/>
          <ac:spMkLst>
            <pc:docMk/>
            <pc:sldMk cId="4191325528" sldId="283"/>
            <ac:spMk id="25" creationId="{E792659A-0D9F-878F-F553-3E69658C5D98}"/>
          </ac:spMkLst>
        </pc:spChg>
        <pc:spChg chg="add mod">
          <ac:chgData name="Guangwei Zhang" userId="00c53528-d8f4-413e-b4b0-985264559294" providerId="ADAL" clId="{8E0A2BD3-BD05-E24E-A2CC-7477982975F1}" dt="2024-07-17T07:14:00.351" v="804" actId="1076"/>
          <ac:spMkLst>
            <pc:docMk/>
            <pc:sldMk cId="4191325528" sldId="283"/>
            <ac:spMk id="28" creationId="{5B2415F4-7A76-32C1-C642-CC5313103F43}"/>
          </ac:spMkLst>
        </pc:spChg>
        <pc:spChg chg="add mod">
          <ac:chgData name="Guangwei Zhang" userId="00c53528-d8f4-413e-b4b0-985264559294" providerId="ADAL" clId="{8E0A2BD3-BD05-E24E-A2CC-7477982975F1}" dt="2024-07-17T07:14:04.723" v="806" actId="20577"/>
          <ac:spMkLst>
            <pc:docMk/>
            <pc:sldMk cId="4191325528" sldId="283"/>
            <ac:spMk id="29" creationId="{7A12FD9A-02A4-89FB-D547-F1412AE62A47}"/>
          </ac:spMkLst>
        </pc:spChg>
        <pc:cxnChg chg="add">
          <ac:chgData name="Guangwei Zhang" userId="00c53528-d8f4-413e-b4b0-985264559294" providerId="ADAL" clId="{8E0A2BD3-BD05-E24E-A2CC-7477982975F1}" dt="2024-07-17T07:03:19.340" v="249" actId="11529"/>
          <ac:cxnSpMkLst>
            <pc:docMk/>
            <pc:sldMk cId="4191325528" sldId="283"/>
            <ac:cxnSpMk id="12" creationId="{935C463F-F7AA-661A-175C-02CFCF19AC4E}"/>
          </ac:cxnSpMkLst>
        </pc:cxnChg>
        <pc:cxnChg chg="add mod">
          <ac:chgData name="Guangwei Zhang" userId="00c53528-d8f4-413e-b4b0-985264559294" providerId="ADAL" clId="{8E0A2BD3-BD05-E24E-A2CC-7477982975F1}" dt="2024-07-17T07:03:23.341" v="252" actId="14100"/>
          <ac:cxnSpMkLst>
            <pc:docMk/>
            <pc:sldMk cId="4191325528" sldId="283"/>
            <ac:cxnSpMk id="13" creationId="{EE78A03C-14A2-8071-0E3F-329372C853F3}"/>
          </ac:cxnSpMkLst>
        </pc:cxnChg>
        <pc:cxnChg chg="add mod">
          <ac:chgData name="Guangwei Zhang" userId="00c53528-d8f4-413e-b4b0-985264559294" providerId="ADAL" clId="{8E0A2BD3-BD05-E24E-A2CC-7477982975F1}" dt="2024-07-17T07:03:26.539" v="255" actId="14100"/>
          <ac:cxnSpMkLst>
            <pc:docMk/>
            <pc:sldMk cId="4191325528" sldId="283"/>
            <ac:cxnSpMk id="16" creationId="{4F4EF6AE-1EB0-3881-A7C0-E40051774D41}"/>
          </ac:cxnSpMkLst>
        </pc:cxnChg>
        <pc:cxnChg chg="add mod">
          <ac:chgData name="Guangwei Zhang" userId="00c53528-d8f4-413e-b4b0-985264559294" providerId="ADAL" clId="{8E0A2BD3-BD05-E24E-A2CC-7477982975F1}" dt="2024-07-17T07:03:31.490" v="258" actId="14100"/>
          <ac:cxnSpMkLst>
            <pc:docMk/>
            <pc:sldMk cId="4191325528" sldId="283"/>
            <ac:cxnSpMk id="19" creationId="{E62A38A5-F430-838A-DDA6-27C80D14EAB8}"/>
          </ac:cxnSpMkLst>
        </pc:cxnChg>
        <pc:cxnChg chg="add mod">
          <ac:chgData name="Guangwei Zhang" userId="00c53528-d8f4-413e-b4b0-985264559294" providerId="ADAL" clId="{8E0A2BD3-BD05-E24E-A2CC-7477982975F1}" dt="2024-07-17T07:03:34.601" v="261" actId="14100"/>
          <ac:cxnSpMkLst>
            <pc:docMk/>
            <pc:sldMk cId="4191325528" sldId="283"/>
            <ac:cxnSpMk id="22" creationId="{29A60E40-3512-E5D6-B31A-4210E17FD655}"/>
          </ac:cxnSpMkLst>
        </pc:cxnChg>
        <pc:cxnChg chg="add mod">
          <ac:chgData name="Guangwei Zhang" userId="00c53528-d8f4-413e-b4b0-985264559294" providerId="ADAL" clId="{8E0A2BD3-BD05-E24E-A2CC-7477982975F1}" dt="2024-07-17T07:13:45.219" v="799" actId="692"/>
          <ac:cxnSpMkLst>
            <pc:docMk/>
            <pc:sldMk cId="4191325528" sldId="283"/>
            <ac:cxnSpMk id="27" creationId="{009A24D9-471E-14B4-4CA0-216ED9039E09}"/>
          </ac:cxnSpMkLst>
        </pc:cxnChg>
      </pc:sldChg>
      <pc:sldChg chg="addSp modSp new mod modAnim">
        <pc:chgData name="Guangwei Zhang" userId="00c53528-d8f4-413e-b4b0-985264559294" providerId="ADAL" clId="{8E0A2BD3-BD05-E24E-A2CC-7477982975F1}" dt="2024-08-06T07:20:12.767" v="11810"/>
        <pc:sldMkLst>
          <pc:docMk/>
          <pc:sldMk cId="4199774082" sldId="284"/>
        </pc:sldMkLst>
        <pc:spChg chg="mod">
          <ac:chgData name="Guangwei Zhang" userId="00c53528-d8f4-413e-b4b0-985264559294" providerId="ADAL" clId="{8E0A2BD3-BD05-E24E-A2CC-7477982975F1}" dt="2024-07-17T08:11:16.181" v="2373" actId="20577"/>
          <ac:spMkLst>
            <pc:docMk/>
            <pc:sldMk cId="4199774082" sldId="284"/>
            <ac:spMk id="3" creationId="{F5E24E3B-7D86-1977-B3EB-C8E3BB7A0DF7}"/>
          </ac:spMkLst>
        </pc:spChg>
        <pc:spChg chg="add mod">
          <ac:chgData name="Guangwei Zhang" userId="00c53528-d8f4-413e-b4b0-985264559294" providerId="ADAL" clId="{8E0A2BD3-BD05-E24E-A2CC-7477982975F1}" dt="2024-07-17T07:51:19.510" v="1333" actId="20577"/>
          <ac:spMkLst>
            <pc:docMk/>
            <pc:sldMk cId="4199774082" sldId="284"/>
            <ac:spMk id="4" creationId="{AABF2451-BCD0-2353-CA1C-2A9D7BD91613}"/>
          </ac:spMkLst>
        </pc:spChg>
        <pc:spChg chg="add mod">
          <ac:chgData name="Guangwei Zhang" userId="00c53528-d8f4-413e-b4b0-985264559294" providerId="ADAL" clId="{8E0A2BD3-BD05-E24E-A2CC-7477982975F1}" dt="2024-07-17T07:54:48.609" v="1649" actId="20577"/>
          <ac:spMkLst>
            <pc:docMk/>
            <pc:sldMk cId="4199774082" sldId="284"/>
            <ac:spMk id="5" creationId="{98E30470-1BEB-110D-705B-9147B8222B6B}"/>
          </ac:spMkLst>
        </pc:spChg>
        <pc:spChg chg="add mod">
          <ac:chgData name="Guangwei Zhang" userId="00c53528-d8f4-413e-b4b0-985264559294" providerId="ADAL" clId="{8E0A2BD3-BD05-E24E-A2CC-7477982975F1}" dt="2024-07-17T07:52:39.168" v="1512" actId="14100"/>
          <ac:spMkLst>
            <pc:docMk/>
            <pc:sldMk cId="4199774082" sldId="284"/>
            <ac:spMk id="6" creationId="{596C19B6-4C0D-F1E7-E13A-FAE1DD2B209B}"/>
          </ac:spMkLst>
        </pc:spChg>
        <pc:spChg chg="add mod">
          <ac:chgData name="Guangwei Zhang" userId="00c53528-d8f4-413e-b4b0-985264559294" providerId="ADAL" clId="{8E0A2BD3-BD05-E24E-A2CC-7477982975F1}" dt="2024-07-17T07:52:41.554" v="1514" actId="20577"/>
          <ac:spMkLst>
            <pc:docMk/>
            <pc:sldMk cId="4199774082" sldId="284"/>
            <ac:spMk id="7" creationId="{467D3508-7FDF-9D82-2F1F-AEEB92AC2A74}"/>
          </ac:spMkLst>
        </pc:spChg>
        <pc:spChg chg="add mod">
          <ac:chgData name="Guangwei Zhang" userId="00c53528-d8f4-413e-b4b0-985264559294" providerId="ADAL" clId="{8E0A2BD3-BD05-E24E-A2CC-7477982975F1}" dt="2024-07-17T07:52:44.949" v="1516" actId="20577"/>
          <ac:spMkLst>
            <pc:docMk/>
            <pc:sldMk cId="4199774082" sldId="284"/>
            <ac:spMk id="8" creationId="{916BB114-C851-4557-91D3-52F9A1DEEC38}"/>
          </ac:spMkLst>
        </pc:spChg>
        <pc:spChg chg="add mod">
          <ac:chgData name="Guangwei Zhang" userId="00c53528-d8f4-413e-b4b0-985264559294" providerId="ADAL" clId="{8E0A2BD3-BD05-E24E-A2CC-7477982975F1}" dt="2024-07-17T07:52:48.412" v="1518" actId="20577"/>
          <ac:spMkLst>
            <pc:docMk/>
            <pc:sldMk cId="4199774082" sldId="284"/>
            <ac:spMk id="9" creationId="{01DCC98F-CA44-9D6C-9A57-650814D4C5EE}"/>
          </ac:spMkLst>
        </pc:spChg>
        <pc:spChg chg="add mod">
          <ac:chgData name="Guangwei Zhang" userId="00c53528-d8f4-413e-b4b0-985264559294" providerId="ADAL" clId="{8E0A2BD3-BD05-E24E-A2CC-7477982975F1}" dt="2024-07-17T07:52:52.089" v="1522" actId="20577"/>
          <ac:spMkLst>
            <pc:docMk/>
            <pc:sldMk cId="4199774082" sldId="284"/>
            <ac:spMk id="10" creationId="{B85B2993-F6F0-0335-C764-CDE284A00AF7}"/>
          </ac:spMkLst>
        </pc:spChg>
        <pc:spChg chg="add mod">
          <ac:chgData name="Guangwei Zhang" userId="00c53528-d8f4-413e-b4b0-985264559294" providerId="ADAL" clId="{8E0A2BD3-BD05-E24E-A2CC-7477982975F1}" dt="2024-07-17T07:53:34.903" v="1576" actId="1076"/>
          <ac:spMkLst>
            <pc:docMk/>
            <pc:sldMk cId="4199774082" sldId="284"/>
            <ac:spMk id="26" creationId="{9C71260A-919C-107D-8D70-517EC70382A1}"/>
          </ac:spMkLst>
        </pc:spChg>
        <pc:spChg chg="add mod">
          <ac:chgData name="Guangwei Zhang" userId="00c53528-d8f4-413e-b4b0-985264559294" providerId="ADAL" clId="{8E0A2BD3-BD05-E24E-A2CC-7477982975F1}" dt="2024-07-17T08:05:18.906" v="2360" actId="1076"/>
          <ac:spMkLst>
            <pc:docMk/>
            <pc:sldMk cId="4199774082" sldId="284"/>
            <ac:spMk id="27" creationId="{33064039-CF66-8CF3-78B2-8F409630560A}"/>
          </ac:spMkLst>
        </pc:spChg>
        <pc:cxnChg chg="add">
          <ac:chgData name="Guangwei Zhang" userId="00c53528-d8f4-413e-b4b0-985264559294" providerId="ADAL" clId="{8E0A2BD3-BD05-E24E-A2CC-7477982975F1}" dt="2024-07-17T07:52:56.256" v="1523" actId="11529"/>
          <ac:cxnSpMkLst>
            <pc:docMk/>
            <pc:sldMk cId="4199774082" sldId="284"/>
            <ac:cxnSpMk id="12" creationId="{13105024-7EDF-96DA-38ED-B0EABA339246}"/>
          </ac:cxnSpMkLst>
        </pc:cxnChg>
        <pc:cxnChg chg="add mod">
          <ac:chgData name="Guangwei Zhang" userId="00c53528-d8f4-413e-b4b0-985264559294" providerId="ADAL" clId="{8E0A2BD3-BD05-E24E-A2CC-7477982975F1}" dt="2024-07-17T07:52:59.674" v="1526" actId="14100"/>
          <ac:cxnSpMkLst>
            <pc:docMk/>
            <pc:sldMk cId="4199774082" sldId="284"/>
            <ac:cxnSpMk id="13" creationId="{153B848D-97D1-601F-14DC-ECE1C50C7D30}"/>
          </ac:cxnSpMkLst>
        </pc:cxnChg>
        <pc:cxnChg chg="add mod">
          <ac:chgData name="Guangwei Zhang" userId="00c53528-d8f4-413e-b4b0-985264559294" providerId="ADAL" clId="{8E0A2BD3-BD05-E24E-A2CC-7477982975F1}" dt="2024-07-17T07:53:03.409" v="1529" actId="14100"/>
          <ac:cxnSpMkLst>
            <pc:docMk/>
            <pc:sldMk cId="4199774082" sldId="284"/>
            <ac:cxnSpMk id="16" creationId="{B2E0CAB5-D70D-143B-515E-AC8D8B7BAF22}"/>
          </ac:cxnSpMkLst>
        </pc:cxnChg>
        <pc:cxnChg chg="add mod">
          <ac:chgData name="Guangwei Zhang" userId="00c53528-d8f4-413e-b4b0-985264559294" providerId="ADAL" clId="{8E0A2BD3-BD05-E24E-A2CC-7477982975F1}" dt="2024-07-17T07:53:10.165" v="1535" actId="14100"/>
          <ac:cxnSpMkLst>
            <pc:docMk/>
            <pc:sldMk cId="4199774082" sldId="284"/>
            <ac:cxnSpMk id="19" creationId="{0A558357-191B-11F1-F421-94499DF91C3E}"/>
          </ac:cxnSpMkLst>
        </pc:cxnChg>
        <pc:cxnChg chg="add mod">
          <ac:chgData name="Guangwei Zhang" userId="00c53528-d8f4-413e-b4b0-985264559294" providerId="ADAL" clId="{8E0A2BD3-BD05-E24E-A2CC-7477982975F1}" dt="2024-07-17T07:53:15.122" v="1538" actId="14100"/>
          <ac:cxnSpMkLst>
            <pc:docMk/>
            <pc:sldMk cId="4199774082" sldId="284"/>
            <ac:cxnSpMk id="23" creationId="{F934FE2A-FAB2-D529-2D0A-5CD1C07510B3}"/>
          </ac:cxnSpMkLst>
        </pc:cxnChg>
      </pc:sldChg>
      <pc:sldChg chg="addSp delSp modSp new mod modAnim">
        <pc:chgData name="Guangwei Zhang" userId="00c53528-d8f4-413e-b4b0-985264559294" providerId="ADAL" clId="{8E0A2BD3-BD05-E24E-A2CC-7477982975F1}" dt="2024-08-06T07:21:00.366" v="11819"/>
        <pc:sldMkLst>
          <pc:docMk/>
          <pc:sldMk cId="1108248538" sldId="285"/>
        </pc:sldMkLst>
        <pc:spChg chg="mod">
          <ac:chgData name="Guangwei Zhang" userId="00c53528-d8f4-413e-b4b0-985264559294" providerId="ADAL" clId="{8E0A2BD3-BD05-E24E-A2CC-7477982975F1}" dt="2024-07-17T08:11:20.074" v="2378" actId="20577"/>
          <ac:spMkLst>
            <pc:docMk/>
            <pc:sldMk cId="1108248538" sldId="285"/>
            <ac:spMk id="3" creationId="{FAC871F4-A511-7526-75D0-CDFC22093032}"/>
          </ac:spMkLst>
        </pc:spChg>
        <pc:spChg chg="add mod">
          <ac:chgData name="Guangwei Zhang" userId="00c53528-d8f4-413e-b4b0-985264559294" providerId="ADAL" clId="{8E0A2BD3-BD05-E24E-A2CC-7477982975F1}" dt="2024-07-17T07:58:13.473" v="1891" actId="14100"/>
          <ac:spMkLst>
            <pc:docMk/>
            <pc:sldMk cId="1108248538" sldId="285"/>
            <ac:spMk id="4" creationId="{F785EA3B-73A1-2219-F257-4EE80C270726}"/>
          </ac:spMkLst>
        </pc:spChg>
        <pc:spChg chg="add mod">
          <ac:chgData name="Guangwei Zhang" userId="00c53528-d8f4-413e-b4b0-985264559294" providerId="ADAL" clId="{8E0A2BD3-BD05-E24E-A2CC-7477982975F1}" dt="2024-07-17T07:55:34.620" v="1739" actId="1076"/>
          <ac:spMkLst>
            <pc:docMk/>
            <pc:sldMk cId="1108248538" sldId="285"/>
            <ac:spMk id="5" creationId="{3C489104-A667-0FD4-CB41-C4223C49E3C0}"/>
          </ac:spMkLst>
        </pc:spChg>
        <pc:spChg chg="add mod">
          <ac:chgData name="Guangwei Zhang" userId="00c53528-d8f4-413e-b4b0-985264559294" providerId="ADAL" clId="{8E0A2BD3-BD05-E24E-A2CC-7477982975F1}" dt="2024-07-17T07:55:34.620" v="1739" actId="1076"/>
          <ac:spMkLst>
            <pc:docMk/>
            <pc:sldMk cId="1108248538" sldId="285"/>
            <ac:spMk id="6" creationId="{E0CEDCDC-4A94-C74A-444D-FF56F0EE4AE9}"/>
          </ac:spMkLst>
        </pc:spChg>
        <pc:spChg chg="add mod">
          <ac:chgData name="Guangwei Zhang" userId="00c53528-d8f4-413e-b4b0-985264559294" providerId="ADAL" clId="{8E0A2BD3-BD05-E24E-A2CC-7477982975F1}" dt="2024-07-17T07:55:34.620" v="1739" actId="1076"/>
          <ac:spMkLst>
            <pc:docMk/>
            <pc:sldMk cId="1108248538" sldId="285"/>
            <ac:spMk id="7" creationId="{D501A065-CB21-65BC-A4E7-B4DBD884E037}"/>
          </ac:spMkLst>
        </pc:spChg>
        <pc:spChg chg="add mod">
          <ac:chgData name="Guangwei Zhang" userId="00c53528-d8f4-413e-b4b0-985264559294" providerId="ADAL" clId="{8E0A2BD3-BD05-E24E-A2CC-7477982975F1}" dt="2024-07-17T07:55:34.620" v="1739" actId="1076"/>
          <ac:spMkLst>
            <pc:docMk/>
            <pc:sldMk cId="1108248538" sldId="285"/>
            <ac:spMk id="8" creationId="{64F7C5C2-450C-C2D8-DCAB-D0C2781C68BF}"/>
          </ac:spMkLst>
        </pc:spChg>
        <pc:spChg chg="add mod">
          <ac:chgData name="Guangwei Zhang" userId="00c53528-d8f4-413e-b4b0-985264559294" providerId="ADAL" clId="{8E0A2BD3-BD05-E24E-A2CC-7477982975F1}" dt="2024-07-17T07:55:34.620" v="1739" actId="1076"/>
          <ac:spMkLst>
            <pc:docMk/>
            <pc:sldMk cId="1108248538" sldId="285"/>
            <ac:spMk id="9" creationId="{5B8EC62F-2EB1-274B-055A-716D550564C4}"/>
          </ac:spMkLst>
        </pc:spChg>
        <pc:spChg chg="add del mod">
          <ac:chgData name="Guangwei Zhang" userId="00c53528-d8f4-413e-b4b0-985264559294" providerId="ADAL" clId="{8E0A2BD3-BD05-E24E-A2CC-7477982975F1}" dt="2024-07-17T08:01:42.389" v="2084" actId="478"/>
          <ac:spMkLst>
            <pc:docMk/>
            <pc:sldMk cId="1108248538" sldId="285"/>
            <ac:spMk id="15" creationId="{D2C50B6A-9E0F-8F26-737A-043A3775184C}"/>
          </ac:spMkLst>
        </pc:spChg>
        <pc:spChg chg="add mod">
          <ac:chgData name="Guangwei Zhang" userId="00c53528-d8f4-413e-b4b0-985264559294" providerId="ADAL" clId="{8E0A2BD3-BD05-E24E-A2CC-7477982975F1}" dt="2024-07-17T07:57:47.255" v="1868" actId="20577"/>
          <ac:spMkLst>
            <pc:docMk/>
            <pc:sldMk cId="1108248538" sldId="285"/>
            <ac:spMk id="16" creationId="{7D9C4E9C-EC93-041A-8375-F9806A362AAE}"/>
          </ac:spMkLst>
        </pc:spChg>
        <pc:spChg chg="add del mod">
          <ac:chgData name="Guangwei Zhang" userId="00c53528-d8f4-413e-b4b0-985264559294" providerId="ADAL" clId="{8E0A2BD3-BD05-E24E-A2CC-7477982975F1}" dt="2024-07-17T07:58:51.478" v="1893" actId="478"/>
          <ac:spMkLst>
            <pc:docMk/>
            <pc:sldMk cId="1108248538" sldId="285"/>
            <ac:spMk id="17" creationId="{5FDC1E6F-9B25-8416-30A7-8CE8BA55F030}"/>
          </ac:spMkLst>
        </pc:spChg>
        <pc:spChg chg="add mod">
          <ac:chgData name="Guangwei Zhang" userId="00c53528-d8f4-413e-b4b0-985264559294" providerId="ADAL" clId="{8E0A2BD3-BD05-E24E-A2CC-7477982975F1}" dt="2024-07-17T08:05:28.924" v="2363" actId="1076"/>
          <ac:spMkLst>
            <pc:docMk/>
            <pc:sldMk cId="1108248538" sldId="285"/>
            <ac:spMk id="18" creationId="{8D9E0E7D-BDBB-C212-B9A7-AF4795B27B6F}"/>
          </ac:spMkLst>
        </pc:spChg>
        <pc:spChg chg="add mod">
          <ac:chgData name="Guangwei Zhang" userId="00c53528-d8f4-413e-b4b0-985264559294" providerId="ADAL" clId="{8E0A2BD3-BD05-E24E-A2CC-7477982975F1}" dt="2024-07-17T08:04:49.338" v="2283" actId="1076"/>
          <ac:spMkLst>
            <pc:docMk/>
            <pc:sldMk cId="1108248538" sldId="285"/>
            <ac:spMk id="19" creationId="{DA260155-D660-6885-A246-9285727F5B6A}"/>
          </ac:spMkLst>
        </pc:spChg>
        <pc:spChg chg="add mod">
          <ac:chgData name="Guangwei Zhang" userId="00c53528-d8f4-413e-b4b0-985264559294" providerId="ADAL" clId="{8E0A2BD3-BD05-E24E-A2CC-7477982975F1}" dt="2024-07-17T08:05:28.924" v="2363" actId="1076"/>
          <ac:spMkLst>
            <pc:docMk/>
            <pc:sldMk cId="1108248538" sldId="285"/>
            <ac:spMk id="20" creationId="{DBA2F982-72F4-C040-1AF3-965F41DF21E2}"/>
          </ac:spMkLst>
        </pc:spChg>
        <pc:spChg chg="add mod">
          <ac:chgData name="Guangwei Zhang" userId="00c53528-d8f4-413e-b4b0-985264559294" providerId="ADAL" clId="{8E0A2BD3-BD05-E24E-A2CC-7477982975F1}" dt="2024-07-17T08:05:28.924" v="2363" actId="1076"/>
          <ac:spMkLst>
            <pc:docMk/>
            <pc:sldMk cId="1108248538" sldId="285"/>
            <ac:spMk id="21" creationId="{36CA16AD-F63E-CBD0-E84F-3411ED052091}"/>
          </ac:spMkLst>
        </pc:spChg>
        <pc:spChg chg="add mod">
          <ac:chgData name="Guangwei Zhang" userId="00c53528-d8f4-413e-b4b0-985264559294" providerId="ADAL" clId="{8E0A2BD3-BD05-E24E-A2CC-7477982975F1}" dt="2024-07-17T08:05:28.924" v="2363" actId="1076"/>
          <ac:spMkLst>
            <pc:docMk/>
            <pc:sldMk cId="1108248538" sldId="285"/>
            <ac:spMk id="22" creationId="{61A7AE0D-6EAC-3370-E81B-DF38BFD5AAAC}"/>
          </ac:spMkLst>
        </pc:spChg>
        <pc:spChg chg="add mod">
          <ac:chgData name="Guangwei Zhang" userId="00c53528-d8f4-413e-b4b0-985264559294" providerId="ADAL" clId="{8E0A2BD3-BD05-E24E-A2CC-7477982975F1}" dt="2024-07-17T08:05:28.924" v="2363" actId="1076"/>
          <ac:spMkLst>
            <pc:docMk/>
            <pc:sldMk cId="1108248538" sldId="285"/>
            <ac:spMk id="23" creationId="{7B1F8E4C-2042-0C4E-10D0-F21DDDC34E82}"/>
          </ac:spMkLst>
        </pc:spChg>
        <pc:spChg chg="add mod">
          <ac:chgData name="Guangwei Zhang" userId="00c53528-d8f4-413e-b4b0-985264559294" providerId="ADAL" clId="{8E0A2BD3-BD05-E24E-A2CC-7477982975F1}" dt="2024-07-17T08:05:28.924" v="2363" actId="1076"/>
          <ac:spMkLst>
            <pc:docMk/>
            <pc:sldMk cId="1108248538" sldId="285"/>
            <ac:spMk id="24" creationId="{48C601FA-3684-25B3-4343-A11AFFD4745D}"/>
          </ac:spMkLst>
        </pc:spChg>
        <pc:spChg chg="add mod">
          <ac:chgData name="Guangwei Zhang" userId="00c53528-d8f4-413e-b4b0-985264559294" providerId="ADAL" clId="{8E0A2BD3-BD05-E24E-A2CC-7477982975F1}" dt="2024-07-17T08:05:28.924" v="2363" actId="1076"/>
          <ac:spMkLst>
            <pc:docMk/>
            <pc:sldMk cId="1108248538" sldId="285"/>
            <ac:spMk id="25" creationId="{E324BA92-D326-1E8C-5417-294D9C8A5AAA}"/>
          </ac:spMkLst>
        </pc:spChg>
        <pc:spChg chg="add mod">
          <ac:chgData name="Guangwei Zhang" userId="00c53528-d8f4-413e-b4b0-985264559294" providerId="ADAL" clId="{8E0A2BD3-BD05-E24E-A2CC-7477982975F1}" dt="2024-07-17T08:05:28.924" v="2363" actId="1076"/>
          <ac:spMkLst>
            <pc:docMk/>
            <pc:sldMk cId="1108248538" sldId="285"/>
            <ac:spMk id="26" creationId="{95454F38-4C99-3DE6-7561-C80CB439C4B8}"/>
          </ac:spMkLst>
        </pc:spChg>
        <pc:spChg chg="add mod">
          <ac:chgData name="Guangwei Zhang" userId="00c53528-d8f4-413e-b4b0-985264559294" providerId="ADAL" clId="{8E0A2BD3-BD05-E24E-A2CC-7477982975F1}" dt="2024-07-17T08:05:28.924" v="2363" actId="1076"/>
          <ac:spMkLst>
            <pc:docMk/>
            <pc:sldMk cId="1108248538" sldId="285"/>
            <ac:spMk id="27" creationId="{06D5544D-FB98-C91B-BC76-54C2C0CD24A5}"/>
          </ac:spMkLst>
        </pc:spChg>
        <pc:spChg chg="add mod">
          <ac:chgData name="Guangwei Zhang" userId="00c53528-d8f4-413e-b4b0-985264559294" providerId="ADAL" clId="{8E0A2BD3-BD05-E24E-A2CC-7477982975F1}" dt="2024-07-17T08:05:28.924" v="2363" actId="1076"/>
          <ac:spMkLst>
            <pc:docMk/>
            <pc:sldMk cId="1108248538" sldId="285"/>
            <ac:spMk id="28" creationId="{2BC7A8FE-C04E-1DED-6D39-00AD9D6DB668}"/>
          </ac:spMkLst>
        </pc:spChg>
        <pc:spChg chg="add mod">
          <ac:chgData name="Guangwei Zhang" userId="00c53528-d8f4-413e-b4b0-985264559294" providerId="ADAL" clId="{8E0A2BD3-BD05-E24E-A2CC-7477982975F1}" dt="2024-07-17T08:05:28.924" v="2363" actId="1076"/>
          <ac:spMkLst>
            <pc:docMk/>
            <pc:sldMk cId="1108248538" sldId="285"/>
            <ac:spMk id="31" creationId="{C9494FF0-E845-871A-1483-83AAA7148478}"/>
          </ac:spMkLst>
        </pc:spChg>
        <pc:spChg chg="add del mod">
          <ac:chgData name="Guangwei Zhang" userId="00c53528-d8f4-413e-b4b0-985264559294" providerId="ADAL" clId="{8E0A2BD3-BD05-E24E-A2CC-7477982975F1}" dt="2024-07-17T08:00:42.053" v="1974" actId="478"/>
          <ac:spMkLst>
            <pc:docMk/>
            <pc:sldMk cId="1108248538" sldId="285"/>
            <ac:spMk id="32" creationId="{27EA4123-1A16-63FE-2404-F7BB823A2BA4}"/>
          </ac:spMkLst>
        </pc:spChg>
        <pc:spChg chg="add mod">
          <ac:chgData name="Guangwei Zhang" userId="00c53528-d8f4-413e-b4b0-985264559294" providerId="ADAL" clId="{8E0A2BD3-BD05-E24E-A2CC-7477982975F1}" dt="2024-07-17T08:05:28.924" v="2363" actId="1076"/>
          <ac:spMkLst>
            <pc:docMk/>
            <pc:sldMk cId="1108248538" sldId="285"/>
            <ac:spMk id="33" creationId="{A44871E1-1259-7F30-3376-FEBD616B3C23}"/>
          </ac:spMkLst>
        </pc:spChg>
        <pc:spChg chg="add mod">
          <ac:chgData name="Guangwei Zhang" userId="00c53528-d8f4-413e-b4b0-985264559294" providerId="ADAL" clId="{8E0A2BD3-BD05-E24E-A2CC-7477982975F1}" dt="2024-07-17T08:05:28.924" v="2363" actId="1076"/>
          <ac:spMkLst>
            <pc:docMk/>
            <pc:sldMk cId="1108248538" sldId="285"/>
            <ac:spMk id="34" creationId="{1C72940A-7A6E-711F-7EC4-1740299D76B6}"/>
          </ac:spMkLst>
        </pc:spChg>
        <pc:spChg chg="add mod">
          <ac:chgData name="Guangwei Zhang" userId="00c53528-d8f4-413e-b4b0-985264559294" providerId="ADAL" clId="{8E0A2BD3-BD05-E24E-A2CC-7477982975F1}" dt="2024-07-17T08:05:30.374" v="2364" actId="1076"/>
          <ac:spMkLst>
            <pc:docMk/>
            <pc:sldMk cId="1108248538" sldId="285"/>
            <ac:spMk id="35" creationId="{214944C3-9770-FF4C-4BCF-1451EC9C3D92}"/>
          </ac:spMkLst>
        </pc:spChg>
        <pc:cxnChg chg="add mod">
          <ac:chgData name="Guangwei Zhang" userId="00c53528-d8f4-413e-b4b0-985264559294" providerId="ADAL" clId="{8E0A2BD3-BD05-E24E-A2CC-7477982975F1}" dt="2024-07-17T07:55:34.620" v="1739" actId="1076"/>
          <ac:cxnSpMkLst>
            <pc:docMk/>
            <pc:sldMk cId="1108248538" sldId="285"/>
            <ac:cxnSpMk id="10" creationId="{A186FEC1-19E7-7769-7EB2-0CDDE444DAC5}"/>
          </ac:cxnSpMkLst>
        </pc:cxnChg>
        <pc:cxnChg chg="add mod">
          <ac:chgData name="Guangwei Zhang" userId="00c53528-d8f4-413e-b4b0-985264559294" providerId="ADAL" clId="{8E0A2BD3-BD05-E24E-A2CC-7477982975F1}" dt="2024-07-17T07:55:34.620" v="1739" actId="1076"/>
          <ac:cxnSpMkLst>
            <pc:docMk/>
            <pc:sldMk cId="1108248538" sldId="285"/>
            <ac:cxnSpMk id="11" creationId="{3496F33C-3627-16FF-FAFB-F0F6BABA7F04}"/>
          </ac:cxnSpMkLst>
        </pc:cxnChg>
        <pc:cxnChg chg="add mod">
          <ac:chgData name="Guangwei Zhang" userId="00c53528-d8f4-413e-b4b0-985264559294" providerId="ADAL" clId="{8E0A2BD3-BD05-E24E-A2CC-7477982975F1}" dt="2024-07-17T07:55:34.620" v="1739" actId="1076"/>
          <ac:cxnSpMkLst>
            <pc:docMk/>
            <pc:sldMk cId="1108248538" sldId="285"/>
            <ac:cxnSpMk id="12" creationId="{EE2EB622-55ED-B148-768A-15423E5834CA}"/>
          </ac:cxnSpMkLst>
        </pc:cxnChg>
        <pc:cxnChg chg="add mod">
          <ac:chgData name="Guangwei Zhang" userId="00c53528-d8f4-413e-b4b0-985264559294" providerId="ADAL" clId="{8E0A2BD3-BD05-E24E-A2CC-7477982975F1}" dt="2024-07-17T07:55:34.620" v="1739" actId="1076"/>
          <ac:cxnSpMkLst>
            <pc:docMk/>
            <pc:sldMk cId="1108248538" sldId="285"/>
            <ac:cxnSpMk id="13" creationId="{17925073-9508-3067-454A-3CF5D7CF34CD}"/>
          </ac:cxnSpMkLst>
        </pc:cxnChg>
        <pc:cxnChg chg="add mod">
          <ac:chgData name="Guangwei Zhang" userId="00c53528-d8f4-413e-b4b0-985264559294" providerId="ADAL" clId="{8E0A2BD3-BD05-E24E-A2CC-7477982975F1}" dt="2024-07-17T07:55:34.620" v="1739" actId="1076"/>
          <ac:cxnSpMkLst>
            <pc:docMk/>
            <pc:sldMk cId="1108248538" sldId="285"/>
            <ac:cxnSpMk id="14" creationId="{89645E3A-4622-D72A-7E3B-926654CB0FCD}"/>
          </ac:cxnSpMkLst>
        </pc:cxnChg>
        <pc:cxnChg chg="add mod">
          <ac:chgData name="Guangwei Zhang" userId="00c53528-d8f4-413e-b4b0-985264559294" providerId="ADAL" clId="{8E0A2BD3-BD05-E24E-A2CC-7477982975F1}" dt="2024-07-17T08:05:28.924" v="2363" actId="1076"/>
          <ac:cxnSpMkLst>
            <pc:docMk/>
            <pc:sldMk cId="1108248538" sldId="285"/>
            <ac:cxnSpMk id="30" creationId="{C93FD8C1-BB90-1AC7-9458-47A9104909D6}"/>
          </ac:cxnSpMkLst>
        </pc:cxnChg>
      </pc:sldChg>
      <pc:sldChg chg="addSp delSp modSp add mod modAnim">
        <pc:chgData name="Guangwei Zhang" userId="00c53528-d8f4-413e-b4b0-985264559294" providerId="ADAL" clId="{8E0A2BD3-BD05-E24E-A2CC-7477982975F1}" dt="2024-08-06T15:26:11.676" v="12376"/>
        <pc:sldMkLst>
          <pc:docMk/>
          <pc:sldMk cId="1140177463" sldId="286"/>
        </pc:sldMkLst>
        <pc:spChg chg="mod">
          <ac:chgData name="Guangwei Zhang" userId="00c53528-d8f4-413e-b4b0-985264559294" providerId="ADAL" clId="{8E0A2BD3-BD05-E24E-A2CC-7477982975F1}" dt="2024-07-17T08:11:24.732" v="2383" actId="20577"/>
          <ac:spMkLst>
            <pc:docMk/>
            <pc:sldMk cId="1140177463" sldId="286"/>
            <ac:spMk id="3" creationId="{FAC871F4-A511-7526-75D0-CDFC22093032}"/>
          </ac:spMkLst>
        </pc:spChg>
        <pc:spChg chg="mod">
          <ac:chgData name="Guangwei Zhang" userId="00c53528-d8f4-413e-b4b0-985264559294" providerId="ADAL" clId="{8E0A2BD3-BD05-E24E-A2CC-7477982975F1}" dt="2024-07-17T08:02:39.677" v="2240" actId="20577"/>
          <ac:spMkLst>
            <pc:docMk/>
            <pc:sldMk cId="1140177463" sldId="286"/>
            <ac:spMk id="4" creationId="{F785EA3B-73A1-2219-F257-4EE80C270726}"/>
          </ac:spMkLst>
        </pc:spChg>
        <pc:spChg chg="del">
          <ac:chgData name="Guangwei Zhang" userId="00c53528-d8f4-413e-b4b0-985264559294" providerId="ADAL" clId="{8E0A2BD3-BD05-E24E-A2CC-7477982975F1}" dt="2024-07-17T08:01:49.750" v="2085" actId="478"/>
          <ac:spMkLst>
            <pc:docMk/>
            <pc:sldMk cId="1140177463" sldId="286"/>
            <ac:spMk id="15" creationId="{D2C50B6A-9E0F-8F26-737A-043A3775184C}"/>
          </ac:spMkLst>
        </pc:spChg>
        <pc:spChg chg="del">
          <ac:chgData name="Guangwei Zhang" userId="00c53528-d8f4-413e-b4b0-985264559294" providerId="ADAL" clId="{8E0A2BD3-BD05-E24E-A2CC-7477982975F1}" dt="2024-07-17T08:01:51.104" v="2086" actId="478"/>
          <ac:spMkLst>
            <pc:docMk/>
            <pc:sldMk cId="1140177463" sldId="286"/>
            <ac:spMk id="16" creationId="{7D9C4E9C-EC93-041A-8375-F9806A362AAE}"/>
          </ac:spMkLst>
        </pc:spChg>
        <pc:spChg chg="del">
          <ac:chgData name="Guangwei Zhang" userId="00c53528-d8f4-413e-b4b0-985264559294" providerId="ADAL" clId="{8E0A2BD3-BD05-E24E-A2CC-7477982975F1}" dt="2024-07-17T08:01:49.750" v="2085" actId="478"/>
          <ac:spMkLst>
            <pc:docMk/>
            <pc:sldMk cId="1140177463" sldId="286"/>
            <ac:spMk id="18" creationId="{8D9E0E7D-BDBB-C212-B9A7-AF4795B27B6F}"/>
          </ac:spMkLst>
        </pc:spChg>
        <pc:spChg chg="del">
          <ac:chgData name="Guangwei Zhang" userId="00c53528-d8f4-413e-b4b0-985264559294" providerId="ADAL" clId="{8E0A2BD3-BD05-E24E-A2CC-7477982975F1}" dt="2024-07-17T08:01:49.750" v="2085" actId="478"/>
          <ac:spMkLst>
            <pc:docMk/>
            <pc:sldMk cId="1140177463" sldId="286"/>
            <ac:spMk id="19" creationId="{DA260155-D660-6885-A246-9285727F5B6A}"/>
          </ac:spMkLst>
        </pc:spChg>
        <pc:spChg chg="del">
          <ac:chgData name="Guangwei Zhang" userId="00c53528-d8f4-413e-b4b0-985264559294" providerId="ADAL" clId="{8E0A2BD3-BD05-E24E-A2CC-7477982975F1}" dt="2024-07-17T08:01:49.750" v="2085" actId="478"/>
          <ac:spMkLst>
            <pc:docMk/>
            <pc:sldMk cId="1140177463" sldId="286"/>
            <ac:spMk id="20" creationId="{DBA2F982-72F4-C040-1AF3-965F41DF21E2}"/>
          </ac:spMkLst>
        </pc:spChg>
        <pc:spChg chg="del">
          <ac:chgData name="Guangwei Zhang" userId="00c53528-d8f4-413e-b4b0-985264559294" providerId="ADAL" clId="{8E0A2BD3-BD05-E24E-A2CC-7477982975F1}" dt="2024-07-17T08:01:49.750" v="2085" actId="478"/>
          <ac:spMkLst>
            <pc:docMk/>
            <pc:sldMk cId="1140177463" sldId="286"/>
            <ac:spMk id="21" creationId="{36CA16AD-F63E-CBD0-E84F-3411ED052091}"/>
          </ac:spMkLst>
        </pc:spChg>
        <pc:spChg chg="del">
          <ac:chgData name="Guangwei Zhang" userId="00c53528-d8f4-413e-b4b0-985264559294" providerId="ADAL" clId="{8E0A2BD3-BD05-E24E-A2CC-7477982975F1}" dt="2024-07-17T08:01:49.750" v="2085" actId="478"/>
          <ac:spMkLst>
            <pc:docMk/>
            <pc:sldMk cId="1140177463" sldId="286"/>
            <ac:spMk id="22" creationId="{61A7AE0D-6EAC-3370-E81B-DF38BFD5AAAC}"/>
          </ac:spMkLst>
        </pc:spChg>
        <pc:spChg chg="del">
          <ac:chgData name="Guangwei Zhang" userId="00c53528-d8f4-413e-b4b0-985264559294" providerId="ADAL" clId="{8E0A2BD3-BD05-E24E-A2CC-7477982975F1}" dt="2024-07-17T08:01:49.750" v="2085" actId="478"/>
          <ac:spMkLst>
            <pc:docMk/>
            <pc:sldMk cId="1140177463" sldId="286"/>
            <ac:spMk id="23" creationId="{7B1F8E4C-2042-0C4E-10D0-F21DDDC34E82}"/>
          </ac:spMkLst>
        </pc:spChg>
        <pc:spChg chg="del">
          <ac:chgData name="Guangwei Zhang" userId="00c53528-d8f4-413e-b4b0-985264559294" providerId="ADAL" clId="{8E0A2BD3-BD05-E24E-A2CC-7477982975F1}" dt="2024-07-17T08:01:49.750" v="2085" actId="478"/>
          <ac:spMkLst>
            <pc:docMk/>
            <pc:sldMk cId="1140177463" sldId="286"/>
            <ac:spMk id="24" creationId="{48C601FA-3684-25B3-4343-A11AFFD4745D}"/>
          </ac:spMkLst>
        </pc:spChg>
        <pc:spChg chg="del">
          <ac:chgData name="Guangwei Zhang" userId="00c53528-d8f4-413e-b4b0-985264559294" providerId="ADAL" clId="{8E0A2BD3-BD05-E24E-A2CC-7477982975F1}" dt="2024-07-17T08:01:49.750" v="2085" actId="478"/>
          <ac:spMkLst>
            <pc:docMk/>
            <pc:sldMk cId="1140177463" sldId="286"/>
            <ac:spMk id="25" creationId="{E324BA92-D326-1E8C-5417-294D9C8A5AAA}"/>
          </ac:spMkLst>
        </pc:spChg>
        <pc:spChg chg="del">
          <ac:chgData name="Guangwei Zhang" userId="00c53528-d8f4-413e-b4b0-985264559294" providerId="ADAL" clId="{8E0A2BD3-BD05-E24E-A2CC-7477982975F1}" dt="2024-07-17T08:01:49.750" v="2085" actId="478"/>
          <ac:spMkLst>
            <pc:docMk/>
            <pc:sldMk cId="1140177463" sldId="286"/>
            <ac:spMk id="26" creationId="{95454F38-4C99-3DE6-7561-C80CB439C4B8}"/>
          </ac:spMkLst>
        </pc:spChg>
        <pc:spChg chg="del">
          <ac:chgData name="Guangwei Zhang" userId="00c53528-d8f4-413e-b4b0-985264559294" providerId="ADAL" clId="{8E0A2BD3-BD05-E24E-A2CC-7477982975F1}" dt="2024-07-17T08:01:49.750" v="2085" actId="478"/>
          <ac:spMkLst>
            <pc:docMk/>
            <pc:sldMk cId="1140177463" sldId="286"/>
            <ac:spMk id="27" creationId="{06D5544D-FB98-C91B-BC76-54C2C0CD24A5}"/>
          </ac:spMkLst>
        </pc:spChg>
        <pc:spChg chg="del">
          <ac:chgData name="Guangwei Zhang" userId="00c53528-d8f4-413e-b4b0-985264559294" providerId="ADAL" clId="{8E0A2BD3-BD05-E24E-A2CC-7477982975F1}" dt="2024-07-17T08:01:49.750" v="2085" actId="478"/>
          <ac:spMkLst>
            <pc:docMk/>
            <pc:sldMk cId="1140177463" sldId="286"/>
            <ac:spMk id="28" creationId="{2BC7A8FE-C04E-1DED-6D39-00AD9D6DB668}"/>
          </ac:spMkLst>
        </pc:spChg>
        <pc:spChg chg="del">
          <ac:chgData name="Guangwei Zhang" userId="00c53528-d8f4-413e-b4b0-985264559294" providerId="ADAL" clId="{8E0A2BD3-BD05-E24E-A2CC-7477982975F1}" dt="2024-07-17T08:01:49.750" v="2085" actId="478"/>
          <ac:spMkLst>
            <pc:docMk/>
            <pc:sldMk cId="1140177463" sldId="286"/>
            <ac:spMk id="31" creationId="{C9494FF0-E845-871A-1483-83AAA7148478}"/>
          </ac:spMkLst>
        </pc:spChg>
        <pc:spChg chg="add mod">
          <ac:chgData name="Guangwei Zhang" userId="00c53528-d8f4-413e-b4b0-985264559294" providerId="ADAL" clId="{8E0A2BD3-BD05-E24E-A2CC-7477982975F1}" dt="2024-07-17T08:05:35.398" v="2368" actId="1076"/>
          <ac:spMkLst>
            <pc:docMk/>
            <pc:sldMk cId="1140177463" sldId="286"/>
            <ac:spMk id="32" creationId="{ED3D2EB4-B752-CE3D-0E78-DCA62AB8B64D}"/>
          </ac:spMkLst>
        </pc:spChg>
        <pc:spChg chg="del">
          <ac:chgData name="Guangwei Zhang" userId="00c53528-d8f4-413e-b4b0-985264559294" providerId="ADAL" clId="{8E0A2BD3-BD05-E24E-A2CC-7477982975F1}" dt="2024-07-17T08:01:49.750" v="2085" actId="478"/>
          <ac:spMkLst>
            <pc:docMk/>
            <pc:sldMk cId="1140177463" sldId="286"/>
            <ac:spMk id="33" creationId="{A44871E1-1259-7F30-3376-FEBD616B3C23}"/>
          </ac:spMkLst>
        </pc:spChg>
        <pc:spChg chg="del">
          <ac:chgData name="Guangwei Zhang" userId="00c53528-d8f4-413e-b4b0-985264559294" providerId="ADAL" clId="{8E0A2BD3-BD05-E24E-A2CC-7477982975F1}" dt="2024-07-17T08:01:49.750" v="2085" actId="478"/>
          <ac:spMkLst>
            <pc:docMk/>
            <pc:sldMk cId="1140177463" sldId="286"/>
            <ac:spMk id="34" creationId="{1C72940A-7A6E-711F-7EC4-1740299D76B6}"/>
          </ac:spMkLst>
        </pc:spChg>
        <pc:picChg chg="add del mod">
          <ac:chgData name="Guangwei Zhang" userId="00c53528-d8f4-413e-b4b0-985264559294" providerId="ADAL" clId="{8E0A2BD3-BD05-E24E-A2CC-7477982975F1}" dt="2024-08-06T15:23:15.332" v="12362" actId="478"/>
          <ac:picMkLst>
            <pc:docMk/>
            <pc:sldMk cId="1140177463" sldId="286"/>
            <ac:picMk id="15" creationId="{A582B7C4-E772-4DE6-7175-B3F1A4AB06C4}"/>
          </ac:picMkLst>
        </pc:picChg>
        <pc:picChg chg="add mod">
          <ac:chgData name="Guangwei Zhang" userId="00c53528-d8f4-413e-b4b0-985264559294" providerId="ADAL" clId="{8E0A2BD3-BD05-E24E-A2CC-7477982975F1}" dt="2024-08-06T15:23:25.070" v="12366"/>
          <ac:picMkLst>
            <pc:docMk/>
            <pc:sldMk cId="1140177463" sldId="286"/>
            <ac:picMk id="16" creationId="{E7179BCF-0CE1-3224-7BCD-0FF52945892E}"/>
          </ac:picMkLst>
        </pc:picChg>
        <pc:picChg chg="add mod">
          <ac:chgData name="Guangwei Zhang" userId="00c53528-d8f4-413e-b4b0-985264559294" providerId="ADAL" clId="{8E0A2BD3-BD05-E24E-A2CC-7477982975F1}" dt="2024-08-06T15:24:37.286" v="12372" actId="1076"/>
          <ac:picMkLst>
            <pc:docMk/>
            <pc:sldMk cId="1140177463" sldId="286"/>
            <ac:picMk id="17" creationId="{13B811DA-BEB7-4B09-2C79-354EA88010FE}"/>
          </ac:picMkLst>
        </pc:picChg>
        <pc:cxnChg chg="del mod">
          <ac:chgData name="Guangwei Zhang" userId="00c53528-d8f4-413e-b4b0-985264559294" providerId="ADAL" clId="{8E0A2BD3-BD05-E24E-A2CC-7477982975F1}" dt="2024-07-17T08:01:49.750" v="2085" actId="478"/>
          <ac:cxnSpMkLst>
            <pc:docMk/>
            <pc:sldMk cId="1140177463" sldId="286"/>
            <ac:cxnSpMk id="30" creationId="{C93FD8C1-BB90-1AC7-9458-47A9104909D6}"/>
          </ac:cxnSpMkLst>
        </pc:cxnChg>
      </pc:sldChg>
      <pc:sldChg chg="addSp modSp new mod modAnim">
        <pc:chgData name="Guangwei Zhang" userId="00c53528-d8f4-413e-b4b0-985264559294" providerId="ADAL" clId="{8E0A2BD3-BD05-E24E-A2CC-7477982975F1}" dt="2024-08-06T07:21:35.967" v="11829"/>
        <pc:sldMkLst>
          <pc:docMk/>
          <pc:sldMk cId="53366892" sldId="287"/>
        </pc:sldMkLst>
        <pc:spChg chg="mod">
          <ac:chgData name="Guangwei Zhang" userId="00c53528-d8f4-413e-b4b0-985264559294" providerId="ADAL" clId="{8E0A2BD3-BD05-E24E-A2CC-7477982975F1}" dt="2024-07-17T08:14:45.183" v="2476" actId="1076"/>
          <ac:spMkLst>
            <pc:docMk/>
            <pc:sldMk cId="53366892" sldId="287"/>
            <ac:spMk id="3" creationId="{E6625A95-5929-A7BB-AE54-F4FA4AC4DBC8}"/>
          </ac:spMkLst>
        </pc:spChg>
        <pc:spChg chg="add mod">
          <ac:chgData name="Guangwei Zhang" userId="00c53528-d8f4-413e-b4b0-985264559294" providerId="ADAL" clId="{8E0A2BD3-BD05-E24E-A2CC-7477982975F1}" dt="2024-07-17T08:14:53.838" v="2478" actId="1076"/>
          <ac:spMkLst>
            <pc:docMk/>
            <pc:sldMk cId="53366892" sldId="287"/>
            <ac:spMk id="4" creationId="{F96D319A-C2EC-CC7D-6978-1A850585B219}"/>
          </ac:spMkLst>
        </pc:spChg>
        <pc:spChg chg="add mod">
          <ac:chgData name="Guangwei Zhang" userId="00c53528-d8f4-413e-b4b0-985264559294" providerId="ADAL" clId="{8E0A2BD3-BD05-E24E-A2CC-7477982975F1}" dt="2024-07-17T08:14:53.838" v="2478" actId="1076"/>
          <ac:spMkLst>
            <pc:docMk/>
            <pc:sldMk cId="53366892" sldId="287"/>
            <ac:spMk id="5" creationId="{DE16AA2C-4661-5949-D6E1-0BB728F2F102}"/>
          </ac:spMkLst>
        </pc:spChg>
        <pc:spChg chg="add mod">
          <ac:chgData name="Guangwei Zhang" userId="00c53528-d8f4-413e-b4b0-985264559294" providerId="ADAL" clId="{8E0A2BD3-BD05-E24E-A2CC-7477982975F1}" dt="2024-07-17T08:14:53.838" v="2478" actId="1076"/>
          <ac:spMkLst>
            <pc:docMk/>
            <pc:sldMk cId="53366892" sldId="287"/>
            <ac:spMk id="6" creationId="{AF84E171-55A2-C10F-E620-1B81B00DB7C7}"/>
          </ac:spMkLst>
        </pc:spChg>
        <pc:spChg chg="add mod">
          <ac:chgData name="Guangwei Zhang" userId="00c53528-d8f4-413e-b4b0-985264559294" providerId="ADAL" clId="{8E0A2BD3-BD05-E24E-A2CC-7477982975F1}" dt="2024-07-17T08:14:53.838" v="2478" actId="1076"/>
          <ac:spMkLst>
            <pc:docMk/>
            <pc:sldMk cId="53366892" sldId="287"/>
            <ac:spMk id="7" creationId="{AFB3958D-D15D-3027-C88C-B4D453F9BF94}"/>
          </ac:spMkLst>
        </pc:spChg>
        <pc:spChg chg="add mod">
          <ac:chgData name="Guangwei Zhang" userId="00c53528-d8f4-413e-b4b0-985264559294" providerId="ADAL" clId="{8E0A2BD3-BD05-E24E-A2CC-7477982975F1}" dt="2024-07-17T08:14:53.838" v="2478" actId="1076"/>
          <ac:spMkLst>
            <pc:docMk/>
            <pc:sldMk cId="53366892" sldId="287"/>
            <ac:spMk id="8" creationId="{1AA6B039-A0C2-DEE1-F1C5-7822F341350F}"/>
          </ac:spMkLst>
        </pc:spChg>
        <pc:spChg chg="add mod">
          <ac:chgData name="Guangwei Zhang" userId="00c53528-d8f4-413e-b4b0-985264559294" providerId="ADAL" clId="{8E0A2BD3-BD05-E24E-A2CC-7477982975F1}" dt="2024-07-17T08:14:53.838" v="2478" actId="1076"/>
          <ac:spMkLst>
            <pc:docMk/>
            <pc:sldMk cId="53366892" sldId="287"/>
            <ac:spMk id="9" creationId="{7A5964B2-85EF-1698-D7C6-F9F437A30AFE}"/>
          </ac:spMkLst>
        </pc:spChg>
        <pc:spChg chg="add mod">
          <ac:chgData name="Guangwei Zhang" userId="00c53528-d8f4-413e-b4b0-985264559294" providerId="ADAL" clId="{8E0A2BD3-BD05-E24E-A2CC-7477982975F1}" dt="2024-07-17T08:14:53.838" v="2478" actId="1076"/>
          <ac:spMkLst>
            <pc:docMk/>
            <pc:sldMk cId="53366892" sldId="287"/>
            <ac:spMk id="10" creationId="{C363890E-ADF4-0E97-4522-2A726EB8A4BD}"/>
          </ac:spMkLst>
        </pc:spChg>
        <pc:spChg chg="add mod">
          <ac:chgData name="Guangwei Zhang" userId="00c53528-d8f4-413e-b4b0-985264559294" providerId="ADAL" clId="{8E0A2BD3-BD05-E24E-A2CC-7477982975F1}" dt="2024-07-17T08:14:53.838" v="2478" actId="1076"/>
          <ac:spMkLst>
            <pc:docMk/>
            <pc:sldMk cId="53366892" sldId="287"/>
            <ac:spMk id="11" creationId="{16719EDF-9948-7DF6-2BA4-48BDB0097F7A}"/>
          </ac:spMkLst>
        </pc:spChg>
        <pc:spChg chg="add mod">
          <ac:chgData name="Guangwei Zhang" userId="00c53528-d8f4-413e-b4b0-985264559294" providerId="ADAL" clId="{8E0A2BD3-BD05-E24E-A2CC-7477982975F1}" dt="2024-07-17T08:14:53.838" v="2478" actId="1076"/>
          <ac:spMkLst>
            <pc:docMk/>
            <pc:sldMk cId="53366892" sldId="287"/>
            <ac:spMk id="12" creationId="{04650D2C-E05F-26A4-06E8-DBB65145AC9A}"/>
          </ac:spMkLst>
        </pc:spChg>
        <pc:spChg chg="add mod">
          <ac:chgData name="Guangwei Zhang" userId="00c53528-d8f4-413e-b4b0-985264559294" providerId="ADAL" clId="{8E0A2BD3-BD05-E24E-A2CC-7477982975F1}" dt="2024-07-17T08:14:53.838" v="2478" actId="1076"/>
          <ac:spMkLst>
            <pc:docMk/>
            <pc:sldMk cId="53366892" sldId="287"/>
            <ac:spMk id="13" creationId="{8D5094E6-AEFF-C3B8-F451-6FD69BD74173}"/>
          </ac:spMkLst>
        </pc:spChg>
        <pc:spChg chg="add mod">
          <ac:chgData name="Guangwei Zhang" userId="00c53528-d8f4-413e-b4b0-985264559294" providerId="ADAL" clId="{8E0A2BD3-BD05-E24E-A2CC-7477982975F1}" dt="2024-07-17T08:14:53.838" v="2478" actId="1076"/>
          <ac:spMkLst>
            <pc:docMk/>
            <pc:sldMk cId="53366892" sldId="287"/>
            <ac:spMk id="15" creationId="{ED39043E-321D-1230-610A-BFCA7E7174AC}"/>
          </ac:spMkLst>
        </pc:spChg>
        <pc:spChg chg="add mod">
          <ac:chgData name="Guangwei Zhang" userId="00c53528-d8f4-413e-b4b0-985264559294" providerId="ADAL" clId="{8E0A2BD3-BD05-E24E-A2CC-7477982975F1}" dt="2024-07-17T08:14:53.838" v="2478" actId="1076"/>
          <ac:spMkLst>
            <pc:docMk/>
            <pc:sldMk cId="53366892" sldId="287"/>
            <ac:spMk id="16" creationId="{623F8BB3-1D72-658B-931D-5BAB15456A2A}"/>
          </ac:spMkLst>
        </pc:spChg>
        <pc:spChg chg="add mod">
          <ac:chgData name="Guangwei Zhang" userId="00c53528-d8f4-413e-b4b0-985264559294" providerId="ADAL" clId="{8E0A2BD3-BD05-E24E-A2CC-7477982975F1}" dt="2024-07-17T08:14:53.838" v="2478" actId="1076"/>
          <ac:spMkLst>
            <pc:docMk/>
            <pc:sldMk cId="53366892" sldId="287"/>
            <ac:spMk id="17" creationId="{4CE0734B-1A52-5FD4-3D6C-9E1F09EFD7F5}"/>
          </ac:spMkLst>
        </pc:spChg>
        <pc:spChg chg="add mod">
          <ac:chgData name="Guangwei Zhang" userId="00c53528-d8f4-413e-b4b0-985264559294" providerId="ADAL" clId="{8E0A2BD3-BD05-E24E-A2CC-7477982975F1}" dt="2024-07-17T08:15:58.732" v="2550" actId="1076"/>
          <ac:spMkLst>
            <pc:docMk/>
            <pc:sldMk cId="53366892" sldId="287"/>
            <ac:spMk id="18" creationId="{3C427C20-872C-BD3C-D3A6-0E09E59DD07E}"/>
          </ac:spMkLst>
        </pc:spChg>
        <pc:spChg chg="add mod">
          <ac:chgData name="Guangwei Zhang" userId="00c53528-d8f4-413e-b4b0-985264559294" providerId="ADAL" clId="{8E0A2BD3-BD05-E24E-A2CC-7477982975F1}" dt="2024-07-17T08:17:37.872" v="2715" actId="20577"/>
          <ac:spMkLst>
            <pc:docMk/>
            <pc:sldMk cId="53366892" sldId="287"/>
            <ac:spMk id="19" creationId="{24E89CB0-8E96-F4AE-6B70-48A070F1DE8A}"/>
          </ac:spMkLst>
        </pc:spChg>
        <pc:cxnChg chg="add mod">
          <ac:chgData name="Guangwei Zhang" userId="00c53528-d8f4-413e-b4b0-985264559294" providerId="ADAL" clId="{8E0A2BD3-BD05-E24E-A2CC-7477982975F1}" dt="2024-07-17T08:14:53.838" v="2478" actId="1076"/>
          <ac:cxnSpMkLst>
            <pc:docMk/>
            <pc:sldMk cId="53366892" sldId="287"/>
            <ac:cxnSpMk id="14" creationId="{EC0EC32F-B65F-8390-21DC-16BD1EAB4F00}"/>
          </ac:cxnSpMkLst>
        </pc:cxnChg>
      </pc:sldChg>
      <pc:sldChg chg="modSp new del mod">
        <pc:chgData name="Guangwei Zhang" userId="00c53528-d8f4-413e-b4b0-985264559294" providerId="ADAL" clId="{8E0A2BD3-BD05-E24E-A2CC-7477982975F1}" dt="2024-07-17T08:04:52.081" v="2284" actId="2696"/>
        <pc:sldMkLst>
          <pc:docMk/>
          <pc:sldMk cId="442355959" sldId="287"/>
        </pc:sldMkLst>
        <pc:spChg chg="mod">
          <ac:chgData name="Guangwei Zhang" userId="00c53528-d8f4-413e-b4b0-985264559294" providerId="ADAL" clId="{8E0A2BD3-BD05-E24E-A2CC-7477982975F1}" dt="2024-07-17T08:04:30.423" v="2282" actId="20577"/>
          <ac:spMkLst>
            <pc:docMk/>
            <pc:sldMk cId="442355959" sldId="287"/>
            <ac:spMk id="3" creationId="{E10DB71C-17CE-8594-F110-C81A188F00B8}"/>
          </ac:spMkLst>
        </pc:spChg>
      </pc:sldChg>
      <pc:sldChg chg="addSp delSp modSp new mod">
        <pc:chgData name="Guangwei Zhang" userId="00c53528-d8f4-413e-b4b0-985264559294" providerId="ADAL" clId="{8E0A2BD3-BD05-E24E-A2CC-7477982975F1}" dt="2024-07-17T08:31:40.434" v="3058" actId="12385"/>
        <pc:sldMkLst>
          <pc:docMk/>
          <pc:sldMk cId="617821538" sldId="288"/>
        </pc:sldMkLst>
        <pc:spChg chg="mod">
          <ac:chgData name="Guangwei Zhang" userId="00c53528-d8f4-413e-b4b0-985264559294" providerId="ADAL" clId="{8E0A2BD3-BD05-E24E-A2CC-7477982975F1}" dt="2024-07-17T08:26:35.644" v="2828" actId="20577"/>
          <ac:spMkLst>
            <pc:docMk/>
            <pc:sldMk cId="617821538" sldId="288"/>
            <ac:spMk id="3" creationId="{CFA53945-A468-3621-32DB-5DF78A2F7FB1}"/>
          </ac:spMkLst>
        </pc:spChg>
        <pc:spChg chg="add del">
          <ac:chgData name="Guangwei Zhang" userId="00c53528-d8f4-413e-b4b0-985264559294" providerId="ADAL" clId="{8E0A2BD3-BD05-E24E-A2CC-7477982975F1}" dt="2024-07-17T08:25:42.811" v="2768"/>
          <ac:spMkLst>
            <pc:docMk/>
            <pc:sldMk cId="617821538" sldId="288"/>
            <ac:spMk id="4" creationId="{7DD0EA22-C67E-5783-5AC8-FA83CA4138C2}"/>
          </ac:spMkLst>
        </pc:spChg>
        <pc:spChg chg="add del">
          <ac:chgData name="Guangwei Zhang" userId="00c53528-d8f4-413e-b4b0-985264559294" providerId="ADAL" clId="{8E0A2BD3-BD05-E24E-A2CC-7477982975F1}" dt="2024-07-17T08:25:42.811" v="2768"/>
          <ac:spMkLst>
            <pc:docMk/>
            <pc:sldMk cId="617821538" sldId="288"/>
            <ac:spMk id="5" creationId="{CA5497CF-F897-FBCF-0071-84D491058509}"/>
          </ac:spMkLst>
        </pc:spChg>
        <pc:graphicFrameChg chg="add mod modGraphic">
          <ac:chgData name="Guangwei Zhang" userId="00c53528-d8f4-413e-b4b0-985264559294" providerId="ADAL" clId="{8E0A2BD3-BD05-E24E-A2CC-7477982975F1}" dt="2024-07-17T08:31:40.434" v="3058" actId="12385"/>
          <ac:graphicFrameMkLst>
            <pc:docMk/>
            <pc:sldMk cId="617821538" sldId="288"/>
            <ac:graphicFrameMk id="6" creationId="{6EB84FE6-83D5-0B13-9434-D4480E62B92A}"/>
          </ac:graphicFrameMkLst>
        </pc:graphicFrameChg>
      </pc:sldChg>
      <pc:sldChg chg="addSp modSp new mod modAnim">
        <pc:chgData name="Guangwei Zhang" userId="00c53528-d8f4-413e-b4b0-985264559294" providerId="ADAL" clId="{8E0A2BD3-BD05-E24E-A2CC-7477982975F1}" dt="2024-08-06T07:21:53.815" v="11832"/>
        <pc:sldMkLst>
          <pc:docMk/>
          <pc:sldMk cId="3344612625" sldId="289"/>
        </pc:sldMkLst>
        <pc:spChg chg="mod">
          <ac:chgData name="Guangwei Zhang" userId="00c53528-d8f4-413e-b4b0-985264559294" providerId="ADAL" clId="{8E0A2BD3-BD05-E24E-A2CC-7477982975F1}" dt="2024-07-17T08:28:59.070" v="3057" actId="20577"/>
          <ac:spMkLst>
            <pc:docMk/>
            <pc:sldMk cId="3344612625" sldId="289"/>
            <ac:spMk id="3" creationId="{08294A56-9F83-0B54-A239-B0C8A0E6B939}"/>
          </ac:spMkLst>
        </pc:spChg>
        <pc:spChg chg="add mod">
          <ac:chgData name="Guangwei Zhang" userId="00c53528-d8f4-413e-b4b0-985264559294" providerId="ADAL" clId="{8E0A2BD3-BD05-E24E-A2CC-7477982975F1}" dt="2024-07-17T08:35:31.567" v="3277" actId="20577"/>
          <ac:spMkLst>
            <pc:docMk/>
            <pc:sldMk cId="3344612625" sldId="289"/>
            <ac:spMk id="5" creationId="{99FCAA6C-FF7A-03CD-89D8-DE697FEAA49C}"/>
          </ac:spMkLst>
        </pc:spChg>
        <pc:spChg chg="add mod">
          <ac:chgData name="Guangwei Zhang" userId="00c53528-d8f4-413e-b4b0-985264559294" providerId="ADAL" clId="{8E0A2BD3-BD05-E24E-A2CC-7477982975F1}" dt="2024-07-17T09:14:44.717" v="3671" actId="20577"/>
          <ac:spMkLst>
            <pc:docMk/>
            <pc:sldMk cId="3344612625" sldId="289"/>
            <ac:spMk id="6" creationId="{63561A84-DB2E-824A-CEBB-FDE55A92F7AA}"/>
          </ac:spMkLst>
        </pc:spChg>
        <pc:picChg chg="add mod">
          <ac:chgData name="Guangwei Zhang" userId="00c53528-d8f4-413e-b4b0-985264559294" providerId="ADAL" clId="{8E0A2BD3-BD05-E24E-A2CC-7477982975F1}" dt="2024-07-17T08:33:25.874" v="3060" actId="1076"/>
          <ac:picMkLst>
            <pc:docMk/>
            <pc:sldMk cId="3344612625" sldId="289"/>
            <ac:picMk id="4" creationId="{565E0689-5C29-2040-B6EE-648DEE2DD95B}"/>
          </ac:picMkLst>
        </pc:picChg>
      </pc:sldChg>
      <pc:sldChg chg="modSp add del">
        <pc:chgData name="Guangwei Zhang" userId="00c53528-d8f4-413e-b4b0-985264559294" providerId="ADAL" clId="{8E0A2BD3-BD05-E24E-A2CC-7477982975F1}" dt="2024-07-19T08:14:08.568" v="3717" actId="2696"/>
        <pc:sldMkLst>
          <pc:docMk/>
          <pc:sldMk cId="15543642" sldId="290"/>
        </pc:sldMkLst>
        <pc:spChg chg="mod">
          <ac:chgData name="Guangwei Zhang" userId="00c53528-d8f4-413e-b4b0-985264559294" providerId="ADAL" clId="{8E0A2BD3-BD05-E24E-A2CC-7477982975F1}" dt="2024-07-17T08:46:14.192" v="3301" actId="20578"/>
          <ac:spMkLst>
            <pc:docMk/>
            <pc:sldMk cId="15543642" sldId="290"/>
            <ac:spMk id="13" creationId="{45640173-645A-A71C-083F-DBF0CCD0A742}"/>
          </ac:spMkLst>
        </pc:spChg>
      </pc:sldChg>
      <pc:sldChg chg="new del">
        <pc:chgData name="Guangwei Zhang" userId="00c53528-d8f4-413e-b4b0-985264559294" providerId="ADAL" clId="{8E0A2BD3-BD05-E24E-A2CC-7477982975F1}" dt="2024-07-17T08:46:04.438" v="3299" actId="2696"/>
        <pc:sldMkLst>
          <pc:docMk/>
          <pc:sldMk cId="2064342179" sldId="290"/>
        </pc:sldMkLst>
      </pc:sldChg>
      <pc:sldChg chg="add del">
        <pc:chgData name="Guangwei Zhang" userId="00c53528-d8f4-413e-b4b0-985264559294" providerId="ADAL" clId="{8E0A2BD3-BD05-E24E-A2CC-7477982975F1}" dt="2024-07-19T08:14:08.568" v="3717" actId="2696"/>
        <pc:sldMkLst>
          <pc:docMk/>
          <pc:sldMk cId="2557972828" sldId="291"/>
        </pc:sldMkLst>
      </pc:sldChg>
      <pc:sldChg chg="add del">
        <pc:chgData name="Guangwei Zhang" userId="00c53528-d8f4-413e-b4b0-985264559294" providerId="ADAL" clId="{8E0A2BD3-BD05-E24E-A2CC-7477982975F1}" dt="2024-07-19T08:14:08.568" v="3717" actId="2696"/>
        <pc:sldMkLst>
          <pc:docMk/>
          <pc:sldMk cId="1094282952" sldId="292"/>
        </pc:sldMkLst>
      </pc:sldChg>
      <pc:sldChg chg="add del">
        <pc:chgData name="Guangwei Zhang" userId="00c53528-d8f4-413e-b4b0-985264559294" providerId="ADAL" clId="{8E0A2BD3-BD05-E24E-A2CC-7477982975F1}" dt="2024-07-19T08:14:08.568" v="3717" actId="2696"/>
        <pc:sldMkLst>
          <pc:docMk/>
          <pc:sldMk cId="2685885818" sldId="293"/>
        </pc:sldMkLst>
      </pc:sldChg>
      <pc:sldChg chg="modSp add del mod">
        <pc:chgData name="Guangwei Zhang" userId="00c53528-d8f4-413e-b4b0-985264559294" providerId="ADAL" clId="{8E0A2BD3-BD05-E24E-A2CC-7477982975F1}" dt="2024-07-19T08:14:08.568" v="3717" actId="2696"/>
        <pc:sldMkLst>
          <pc:docMk/>
          <pc:sldMk cId="1346825302" sldId="294"/>
        </pc:sldMkLst>
        <pc:spChg chg="mod">
          <ac:chgData name="Guangwei Zhang" userId="00c53528-d8f4-413e-b4b0-985264559294" providerId="ADAL" clId="{8E0A2BD3-BD05-E24E-A2CC-7477982975F1}" dt="2024-07-17T08:49:07.439" v="3369" actId="20577"/>
          <ac:spMkLst>
            <pc:docMk/>
            <pc:sldMk cId="1346825302" sldId="294"/>
            <ac:spMk id="3" creationId="{14AB63D9-B917-6B69-21B7-620660024C45}"/>
          </ac:spMkLst>
        </pc:spChg>
      </pc:sldChg>
      <pc:sldChg chg="modSp new del mod">
        <pc:chgData name="Guangwei Zhang" userId="00c53528-d8f4-413e-b4b0-985264559294" providerId="ADAL" clId="{8E0A2BD3-BD05-E24E-A2CC-7477982975F1}" dt="2024-07-17T08:50:07.850" v="3398" actId="2696"/>
        <pc:sldMkLst>
          <pc:docMk/>
          <pc:sldMk cId="729338604" sldId="295"/>
        </pc:sldMkLst>
        <pc:spChg chg="mod">
          <ac:chgData name="Guangwei Zhang" userId="00c53528-d8f4-413e-b4b0-985264559294" providerId="ADAL" clId="{8E0A2BD3-BD05-E24E-A2CC-7477982975F1}" dt="2024-07-17T08:49:56.781" v="3396" actId="20577"/>
          <ac:spMkLst>
            <pc:docMk/>
            <pc:sldMk cId="729338604" sldId="295"/>
            <ac:spMk id="3" creationId="{D855DCA1-9E7A-E9D3-AD14-C609BC098166}"/>
          </ac:spMkLst>
        </pc:spChg>
      </pc:sldChg>
      <pc:sldChg chg="modSp add del mod">
        <pc:chgData name="Guangwei Zhang" userId="00c53528-d8f4-413e-b4b0-985264559294" providerId="ADAL" clId="{8E0A2BD3-BD05-E24E-A2CC-7477982975F1}" dt="2024-07-19T08:22:24.898" v="4109" actId="20577"/>
        <pc:sldMkLst>
          <pc:docMk/>
          <pc:sldMk cId="871956438" sldId="295"/>
        </pc:sldMkLst>
        <pc:spChg chg="mod">
          <ac:chgData name="Guangwei Zhang" userId="00c53528-d8f4-413e-b4b0-985264559294" providerId="ADAL" clId="{8E0A2BD3-BD05-E24E-A2CC-7477982975F1}" dt="2024-07-19T08:22:24.898" v="4109" actId="20577"/>
          <ac:spMkLst>
            <pc:docMk/>
            <pc:sldMk cId="871956438" sldId="295"/>
            <ac:spMk id="3" creationId="{AFDC5C3C-3481-EC6B-F2FF-4BC064DCE443}"/>
          </ac:spMkLst>
        </pc:spChg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3408751218" sldId="295"/>
        </pc:sldMkLst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1032531987" sldId="296"/>
        </pc:sldMkLst>
      </pc:sldChg>
      <pc:sldChg chg="modSp add del mod">
        <pc:chgData name="Guangwei Zhang" userId="00c53528-d8f4-413e-b4b0-985264559294" providerId="ADAL" clId="{8E0A2BD3-BD05-E24E-A2CC-7477982975F1}" dt="2024-07-19T08:14:08.568" v="3717" actId="2696"/>
        <pc:sldMkLst>
          <pc:docMk/>
          <pc:sldMk cId="2395483212" sldId="296"/>
        </pc:sldMkLst>
        <pc:spChg chg="mod">
          <ac:chgData name="Guangwei Zhang" userId="00c53528-d8f4-413e-b4b0-985264559294" providerId="ADAL" clId="{8E0A2BD3-BD05-E24E-A2CC-7477982975F1}" dt="2024-07-17T08:58:29.193" v="3522" actId="113"/>
          <ac:spMkLst>
            <pc:docMk/>
            <pc:sldMk cId="2395483212" sldId="296"/>
            <ac:spMk id="3" creationId="{22684068-C99A-1516-D873-D1048D84F5DB}"/>
          </ac:spMkLst>
        </pc:spChg>
      </pc:sldChg>
      <pc:sldChg chg="modSp add del mod">
        <pc:chgData name="Guangwei Zhang" userId="00c53528-d8f4-413e-b4b0-985264559294" providerId="ADAL" clId="{8E0A2BD3-BD05-E24E-A2CC-7477982975F1}" dt="2024-07-19T08:14:08.568" v="3717" actId="2696"/>
        <pc:sldMkLst>
          <pc:docMk/>
          <pc:sldMk cId="1158613465" sldId="297"/>
        </pc:sldMkLst>
        <pc:spChg chg="mod">
          <ac:chgData name="Guangwei Zhang" userId="00c53528-d8f4-413e-b4b0-985264559294" providerId="ADAL" clId="{8E0A2BD3-BD05-E24E-A2CC-7477982975F1}" dt="2024-07-17T08:50:33.631" v="3450" actId="20577"/>
          <ac:spMkLst>
            <pc:docMk/>
            <pc:sldMk cId="1158613465" sldId="297"/>
            <ac:spMk id="3" creationId="{9B891322-4925-64DF-D427-B84171C760B0}"/>
          </ac:spMkLst>
        </pc:spChg>
        <pc:picChg chg="mod">
          <ac:chgData name="Guangwei Zhang" userId="00c53528-d8f4-413e-b4b0-985264559294" providerId="ADAL" clId="{8E0A2BD3-BD05-E24E-A2CC-7477982975F1}" dt="2024-07-17T08:50:32.694" v="3449" actId="1076"/>
          <ac:picMkLst>
            <pc:docMk/>
            <pc:sldMk cId="1158613465" sldId="297"/>
            <ac:picMk id="74" creationId="{6A07BBAA-2C65-725C-44D5-B41312BF4508}"/>
          </ac:picMkLst>
        </pc:picChg>
      </pc:sldChg>
      <pc:sldChg chg="modSp new del mod">
        <pc:chgData name="Guangwei Zhang" userId="00c53528-d8f4-413e-b4b0-985264559294" providerId="ADAL" clId="{8E0A2BD3-BD05-E24E-A2CC-7477982975F1}" dt="2024-07-17T08:51:14.827" v="3468" actId="2696"/>
        <pc:sldMkLst>
          <pc:docMk/>
          <pc:sldMk cId="3295194246" sldId="298"/>
        </pc:sldMkLst>
        <pc:spChg chg="mod">
          <ac:chgData name="Guangwei Zhang" userId="00c53528-d8f4-413e-b4b0-985264559294" providerId="ADAL" clId="{8E0A2BD3-BD05-E24E-A2CC-7477982975F1}" dt="2024-07-17T08:51:13.919" v="3467" actId="21"/>
          <ac:spMkLst>
            <pc:docMk/>
            <pc:sldMk cId="3295194246" sldId="298"/>
            <ac:spMk id="3" creationId="{CF07038A-2E3B-AD0B-AC5A-56CE0DB0261C}"/>
          </ac:spMkLst>
        </pc:spChg>
      </pc:sldChg>
      <pc:sldChg chg="modSp add del mod">
        <pc:chgData name="Guangwei Zhang" userId="00c53528-d8f4-413e-b4b0-985264559294" providerId="ADAL" clId="{8E0A2BD3-BD05-E24E-A2CC-7477982975F1}" dt="2024-07-19T08:14:08.568" v="3717" actId="2696"/>
        <pc:sldMkLst>
          <pc:docMk/>
          <pc:sldMk cId="569526878" sldId="299"/>
        </pc:sldMkLst>
        <pc:spChg chg="mod">
          <ac:chgData name="Guangwei Zhang" userId="00c53528-d8f4-413e-b4b0-985264559294" providerId="ADAL" clId="{8E0A2BD3-BD05-E24E-A2CC-7477982975F1}" dt="2024-07-17T08:51:25.656" v="3490" actId="20577"/>
          <ac:spMkLst>
            <pc:docMk/>
            <pc:sldMk cId="569526878" sldId="299"/>
            <ac:spMk id="3" creationId="{0D9834B9-D46B-2543-6BE1-11A661326218}"/>
          </ac:spMkLst>
        </pc:spChg>
      </pc:sldChg>
      <pc:sldChg chg="modSp add del mod">
        <pc:chgData name="Guangwei Zhang" userId="00c53528-d8f4-413e-b4b0-985264559294" providerId="ADAL" clId="{8E0A2BD3-BD05-E24E-A2CC-7477982975F1}" dt="2024-07-19T08:14:08.568" v="3717" actId="2696"/>
        <pc:sldMkLst>
          <pc:docMk/>
          <pc:sldMk cId="3407629798" sldId="300"/>
        </pc:sldMkLst>
        <pc:spChg chg="mod">
          <ac:chgData name="Guangwei Zhang" userId="00c53528-d8f4-413e-b4b0-985264559294" providerId="ADAL" clId="{8E0A2BD3-BD05-E24E-A2CC-7477982975F1}" dt="2024-07-17T08:51:30.141" v="3496" actId="20577"/>
          <ac:spMkLst>
            <pc:docMk/>
            <pc:sldMk cId="3407629798" sldId="300"/>
            <ac:spMk id="3" creationId="{360FE0CE-76FB-8789-052A-BA5A40EA9605}"/>
          </ac:spMkLst>
        </pc:spChg>
      </pc:sldChg>
      <pc:sldChg chg="new del">
        <pc:chgData name="Guangwei Zhang" userId="00c53528-d8f4-413e-b4b0-985264559294" providerId="ADAL" clId="{8E0A2BD3-BD05-E24E-A2CC-7477982975F1}" dt="2024-07-19T08:14:08.568" v="3717" actId="2696"/>
        <pc:sldMkLst>
          <pc:docMk/>
          <pc:sldMk cId="728817228" sldId="301"/>
        </pc:sldMkLst>
      </pc:sldChg>
      <pc:sldChg chg="modSp add del mod">
        <pc:chgData name="Guangwei Zhang" userId="00c53528-d8f4-413e-b4b0-985264559294" providerId="ADAL" clId="{8E0A2BD3-BD05-E24E-A2CC-7477982975F1}" dt="2024-07-19T08:14:08.568" v="3717" actId="2696"/>
        <pc:sldMkLst>
          <pc:docMk/>
          <pc:sldMk cId="3141032551" sldId="302"/>
        </pc:sldMkLst>
        <pc:spChg chg="mod">
          <ac:chgData name="Guangwei Zhang" userId="00c53528-d8f4-413e-b4b0-985264559294" providerId="ADAL" clId="{8E0A2BD3-BD05-E24E-A2CC-7477982975F1}" dt="2024-07-17T08:58:42.866" v="3526" actId="113"/>
          <ac:spMkLst>
            <pc:docMk/>
            <pc:sldMk cId="3141032551" sldId="302"/>
            <ac:spMk id="3" creationId="{459FE805-442D-8881-2C4A-2F244E0FEE6A}"/>
          </ac:spMkLst>
        </pc:spChg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3172669400" sldId="302"/>
        </pc:sldMkLst>
      </pc:sldChg>
      <pc:sldChg chg="modSp add del">
        <pc:chgData name="Guangwei Zhang" userId="00c53528-d8f4-413e-b4b0-985264559294" providerId="ADAL" clId="{8E0A2BD3-BD05-E24E-A2CC-7477982975F1}" dt="2024-07-19T08:14:08.568" v="3717" actId="2696"/>
        <pc:sldMkLst>
          <pc:docMk/>
          <pc:sldMk cId="1978956157" sldId="303"/>
        </pc:sldMkLst>
        <pc:spChg chg="mod">
          <ac:chgData name="Guangwei Zhang" userId="00c53528-d8f4-413e-b4b0-985264559294" providerId="ADAL" clId="{8E0A2BD3-BD05-E24E-A2CC-7477982975F1}" dt="2024-07-17T08:52:58.411" v="3507" actId="20577"/>
          <ac:spMkLst>
            <pc:docMk/>
            <pc:sldMk cId="1978956157" sldId="303"/>
            <ac:spMk id="3" creationId="{C3B2A3A5-AFC0-E7A5-E661-D4C2D6DAA8E9}"/>
          </ac:spMkLst>
        </pc:spChg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2939894176" sldId="303"/>
        </pc:sldMkLst>
      </pc:sldChg>
      <pc:sldChg chg="modSp add del mod">
        <pc:chgData name="Guangwei Zhang" userId="00c53528-d8f4-413e-b4b0-985264559294" providerId="ADAL" clId="{8E0A2BD3-BD05-E24E-A2CC-7477982975F1}" dt="2024-07-19T08:14:08.568" v="3717" actId="2696"/>
        <pc:sldMkLst>
          <pc:docMk/>
          <pc:sldMk cId="1541013008" sldId="304"/>
        </pc:sldMkLst>
        <pc:spChg chg="mod">
          <ac:chgData name="Guangwei Zhang" userId="00c53528-d8f4-413e-b4b0-985264559294" providerId="ADAL" clId="{8E0A2BD3-BD05-E24E-A2CC-7477982975F1}" dt="2024-07-17T08:53:02.576" v="3509" actId="20577"/>
          <ac:spMkLst>
            <pc:docMk/>
            <pc:sldMk cId="1541013008" sldId="304"/>
            <ac:spMk id="3" creationId="{CBFCB0CE-31F9-D0B6-A7BB-87247E3538E0}"/>
          </ac:spMkLst>
        </pc:spChg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1694123907" sldId="304"/>
        </pc:sldMkLst>
      </pc:sldChg>
      <pc:sldChg chg="modSp add del mod">
        <pc:chgData name="Guangwei Zhang" userId="00c53528-d8f4-413e-b4b0-985264559294" providerId="ADAL" clId="{8E0A2BD3-BD05-E24E-A2CC-7477982975F1}" dt="2024-07-19T08:14:08.568" v="3717" actId="2696"/>
        <pc:sldMkLst>
          <pc:docMk/>
          <pc:sldMk cId="966976036" sldId="305"/>
        </pc:sldMkLst>
        <pc:spChg chg="mod">
          <ac:chgData name="Guangwei Zhang" userId="00c53528-d8f4-413e-b4b0-985264559294" providerId="ADAL" clId="{8E0A2BD3-BD05-E24E-A2CC-7477982975F1}" dt="2024-07-17T08:53:05.909" v="3511" actId="20577"/>
          <ac:spMkLst>
            <pc:docMk/>
            <pc:sldMk cId="966976036" sldId="305"/>
            <ac:spMk id="3" creationId="{C0491A2C-FE07-8AA7-195F-FF0EFFB4557D}"/>
          </ac:spMkLst>
        </pc:spChg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4194055666" sldId="305"/>
        </pc:sldMkLst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374966549" sldId="306"/>
        </pc:sldMkLst>
      </pc:sldChg>
      <pc:sldChg chg="modSp add del mod">
        <pc:chgData name="Guangwei Zhang" userId="00c53528-d8f4-413e-b4b0-985264559294" providerId="ADAL" clId="{8E0A2BD3-BD05-E24E-A2CC-7477982975F1}" dt="2024-07-19T08:14:08.568" v="3717" actId="2696"/>
        <pc:sldMkLst>
          <pc:docMk/>
          <pc:sldMk cId="1259847085" sldId="306"/>
        </pc:sldMkLst>
        <pc:spChg chg="mod">
          <ac:chgData name="Guangwei Zhang" userId="00c53528-d8f4-413e-b4b0-985264559294" providerId="ADAL" clId="{8E0A2BD3-BD05-E24E-A2CC-7477982975F1}" dt="2024-07-17T08:53:09.995" v="3513" actId="20577"/>
          <ac:spMkLst>
            <pc:docMk/>
            <pc:sldMk cId="1259847085" sldId="306"/>
            <ac:spMk id="3" creationId="{FEB5785A-E49B-70A8-E763-3903F9C46741}"/>
          </ac:spMkLst>
        </pc:spChg>
      </pc:sldChg>
      <pc:sldChg chg="modSp add del mod">
        <pc:chgData name="Guangwei Zhang" userId="00c53528-d8f4-413e-b4b0-985264559294" providerId="ADAL" clId="{8E0A2BD3-BD05-E24E-A2CC-7477982975F1}" dt="2024-07-19T08:14:08.568" v="3717" actId="2696"/>
        <pc:sldMkLst>
          <pc:docMk/>
          <pc:sldMk cId="2215185847" sldId="307"/>
        </pc:sldMkLst>
        <pc:spChg chg="mod">
          <ac:chgData name="Guangwei Zhang" userId="00c53528-d8f4-413e-b4b0-985264559294" providerId="ADAL" clId="{8E0A2BD3-BD05-E24E-A2CC-7477982975F1}" dt="2024-07-17T08:53:17.542" v="3516" actId="20577"/>
          <ac:spMkLst>
            <pc:docMk/>
            <pc:sldMk cId="2215185847" sldId="307"/>
            <ac:spMk id="3" creationId="{19A72115-4A5A-5814-828C-C70413F47ACD}"/>
          </ac:spMkLst>
        </pc:spChg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3098448198" sldId="307"/>
        </pc:sldMkLst>
      </pc:sldChg>
      <pc:sldChg chg="modSp add del mod">
        <pc:chgData name="Guangwei Zhang" userId="00c53528-d8f4-413e-b4b0-985264559294" providerId="ADAL" clId="{8E0A2BD3-BD05-E24E-A2CC-7477982975F1}" dt="2024-07-19T08:14:08.568" v="3717" actId="2696"/>
        <pc:sldMkLst>
          <pc:docMk/>
          <pc:sldMk cId="2377433302" sldId="308"/>
        </pc:sldMkLst>
        <pc:spChg chg="mod">
          <ac:chgData name="Guangwei Zhang" userId="00c53528-d8f4-413e-b4b0-985264559294" providerId="ADAL" clId="{8E0A2BD3-BD05-E24E-A2CC-7477982975F1}" dt="2024-07-17T08:53:21.026" v="3518" actId="20577"/>
          <ac:spMkLst>
            <pc:docMk/>
            <pc:sldMk cId="2377433302" sldId="308"/>
            <ac:spMk id="3" creationId="{13CC2D23-038D-DFAD-FA5F-6B6DA377E4A1}"/>
          </ac:spMkLst>
        </pc:spChg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3987370067" sldId="308"/>
        </pc:sldMkLst>
      </pc:sldChg>
      <pc:sldChg chg="modSp add del mod">
        <pc:chgData name="Guangwei Zhang" userId="00c53528-d8f4-413e-b4b0-985264559294" providerId="ADAL" clId="{8E0A2BD3-BD05-E24E-A2CC-7477982975F1}" dt="2024-07-19T08:14:08.568" v="3717" actId="2696"/>
        <pc:sldMkLst>
          <pc:docMk/>
          <pc:sldMk cId="211976950" sldId="309"/>
        </pc:sldMkLst>
        <pc:spChg chg="mod">
          <ac:chgData name="Guangwei Zhang" userId="00c53528-d8f4-413e-b4b0-985264559294" providerId="ADAL" clId="{8E0A2BD3-BD05-E24E-A2CC-7477982975F1}" dt="2024-07-17T08:53:25.846" v="3520" actId="20577"/>
          <ac:spMkLst>
            <pc:docMk/>
            <pc:sldMk cId="211976950" sldId="309"/>
            <ac:spMk id="3" creationId="{71BCA670-3FF2-85D1-7FC7-AF8FB5DE0E03}"/>
          </ac:spMkLst>
        </pc:spChg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2662771473" sldId="309"/>
        </pc:sldMkLst>
      </pc:sldChg>
      <pc:sldChg chg="addSp modSp new mod">
        <pc:chgData name="Guangwei Zhang" userId="00c53528-d8f4-413e-b4b0-985264559294" providerId="ADAL" clId="{8E0A2BD3-BD05-E24E-A2CC-7477982975F1}" dt="2024-07-17T09:07:58.569" v="3668" actId="1076"/>
        <pc:sldMkLst>
          <pc:docMk/>
          <pc:sldMk cId="3300806119" sldId="310"/>
        </pc:sldMkLst>
        <pc:spChg chg="mod">
          <ac:chgData name="Guangwei Zhang" userId="00c53528-d8f4-413e-b4b0-985264559294" providerId="ADAL" clId="{8E0A2BD3-BD05-E24E-A2CC-7477982975F1}" dt="2024-07-17T09:03:19.813" v="3605" actId="20577"/>
          <ac:spMkLst>
            <pc:docMk/>
            <pc:sldMk cId="3300806119" sldId="310"/>
            <ac:spMk id="3" creationId="{3DE218E6-B80A-407B-EF63-F8164BC35766}"/>
          </ac:spMkLst>
        </pc:spChg>
        <pc:spChg chg="add mod">
          <ac:chgData name="Guangwei Zhang" userId="00c53528-d8f4-413e-b4b0-985264559294" providerId="ADAL" clId="{8E0A2BD3-BD05-E24E-A2CC-7477982975F1}" dt="2024-07-17T09:07:58.569" v="3668" actId="1076"/>
          <ac:spMkLst>
            <pc:docMk/>
            <pc:sldMk cId="3300806119" sldId="310"/>
            <ac:spMk id="4" creationId="{5C49112C-F4A3-4E3F-93DB-11E81417B0CC}"/>
          </ac:spMkLst>
        </pc:spChg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3303306350" sldId="310"/>
        </pc:sldMkLst>
      </pc:sldChg>
      <pc:sldChg chg="addSp modSp add mod modAnim">
        <pc:chgData name="Guangwei Zhang" userId="00c53528-d8f4-413e-b4b0-985264559294" providerId="ADAL" clId="{8E0A2BD3-BD05-E24E-A2CC-7477982975F1}" dt="2024-08-06T07:22:04.715" v="11835"/>
        <pc:sldMkLst>
          <pc:docMk/>
          <pc:sldMk cId="371980689" sldId="311"/>
        </pc:sldMkLst>
        <pc:spChg chg="mod">
          <ac:chgData name="Guangwei Zhang" userId="00c53528-d8f4-413e-b4b0-985264559294" providerId="ADAL" clId="{8E0A2BD3-BD05-E24E-A2CC-7477982975F1}" dt="2024-07-17T09:16:53.380" v="3685" actId="113"/>
          <ac:spMkLst>
            <pc:docMk/>
            <pc:sldMk cId="371980689" sldId="311"/>
            <ac:spMk id="3" creationId="{277F0839-AE4F-9CA1-4E54-0B6B4500563A}"/>
          </ac:spMkLst>
        </pc:spChg>
        <pc:spChg chg="add mod">
          <ac:chgData name="Guangwei Zhang" userId="00c53528-d8f4-413e-b4b0-985264559294" providerId="ADAL" clId="{8E0A2BD3-BD05-E24E-A2CC-7477982975F1}" dt="2024-07-19T08:16:20.188" v="3786" actId="1076"/>
          <ac:spMkLst>
            <pc:docMk/>
            <pc:sldMk cId="371980689" sldId="311"/>
            <ac:spMk id="5" creationId="{19F416A4-F20C-3F2F-F24F-97BF2A1619C5}"/>
          </ac:spMkLst>
        </pc:spChg>
        <pc:spChg chg="add mod">
          <ac:chgData name="Guangwei Zhang" userId="00c53528-d8f4-413e-b4b0-985264559294" providerId="ADAL" clId="{8E0A2BD3-BD05-E24E-A2CC-7477982975F1}" dt="2024-07-19T08:21:12.707" v="4010"/>
          <ac:spMkLst>
            <pc:docMk/>
            <pc:sldMk cId="371980689" sldId="311"/>
            <ac:spMk id="6" creationId="{7487624F-701A-11B2-9E6F-D676DD7762AF}"/>
          </ac:spMkLst>
        </pc:spChg>
        <pc:spChg chg="add mod">
          <ac:chgData name="Guangwei Zhang" userId="00c53528-d8f4-413e-b4b0-985264559294" providerId="ADAL" clId="{8E0A2BD3-BD05-E24E-A2CC-7477982975F1}" dt="2024-07-19T08:19:41.013" v="3996" actId="1076"/>
          <ac:spMkLst>
            <pc:docMk/>
            <pc:sldMk cId="371980689" sldId="311"/>
            <ac:spMk id="7" creationId="{8FF04B1A-5A8A-706F-5E91-9A7DA9055E36}"/>
          </ac:spMkLst>
        </pc:spChg>
        <pc:picChg chg="mod">
          <ac:chgData name="Guangwei Zhang" userId="00c53528-d8f4-413e-b4b0-985264559294" providerId="ADAL" clId="{8E0A2BD3-BD05-E24E-A2CC-7477982975F1}" dt="2024-07-19T08:17:55.909" v="3891" actId="1076"/>
          <ac:picMkLst>
            <pc:docMk/>
            <pc:sldMk cId="371980689" sldId="311"/>
            <ac:picMk id="4" creationId="{7A0BDB49-81CC-A24A-E5ED-655B4F0F1F86}"/>
          </ac:picMkLst>
        </pc:picChg>
      </pc:sldChg>
      <pc:sldChg chg="modSp new del mod">
        <pc:chgData name="Guangwei Zhang" userId="00c53528-d8f4-413e-b4b0-985264559294" providerId="ADAL" clId="{8E0A2BD3-BD05-E24E-A2CC-7477982975F1}" dt="2024-07-17T09:16:48.108" v="3683" actId="2696"/>
        <pc:sldMkLst>
          <pc:docMk/>
          <pc:sldMk cId="608462945" sldId="311"/>
        </pc:sldMkLst>
        <pc:spChg chg="mod">
          <ac:chgData name="Guangwei Zhang" userId="00c53528-d8f4-413e-b4b0-985264559294" providerId="ADAL" clId="{8E0A2BD3-BD05-E24E-A2CC-7477982975F1}" dt="2024-07-17T09:15:03.487" v="3682" actId="20577"/>
          <ac:spMkLst>
            <pc:docMk/>
            <pc:sldMk cId="608462945" sldId="311"/>
            <ac:spMk id="3" creationId="{6E62DF7E-47B7-1B14-398D-A73C6DAB28B5}"/>
          </ac:spMkLst>
        </pc:spChg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646167744" sldId="311"/>
        </pc:sldMkLst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1705367955" sldId="312"/>
        </pc:sldMkLst>
      </pc:sldChg>
      <pc:sldChg chg="addSp modSp add del mod">
        <pc:chgData name="Guangwei Zhang" userId="00c53528-d8f4-413e-b4b0-985264559294" providerId="ADAL" clId="{8E0A2BD3-BD05-E24E-A2CC-7477982975F1}" dt="2024-07-19T09:33:00.080" v="7501" actId="2696"/>
        <pc:sldMkLst>
          <pc:docMk/>
          <pc:sldMk cId="3604162410" sldId="312"/>
        </pc:sldMkLst>
        <pc:spChg chg="add mod">
          <ac:chgData name="Guangwei Zhang" userId="00c53528-d8f4-413e-b4b0-985264559294" providerId="ADAL" clId="{8E0A2BD3-BD05-E24E-A2CC-7477982975F1}" dt="2024-07-19T09:29:06.355" v="7500" actId="20577"/>
          <ac:spMkLst>
            <pc:docMk/>
            <pc:sldMk cId="3604162410" sldId="312"/>
            <ac:spMk id="4" creationId="{CDB7C274-8DDB-FD7B-7F6B-3744BEA7E305}"/>
          </ac:spMkLst>
        </pc:spChg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2329692350" sldId="313"/>
        </pc:sldMkLst>
      </pc:sldChg>
      <pc:sldChg chg="add del">
        <pc:chgData name="Guangwei Zhang" userId="00c53528-d8f4-413e-b4b0-985264559294" providerId="ADAL" clId="{8E0A2BD3-BD05-E24E-A2CC-7477982975F1}" dt="2024-07-19T08:14:08.568" v="3717" actId="2696"/>
        <pc:sldMkLst>
          <pc:docMk/>
          <pc:sldMk cId="2841250695" sldId="313"/>
        </pc:sldMkLst>
      </pc:sldChg>
      <pc:sldChg chg="addSp delSp modSp new mod">
        <pc:chgData name="Guangwei Zhang" userId="00c53528-d8f4-413e-b4b0-985264559294" providerId="ADAL" clId="{8E0A2BD3-BD05-E24E-A2CC-7477982975F1}" dt="2024-07-19T08:22:31.549" v="4115" actId="1076"/>
        <pc:sldMkLst>
          <pc:docMk/>
          <pc:sldMk cId="2794996335" sldId="314"/>
        </pc:sldMkLst>
        <pc:spChg chg="mod">
          <ac:chgData name="Guangwei Zhang" userId="00c53528-d8f4-413e-b4b0-985264559294" providerId="ADAL" clId="{8E0A2BD3-BD05-E24E-A2CC-7477982975F1}" dt="2024-07-19T08:22:28.140" v="4114" actId="20577"/>
          <ac:spMkLst>
            <pc:docMk/>
            <pc:sldMk cId="2794996335" sldId="314"/>
            <ac:spMk id="3" creationId="{46566244-3F60-D7E6-7360-5B05C316F54B}"/>
          </ac:spMkLst>
        </pc:spChg>
        <pc:spChg chg="add del mod">
          <ac:chgData name="Guangwei Zhang" userId="00c53528-d8f4-413e-b4b0-985264559294" providerId="ADAL" clId="{8E0A2BD3-BD05-E24E-A2CC-7477982975F1}" dt="2024-07-19T08:20:41.355" v="3998" actId="478"/>
          <ac:spMkLst>
            <pc:docMk/>
            <pc:sldMk cId="2794996335" sldId="314"/>
            <ac:spMk id="4" creationId="{034AAB43-9E0E-5BB7-C831-50176F9DA266}"/>
          </ac:spMkLst>
        </pc:spChg>
        <pc:spChg chg="add mod">
          <ac:chgData name="Guangwei Zhang" userId="00c53528-d8f4-413e-b4b0-985264559294" providerId="ADAL" clId="{8E0A2BD3-BD05-E24E-A2CC-7477982975F1}" dt="2024-07-19T08:22:31.549" v="4115" actId="1076"/>
          <ac:spMkLst>
            <pc:docMk/>
            <pc:sldMk cId="2794996335" sldId="314"/>
            <ac:spMk id="5" creationId="{D9FE1E13-6976-71F2-0D1E-A42FDE8CCA51}"/>
          </ac:spMkLst>
        </pc:spChg>
        <pc:spChg chg="add mod">
          <ac:chgData name="Guangwei Zhang" userId="00c53528-d8f4-413e-b4b0-985264559294" providerId="ADAL" clId="{8E0A2BD3-BD05-E24E-A2CC-7477982975F1}" dt="2024-07-19T08:22:02.692" v="4107" actId="20577"/>
          <ac:spMkLst>
            <pc:docMk/>
            <pc:sldMk cId="2794996335" sldId="314"/>
            <ac:spMk id="6" creationId="{189BC815-0374-4176-10A5-6948BBE65934}"/>
          </ac:spMkLst>
        </pc:spChg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3629811070" sldId="314"/>
        </pc:sldMkLst>
      </pc:sldChg>
      <pc:sldChg chg="addSp modSp new mod">
        <pc:chgData name="Guangwei Zhang" userId="00c53528-d8f4-413e-b4b0-985264559294" providerId="ADAL" clId="{8E0A2BD3-BD05-E24E-A2CC-7477982975F1}" dt="2024-07-19T08:25:35.062" v="4406" actId="14100"/>
        <pc:sldMkLst>
          <pc:docMk/>
          <pc:sldMk cId="1977971285" sldId="315"/>
        </pc:sldMkLst>
        <pc:spChg chg="mod">
          <ac:chgData name="Guangwei Zhang" userId="00c53528-d8f4-413e-b4b0-985264559294" providerId="ADAL" clId="{8E0A2BD3-BD05-E24E-A2CC-7477982975F1}" dt="2024-07-19T08:22:48.206" v="4170" actId="20577"/>
          <ac:spMkLst>
            <pc:docMk/>
            <pc:sldMk cId="1977971285" sldId="315"/>
            <ac:spMk id="3" creationId="{63622D68-6C73-6187-1700-4600D44053A4}"/>
          </ac:spMkLst>
        </pc:spChg>
        <pc:spChg chg="add mod">
          <ac:chgData name="Guangwei Zhang" userId="00c53528-d8f4-413e-b4b0-985264559294" providerId="ADAL" clId="{8E0A2BD3-BD05-E24E-A2CC-7477982975F1}" dt="2024-07-19T08:25:35.062" v="4406" actId="14100"/>
          <ac:spMkLst>
            <pc:docMk/>
            <pc:sldMk cId="1977971285" sldId="315"/>
            <ac:spMk id="4" creationId="{77E2FE5D-8901-47E5-F56F-2D7864ACB920}"/>
          </ac:spMkLst>
        </pc:spChg>
      </pc:sldChg>
      <pc:sldChg chg="new del">
        <pc:chgData name="Guangwei Zhang" userId="00c53528-d8f4-413e-b4b0-985264559294" providerId="ADAL" clId="{8E0A2BD3-BD05-E24E-A2CC-7477982975F1}" dt="2024-07-18T10:26:36.505" v="3688" actId="2696"/>
        <pc:sldMkLst>
          <pc:docMk/>
          <pc:sldMk cId="3079280405" sldId="315"/>
        </pc:sldMkLst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3422450041" sldId="315"/>
        </pc:sldMkLst>
      </pc:sldChg>
      <pc:sldChg chg="addSp modSp add mod modAnim">
        <pc:chgData name="Guangwei Zhang" userId="00c53528-d8f4-413e-b4b0-985264559294" providerId="ADAL" clId="{8E0A2BD3-BD05-E24E-A2CC-7477982975F1}" dt="2024-08-06T07:22:30.198" v="11837"/>
        <pc:sldMkLst>
          <pc:docMk/>
          <pc:sldMk cId="2855504955" sldId="316"/>
        </pc:sldMkLst>
        <pc:spChg chg="mod">
          <ac:chgData name="Guangwei Zhang" userId="00c53528-d8f4-413e-b4b0-985264559294" providerId="ADAL" clId="{8E0A2BD3-BD05-E24E-A2CC-7477982975F1}" dt="2024-07-19T08:28:40.983" v="4413" actId="20577"/>
          <ac:spMkLst>
            <pc:docMk/>
            <pc:sldMk cId="2855504955" sldId="316"/>
            <ac:spMk id="3" creationId="{63622D68-6C73-6187-1700-4600D44053A4}"/>
          </ac:spMkLst>
        </pc:spChg>
        <pc:spChg chg="mod">
          <ac:chgData name="Guangwei Zhang" userId="00c53528-d8f4-413e-b4b0-985264559294" providerId="ADAL" clId="{8E0A2BD3-BD05-E24E-A2CC-7477982975F1}" dt="2024-07-19T08:28:42.985" v="4414" actId="14"/>
          <ac:spMkLst>
            <pc:docMk/>
            <pc:sldMk cId="2855504955" sldId="316"/>
            <ac:spMk id="4" creationId="{77E2FE5D-8901-47E5-F56F-2D7864ACB920}"/>
          </ac:spMkLst>
        </pc:spChg>
        <pc:spChg chg="add mod">
          <ac:chgData name="Guangwei Zhang" userId="00c53528-d8f4-413e-b4b0-985264559294" providerId="ADAL" clId="{8E0A2BD3-BD05-E24E-A2CC-7477982975F1}" dt="2024-07-19T08:31:17.841" v="4803" actId="1076"/>
          <ac:spMkLst>
            <pc:docMk/>
            <pc:sldMk cId="2855504955" sldId="316"/>
            <ac:spMk id="5" creationId="{281CA9FE-2ADC-1F2C-D53E-ABD563875D1F}"/>
          </ac:spMkLst>
        </pc:spChg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4085834714" sldId="316"/>
        </pc:sldMkLst>
      </pc:sldChg>
      <pc:sldChg chg="addSp delSp modSp add mod modAnim">
        <pc:chgData name="Guangwei Zhang" userId="00c53528-d8f4-413e-b4b0-985264559294" providerId="ADAL" clId="{8E0A2BD3-BD05-E24E-A2CC-7477982975F1}" dt="2024-08-06T07:22:44.847" v="11841"/>
        <pc:sldMkLst>
          <pc:docMk/>
          <pc:sldMk cId="1833776660" sldId="317"/>
        </pc:sldMkLst>
        <pc:spChg chg="mod">
          <ac:chgData name="Guangwei Zhang" userId="00c53528-d8f4-413e-b4b0-985264559294" providerId="ADAL" clId="{8E0A2BD3-BD05-E24E-A2CC-7477982975F1}" dt="2024-07-19T08:31:50.487" v="4833" actId="20577"/>
          <ac:spMkLst>
            <pc:docMk/>
            <pc:sldMk cId="1833776660" sldId="317"/>
            <ac:spMk id="3" creationId="{63622D68-6C73-6187-1700-4600D44053A4}"/>
          </ac:spMkLst>
        </pc:spChg>
        <pc:spChg chg="del">
          <ac:chgData name="Guangwei Zhang" userId="00c53528-d8f4-413e-b4b0-985264559294" providerId="ADAL" clId="{8E0A2BD3-BD05-E24E-A2CC-7477982975F1}" dt="2024-07-19T08:31:59.450" v="4834" actId="478"/>
          <ac:spMkLst>
            <pc:docMk/>
            <pc:sldMk cId="1833776660" sldId="317"/>
            <ac:spMk id="4" creationId="{77E2FE5D-8901-47E5-F56F-2D7864ACB920}"/>
          </ac:spMkLst>
        </pc:spChg>
        <pc:spChg chg="del">
          <ac:chgData name="Guangwei Zhang" userId="00c53528-d8f4-413e-b4b0-985264559294" providerId="ADAL" clId="{8E0A2BD3-BD05-E24E-A2CC-7477982975F1}" dt="2024-07-19T08:31:59.450" v="4834" actId="478"/>
          <ac:spMkLst>
            <pc:docMk/>
            <pc:sldMk cId="1833776660" sldId="317"/>
            <ac:spMk id="5" creationId="{281CA9FE-2ADC-1F2C-D53E-ABD563875D1F}"/>
          </ac:spMkLst>
        </pc:spChg>
        <pc:spChg chg="add mod">
          <ac:chgData name="Guangwei Zhang" userId="00c53528-d8f4-413e-b4b0-985264559294" providerId="ADAL" clId="{8E0A2BD3-BD05-E24E-A2CC-7477982975F1}" dt="2024-07-19T08:52:20.827" v="5529" actId="20577"/>
          <ac:spMkLst>
            <pc:docMk/>
            <pc:sldMk cId="1833776660" sldId="317"/>
            <ac:spMk id="6" creationId="{1C1D8B7B-9826-1188-E458-C03E3742DA58}"/>
          </ac:spMkLst>
        </pc:spChg>
        <pc:spChg chg="add mod">
          <ac:chgData name="Guangwei Zhang" userId="00c53528-d8f4-413e-b4b0-985264559294" providerId="ADAL" clId="{8E0A2BD3-BD05-E24E-A2CC-7477982975F1}" dt="2024-07-19T08:54:32.986" v="5594" actId="1076"/>
          <ac:spMkLst>
            <pc:docMk/>
            <pc:sldMk cId="1833776660" sldId="317"/>
            <ac:spMk id="7" creationId="{A72216D6-C9F7-6244-0E89-60C194AB38F4}"/>
          </ac:spMkLst>
        </pc:spChg>
        <pc:spChg chg="add mod">
          <ac:chgData name="Guangwei Zhang" userId="00c53528-d8f4-413e-b4b0-985264559294" providerId="ADAL" clId="{8E0A2BD3-BD05-E24E-A2CC-7477982975F1}" dt="2024-07-19T09:24:52.800" v="7451" actId="20577"/>
          <ac:spMkLst>
            <pc:docMk/>
            <pc:sldMk cId="1833776660" sldId="317"/>
            <ac:spMk id="8" creationId="{C0BE6D90-6367-A775-3394-1C02E7F4FE6F}"/>
          </ac:spMkLst>
        </pc:spChg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3269149338" sldId="317"/>
        </pc:sldMkLst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1559573495" sldId="318"/>
        </pc:sldMkLst>
      </pc:sldChg>
      <pc:sldChg chg="addSp modSp new mod modAnim">
        <pc:chgData name="Guangwei Zhang" userId="00c53528-d8f4-413e-b4b0-985264559294" providerId="ADAL" clId="{8E0A2BD3-BD05-E24E-A2CC-7477982975F1}" dt="2024-08-06T07:23:18.764" v="11850"/>
        <pc:sldMkLst>
          <pc:docMk/>
          <pc:sldMk cId="1586713755" sldId="318"/>
        </pc:sldMkLst>
        <pc:spChg chg="mod">
          <ac:chgData name="Guangwei Zhang" userId="00c53528-d8f4-413e-b4b0-985264559294" providerId="ADAL" clId="{8E0A2BD3-BD05-E24E-A2CC-7477982975F1}" dt="2024-07-19T09:20:42.501" v="7407" actId="20577"/>
          <ac:spMkLst>
            <pc:docMk/>
            <pc:sldMk cId="1586713755" sldId="318"/>
            <ac:spMk id="3" creationId="{ABA0DEF3-DAD4-D066-EAAA-E94FAAF2A848}"/>
          </ac:spMkLst>
        </pc:spChg>
        <pc:spChg chg="add mod">
          <ac:chgData name="Guangwei Zhang" userId="00c53528-d8f4-413e-b4b0-985264559294" providerId="ADAL" clId="{8E0A2BD3-BD05-E24E-A2CC-7477982975F1}" dt="2024-07-19T08:58:09.008" v="5804" actId="20577"/>
          <ac:spMkLst>
            <pc:docMk/>
            <pc:sldMk cId="1586713755" sldId="318"/>
            <ac:spMk id="4" creationId="{08ABB6BD-7E06-8ED1-28A5-0A7909A05966}"/>
          </ac:spMkLst>
        </pc:spChg>
        <pc:spChg chg="add mod">
          <ac:chgData name="Guangwei Zhang" userId="00c53528-d8f4-413e-b4b0-985264559294" providerId="ADAL" clId="{8E0A2BD3-BD05-E24E-A2CC-7477982975F1}" dt="2024-07-19T08:58:39.952" v="5846" actId="1076"/>
          <ac:spMkLst>
            <pc:docMk/>
            <pc:sldMk cId="1586713755" sldId="318"/>
            <ac:spMk id="5" creationId="{9E03A9F3-7909-1AAE-7060-7AC9B511A005}"/>
          </ac:spMkLst>
        </pc:spChg>
        <pc:spChg chg="add mod">
          <ac:chgData name="Guangwei Zhang" userId="00c53528-d8f4-413e-b4b0-985264559294" providerId="ADAL" clId="{8E0A2BD3-BD05-E24E-A2CC-7477982975F1}" dt="2024-07-19T09:03:24.933" v="6150" actId="20577"/>
          <ac:spMkLst>
            <pc:docMk/>
            <pc:sldMk cId="1586713755" sldId="318"/>
            <ac:spMk id="6" creationId="{76E39631-DAC6-793D-CAC9-1E87021741CD}"/>
          </ac:spMkLst>
        </pc:spChg>
        <pc:spChg chg="add mod">
          <ac:chgData name="Guangwei Zhang" userId="00c53528-d8f4-413e-b4b0-985264559294" providerId="ADAL" clId="{8E0A2BD3-BD05-E24E-A2CC-7477982975F1}" dt="2024-07-19T09:04:44.200" v="6246" actId="1076"/>
          <ac:spMkLst>
            <pc:docMk/>
            <pc:sldMk cId="1586713755" sldId="318"/>
            <ac:spMk id="7" creationId="{15A80BD6-1077-8DD8-4685-4EBCECEB9636}"/>
          </ac:spMkLst>
        </pc:spChg>
        <pc:spChg chg="add mod">
          <ac:chgData name="Guangwei Zhang" userId="00c53528-d8f4-413e-b4b0-985264559294" providerId="ADAL" clId="{8E0A2BD3-BD05-E24E-A2CC-7477982975F1}" dt="2024-07-19T09:04:44.200" v="6246" actId="1076"/>
          <ac:spMkLst>
            <pc:docMk/>
            <pc:sldMk cId="1586713755" sldId="318"/>
            <ac:spMk id="8" creationId="{1AC87EA7-E0CB-5B49-E950-523ED15FCB72}"/>
          </ac:spMkLst>
        </pc:spChg>
        <pc:spChg chg="add mod">
          <ac:chgData name="Guangwei Zhang" userId="00c53528-d8f4-413e-b4b0-985264559294" providerId="ADAL" clId="{8E0A2BD3-BD05-E24E-A2CC-7477982975F1}" dt="2024-07-19T09:04:44.200" v="6246" actId="1076"/>
          <ac:spMkLst>
            <pc:docMk/>
            <pc:sldMk cId="1586713755" sldId="318"/>
            <ac:spMk id="9" creationId="{2DAD9851-053A-470F-D69B-25090BC4C6E1}"/>
          </ac:spMkLst>
        </pc:spChg>
        <pc:spChg chg="add mod">
          <ac:chgData name="Guangwei Zhang" userId="00c53528-d8f4-413e-b4b0-985264559294" providerId="ADAL" clId="{8E0A2BD3-BD05-E24E-A2CC-7477982975F1}" dt="2024-07-19T09:04:44.200" v="6246" actId="1076"/>
          <ac:spMkLst>
            <pc:docMk/>
            <pc:sldMk cId="1586713755" sldId="318"/>
            <ac:spMk id="10" creationId="{474AC412-3EEB-D823-684F-5B8BB9034F47}"/>
          </ac:spMkLst>
        </pc:spChg>
        <pc:spChg chg="add mod">
          <ac:chgData name="Guangwei Zhang" userId="00c53528-d8f4-413e-b4b0-985264559294" providerId="ADAL" clId="{8E0A2BD3-BD05-E24E-A2CC-7477982975F1}" dt="2024-07-19T09:04:44.200" v="6246" actId="1076"/>
          <ac:spMkLst>
            <pc:docMk/>
            <pc:sldMk cId="1586713755" sldId="318"/>
            <ac:spMk id="11" creationId="{0FF08F68-E438-A00A-3F4F-25630711D0A5}"/>
          </ac:spMkLst>
        </pc:spChg>
        <pc:spChg chg="add mod">
          <ac:chgData name="Guangwei Zhang" userId="00c53528-d8f4-413e-b4b0-985264559294" providerId="ADAL" clId="{8E0A2BD3-BD05-E24E-A2CC-7477982975F1}" dt="2024-07-19T09:04:44.200" v="6246" actId="1076"/>
          <ac:spMkLst>
            <pc:docMk/>
            <pc:sldMk cId="1586713755" sldId="318"/>
            <ac:spMk id="12" creationId="{783345FE-5E05-EB49-BBE9-D122CD7FEDE8}"/>
          </ac:spMkLst>
        </pc:spChg>
        <pc:spChg chg="add mod">
          <ac:chgData name="Guangwei Zhang" userId="00c53528-d8f4-413e-b4b0-985264559294" providerId="ADAL" clId="{8E0A2BD3-BD05-E24E-A2CC-7477982975F1}" dt="2024-07-19T09:04:44.200" v="6246" actId="1076"/>
          <ac:spMkLst>
            <pc:docMk/>
            <pc:sldMk cId="1586713755" sldId="318"/>
            <ac:spMk id="13" creationId="{98CA7279-A483-7302-E67F-BAB8FEEADCCA}"/>
          </ac:spMkLst>
        </pc:spChg>
        <pc:spChg chg="add mod">
          <ac:chgData name="Guangwei Zhang" userId="00c53528-d8f4-413e-b4b0-985264559294" providerId="ADAL" clId="{8E0A2BD3-BD05-E24E-A2CC-7477982975F1}" dt="2024-07-19T09:04:44.200" v="6246" actId="1076"/>
          <ac:spMkLst>
            <pc:docMk/>
            <pc:sldMk cId="1586713755" sldId="318"/>
            <ac:spMk id="14" creationId="{0DFEC2B4-9D6A-9506-7EAA-343510141DE8}"/>
          </ac:spMkLst>
        </pc:spChg>
        <pc:spChg chg="add mod">
          <ac:chgData name="Guangwei Zhang" userId="00c53528-d8f4-413e-b4b0-985264559294" providerId="ADAL" clId="{8E0A2BD3-BD05-E24E-A2CC-7477982975F1}" dt="2024-07-19T09:04:44.200" v="6246" actId="1076"/>
          <ac:spMkLst>
            <pc:docMk/>
            <pc:sldMk cId="1586713755" sldId="318"/>
            <ac:spMk id="15" creationId="{1D34443A-BCA8-833C-1C8F-F593D8BC2240}"/>
          </ac:spMkLst>
        </pc:spChg>
        <pc:spChg chg="add mod">
          <ac:chgData name="Guangwei Zhang" userId="00c53528-d8f4-413e-b4b0-985264559294" providerId="ADAL" clId="{8E0A2BD3-BD05-E24E-A2CC-7477982975F1}" dt="2024-07-19T09:04:45.263" v="6247" actId="1076"/>
          <ac:spMkLst>
            <pc:docMk/>
            <pc:sldMk cId="1586713755" sldId="318"/>
            <ac:spMk id="16" creationId="{CB1B66EB-56B0-D16D-F561-8D9CF70AF640}"/>
          </ac:spMkLst>
        </pc:spChg>
        <pc:spChg chg="add mod">
          <ac:chgData name="Guangwei Zhang" userId="00c53528-d8f4-413e-b4b0-985264559294" providerId="ADAL" clId="{8E0A2BD3-BD05-E24E-A2CC-7477982975F1}" dt="2024-07-19T09:04:40.674" v="6245" actId="1076"/>
          <ac:spMkLst>
            <pc:docMk/>
            <pc:sldMk cId="1586713755" sldId="318"/>
            <ac:spMk id="17" creationId="{177CD74A-34C0-4424-BD07-FB3CBF2B5EE8}"/>
          </ac:spMkLst>
        </pc:spChg>
      </pc:sldChg>
      <pc:sldChg chg="addSp modSp new mod modAnim modNotesTx">
        <pc:chgData name="Guangwei Zhang" userId="00c53528-d8f4-413e-b4b0-985264559294" providerId="ADAL" clId="{8E0A2BD3-BD05-E24E-A2CC-7477982975F1}" dt="2024-08-06T07:23:52.878" v="11858"/>
        <pc:sldMkLst>
          <pc:docMk/>
          <pc:sldMk cId="1136810790" sldId="319"/>
        </pc:sldMkLst>
        <pc:spChg chg="mod">
          <ac:chgData name="Guangwei Zhang" userId="00c53528-d8f4-413e-b4b0-985264559294" providerId="ADAL" clId="{8E0A2BD3-BD05-E24E-A2CC-7477982975F1}" dt="2024-07-19T09:20:46.667" v="7409" actId="20577"/>
          <ac:spMkLst>
            <pc:docMk/>
            <pc:sldMk cId="1136810790" sldId="319"/>
            <ac:spMk id="3" creationId="{A3462800-BC6B-F159-D0D7-31638413F814}"/>
          </ac:spMkLst>
        </pc:spChg>
        <pc:spChg chg="add mod">
          <ac:chgData name="Guangwei Zhang" userId="00c53528-d8f4-413e-b4b0-985264559294" providerId="ADAL" clId="{8E0A2BD3-BD05-E24E-A2CC-7477982975F1}" dt="2024-07-19T09:09:38.075" v="6838" actId="1076"/>
          <ac:spMkLst>
            <pc:docMk/>
            <pc:sldMk cId="1136810790" sldId="319"/>
            <ac:spMk id="4" creationId="{05A5344E-6A4E-80F0-CDB0-793D35A6C5FB}"/>
          </ac:spMkLst>
        </pc:spChg>
        <pc:spChg chg="add mod">
          <ac:chgData name="Guangwei Zhang" userId="00c53528-d8f4-413e-b4b0-985264559294" providerId="ADAL" clId="{8E0A2BD3-BD05-E24E-A2CC-7477982975F1}" dt="2024-07-19T09:09:38.075" v="6838" actId="1076"/>
          <ac:spMkLst>
            <pc:docMk/>
            <pc:sldMk cId="1136810790" sldId="319"/>
            <ac:spMk id="7" creationId="{C802852C-7BFD-022C-82B8-FE7CA1D4071F}"/>
          </ac:spMkLst>
        </pc:spChg>
        <pc:picChg chg="add mod">
          <ac:chgData name="Guangwei Zhang" userId="00c53528-d8f4-413e-b4b0-985264559294" providerId="ADAL" clId="{8E0A2BD3-BD05-E24E-A2CC-7477982975F1}" dt="2024-07-19T09:06:24.309" v="6364" actId="1076"/>
          <ac:picMkLst>
            <pc:docMk/>
            <pc:sldMk cId="1136810790" sldId="319"/>
            <ac:picMk id="5" creationId="{EBB053E2-1137-1376-CCCF-17EE605AFB3E}"/>
          </ac:picMkLst>
        </pc:picChg>
        <pc:picChg chg="add mod">
          <ac:chgData name="Guangwei Zhang" userId="00c53528-d8f4-413e-b4b0-985264559294" providerId="ADAL" clId="{8E0A2BD3-BD05-E24E-A2CC-7477982975F1}" dt="2024-07-19T09:09:38.075" v="6838" actId="1076"/>
          <ac:picMkLst>
            <pc:docMk/>
            <pc:sldMk cId="1136810790" sldId="319"/>
            <ac:picMk id="6" creationId="{705D49F1-194C-E86E-F4B2-080C50A8D898}"/>
          </ac:picMkLst>
        </pc:picChg>
        <pc:picChg chg="add mod">
          <ac:chgData name="Guangwei Zhang" userId="00c53528-d8f4-413e-b4b0-985264559294" providerId="ADAL" clId="{8E0A2BD3-BD05-E24E-A2CC-7477982975F1}" dt="2024-07-19T09:09:39.859" v="6839" actId="1076"/>
          <ac:picMkLst>
            <pc:docMk/>
            <pc:sldMk cId="1136810790" sldId="319"/>
            <ac:picMk id="8" creationId="{C2328B21-AD77-A567-E897-62B5E8FC9A23}"/>
          </ac:picMkLst>
        </pc:picChg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1482470891" sldId="319"/>
        </pc:sldMkLst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33611818" sldId="320"/>
        </pc:sldMkLst>
      </pc:sldChg>
      <pc:sldChg chg="addSp modSp new mod modAnim modNotesTx">
        <pc:chgData name="Guangwei Zhang" userId="00c53528-d8f4-413e-b4b0-985264559294" providerId="ADAL" clId="{8E0A2BD3-BD05-E24E-A2CC-7477982975F1}" dt="2024-08-06T07:24:11.480" v="11864"/>
        <pc:sldMkLst>
          <pc:docMk/>
          <pc:sldMk cId="1940580634" sldId="320"/>
        </pc:sldMkLst>
        <pc:spChg chg="mod">
          <ac:chgData name="Guangwei Zhang" userId="00c53528-d8f4-413e-b4b0-985264559294" providerId="ADAL" clId="{8E0A2BD3-BD05-E24E-A2CC-7477982975F1}" dt="2024-07-19T09:20:49.536" v="7411" actId="20577"/>
          <ac:spMkLst>
            <pc:docMk/>
            <pc:sldMk cId="1940580634" sldId="320"/>
            <ac:spMk id="3" creationId="{8C8B60E2-8260-080B-5F79-9588E588C4AF}"/>
          </ac:spMkLst>
        </pc:spChg>
        <pc:spChg chg="add mod">
          <ac:chgData name="Guangwei Zhang" userId="00c53528-d8f4-413e-b4b0-985264559294" providerId="ADAL" clId="{8E0A2BD3-BD05-E24E-A2CC-7477982975F1}" dt="2024-07-19T09:17:28.914" v="7368" actId="20577"/>
          <ac:spMkLst>
            <pc:docMk/>
            <pc:sldMk cId="1940580634" sldId="320"/>
            <ac:spMk id="4" creationId="{557709CC-F164-F099-FB58-0E6D40CE7D24}"/>
          </ac:spMkLst>
        </pc:spChg>
        <pc:spChg chg="add mod">
          <ac:chgData name="Guangwei Zhang" userId="00c53528-d8f4-413e-b4b0-985264559294" providerId="ADAL" clId="{8E0A2BD3-BD05-E24E-A2CC-7477982975F1}" dt="2024-07-19T09:23:12.141" v="7419" actId="20577"/>
          <ac:spMkLst>
            <pc:docMk/>
            <pc:sldMk cId="1940580634" sldId="320"/>
            <ac:spMk id="7" creationId="{C2BA7710-7DDC-9B83-355C-5E2EA0750266}"/>
          </ac:spMkLst>
        </pc:spChg>
        <pc:spChg chg="add mod">
          <ac:chgData name="Guangwei Zhang" userId="00c53528-d8f4-413e-b4b0-985264559294" providerId="ADAL" clId="{8E0A2BD3-BD05-E24E-A2CC-7477982975F1}" dt="2024-07-19T09:16:33.411" v="7254" actId="20577"/>
          <ac:spMkLst>
            <pc:docMk/>
            <pc:sldMk cId="1940580634" sldId="320"/>
            <ac:spMk id="8" creationId="{15796936-3F0F-425B-508C-EFC73CA72692}"/>
          </ac:spMkLst>
        </pc:spChg>
        <pc:spChg chg="add mod">
          <ac:chgData name="Guangwei Zhang" userId="00c53528-d8f4-413e-b4b0-985264559294" providerId="ADAL" clId="{8E0A2BD3-BD05-E24E-A2CC-7477982975F1}" dt="2024-07-19T09:22:06.053" v="7418" actId="20577"/>
          <ac:spMkLst>
            <pc:docMk/>
            <pc:sldMk cId="1940580634" sldId="320"/>
            <ac:spMk id="9" creationId="{4805C5F8-E089-5E19-3057-69B19304B313}"/>
          </ac:spMkLst>
        </pc:spChg>
        <pc:picChg chg="add mod">
          <ac:chgData name="Guangwei Zhang" userId="00c53528-d8f4-413e-b4b0-985264559294" providerId="ADAL" clId="{8E0A2BD3-BD05-E24E-A2CC-7477982975F1}" dt="2024-07-19T09:14:34.535" v="7023" actId="1076"/>
          <ac:picMkLst>
            <pc:docMk/>
            <pc:sldMk cId="1940580634" sldId="320"/>
            <ac:picMk id="5" creationId="{2CD4AB1F-6061-C08D-0C45-3E1450113F3D}"/>
          </ac:picMkLst>
        </pc:picChg>
        <pc:picChg chg="add mod modCrop">
          <ac:chgData name="Guangwei Zhang" userId="00c53528-d8f4-413e-b4b0-985264559294" providerId="ADAL" clId="{8E0A2BD3-BD05-E24E-A2CC-7477982975F1}" dt="2024-07-19T09:16:38.334" v="7255" actId="1076"/>
          <ac:picMkLst>
            <pc:docMk/>
            <pc:sldMk cId="1940580634" sldId="320"/>
            <ac:picMk id="6" creationId="{D44149B9-C99F-DD97-6826-C82B7BBAFCF0}"/>
          </ac:picMkLst>
        </pc:picChg>
      </pc:sldChg>
      <pc:sldChg chg="addSp modSp new del mod">
        <pc:chgData name="Guangwei Zhang" userId="00c53528-d8f4-413e-b4b0-985264559294" providerId="ADAL" clId="{8E0A2BD3-BD05-E24E-A2CC-7477982975F1}" dt="2024-07-19T09:22:01.394" v="7416" actId="2696"/>
        <pc:sldMkLst>
          <pc:docMk/>
          <pc:sldMk cId="2922982684" sldId="321"/>
        </pc:sldMkLst>
        <pc:spChg chg="mod">
          <ac:chgData name="Guangwei Zhang" userId="00c53528-d8f4-413e-b4b0-985264559294" providerId="ADAL" clId="{8E0A2BD3-BD05-E24E-A2CC-7477982975F1}" dt="2024-07-19T09:16:57.213" v="7319" actId="20577"/>
          <ac:spMkLst>
            <pc:docMk/>
            <pc:sldMk cId="2922982684" sldId="321"/>
            <ac:spMk id="3" creationId="{E0F6B38C-FD5B-BAC8-EBBA-45F79D0ADCF4}"/>
          </ac:spMkLst>
        </pc:spChg>
        <pc:spChg chg="add mod">
          <ac:chgData name="Guangwei Zhang" userId="00c53528-d8f4-413e-b4b0-985264559294" providerId="ADAL" clId="{8E0A2BD3-BD05-E24E-A2CC-7477982975F1}" dt="2024-07-19T09:17:13.306" v="7343" actId="1076"/>
          <ac:spMkLst>
            <pc:docMk/>
            <pc:sldMk cId="2922982684" sldId="321"/>
            <ac:spMk id="4" creationId="{82CABE60-F463-2DD3-AF33-05C39ADF530F}"/>
          </ac:spMkLst>
        </pc:spChg>
      </pc:sldChg>
      <pc:sldChg chg="addSp modSp new mod modAnim">
        <pc:chgData name="Guangwei Zhang" userId="00c53528-d8f4-413e-b4b0-985264559294" providerId="ADAL" clId="{8E0A2BD3-BD05-E24E-A2CC-7477982975F1}" dt="2024-08-06T07:24:59.767" v="11875"/>
        <pc:sldMkLst>
          <pc:docMk/>
          <pc:sldMk cId="3405910870" sldId="321"/>
        </pc:sldMkLst>
        <pc:spChg chg="mod">
          <ac:chgData name="Guangwei Zhang" userId="00c53528-d8f4-413e-b4b0-985264559294" providerId="ADAL" clId="{8E0A2BD3-BD05-E24E-A2CC-7477982975F1}" dt="2024-07-19T09:33:10.079" v="7536" actId="20577"/>
          <ac:spMkLst>
            <pc:docMk/>
            <pc:sldMk cId="3405910870" sldId="321"/>
            <ac:spMk id="3" creationId="{8021E90E-B83B-F903-B71E-C61ADD838FF9}"/>
          </ac:spMkLst>
        </pc:spChg>
        <pc:spChg chg="add mod">
          <ac:chgData name="Guangwei Zhang" userId="00c53528-d8f4-413e-b4b0-985264559294" providerId="ADAL" clId="{8E0A2BD3-BD05-E24E-A2CC-7477982975F1}" dt="2024-07-19T09:36:39.812" v="7735" actId="20577"/>
          <ac:spMkLst>
            <pc:docMk/>
            <pc:sldMk cId="3405910870" sldId="321"/>
            <ac:spMk id="4" creationId="{585D05F1-1D45-C294-8EFE-EADB83C615F7}"/>
          </ac:spMkLst>
        </pc:spChg>
        <pc:spChg chg="add mod">
          <ac:chgData name="Guangwei Zhang" userId="00c53528-d8f4-413e-b4b0-985264559294" providerId="ADAL" clId="{8E0A2BD3-BD05-E24E-A2CC-7477982975F1}" dt="2024-07-19T13:12:20.262" v="9406" actId="1076"/>
          <ac:spMkLst>
            <pc:docMk/>
            <pc:sldMk cId="3405910870" sldId="321"/>
            <ac:spMk id="5" creationId="{4BC8B9AB-86B4-F277-DF70-33DE336CD8D8}"/>
          </ac:spMkLst>
        </pc:spChg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3746241306" sldId="321"/>
        </pc:sldMkLst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2487688116" sldId="322"/>
        </pc:sldMkLst>
      </pc:sldChg>
      <pc:sldChg chg="addSp modSp new mod modAnim">
        <pc:chgData name="Guangwei Zhang" userId="00c53528-d8f4-413e-b4b0-985264559294" providerId="ADAL" clId="{8E0A2BD3-BD05-E24E-A2CC-7477982975F1}" dt="2024-08-06T07:24:27.710" v="11868"/>
        <pc:sldMkLst>
          <pc:docMk/>
          <pc:sldMk cId="3489093873" sldId="322"/>
        </pc:sldMkLst>
        <pc:spChg chg="mod">
          <ac:chgData name="Guangwei Zhang" userId="00c53528-d8f4-413e-b4b0-985264559294" providerId="ADAL" clId="{8E0A2BD3-BD05-E24E-A2CC-7477982975F1}" dt="2024-07-19T09:43:20.461" v="7773" actId="20577"/>
          <ac:spMkLst>
            <pc:docMk/>
            <pc:sldMk cId="3489093873" sldId="322"/>
            <ac:spMk id="3" creationId="{3A624E33-A043-3A3A-5871-12048156F23C}"/>
          </ac:spMkLst>
        </pc:spChg>
        <pc:spChg chg="add mod">
          <ac:chgData name="Guangwei Zhang" userId="00c53528-d8f4-413e-b4b0-985264559294" providerId="ADAL" clId="{8E0A2BD3-BD05-E24E-A2CC-7477982975F1}" dt="2024-07-19T09:49:29.286" v="8385" actId="20577"/>
          <ac:spMkLst>
            <pc:docMk/>
            <pc:sldMk cId="3489093873" sldId="322"/>
            <ac:spMk id="4" creationId="{311C9FE2-C4FA-64BA-0BA2-BA1BB15DC02F}"/>
          </ac:spMkLst>
        </pc:spChg>
        <pc:spChg chg="add mod">
          <ac:chgData name="Guangwei Zhang" userId="00c53528-d8f4-413e-b4b0-985264559294" providerId="ADAL" clId="{8E0A2BD3-BD05-E24E-A2CC-7477982975F1}" dt="2024-07-19T09:47:56.478" v="8159" actId="164"/>
          <ac:spMkLst>
            <pc:docMk/>
            <pc:sldMk cId="3489093873" sldId="322"/>
            <ac:spMk id="6" creationId="{7D87465D-9D6F-C8F0-30D1-5FED5CD37BB1}"/>
          </ac:spMkLst>
        </pc:spChg>
        <pc:grpChg chg="add mod">
          <ac:chgData name="Guangwei Zhang" userId="00c53528-d8f4-413e-b4b0-985264559294" providerId="ADAL" clId="{8E0A2BD3-BD05-E24E-A2CC-7477982975F1}" dt="2024-07-19T09:49:32.104" v="8386" actId="1076"/>
          <ac:grpSpMkLst>
            <pc:docMk/>
            <pc:sldMk cId="3489093873" sldId="322"/>
            <ac:grpSpMk id="8" creationId="{6AD889F2-C796-7970-5A09-905BF3449A11}"/>
          </ac:grpSpMkLst>
        </pc:grpChg>
        <pc:picChg chg="add mod">
          <ac:chgData name="Guangwei Zhang" userId="00c53528-d8f4-413e-b4b0-985264559294" providerId="ADAL" clId="{8E0A2BD3-BD05-E24E-A2CC-7477982975F1}" dt="2024-07-19T09:49:32.104" v="8386" actId="1076"/>
          <ac:picMkLst>
            <pc:docMk/>
            <pc:sldMk cId="3489093873" sldId="322"/>
            <ac:picMk id="5" creationId="{C1AD182F-EEF7-244E-3952-E965FE177D30}"/>
          </ac:picMkLst>
        </pc:picChg>
        <pc:picChg chg="add mod">
          <ac:chgData name="Guangwei Zhang" userId="00c53528-d8f4-413e-b4b0-985264559294" providerId="ADAL" clId="{8E0A2BD3-BD05-E24E-A2CC-7477982975F1}" dt="2024-07-19T09:47:56.478" v="8159" actId="164"/>
          <ac:picMkLst>
            <pc:docMk/>
            <pc:sldMk cId="3489093873" sldId="322"/>
            <ac:picMk id="7" creationId="{2D7AC7AF-6BC7-91E9-73E9-846D8059F33E}"/>
          </ac:picMkLst>
        </pc:picChg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369932860" sldId="323"/>
        </pc:sldMkLst>
      </pc:sldChg>
      <pc:sldChg chg="addSp delSp modSp add mod modAnim">
        <pc:chgData name="Guangwei Zhang" userId="00c53528-d8f4-413e-b4b0-985264559294" providerId="ADAL" clId="{8E0A2BD3-BD05-E24E-A2CC-7477982975F1}" dt="2024-08-06T07:24:42.602" v="11872"/>
        <pc:sldMkLst>
          <pc:docMk/>
          <pc:sldMk cId="636336788" sldId="323"/>
        </pc:sldMkLst>
        <pc:spChg chg="mod">
          <ac:chgData name="Guangwei Zhang" userId="00c53528-d8f4-413e-b4b0-985264559294" providerId="ADAL" clId="{8E0A2BD3-BD05-E24E-A2CC-7477982975F1}" dt="2024-07-19T09:51:37.403" v="8620" actId="20577"/>
          <ac:spMkLst>
            <pc:docMk/>
            <pc:sldMk cId="636336788" sldId="323"/>
            <ac:spMk id="4" creationId="{311C9FE2-C4FA-64BA-0BA2-BA1BB15DC02F}"/>
          </ac:spMkLst>
        </pc:spChg>
        <pc:spChg chg="mod topLvl">
          <ac:chgData name="Guangwei Zhang" userId="00c53528-d8f4-413e-b4b0-985264559294" providerId="ADAL" clId="{8E0A2BD3-BD05-E24E-A2CC-7477982975F1}" dt="2024-07-19T09:51:19.410" v="8571" actId="1076"/>
          <ac:spMkLst>
            <pc:docMk/>
            <pc:sldMk cId="636336788" sldId="323"/>
            <ac:spMk id="6" creationId="{7D87465D-9D6F-C8F0-30D1-5FED5CD37BB1}"/>
          </ac:spMkLst>
        </pc:spChg>
        <pc:grpChg chg="del">
          <ac:chgData name="Guangwei Zhang" userId="00c53528-d8f4-413e-b4b0-985264559294" providerId="ADAL" clId="{8E0A2BD3-BD05-E24E-A2CC-7477982975F1}" dt="2024-07-19T09:49:03.265" v="8314" actId="478"/>
          <ac:grpSpMkLst>
            <pc:docMk/>
            <pc:sldMk cId="636336788" sldId="323"/>
            <ac:grpSpMk id="8" creationId="{6AD889F2-C796-7970-5A09-905BF3449A11}"/>
          </ac:grpSpMkLst>
        </pc:grpChg>
        <pc:picChg chg="del">
          <ac:chgData name="Guangwei Zhang" userId="00c53528-d8f4-413e-b4b0-985264559294" providerId="ADAL" clId="{8E0A2BD3-BD05-E24E-A2CC-7477982975F1}" dt="2024-07-19T09:48:54.178" v="8310" actId="478"/>
          <ac:picMkLst>
            <pc:docMk/>
            <pc:sldMk cId="636336788" sldId="323"/>
            <ac:picMk id="5" creationId="{C1AD182F-EEF7-244E-3952-E965FE177D30}"/>
          </ac:picMkLst>
        </pc:picChg>
        <pc:picChg chg="del topLvl">
          <ac:chgData name="Guangwei Zhang" userId="00c53528-d8f4-413e-b4b0-985264559294" providerId="ADAL" clId="{8E0A2BD3-BD05-E24E-A2CC-7477982975F1}" dt="2024-07-19T09:49:03.265" v="8314" actId="478"/>
          <ac:picMkLst>
            <pc:docMk/>
            <pc:sldMk cId="636336788" sldId="323"/>
            <ac:picMk id="7" creationId="{2D7AC7AF-6BC7-91E9-73E9-846D8059F33E}"/>
          </ac:picMkLst>
        </pc:picChg>
        <pc:picChg chg="add mod">
          <ac:chgData name="Guangwei Zhang" userId="00c53528-d8f4-413e-b4b0-985264559294" providerId="ADAL" clId="{8E0A2BD3-BD05-E24E-A2CC-7477982975F1}" dt="2024-07-19T09:51:19.410" v="8571" actId="1076"/>
          <ac:picMkLst>
            <pc:docMk/>
            <pc:sldMk cId="636336788" sldId="323"/>
            <ac:picMk id="9" creationId="{2E9C77DA-C227-C55E-3FED-395B0F5E1E4C}"/>
          </ac:picMkLst>
        </pc:picChg>
        <pc:picChg chg="add mod">
          <ac:chgData name="Guangwei Zhang" userId="00c53528-d8f4-413e-b4b0-985264559294" providerId="ADAL" clId="{8E0A2BD3-BD05-E24E-A2CC-7477982975F1}" dt="2024-07-19T09:51:19.410" v="8571" actId="1076"/>
          <ac:picMkLst>
            <pc:docMk/>
            <pc:sldMk cId="636336788" sldId="323"/>
            <ac:picMk id="10" creationId="{731A2B05-D31A-B97C-8094-E8F78D6FC7B9}"/>
          </ac:picMkLst>
        </pc:picChg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3956074079" sldId="324"/>
        </pc:sldMkLst>
      </pc:sldChg>
      <pc:sldChg chg="addSp modSp new mod">
        <pc:chgData name="Guangwei Zhang" userId="00c53528-d8f4-413e-b4b0-985264559294" providerId="ADAL" clId="{8E0A2BD3-BD05-E24E-A2CC-7477982975F1}" dt="2024-07-19T09:53:29.361" v="8657" actId="20577"/>
        <pc:sldMkLst>
          <pc:docMk/>
          <pc:sldMk cId="4014897806" sldId="324"/>
        </pc:sldMkLst>
        <pc:spChg chg="mod">
          <ac:chgData name="Guangwei Zhang" userId="00c53528-d8f4-413e-b4b0-985264559294" providerId="ADAL" clId="{8E0A2BD3-BD05-E24E-A2CC-7477982975F1}" dt="2024-07-19T09:53:24.613" v="8654" actId="20577"/>
          <ac:spMkLst>
            <pc:docMk/>
            <pc:sldMk cId="4014897806" sldId="324"/>
            <ac:spMk id="3" creationId="{2E1338A6-5EF4-33D7-1A2C-9666E42D1D5A}"/>
          </ac:spMkLst>
        </pc:spChg>
        <pc:spChg chg="add mod">
          <ac:chgData name="Guangwei Zhang" userId="00c53528-d8f4-413e-b4b0-985264559294" providerId="ADAL" clId="{8E0A2BD3-BD05-E24E-A2CC-7477982975F1}" dt="2024-07-19T09:53:29.361" v="8657" actId="20577"/>
          <ac:spMkLst>
            <pc:docMk/>
            <pc:sldMk cId="4014897806" sldId="324"/>
            <ac:spMk id="4" creationId="{ABBCECE0-ADF1-BF39-95A4-9B4ABFFFA18B}"/>
          </ac:spMkLst>
        </pc:spChg>
      </pc:sldChg>
      <pc:sldChg chg="addSp modSp new mod">
        <pc:chgData name="Guangwei Zhang" userId="00c53528-d8f4-413e-b4b0-985264559294" providerId="ADAL" clId="{8E0A2BD3-BD05-E24E-A2CC-7477982975F1}" dt="2024-07-19T13:05:16.352" v="9170" actId="1076"/>
        <pc:sldMkLst>
          <pc:docMk/>
          <pc:sldMk cId="867345696" sldId="325"/>
        </pc:sldMkLst>
        <pc:spChg chg="mod">
          <ac:chgData name="Guangwei Zhang" userId="00c53528-d8f4-413e-b4b0-985264559294" providerId="ADAL" clId="{8E0A2BD3-BD05-E24E-A2CC-7477982975F1}" dt="2024-07-19T12:54:07.430" v="8681" actId="20577"/>
          <ac:spMkLst>
            <pc:docMk/>
            <pc:sldMk cId="867345696" sldId="325"/>
            <ac:spMk id="3" creationId="{AC331D61-B900-0D59-0030-12D947945DE5}"/>
          </ac:spMkLst>
        </pc:spChg>
        <pc:spChg chg="add mod">
          <ac:chgData name="Guangwei Zhang" userId="00c53528-d8f4-413e-b4b0-985264559294" providerId="ADAL" clId="{8E0A2BD3-BD05-E24E-A2CC-7477982975F1}" dt="2024-07-19T13:05:16.352" v="9170" actId="1076"/>
          <ac:spMkLst>
            <pc:docMk/>
            <pc:sldMk cId="867345696" sldId="325"/>
            <ac:spMk id="4" creationId="{088CD30A-F9BB-5CE6-7661-6B7DAF98DD1B}"/>
          </ac:spMkLst>
        </pc:spChg>
      </pc:sldChg>
      <pc:sldChg chg="del">
        <pc:chgData name="Guangwei Zhang" userId="00c53528-d8f4-413e-b4b0-985264559294" providerId="ADAL" clId="{8E0A2BD3-BD05-E24E-A2CC-7477982975F1}" dt="2024-07-16T13:07:49.958" v="0" actId="2696"/>
        <pc:sldMkLst>
          <pc:docMk/>
          <pc:sldMk cId="3262561330" sldId="325"/>
        </pc:sldMkLst>
      </pc:sldChg>
      <pc:sldChg chg="addSp modSp new mod">
        <pc:chgData name="Guangwei Zhang" userId="00c53528-d8f4-413e-b4b0-985264559294" providerId="ADAL" clId="{8E0A2BD3-BD05-E24E-A2CC-7477982975F1}" dt="2024-07-19T12:58:27.777" v="8834" actId="20577"/>
        <pc:sldMkLst>
          <pc:docMk/>
          <pc:sldMk cId="1247502807" sldId="326"/>
        </pc:sldMkLst>
        <pc:spChg chg="mod">
          <ac:chgData name="Guangwei Zhang" userId="00c53528-d8f4-413e-b4b0-985264559294" providerId="ADAL" clId="{8E0A2BD3-BD05-E24E-A2CC-7477982975F1}" dt="2024-07-19T12:57:08.339" v="8702" actId="20577"/>
          <ac:spMkLst>
            <pc:docMk/>
            <pc:sldMk cId="1247502807" sldId="326"/>
            <ac:spMk id="3" creationId="{8833F69D-EEB3-CB12-9D3D-FECCC5AC260D}"/>
          </ac:spMkLst>
        </pc:spChg>
        <pc:spChg chg="add mod">
          <ac:chgData name="Guangwei Zhang" userId="00c53528-d8f4-413e-b4b0-985264559294" providerId="ADAL" clId="{8E0A2BD3-BD05-E24E-A2CC-7477982975F1}" dt="2024-07-19T12:58:27.777" v="8834" actId="20577"/>
          <ac:spMkLst>
            <pc:docMk/>
            <pc:sldMk cId="1247502807" sldId="326"/>
            <ac:spMk id="4" creationId="{D7390065-5651-C0E2-BC01-F24B89C9C161}"/>
          </ac:spMkLst>
        </pc:spChg>
      </pc:sldChg>
      <pc:sldChg chg="addSp modSp new mod modAnim">
        <pc:chgData name="Guangwei Zhang" userId="00c53528-d8f4-413e-b4b0-985264559294" providerId="ADAL" clId="{8E0A2BD3-BD05-E24E-A2CC-7477982975F1}" dt="2024-08-06T07:22:52.147" v="11843"/>
        <pc:sldMkLst>
          <pc:docMk/>
          <pc:sldMk cId="213266558" sldId="327"/>
        </pc:sldMkLst>
        <pc:spChg chg="mod">
          <ac:chgData name="Guangwei Zhang" userId="00c53528-d8f4-413e-b4b0-985264559294" providerId="ADAL" clId="{8E0A2BD3-BD05-E24E-A2CC-7477982975F1}" dt="2024-07-19T13:00:21.815" v="8898" actId="20577"/>
          <ac:spMkLst>
            <pc:docMk/>
            <pc:sldMk cId="213266558" sldId="327"/>
            <ac:spMk id="3" creationId="{E8E97CE7-D362-180C-5A1D-D1C3E8F694FB}"/>
          </ac:spMkLst>
        </pc:spChg>
        <pc:spChg chg="add mod">
          <ac:chgData name="Guangwei Zhang" userId="00c53528-d8f4-413e-b4b0-985264559294" providerId="ADAL" clId="{8E0A2BD3-BD05-E24E-A2CC-7477982975F1}" dt="2024-07-19T13:03:55.404" v="9135" actId="20577"/>
          <ac:spMkLst>
            <pc:docMk/>
            <pc:sldMk cId="213266558" sldId="327"/>
            <ac:spMk id="4" creationId="{6216248D-D227-C26E-AF01-0B166107942E}"/>
          </ac:spMkLst>
        </pc:spChg>
      </pc:sldChg>
      <pc:sldChg chg="addSp modSp new mod modAnim">
        <pc:chgData name="Guangwei Zhang" userId="00c53528-d8f4-413e-b4b0-985264559294" providerId="ADAL" clId="{8E0A2BD3-BD05-E24E-A2CC-7477982975F1}" dt="2024-08-06T07:26:10.863" v="11878"/>
        <pc:sldMkLst>
          <pc:docMk/>
          <pc:sldMk cId="2652592026" sldId="328"/>
        </pc:sldMkLst>
        <pc:spChg chg="mod">
          <ac:chgData name="Guangwei Zhang" userId="00c53528-d8f4-413e-b4b0-985264559294" providerId="ADAL" clId="{8E0A2BD3-BD05-E24E-A2CC-7477982975F1}" dt="2024-07-19T13:14:29.534" v="9441" actId="20577"/>
          <ac:spMkLst>
            <pc:docMk/>
            <pc:sldMk cId="2652592026" sldId="328"/>
            <ac:spMk id="3" creationId="{900DC7B1-5B1B-4B05-9A9D-8E76D453AFB6}"/>
          </ac:spMkLst>
        </pc:spChg>
        <pc:spChg chg="add mod">
          <ac:chgData name="Guangwei Zhang" userId="00c53528-d8f4-413e-b4b0-985264559294" providerId="ADAL" clId="{8E0A2BD3-BD05-E24E-A2CC-7477982975F1}" dt="2024-07-19T13:19:25.620" v="9733" actId="20577"/>
          <ac:spMkLst>
            <pc:docMk/>
            <pc:sldMk cId="2652592026" sldId="328"/>
            <ac:spMk id="4" creationId="{6E4646E1-1C1B-6639-53BF-8508D45155AB}"/>
          </ac:spMkLst>
        </pc:spChg>
        <pc:spChg chg="add mod">
          <ac:chgData name="Guangwei Zhang" userId="00c53528-d8f4-413e-b4b0-985264559294" providerId="ADAL" clId="{8E0A2BD3-BD05-E24E-A2CC-7477982975F1}" dt="2024-07-19T13:26:22.548" v="10049" actId="1076"/>
          <ac:spMkLst>
            <pc:docMk/>
            <pc:sldMk cId="2652592026" sldId="328"/>
            <ac:spMk id="5" creationId="{52F80076-E423-3DEC-2F00-266041E41C04}"/>
          </ac:spMkLst>
        </pc:spChg>
        <pc:spChg chg="add mod">
          <ac:chgData name="Guangwei Zhang" userId="00c53528-d8f4-413e-b4b0-985264559294" providerId="ADAL" clId="{8E0A2BD3-BD05-E24E-A2CC-7477982975F1}" dt="2024-07-19T13:26:25.575" v="10050" actId="1076"/>
          <ac:spMkLst>
            <pc:docMk/>
            <pc:sldMk cId="2652592026" sldId="328"/>
            <ac:spMk id="6" creationId="{4186B52C-30A8-4A96-A805-E1FF2D747BB2}"/>
          </ac:spMkLst>
        </pc:spChg>
        <pc:spChg chg="add mod">
          <ac:chgData name="Guangwei Zhang" userId="00c53528-d8f4-413e-b4b0-985264559294" providerId="ADAL" clId="{8E0A2BD3-BD05-E24E-A2CC-7477982975F1}" dt="2024-07-19T13:26:22.548" v="10049" actId="1076"/>
          <ac:spMkLst>
            <pc:docMk/>
            <pc:sldMk cId="2652592026" sldId="328"/>
            <ac:spMk id="7" creationId="{22AFADDD-AC6C-FA55-4BFD-CD2F1DFC250E}"/>
          </ac:spMkLst>
        </pc:spChg>
        <pc:spChg chg="add mod">
          <ac:chgData name="Guangwei Zhang" userId="00c53528-d8f4-413e-b4b0-985264559294" providerId="ADAL" clId="{8E0A2BD3-BD05-E24E-A2CC-7477982975F1}" dt="2024-07-19T13:26:22.548" v="10049" actId="1076"/>
          <ac:spMkLst>
            <pc:docMk/>
            <pc:sldMk cId="2652592026" sldId="328"/>
            <ac:spMk id="8" creationId="{CAC153B5-DDB0-F06C-50FD-013D760F3D12}"/>
          </ac:spMkLst>
        </pc:spChg>
        <pc:spChg chg="add mod">
          <ac:chgData name="Guangwei Zhang" userId="00c53528-d8f4-413e-b4b0-985264559294" providerId="ADAL" clId="{8E0A2BD3-BD05-E24E-A2CC-7477982975F1}" dt="2024-07-19T13:26:22.548" v="10049" actId="1076"/>
          <ac:spMkLst>
            <pc:docMk/>
            <pc:sldMk cId="2652592026" sldId="328"/>
            <ac:spMk id="11" creationId="{ABC4A687-1533-A1DB-67E4-F49E66D59BB9}"/>
          </ac:spMkLst>
        </pc:spChg>
        <pc:spChg chg="add mod">
          <ac:chgData name="Guangwei Zhang" userId="00c53528-d8f4-413e-b4b0-985264559294" providerId="ADAL" clId="{8E0A2BD3-BD05-E24E-A2CC-7477982975F1}" dt="2024-07-19T13:26:22.548" v="10049" actId="1076"/>
          <ac:spMkLst>
            <pc:docMk/>
            <pc:sldMk cId="2652592026" sldId="328"/>
            <ac:spMk id="12" creationId="{AA32E8A1-23AC-40E7-20D9-850D4CE8FBEE}"/>
          </ac:spMkLst>
        </pc:spChg>
        <pc:spChg chg="add mod">
          <ac:chgData name="Guangwei Zhang" userId="00c53528-d8f4-413e-b4b0-985264559294" providerId="ADAL" clId="{8E0A2BD3-BD05-E24E-A2CC-7477982975F1}" dt="2024-07-19T13:26:22.548" v="10049" actId="1076"/>
          <ac:spMkLst>
            <pc:docMk/>
            <pc:sldMk cId="2652592026" sldId="328"/>
            <ac:spMk id="23" creationId="{2FF2DA71-04DE-67AF-5803-FD12315400F3}"/>
          </ac:spMkLst>
        </pc:spChg>
        <pc:spChg chg="add mod">
          <ac:chgData name="Guangwei Zhang" userId="00c53528-d8f4-413e-b4b0-985264559294" providerId="ADAL" clId="{8E0A2BD3-BD05-E24E-A2CC-7477982975F1}" dt="2024-07-19T13:25:47.338" v="9987" actId="1076"/>
          <ac:spMkLst>
            <pc:docMk/>
            <pc:sldMk cId="2652592026" sldId="328"/>
            <ac:spMk id="30" creationId="{A2467EC8-BDD8-46CA-B56A-130D0F535945}"/>
          </ac:spMkLst>
        </pc:spChg>
        <pc:spChg chg="add mod">
          <ac:chgData name="Guangwei Zhang" userId="00c53528-d8f4-413e-b4b0-985264559294" providerId="ADAL" clId="{8E0A2BD3-BD05-E24E-A2CC-7477982975F1}" dt="2024-07-19T13:25:57.519" v="10048" actId="20577"/>
          <ac:spMkLst>
            <pc:docMk/>
            <pc:sldMk cId="2652592026" sldId="328"/>
            <ac:spMk id="31" creationId="{AE1FBD08-1CD0-1A32-3D9F-24457AF5A449}"/>
          </ac:spMkLst>
        </pc:spChg>
        <pc:spChg chg="add mod">
          <ac:chgData name="Guangwei Zhang" userId="00c53528-d8f4-413e-b4b0-985264559294" providerId="ADAL" clId="{8E0A2BD3-BD05-E24E-A2CC-7477982975F1}" dt="2024-07-19T13:28:10.019" v="10058" actId="1076"/>
          <ac:spMkLst>
            <pc:docMk/>
            <pc:sldMk cId="2652592026" sldId="328"/>
            <ac:spMk id="32" creationId="{11AE16E7-54B1-FDD8-59FA-8DEC022B2469}"/>
          </ac:spMkLst>
        </pc:spChg>
        <pc:cxnChg chg="add mod">
          <ac:chgData name="Guangwei Zhang" userId="00c53528-d8f4-413e-b4b0-985264559294" providerId="ADAL" clId="{8E0A2BD3-BD05-E24E-A2CC-7477982975F1}" dt="2024-07-19T13:26:22.548" v="10049" actId="1076"/>
          <ac:cxnSpMkLst>
            <pc:docMk/>
            <pc:sldMk cId="2652592026" sldId="328"/>
            <ac:cxnSpMk id="10" creationId="{EE3D379D-CA5B-33B1-8E57-DD17F0B30026}"/>
          </ac:cxnSpMkLst>
        </pc:cxnChg>
        <pc:cxnChg chg="add mod">
          <ac:chgData name="Guangwei Zhang" userId="00c53528-d8f4-413e-b4b0-985264559294" providerId="ADAL" clId="{8E0A2BD3-BD05-E24E-A2CC-7477982975F1}" dt="2024-07-19T13:26:22.548" v="10049" actId="1076"/>
          <ac:cxnSpMkLst>
            <pc:docMk/>
            <pc:sldMk cId="2652592026" sldId="328"/>
            <ac:cxnSpMk id="13" creationId="{8A9AE459-CEF7-D0FD-FBA3-606F59E5952C}"/>
          </ac:cxnSpMkLst>
        </pc:cxnChg>
        <pc:cxnChg chg="add mod">
          <ac:chgData name="Guangwei Zhang" userId="00c53528-d8f4-413e-b4b0-985264559294" providerId="ADAL" clId="{8E0A2BD3-BD05-E24E-A2CC-7477982975F1}" dt="2024-07-19T13:26:22.548" v="10049" actId="1076"/>
          <ac:cxnSpMkLst>
            <pc:docMk/>
            <pc:sldMk cId="2652592026" sldId="328"/>
            <ac:cxnSpMk id="16" creationId="{0998FF77-1073-344F-0518-E3BB6C3C140F}"/>
          </ac:cxnSpMkLst>
        </pc:cxnChg>
        <pc:cxnChg chg="add mod">
          <ac:chgData name="Guangwei Zhang" userId="00c53528-d8f4-413e-b4b0-985264559294" providerId="ADAL" clId="{8E0A2BD3-BD05-E24E-A2CC-7477982975F1}" dt="2024-07-19T13:26:22.548" v="10049" actId="1076"/>
          <ac:cxnSpMkLst>
            <pc:docMk/>
            <pc:sldMk cId="2652592026" sldId="328"/>
            <ac:cxnSpMk id="21" creationId="{4CEDDF47-4114-D362-F2DB-A478D8A0A130}"/>
          </ac:cxnSpMkLst>
        </pc:cxnChg>
        <pc:cxnChg chg="add mod">
          <ac:chgData name="Guangwei Zhang" userId="00c53528-d8f4-413e-b4b0-985264559294" providerId="ADAL" clId="{8E0A2BD3-BD05-E24E-A2CC-7477982975F1}" dt="2024-07-19T13:26:22.548" v="10049" actId="1076"/>
          <ac:cxnSpMkLst>
            <pc:docMk/>
            <pc:sldMk cId="2652592026" sldId="328"/>
            <ac:cxnSpMk id="25" creationId="{6A225297-2EFB-8C41-541D-D5F1E4E1CF84}"/>
          </ac:cxnSpMkLst>
        </pc:cxnChg>
        <pc:cxnChg chg="add mod">
          <ac:chgData name="Guangwei Zhang" userId="00c53528-d8f4-413e-b4b0-985264559294" providerId="ADAL" clId="{8E0A2BD3-BD05-E24E-A2CC-7477982975F1}" dt="2024-07-19T13:26:22.548" v="10049" actId="1076"/>
          <ac:cxnSpMkLst>
            <pc:docMk/>
            <pc:sldMk cId="2652592026" sldId="328"/>
            <ac:cxnSpMk id="26" creationId="{7237EBD7-35D8-4D6F-BB3C-C891DACCDFCD}"/>
          </ac:cxnSpMkLst>
        </pc:cxnChg>
      </pc:sldChg>
      <pc:sldChg chg="addSp delSp modSp new mod modAnim">
        <pc:chgData name="Guangwei Zhang" userId="00c53528-d8f4-413e-b4b0-985264559294" providerId="ADAL" clId="{8E0A2BD3-BD05-E24E-A2CC-7477982975F1}" dt="2024-08-06T15:10:59.662" v="12222"/>
        <pc:sldMkLst>
          <pc:docMk/>
          <pc:sldMk cId="4087131912" sldId="329"/>
        </pc:sldMkLst>
        <pc:spChg chg="mod">
          <ac:chgData name="Guangwei Zhang" userId="00c53528-d8f4-413e-b4b0-985264559294" providerId="ADAL" clId="{8E0A2BD3-BD05-E24E-A2CC-7477982975F1}" dt="2024-08-06T07:29:29.149" v="11935" actId="20577"/>
          <ac:spMkLst>
            <pc:docMk/>
            <pc:sldMk cId="4087131912" sldId="329"/>
            <ac:spMk id="3" creationId="{C3C57ADF-B294-EF46-6C3A-2A272F3227EC}"/>
          </ac:spMkLst>
        </pc:spChg>
        <pc:spChg chg="add mod">
          <ac:chgData name="Guangwei Zhang" userId="00c53528-d8f4-413e-b4b0-985264559294" providerId="ADAL" clId="{8E0A2BD3-BD05-E24E-A2CC-7477982975F1}" dt="2024-08-06T15:10:01.668" v="12207" actId="1076"/>
          <ac:spMkLst>
            <pc:docMk/>
            <pc:sldMk cId="4087131912" sldId="329"/>
            <ac:spMk id="4" creationId="{826702A2-3DB6-E13A-F99A-38EF76D234EE}"/>
          </ac:spMkLst>
        </pc:spChg>
        <pc:spChg chg="add mod">
          <ac:chgData name="Guangwei Zhang" userId="00c53528-d8f4-413e-b4b0-985264559294" providerId="ADAL" clId="{8E0A2BD3-BD05-E24E-A2CC-7477982975F1}" dt="2024-08-06T15:10:01.668" v="12207" actId="1076"/>
          <ac:spMkLst>
            <pc:docMk/>
            <pc:sldMk cId="4087131912" sldId="329"/>
            <ac:spMk id="5" creationId="{3858769A-73B7-FEF5-32A9-23EBEDB9A5C3}"/>
          </ac:spMkLst>
        </pc:spChg>
        <pc:spChg chg="add mod">
          <ac:chgData name="Guangwei Zhang" userId="00c53528-d8f4-413e-b4b0-985264559294" providerId="ADAL" clId="{8E0A2BD3-BD05-E24E-A2CC-7477982975F1}" dt="2024-08-06T15:07:23.867" v="12131" actId="20577"/>
          <ac:spMkLst>
            <pc:docMk/>
            <pc:sldMk cId="4087131912" sldId="329"/>
            <ac:spMk id="6" creationId="{6EDCB927-69F0-FF3F-71B5-BC02C25B0FA0}"/>
          </ac:spMkLst>
        </pc:spChg>
        <pc:spChg chg="add mod">
          <ac:chgData name="Guangwei Zhang" userId="00c53528-d8f4-413e-b4b0-985264559294" providerId="ADAL" clId="{8E0A2BD3-BD05-E24E-A2CC-7477982975F1}" dt="2024-08-06T15:07:29.056" v="12136" actId="20577"/>
          <ac:spMkLst>
            <pc:docMk/>
            <pc:sldMk cId="4087131912" sldId="329"/>
            <ac:spMk id="7" creationId="{117D107E-DCB0-0497-41B2-59783DAF3492}"/>
          </ac:spMkLst>
        </pc:spChg>
        <pc:spChg chg="add mod">
          <ac:chgData name="Guangwei Zhang" userId="00c53528-d8f4-413e-b4b0-985264559294" providerId="ADAL" clId="{8E0A2BD3-BD05-E24E-A2CC-7477982975F1}" dt="2024-08-06T15:07:33.990" v="12138" actId="20577"/>
          <ac:spMkLst>
            <pc:docMk/>
            <pc:sldMk cId="4087131912" sldId="329"/>
            <ac:spMk id="8" creationId="{E3D686F9-A25E-79AB-B931-D10B7306521C}"/>
          </ac:spMkLst>
        </pc:spChg>
        <pc:spChg chg="add mod">
          <ac:chgData name="Guangwei Zhang" userId="00c53528-d8f4-413e-b4b0-985264559294" providerId="ADAL" clId="{8E0A2BD3-BD05-E24E-A2CC-7477982975F1}" dt="2024-08-06T15:07:36.942" v="12140" actId="571"/>
          <ac:spMkLst>
            <pc:docMk/>
            <pc:sldMk cId="4087131912" sldId="329"/>
            <ac:spMk id="9" creationId="{7A98898D-5DE5-C32C-CBDB-1DC0DC3A7DEB}"/>
          </ac:spMkLst>
        </pc:spChg>
        <pc:spChg chg="add mod">
          <ac:chgData name="Guangwei Zhang" userId="00c53528-d8f4-413e-b4b0-985264559294" providerId="ADAL" clId="{8E0A2BD3-BD05-E24E-A2CC-7477982975F1}" dt="2024-08-06T15:07:39.656" v="12142" actId="20577"/>
          <ac:spMkLst>
            <pc:docMk/>
            <pc:sldMk cId="4087131912" sldId="329"/>
            <ac:spMk id="10" creationId="{D4436D89-6996-BFBE-9FA2-07B98BAA16BB}"/>
          </ac:spMkLst>
        </pc:spChg>
        <pc:spChg chg="add mod">
          <ac:chgData name="Guangwei Zhang" userId="00c53528-d8f4-413e-b4b0-985264559294" providerId="ADAL" clId="{8E0A2BD3-BD05-E24E-A2CC-7477982975F1}" dt="2024-08-06T15:09:55.750" v="12205" actId="164"/>
          <ac:spMkLst>
            <pc:docMk/>
            <pc:sldMk cId="4087131912" sldId="329"/>
            <ac:spMk id="21" creationId="{02FBAFCA-C2E6-5798-4152-A6B5C5BF5F52}"/>
          </ac:spMkLst>
        </pc:spChg>
        <pc:spChg chg="add del mod">
          <ac:chgData name="Guangwei Zhang" userId="00c53528-d8f4-413e-b4b0-985264559294" providerId="ADAL" clId="{8E0A2BD3-BD05-E24E-A2CC-7477982975F1}" dt="2024-08-06T15:09:31.737" v="12184" actId="478"/>
          <ac:spMkLst>
            <pc:docMk/>
            <pc:sldMk cId="4087131912" sldId="329"/>
            <ac:spMk id="22" creationId="{7404F640-7BB3-CB1F-E0B8-70ED8FEBA256}"/>
          </ac:spMkLst>
        </pc:spChg>
        <pc:spChg chg="add mod">
          <ac:chgData name="Guangwei Zhang" userId="00c53528-d8f4-413e-b4b0-985264559294" providerId="ADAL" clId="{8E0A2BD3-BD05-E24E-A2CC-7477982975F1}" dt="2024-08-06T15:09:55.750" v="12205" actId="164"/>
          <ac:spMkLst>
            <pc:docMk/>
            <pc:sldMk cId="4087131912" sldId="329"/>
            <ac:spMk id="23" creationId="{8512D7DA-27EA-0D76-E172-5840E2FE8C56}"/>
          </ac:spMkLst>
        </pc:spChg>
        <pc:spChg chg="add mod">
          <ac:chgData name="Guangwei Zhang" userId="00c53528-d8f4-413e-b4b0-985264559294" providerId="ADAL" clId="{8E0A2BD3-BD05-E24E-A2CC-7477982975F1}" dt="2024-08-06T15:09:55.750" v="12205" actId="164"/>
          <ac:spMkLst>
            <pc:docMk/>
            <pc:sldMk cId="4087131912" sldId="329"/>
            <ac:spMk id="24" creationId="{3D22C67E-E21D-9902-D3E3-0D6C1323070D}"/>
          </ac:spMkLst>
        </pc:spChg>
        <pc:spChg chg="add mod">
          <ac:chgData name="Guangwei Zhang" userId="00c53528-d8f4-413e-b4b0-985264559294" providerId="ADAL" clId="{8E0A2BD3-BD05-E24E-A2CC-7477982975F1}" dt="2024-08-06T15:09:55.750" v="12205" actId="164"/>
          <ac:spMkLst>
            <pc:docMk/>
            <pc:sldMk cId="4087131912" sldId="329"/>
            <ac:spMk id="25" creationId="{419DB324-2FD2-152C-D7AB-3B859DBC1AD3}"/>
          </ac:spMkLst>
        </pc:spChg>
        <pc:spChg chg="add mod">
          <ac:chgData name="Guangwei Zhang" userId="00c53528-d8f4-413e-b4b0-985264559294" providerId="ADAL" clId="{8E0A2BD3-BD05-E24E-A2CC-7477982975F1}" dt="2024-08-06T15:09:55.750" v="12205" actId="164"/>
          <ac:spMkLst>
            <pc:docMk/>
            <pc:sldMk cId="4087131912" sldId="329"/>
            <ac:spMk id="26" creationId="{37F6C60A-ED29-19B5-AC90-759BFDB43CDD}"/>
          </ac:spMkLst>
        </pc:spChg>
        <pc:spChg chg="add mod">
          <ac:chgData name="Guangwei Zhang" userId="00c53528-d8f4-413e-b4b0-985264559294" providerId="ADAL" clId="{8E0A2BD3-BD05-E24E-A2CC-7477982975F1}" dt="2024-08-06T15:10:29.073" v="12215" actId="164"/>
          <ac:spMkLst>
            <pc:docMk/>
            <pc:sldMk cId="4087131912" sldId="329"/>
            <ac:spMk id="34" creationId="{523DB1D6-CBC9-3CC9-DB62-EE28A3DB9BCC}"/>
          </ac:spMkLst>
        </pc:spChg>
        <pc:grpChg chg="add mod">
          <ac:chgData name="Guangwei Zhang" userId="00c53528-d8f4-413e-b4b0-985264559294" providerId="ADAL" clId="{8E0A2BD3-BD05-E24E-A2CC-7477982975F1}" dt="2024-08-06T15:10:46.202" v="12218" actId="164"/>
          <ac:grpSpMkLst>
            <pc:docMk/>
            <pc:sldMk cId="4087131912" sldId="329"/>
            <ac:grpSpMk id="27" creationId="{7AC3EBAE-0218-C2AC-130A-3ECBFB0A70BE}"/>
          </ac:grpSpMkLst>
        </pc:grpChg>
        <pc:grpChg chg="add mod">
          <ac:chgData name="Guangwei Zhang" userId="00c53528-d8f4-413e-b4b0-985264559294" providerId="ADAL" clId="{8E0A2BD3-BD05-E24E-A2CC-7477982975F1}" dt="2024-08-06T15:10:46.202" v="12218" actId="164"/>
          <ac:grpSpMkLst>
            <pc:docMk/>
            <pc:sldMk cId="4087131912" sldId="329"/>
            <ac:grpSpMk id="35" creationId="{981915DF-C725-DB6C-4D89-3E6136600B9C}"/>
          </ac:grpSpMkLst>
        </pc:grpChg>
        <pc:grpChg chg="add mod">
          <ac:chgData name="Guangwei Zhang" userId="00c53528-d8f4-413e-b4b0-985264559294" providerId="ADAL" clId="{8E0A2BD3-BD05-E24E-A2CC-7477982975F1}" dt="2024-08-06T15:10:46.202" v="12218" actId="164"/>
          <ac:grpSpMkLst>
            <pc:docMk/>
            <pc:sldMk cId="4087131912" sldId="329"/>
            <ac:grpSpMk id="36" creationId="{EF7D6738-3B81-B375-4ECD-FA39715D7748}"/>
          </ac:grpSpMkLst>
        </pc:grpChg>
        <pc:cxnChg chg="add">
          <ac:chgData name="Guangwei Zhang" userId="00c53528-d8f4-413e-b4b0-985264559294" providerId="ADAL" clId="{8E0A2BD3-BD05-E24E-A2CC-7477982975F1}" dt="2024-08-06T15:07:44.296" v="12143" actId="11529"/>
          <ac:cxnSpMkLst>
            <pc:docMk/>
            <pc:sldMk cId="4087131912" sldId="329"/>
            <ac:cxnSpMk id="12" creationId="{B22D208A-7FD2-BDE2-61AA-99E8551B0A6C}"/>
          </ac:cxnSpMkLst>
        </pc:cxnChg>
        <pc:cxnChg chg="add mod">
          <ac:chgData name="Guangwei Zhang" userId="00c53528-d8f4-413e-b4b0-985264559294" providerId="ADAL" clId="{8E0A2BD3-BD05-E24E-A2CC-7477982975F1}" dt="2024-08-06T15:07:50.516" v="12148" actId="14100"/>
          <ac:cxnSpMkLst>
            <pc:docMk/>
            <pc:sldMk cId="4087131912" sldId="329"/>
            <ac:cxnSpMk id="13" creationId="{EC7C00F3-B0AF-E028-5C51-1FF6DC840392}"/>
          </ac:cxnSpMkLst>
        </pc:cxnChg>
        <pc:cxnChg chg="add mod">
          <ac:chgData name="Guangwei Zhang" userId="00c53528-d8f4-413e-b4b0-985264559294" providerId="ADAL" clId="{8E0A2BD3-BD05-E24E-A2CC-7477982975F1}" dt="2024-08-06T15:07:57.040" v="12151" actId="14100"/>
          <ac:cxnSpMkLst>
            <pc:docMk/>
            <pc:sldMk cId="4087131912" sldId="329"/>
            <ac:cxnSpMk id="18" creationId="{B6366841-E993-1574-7D31-8B992A1FB371}"/>
          </ac:cxnSpMkLst>
        </pc:cxnChg>
        <pc:cxnChg chg="add mod">
          <ac:chgData name="Guangwei Zhang" userId="00c53528-d8f4-413e-b4b0-985264559294" providerId="ADAL" clId="{8E0A2BD3-BD05-E24E-A2CC-7477982975F1}" dt="2024-08-06T15:10:29.073" v="12215" actId="164"/>
          <ac:cxnSpMkLst>
            <pc:docMk/>
            <pc:sldMk cId="4087131912" sldId="329"/>
            <ac:cxnSpMk id="29" creationId="{75EF3F57-806B-BB34-C994-5EA64F616512}"/>
          </ac:cxnSpMkLst>
        </pc:cxnChg>
        <pc:cxnChg chg="add mod">
          <ac:chgData name="Guangwei Zhang" userId="00c53528-d8f4-413e-b4b0-985264559294" providerId="ADAL" clId="{8E0A2BD3-BD05-E24E-A2CC-7477982975F1}" dt="2024-08-06T15:10:29.073" v="12215" actId="164"/>
          <ac:cxnSpMkLst>
            <pc:docMk/>
            <pc:sldMk cId="4087131912" sldId="329"/>
            <ac:cxnSpMk id="30" creationId="{C8E8B9C0-E386-8320-CF26-3DE33565B092}"/>
          </ac:cxnSpMkLst>
        </pc:cxnChg>
        <pc:cxnChg chg="add mod">
          <ac:chgData name="Guangwei Zhang" userId="00c53528-d8f4-413e-b4b0-985264559294" providerId="ADAL" clId="{8E0A2BD3-BD05-E24E-A2CC-7477982975F1}" dt="2024-08-06T15:10:29.073" v="12215" actId="164"/>
          <ac:cxnSpMkLst>
            <pc:docMk/>
            <pc:sldMk cId="4087131912" sldId="329"/>
            <ac:cxnSpMk id="33" creationId="{AF5AA928-A523-2902-68B3-B2166871E5EA}"/>
          </ac:cxnSpMkLst>
        </pc:cxnChg>
      </pc:sldChg>
      <pc:sldChg chg="addSp delSp modSp new mod">
        <pc:chgData name="Guangwei Zhang" userId="00c53528-d8f4-413e-b4b0-985264559294" providerId="ADAL" clId="{8E0A2BD3-BD05-E24E-A2CC-7477982975F1}" dt="2024-07-19T13:33:27.561" v="10164" actId="20577"/>
        <pc:sldMkLst>
          <pc:docMk/>
          <pc:sldMk cId="1372047534" sldId="330"/>
        </pc:sldMkLst>
        <pc:spChg chg="mod">
          <ac:chgData name="Guangwei Zhang" userId="00c53528-d8f4-413e-b4b0-985264559294" providerId="ADAL" clId="{8E0A2BD3-BD05-E24E-A2CC-7477982975F1}" dt="2024-07-19T13:32:39.045" v="10155" actId="20577"/>
          <ac:spMkLst>
            <pc:docMk/>
            <pc:sldMk cId="1372047534" sldId="330"/>
            <ac:spMk id="3" creationId="{F63ADF35-EAEA-529D-FF8D-984DFC6E25F1}"/>
          </ac:spMkLst>
        </pc:spChg>
        <pc:spChg chg="add del">
          <ac:chgData name="Guangwei Zhang" userId="00c53528-d8f4-413e-b4b0-985264559294" providerId="ADAL" clId="{8E0A2BD3-BD05-E24E-A2CC-7477982975F1}" dt="2024-07-19T13:32:42.700" v="10157" actId="478"/>
          <ac:spMkLst>
            <pc:docMk/>
            <pc:sldMk cId="1372047534" sldId="330"/>
            <ac:spMk id="5" creationId="{EE25F0A2-9C1C-5E08-F995-81CAD1582C81}"/>
          </ac:spMkLst>
        </pc:spChg>
        <pc:spChg chg="add mod">
          <ac:chgData name="Guangwei Zhang" userId="00c53528-d8f4-413e-b4b0-985264559294" providerId="ADAL" clId="{8E0A2BD3-BD05-E24E-A2CC-7477982975F1}" dt="2024-07-19T13:33:27.561" v="10164" actId="20577"/>
          <ac:spMkLst>
            <pc:docMk/>
            <pc:sldMk cId="1372047534" sldId="330"/>
            <ac:spMk id="6" creationId="{B84275AF-566B-E108-D54F-4E51E4C5E6A8}"/>
          </ac:spMkLst>
        </pc:spChg>
      </pc:sldChg>
      <pc:sldChg chg="addSp modSp new mod modAnim">
        <pc:chgData name="Guangwei Zhang" userId="00c53528-d8f4-413e-b4b0-985264559294" providerId="ADAL" clId="{8E0A2BD3-BD05-E24E-A2CC-7477982975F1}" dt="2024-08-06T15:11:48.927" v="12224"/>
        <pc:sldMkLst>
          <pc:docMk/>
          <pc:sldMk cId="1961934470" sldId="331"/>
        </pc:sldMkLst>
        <pc:spChg chg="mod">
          <ac:chgData name="Guangwei Zhang" userId="00c53528-d8f4-413e-b4b0-985264559294" providerId="ADAL" clId="{8E0A2BD3-BD05-E24E-A2CC-7477982975F1}" dt="2024-08-05T15:22:21.842" v="10227" actId="20577"/>
          <ac:spMkLst>
            <pc:docMk/>
            <pc:sldMk cId="1961934470" sldId="331"/>
            <ac:spMk id="3" creationId="{0DBEB88E-A6E3-46E5-1209-3548E284ED71}"/>
          </ac:spMkLst>
        </pc:spChg>
        <pc:spChg chg="add mod">
          <ac:chgData name="Guangwei Zhang" userId="00c53528-d8f4-413e-b4b0-985264559294" providerId="ADAL" clId="{8E0A2BD3-BD05-E24E-A2CC-7477982975F1}" dt="2024-08-06T06:41:37.190" v="10574"/>
          <ac:spMkLst>
            <pc:docMk/>
            <pc:sldMk cId="1961934470" sldId="331"/>
            <ac:spMk id="4" creationId="{EA696A38-7F1E-4D64-40AF-2505C32C0FB3}"/>
          </ac:spMkLst>
        </pc:spChg>
        <pc:spChg chg="add mod">
          <ac:chgData name="Guangwei Zhang" userId="00c53528-d8f4-413e-b4b0-985264559294" providerId="ADAL" clId="{8E0A2BD3-BD05-E24E-A2CC-7477982975F1}" dt="2024-08-06T06:44:38.563" v="10722" actId="20577"/>
          <ac:spMkLst>
            <pc:docMk/>
            <pc:sldMk cId="1961934470" sldId="331"/>
            <ac:spMk id="5" creationId="{8C8C5385-D687-B569-7613-E5960C4154A8}"/>
          </ac:spMkLst>
        </pc:spChg>
      </pc:sldChg>
      <pc:sldChg chg="addSp modSp new del mod">
        <pc:chgData name="Guangwei Zhang" userId="00c53528-d8f4-413e-b4b0-985264559294" providerId="ADAL" clId="{8E0A2BD3-BD05-E24E-A2CC-7477982975F1}" dt="2024-08-05T15:19:09.912" v="10180" actId="2696"/>
        <pc:sldMkLst>
          <pc:docMk/>
          <pc:sldMk cId="3482827147" sldId="331"/>
        </pc:sldMkLst>
        <pc:spChg chg="mod">
          <ac:chgData name="Guangwei Zhang" userId="00c53528-d8f4-413e-b4b0-985264559294" providerId="ADAL" clId="{8E0A2BD3-BD05-E24E-A2CC-7477982975F1}" dt="2024-08-05T15:17:44.678" v="10176" actId="20577"/>
          <ac:spMkLst>
            <pc:docMk/>
            <pc:sldMk cId="3482827147" sldId="331"/>
            <ac:spMk id="3" creationId="{FDD7C373-9F0D-34A9-EAC9-51BA58A29B41}"/>
          </ac:spMkLst>
        </pc:spChg>
        <pc:spChg chg="add mod">
          <ac:chgData name="Guangwei Zhang" userId="00c53528-d8f4-413e-b4b0-985264559294" providerId="ADAL" clId="{8E0A2BD3-BD05-E24E-A2CC-7477982975F1}" dt="2024-08-05T15:17:47.348" v="10179" actId="20577"/>
          <ac:spMkLst>
            <pc:docMk/>
            <pc:sldMk cId="3482827147" sldId="331"/>
            <ac:spMk id="4" creationId="{E0831136-821D-CB9F-78C6-C37205F53BC5}"/>
          </ac:spMkLst>
        </pc:spChg>
      </pc:sldChg>
      <pc:sldChg chg="addSp modSp new mod modAnim">
        <pc:chgData name="Guangwei Zhang" userId="00c53528-d8f4-413e-b4b0-985264559294" providerId="ADAL" clId="{8E0A2BD3-BD05-E24E-A2CC-7477982975F1}" dt="2024-08-06T15:15:44.070" v="12266" actId="114"/>
        <pc:sldMkLst>
          <pc:docMk/>
          <pc:sldMk cId="2461764624" sldId="332"/>
        </pc:sldMkLst>
        <pc:spChg chg="mod">
          <ac:chgData name="Guangwei Zhang" userId="00c53528-d8f4-413e-b4b0-985264559294" providerId="ADAL" clId="{8E0A2BD3-BD05-E24E-A2CC-7477982975F1}" dt="2024-08-05T15:36:07.100" v="10470" actId="20577"/>
          <ac:spMkLst>
            <pc:docMk/>
            <pc:sldMk cId="2461764624" sldId="332"/>
            <ac:spMk id="3" creationId="{E45305E1-0831-75B0-0868-0C18F98E3E5D}"/>
          </ac:spMkLst>
        </pc:spChg>
        <pc:spChg chg="add mod">
          <ac:chgData name="Guangwei Zhang" userId="00c53528-d8f4-413e-b4b0-985264559294" providerId="ADAL" clId="{8E0A2BD3-BD05-E24E-A2CC-7477982975F1}" dt="2024-08-06T15:12:15.641" v="12232" actId="1076"/>
          <ac:spMkLst>
            <pc:docMk/>
            <pc:sldMk cId="2461764624" sldId="332"/>
            <ac:spMk id="4" creationId="{FE332C99-30C3-05E6-1BF4-4406DABA756A}"/>
          </ac:spMkLst>
        </pc:spChg>
        <pc:spChg chg="add mod">
          <ac:chgData name="Guangwei Zhang" userId="00c53528-d8f4-413e-b4b0-985264559294" providerId="ADAL" clId="{8E0A2BD3-BD05-E24E-A2CC-7477982975F1}" dt="2024-08-06T15:15:44.070" v="12266" actId="114"/>
          <ac:spMkLst>
            <pc:docMk/>
            <pc:sldMk cId="2461764624" sldId="332"/>
            <ac:spMk id="5" creationId="{247D8848-3875-9B7B-98FE-3516A2C17774}"/>
          </ac:spMkLst>
        </pc:spChg>
      </pc:sldChg>
      <pc:sldChg chg="addSp modSp new mod">
        <pc:chgData name="Guangwei Zhang" userId="00c53528-d8f4-413e-b4b0-985264559294" providerId="ADAL" clId="{8E0A2BD3-BD05-E24E-A2CC-7477982975F1}" dt="2024-08-06T15:18:27.880" v="12358" actId="20577"/>
        <pc:sldMkLst>
          <pc:docMk/>
          <pc:sldMk cId="1853504049" sldId="333"/>
        </pc:sldMkLst>
        <pc:spChg chg="mod">
          <ac:chgData name="Guangwei Zhang" userId="00c53528-d8f4-413e-b4b0-985264559294" providerId="ADAL" clId="{8E0A2BD3-BD05-E24E-A2CC-7477982975F1}" dt="2024-08-06T07:04:12.065" v="10825" actId="20577"/>
          <ac:spMkLst>
            <pc:docMk/>
            <pc:sldMk cId="1853504049" sldId="333"/>
            <ac:spMk id="3" creationId="{45A325B4-6BE9-717A-ADD9-3713E3CD674A}"/>
          </ac:spMkLst>
        </pc:spChg>
        <pc:spChg chg="add mod">
          <ac:chgData name="Guangwei Zhang" userId="00c53528-d8f4-413e-b4b0-985264559294" providerId="ADAL" clId="{8E0A2BD3-BD05-E24E-A2CC-7477982975F1}" dt="2024-08-06T15:18:27.880" v="12358" actId="20577"/>
          <ac:spMkLst>
            <pc:docMk/>
            <pc:sldMk cId="1853504049" sldId="333"/>
            <ac:spMk id="4" creationId="{D2A8FEC3-95E1-3B59-3855-E087EF1F3D91}"/>
          </ac:spMkLst>
        </pc:spChg>
      </pc:sldChg>
      <pc:sldChg chg="addSp modSp new mod modAnim">
        <pc:chgData name="Guangwei Zhang" userId="00c53528-d8f4-413e-b4b0-985264559294" providerId="ADAL" clId="{8E0A2BD3-BD05-E24E-A2CC-7477982975F1}" dt="2024-08-06T15:12:10.374" v="12231"/>
        <pc:sldMkLst>
          <pc:docMk/>
          <pc:sldMk cId="709838994" sldId="334"/>
        </pc:sldMkLst>
        <pc:spChg chg="mod">
          <ac:chgData name="Guangwei Zhang" userId="00c53528-d8f4-413e-b4b0-985264559294" providerId="ADAL" clId="{8E0A2BD3-BD05-E24E-A2CC-7477982975F1}" dt="2024-08-06T07:05:36.184" v="11012" actId="20577"/>
          <ac:spMkLst>
            <pc:docMk/>
            <pc:sldMk cId="709838994" sldId="334"/>
            <ac:spMk id="3" creationId="{77B584E7-24D3-444A-6B00-FEE287B699D9}"/>
          </ac:spMkLst>
        </pc:spChg>
        <pc:spChg chg="add mod">
          <ac:chgData name="Guangwei Zhang" userId="00c53528-d8f4-413e-b4b0-985264559294" providerId="ADAL" clId="{8E0A2BD3-BD05-E24E-A2CC-7477982975F1}" dt="2024-08-06T07:06:17.853" v="11024" actId="1076"/>
          <ac:spMkLst>
            <pc:docMk/>
            <pc:sldMk cId="709838994" sldId="334"/>
            <ac:spMk id="4" creationId="{88A2C5E0-25D3-4583-1D16-88B99334B43F}"/>
          </ac:spMkLst>
        </pc:spChg>
        <pc:spChg chg="add mod">
          <ac:chgData name="Guangwei Zhang" userId="00c53528-d8f4-413e-b4b0-985264559294" providerId="ADAL" clId="{8E0A2BD3-BD05-E24E-A2CC-7477982975F1}" dt="2024-08-06T07:10:07.623" v="11469" actId="20577"/>
          <ac:spMkLst>
            <pc:docMk/>
            <pc:sldMk cId="709838994" sldId="334"/>
            <ac:spMk id="5" creationId="{B6F64A69-E596-712F-9025-58AD395E5CBD}"/>
          </ac:spMkLst>
        </pc:spChg>
        <pc:spChg chg="add mod">
          <ac:chgData name="Guangwei Zhang" userId="00c53528-d8f4-413e-b4b0-985264559294" providerId="ADAL" clId="{8E0A2BD3-BD05-E24E-A2CC-7477982975F1}" dt="2024-08-06T07:10:39.285" v="11477" actId="404"/>
          <ac:spMkLst>
            <pc:docMk/>
            <pc:sldMk cId="709838994" sldId="334"/>
            <ac:spMk id="6" creationId="{1A890287-BD82-90F7-E4F4-038A37F846BA}"/>
          </ac:spMkLst>
        </pc:spChg>
        <pc:spChg chg="add mod">
          <ac:chgData name="Guangwei Zhang" userId="00c53528-d8f4-413e-b4b0-985264559294" providerId="ADAL" clId="{8E0A2BD3-BD05-E24E-A2CC-7477982975F1}" dt="2024-08-06T07:10:42.323" v="11482" actId="404"/>
          <ac:spMkLst>
            <pc:docMk/>
            <pc:sldMk cId="709838994" sldId="334"/>
            <ac:spMk id="9" creationId="{4D897EE5-3B95-AFED-90A2-77AA21481DB6}"/>
          </ac:spMkLst>
        </pc:spChg>
        <pc:spChg chg="add mod">
          <ac:chgData name="Guangwei Zhang" userId="00c53528-d8f4-413e-b4b0-985264559294" providerId="ADAL" clId="{8E0A2BD3-BD05-E24E-A2CC-7477982975F1}" dt="2024-08-06T07:12:50.351" v="11595" actId="1076"/>
          <ac:spMkLst>
            <pc:docMk/>
            <pc:sldMk cId="709838994" sldId="334"/>
            <ac:spMk id="10" creationId="{0E51049B-ACC6-D062-FD51-886F54FB9540}"/>
          </ac:spMkLst>
        </pc:spChg>
        <pc:spChg chg="add mod">
          <ac:chgData name="Guangwei Zhang" userId="00c53528-d8f4-413e-b4b0-985264559294" providerId="ADAL" clId="{8E0A2BD3-BD05-E24E-A2CC-7477982975F1}" dt="2024-08-06T07:13:37.572" v="11642" actId="1076"/>
          <ac:spMkLst>
            <pc:docMk/>
            <pc:sldMk cId="709838994" sldId="334"/>
            <ac:spMk id="17" creationId="{10D2D9E2-C19C-A534-E334-B1FA75BF0329}"/>
          </ac:spMkLst>
        </pc:spChg>
        <pc:spChg chg="add mod">
          <ac:chgData name="Guangwei Zhang" userId="00c53528-d8f4-413e-b4b0-985264559294" providerId="ADAL" clId="{8E0A2BD3-BD05-E24E-A2CC-7477982975F1}" dt="2024-08-06T07:14:24.745" v="11736" actId="1035"/>
          <ac:spMkLst>
            <pc:docMk/>
            <pc:sldMk cId="709838994" sldId="334"/>
            <ac:spMk id="18" creationId="{0F187B3F-1385-38AF-0C25-E830918A77CE}"/>
          </ac:spMkLst>
        </pc:spChg>
        <pc:cxnChg chg="add">
          <ac:chgData name="Guangwei Zhang" userId="00c53528-d8f4-413e-b4b0-985264559294" providerId="ADAL" clId="{8E0A2BD3-BD05-E24E-A2CC-7477982975F1}" dt="2024-08-06T07:10:30.830" v="11471" actId="11529"/>
          <ac:cxnSpMkLst>
            <pc:docMk/>
            <pc:sldMk cId="709838994" sldId="334"/>
            <ac:cxnSpMk id="8" creationId="{5D4F5B67-F44E-B50F-99E1-CAAE880F4354}"/>
          </ac:cxnSpMkLst>
        </pc:cxnChg>
        <pc:cxnChg chg="add">
          <ac:chgData name="Guangwei Zhang" userId="00c53528-d8f4-413e-b4b0-985264559294" providerId="ADAL" clId="{8E0A2BD3-BD05-E24E-A2CC-7477982975F1}" dt="2024-08-06T07:11:24.958" v="11507" actId="11529"/>
          <ac:cxnSpMkLst>
            <pc:docMk/>
            <pc:sldMk cId="709838994" sldId="334"/>
            <ac:cxnSpMk id="12" creationId="{EDBB1D82-3F85-8536-FA5C-2B25253EADAA}"/>
          </ac:cxnSpMkLst>
        </pc:cxnChg>
        <pc:cxnChg chg="add mod">
          <ac:chgData name="Guangwei Zhang" userId="00c53528-d8f4-413e-b4b0-985264559294" providerId="ADAL" clId="{8E0A2BD3-BD05-E24E-A2CC-7477982975F1}" dt="2024-08-06T07:11:35.014" v="11514" actId="1035"/>
          <ac:cxnSpMkLst>
            <pc:docMk/>
            <pc:sldMk cId="709838994" sldId="334"/>
            <ac:cxnSpMk id="13" creationId="{FD662960-D8B9-2F3B-B2A4-5B16B19CBF33}"/>
          </ac:cxnSpMkLst>
        </pc:cxnChg>
        <pc:cxnChg chg="add mod">
          <ac:chgData name="Guangwei Zhang" userId="00c53528-d8f4-413e-b4b0-985264559294" providerId="ADAL" clId="{8E0A2BD3-BD05-E24E-A2CC-7477982975F1}" dt="2024-08-06T07:11:43.336" v="11515" actId="571"/>
          <ac:cxnSpMkLst>
            <pc:docMk/>
            <pc:sldMk cId="709838994" sldId="334"/>
            <ac:cxnSpMk id="16" creationId="{CB579263-DFC1-4B19-C771-2F675E473196}"/>
          </ac:cxnSpMkLst>
        </pc:cxnChg>
      </pc:sldChg>
    </pc:docChg>
  </pc:docChgLst>
  <pc:docChgLst>
    <pc:chgData name="Guangwei Zhang" userId="00c53528-d8f4-413e-b4b0-985264559294" providerId="ADAL" clId="{5F7129DE-E915-C84B-B771-F18B4496AD9E}"/>
    <pc:docChg chg="undo custSel addSld delSld modSld sldOrd modMainMaster">
      <pc:chgData name="Guangwei Zhang" userId="00c53528-d8f4-413e-b4b0-985264559294" providerId="ADAL" clId="{5F7129DE-E915-C84B-B771-F18B4496AD9E}" dt="2024-07-10T03:41:11.905" v="16677" actId="1076"/>
      <pc:docMkLst>
        <pc:docMk/>
      </pc:docMkLst>
      <pc:sldChg chg="modSp mod">
        <pc:chgData name="Guangwei Zhang" userId="00c53528-d8f4-413e-b4b0-985264559294" providerId="ADAL" clId="{5F7129DE-E915-C84B-B771-F18B4496AD9E}" dt="2024-07-05T16:49:56.317" v="9901" actId="1076"/>
        <pc:sldMkLst>
          <pc:docMk/>
          <pc:sldMk cId="3577793713" sldId="259"/>
        </pc:sldMkLst>
        <pc:spChg chg="mod">
          <ac:chgData name="Guangwei Zhang" userId="00c53528-d8f4-413e-b4b0-985264559294" providerId="ADAL" clId="{5F7129DE-E915-C84B-B771-F18B4496AD9E}" dt="2024-07-05T16:49:56.317" v="9901" actId="1076"/>
          <ac:spMkLst>
            <pc:docMk/>
            <pc:sldMk cId="3577793713" sldId="259"/>
            <ac:spMk id="9" creationId="{45FFCC99-BB6A-805D-EE07-A1B0A1575C30}"/>
          </ac:spMkLst>
        </pc:spChg>
        <pc:spChg chg="mod">
          <ac:chgData name="Guangwei Zhang" userId="00c53528-d8f4-413e-b4b0-985264559294" providerId="ADAL" clId="{5F7129DE-E915-C84B-B771-F18B4496AD9E}" dt="2024-07-05T16:49:56.317" v="9901" actId="1076"/>
          <ac:spMkLst>
            <pc:docMk/>
            <pc:sldMk cId="3577793713" sldId="259"/>
            <ac:spMk id="38" creationId="{00AB69BE-951F-A950-1172-8CCE979690D9}"/>
          </ac:spMkLst>
        </pc:spChg>
        <pc:picChg chg="mod">
          <ac:chgData name="Guangwei Zhang" userId="00c53528-d8f4-413e-b4b0-985264559294" providerId="ADAL" clId="{5F7129DE-E915-C84B-B771-F18B4496AD9E}" dt="2024-07-05T16:49:49.758" v="9900" actId="1076"/>
          <ac:picMkLst>
            <pc:docMk/>
            <pc:sldMk cId="3577793713" sldId="259"/>
            <ac:picMk id="27" creationId="{C4546061-CF54-3128-A27A-31B8A166B48F}"/>
          </ac:picMkLst>
        </pc:picChg>
      </pc:sldChg>
      <pc:sldChg chg="addSp modSp mod">
        <pc:chgData name="Guangwei Zhang" userId="00c53528-d8f4-413e-b4b0-985264559294" providerId="ADAL" clId="{5F7129DE-E915-C84B-B771-F18B4496AD9E}" dt="2024-07-03T05:49:09.172" v="1320" actId="1076"/>
        <pc:sldMkLst>
          <pc:docMk/>
          <pc:sldMk cId="3584450572" sldId="260"/>
        </pc:sldMkLst>
        <pc:spChg chg="add mod">
          <ac:chgData name="Guangwei Zhang" userId="00c53528-d8f4-413e-b4b0-985264559294" providerId="ADAL" clId="{5F7129DE-E915-C84B-B771-F18B4496AD9E}" dt="2024-07-03T05:49:02.890" v="1319" actId="20577"/>
          <ac:spMkLst>
            <pc:docMk/>
            <pc:sldMk cId="3584450572" sldId="260"/>
            <ac:spMk id="3" creationId="{3B06ACDC-5C91-8FF9-7125-CAC949C5324B}"/>
          </ac:spMkLst>
        </pc:spChg>
        <pc:spChg chg="add mod">
          <ac:chgData name="Guangwei Zhang" userId="00c53528-d8f4-413e-b4b0-985264559294" providerId="ADAL" clId="{5F7129DE-E915-C84B-B771-F18B4496AD9E}" dt="2024-07-03T05:41:08.238" v="672"/>
          <ac:spMkLst>
            <pc:docMk/>
            <pc:sldMk cId="3584450572" sldId="260"/>
            <ac:spMk id="8" creationId="{90724610-4D4D-879C-5927-C8B3E0777D44}"/>
          </ac:spMkLst>
        </pc:spChg>
        <pc:spChg chg="add mod">
          <ac:chgData name="Guangwei Zhang" userId="00c53528-d8f4-413e-b4b0-985264559294" providerId="ADAL" clId="{5F7129DE-E915-C84B-B771-F18B4496AD9E}" dt="2024-07-03T05:49:09.172" v="1320" actId="1076"/>
          <ac:spMkLst>
            <pc:docMk/>
            <pc:sldMk cId="3584450572" sldId="260"/>
            <ac:spMk id="9" creationId="{716EC541-782F-0C36-7577-E5A82B540643}"/>
          </ac:spMkLst>
        </pc:spChg>
      </pc:sldChg>
      <pc:sldChg chg="addSp modSp mod modAnim">
        <pc:chgData name="Guangwei Zhang" userId="00c53528-d8f4-413e-b4b0-985264559294" providerId="ADAL" clId="{5F7129DE-E915-C84B-B771-F18B4496AD9E}" dt="2024-07-05T17:41:52.880" v="9967" actId="108"/>
        <pc:sldMkLst>
          <pc:docMk/>
          <pc:sldMk cId="2956863877" sldId="261"/>
        </pc:sldMkLst>
        <pc:spChg chg="mod">
          <ac:chgData name="Guangwei Zhang" userId="00c53528-d8f4-413e-b4b0-985264559294" providerId="ADAL" clId="{5F7129DE-E915-C84B-B771-F18B4496AD9E}" dt="2024-07-03T05:53:25.307" v="1523" actId="20577"/>
          <ac:spMkLst>
            <pc:docMk/>
            <pc:sldMk cId="2956863877" sldId="261"/>
            <ac:spMk id="4" creationId="{1C3A505A-C8C0-8F83-0A0D-CF4DB724148D}"/>
          </ac:spMkLst>
        </pc:spChg>
        <pc:spChg chg="add mod">
          <ac:chgData name="Guangwei Zhang" userId="00c53528-d8f4-413e-b4b0-985264559294" providerId="ADAL" clId="{5F7129DE-E915-C84B-B771-F18B4496AD9E}" dt="2024-07-05T07:19:30.586" v="6178" actId="207"/>
          <ac:spMkLst>
            <pc:docMk/>
            <pc:sldMk cId="2956863877" sldId="261"/>
            <ac:spMk id="8" creationId="{6070EC70-CCA8-0524-6F27-DC48BE7EE554}"/>
          </ac:spMkLst>
        </pc:spChg>
        <pc:spChg chg="add mod">
          <ac:chgData name="Guangwei Zhang" userId="00c53528-d8f4-413e-b4b0-985264559294" providerId="ADAL" clId="{5F7129DE-E915-C84B-B771-F18B4496AD9E}" dt="2024-07-03T05:54:49.874" v="1547" actId="571"/>
          <ac:spMkLst>
            <pc:docMk/>
            <pc:sldMk cId="2956863877" sldId="261"/>
            <ac:spMk id="11" creationId="{451A489E-AF34-5DC5-62D2-FE2E1A550FF4}"/>
          </ac:spMkLst>
        </pc:spChg>
        <pc:spChg chg="add mod">
          <ac:chgData name="Guangwei Zhang" userId="00c53528-d8f4-413e-b4b0-985264559294" providerId="ADAL" clId="{5F7129DE-E915-C84B-B771-F18B4496AD9E}" dt="2024-07-05T07:19:30.586" v="6178" actId="207"/>
          <ac:spMkLst>
            <pc:docMk/>
            <pc:sldMk cId="2956863877" sldId="261"/>
            <ac:spMk id="12" creationId="{4F6B47A1-0D3E-A843-C9D6-CF1B50E12816}"/>
          </ac:spMkLst>
        </pc:spChg>
        <pc:spChg chg="add mod">
          <ac:chgData name="Guangwei Zhang" userId="00c53528-d8f4-413e-b4b0-985264559294" providerId="ADAL" clId="{5F7129DE-E915-C84B-B771-F18B4496AD9E}" dt="2024-07-05T07:19:30.586" v="6178" actId="207"/>
          <ac:spMkLst>
            <pc:docMk/>
            <pc:sldMk cId="2956863877" sldId="261"/>
            <ac:spMk id="13" creationId="{D56ED99B-9559-7DA0-8572-5FE096126B6F}"/>
          </ac:spMkLst>
        </pc:spChg>
        <pc:spChg chg="add mod">
          <ac:chgData name="Guangwei Zhang" userId="00c53528-d8f4-413e-b4b0-985264559294" providerId="ADAL" clId="{5F7129DE-E915-C84B-B771-F18B4496AD9E}" dt="2024-07-05T07:19:30.586" v="6178" actId="207"/>
          <ac:spMkLst>
            <pc:docMk/>
            <pc:sldMk cId="2956863877" sldId="261"/>
            <ac:spMk id="14" creationId="{61693023-19F6-8B08-A953-81AABE4B3FB5}"/>
          </ac:spMkLst>
        </pc:spChg>
        <pc:spChg chg="add mod">
          <ac:chgData name="Guangwei Zhang" userId="00c53528-d8f4-413e-b4b0-985264559294" providerId="ADAL" clId="{5F7129DE-E915-C84B-B771-F18B4496AD9E}" dt="2024-07-05T07:19:30.586" v="6178" actId="207"/>
          <ac:spMkLst>
            <pc:docMk/>
            <pc:sldMk cId="2956863877" sldId="261"/>
            <ac:spMk id="15" creationId="{E75F7297-31AB-347D-0C1D-D4F9119AA6A2}"/>
          </ac:spMkLst>
        </pc:spChg>
        <pc:spChg chg="add mod">
          <ac:chgData name="Guangwei Zhang" userId="00c53528-d8f4-413e-b4b0-985264559294" providerId="ADAL" clId="{5F7129DE-E915-C84B-B771-F18B4496AD9E}" dt="2024-07-05T07:19:30.586" v="6178" actId="207"/>
          <ac:spMkLst>
            <pc:docMk/>
            <pc:sldMk cId="2956863877" sldId="261"/>
            <ac:spMk id="16" creationId="{58D4E0A8-B6DF-31A1-ABEC-C2A4BCC07DB6}"/>
          </ac:spMkLst>
        </pc:spChg>
        <pc:spChg chg="add mod">
          <ac:chgData name="Guangwei Zhang" userId="00c53528-d8f4-413e-b4b0-985264559294" providerId="ADAL" clId="{5F7129DE-E915-C84B-B771-F18B4496AD9E}" dt="2024-07-05T17:41:52.880" v="9967" actId="108"/>
          <ac:spMkLst>
            <pc:docMk/>
            <pc:sldMk cId="2956863877" sldId="261"/>
            <ac:spMk id="17" creationId="{7831A424-FE08-EA03-9CAF-03D0861B38BA}"/>
          </ac:spMkLst>
        </pc:spChg>
        <pc:spChg chg="add mod">
          <ac:chgData name="Guangwei Zhang" userId="00c53528-d8f4-413e-b4b0-985264559294" providerId="ADAL" clId="{5F7129DE-E915-C84B-B771-F18B4496AD9E}" dt="2024-07-05T07:19:30.586" v="6178" actId="207"/>
          <ac:spMkLst>
            <pc:docMk/>
            <pc:sldMk cId="2956863877" sldId="261"/>
            <ac:spMk id="18" creationId="{985DC864-4682-66BB-4714-4817F24FD28A}"/>
          </ac:spMkLst>
        </pc:spChg>
        <pc:spChg chg="add mod">
          <ac:chgData name="Guangwei Zhang" userId="00c53528-d8f4-413e-b4b0-985264559294" providerId="ADAL" clId="{5F7129DE-E915-C84B-B771-F18B4496AD9E}" dt="2024-07-05T07:19:30.586" v="6178" actId="207"/>
          <ac:spMkLst>
            <pc:docMk/>
            <pc:sldMk cId="2956863877" sldId="261"/>
            <ac:spMk id="19" creationId="{E1981132-5080-5154-8A7B-8E11CCB7F658}"/>
          </ac:spMkLst>
        </pc:spChg>
        <pc:spChg chg="add mod">
          <ac:chgData name="Guangwei Zhang" userId="00c53528-d8f4-413e-b4b0-985264559294" providerId="ADAL" clId="{5F7129DE-E915-C84B-B771-F18B4496AD9E}" dt="2024-07-05T07:19:30.586" v="6178" actId="207"/>
          <ac:spMkLst>
            <pc:docMk/>
            <pc:sldMk cId="2956863877" sldId="261"/>
            <ac:spMk id="20" creationId="{D9D8C4A9-3034-F0D2-5E7D-FB80FA3A2FDB}"/>
          </ac:spMkLst>
        </pc:spChg>
        <pc:spChg chg="add mod">
          <ac:chgData name="Guangwei Zhang" userId="00c53528-d8f4-413e-b4b0-985264559294" providerId="ADAL" clId="{5F7129DE-E915-C84B-B771-F18B4496AD9E}" dt="2024-07-05T07:19:30.586" v="6178" actId="207"/>
          <ac:spMkLst>
            <pc:docMk/>
            <pc:sldMk cId="2956863877" sldId="261"/>
            <ac:spMk id="21" creationId="{4C2949F7-D65A-A958-E41D-36C95BE1FCFC}"/>
          </ac:spMkLst>
        </pc:spChg>
      </pc:sldChg>
      <pc:sldChg chg="modSp mod">
        <pc:chgData name="Guangwei Zhang" userId="00c53528-d8f4-413e-b4b0-985264559294" providerId="ADAL" clId="{5F7129DE-E915-C84B-B771-F18B4496AD9E}" dt="2024-07-03T06:00:49.663" v="1804" actId="313"/>
        <pc:sldMkLst>
          <pc:docMk/>
          <pc:sldMk cId="335510737" sldId="262"/>
        </pc:sldMkLst>
        <pc:spChg chg="mod">
          <ac:chgData name="Guangwei Zhang" userId="00c53528-d8f4-413e-b4b0-985264559294" providerId="ADAL" clId="{5F7129DE-E915-C84B-B771-F18B4496AD9E}" dt="2024-07-03T05:59:12.315" v="1722" actId="115"/>
          <ac:spMkLst>
            <pc:docMk/>
            <pc:sldMk cId="335510737" sldId="262"/>
            <ac:spMk id="4" creationId="{FC863BC8-C108-D5FA-D52B-0D68A8C8AD67}"/>
          </ac:spMkLst>
        </pc:spChg>
        <pc:spChg chg="mod">
          <ac:chgData name="Guangwei Zhang" userId="00c53528-d8f4-413e-b4b0-985264559294" providerId="ADAL" clId="{5F7129DE-E915-C84B-B771-F18B4496AD9E}" dt="2024-07-03T06:00:49.663" v="1804" actId="313"/>
          <ac:spMkLst>
            <pc:docMk/>
            <pc:sldMk cId="335510737" sldId="262"/>
            <ac:spMk id="6" creationId="{F1F6DF52-C0C9-49A8-7862-DD7305C9F751}"/>
          </ac:spMkLst>
        </pc:spChg>
        <pc:spChg chg="mod">
          <ac:chgData name="Guangwei Zhang" userId="00c53528-d8f4-413e-b4b0-985264559294" providerId="ADAL" clId="{5F7129DE-E915-C84B-B771-F18B4496AD9E}" dt="2024-07-03T05:59:41.205" v="1739" actId="115"/>
          <ac:spMkLst>
            <pc:docMk/>
            <pc:sldMk cId="335510737" sldId="262"/>
            <ac:spMk id="8" creationId="{69E180FD-31ED-4444-AFE5-FD2B9A9004B3}"/>
          </ac:spMkLst>
        </pc:spChg>
        <pc:spChg chg="mod">
          <ac:chgData name="Guangwei Zhang" userId="00c53528-d8f4-413e-b4b0-985264559294" providerId="ADAL" clId="{5F7129DE-E915-C84B-B771-F18B4496AD9E}" dt="2024-07-03T05:24:12.861" v="1" actId="20578"/>
          <ac:spMkLst>
            <pc:docMk/>
            <pc:sldMk cId="335510737" sldId="262"/>
            <ac:spMk id="12" creationId="{E4576F30-C1D3-12F9-90D7-C3694B5C2B0B}"/>
          </ac:spMkLst>
        </pc:spChg>
      </pc:sldChg>
      <pc:sldChg chg="addSp delSp modSp mod ord modShow">
        <pc:chgData name="Guangwei Zhang" userId="00c53528-d8f4-413e-b4b0-985264559294" providerId="ADAL" clId="{5F7129DE-E915-C84B-B771-F18B4496AD9E}" dt="2024-07-03T05:37:01.174" v="529" actId="14100"/>
        <pc:sldMkLst>
          <pc:docMk/>
          <pc:sldMk cId="2269711149" sldId="263"/>
        </pc:sldMkLst>
        <pc:spChg chg="mod">
          <ac:chgData name="Guangwei Zhang" userId="00c53528-d8f4-413e-b4b0-985264559294" providerId="ADAL" clId="{5F7129DE-E915-C84B-B771-F18B4496AD9E}" dt="2024-07-03T05:25:11.050" v="52" actId="20577"/>
          <ac:spMkLst>
            <pc:docMk/>
            <pc:sldMk cId="2269711149" sldId="263"/>
            <ac:spMk id="3" creationId="{9A1D91EE-3076-F887-DDA8-325894440970}"/>
          </ac:spMkLst>
        </pc:spChg>
        <pc:spChg chg="add mod">
          <ac:chgData name="Guangwei Zhang" userId="00c53528-d8f4-413e-b4b0-985264559294" providerId="ADAL" clId="{5F7129DE-E915-C84B-B771-F18B4496AD9E}" dt="2024-07-03T05:30:35.717" v="195" actId="1076"/>
          <ac:spMkLst>
            <pc:docMk/>
            <pc:sldMk cId="2269711149" sldId="263"/>
            <ac:spMk id="4" creationId="{49589D36-4261-943A-C996-B6A2F648D477}"/>
          </ac:spMkLst>
        </pc:spChg>
        <pc:spChg chg="add mod">
          <ac:chgData name="Guangwei Zhang" userId="00c53528-d8f4-413e-b4b0-985264559294" providerId="ADAL" clId="{5F7129DE-E915-C84B-B771-F18B4496AD9E}" dt="2024-07-03T05:33:55.419" v="399" actId="1076"/>
          <ac:spMkLst>
            <pc:docMk/>
            <pc:sldMk cId="2269711149" sldId="263"/>
            <ac:spMk id="5" creationId="{0BAD6970-4A1B-DB3B-8DCC-DABED569B3FC}"/>
          </ac:spMkLst>
        </pc:spChg>
        <pc:spChg chg="add mod">
          <ac:chgData name="Guangwei Zhang" userId="00c53528-d8f4-413e-b4b0-985264559294" providerId="ADAL" clId="{5F7129DE-E915-C84B-B771-F18B4496AD9E}" dt="2024-07-03T05:33:55.419" v="399" actId="1076"/>
          <ac:spMkLst>
            <pc:docMk/>
            <pc:sldMk cId="2269711149" sldId="263"/>
            <ac:spMk id="6" creationId="{1CBB857D-AD96-9A39-2841-4076F3D81B20}"/>
          </ac:spMkLst>
        </pc:spChg>
        <pc:spChg chg="add del mod">
          <ac:chgData name="Guangwei Zhang" userId="00c53528-d8f4-413e-b4b0-985264559294" providerId="ADAL" clId="{5F7129DE-E915-C84B-B771-F18B4496AD9E}" dt="2024-07-03T05:29:20.280" v="158" actId="478"/>
          <ac:spMkLst>
            <pc:docMk/>
            <pc:sldMk cId="2269711149" sldId="263"/>
            <ac:spMk id="7" creationId="{CBA6B725-0308-61A8-D30B-76ADBB6F7C1B}"/>
          </ac:spMkLst>
        </pc:spChg>
        <pc:spChg chg="add mod">
          <ac:chgData name="Guangwei Zhang" userId="00c53528-d8f4-413e-b4b0-985264559294" providerId="ADAL" clId="{5F7129DE-E915-C84B-B771-F18B4496AD9E}" dt="2024-07-03T05:34:50.502" v="519" actId="20577"/>
          <ac:spMkLst>
            <pc:docMk/>
            <pc:sldMk cId="2269711149" sldId="263"/>
            <ac:spMk id="8" creationId="{8A10F785-DB6A-DF17-5DF4-39C3C129C5A4}"/>
          </ac:spMkLst>
        </pc:spChg>
        <pc:spChg chg="add mod">
          <ac:chgData name="Guangwei Zhang" userId="00c53528-d8f4-413e-b4b0-985264559294" providerId="ADAL" clId="{5F7129DE-E915-C84B-B771-F18B4496AD9E}" dt="2024-07-03T05:34:42.577" v="504" actId="20577"/>
          <ac:spMkLst>
            <pc:docMk/>
            <pc:sldMk cId="2269711149" sldId="263"/>
            <ac:spMk id="11" creationId="{866E25A4-4A80-82CF-3F10-494DD8A42224}"/>
          </ac:spMkLst>
        </pc:spChg>
        <pc:spChg chg="add del mod">
          <ac:chgData name="Guangwei Zhang" userId="00c53528-d8f4-413e-b4b0-985264559294" providerId="ADAL" clId="{5F7129DE-E915-C84B-B771-F18B4496AD9E}" dt="2024-07-03T05:30:13.481" v="189" actId="478"/>
          <ac:spMkLst>
            <pc:docMk/>
            <pc:sldMk cId="2269711149" sldId="263"/>
            <ac:spMk id="12" creationId="{04CF3697-AF5C-0CEE-84FE-55E628E593FB}"/>
          </ac:spMkLst>
        </pc:spChg>
        <pc:spChg chg="add mod">
          <ac:chgData name="Guangwei Zhang" userId="00c53528-d8f4-413e-b4b0-985264559294" providerId="ADAL" clId="{5F7129DE-E915-C84B-B771-F18B4496AD9E}" dt="2024-07-03T05:34:44.957" v="506" actId="20577"/>
          <ac:spMkLst>
            <pc:docMk/>
            <pc:sldMk cId="2269711149" sldId="263"/>
            <ac:spMk id="13" creationId="{5475E713-0351-2B84-698F-24A812409CA4}"/>
          </ac:spMkLst>
        </pc:spChg>
        <pc:spChg chg="add mod">
          <ac:chgData name="Guangwei Zhang" userId="00c53528-d8f4-413e-b4b0-985264559294" providerId="ADAL" clId="{5F7129DE-E915-C84B-B771-F18B4496AD9E}" dt="2024-07-03T05:34:02.972" v="402" actId="14100"/>
          <ac:spMkLst>
            <pc:docMk/>
            <pc:sldMk cId="2269711149" sldId="263"/>
            <ac:spMk id="14" creationId="{7F83B638-A77E-5923-D15C-8FB052B9A4BF}"/>
          </ac:spMkLst>
        </pc:spChg>
        <pc:spChg chg="add mod">
          <ac:chgData name="Guangwei Zhang" userId="00c53528-d8f4-413e-b4b0-985264559294" providerId="ADAL" clId="{5F7129DE-E915-C84B-B771-F18B4496AD9E}" dt="2024-07-03T05:34:10.360" v="403" actId="1076"/>
          <ac:spMkLst>
            <pc:docMk/>
            <pc:sldMk cId="2269711149" sldId="263"/>
            <ac:spMk id="15" creationId="{EED275D1-8AA5-B7CD-4E40-690481C6B07B}"/>
          </ac:spMkLst>
        </pc:spChg>
        <pc:spChg chg="add mod">
          <ac:chgData name="Guangwei Zhang" userId="00c53528-d8f4-413e-b4b0-985264559294" providerId="ADAL" clId="{5F7129DE-E915-C84B-B771-F18B4496AD9E}" dt="2024-07-03T05:34:37.771" v="501" actId="1076"/>
          <ac:spMkLst>
            <pc:docMk/>
            <pc:sldMk cId="2269711149" sldId="263"/>
            <ac:spMk id="16" creationId="{53CE0071-247B-AAB0-CAFC-6CAB8F6C3D46}"/>
          </ac:spMkLst>
        </pc:spChg>
        <pc:spChg chg="add del mod">
          <ac:chgData name="Guangwei Zhang" userId="00c53528-d8f4-413e-b4b0-985264559294" providerId="ADAL" clId="{5F7129DE-E915-C84B-B771-F18B4496AD9E}" dt="2024-07-03T05:36:45.612" v="525" actId="478"/>
          <ac:spMkLst>
            <pc:docMk/>
            <pc:sldMk cId="2269711149" sldId="263"/>
            <ac:spMk id="17" creationId="{0591913C-2AC4-8EC2-F00F-C2064FD22F16}"/>
          </ac:spMkLst>
        </pc:spChg>
        <pc:spChg chg="add mod">
          <ac:chgData name="Guangwei Zhang" userId="00c53528-d8f4-413e-b4b0-985264559294" providerId="ADAL" clId="{5F7129DE-E915-C84B-B771-F18B4496AD9E}" dt="2024-07-03T05:37:01.174" v="529" actId="14100"/>
          <ac:spMkLst>
            <pc:docMk/>
            <pc:sldMk cId="2269711149" sldId="263"/>
            <ac:spMk id="18" creationId="{615A80FB-CB40-BDA4-870F-644FA8C7BF0E}"/>
          </ac:spMkLst>
        </pc:spChg>
        <pc:cxnChg chg="add mod">
          <ac:chgData name="Guangwei Zhang" userId="00c53528-d8f4-413e-b4b0-985264559294" providerId="ADAL" clId="{5F7129DE-E915-C84B-B771-F18B4496AD9E}" dt="2024-07-03T05:33:55.419" v="399" actId="1076"/>
          <ac:cxnSpMkLst>
            <pc:docMk/>
            <pc:sldMk cId="2269711149" sldId="263"/>
            <ac:cxnSpMk id="10" creationId="{AA67FDA7-D7BC-7AB2-9512-348F789B785C}"/>
          </ac:cxnSpMkLst>
        </pc:cxnChg>
      </pc:sldChg>
      <pc:sldChg chg="addSp delSp modSp add mod">
        <pc:chgData name="Guangwei Zhang" userId="00c53528-d8f4-413e-b4b0-985264559294" providerId="ADAL" clId="{5F7129DE-E915-C84B-B771-F18B4496AD9E}" dt="2024-07-03T05:42:30.076" v="809" actId="1076"/>
        <pc:sldMkLst>
          <pc:docMk/>
          <pc:sldMk cId="2845383957" sldId="264"/>
        </pc:sldMkLst>
        <pc:spChg chg="mod">
          <ac:chgData name="Guangwei Zhang" userId="00c53528-d8f4-413e-b4b0-985264559294" providerId="ADAL" clId="{5F7129DE-E915-C84B-B771-F18B4496AD9E}" dt="2024-07-03T05:38:56.089" v="560" actId="20577"/>
          <ac:spMkLst>
            <pc:docMk/>
            <pc:sldMk cId="2845383957" sldId="264"/>
            <ac:spMk id="3" creationId="{9A1D91EE-3076-F887-DDA8-325894440970}"/>
          </ac:spMkLst>
        </pc:spChg>
        <pc:spChg chg="del">
          <ac:chgData name="Guangwei Zhang" userId="00c53528-d8f4-413e-b4b0-985264559294" providerId="ADAL" clId="{5F7129DE-E915-C84B-B771-F18B4496AD9E}" dt="2024-07-03T05:38:59.577" v="561" actId="478"/>
          <ac:spMkLst>
            <pc:docMk/>
            <pc:sldMk cId="2845383957" sldId="264"/>
            <ac:spMk id="4" creationId="{49589D36-4261-943A-C996-B6A2F648D477}"/>
          </ac:spMkLst>
        </pc:spChg>
        <pc:spChg chg="del">
          <ac:chgData name="Guangwei Zhang" userId="00c53528-d8f4-413e-b4b0-985264559294" providerId="ADAL" clId="{5F7129DE-E915-C84B-B771-F18B4496AD9E}" dt="2024-07-03T05:38:59.577" v="561" actId="478"/>
          <ac:spMkLst>
            <pc:docMk/>
            <pc:sldMk cId="2845383957" sldId="264"/>
            <ac:spMk id="5" creationId="{0BAD6970-4A1B-DB3B-8DCC-DABED569B3FC}"/>
          </ac:spMkLst>
        </pc:spChg>
        <pc:spChg chg="del">
          <ac:chgData name="Guangwei Zhang" userId="00c53528-d8f4-413e-b4b0-985264559294" providerId="ADAL" clId="{5F7129DE-E915-C84B-B771-F18B4496AD9E}" dt="2024-07-03T05:38:59.577" v="561" actId="478"/>
          <ac:spMkLst>
            <pc:docMk/>
            <pc:sldMk cId="2845383957" sldId="264"/>
            <ac:spMk id="6" creationId="{1CBB857D-AD96-9A39-2841-4076F3D81B20}"/>
          </ac:spMkLst>
        </pc:spChg>
        <pc:spChg chg="add del mod">
          <ac:chgData name="Guangwei Zhang" userId="00c53528-d8f4-413e-b4b0-985264559294" providerId="ADAL" clId="{5F7129DE-E915-C84B-B771-F18B4496AD9E}" dt="2024-07-03T05:39:06.116" v="564" actId="478"/>
          <ac:spMkLst>
            <pc:docMk/>
            <pc:sldMk cId="2845383957" sldId="264"/>
            <ac:spMk id="7" creationId="{BD7FFD6F-5567-456D-79C8-2D1CCA1F5573}"/>
          </ac:spMkLst>
        </pc:spChg>
        <pc:spChg chg="del">
          <ac:chgData name="Guangwei Zhang" userId="00c53528-d8f4-413e-b4b0-985264559294" providerId="ADAL" clId="{5F7129DE-E915-C84B-B771-F18B4496AD9E}" dt="2024-07-03T05:38:59.577" v="561" actId="478"/>
          <ac:spMkLst>
            <pc:docMk/>
            <pc:sldMk cId="2845383957" sldId="264"/>
            <ac:spMk id="8" creationId="{8A10F785-DB6A-DF17-5DF4-39C3C129C5A4}"/>
          </ac:spMkLst>
        </pc:spChg>
        <pc:spChg chg="add mod">
          <ac:chgData name="Guangwei Zhang" userId="00c53528-d8f4-413e-b4b0-985264559294" providerId="ADAL" clId="{5F7129DE-E915-C84B-B771-F18B4496AD9E}" dt="2024-07-03T05:40:31.489" v="636" actId="20577"/>
          <ac:spMkLst>
            <pc:docMk/>
            <pc:sldMk cId="2845383957" sldId="264"/>
            <ac:spMk id="9" creationId="{FC1FCE31-104E-D984-494F-42E39EE19E58}"/>
          </ac:spMkLst>
        </pc:spChg>
        <pc:spChg chg="del">
          <ac:chgData name="Guangwei Zhang" userId="00c53528-d8f4-413e-b4b0-985264559294" providerId="ADAL" clId="{5F7129DE-E915-C84B-B771-F18B4496AD9E}" dt="2024-07-03T05:38:59.577" v="561" actId="478"/>
          <ac:spMkLst>
            <pc:docMk/>
            <pc:sldMk cId="2845383957" sldId="264"/>
            <ac:spMk id="11" creationId="{866E25A4-4A80-82CF-3F10-494DD8A42224}"/>
          </ac:spMkLst>
        </pc:spChg>
        <pc:spChg chg="add mod">
          <ac:chgData name="Guangwei Zhang" userId="00c53528-d8f4-413e-b4b0-985264559294" providerId="ADAL" clId="{5F7129DE-E915-C84B-B771-F18B4496AD9E}" dt="2024-07-03T05:40:20.491" v="632" actId="122"/>
          <ac:spMkLst>
            <pc:docMk/>
            <pc:sldMk cId="2845383957" sldId="264"/>
            <ac:spMk id="12" creationId="{ABEEB982-0F15-7CDC-4CB0-F784BFB21FDF}"/>
          </ac:spMkLst>
        </pc:spChg>
        <pc:spChg chg="del">
          <ac:chgData name="Guangwei Zhang" userId="00c53528-d8f4-413e-b4b0-985264559294" providerId="ADAL" clId="{5F7129DE-E915-C84B-B771-F18B4496AD9E}" dt="2024-07-03T05:39:00.464" v="562" actId="478"/>
          <ac:spMkLst>
            <pc:docMk/>
            <pc:sldMk cId="2845383957" sldId="264"/>
            <ac:spMk id="13" creationId="{5475E713-0351-2B84-698F-24A812409CA4}"/>
          </ac:spMkLst>
        </pc:spChg>
        <pc:spChg chg="del">
          <ac:chgData name="Guangwei Zhang" userId="00c53528-d8f4-413e-b4b0-985264559294" providerId="ADAL" clId="{5F7129DE-E915-C84B-B771-F18B4496AD9E}" dt="2024-07-03T05:38:59.577" v="561" actId="478"/>
          <ac:spMkLst>
            <pc:docMk/>
            <pc:sldMk cId="2845383957" sldId="264"/>
            <ac:spMk id="14" creationId="{7F83B638-A77E-5923-D15C-8FB052B9A4BF}"/>
          </ac:spMkLst>
        </pc:spChg>
        <pc:spChg chg="del">
          <ac:chgData name="Guangwei Zhang" userId="00c53528-d8f4-413e-b4b0-985264559294" providerId="ADAL" clId="{5F7129DE-E915-C84B-B771-F18B4496AD9E}" dt="2024-07-03T05:38:59.577" v="561" actId="478"/>
          <ac:spMkLst>
            <pc:docMk/>
            <pc:sldMk cId="2845383957" sldId="264"/>
            <ac:spMk id="15" creationId="{EED275D1-8AA5-B7CD-4E40-690481C6B07B}"/>
          </ac:spMkLst>
        </pc:spChg>
        <pc:spChg chg="del">
          <ac:chgData name="Guangwei Zhang" userId="00c53528-d8f4-413e-b4b0-985264559294" providerId="ADAL" clId="{5F7129DE-E915-C84B-B771-F18B4496AD9E}" dt="2024-07-03T05:38:59.577" v="561" actId="478"/>
          <ac:spMkLst>
            <pc:docMk/>
            <pc:sldMk cId="2845383957" sldId="264"/>
            <ac:spMk id="16" creationId="{53CE0071-247B-AAB0-CAFC-6CAB8F6C3D46}"/>
          </ac:spMkLst>
        </pc:spChg>
        <pc:spChg chg="add mod">
          <ac:chgData name="Guangwei Zhang" userId="00c53528-d8f4-413e-b4b0-985264559294" providerId="ADAL" clId="{5F7129DE-E915-C84B-B771-F18B4496AD9E}" dt="2024-07-03T05:42:30.076" v="809" actId="1076"/>
          <ac:spMkLst>
            <pc:docMk/>
            <pc:sldMk cId="2845383957" sldId="264"/>
            <ac:spMk id="17" creationId="{8E394778-F6C1-FE6D-FF39-8FFDB3F6AC91}"/>
          </ac:spMkLst>
        </pc:spChg>
        <pc:spChg chg="add mod">
          <ac:chgData name="Guangwei Zhang" userId="00c53528-d8f4-413e-b4b0-985264559294" providerId="ADAL" clId="{5F7129DE-E915-C84B-B771-F18B4496AD9E}" dt="2024-07-03T05:40:24.305" v="633" actId="13822"/>
          <ac:spMkLst>
            <pc:docMk/>
            <pc:sldMk cId="2845383957" sldId="264"/>
            <ac:spMk id="19" creationId="{5F7124E6-B30A-8411-B001-29EEBEDB1071}"/>
          </ac:spMkLst>
        </pc:spChg>
        <pc:spChg chg="add mod">
          <ac:chgData name="Guangwei Zhang" userId="00c53528-d8f4-413e-b4b0-985264559294" providerId="ADAL" clId="{5F7129DE-E915-C84B-B771-F18B4496AD9E}" dt="2024-07-03T05:40:26.490" v="634" actId="13822"/>
          <ac:spMkLst>
            <pc:docMk/>
            <pc:sldMk cId="2845383957" sldId="264"/>
            <ac:spMk id="20" creationId="{D111BFB4-0363-F1FC-371E-C73E13BB864B}"/>
          </ac:spMkLst>
        </pc:spChg>
        <pc:spChg chg="add mod">
          <ac:chgData name="Guangwei Zhang" userId="00c53528-d8f4-413e-b4b0-985264559294" providerId="ADAL" clId="{5F7129DE-E915-C84B-B771-F18B4496AD9E}" dt="2024-07-03T05:40:36.771" v="638" actId="14100"/>
          <ac:spMkLst>
            <pc:docMk/>
            <pc:sldMk cId="2845383957" sldId="264"/>
            <ac:spMk id="21" creationId="{0F790A61-A750-598D-07D4-8D85262FF096}"/>
          </ac:spMkLst>
        </pc:spChg>
        <pc:cxnChg chg="del mod">
          <ac:chgData name="Guangwei Zhang" userId="00c53528-d8f4-413e-b4b0-985264559294" providerId="ADAL" clId="{5F7129DE-E915-C84B-B771-F18B4496AD9E}" dt="2024-07-03T05:38:59.577" v="561" actId="478"/>
          <ac:cxnSpMkLst>
            <pc:docMk/>
            <pc:sldMk cId="2845383957" sldId="264"/>
            <ac:cxnSpMk id="10" creationId="{AA67FDA7-D7BC-7AB2-9512-348F789B785C}"/>
          </ac:cxnSpMkLst>
        </pc:cxnChg>
      </pc:sldChg>
      <pc:sldChg chg="addSp delSp modSp add mod">
        <pc:chgData name="Guangwei Zhang" userId="00c53528-d8f4-413e-b4b0-985264559294" providerId="ADAL" clId="{5F7129DE-E915-C84B-B771-F18B4496AD9E}" dt="2024-07-03T05:45:24.816" v="1085" actId="14100"/>
        <pc:sldMkLst>
          <pc:docMk/>
          <pc:sldMk cId="3927714368" sldId="265"/>
        </pc:sldMkLst>
        <pc:spChg chg="mod">
          <ac:chgData name="Guangwei Zhang" userId="00c53528-d8f4-413e-b4b0-985264559294" providerId="ADAL" clId="{5F7129DE-E915-C84B-B771-F18B4496AD9E}" dt="2024-07-03T05:42:09.758" v="767" actId="20577"/>
          <ac:spMkLst>
            <pc:docMk/>
            <pc:sldMk cId="3927714368" sldId="265"/>
            <ac:spMk id="3" creationId="{9A1D91EE-3076-F887-DDA8-325894440970}"/>
          </ac:spMkLst>
        </pc:spChg>
        <pc:spChg chg="add mod">
          <ac:chgData name="Guangwei Zhang" userId="00c53528-d8f4-413e-b4b0-985264559294" providerId="ADAL" clId="{5F7129DE-E915-C84B-B771-F18B4496AD9E}" dt="2024-07-03T05:45:24.816" v="1085" actId="14100"/>
          <ac:spMkLst>
            <pc:docMk/>
            <pc:sldMk cId="3927714368" sldId="265"/>
            <ac:spMk id="4" creationId="{477D394A-AC00-76AC-8928-DF7E01F50A2C}"/>
          </ac:spMkLst>
        </pc:spChg>
        <pc:spChg chg="del">
          <ac:chgData name="Guangwei Zhang" userId="00c53528-d8f4-413e-b4b0-985264559294" providerId="ADAL" clId="{5F7129DE-E915-C84B-B771-F18B4496AD9E}" dt="2024-07-03T05:42:11.867" v="768" actId="478"/>
          <ac:spMkLst>
            <pc:docMk/>
            <pc:sldMk cId="3927714368" sldId="265"/>
            <ac:spMk id="9" creationId="{FC1FCE31-104E-D984-494F-42E39EE19E58}"/>
          </ac:spMkLst>
        </pc:spChg>
        <pc:spChg chg="add mod">
          <ac:chgData name="Guangwei Zhang" userId="00c53528-d8f4-413e-b4b0-985264559294" providerId="ADAL" clId="{5F7129DE-E915-C84B-B771-F18B4496AD9E}" dt="2024-07-03T05:45:23.258" v="1084" actId="14100"/>
          <ac:spMkLst>
            <pc:docMk/>
            <pc:sldMk cId="3927714368" sldId="265"/>
            <ac:spMk id="11" creationId="{7A80B10B-9234-B53D-E78A-8E10299833ED}"/>
          </ac:spMkLst>
        </pc:spChg>
        <pc:spChg chg="del">
          <ac:chgData name="Guangwei Zhang" userId="00c53528-d8f4-413e-b4b0-985264559294" providerId="ADAL" clId="{5F7129DE-E915-C84B-B771-F18B4496AD9E}" dt="2024-07-03T05:42:11.867" v="768" actId="478"/>
          <ac:spMkLst>
            <pc:docMk/>
            <pc:sldMk cId="3927714368" sldId="265"/>
            <ac:spMk id="12" creationId="{ABEEB982-0F15-7CDC-4CB0-F784BFB21FDF}"/>
          </ac:spMkLst>
        </pc:spChg>
        <pc:spChg chg="add mod">
          <ac:chgData name="Guangwei Zhang" userId="00c53528-d8f4-413e-b4b0-985264559294" providerId="ADAL" clId="{5F7129DE-E915-C84B-B771-F18B4496AD9E}" dt="2024-07-03T05:45:21.943" v="1083" actId="14100"/>
          <ac:spMkLst>
            <pc:docMk/>
            <pc:sldMk cId="3927714368" sldId="265"/>
            <ac:spMk id="13" creationId="{64F563AD-8FFB-8FF5-CEB0-AF8005252B75}"/>
          </ac:spMkLst>
        </pc:spChg>
        <pc:spChg chg="del">
          <ac:chgData name="Guangwei Zhang" userId="00c53528-d8f4-413e-b4b0-985264559294" providerId="ADAL" clId="{5F7129DE-E915-C84B-B771-F18B4496AD9E}" dt="2024-07-03T05:42:11.867" v="768" actId="478"/>
          <ac:spMkLst>
            <pc:docMk/>
            <pc:sldMk cId="3927714368" sldId="265"/>
            <ac:spMk id="19" creationId="{5F7124E6-B30A-8411-B001-29EEBEDB1071}"/>
          </ac:spMkLst>
        </pc:spChg>
        <pc:spChg chg="del">
          <ac:chgData name="Guangwei Zhang" userId="00c53528-d8f4-413e-b4b0-985264559294" providerId="ADAL" clId="{5F7129DE-E915-C84B-B771-F18B4496AD9E}" dt="2024-07-03T05:42:11.867" v="768" actId="478"/>
          <ac:spMkLst>
            <pc:docMk/>
            <pc:sldMk cId="3927714368" sldId="265"/>
            <ac:spMk id="20" creationId="{D111BFB4-0363-F1FC-371E-C73E13BB864B}"/>
          </ac:spMkLst>
        </pc:spChg>
        <pc:spChg chg="del">
          <ac:chgData name="Guangwei Zhang" userId="00c53528-d8f4-413e-b4b0-985264559294" providerId="ADAL" clId="{5F7129DE-E915-C84B-B771-F18B4496AD9E}" dt="2024-07-03T05:42:11.867" v="768" actId="478"/>
          <ac:spMkLst>
            <pc:docMk/>
            <pc:sldMk cId="3927714368" sldId="265"/>
            <ac:spMk id="21" creationId="{0F790A61-A750-598D-07D4-8D85262FF096}"/>
          </ac:spMkLst>
        </pc:spChg>
      </pc:sldChg>
      <pc:sldChg chg="addSp delSp modSp new mod">
        <pc:chgData name="Guangwei Zhang" userId="00c53528-d8f4-413e-b4b0-985264559294" providerId="ADAL" clId="{5F7129DE-E915-C84B-B771-F18B4496AD9E}" dt="2024-07-03T06:11:25.172" v="2166" actId="478"/>
        <pc:sldMkLst>
          <pc:docMk/>
          <pc:sldMk cId="1949006320" sldId="266"/>
        </pc:sldMkLst>
        <pc:spChg chg="mod">
          <ac:chgData name="Guangwei Zhang" userId="00c53528-d8f4-413e-b4b0-985264559294" providerId="ADAL" clId="{5F7129DE-E915-C84B-B771-F18B4496AD9E}" dt="2024-07-03T05:47:18.754" v="1167" actId="20577"/>
          <ac:spMkLst>
            <pc:docMk/>
            <pc:sldMk cId="1949006320" sldId="266"/>
            <ac:spMk id="3" creationId="{B383ECF6-473B-F25C-9BA1-7C1676DC6093}"/>
          </ac:spMkLst>
        </pc:spChg>
        <pc:spChg chg="add mod">
          <ac:chgData name="Guangwei Zhang" userId="00c53528-d8f4-413e-b4b0-985264559294" providerId="ADAL" clId="{5F7129DE-E915-C84B-B771-F18B4496AD9E}" dt="2024-07-03T05:50:18.338" v="1522" actId="14100"/>
          <ac:spMkLst>
            <pc:docMk/>
            <pc:sldMk cId="1949006320" sldId="266"/>
            <ac:spMk id="4" creationId="{12478E56-F89B-2F4C-D893-3B1943165010}"/>
          </ac:spMkLst>
        </pc:spChg>
        <pc:spChg chg="add mod">
          <ac:chgData name="Guangwei Zhang" userId="00c53528-d8f4-413e-b4b0-985264559294" providerId="ADAL" clId="{5F7129DE-E915-C84B-B771-F18B4496AD9E}" dt="2024-07-03T05:47:48.600" v="1207" actId="1076"/>
          <ac:spMkLst>
            <pc:docMk/>
            <pc:sldMk cId="1949006320" sldId="266"/>
            <ac:spMk id="5" creationId="{8D51B6B9-C4A9-A451-EA53-5A3BA59B5DB6}"/>
          </ac:spMkLst>
        </pc:spChg>
        <pc:spChg chg="add mod">
          <ac:chgData name="Guangwei Zhang" userId="00c53528-d8f4-413e-b4b0-985264559294" providerId="ADAL" clId="{5F7129DE-E915-C84B-B771-F18B4496AD9E}" dt="2024-07-03T05:47:48.600" v="1207" actId="1076"/>
          <ac:spMkLst>
            <pc:docMk/>
            <pc:sldMk cId="1949006320" sldId="266"/>
            <ac:spMk id="6" creationId="{3A60ACD8-F485-6939-796B-81E77FD6AD23}"/>
          </ac:spMkLst>
        </pc:spChg>
        <pc:spChg chg="add mod">
          <ac:chgData name="Guangwei Zhang" userId="00c53528-d8f4-413e-b4b0-985264559294" providerId="ADAL" clId="{5F7129DE-E915-C84B-B771-F18B4496AD9E}" dt="2024-07-03T05:47:48.600" v="1207" actId="1076"/>
          <ac:spMkLst>
            <pc:docMk/>
            <pc:sldMk cId="1949006320" sldId="266"/>
            <ac:spMk id="7" creationId="{A569001B-8D5F-18F2-370E-4D309395C842}"/>
          </ac:spMkLst>
        </pc:spChg>
        <pc:spChg chg="add del mod">
          <ac:chgData name="Guangwei Zhang" userId="00c53528-d8f4-413e-b4b0-985264559294" providerId="ADAL" clId="{5F7129DE-E915-C84B-B771-F18B4496AD9E}" dt="2024-07-03T06:10:14.431" v="2130" actId="478"/>
          <ac:spMkLst>
            <pc:docMk/>
            <pc:sldMk cId="1949006320" sldId="266"/>
            <ac:spMk id="9" creationId="{9A192458-D840-0CC7-55C5-253460C6EEB6}"/>
          </ac:spMkLst>
        </pc:spChg>
        <pc:spChg chg="add del mod">
          <ac:chgData name="Guangwei Zhang" userId="00c53528-d8f4-413e-b4b0-985264559294" providerId="ADAL" clId="{5F7129DE-E915-C84B-B771-F18B4496AD9E}" dt="2024-07-03T06:11:25.172" v="2166" actId="478"/>
          <ac:spMkLst>
            <pc:docMk/>
            <pc:sldMk cId="1949006320" sldId="266"/>
            <ac:spMk id="10" creationId="{6AFE1DE4-B719-5DDC-26D5-40928BA406D5}"/>
          </ac:spMkLst>
        </pc:spChg>
        <pc:spChg chg="add del mod">
          <ac:chgData name="Guangwei Zhang" userId="00c53528-d8f4-413e-b4b0-985264559294" providerId="ADAL" clId="{5F7129DE-E915-C84B-B771-F18B4496AD9E}" dt="2024-07-03T06:11:03.994" v="2134" actId="478"/>
          <ac:spMkLst>
            <pc:docMk/>
            <pc:sldMk cId="1949006320" sldId="266"/>
            <ac:spMk id="11" creationId="{58CF661C-F492-8AEA-E031-2291FAFE0109}"/>
          </ac:spMkLst>
        </pc:spChg>
        <pc:picChg chg="add del mod">
          <ac:chgData name="Guangwei Zhang" userId="00c53528-d8f4-413e-b4b0-985264559294" providerId="ADAL" clId="{5F7129DE-E915-C84B-B771-F18B4496AD9E}" dt="2024-07-03T06:11:24.740" v="2165" actId="478"/>
          <ac:picMkLst>
            <pc:docMk/>
            <pc:sldMk cId="1949006320" sldId="266"/>
            <ac:picMk id="12" creationId="{BA36C839-534E-37BF-346D-95B8494A0CD8}"/>
          </ac:picMkLst>
        </pc:picChg>
        <pc:cxnChg chg="add mod">
          <ac:chgData name="Guangwei Zhang" userId="00c53528-d8f4-413e-b4b0-985264559294" providerId="ADAL" clId="{5F7129DE-E915-C84B-B771-F18B4496AD9E}" dt="2024-07-03T05:47:48.600" v="1207" actId="1076"/>
          <ac:cxnSpMkLst>
            <pc:docMk/>
            <pc:sldMk cId="1949006320" sldId="266"/>
            <ac:cxnSpMk id="8" creationId="{E7272C37-12D4-A256-692A-6325379999E5}"/>
          </ac:cxnSpMkLst>
        </pc:cxnChg>
      </pc:sldChg>
      <pc:sldChg chg="addSp delSp modSp new mod">
        <pc:chgData name="Guangwei Zhang" userId="00c53528-d8f4-413e-b4b0-985264559294" providerId="ADAL" clId="{5F7129DE-E915-C84B-B771-F18B4496AD9E}" dt="2024-07-05T16:26:45.743" v="9346" actId="1076"/>
        <pc:sldMkLst>
          <pc:docMk/>
          <pc:sldMk cId="37152978" sldId="267"/>
        </pc:sldMkLst>
        <pc:spChg chg="mod">
          <ac:chgData name="Guangwei Zhang" userId="00c53528-d8f4-413e-b4b0-985264559294" providerId="ADAL" clId="{5F7129DE-E915-C84B-B771-F18B4496AD9E}" dt="2024-07-03T06:02:26.900" v="1834" actId="20577"/>
          <ac:spMkLst>
            <pc:docMk/>
            <pc:sldMk cId="37152978" sldId="267"/>
            <ac:spMk id="3" creationId="{594644C3-55CF-63CB-82F5-3CF95FD99755}"/>
          </ac:spMkLst>
        </pc:spChg>
        <pc:spChg chg="add mod">
          <ac:chgData name="Guangwei Zhang" userId="00c53528-d8f4-413e-b4b0-985264559294" providerId="ADAL" clId="{5F7129DE-E915-C84B-B771-F18B4496AD9E}" dt="2024-07-03T06:15:57.798" v="2191" actId="1076"/>
          <ac:spMkLst>
            <pc:docMk/>
            <pc:sldMk cId="37152978" sldId="267"/>
            <ac:spMk id="4" creationId="{CBAC6144-462F-A671-C1AD-94B7A77C450A}"/>
          </ac:spMkLst>
        </pc:spChg>
        <pc:spChg chg="add mod">
          <ac:chgData name="Guangwei Zhang" userId="00c53528-d8f4-413e-b4b0-985264559294" providerId="ADAL" clId="{5F7129DE-E915-C84B-B771-F18B4496AD9E}" dt="2024-07-03T06:15:57.798" v="2191" actId="1076"/>
          <ac:spMkLst>
            <pc:docMk/>
            <pc:sldMk cId="37152978" sldId="267"/>
            <ac:spMk id="5" creationId="{F831D296-4790-8DA3-0139-7B47B61B7E0D}"/>
          </ac:spMkLst>
        </pc:spChg>
        <pc:spChg chg="add mod">
          <ac:chgData name="Guangwei Zhang" userId="00c53528-d8f4-413e-b4b0-985264559294" providerId="ADAL" clId="{5F7129DE-E915-C84B-B771-F18B4496AD9E}" dt="2024-07-03T06:15:57.798" v="2191" actId="1076"/>
          <ac:spMkLst>
            <pc:docMk/>
            <pc:sldMk cId="37152978" sldId="267"/>
            <ac:spMk id="6" creationId="{FAB033CF-5D32-642C-3259-F84B29A93E77}"/>
          </ac:spMkLst>
        </pc:spChg>
        <pc:spChg chg="add mod">
          <ac:chgData name="Guangwei Zhang" userId="00c53528-d8f4-413e-b4b0-985264559294" providerId="ADAL" clId="{5F7129DE-E915-C84B-B771-F18B4496AD9E}" dt="2024-07-03T06:15:57.798" v="2191" actId="1076"/>
          <ac:spMkLst>
            <pc:docMk/>
            <pc:sldMk cId="37152978" sldId="267"/>
            <ac:spMk id="7" creationId="{A4B9B566-2903-0AF6-31C9-FA68E9CDBFE4}"/>
          </ac:spMkLst>
        </pc:spChg>
        <pc:spChg chg="add mod">
          <ac:chgData name="Guangwei Zhang" userId="00c53528-d8f4-413e-b4b0-985264559294" providerId="ADAL" clId="{5F7129DE-E915-C84B-B771-F18B4496AD9E}" dt="2024-07-03T06:15:57.798" v="2191" actId="1076"/>
          <ac:spMkLst>
            <pc:docMk/>
            <pc:sldMk cId="37152978" sldId="267"/>
            <ac:spMk id="8" creationId="{40DFA487-3C1D-F05A-89AC-B798C0371BFD}"/>
          </ac:spMkLst>
        </pc:spChg>
        <pc:spChg chg="add mod">
          <ac:chgData name="Guangwei Zhang" userId="00c53528-d8f4-413e-b4b0-985264559294" providerId="ADAL" clId="{5F7129DE-E915-C84B-B771-F18B4496AD9E}" dt="2024-07-03T06:15:57.798" v="2191" actId="1076"/>
          <ac:spMkLst>
            <pc:docMk/>
            <pc:sldMk cId="37152978" sldId="267"/>
            <ac:spMk id="9" creationId="{999AC259-3FD8-1391-C6D2-2ACC9B8F008C}"/>
          </ac:spMkLst>
        </pc:spChg>
        <pc:spChg chg="add mod">
          <ac:chgData name="Guangwei Zhang" userId="00c53528-d8f4-413e-b4b0-985264559294" providerId="ADAL" clId="{5F7129DE-E915-C84B-B771-F18B4496AD9E}" dt="2024-07-03T06:24:34.462" v="2273" actId="14100"/>
          <ac:spMkLst>
            <pc:docMk/>
            <pc:sldMk cId="37152978" sldId="267"/>
            <ac:spMk id="10" creationId="{1A9AF191-7D2F-B117-4F85-3FB684002433}"/>
          </ac:spMkLst>
        </pc:spChg>
        <pc:spChg chg="add mod">
          <ac:chgData name="Guangwei Zhang" userId="00c53528-d8f4-413e-b4b0-985264559294" providerId="ADAL" clId="{5F7129DE-E915-C84B-B771-F18B4496AD9E}" dt="2024-07-03T06:15:57.798" v="2191" actId="1076"/>
          <ac:spMkLst>
            <pc:docMk/>
            <pc:sldMk cId="37152978" sldId="267"/>
            <ac:spMk id="11" creationId="{1F2396AE-F6BC-2EA0-E514-BA66646BA753}"/>
          </ac:spMkLst>
        </pc:spChg>
        <pc:spChg chg="add mod">
          <ac:chgData name="Guangwei Zhang" userId="00c53528-d8f4-413e-b4b0-985264559294" providerId="ADAL" clId="{5F7129DE-E915-C84B-B771-F18B4496AD9E}" dt="2024-07-03T06:15:57.798" v="2191" actId="1076"/>
          <ac:spMkLst>
            <pc:docMk/>
            <pc:sldMk cId="37152978" sldId="267"/>
            <ac:spMk id="12" creationId="{FEA0DD84-9A09-FD84-D910-7CE01101DE00}"/>
          </ac:spMkLst>
        </pc:spChg>
        <pc:spChg chg="add mod">
          <ac:chgData name="Guangwei Zhang" userId="00c53528-d8f4-413e-b4b0-985264559294" providerId="ADAL" clId="{5F7129DE-E915-C84B-B771-F18B4496AD9E}" dt="2024-07-03T06:22:30.556" v="2223" actId="1076"/>
          <ac:spMkLst>
            <pc:docMk/>
            <pc:sldMk cId="37152978" sldId="267"/>
            <ac:spMk id="13" creationId="{AC052586-3B0E-B5C2-547D-7A1C490F6AB4}"/>
          </ac:spMkLst>
        </pc:spChg>
        <pc:spChg chg="add mod">
          <ac:chgData name="Guangwei Zhang" userId="00c53528-d8f4-413e-b4b0-985264559294" providerId="ADAL" clId="{5F7129DE-E915-C84B-B771-F18B4496AD9E}" dt="2024-07-03T06:24:39.861" v="2274" actId="1076"/>
          <ac:spMkLst>
            <pc:docMk/>
            <pc:sldMk cId="37152978" sldId="267"/>
            <ac:spMk id="14" creationId="{488D5B85-F5E3-9A2D-3CBC-4AB033251CFA}"/>
          </ac:spMkLst>
        </pc:spChg>
        <pc:spChg chg="add mod">
          <ac:chgData name="Guangwei Zhang" userId="00c53528-d8f4-413e-b4b0-985264559294" providerId="ADAL" clId="{5F7129DE-E915-C84B-B771-F18B4496AD9E}" dt="2024-07-03T06:23:08.353" v="2258" actId="1076"/>
          <ac:spMkLst>
            <pc:docMk/>
            <pc:sldMk cId="37152978" sldId="267"/>
            <ac:spMk id="15" creationId="{F488C889-1A10-A510-1A8D-2C3093F61DB2}"/>
          </ac:spMkLst>
        </pc:spChg>
        <pc:spChg chg="add mod">
          <ac:chgData name="Guangwei Zhang" userId="00c53528-d8f4-413e-b4b0-985264559294" providerId="ADAL" clId="{5F7129DE-E915-C84B-B771-F18B4496AD9E}" dt="2024-07-03T06:25:07.667" v="2304" actId="20577"/>
          <ac:spMkLst>
            <pc:docMk/>
            <pc:sldMk cId="37152978" sldId="267"/>
            <ac:spMk id="16" creationId="{2A058060-7B27-C9E3-D098-96AE4B05071B}"/>
          </ac:spMkLst>
        </pc:spChg>
        <pc:spChg chg="add mod">
          <ac:chgData name="Guangwei Zhang" userId="00c53528-d8f4-413e-b4b0-985264559294" providerId="ADAL" clId="{5F7129DE-E915-C84B-B771-F18B4496AD9E}" dt="2024-07-03T06:25:16.227" v="2331" actId="20577"/>
          <ac:spMkLst>
            <pc:docMk/>
            <pc:sldMk cId="37152978" sldId="267"/>
            <ac:spMk id="17" creationId="{5E4673C1-9C7D-81D6-07F1-CC53E6CCF343}"/>
          </ac:spMkLst>
        </pc:spChg>
        <pc:spChg chg="add mod">
          <ac:chgData name="Guangwei Zhang" userId="00c53528-d8f4-413e-b4b0-985264559294" providerId="ADAL" clId="{5F7129DE-E915-C84B-B771-F18B4496AD9E}" dt="2024-07-03T06:25:25.193" v="2364" actId="20577"/>
          <ac:spMkLst>
            <pc:docMk/>
            <pc:sldMk cId="37152978" sldId="267"/>
            <ac:spMk id="18" creationId="{37462FD4-9CE2-66C2-360D-7E63C3529580}"/>
          </ac:spMkLst>
        </pc:spChg>
        <pc:spChg chg="add mod">
          <ac:chgData name="Guangwei Zhang" userId="00c53528-d8f4-413e-b4b0-985264559294" providerId="ADAL" clId="{5F7129DE-E915-C84B-B771-F18B4496AD9E}" dt="2024-07-03T06:25:32.380" v="2383" actId="20577"/>
          <ac:spMkLst>
            <pc:docMk/>
            <pc:sldMk cId="37152978" sldId="267"/>
            <ac:spMk id="19" creationId="{3A85BE3C-1C40-0CEE-335E-74D742495262}"/>
          </ac:spMkLst>
        </pc:spChg>
        <pc:spChg chg="add mod">
          <ac:chgData name="Guangwei Zhang" userId="00c53528-d8f4-413e-b4b0-985264559294" providerId="ADAL" clId="{5F7129DE-E915-C84B-B771-F18B4496AD9E}" dt="2024-07-05T16:26:45.743" v="9346" actId="1076"/>
          <ac:spMkLst>
            <pc:docMk/>
            <pc:sldMk cId="37152978" sldId="267"/>
            <ac:spMk id="24" creationId="{4492C0F1-D1CF-1749-CA2D-8798BD57DFA6}"/>
          </ac:spMkLst>
        </pc:spChg>
        <pc:spChg chg="add mod">
          <ac:chgData name="Guangwei Zhang" userId="00c53528-d8f4-413e-b4b0-985264559294" providerId="ADAL" clId="{5F7129DE-E915-C84B-B771-F18B4496AD9E}" dt="2024-07-05T16:26:45.743" v="9346" actId="1076"/>
          <ac:spMkLst>
            <pc:docMk/>
            <pc:sldMk cId="37152978" sldId="267"/>
            <ac:spMk id="26" creationId="{814124C9-B5AF-89C6-E8AC-1DF4388A8F41}"/>
          </ac:spMkLst>
        </pc:spChg>
        <pc:spChg chg="add mod">
          <ac:chgData name="Guangwei Zhang" userId="00c53528-d8f4-413e-b4b0-985264559294" providerId="ADAL" clId="{5F7129DE-E915-C84B-B771-F18B4496AD9E}" dt="2024-07-05T16:26:45.743" v="9346" actId="1076"/>
          <ac:spMkLst>
            <pc:docMk/>
            <pc:sldMk cId="37152978" sldId="267"/>
            <ac:spMk id="27" creationId="{00EEBFD1-BA1C-2FBA-4C98-46DB29E144CF}"/>
          </ac:spMkLst>
        </pc:spChg>
        <pc:spChg chg="add mod">
          <ac:chgData name="Guangwei Zhang" userId="00c53528-d8f4-413e-b4b0-985264559294" providerId="ADAL" clId="{5F7129DE-E915-C84B-B771-F18B4496AD9E}" dt="2024-07-05T16:26:45.743" v="9346" actId="1076"/>
          <ac:spMkLst>
            <pc:docMk/>
            <pc:sldMk cId="37152978" sldId="267"/>
            <ac:spMk id="28" creationId="{30808501-FF92-42ED-C0BE-CB44BC894F95}"/>
          </ac:spMkLst>
        </pc:spChg>
        <pc:spChg chg="add del mod">
          <ac:chgData name="Guangwei Zhang" userId="00c53528-d8f4-413e-b4b0-985264559294" providerId="ADAL" clId="{5F7129DE-E915-C84B-B771-F18B4496AD9E}" dt="2024-07-03T06:28:39.716" v="2429" actId="478"/>
          <ac:spMkLst>
            <pc:docMk/>
            <pc:sldMk cId="37152978" sldId="267"/>
            <ac:spMk id="28" creationId="{71222684-7BF6-537A-582C-329464F517B2}"/>
          </ac:spMkLst>
        </pc:spChg>
        <pc:spChg chg="add mod">
          <ac:chgData name="Guangwei Zhang" userId="00c53528-d8f4-413e-b4b0-985264559294" providerId="ADAL" clId="{5F7129DE-E915-C84B-B771-F18B4496AD9E}" dt="2024-07-03T06:29:04.783" v="2464" actId="20577"/>
          <ac:spMkLst>
            <pc:docMk/>
            <pc:sldMk cId="37152978" sldId="267"/>
            <ac:spMk id="29" creationId="{813BED57-7B7F-6DF5-D555-47994245EAB0}"/>
          </ac:spMkLst>
        </pc:spChg>
        <pc:spChg chg="add del mod">
          <ac:chgData name="Guangwei Zhang" userId="00c53528-d8f4-413e-b4b0-985264559294" providerId="ADAL" clId="{5F7129DE-E915-C84B-B771-F18B4496AD9E}" dt="2024-07-05T16:26:41.177" v="9343" actId="478"/>
          <ac:spMkLst>
            <pc:docMk/>
            <pc:sldMk cId="37152978" sldId="267"/>
            <ac:spMk id="30" creationId="{3DE27177-4FEF-5697-7015-D0232616AA4E}"/>
          </ac:spMkLst>
        </pc:spChg>
        <pc:spChg chg="add del mod">
          <ac:chgData name="Guangwei Zhang" userId="00c53528-d8f4-413e-b4b0-985264559294" providerId="ADAL" clId="{5F7129DE-E915-C84B-B771-F18B4496AD9E}" dt="2024-07-05T16:26:41.177" v="9343" actId="478"/>
          <ac:spMkLst>
            <pc:docMk/>
            <pc:sldMk cId="37152978" sldId="267"/>
            <ac:spMk id="31" creationId="{9292D79F-D8A2-FFD0-AD33-22CB84E9CA23}"/>
          </ac:spMkLst>
        </pc:spChg>
        <pc:spChg chg="add del mod">
          <ac:chgData name="Guangwei Zhang" userId="00c53528-d8f4-413e-b4b0-985264559294" providerId="ADAL" clId="{5F7129DE-E915-C84B-B771-F18B4496AD9E}" dt="2024-07-05T16:26:41.177" v="9343" actId="478"/>
          <ac:spMkLst>
            <pc:docMk/>
            <pc:sldMk cId="37152978" sldId="267"/>
            <ac:spMk id="32" creationId="{492469E4-67CA-59C4-CDCE-4EB2C22A47BA}"/>
          </ac:spMkLst>
        </pc:spChg>
        <pc:spChg chg="add del mod">
          <ac:chgData name="Guangwei Zhang" userId="00c53528-d8f4-413e-b4b0-985264559294" providerId="ADAL" clId="{5F7129DE-E915-C84B-B771-F18B4496AD9E}" dt="2024-07-05T16:26:41.177" v="9343" actId="478"/>
          <ac:spMkLst>
            <pc:docMk/>
            <pc:sldMk cId="37152978" sldId="267"/>
            <ac:spMk id="33" creationId="{7DB4CFF9-9ABB-66A9-CB90-C3827128129E}"/>
          </ac:spMkLst>
        </pc:spChg>
        <pc:spChg chg="add del mod">
          <ac:chgData name="Guangwei Zhang" userId="00c53528-d8f4-413e-b4b0-985264559294" providerId="ADAL" clId="{5F7129DE-E915-C84B-B771-F18B4496AD9E}" dt="2024-07-05T16:26:41.177" v="9343" actId="478"/>
          <ac:spMkLst>
            <pc:docMk/>
            <pc:sldMk cId="37152978" sldId="267"/>
            <ac:spMk id="34" creationId="{12556482-7F28-7FF8-B55B-18835654A873}"/>
          </ac:spMkLst>
        </pc:spChg>
        <pc:cxnChg chg="add">
          <ac:chgData name="Guangwei Zhang" userId="00c53528-d8f4-413e-b4b0-985264559294" providerId="ADAL" clId="{5F7129DE-E915-C84B-B771-F18B4496AD9E}" dt="2024-07-03T06:25:36.866" v="2384" actId="11529"/>
          <ac:cxnSpMkLst>
            <pc:docMk/>
            <pc:sldMk cId="37152978" sldId="267"/>
            <ac:cxnSpMk id="21" creationId="{123A76E9-4357-BFAD-DA14-6B00E31CA202}"/>
          </ac:cxnSpMkLst>
        </pc:cxnChg>
        <pc:cxnChg chg="add mod">
          <ac:chgData name="Guangwei Zhang" userId="00c53528-d8f4-413e-b4b0-985264559294" providerId="ADAL" clId="{5F7129DE-E915-C84B-B771-F18B4496AD9E}" dt="2024-07-03T06:25:39.983" v="2387" actId="14100"/>
          <ac:cxnSpMkLst>
            <pc:docMk/>
            <pc:sldMk cId="37152978" sldId="267"/>
            <ac:cxnSpMk id="22" creationId="{17DC0482-C532-0C25-88FB-60080EFE306F}"/>
          </ac:cxnSpMkLst>
        </pc:cxnChg>
        <pc:cxnChg chg="add mod">
          <ac:chgData name="Guangwei Zhang" userId="00c53528-d8f4-413e-b4b0-985264559294" providerId="ADAL" clId="{5F7129DE-E915-C84B-B771-F18B4496AD9E}" dt="2024-07-03T06:25:42.718" v="2390" actId="14100"/>
          <ac:cxnSpMkLst>
            <pc:docMk/>
            <pc:sldMk cId="37152978" sldId="267"/>
            <ac:cxnSpMk id="25" creationId="{EC770800-0271-718B-7137-CC63C561AEF1}"/>
          </ac:cxnSpMkLst>
        </pc:cxnChg>
      </pc:sldChg>
      <pc:sldChg chg="addSp delSp modSp new mod">
        <pc:chgData name="Guangwei Zhang" userId="00c53528-d8f4-413e-b4b0-985264559294" providerId="ADAL" clId="{5F7129DE-E915-C84B-B771-F18B4496AD9E}" dt="2024-07-05T16:48:21.855" v="9899" actId="20577"/>
        <pc:sldMkLst>
          <pc:docMk/>
          <pc:sldMk cId="2105758318" sldId="268"/>
        </pc:sldMkLst>
        <pc:spChg chg="mod">
          <ac:chgData name="Guangwei Zhang" userId="00c53528-d8f4-413e-b4b0-985264559294" providerId="ADAL" clId="{5F7129DE-E915-C84B-B771-F18B4496AD9E}" dt="2024-07-05T16:48:21.855" v="9899" actId="20577"/>
          <ac:spMkLst>
            <pc:docMk/>
            <pc:sldMk cId="2105758318" sldId="268"/>
            <ac:spMk id="3" creationId="{502ABD92-3FA3-4B46-6AA8-FC9D9502290D}"/>
          </ac:spMkLst>
        </pc:spChg>
        <pc:spChg chg="add mod">
          <ac:chgData name="Guangwei Zhang" userId="00c53528-d8f4-413e-b4b0-985264559294" providerId="ADAL" clId="{5F7129DE-E915-C84B-B771-F18B4496AD9E}" dt="2024-07-03T06:38:08.788" v="2724" actId="20577"/>
          <ac:spMkLst>
            <pc:docMk/>
            <pc:sldMk cId="2105758318" sldId="268"/>
            <ac:spMk id="4" creationId="{74CA2748-E8A8-4426-0877-7AEA0F61D18E}"/>
          </ac:spMkLst>
        </pc:spChg>
        <pc:spChg chg="add mod">
          <ac:chgData name="Guangwei Zhang" userId="00c53528-d8f4-413e-b4b0-985264559294" providerId="ADAL" clId="{5F7129DE-E915-C84B-B771-F18B4496AD9E}" dt="2024-07-05T16:08:41.924" v="8894" actId="1076"/>
          <ac:spMkLst>
            <pc:docMk/>
            <pc:sldMk cId="2105758318" sldId="268"/>
            <ac:spMk id="7" creationId="{670AC78D-5DA9-11CF-C94E-7A83DBCC6622}"/>
          </ac:spMkLst>
        </pc:spChg>
        <pc:picChg chg="add mod">
          <ac:chgData name="Guangwei Zhang" userId="00c53528-d8f4-413e-b4b0-985264559294" providerId="ADAL" clId="{5F7129DE-E915-C84B-B771-F18B4496AD9E}" dt="2024-07-03T06:38:17.422" v="2725" actId="1076"/>
          <ac:picMkLst>
            <pc:docMk/>
            <pc:sldMk cId="2105758318" sldId="268"/>
            <ac:picMk id="5" creationId="{6B4ABA66-24DE-7056-AFC0-095158AEE576}"/>
          </ac:picMkLst>
        </pc:picChg>
        <pc:picChg chg="add del mod">
          <ac:chgData name="Guangwei Zhang" userId="00c53528-d8f4-413e-b4b0-985264559294" providerId="ADAL" clId="{5F7129DE-E915-C84B-B771-F18B4496AD9E}" dt="2024-07-03T06:43:50.880" v="2914" actId="478"/>
          <ac:picMkLst>
            <pc:docMk/>
            <pc:sldMk cId="2105758318" sldId="268"/>
            <ac:picMk id="8" creationId="{2FBDC80F-457D-5278-A870-817015C3984A}"/>
          </ac:picMkLst>
        </pc:picChg>
        <pc:picChg chg="add del mod">
          <ac:chgData name="Guangwei Zhang" userId="00c53528-d8f4-413e-b4b0-985264559294" providerId="ADAL" clId="{5F7129DE-E915-C84B-B771-F18B4496AD9E}" dt="2024-07-03T06:44:00.013" v="2918" actId="478"/>
          <ac:picMkLst>
            <pc:docMk/>
            <pc:sldMk cId="2105758318" sldId="268"/>
            <ac:picMk id="9" creationId="{4CB45119-5D2A-C81C-0696-1B122DE47F89}"/>
          </ac:picMkLst>
        </pc:picChg>
      </pc:sldChg>
      <pc:sldChg chg="addSp delSp modSp new mod modAnim">
        <pc:chgData name="Guangwei Zhang" userId="00c53528-d8f4-413e-b4b0-985264559294" providerId="ADAL" clId="{5F7129DE-E915-C84B-B771-F18B4496AD9E}" dt="2024-07-03T12:35:39.140" v="4016" actId="20577"/>
        <pc:sldMkLst>
          <pc:docMk/>
          <pc:sldMk cId="3406048779" sldId="269"/>
        </pc:sldMkLst>
        <pc:spChg chg="mod">
          <ac:chgData name="Guangwei Zhang" userId="00c53528-d8f4-413e-b4b0-985264559294" providerId="ADAL" clId="{5F7129DE-E915-C84B-B771-F18B4496AD9E}" dt="2024-07-03T12:35:39.140" v="4016" actId="20577"/>
          <ac:spMkLst>
            <pc:docMk/>
            <pc:sldMk cId="3406048779" sldId="269"/>
            <ac:spMk id="3" creationId="{91E8AED2-B487-7166-379E-5B338105E9B8}"/>
          </ac:spMkLst>
        </pc:spChg>
        <pc:spChg chg="add mod">
          <ac:chgData name="Guangwei Zhang" userId="00c53528-d8f4-413e-b4b0-985264559294" providerId="ADAL" clId="{5F7129DE-E915-C84B-B771-F18B4496AD9E}" dt="2024-07-03T08:11:15.557" v="3423" actId="20577"/>
          <ac:spMkLst>
            <pc:docMk/>
            <pc:sldMk cId="3406048779" sldId="269"/>
            <ac:spMk id="4" creationId="{D2C5E811-B3AA-9424-A6AB-2DB9A7193245}"/>
          </ac:spMkLst>
        </pc:spChg>
        <pc:spChg chg="add mod">
          <ac:chgData name="Guangwei Zhang" userId="00c53528-d8f4-413e-b4b0-985264559294" providerId="ADAL" clId="{5F7129DE-E915-C84B-B771-F18B4496AD9E}" dt="2024-07-03T06:48:03.244" v="3160" actId="1076"/>
          <ac:spMkLst>
            <pc:docMk/>
            <pc:sldMk cId="3406048779" sldId="269"/>
            <ac:spMk id="5" creationId="{0D8365E6-212A-4E70-5377-F6B04651D249}"/>
          </ac:spMkLst>
        </pc:spChg>
        <pc:spChg chg="add mod">
          <ac:chgData name="Guangwei Zhang" userId="00c53528-d8f4-413e-b4b0-985264559294" providerId="ADAL" clId="{5F7129DE-E915-C84B-B771-F18B4496AD9E}" dt="2024-07-03T06:57:02.292" v="3379" actId="1076"/>
          <ac:spMkLst>
            <pc:docMk/>
            <pc:sldMk cId="3406048779" sldId="269"/>
            <ac:spMk id="6" creationId="{7C85167A-8B7D-406D-F675-EAE8CD58F9AE}"/>
          </ac:spMkLst>
        </pc:spChg>
        <pc:spChg chg="add mod">
          <ac:chgData name="Guangwei Zhang" userId="00c53528-d8f4-413e-b4b0-985264559294" providerId="ADAL" clId="{5F7129DE-E915-C84B-B771-F18B4496AD9E}" dt="2024-07-03T08:10:57.019" v="3415" actId="20577"/>
          <ac:spMkLst>
            <pc:docMk/>
            <pc:sldMk cId="3406048779" sldId="269"/>
            <ac:spMk id="7" creationId="{5287159E-E01F-CDE4-265D-55A2D692A94C}"/>
          </ac:spMkLst>
        </pc:spChg>
        <pc:spChg chg="add mod">
          <ac:chgData name="Guangwei Zhang" userId="00c53528-d8f4-413e-b4b0-985264559294" providerId="ADAL" clId="{5F7129DE-E915-C84B-B771-F18B4496AD9E}" dt="2024-07-03T08:10:59.806" v="3417" actId="20577"/>
          <ac:spMkLst>
            <pc:docMk/>
            <pc:sldMk cId="3406048779" sldId="269"/>
            <ac:spMk id="8" creationId="{783CD820-E27D-BDAD-8FE8-26E902B442FB}"/>
          </ac:spMkLst>
        </pc:spChg>
        <pc:spChg chg="add mod">
          <ac:chgData name="Guangwei Zhang" userId="00c53528-d8f4-413e-b4b0-985264559294" providerId="ADAL" clId="{5F7129DE-E915-C84B-B771-F18B4496AD9E}" dt="2024-07-03T06:52:02.944" v="3322" actId="20577"/>
          <ac:spMkLst>
            <pc:docMk/>
            <pc:sldMk cId="3406048779" sldId="269"/>
            <ac:spMk id="9" creationId="{49B4A270-B9FE-772A-F0F1-11151C3DDC98}"/>
          </ac:spMkLst>
        </pc:spChg>
        <pc:spChg chg="add mod">
          <ac:chgData name="Guangwei Zhang" userId="00c53528-d8f4-413e-b4b0-985264559294" providerId="ADAL" clId="{5F7129DE-E915-C84B-B771-F18B4496AD9E}" dt="2024-07-03T08:12:36.668" v="3432" actId="164"/>
          <ac:spMkLst>
            <pc:docMk/>
            <pc:sldMk cId="3406048779" sldId="269"/>
            <ac:spMk id="10" creationId="{C89D5CB1-6F65-BD11-0D31-B3DDA2B63294}"/>
          </ac:spMkLst>
        </pc:spChg>
        <pc:spChg chg="add mod">
          <ac:chgData name="Guangwei Zhang" userId="00c53528-d8f4-413e-b4b0-985264559294" providerId="ADAL" clId="{5F7129DE-E915-C84B-B771-F18B4496AD9E}" dt="2024-07-03T08:12:36.668" v="3432" actId="164"/>
          <ac:spMkLst>
            <pc:docMk/>
            <pc:sldMk cId="3406048779" sldId="269"/>
            <ac:spMk id="11" creationId="{65A76E9C-D61F-C39C-2F81-9C10A566824F}"/>
          </ac:spMkLst>
        </pc:spChg>
        <pc:spChg chg="add mod">
          <ac:chgData name="Guangwei Zhang" userId="00c53528-d8f4-413e-b4b0-985264559294" providerId="ADAL" clId="{5F7129DE-E915-C84B-B771-F18B4496AD9E}" dt="2024-07-03T08:12:36.668" v="3432" actId="164"/>
          <ac:spMkLst>
            <pc:docMk/>
            <pc:sldMk cId="3406048779" sldId="269"/>
            <ac:spMk id="12" creationId="{54691605-ABDC-6C7F-FB96-893087F56602}"/>
          </ac:spMkLst>
        </pc:spChg>
        <pc:spChg chg="add mod">
          <ac:chgData name="Guangwei Zhang" userId="00c53528-d8f4-413e-b4b0-985264559294" providerId="ADAL" clId="{5F7129DE-E915-C84B-B771-F18B4496AD9E}" dt="2024-07-03T06:52:45.729" v="3367" actId="1076"/>
          <ac:spMkLst>
            <pc:docMk/>
            <pc:sldMk cId="3406048779" sldId="269"/>
            <ac:spMk id="13" creationId="{B57B93A3-5215-D1B5-6050-3EEAB5904D1B}"/>
          </ac:spMkLst>
        </pc:spChg>
        <pc:spChg chg="add mod">
          <ac:chgData name="Guangwei Zhang" userId="00c53528-d8f4-413e-b4b0-985264559294" providerId="ADAL" clId="{5F7129DE-E915-C84B-B771-F18B4496AD9E}" dt="2024-07-03T08:12:12.783" v="3429" actId="164"/>
          <ac:spMkLst>
            <pc:docMk/>
            <pc:sldMk cId="3406048779" sldId="269"/>
            <ac:spMk id="20" creationId="{9485092F-3088-79EB-614E-A6029D8DFBD2}"/>
          </ac:spMkLst>
        </pc:spChg>
        <pc:spChg chg="add mod">
          <ac:chgData name="Guangwei Zhang" userId="00c53528-d8f4-413e-b4b0-985264559294" providerId="ADAL" clId="{5F7129DE-E915-C84B-B771-F18B4496AD9E}" dt="2024-07-03T08:11:56.452" v="3427" actId="1076"/>
          <ac:spMkLst>
            <pc:docMk/>
            <pc:sldMk cId="3406048779" sldId="269"/>
            <ac:spMk id="22" creationId="{298E5B29-8846-2F9C-A35B-7263BC8EE452}"/>
          </ac:spMkLst>
        </pc:spChg>
        <pc:spChg chg="add mod">
          <ac:chgData name="Guangwei Zhang" userId="00c53528-d8f4-413e-b4b0-985264559294" providerId="ADAL" clId="{5F7129DE-E915-C84B-B771-F18B4496AD9E}" dt="2024-07-03T08:12:40.130" v="3433" actId="164"/>
          <ac:spMkLst>
            <pc:docMk/>
            <pc:sldMk cId="3406048779" sldId="269"/>
            <ac:spMk id="23" creationId="{D3A8DC36-40A1-BE81-A2A2-17854841BBC1}"/>
          </ac:spMkLst>
        </pc:spChg>
        <pc:spChg chg="add mod">
          <ac:chgData name="Guangwei Zhang" userId="00c53528-d8f4-413e-b4b0-985264559294" providerId="ADAL" clId="{5F7129DE-E915-C84B-B771-F18B4496AD9E}" dt="2024-07-03T08:12:40.130" v="3433" actId="164"/>
          <ac:spMkLst>
            <pc:docMk/>
            <pc:sldMk cId="3406048779" sldId="269"/>
            <ac:spMk id="24" creationId="{FBC56998-44AA-0150-5ACA-481F9A5A74E4}"/>
          </ac:spMkLst>
        </pc:spChg>
        <pc:spChg chg="add del mod">
          <ac:chgData name="Guangwei Zhang" userId="00c53528-d8f4-413e-b4b0-985264559294" providerId="ADAL" clId="{5F7129DE-E915-C84B-B771-F18B4496AD9E}" dt="2024-07-03T06:58:44.614" v="3402" actId="478"/>
          <ac:spMkLst>
            <pc:docMk/>
            <pc:sldMk cId="3406048779" sldId="269"/>
            <ac:spMk id="25" creationId="{F9F58590-CE90-4B29-4AEF-BB66B0545B3E}"/>
          </ac:spMkLst>
        </pc:spChg>
        <pc:spChg chg="add mod">
          <ac:chgData name="Guangwei Zhang" userId="00c53528-d8f4-413e-b4b0-985264559294" providerId="ADAL" clId="{5F7129DE-E915-C84B-B771-F18B4496AD9E}" dt="2024-07-03T08:12:40.130" v="3433" actId="164"/>
          <ac:spMkLst>
            <pc:docMk/>
            <pc:sldMk cId="3406048779" sldId="269"/>
            <ac:spMk id="26" creationId="{FF0AB144-45DE-D563-5050-9A87DE5D41DC}"/>
          </ac:spMkLst>
        </pc:spChg>
        <pc:spChg chg="mod">
          <ac:chgData name="Guangwei Zhang" userId="00c53528-d8f4-413e-b4b0-985264559294" providerId="ADAL" clId="{5F7129DE-E915-C84B-B771-F18B4496AD9E}" dt="2024-07-03T08:12:57.411" v="3439" actId="1076"/>
          <ac:spMkLst>
            <pc:docMk/>
            <pc:sldMk cId="3406048779" sldId="269"/>
            <ac:spMk id="32" creationId="{97569205-C559-CC23-7C99-36E0F440B87C}"/>
          </ac:spMkLst>
        </pc:spChg>
        <pc:spChg chg="mod">
          <ac:chgData name="Guangwei Zhang" userId="00c53528-d8f4-413e-b4b0-985264559294" providerId="ADAL" clId="{5F7129DE-E915-C84B-B771-F18B4496AD9E}" dt="2024-07-03T08:13:41.667" v="3456" actId="1076"/>
          <ac:spMkLst>
            <pc:docMk/>
            <pc:sldMk cId="3406048779" sldId="269"/>
            <ac:spMk id="36" creationId="{690DCE79-211F-487B-077F-4605F0D10FA3}"/>
          </ac:spMkLst>
        </pc:spChg>
        <pc:spChg chg="mod">
          <ac:chgData name="Guangwei Zhang" userId="00c53528-d8f4-413e-b4b0-985264559294" providerId="ADAL" clId="{5F7129DE-E915-C84B-B771-F18B4496AD9E}" dt="2024-07-03T08:13:51.088" v="3459" actId="1076"/>
          <ac:spMkLst>
            <pc:docMk/>
            <pc:sldMk cId="3406048779" sldId="269"/>
            <ac:spMk id="38" creationId="{70B39D9A-369A-51FC-E5A2-1E71E052EC8D}"/>
          </ac:spMkLst>
        </pc:spChg>
        <pc:spChg chg="mod">
          <ac:chgData name="Guangwei Zhang" userId="00c53528-d8f4-413e-b4b0-985264559294" providerId="ADAL" clId="{5F7129DE-E915-C84B-B771-F18B4496AD9E}" dt="2024-07-03T08:14:06.963" v="3468" actId="1076"/>
          <ac:spMkLst>
            <pc:docMk/>
            <pc:sldMk cId="3406048779" sldId="269"/>
            <ac:spMk id="39" creationId="{C50166D5-336D-F2E3-FCA0-FDC37B6478D9}"/>
          </ac:spMkLst>
        </pc:spChg>
        <pc:spChg chg="mod">
          <ac:chgData name="Guangwei Zhang" userId="00c53528-d8f4-413e-b4b0-985264559294" providerId="ADAL" clId="{5F7129DE-E915-C84B-B771-F18B4496AD9E}" dt="2024-07-03T08:14:10.008" v="3484" actId="20577"/>
          <ac:spMkLst>
            <pc:docMk/>
            <pc:sldMk cId="3406048779" sldId="269"/>
            <ac:spMk id="40" creationId="{7693DE13-059C-DF63-FB2F-6B9030B07C50}"/>
          </ac:spMkLst>
        </pc:spChg>
        <pc:spChg chg="add mod">
          <ac:chgData name="Guangwei Zhang" userId="00c53528-d8f4-413e-b4b0-985264559294" providerId="ADAL" clId="{5F7129DE-E915-C84B-B771-F18B4496AD9E}" dt="2024-07-03T08:14:31.495" v="3495" actId="1076"/>
          <ac:spMkLst>
            <pc:docMk/>
            <pc:sldMk cId="3406048779" sldId="269"/>
            <ac:spMk id="41" creationId="{2487ECB3-4CC0-6BCB-E90E-5E3FC2C6242B}"/>
          </ac:spMkLst>
        </pc:spChg>
        <pc:spChg chg="add mod">
          <ac:chgData name="Guangwei Zhang" userId="00c53528-d8f4-413e-b4b0-985264559294" providerId="ADAL" clId="{5F7129DE-E915-C84B-B771-F18B4496AD9E}" dt="2024-07-03T08:14:37.698" v="3514" actId="1076"/>
          <ac:spMkLst>
            <pc:docMk/>
            <pc:sldMk cId="3406048779" sldId="269"/>
            <ac:spMk id="42" creationId="{4DC606D7-8011-77FF-D1A6-D52626A23381}"/>
          </ac:spMkLst>
        </pc:spChg>
        <pc:spChg chg="add mod">
          <ac:chgData name="Guangwei Zhang" userId="00c53528-d8f4-413e-b4b0-985264559294" providerId="ADAL" clId="{5F7129DE-E915-C84B-B771-F18B4496AD9E}" dt="2024-07-03T08:16:02.869" v="3653" actId="20577"/>
          <ac:spMkLst>
            <pc:docMk/>
            <pc:sldMk cId="3406048779" sldId="269"/>
            <ac:spMk id="43" creationId="{9F2343CC-D2B4-6F82-DCBE-C784108FCED5}"/>
          </ac:spMkLst>
        </pc:spChg>
        <pc:grpChg chg="add mod">
          <ac:chgData name="Guangwei Zhang" userId="00c53528-d8f4-413e-b4b0-985264559294" providerId="ADAL" clId="{5F7129DE-E915-C84B-B771-F18B4496AD9E}" dt="2024-07-03T08:12:12.783" v="3429" actId="164"/>
          <ac:grpSpMkLst>
            <pc:docMk/>
            <pc:sldMk cId="3406048779" sldId="269"/>
            <ac:grpSpMk id="27" creationId="{75E6426C-47C4-95AB-F347-53103FEF49C0}"/>
          </ac:grpSpMkLst>
        </pc:grpChg>
        <pc:grpChg chg="add mod">
          <ac:chgData name="Guangwei Zhang" userId="00c53528-d8f4-413e-b4b0-985264559294" providerId="ADAL" clId="{5F7129DE-E915-C84B-B771-F18B4496AD9E}" dt="2024-07-03T08:12:36.668" v="3432" actId="164"/>
          <ac:grpSpMkLst>
            <pc:docMk/>
            <pc:sldMk cId="3406048779" sldId="269"/>
            <ac:grpSpMk id="28" creationId="{ADB1923D-76F3-9DD6-6E74-E6E5D7B40FEC}"/>
          </ac:grpSpMkLst>
        </pc:grpChg>
        <pc:grpChg chg="add mod">
          <ac:chgData name="Guangwei Zhang" userId="00c53528-d8f4-413e-b4b0-985264559294" providerId="ADAL" clId="{5F7129DE-E915-C84B-B771-F18B4496AD9E}" dt="2024-07-03T08:12:40.130" v="3433" actId="164"/>
          <ac:grpSpMkLst>
            <pc:docMk/>
            <pc:sldMk cId="3406048779" sldId="269"/>
            <ac:grpSpMk id="29" creationId="{390B4484-5B11-FD78-F8AF-93F3FF7A6699}"/>
          </ac:grpSpMkLst>
        </pc:grpChg>
        <pc:grpChg chg="add mod">
          <ac:chgData name="Guangwei Zhang" userId="00c53528-d8f4-413e-b4b0-985264559294" providerId="ADAL" clId="{5F7129DE-E915-C84B-B771-F18B4496AD9E}" dt="2024-07-03T08:13:19.289" v="3445" actId="1076"/>
          <ac:grpSpMkLst>
            <pc:docMk/>
            <pc:sldMk cId="3406048779" sldId="269"/>
            <ac:grpSpMk id="30" creationId="{24968AE3-F90F-F1C4-9ECC-2EBB21C2505E}"/>
          </ac:grpSpMkLst>
        </pc:grpChg>
        <pc:grpChg chg="add mod">
          <ac:chgData name="Guangwei Zhang" userId="00c53528-d8f4-413e-b4b0-985264559294" providerId="ADAL" clId="{5F7129DE-E915-C84B-B771-F18B4496AD9E}" dt="2024-07-03T08:13:33.975" v="3448" actId="571"/>
          <ac:grpSpMkLst>
            <pc:docMk/>
            <pc:sldMk cId="3406048779" sldId="269"/>
            <ac:grpSpMk id="34" creationId="{C4D0F5A6-6E64-A9CA-CB7F-34ABDDBA2943}"/>
          </ac:grpSpMkLst>
        </pc:grpChg>
        <pc:grpChg chg="add mod">
          <ac:chgData name="Guangwei Zhang" userId="00c53528-d8f4-413e-b4b0-985264559294" providerId="ADAL" clId="{5F7129DE-E915-C84B-B771-F18B4496AD9E}" dt="2024-07-03T08:14:15.676" v="3485" actId="1076"/>
          <ac:grpSpMkLst>
            <pc:docMk/>
            <pc:sldMk cId="3406048779" sldId="269"/>
            <ac:grpSpMk id="37" creationId="{2D6DB610-B5DE-B68A-8E3B-4C6F5B2E28CF}"/>
          </ac:grpSpMkLst>
        </pc:grpChg>
        <pc:cxnChg chg="add del">
          <ac:chgData name="Guangwei Zhang" userId="00c53528-d8f4-413e-b4b0-985264559294" providerId="ADAL" clId="{5F7129DE-E915-C84B-B771-F18B4496AD9E}" dt="2024-07-03T06:56:40.396" v="3369" actId="478"/>
          <ac:cxnSpMkLst>
            <pc:docMk/>
            <pc:sldMk cId="3406048779" sldId="269"/>
            <ac:cxnSpMk id="15" creationId="{3A203F70-DEFC-7F66-7A25-9267089184D7}"/>
          </ac:cxnSpMkLst>
        </pc:cxnChg>
        <pc:cxnChg chg="add">
          <ac:chgData name="Guangwei Zhang" userId="00c53528-d8f4-413e-b4b0-985264559294" providerId="ADAL" clId="{5F7129DE-E915-C84B-B771-F18B4496AD9E}" dt="2024-07-03T06:56:45.573" v="3370" actId="11529"/>
          <ac:cxnSpMkLst>
            <pc:docMk/>
            <pc:sldMk cId="3406048779" sldId="269"/>
            <ac:cxnSpMk id="17" creationId="{13930959-D7DF-2B82-B8EA-168F35775607}"/>
          </ac:cxnSpMkLst>
        </pc:cxnChg>
        <pc:cxnChg chg="add mod">
          <ac:chgData name="Guangwei Zhang" userId="00c53528-d8f4-413e-b4b0-985264559294" providerId="ADAL" clId="{5F7129DE-E915-C84B-B771-F18B4496AD9E}" dt="2024-07-03T08:12:12.783" v="3429" actId="164"/>
          <ac:cxnSpMkLst>
            <pc:docMk/>
            <pc:sldMk cId="3406048779" sldId="269"/>
            <ac:cxnSpMk id="19" creationId="{8873F735-5482-5627-B57F-0777D4655FF5}"/>
          </ac:cxnSpMkLst>
        </pc:cxnChg>
        <pc:cxnChg chg="add mod">
          <ac:chgData name="Guangwei Zhang" userId="00c53528-d8f4-413e-b4b0-985264559294" providerId="ADAL" clId="{5F7129DE-E915-C84B-B771-F18B4496AD9E}" dt="2024-07-03T08:11:56.452" v="3427" actId="1076"/>
          <ac:cxnSpMkLst>
            <pc:docMk/>
            <pc:sldMk cId="3406048779" sldId="269"/>
            <ac:cxnSpMk id="21" creationId="{D2497F75-F737-98D0-F310-7D9B1A4F9983}"/>
          </ac:cxnSpMkLst>
        </pc:cxnChg>
        <pc:cxnChg chg="mod">
          <ac:chgData name="Guangwei Zhang" userId="00c53528-d8f4-413e-b4b0-985264559294" providerId="ADAL" clId="{5F7129DE-E915-C84B-B771-F18B4496AD9E}" dt="2024-07-03T08:12:52.966" v="3436" actId="571"/>
          <ac:cxnSpMkLst>
            <pc:docMk/>
            <pc:sldMk cId="3406048779" sldId="269"/>
            <ac:cxnSpMk id="31" creationId="{4538EBDD-0E21-1804-2AD1-4E5141FB43B9}"/>
          </ac:cxnSpMkLst>
        </pc:cxnChg>
        <pc:cxnChg chg="add mod">
          <ac:chgData name="Guangwei Zhang" userId="00c53528-d8f4-413e-b4b0-985264559294" providerId="ADAL" clId="{5F7129DE-E915-C84B-B771-F18B4496AD9E}" dt="2024-07-03T08:13:30.224" v="3447" actId="571"/>
          <ac:cxnSpMkLst>
            <pc:docMk/>
            <pc:sldMk cId="3406048779" sldId="269"/>
            <ac:cxnSpMk id="33" creationId="{4A7095CE-F814-3187-2A82-13169932D60D}"/>
          </ac:cxnSpMkLst>
        </pc:cxnChg>
        <pc:cxnChg chg="mod">
          <ac:chgData name="Guangwei Zhang" userId="00c53528-d8f4-413e-b4b0-985264559294" providerId="ADAL" clId="{5F7129DE-E915-C84B-B771-F18B4496AD9E}" dt="2024-07-03T08:13:33.975" v="3448" actId="571"/>
          <ac:cxnSpMkLst>
            <pc:docMk/>
            <pc:sldMk cId="3406048779" sldId="269"/>
            <ac:cxnSpMk id="35" creationId="{49652F93-74FF-41C5-4FB1-FEC2869C42E8}"/>
          </ac:cxnSpMkLst>
        </pc:cxnChg>
      </pc:sldChg>
      <pc:sldChg chg="modSp new del mod">
        <pc:chgData name="Guangwei Zhang" userId="00c53528-d8f4-413e-b4b0-985264559294" providerId="ADAL" clId="{5F7129DE-E915-C84B-B771-F18B4496AD9E}" dt="2024-07-03T11:46:51.513" v="3701" actId="2696"/>
        <pc:sldMkLst>
          <pc:docMk/>
          <pc:sldMk cId="1720940113" sldId="270"/>
        </pc:sldMkLst>
        <pc:spChg chg="mod">
          <ac:chgData name="Guangwei Zhang" userId="00c53528-d8f4-413e-b4b0-985264559294" providerId="ADAL" clId="{5F7129DE-E915-C84B-B771-F18B4496AD9E}" dt="2024-07-03T08:16:23.032" v="3681" actId="20577"/>
          <ac:spMkLst>
            <pc:docMk/>
            <pc:sldMk cId="1720940113" sldId="270"/>
            <ac:spMk id="3" creationId="{2B192B6C-DD03-7319-6D9F-90DC04BC8D6C}"/>
          </ac:spMkLst>
        </pc:spChg>
      </pc:sldChg>
      <pc:sldChg chg="addSp modSp add mod modAnim">
        <pc:chgData name="Guangwei Zhang" userId="00c53528-d8f4-413e-b4b0-985264559294" providerId="ADAL" clId="{5F7129DE-E915-C84B-B771-F18B4496AD9E}" dt="2024-07-03T12:35:21.849" v="4006" actId="20577"/>
        <pc:sldMkLst>
          <pc:docMk/>
          <pc:sldMk cId="808444369" sldId="271"/>
        </pc:sldMkLst>
        <pc:spChg chg="mod">
          <ac:chgData name="Guangwei Zhang" userId="00c53528-d8f4-413e-b4b0-985264559294" providerId="ADAL" clId="{5F7129DE-E915-C84B-B771-F18B4496AD9E}" dt="2024-07-03T12:35:21.849" v="4006" actId="20577"/>
          <ac:spMkLst>
            <pc:docMk/>
            <pc:sldMk cId="808444369" sldId="271"/>
            <ac:spMk id="3" creationId="{91E8AED2-B487-7166-379E-5B338105E9B8}"/>
          </ac:spMkLst>
        </pc:spChg>
        <pc:spChg chg="add mod">
          <ac:chgData name="Guangwei Zhang" userId="00c53528-d8f4-413e-b4b0-985264559294" providerId="ADAL" clId="{5F7129DE-E915-C84B-B771-F18B4496AD9E}" dt="2024-07-03T11:47:12.883" v="3827" actId="207"/>
          <ac:spMkLst>
            <pc:docMk/>
            <pc:sldMk cId="808444369" sldId="271"/>
            <ac:spMk id="14" creationId="{32FD9D13-9030-6E7D-F6EF-DC4EE4E0DE2D}"/>
          </ac:spMkLst>
        </pc:spChg>
        <pc:spChg chg="add mod">
          <ac:chgData name="Guangwei Zhang" userId="00c53528-d8f4-413e-b4b0-985264559294" providerId="ADAL" clId="{5F7129DE-E915-C84B-B771-F18B4496AD9E}" dt="2024-07-03T11:48:54.747" v="3981" actId="20577"/>
          <ac:spMkLst>
            <pc:docMk/>
            <pc:sldMk cId="808444369" sldId="271"/>
            <ac:spMk id="15" creationId="{321A3E6C-B73C-B52D-C909-6B2E5487465B}"/>
          </ac:spMkLst>
        </pc:spChg>
        <pc:spChg chg="add mod">
          <ac:chgData name="Guangwei Zhang" userId="00c53528-d8f4-413e-b4b0-985264559294" providerId="ADAL" clId="{5F7129DE-E915-C84B-B771-F18B4496AD9E}" dt="2024-07-03T11:49:09.683" v="3984" actId="1076"/>
          <ac:spMkLst>
            <pc:docMk/>
            <pc:sldMk cId="808444369" sldId="271"/>
            <ac:spMk id="16" creationId="{51614DE2-8957-DA24-2861-5DB4DFCA2AC6}"/>
          </ac:spMkLst>
        </pc:spChg>
        <pc:spChg chg="add mod">
          <ac:chgData name="Guangwei Zhang" userId="00c53528-d8f4-413e-b4b0-985264559294" providerId="ADAL" clId="{5F7129DE-E915-C84B-B771-F18B4496AD9E}" dt="2024-07-03T11:47:22.853" v="3831" actId="1076"/>
          <ac:spMkLst>
            <pc:docMk/>
            <pc:sldMk cId="808444369" sldId="271"/>
            <ac:spMk id="44" creationId="{8D59CA5F-C05E-DB5B-FC5A-73A601FB72B9}"/>
          </ac:spMkLst>
        </pc:spChg>
      </pc:sldChg>
      <pc:sldChg chg="addSp delSp modSp add mod">
        <pc:chgData name="Guangwei Zhang" userId="00c53528-d8f4-413e-b4b0-985264559294" providerId="ADAL" clId="{5F7129DE-E915-C84B-B771-F18B4496AD9E}" dt="2024-07-03T12:38:38.769" v="4207" actId="208"/>
        <pc:sldMkLst>
          <pc:docMk/>
          <pc:sldMk cId="1183384344" sldId="272"/>
        </pc:sldMkLst>
        <pc:spChg chg="mod">
          <ac:chgData name="Guangwei Zhang" userId="00c53528-d8f4-413e-b4b0-985264559294" providerId="ADAL" clId="{5F7129DE-E915-C84B-B771-F18B4496AD9E}" dt="2024-07-03T12:35:57.873" v="4055" actId="20577"/>
          <ac:spMkLst>
            <pc:docMk/>
            <pc:sldMk cId="1183384344" sldId="272"/>
            <ac:spMk id="3" creationId="{91E8AED2-B487-7166-379E-5B338105E9B8}"/>
          </ac:spMkLst>
        </pc:spChg>
        <pc:spChg chg="del">
          <ac:chgData name="Guangwei Zhang" userId="00c53528-d8f4-413e-b4b0-985264559294" providerId="ADAL" clId="{5F7129DE-E915-C84B-B771-F18B4496AD9E}" dt="2024-07-03T12:35:52.771" v="4034" actId="478"/>
          <ac:spMkLst>
            <pc:docMk/>
            <pc:sldMk cId="1183384344" sldId="272"/>
            <ac:spMk id="4" creationId="{D2C5E811-B3AA-9424-A6AB-2DB9A7193245}"/>
          </ac:spMkLst>
        </pc:spChg>
        <pc:spChg chg="del">
          <ac:chgData name="Guangwei Zhang" userId="00c53528-d8f4-413e-b4b0-985264559294" providerId="ADAL" clId="{5F7129DE-E915-C84B-B771-F18B4496AD9E}" dt="2024-07-03T12:35:52.771" v="4034" actId="478"/>
          <ac:spMkLst>
            <pc:docMk/>
            <pc:sldMk cId="1183384344" sldId="272"/>
            <ac:spMk id="5" creationId="{0D8365E6-212A-4E70-5377-F6B04651D249}"/>
          </ac:spMkLst>
        </pc:spChg>
        <pc:spChg chg="del">
          <ac:chgData name="Guangwei Zhang" userId="00c53528-d8f4-413e-b4b0-985264559294" providerId="ADAL" clId="{5F7129DE-E915-C84B-B771-F18B4496AD9E}" dt="2024-07-03T12:35:52.771" v="4034" actId="478"/>
          <ac:spMkLst>
            <pc:docMk/>
            <pc:sldMk cId="1183384344" sldId="272"/>
            <ac:spMk id="6" creationId="{7C85167A-8B7D-406D-F675-EAE8CD58F9AE}"/>
          </ac:spMkLst>
        </pc:spChg>
        <pc:spChg chg="del">
          <ac:chgData name="Guangwei Zhang" userId="00c53528-d8f4-413e-b4b0-985264559294" providerId="ADAL" clId="{5F7129DE-E915-C84B-B771-F18B4496AD9E}" dt="2024-07-03T12:35:52.771" v="4034" actId="478"/>
          <ac:spMkLst>
            <pc:docMk/>
            <pc:sldMk cId="1183384344" sldId="272"/>
            <ac:spMk id="7" creationId="{5287159E-E01F-CDE4-265D-55A2D692A94C}"/>
          </ac:spMkLst>
        </pc:spChg>
        <pc:spChg chg="del">
          <ac:chgData name="Guangwei Zhang" userId="00c53528-d8f4-413e-b4b0-985264559294" providerId="ADAL" clId="{5F7129DE-E915-C84B-B771-F18B4496AD9E}" dt="2024-07-03T12:35:52.771" v="4034" actId="478"/>
          <ac:spMkLst>
            <pc:docMk/>
            <pc:sldMk cId="1183384344" sldId="272"/>
            <ac:spMk id="8" creationId="{783CD820-E27D-BDAD-8FE8-26E902B442FB}"/>
          </ac:spMkLst>
        </pc:spChg>
        <pc:spChg chg="del">
          <ac:chgData name="Guangwei Zhang" userId="00c53528-d8f4-413e-b4b0-985264559294" providerId="ADAL" clId="{5F7129DE-E915-C84B-B771-F18B4496AD9E}" dt="2024-07-03T12:35:52.771" v="4034" actId="478"/>
          <ac:spMkLst>
            <pc:docMk/>
            <pc:sldMk cId="1183384344" sldId="272"/>
            <ac:spMk id="9" creationId="{49B4A270-B9FE-772A-F0F1-11151C3DDC98}"/>
          </ac:spMkLst>
        </pc:spChg>
        <pc:spChg chg="del">
          <ac:chgData name="Guangwei Zhang" userId="00c53528-d8f4-413e-b4b0-985264559294" providerId="ADAL" clId="{5F7129DE-E915-C84B-B771-F18B4496AD9E}" dt="2024-07-03T12:35:52.771" v="4034" actId="478"/>
          <ac:spMkLst>
            <pc:docMk/>
            <pc:sldMk cId="1183384344" sldId="272"/>
            <ac:spMk id="13" creationId="{B57B93A3-5215-D1B5-6050-3EEAB5904D1B}"/>
          </ac:spMkLst>
        </pc:spChg>
        <pc:spChg chg="del mod">
          <ac:chgData name="Guangwei Zhang" userId="00c53528-d8f4-413e-b4b0-985264559294" providerId="ADAL" clId="{5F7129DE-E915-C84B-B771-F18B4496AD9E}" dt="2024-07-03T12:35:52.771" v="4034" actId="478"/>
          <ac:spMkLst>
            <pc:docMk/>
            <pc:sldMk cId="1183384344" sldId="272"/>
            <ac:spMk id="14" creationId="{32FD9D13-9030-6E7D-F6EF-DC4EE4E0DE2D}"/>
          </ac:spMkLst>
        </pc:spChg>
        <pc:spChg chg="del">
          <ac:chgData name="Guangwei Zhang" userId="00c53528-d8f4-413e-b4b0-985264559294" providerId="ADAL" clId="{5F7129DE-E915-C84B-B771-F18B4496AD9E}" dt="2024-07-03T12:35:52.771" v="4034" actId="478"/>
          <ac:spMkLst>
            <pc:docMk/>
            <pc:sldMk cId="1183384344" sldId="272"/>
            <ac:spMk id="15" creationId="{321A3E6C-B73C-B52D-C909-6B2E5487465B}"/>
          </ac:spMkLst>
        </pc:spChg>
        <pc:spChg chg="del">
          <ac:chgData name="Guangwei Zhang" userId="00c53528-d8f4-413e-b4b0-985264559294" providerId="ADAL" clId="{5F7129DE-E915-C84B-B771-F18B4496AD9E}" dt="2024-07-03T12:35:52.771" v="4034" actId="478"/>
          <ac:spMkLst>
            <pc:docMk/>
            <pc:sldMk cId="1183384344" sldId="272"/>
            <ac:spMk id="16" creationId="{51614DE2-8957-DA24-2861-5DB4DFCA2AC6}"/>
          </ac:spMkLst>
        </pc:spChg>
        <pc:spChg chg="add mod">
          <ac:chgData name="Guangwei Zhang" userId="00c53528-d8f4-413e-b4b0-985264559294" providerId="ADAL" clId="{5F7129DE-E915-C84B-B771-F18B4496AD9E}" dt="2024-07-03T12:38:38.769" v="4207" actId="208"/>
          <ac:spMkLst>
            <pc:docMk/>
            <pc:sldMk cId="1183384344" sldId="272"/>
            <ac:spMk id="18" creationId="{ACBDD3B9-7713-7F64-71B4-BE7B1AC3C9B1}"/>
          </ac:spMkLst>
        </pc:spChg>
        <pc:spChg chg="del">
          <ac:chgData name="Guangwei Zhang" userId="00c53528-d8f4-413e-b4b0-985264559294" providerId="ADAL" clId="{5F7129DE-E915-C84B-B771-F18B4496AD9E}" dt="2024-07-03T12:35:52.771" v="4034" actId="478"/>
          <ac:spMkLst>
            <pc:docMk/>
            <pc:sldMk cId="1183384344" sldId="272"/>
            <ac:spMk id="22" creationId="{298E5B29-8846-2F9C-A35B-7263BC8EE452}"/>
          </ac:spMkLst>
        </pc:spChg>
        <pc:spChg chg="del">
          <ac:chgData name="Guangwei Zhang" userId="00c53528-d8f4-413e-b4b0-985264559294" providerId="ADAL" clId="{5F7129DE-E915-C84B-B771-F18B4496AD9E}" dt="2024-07-03T12:35:52.771" v="4034" actId="478"/>
          <ac:spMkLst>
            <pc:docMk/>
            <pc:sldMk cId="1183384344" sldId="272"/>
            <ac:spMk id="41" creationId="{2487ECB3-4CC0-6BCB-E90E-5E3FC2C6242B}"/>
          </ac:spMkLst>
        </pc:spChg>
        <pc:spChg chg="del">
          <ac:chgData name="Guangwei Zhang" userId="00c53528-d8f4-413e-b4b0-985264559294" providerId="ADAL" clId="{5F7129DE-E915-C84B-B771-F18B4496AD9E}" dt="2024-07-03T12:35:52.771" v="4034" actId="478"/>
          <ac:spMkLst>
            <pc:docMk/>
            <pc:sldMk cId="1183384344" sldId="272"/>
            <ac:spMk id="42" creationId="{4DC606D7-8011-77FF-D1A6-D52626A23381}"/>
          </ac:spMkLst>
        </pc:spChg>
        <pc:spChg chg="del">
          <ac:chgData name="Guangwei Zhang" userId="00c53528-d8f4-413e-b4b0-985264559294" providerId="ADAL" clId="{5F7129DE-E915-C84B-B771-F18B4496AD9E}" dt="2024-07-03T12:35:52.771" v="4034" actId="478"/>
          <ac:spMkLst>
            <pc:docMk/>
            <pc:sldMk cId="1183384344" sldId="272"/>
            <ac:spMk id="43" creationId="{9F2343CC-D2B4-6F82-DCBE-C784108FCED5}"/>
          </ac:spMkLst>
        </pc:spChg>
        <pc:spChg chg="del">
          <ac:chgData name="Guangwei Zhang" userId="00c53528-d8f4-413e-b4b0-985264559294" providerId="ADAL" clId="{5F7129DE-E915-C84B-B771-F18B4496AD9E}" dt="2024-07-03T12:38:21.477" v="4187" actId="478"/>
          <ac:spMkLst>
            <pc:docMk/>
            <pc:sldMk cId="1183384344" sldId="272"/>
            <ac:spMk id="44" creationId="{8D59CA5F-C05E-DB5B-FC5A-73A601FB72B9}"/>
          </ac:spMkLst>
        </pc:spChg>
        <pc:grpChg chg="del">
          <ac:chgData name="Guangwei Zhang" userId="00c53528-d8f4-413e-b4b0-985264559294" providerId="ADAL" clId="{5F7129DE-E915-C84B-B771-F18B4496AD9E}" dt="2024-07-03T12:35:52.771" v="4034" actId="478"/>
          <ac:grpSpMkLst>
            <pc:docMk/>
            <pc:sldMk cId="1183384344" sldId="272"/>
            <ac:grpSpMk id="27" creationId="{75E6426C-47C4-95AB-F347-53103FEF49C0}"/>
          </ac:grpSpMkLst>
        </pc:grpChg>
        <pc:grpChg chg="del">
          <ac:chgData name="Guangwei Zhang" userId="00c53528-d8f4-413e-b4b0-985264559294" providerId="ADAL" clId="{5F7129DE-E915-C84B-B771-F18B4496AD9E}" dt="2024-07-03T12:35:52.771" v="4034" actId="478"/>
          <ac:grpSpMkLst>
            <pc:docMk/>
            <pc:sldMk cId="1183384344" sldId="272"/>
            <ac:grpSpMk id="28" creationId="{ADB1923D-76F3-9DD6-6E74-E6E5D7B40FEC}"/>
          </ac:grpSpMkLst>
        </pc:grpChg>
        <pc:grpChg chg="del">
          <ac:chgData name="Guangwei Zhang" userId="00c53528-d8f4-413e-b4b0-985264559294" providerId="ADAL" clId="{5F7129DE-E915-C84B-B771-F18B4496AD9E}" dt="2024-07-03T12:35:52.771" v="4034" actId="478"/>
          <ac:grpSpMkLst>
            <pc:docMk/>
            <pc:sldMk cId="1183384344" sldId="272"/>
            <ac:grpSpMk id="29" creationId="{390B4484-5B11-FD78-F8AF-93F3FF7A6699}"/>
          </ac:grpSpMkLst>
        </pc:grpChg>
        <pc:grpChg chg="del">
          <ac:chgData name="Guangwei Zhang" userId="00c53528-d8f4-413e-b4b0-985264559294" providerId="ADAL" clId="{5F7129DE-E915-C84B-B771-F18B4496AD9E}" dt="2024-07-03T12:35:52.771" v="4034" actId="478"/>
          <ac:grpSpMkLst>
            <pc:docMk/>
            <pc:sldMk cId="1183384344" sldId="272"/>
            <ac:grpSpMk id="30" creationId="{24968AE3-F90F-F1C4-9ECC-2EBB21C2505E}"/>
          </ac:grpSpMkLst>
        </pc:grpChg>
        <pc:grpChg chg="del">
          <ac:chgData name="Guangwei Zhang" userId="00c53528-d8f4-413e-b4b0-985264559294" providerId="ADAL" clId="{5F7129DE-E915-C84B-B771-F18B4496AD9E}" dt="2024-07-03T12:35:52.771" v="4034" actId="478"/>
          <ac:grpSpMkLst>
            <pc:docMk/>
            <pc:sldMk cId="1183384344" sldId="272"/>
            <ac:grpSpMk id="34" creationId="{C4D0F5A6-6E64-A9CA-CB7F-34ABDDBA2943}"/>
          </ac:grpSpMkLst>
        </pc:grpChg>
        <pc:grpChg chg="del">
          <ac:chgData name="Guangwei Zhang" userId="00c53528-d8f4-413e-b4b0-985264559294" providerId="ADAL" clId="{5F7129DE-E915-C84B-B771-F18B4496AD9E}" dt="2024-07-03T12:35:52.771" v="4034" actId="478"/>
          <ac:grpSpMkLst>
            <pc:docMk/>
            <pc:sldMk cId="1183384344" sldId="272"/>
            <ac:grpSpMk id="37" creationId="{2D6DB610-B5DE-B68A-8E3B-4C6F5B2E28CF}"/>
          </ac:grpSpMkLst>
        </pc:grpChg>
        <pc:cxnChg chg="del">
          <ac:chgData name="Guangwei Zhang" userId="00c53528-d8f4-413e-b4b0-985264559294" providerId="ADAL" clId="{5F7129DE-E915-C84B-B771-F18B4496AD9E}" dt="2024-07-03T12:35:52.771" v="4034" actId="478"/>
          <ac:cxnSpMkLst>
            <pc:docMk/>
            <pc:sldMk cId="1183384344" sldId="272"/>
            <ac:cxnSpMk id="17" creationId="{13930959-D7DF-2B82-B8EA-168F35775607}"/>
          </ac:cxnSpMkLst>
        </pc:cxnChg>
        <pc:cxnChg chg="del">
          <ac:chgData name="Guangwei Zhang" userId="00c53528-d8f4-413e-b4b0-985264559294" providerId="ADAL" clId="{5F7129DE-E915-C84B-B771-F18B4496AD9E}" dt="2024-07-03T12:35:52.771" v="4034" actId="478"/>
          <ac:cxnSpMkLst>
            <pc:docMk/>
            <pc:sldMk cId="1183384344" sldId="272"/>
            <ac:cxnSpMk id="21" creationId="{D2497F75-F737-98D0-F310-7D9B1A4F9983}"/>
          </ac:cxnSpMkLst>
        </pc:cxnChg>
      </pc:sldChg>
      <pc:sldChg chg="addSp delSp modSp new mod">
        <pc:chgData name="Guangwei Zhang" userId="00c53528-d8f4-413e-b4b0-985264559294" providerId="ADAL" clId="{5F7129DE-E915-C84B-B771-F18B4496AD9E}" dt="2024-07-05T03:50:20.562" v="5876" actId="20577"/>
        <pc:sldMkLst>
          <pc:docMk/>
          <pc:sldMk cId="1947477556" sldId="273"/>
        </pc:sldMkLst>
        <pc:spChg chg="mod">
          <ac:chgData name="Guangwei Zhang" userId="00c53528-d8f4-413e-b4b0-985264559294" providerId="ADAL" clId="{5F7129DE-E915-C84B-B771-F18B4496AD9E}" dt="2024-07-03T12:39:58.809" v="4231" actId="20577"/>
          <ac:spMkLst>
            <pc:docMk/>
            <pc:sldMk cId="1947477556" sldId="273"/>
            <ac:spMk id="3" creationId="{1A452E1C-6624-2811-16E2-4931FBCF8264}"/>
          </ac:spMkLst>
        </pc:spChg>
        <pc:spChg chg="add mod">
          <ac:chgData name="Guangwei Zhang" userId="00c53528-d8f4-413e-b4b0-985264559294" providerId="ADAL" clId="{5F7129DE-E915-C84B-B771-F18B4496AD9E}" dt="2024-07-05T03:50:20.562" v="5876" actId="20577"/>
          <ac:spMkLst>
            <pc:docMk/>
            <pc:sldMk cId="1947477556" sldId="273"/>
            <ac:spMk id="4" creationId="{79A99737-68E6-DF18-A8F5-3F3B59CA311F}"/>
          </ac:spMkLst>
        </pc:spChg>
        <pc:spChg chg="add del mod">
          <ac:chgData name="Guangwei Zhang" userId="00c53528-d8f4-413e-b4b0-985264559294" providerId="ADAL" clId="{5F7129DE-E915-C84B-B771-F18B4496AD9E}" dt="2024-07-03T12:44:49.919" v="4337" actId="478"/>
          <ac:spMkLst>
            <pc:docMk/>
            <pc:sldMk cId="1947477556" sldId="273"/>
            <ac:spMk id="5" creationId="{8EFDA7CE-4EFA-755A-A83F-2E67BCAEF0DF}"/>
          </ac:spMkLst>
        </pc:spChg>
      </pc:sldChg>
      <pc:sldChg chg="addSp delSp modSp new mod modAnim">
        <pc:chgData name="Guangwei Zhang" userId="00c53528-d8f4-413e-b4b0-985264559294" providerId="ADAL" clId="{5F7129DE-E915-C84B-B771-F18B4496AD9E}" dt="2024-07-05T03:45:39.729" v="5685" actId="20577"/>
        <pc:sldMkLst>
          <pc:docMk/>
          <pc:sldMk cId="3168020328" sldId="274"/>
        </pc:sldMkLst>
        <pc:spChg chg="mod">
          <ac:chgData name="Guangwei Zhang" userId="00c53528-d8f4-413e-b4b0-985264559294" providerId="ADAL" clId="{5F7129DE-E915-C84B-B771-F18B4496AD9E}" dt="2024-07-05T03:45:39.729" v="5685" actId="20577"/>
          <ac:spMkLst>
            <pc:docMk/>
            <pc:sldMk cId="3168020328" sldId="274"/>
            <ac:spMk id="3" creationId="{ECB9954D-4844-5A22-1822-FFFE34511614}"/>
          </ac:spMkLst>
        </pc:spChg>
        <pc:spChg chg="add del mod">
          <ac:chgData name="Guangwei Zhang" userId="00c53528-d8f4-413e-b4b0-985264559294" providerId="ADAL" clId="{5F7129DE-E915-C84B-B771-F18B4496AD9E}" dt="2024-07-05T03:21:03.610" v="4782" actId="478"/>
          <ac:spMkLst>
            <pc:docMk/>
            <pc:sldMk cId="3168020328" sldId="274"/>
            <ac:spMk id="5" creationId="{F54ADFD8-64DA-DA33-6FAC-3913448473D6}"/>
          </ac:spMkLst>
        </pc:spChg>
        <pc:spChg chg="add mod">
          <ac:chgData name="Guangwei Zhang" userId="00c53528-d8f4-413e-b4b0-985264559294" providerId="ADAL" clId="{5F7129DE-E915-C84B-B771-F18B4496AD9E}" dt="2024-07-05T03:21:20.136" v="4794" actId="1076"/>
          <ac:spMkLst>
            <pc:docMk/>
            <pc:sldMk cId="3168020328" sldId="274"/>
            <ac:spMk id="6" creationId="{D8D9D420-4880-21BD-C0F3-6CE0B8A48393}"/>
          </ac:spMkLst>
        </pc:spChg>
        <pc:spChg chg="add mod">
          <ac:chgData name="Guangwei Zhang" userId="00c53528-d8f4-413e-b4b0-985264559294" providerId="ADAL" clId="{5F7129DE-E915-C84B-B771-F18B4496AD9E}" dt="2024-07-05T03:21:42.002" v="4806" actId="1076"/>
          <ac:spMkLst>
            <pc:docMk/>
            <pc:sldMk cId="3168020328" sldId="274"/>
            <ac:spMk id="7" creationId="{E082BA1A-0D7A-DC54-A310-FF2F0D205BF8}"/>
          </ac:spMkLst>
        </pc:spChg>
        <pc:spChg chg="add mod">
          <ac:chgData name="Guangwei Zhang" userId="00c53528-d8f4-413e-b4b0-985264559294" providerId="ADAL" clId="{5F7129DE-E915-C84B-B771-F18B4496AD9E}" dt="2024-07-05T03:21:42.002" v="4806" actId="1076"/>
          <ac:spMkLst>
            <pc:docMk/>
            <pc:sldMk cId="3168020328" sldId="274"/>
            <ac:spMk id="8" creationId="{9F2045BD-1F10-57A1-8CAC-BF6260E24D85}"/>
          </ac:spMkLst>
        </pc:spChg>
        <pc:spChg chg="add mod">
          <ac:chgData name="Guangwei Zhang" userId="00c53528-d8f4-413e-b4b0-985264559294" providerId="ADAL" clId="{5F7129DE-E915-C84B-B771-F18B4496AD9E}" dt="2024-07-05T03:21:42.002" v="4806" actId="1076"/>
          <ac:spMkLst>
            <pc:docMk/>
            <pc:sldMk cId="3168020328" sldId="274"/>
            <ac:spMk id="9" creationId="{4EA7904B-E859-4559-C7CE-F156872F7265}"/>
          </ac:spMkLst>
        </pc:spChg>
        <pc:spChg chg="add mod">
          <ac:chgData name="Guangwei Zhang" userId="00c53528-d8f4-413e-b4b0-985264559294" providerId="ADAL" clId="{5F7129DE-E915-C84B-B771-F18B4496AD9E}" dt="2024-07-05T03:22:40.471" v="4908" actId="1076"/>
          <ac:spMkLst>
            <pc:docMk/>
            <pc:sldMk cId="3168020328" sldId="274"/>
            <ac:spMk id="10" creationId="{6FE974BF-10C6-39A9-18EC-F3F4C24B17F3}"/>
          </ac:spMkLst>
        </pc:spChg>
        <pc:spChg chg="add mod">
          <ac:chgData name="Guangwei Zhang" userId="00c53528-d8f4-413e-b4b0-985264559294" providerId="ADAL" clId="{5F7129DE-E915-C84B-B771-F18B4496AD9E}" dt="2024-07-05T03:25:35.891" v="4969" actId="1076"/>
          <ac:spMkLst>
            <pc:docMk/>
            <pc:sldMk cId="3168020328" sldId="274"/>
            <ac:spMk id="11" creationId="{D389D94B-8454-570C-A32E-80A00A5933EE}"/>
          </ac:spMkLst>
        </pc:spChg>
        <pc:spChg chg="add mod">
          <ac:chgData name="Guangwei Zhang" userId="00c53528-d8f4-413e-b4b0-985264559294" providerId="ADAL" clId="{5F7129DE-E915-C84B-B771-F18B4496AD9E}" dt="2024-07-05T03:25:35.891" v="4969" actId="1076"/>
          <ac:spMkLst>
            <pc:docMk/>
            <pc:sldMk cId="3168020328" sldId="274"/>
            <ac:spMk id="12" creationId="{B5514DD6-03A5-A692-1229-52E23F0FEAEE}"/>
          </ac:spMkLst>
        </pc:spChg>
        <pc:spChg chg="add mod">
          <ac:chgData name="Guangwei Zhang" userId="00c53528-d8f4-413e-b4b0-985264559294" providerId="ADAL" clId="{5F7129DE-E915-C84B-B771-F18B4496AD9E}" dt="2024-07-05T03:25:35.891" v="4969" actId="1076"/>
          <ac:spMkLst>
            <pc:docMk/>
            <pc:sldMk cId="3168020328" sldId="274"/>
            <ac:spMk id="13" creationId="{AAE5341B-6CC2-5C87-E267-9050BF0AEB65}"/>
          </ac:spMkLst>
        </pc:spChg>
        <pc:spChg chg="add mod">
          <ac:chgData name="Guangwei Zhang" userId="00c53528-d8f4-413e-b4b0-985264559294" providerId="ADAL" clId="{5F7129DE-E915-C84B-B771-F18B4496AD9E}" dt="2024-07-05T03:25:35.891" v="4969" actId="1076"/>
          <ac:spMkLst>
            <pc:docMk/>
            <pc:sldMk cId="3168020328" sldId="274"/>
            <ac:spMk id="14" creationId="{7B45CFAF-BFB9-7231-3489-F7F44A8707E2}"/>
          </ac:spMkLst>
        </pc:spChg>
        <pc:spChg chg="add mod">
          <ac:chgData name="Guangwei Zhang" userId="00c53528-d8f4-413e-b4b0-985264559294" providerId="ADAL" clId="{5F7129DE-E915-C84B-B771-F18B4496AD9E}" dt="2024-07-05T03:25:35.891" v="4969" actId="1076"/>
          <ac:spMkLst>
            <pc:docMk/>
            <pc:sldMk cId="3168020328" sldId="274"/>
            <ac:spMk id="15" creationId="{A0EB9C7F-5938-5316-F0D1-F0A843F6577B}"/>
          </ac:spMkLst>
        </pc:spChg>
        <pc:spChg chg="add mod">
          <ac:chgData name="Guangwei Zhang" userId="00c53528-d8f4-413e-b4b0-985264559294" providerId="ADAL" clId="{5F7129DE-E915-C84B-B771-F18B4496AD9E}" dt="2024-07-05T03:25:35.891" v="4969" actId="1076"/>
          <ac:spMkLst>
            <pc:docMk/>
            <pc:sldMk cId="3168020328" sldId="274"/>
            <ac:spMk id="16" creationId="{4A3F13E6-3F78-0B84-F50B-3180AFBA9EE7}"/>
          </ac:spMkLst>
        </pc:spChg>
        <pc:spChg chg="add mod">
          <ac:chgData name="Guangwei Zhang" userId="00c53528-d8f4-413e-b4b0-985264559294" providerId="ADAL" clId="{5F7129DE-E915-C84B-B771-F18B4496AD9E}" dt="2024-07-05T03:25:35.891" v="4969" actId="1076"/>
          <ac:spMkLst>
            <pc:docMk/>
            <pc:sldMk cId="3168020328" sldId="274"/>
            <ac:spMk id="17" creationId="{CC1BE1D1-20EE-0862-6333-C7828003FBE7}"/>
          </ac:spMkLst>
        </pc:spChg>
        <pc:spChg chg="add mod">
          <ac:chgData name="Guangwei Zhang" userId="00c53528-d8f4-413e-b4b0-985264559294" providerId="ADAL" clId="{5F7129DE-E915-C84B-B771-F18B4496AD9E}" dt="2024-07-05T03:25:35.891" v="4969" actId="1076"/>
          <ac:spMkLst>
            <pc:docMk/>
            <pc:sldMk cId="3168020328" sldId="274"/>
            <ac:spMk id="18" creationId="{9B0E13B1-B8BA-D38F-70E0-663803B6C262}"/>
          </ac:spMkLst>
        </pc:spChg>
        <pc:spChg chg="add mod">
          <ac:chgData name="Guangwei Zhang" userId="00c53528-d8f4-413e-b4b0-985264559294" providerId="ADAL" clId="{5F7129DE-E915-C84B-B771-F18B4496AD9E}" dt="2024-07-05T03:25:35.891" v="4969" actId="1076"/>
          <ac:spMkLst>
            <pc:docMk/>
            <pc:sldMk cId="3168020328" sldId="274"/>
            <ac:spMk id="19" creationId="{09130EBB-DE1F-4364-0E05-DD0429C7FFB6}"/>
          </ac:spMkLst>
        </pc:spChg>
        <pc:spChg chg="add mod">
          <ac:chgData name="Guangwei Zhang" userId="00c53528-d8f4-413e-b4b0-985264559294" providerId="ADAL" clId="{5F7129DE-E915-C84B-B771-F18B4496AD9E}" dt="2024-07-05T03:25:35.891" v="4969" actId="1076"/>
          <ac:spMkLst>
            <pc:docMk/>
            <pc:sldMk cId="3168020328" sldId="274"/>
            <ac:spMk id="20" creationId="{CC9BF619-994F-A4C9-F901-2C339DB8E4C9}"/>
          </ac:spMkLst>
        </pc:spChg>
        <pc:spChg chg="add del mod">
          <ac:chgData name="Guangwei Zhang" userId="00c53528-d8f4-413e-b4b0-985264559294" providerId="ADAL" clId="{5F7129DE-E915-C84B-B771-F18B4496AD9E}" dt="2024-07-05T03:24:28.793" v="4943" actId="478"/>
          <ac:spMkLst>
            <pc:docMk/>
            <pc:sldMk cId="3168020328" sldId="274"/>
            <ac:spMk id="21" creationId="{8587E2A7-4663-0B71-A11B-2B0CF85BD54A}"/>
          </ac:spMkLst>
        </pc:spChg>
        <pc:spChg chg="add del mod">
          <ac:chgData name="Guangwei Zhang" userId="00c53528-d8f4-413e-b4b0-985264559294" providerId="ADAL" clId="{5F7129DE-E915-C84B-B771-F18B4496AD9E}" dt="2024-07-05T03:24:29.098" v="4945"/>
          <ac:spMkLst>
            <pc:docMk/>
            <pc:sldMk cId="3168020328" sldId="274"/>
            <ac:spMk id="22" creationId="{7CEA4D0F-42EF-F11F-C6AC-2B93A52E3C39}"/>
          </ac:spMkLst>
        </pc:spChg>
        <pc:spChg chg="add del mod">
          <ac:chgData name="Guangwei Zhang" userId="00c53528-d8f4-413e-b4b0-985264559294" providerId="ADAL" clId="{5F7129DE-E915-C84B-B771-F18B4496AD9E}" dt="2024-07-05T03:25:32.471" v="4968" actId="478"/>
          <ac:spMkLst>
            <pc:docMk/>
            <pc:sldMk cId="3168020328" sldId="274"/>
            <ac:spMk id="31" creationId="{FF323FDE-BB46-00A4-4358-11F0A174E0C2}"/>
          </ac:spMkLst>
        </pc:spChg>
        <pc:spChg chg="add mod">
          <ac:chgData name="Guangwei Zhang" userId="00c53528-d8f4-413e-b4b0-985264559294" providerId="ADAL" clId="{5F7129DE-E915-C84B-B771-F18B4496AD9E}" dt="2024-07-05T03:25:35.891" v="4969" actId="1076"/>
          <ac:spMkLst>
            <pc:docMk/>
            <pc:sldMk cId="3168020328" sldId="274"/>
            <ac:spMk id="32" creationId="{DA14E324-0DBC-9ABC-E0AD-F0C5FF1A1D73}"/>
          </ac:spMkLst>
        </pc:spChg>
        <pc:spChg chg="add mod">
          <ac:chgData name="Guangwei Zhang" userId="00c53528-d8f4-413e-b4b0-985264559294" providerId="ADAL" clId="{5F7129DE-E915-C84B-B771-F18B4496AD9E}" dt="2024-07-05T03:25:35.891" v="4969" actId="1076"/>
          <ac:spMkLst>
            <pc:docMk/>
            <pc:sldMk cId="3168020328" sldId="274"/>
            <ac:spMk id="33" creationId="{7BE6903A-C2FC-54EA-54A0-ED2002D6885B}"/>
          </ac:spMkLst>
        </pc:spChg>
        <pc:spChg chg="add mod">
          <ac:chgData name="Guangwei Zhang" userId="00c53528-d8f4-413e-b4b0-985264559294" providerId="ADAL" clId="{5F7129DE-E915-C84B-B771-F18B4496AD9E}" dt="2024-07-05T03:25:35.891" v="4969" actId="1076"/>
          <ac:spMkLst>
            <pc:docMk/>
            <pc:sldMk cId="3168020328" sldId="274"/>
            <ac:spMk id="34" creationId="{96267704-01AE-E552-BF47-BF8E0DCF2F08}"/>
          </ac:spMkLst>
        </pc:spChg>
        <pc:spChg chg="add mod">
          <ac:chgData name="Guangwei Zhang" userId="00c53528-d8f4-413e-b4b0-985264559294" providerId="ADAL" clId="{5F7129DE-E915-C84B-B771-F18B4496AD9E}" dt="2024-07-05T03:25:35.891" v="4969" actId="1076"/>
          <ac:spMkLst>
            <pc:docMk/>
            <pc:sldMk cId="3168020328" sldId="274"/>
            <ac:spMk id="35" creationId="{0E6CB6A7-3513-9FDA-3F1D-08D36C4ABCA3}"/>
          </ac:spMkLst>
        </pc:spChg>
        <pc:spChg chg="add mod">
          <ac:chgData name="Guangwei Zhang" userId="00c53528-d8f4-413e-b4b0-985264559294" providerId="ADAL" clId="{5F7129DE-E915-C84B-B771-F18B4496AD9E}" dt="2024-07-05T03:33:44.046" v="5374" actId="20577"/>
          <ac:spMkLst>
            <pc:docMk/>
            <pc:sldMk cId="3168020328" sldId="274"/>
            <ac:spMk id="36" creationId="{0D5E3220-89E3-827C-4F8C-EE53D2D9A227}"/>
          </ac:spMkLst>
        </pc:spChg>
        <pc:spChg chg="add mod">
          <ac:chgData name="Guangwei Zhang" userId="00c53528-d8f4-413e-b4b0-985264559294" providerId="ADAL" clId="{5F7129DE-E915-C84B-B771-F18B4496AD9E}" dt="2024-07-05T03:26:06.149" v="5009" actId="1076"/>
          <ac:spMkLst>
            <pc:docMk/>
            <pc:sldMk cId="3168020328" sldId="274"/>
            <ac:spMk id="37" creationId="{AD5D18D6-1F76-13DC-6321-A2BBB0DB2DE6}"/>
          </ac:spMkLst>
        </pc:spChg>
        <pc:spChg chg="add mod">
          <ac:chgData name="Guangwei Zhang" userId="00c53528-d8f4-413e-b4b0-985264559294" providerId="ADAL" clId="{5F7129DE-E915-C84B-B771-F18B4496AD9E}" dt="2024-07-05T03:40:24.948" v="5641" actId="2711"/>
          <ac:spMkLst>
            <pc:docMk/>
            <pc:sldMk cId="3168020328" sldId="274"/>
            <ac:spMk id="38" creationId="{57EF81D2-E5FC-15A7-7760-13B799F9DDD5}"/>
          </ac:spMkLst>
        </pc:spChg>
        <pc:spChg chg="add mod">
          <ac:chgData name="Guangwei Zhang" userId="00c53528-d8f4-413e-b4b0-985264559294" providerId="ADAL" clId="{5F7129DE-E915-C84B-B771-F18B4496AD9E}" dt="2024-07-05T03:28:05.365" v="5185" actId="1076"/>
          <ac:spMkLst>
            <pc:docMk/>
            <pc:sldMk cId="3168020328" sldId="274"/>
            <ac:spMk id="39" creationId="{ED77FACA-5323-0EE2-B900-BFE62055C06B}"/>
          </ac:spMkLst>
        </pc:spChg>
        <pc:spChg chg="add mod">
          <ac:chgData name="Guangwei Zhang" userId="00c53528-d8f4-413e-b4b0-985264559294" providerId="ADAL" clId="{5F7129DE-E915-C84B-B771-F18B4496AD9E}" dt="2024-07-05T03:30:10.011" v="5187"/>
          <ac:spMkLst>
            <pc:docMk/>
            <pc:sldMk cId="3168020328" sldId="274"/>
            <ac:spMk id="40" creationId="{D01B9A39-527A-D29F-44DE-AB5B75F33D67}"/>
          </ac:spMkLst>
        </pc:spChg>
        <pc:spChg chg="add mod">
          <ac:chgData name="Guangwei Zhang" userId="00c53528-d8f4-413e-b4b0-985264559294" providerId="ADAL" clId="{5F7129DE-E915-C84B-B771-F18B4496AD9E}" dt="2024-07-05T03:30:32.108" v="5232" actId="1076"/>
          <ac:spMkLst>
            <pc:docMk/>
            <pc:sldMk cId="3168020328" sldId="274"/>
            <ac:spMk id="41" creationId="{B15DBC46-DBE6-F2A3-1B11-DFC6A9597129}"/>
          </ac:spMkLst>
        </pc:spChg>
        <pc:spChg chg="add mod">
          <ac:chgData name="Guangwei Zhang" userId="00c53528-d8f4-413e-b4b0-985264559294" providerId="ADAL" clId="{5F7129DE-E915-C84B-B771-F18B4496AD9E}" dt="2024-07-05T03:31:23.407" v="5333" actId="1076"/>
          <ac:spMkLst>
            <pc:docMk/>
            <pc:sldMk cId="3168020328" sldId="274"/>
            <ac:spMk id="42" creationId="{382C27BA-20B0-7392-4666-2D613270A89C}"/>
          </ac:spMkLst>
        </pc:spChg>
        <pc:spChg chg="add mod">
          <ac:chgData name="Guangwei Zhang" userId="00c53528-d8f4-413e-b4b0-985264559294" providerId="ADAL" clId="{5F7129DE-E915-C84B-B771-F18B4496AD9E}" dt="2024-07-05T03:34:46.300" v="5393" actId="1076"/>
          <ac:spMkLst>
            <pc:docMk/>
            <pc:sldMk cId="3168020328" sldId="274"/>
            <ac:spMk id="43" creationId="{C28B1AED-0D0E-5F88-A663-6061885DCF75}"/>
          </ac:spMkLst>
        </pc:spChg>
        <pc:spChg chg="add mod">
          <ac:chgData name="Guangwei Zhang" userId="00c53528-d8f4-413e-b4b0-985264559294" providerId="ADAL" clId="{5F7129DE-E915-C84B-B771-F18B4496AD9E}" dt="2024-07-05T03:35:21.523" v="5424" actId="1076"/>
          <ac:spMkLst>
            <pc:docMk/>
            <pc:sldMk cId="3168020328" sldId="274"/>
            <ac:spMk id="46" creationId="{0DE02770-38A6-CD9D-D81C-F8DD2E4D3DBF}"/>
          </ac:spMkLst>
        </pc:spChg>
        <pc:spChg chg="add mod">
          <ac:chgData name="Guangwei Zhang" userId="00c53528-d8f4-413e-b4b0-985264559294" providerId="ADAL" clId="{5F7129DE-E915-C84B-B771-F18B4496AD9E}" dt="2024-07-05T03:39:21.909" v="5638" actId="207"/>
          <ac:spMkLst>
            <pc:docMk/>
            <pc:sldMk cId="3168020328" sldId="274"/>
            <ac:spMk id="47" creationId="{FE9C5DA8-9C72-296B-0B89-A9AC456F0223}"/>
          </ac:spMkLst>
        </pc:spChg>
        <pc:picChg chg="add mod">
          <ac:chgData name="Guangwei Zhang" userId="00c53528-d8f4-413e-b4b0-985264559294" providerId="ADAL" clId="{5F7129DE-E915-C84B-B771-F18B4496AD9E}" dt="2024-07-05T03:21:14.190" v="4786" actId="1076"/>
          <ac:picMkLst>
            <pc:docMk/>
            <pc:sldMk cId="3168020328" sldId="274"/>
            <ac:picMk id="4" creationId="{D9FC220D-4651-FD5B-8267-A143DABC54D6}"/>
          </ac:picMkLst>
        </pc:picChg>
        <pc:cxnChg chg="add mod">
          <ac:chgData name="Guangwei Zhang" userId="00c53528-d8f4-413e-b4b0-985264559294" providerId="ADAL" clId="{5F7129DE-E915-C84B-B771-F18B4496AD9E}" dt="2024-07-05T03:25:35.891" v="4969" actId="1076"/>
          <ac:cxnSpMkLst>
            <pc:docMk/>
            <pc:sldMk cId="3168020328" sldId="274"/>
            <ac:cxnSpMk id="24" creationId="{663ED788-ADD2-7D09-BE1C-B80D93DFA0D6}"/>
          </ac:cxnSpMkLst>
        </pc:cxnChg>
        <pc:cxnChg chg="add mod">
          <ac:chgData name="Guangwei Zhang" userId="00c53528-d8f4-413e-b4b0-985264559294" providerId="ADAL" clId="{5F7129DE-E915-C84B-B771-F18B4496AD9E}" dt="2024-07-05T03:25:35.891" v="4969" actId="1076"/>
          <ac:cxnSpMkLst>
            <pc:docMk/>
            <pc:sldMk cId="3168020328" sldId="274"/>
            <ac:cxnSpMk id="25" creationId="{46E8BAB8-230F-8791-3045-907512DA0F6E}"/>
          </ac:cxnSpMkLst>
        </pc:cxnChg>
        <pc:cxnChg chg="add mod">
          <ac:chgData name="Guangwei Zhang" userId="00c53528-d8f4-413e-b4b0-985264559294" providerId="ADAL" clId="{5F7129DE-E915-C84B-B771-F18B4496AD9E}" dt="2024-07-05T03:25:35.891" v="4969" actId="1076"/>
          <ac:cxnSpMkLst>
            <pc:docMk/>
            <pc:sldMk cId="3168020328" sldId="274"/>
            <ac:cxnSpMk id="28" creationId="{44D72712-27E8-F989-8A67-3F3E881798A3}"/>
          </ac:cxnSpMkLst>
        </pc:cxnChg>
        <pc:cxnChg chg="add">
          <ac:chgData name="Guangwei Zhang" userId="00c53528-d8f4-413e-b4b0-985264559294" providerId="ADAL" clId="{5F7129DE-E915-C84B-B771-F18B4496AD9E}" dt="2024-07-05T03:35:09.363" v="5396" actId="11529"/>
          <ac:cxnSpMkLst>
            <pc:docMk/>
            <pc:sldMk cId="3168020328" sldId="274"/>
            <ac:cxnSpMk id="45" creationId="{B2DC8CB2-CF55-80B1-FD34-3BCDEC7805CF}"/>
          </ac:cxnSpMkLst>
        </pc:cxnChg>
      </pc:sldChg>
      <pc:sldChg chg="addSp delSp modSp new mod">
        <pc:chgData name="Guangwei Zhang" userId="00c53528-d8f4-413e-b4b0-985264559294" providerId="ADAL" clId="{5F7129DE-E915-C84B-B771-F18B4496AD9E}" dt="2024-07-05T16:51:59.815" v="9902" actId="20577"/>
        <pc:sldMkLst>
          <pc:docMk/>
          <pc:sldMk cId="74485139" sldId="275"/>
        </pc:sldMkLst>
        <pc:spChg chg="mod">
          <ac:chgData name="Guangwei Zhang" userId="00c53528-d8f4-413e-b4b0-985264559294" providerId="ADAL" clId="{5F7129DE-E915-C84B-B771-F18B4496AD9E}" dt="2024-07-05T16:51:59.815" v="9902" actId="20577"/>
          <ac:spMkLst>
            <pc:docMk/>
            <pc:sldMk cId="74485139" sldId="275"/>
            <ac:spMk id="3" creationId="{E511FDBE-3D5A-7F8B-8583-1AA3AC40249A}"/>
          </ac:spMkLst>
        </pc:spChg>
        <pc:spChg chg="add mod">
          <ac:chgData name="Guangwei Zhang" userId="00c53528-d8f4-413e-b4b0-985264559294" providerId="ADAL" clId="{5F7129DE-E915-C84B-B771-F18B4496AD9E}" dt="2024-07-05T08:56:06.687" v="6796" actId="1076"/>
          <ac:spMkLst>
            <pc:docMk/>
            <pc:sldMk cId="74485139" sldId="275"/>
            <ac:spMk id="4" creationId="{3D694D89-C8EF-FE49-69BE-20C609900428}"/>
          </ac:spMkLst>
        </pc:spChg>
        <pc:spChg chg="add del mod">
          <ac:chgData name="Guangwei Zhang" userId="00c53528-d8f4-413e-b4b0-985264559294" providerId="ADAL" clId="{5F7129DE-E915-C84B-B771-F18B4496AD9E}" dt="2024-07-05T03:42:18.856" v="5673"/>
          <ac:spMkLst>
            <pc:docMk/>
            <pc:sldMk cId="74485139" sldId="275"/>
            <ac:spMk id="4" creationId="{866A772A-5A8F-9A0F-84A9-0D42C06A7DA9}"/>
          </ac:spMkLst>
        </pc:spChg>
        <pc:spChg chg="add mod">
          <ac:chgData name="Guangwei Zhang" userId="00c53528-d8f4-413e-b4b0-985264559294" providerId="ADAL" clId="{5F7129DE-E915-C84B-B771-F18B4496AD9E}" dt="2024-07-05T09:06:30.672" v="7504" actId="20577"/>
          <ac:spMkLst>
            <pc:docMk/>
            <pc:sldMk cId="74485139" sldId="275"/>
            <ac:spMk id="5" creationId="{C459241C-E409-B4D3-EC5B-C7C821CF1927}"/>
          </ac:spMkLst>
        </pc:spChg>
        <pc:spChg chg="add mod">
          <ac:chgData name="Guangwei Zhang" userId="00c53528-d8f4-413e-b4b0-985264559294" providerId="ADAL" clId="{5F7129DE-E915-C84B-B771-F18B4496AD9E}" dt="2024-07-05T08:56:08.823" v="6801" actId="20577"/>
          <ac:spMkLst>
            <pc:docMk/>
            <pc:sldMk cId="74485139" sldId="275"/>
            <ac:spMk id="6" creationId="{292632ED-5505-6AAB-1216-29B538F179EC}"/>
          </ac:spMkLst>
        </pc:spChg>
        <pc:spChg chg="add mod">
          <ac:chgData name="Guangwei Zhang" userId="00c53528-d8f4-413e-b4b0-985264559294" providerId="ADAL" clId="{5F7129DE-E915-C84B-B771-F18B4496AD9E}" dt="2024-07-05T08:58:45.024" v="6911" actId="207"/>
          <ac:spMkLst>
            <pc:docMk/>
            <pc:sldMk cId="74485139" sldId="275"/>
            <ac:spMk id="7" creationId="{036A5F96-B421-70FA-403F-6F4AB159929C}"/>
          </ac:spMkLst>
        </pc:spChg>
        <pc:spChg chg="add mod">
          <ac:chgData name="Guangwei Zhang" userId="00c53528-d8f4-413e-b4b0-985264559294" providerId="ADAL" clId="{5F7129DE-E915-C84B-B771-F18B4496AD9E}" dt="2024-07-05T08:59:25.713" v="6970" actId="20577"/>
          <ac:spMkLst>
            <pc:docMk/>
            <pc:sldMk cId="74485139" sldId="275"/>
            <ac:spMk id="11" creationId="{080B3C42-B8DA-6DB1-59E4-F772666E766F}"/>
          </ac:spMkLst>
        </pc:spChg>
        <pc:spChg chg="add del mod">
          <ac:chgData name="Guangwei Zhang" userId="00c53528-d8f4-413e-b4b0-985264559294" providerId="ADAL" clId="{5F7129DE-E915-C84B-B771-F18B4496AD9E}" dt="2024-07-05T08:48:47.612" v="6618" actId="478"/>
          <ac:spMkLst>
            <pc:docMk/>
            <pc:sldMk cId="74485139" sldId="275"/>
            <ac:spMk id="12" creationId="{0A859FCA-09A0-9AAE-369E-8DC0144A1246}"/>
          </ac:spMkLst>
        </pc:spChg>
        <pc:spChg chg="add mod">
          <ac:chgData name="Guangwei Zhang" userId="00c53528-d8f4-413e-b4b0-985264559294" providerId="ADAL" clId="{5F7129DE-E915-C84B-B771-F18B4496AD9E}" dt="2024-07-05T08:56:06.687" v="6796" actId="1076"/>
          <ac:spMkLst>
            <pc:docMk/>
            <pc:sldMk cId="74485139" sldId="275"/>
            <ac:spMk id="13" creationId="{D37A79D0-7066-5480-FA2B-4C45545D3964}"/>
          </ac:spMkLst>
        </pc:spChg>
        <pc:spChg chg="add mod">
          <ac:chgData name="Guangwei Zhang" userId="00c53528-d8f4-413e-b4b0-985264559294" providerId="ADAL" clId="{5F7129DE-E915-C84B-B771-F18B4496AD9E}" dt="2024-07-05T13:07:50.690" v="8183" actId="1036"/>
          <ac:spMkLst>
            <pc:docMk/>
            <pc:sldMk cId="74485139" sldId="275"/>
            <ac:spMk id="14" creationId="{3D199CBC-CE84-6BF7-55A7-EFA07A73ADEA}"/>
          </ac:spMkLst>
        </pc:spChg>
        <pc:spChg chg="add mod">
          <ac:chgData name="Guangwei Zhang" userId="00c53528-d8f4-413e-b4b0-985264559294" providerId="ADAL" clId="{5F7129DE-E915-C84B-B771-F18B4496AD9E}" dt="2024-07-05T13:07:50.690" v="8183" actId="1036"/>
          <ac:spMkLst>
            <pc:docMk/>
            <pc:sldMk cId="74485139" sldId="275"/>
            <ac:spMk id="15" creationId="{00E152BC-D423-E01E-1674-223A28D202DB}"/>
          </ac:spMkLst>
        </pc:spChg>
        <pc:picChg chg="add mod modCrop">
          <ac:chgData name="Guangwei Zhang" userId="00c53528-d8f4-413e-b4b0-985264559294" providerId="ADAL" clId="{5F7129DE-E915-C84B-B771-F18B4496AD9E}" dt="2024-07-05T13:07:47.484" v="8179" actId="1076"/>
          <ac:picMkLst>
            <pc:docMk/>
            <pc:sldMk cId="74485139" sldId="275"/>
            <ac:picMk id="8" creationId="{7B116FAB-7965-81D0-9BC1-8E22A94A5E0E}"/>
          </ac:picMkLst>
        </pc:picChg>
        <pc:cxnChg chg="add mod">
          <ac:chgData name="Guangwei Zhang" userId="00c53528-d8f4-413e-b4b0-985264559294" providerId="ADAL" clId="{5F7129DE-E915-C84B-B771-F18B4496AD9E}" dt="2024-07-05T08:56:06.687" v="6796" actId="1076"/>
          <ac:cxnSpMkLst>
            <pc:docMk/>
            <pc:sldMk cId="74485139" sldId="275"/>
            <ac:cxnSpMk id="10" creationId="{33A685D7-E255-9148-8535-230BF8049766}"/>
          </ac:cxnSpMkLst>
        </pc:cxnChg>
      </pc:sldChg>
      <pc:sldChg chg="addSp modSp new mod ord">
        <pc:chgData name="Guangwei Zhang" userId="00c53528-d8f4-413e-b4b0-985264559294" providerId="ADAL" clId="{5F7129DE-E915-C84B-B771-F18B4496AD9E}" dt="2024-07-05T16:52:01.825" v="9903" actId="20577"/>
        <pc:sldMkLst>
          <pc:docMk/>
          <pc:sldMk cId="3314383451" sldId="276"/>
        </pc:sldMkLst>
        <pc:spChg chg="mod">
          <ac:chgData name="Guangwei Zhang" userId="00c53528-d8f4-413e-b4b0-985264559294" providerId="ADAL" clId="{5F7129DE-E915-C84B-B771-F18B4496AD9E}" dt="2024-07-05T16:52:01.825" v="9903" actId="20577"/>
          <ac:spMkLst>
            <pc:docMk/>
            <pc:sldMk cId="3314383451" sldId="276"/>
            <ac:spMk id="3" creationId="{4DE29967-3C26-5C5B-1089-96DDD8A32848}"/>
          </ac:spMkLst>
        </pc:spChg>
        <pc:spChg chg="add mod">
          <ac:chgData name="Guangwei Zhang" userId="00c53528-d8f4-413e-b4b0-985264559294" providerId="ADAL" clId="{5F7129DE-E915-C84B-B771-F18B4496AD9E}" dt="2024-07-05T08:59:01.577" v="6954" actId="14100"/>
          <ac:spMkLst>
            <pc:docMk/>
            <pc:sldMk cId="3314383451" sldId="276"/>
            <ac:spMk id="5" creationId="{3A13D96F-30BB-0E6B-3B3A-B470126E280D}"/>
          </ac:spMkLst>
        </pc:spChg>
        <pc:picChg chg="add mod">
          <ac:chgData name="Guangwei Zhang" userId="00c53528-d8f4-413e-b4b0-985264559294" providerId="ADAL" clId="{5F7129DE-E915-C84B-B771-F18B4496AD9E}" dt="2024-07-05T08:57:41.085" v="6808" actId="1076"/>
          <ac:picMkLst>
            <pc:docMk/>
            <pc:sldMk cId="3314383451" sldId="276"/>
            <ac:picMk id="4" creationId="{1B6B70DA-7EB4-C67A-8D51-C4EB3216FA51}"/>
          </ac:picMkLst>
        </pc:picChg>
      </pc:sldChg>
      <pc:sldChg chg="addSp delSp modSp add mod">
        <pc:chgData name="Guangwei Zhang" userId="00c53528-d8f4-413e-b4b0-985264559294" providerId="ADAL" clId="{5F7129DE-E915-C84B-B771-F18B4496AD9E}" dt="2024-07-05T16:52:06.904" v="9914" actId="20577"/>
        <pc:sldMkLst>
          <pc:docMk/>
          <pc:sldMk cId="2413624003" sldId="277"/>
        </pc:sldMkLst>
        <pc:spChg chg="mod">
          <ac:chgData name="Guangwei Zhang" userId="00c53528-d8f4-413e-b4b0-985264559294" providerId="ADAL" clId="{5F7129DE-E915-C84B-B771-F18B4496AD9E}" dt="2024-07-05T16:52:06.904" v="9914" actId="20577"/>
          <ac:spMkLst>
            <pc:docMk/>
            <pc:sldMk cId="2413624003" sldId="277"/>
            <ac:spMk id="3" creationId="{E511FDBE-3D5A-7F8B-8583-1AA3AC40249A}"/>
          </ac:spMkLst>
        </pc:spChg>
        <pc:spChg chg="del mod">
          <ac:chgData name="Guangwei Zhang" userId="00c53528-d8f4-413e-b4b0-985264559294" providerId="ADAL" clId="{5F7129DE-E915-C84B-B771-F18B4496AD9E}" dt="2024-07-05T09:01:46.286" v="6988" actId="478"/>
          <ac:spMkLst>
            <pc:docMk/>
            <pc:sldMk cId="2413624003" sldId="277"/>
            <ac:spMk id="4" creationId="{3D694D89-C8EF-FE49-69BE-20C609900428}"/>
          </ac:spMkLst>
        </pc:spChg>
        <pc:spChg chg="mod">
          <ac:chgData name="Guangwei Zhang" userId="00c53528-d8f4-413e-b4b0-985264559294" providerId="ADAL" clId="{5F7129DE-E915-C84B-B771-F18B4496AD9E}" dt="2024-07-05T09:01:21.467" v="6985" actId="20577"/>
          <ac:spMkLst>
            <pc:docMk/>
            <pc:sldMk cId="2413624003" sldId="277"/>
            <ac:spMk id="6" creationId="{292632ED-5505-6AAB-1216-29B538F179EC}"/>
          </ac:spMkLst>
        </pc:spChg>
        <pc:spChg chg="del mod">
          <ac:chgData name="Guangwei Zhang" userId="00c53528-d8f4-413e-b4b0-985264559294" providerId="ADAL" clId="{5F7129DE-E915-C84B-B771-F18B4496AD9E}" dt="2024-07-05T09:01:46.286" v="6988" actId="478"/>
          <ac:spMkLst>
            <pc:docMk/>
            <pc:sldMk cId="2413624003" sldId="277"/>
            <ac:spMk id="7" creationId="{036A5F96-B421-70FA-403F-6F4AB159929C}"/>
          </ac:spMkLst>
        </pc:spChg>
        <pc:spChg chg="add mod">
          <ac:chgData name="Guangwei Zhang" userId="00c53528-d8f4-413e-b4b0-985264559294" providerId="ADAL" clId="{5F7129DE-E915-C84B-B771-F18B4496AD9E}" dt="2024-07-05T09:02:52.612" v="7181" actId="1076"/>
          <ac:spMkLst>
            <pc:docMk/>
            <pc:sldMk cId="2413624003" sldId="277"/>
            <ac:spMk id="9" creationId="{6B181166-B584-EA4B-328D-37AE16F545B5}"/>
          </ac:spMkLst>
        </pc:spChg>
        <pc:spChg chg="del">
          <ac:chgData name="Guangwei Zhang" userId="00c53528-d8f4-413e-b4b0-985264559294" providerId="ADAL" clId="{5F7129DE-E915-C84B-B771-F18B4496AD9E}" dt="2024-07-05T09:01:31.848" v="6987" actId="478"/>
          <ac:spMkLst>
            <pc:docMk/>
            <pc:sldMk cId="2413624003" sldId="277"/>
            <ac:spMk id="11" creationId="{080B3C42-B8DA-6DB1-59E4-F772666E766F}"/>
          </ac:spMkLst>
        </pc:spChg>
        <pc:spChg chg="add mod">
          <ac:chgData name="Guangwei Zhang" userId="00c53528-d8f4-413e-b4b0-985264559294" providerId="ADAL" clId="{5F7129DE-E915-C84B-B771-F18B4496AD9E}" dt="2024-07-05T09:01:51.184" v="6991" actId="14100"/>
          <ac:spMkLst>
            <pc:docMk/>
            <pc:sldMk cId="2413624003" sldId="277"/>
            <ac:spMk id="12" creationId="{FBC85032-860C-89C6-BADB-49786BBE81A7}"/>
          </ac:spMkLst>
        </pc:spChg>
        <pc:spChg chg="del mod">
          <ac:chgData name="Guangwei Zhang" userId="00c53528-d8f4-413e-b4b0-985264559294" providerId="ADAL" clId="{5F7129DE-E915-C84B-B771-F18B4496AD9E}" dt="2024-07-05T09:01:46.286" v="6988" actId="478"/>
          <ac:spMkLst>
            <pc:docMk/>
            <pc:sldMk cId="2413624003" sldId="277"/>
            <ac:spMk id="13" creationId="{D37A79D0-7066-5480-FA2B-4C45545D3964}"/>
          </ac:spMkLst>
        </pc:spChg>
        <pc:spChg chg="add mod">
          <ac:chgData name="Guangwei Zhang" userId="00c53528-d8f4-413e-b4b0-985264559294" providerId="ADAL" clId="{5F7129DE-E915-C84B-B771-F18B4496AD9E}" dt="2024-07-05T09:01:49.259" v="6990" actId="1076"/>
          <ac:spMkLst>
            <pc:docMk/>
            <pc:sldMk cId="2413624003" sldId="277"/>
            <ac:spMk id="14" creationId="{D3AAFA8F-5A50-50FC-C69E-2F958B73AC5F}"/>
          </ac:spMkLst>
        </pc:spChg>
        <pc:spChg chg="add mod">
          <ac:chgData name="Guangwei Zhang" userId="00c53528-d8f4-413e-b4b0-985264559294" providerId="ADAL" clId="{5F7129DE-E915-C84B-B771-F18B4496AD9E}" dt="2024-07-05T09:01:49.259" v="6990" actId="1076"/>
          <ac:spMkLst>
            <pc:docMk/>
            <pc:sldMk cId="2413624003" sldId="277"/>
            <ac:spMk id="16" creationId="{3806817C-E617-2D91-B3A6-7F3948C6E043}"/>
          </ac:spMkLst>
        </pc:spChg>
        <pc:picChg chg="del mod">
          <ac:chgData name="Guangwei Zhang" userId="00c53528-d8f4-413e-b4b0-985264559294" providerId="ADAL" clId="{5F7129DE-E915-C84B-B771-F18B4496AD9E}" dt="2024-07-05T09:01:46.286" v="6988" actId="478"/>
          <ac:picMkLst>
            <pc:docMk/>
            <pc:sldMk cId="2413624003" sldId="277"/>
            <ac:picMk id="8" creationId="{7B116FAB-7965-81D0-9BC1-8E22A94A5E0E}"/>
          </ac:picMkLst>
        </pc:picChg>
        <pc:picChg chg="add mod">
          <ac:chgData name="Guangwei Zhang" userId="00c53528-d8f4-413e-b4b0-985264559294" providerId="ADAL" clId="{5F7129DE-E915-C84B-B771-F18B4496AD9E}" dt="2024-07-05T09:03:01.356" v="7182" actId="1076"/>
          <ac:picMkLst>
            <pc:docMk/>
            <pc:sldMk cId="2413624003" sldId="277"/>
            <ac:picMk id="15" creationId="{DACD89D4-E64D-6E1F-28AB-A6F360CFA71B}"/>
          </ac:picMkLst>
        </pc:picChg>
        <pc:cxnChg chg="del mod">
          <ac:chgData name="Guangwei Zhang" userId="00c53528-d8f4-413e-b4b0-985264559294" providerId="ADAL" clId="{5F7129DE-E915-C84B-B771-F18B4496AD9E}" dt="2024-07-05T09:01:46.286" v="6988" actId="478"/>
          <ac:cxnSpMkLst>
            <pc:docMk/>
            <pc:sldMk cId="2413624003" sldId="277"/>
            <ac:cxnSpMk id="10" creationId="{33A685D7-E255-9148-8535-230BF8049766}"/>
          </ac:cxnSpMkLst>
        </pc:cxnChg>
        <pc:cxnChg chg="add mod">
          <ac:chgData name="Guangwei Zhang" userId="00c53528-d8f4-413e-b4b0-985264559294" providerId="ADAL" clId="{5F7129DE-E915-C84B-B771-F18B4496AD9E}" dt="2024-07-05T09:01:49.259" v="6990" actId="1076"/>
          <ac:cxnSpMkLst>
            <pc:docMk/>
            <pc:sldMk cId="2413624003" sldId="277"/>
            <ac:cxnSpMk id="17" creationId="{662F976C-4057-C712-1DC8-6E78568E8AB6}"/>
          </ac:cxnSpMkLst>
        </pc:cxnChg>
      </pc:sldChg>
      <pc:sldChg chg="addSp modSp new mod">
        <pc:chgData name="Guangwei Zhang" userId="00c53528-d8f4-413e-b4b0-985264559294" providerId="ADAL" clId="{5F7129DE-E915-C84B-B771-F18B4496AD9E}" dt="2024-07-05T09:06:17.515" v="7491" actId="20577"/>
        <pc:sldMkLst>
          <pc:docMk/>
          <pc:sldMk cId="545515821" sldId="278"/>
        </pc:sldMkLst>
        <pc:spChg chg="mod">
          <ac:chgData name="Guangwei Zhang" userId="00c53528-d8f4-413e-b4b0-985264559294" providerId="ADAL" clId="{5F7129DE-E915-C84B-B771-F18B4496AD9E}" dt="2024-07-05T09:03:48.905" v="7233" actId="207"/>
          <ac:spMkLst>
            <pc:docMk/>
            <pc:sldMk cId="545515821" sldId="278"/>
            <ac:spMk id="3" creationId="{E50FBE62-D44C-2232-0DBF-08C911274E22}"/>
          </ac:spMkLst>
        </pc:spChg>
        <pc:spChg chg="add mod">
          <ac:chgData name="Guangwei Zhang" userId="00c53528-d8f4-413e-b4b0-985264559294" providerId="ADAL" clId="{5F7129DE-E915-C84B-B771-F18B4496AD9E}" dt="2024-07-05T09:06:17.515" v="7491" actId="20577"/>
          <ac:spMkLst>
            <pc:docMk/>
            <pc:sldMk cId="545515821" sldId="278"/>
            <ac:spMk id="4" creationId="{DFDDCB19-A8FF-B3BA-0751-8FCC8DED2633}"/>
          </ac:spMkLst>
        </pc:spChg>
      </pc:sldChg>
      <pc:sldChg chg="addSp modSp new mod">
        <pc:chgData name="Guangwei Zhang" userId="00c53528-d8f4-413e-b4b0-985264559294" providerId="ADAL" clId="{5F7129DE-E915-C84B-B771-F18B4496AD9E}" dt="2024-07-05T16:52:15.087" v="9925" actId="20577"/>
        <pc:sldMkLst>
          <pc:docMk/>
          <pc:sldMk cId="4122816926" sldId="279"/>
        </pc:sldMkLst>
        <pc:spChg chg="mod">
          <ac:chgData name="Guangwei Zhang" userId="00c53528-d8f4-413e-b4b0-985264559294" providerId="ADAL" clId="{5F7129DE-E915-C84B-B771-F18B4496AD9E}" dt="2024-07-05T16:52:15.087" v="9925" actId="20577"/>
          <ac:spMkLst>
            <pc:docMk/>
            <pc:sldMk cId="4122816926" sldId="279"/>
            <ac:spMk id="3" creationId="{ED8331C3-338D-5F2A-2CA4-F174591D60D4}"/>
          </ac:spMkLst>
        </pc:spChg>
        <pc:spChg chg="add mod">
          <ac:chgData name="Guangwei Zhang" userId="00c53528-d8f4-413e-b4b0-985264559294" providerId="ADAL" clId="{5F7129DE-E915-C84B-B771-F18B4496AD9E}" dt="2024-07-05T09:08:35.677" v="7669" actId="1076"/>
          <ac:spMkLst>
            <pc:docMk/>
            <pc:sldMk cId="4122816926" sldId="279"/>
            <ac:spMk id="4" creationId="{FE0DF939-3BD1-77C7-DAD0-8FCC734C80BA}"/>
          </ac:spMkLst>
        </pc:spChg>
      </pc:sldChg>
      <pc:sldChg chg="addSp delSp modSp new mod">
        <pc:chgData name="Guangwei Zhang" userId="00c53528-d8f4-413e-b4b0-985264559294" providerId="ADAL" clId="{5F7129DE-E915-C84B-B771-F18B4496AD9E}" dt="2024-07-05T16:52:18.237" v="9926" actId="20577"/>
        <pc:sldMkLst>
          <pc:docMk/>
          <pc:sldMk cId="897477781" sldId="280"/>
        </pc:sldMkLst>
        <pc:spChg chg="mod">
          <ac:chgData name="Guangwei Zhang" userId="00c53528-d8f4-413e-b4b0-985264559294" providerId="ADAL" clId="{5F7129DE-E915-C84B-B771-F18B4496AD9E}" dt="2024-07-05T16:52:18.237" v="9926" actId="20577"/>
          <ac:spMkLst>
            <pc:docMk/>
            <pc:sldMk cId="897477781" sldId="280"/>
            <ac:spMk id="3" creationId="{406561AF-3249-05ED-D593-94CD97EB3AB7}"/>
          </ac:spMkLst>
        </pc:spChg>
        <pc:spChg chg="add mod">
          <ac:chgData name="Guangwei Zhang" userId="00c53528-d8f4-413e-b4b0-985264559294" providerId="ADAL" clId="{5F7129DE-E915-C84B-B771-F18B4496AD9E}" dt="2024-07-05T11:06:15.309" v="7784" actId="1076"/>
          <ac:spMkLst>
            <pc:docMk/>
            <pc:sldMk cId="897477781" sldId="280"/>
            <ac:spMk id="6" creationId="{85116863-960B-1BC3-1E1F-AF58AC09C86F}"/>
          </ac:spMkLst>
        </pc:spChg>
        <pc:spChg chg="add mod">
          <ac:chgData name="Guangwei Zhang" userId="00c53528-d8f4-413e-b4b0-985264559294" providerId="ADAL" clId="{5F7129DE-E915-C84B-B771-F18B4496AD9E}" dt="2024-07-05T11:32:34.848" v="7828" actId="1076"/>
          <ac:spMkLst>
            <pc:docMk/>
            <pc:sldMk cId="897477781" sldId="280"/>
            <ac:spMk id="7" creationId="{2A2D1C03-3145-B983-C5D6-6C81070F79A0}"/>
          </ac:spMkLst>
        </pc:spChg>
        <pc:picChg chg="add del mod">
          <ac:chgData name="Guangwei Zhang" userId="00c53528-d8f4-413e-b4b0-985264559294" providerId="ADAL" clId="{5F7129DE-E915-C84B-B771-F18B4496AD9E}" dt="2024-07-05T10:49:04.554" v="7675" actId="478"/>
          <ac:picMkLst>
            <pc:docMk/>
            <pc:sldMk cId="897477781" sldId="280"/>
            <ac:picMk id="4" creationId="{E4F16DF1-EA53-41CD-2217-D7EFF66FFA3B}"/>
          </ac:picMkLst>
        </pc:picChg>
        <pc:picChg chg="add mod">
          <ac:chgData name="Guangwei Zhang" userId="00c53528-d8f4-413e-b4b0-985264559294" providerId="ADAL" clId="{5F7129DE-E915-C84B-B771-F18B4496AD9E}" dt="2024-07-05T11:06:27.863" v="7787" actId="1076"/>
          <ac:picMkLst>
            <pc:docMk/>
            <pc:sldMk cId="897477781" sldId="280"/>
            <ac:picMk id="5" creationId="{D5935B57-7A2B-69B0-241C-9085B6D378CF}"/>
          </ac:picMkLst>
        </pc:picChg>
        <pc:picChg chg="add mod">
          <ac:chgData name="Guangwei Zhang" userId="00c53528-d8f4-413e-b4b0-985264559294" providerId="ADAL" clId="{5F7129DE-E915-C84B-B771-F18B4496AD9E}" dt="2024-07-05T16:22:05.989" v="9301" actId="1076"/>
          <ac:picMkLst>
            <pc:docMk/>
            <pc:sldMk cId="897477781" sldId="280"/>
            <ac:picMk id="8" creationId="{6BAE0D70-CDBA-99EC-C62E-E6924A528598}"/>
          </ac:picMkLst>
        </pc:picChg>
        <pc:picChg chg="add del">
          <ac:chgData name="Guangwei Zhang" userId="00c53528-d8f4-413e-b4b0-985264559294" providerId="ADAL" clId="{5F7129DE-E915-C84B-B771-F18B4496AD9E}" dt="2024-07-05T11:36:24.669" v="7859" actId="21"/>
          <ac:picMkLst>
            <pc:docMk/>
            <pc:sldMk cId="897477781" sldId="280"/>
            <ac:picMk id="8" creationId="{95091A04-06F5-3F86-5601-368CE783AFFE}"/>
          </ac:picMkLst>
        </pc:picChg>
      </pc:sldChg>
      <pc:sldChg chg="addSp modSp new mod">
        <pc:chgData name="Guangwei Zhang" userId="00c53528-d8f4-413e-b4b0-985264559294" providerId="ADAL" clId="{5F7129DE-E915-C84B-B771-F18B4496AD9E}" dt="2024-07-05T16:52:23.184" v="9929" actId="20577"/>
        <pc:sldMkLst>
          <pc:docMk/>
          <pc:sldMk cId="3950473308" sldId="281"/>
        </pc:sldMkLst>
        <pc:spChg chg="mod">
          <ac:chgData name="Guangwei Zhang" userId="00c53528-d8f4-413e-b4b0-985264559294" providerId="ADAL" clId="{5F7129DE-E915-C84B-B771-F18B4496AD9E}" dt="2024-07-05T16:52:23.184" v="9929" actId="20577"/>
          <ac:spMkLst>
            <pc:docMk/>
            <pc:sldMk cId="3950473308" sldId="281"/>
            <ac:spMk id="3" creationId="{B2BB11ED-C755-95E8-7545-3BB9972FB5A3}"/>
          </ac:spMkLst>
        </pc:spChg>
        <pc:spChg chg="add mod">
          <ac:chgData name="Guangwei Zhang" userId="00c53528-d8f4-413e-b4b0-985264559294" providerId="ADAL" clId="{5F7129DE-E915-C84B-B771-F18B4496AD9E}" dt="2024-07-05T11:40:08.133" v="8073" actId="20577"/>
          <ac:spMkLst>
            <pc:docMk/>
            <pc:sldMk cId="3950473308" sldId="281"/>
            <ac:spMk id="6" creationId="{EB2C46A9-38F3-BAA1-DACE-DE0D0574CECD}"/>
          </ac:spMkLst>
        </pc:spChg>
        <pc:spChg chg="add mod">
          <ac:chgData name="Guangwei Zhang" userId="00c53528-d8f4-413e-b4b0-985264559294" providerId="ADAL" clId="{5F7129DE-E915-C84B-B771-F18B4496AD9E}" dt="2024-07-05T11:40:12.445" v="8074" actId="14100"/>
          <ac:spMkLst>
            <pc:docMk/>
            <pc:sldMk cId="3950473308" sldId="281"/>
            <ac:spMk id="9" creationId="{FBFA4E0E-38E5-D78D-AE79-E062C6B2564E}"/>
          </ac:spMkLst>
        </pc:spChg>
        <pc:picChg chg="add mod">
          <ac:chgData name="Guangwei Zhang" userId="00c53528-d8f4-413e-b4b0-985264559294" providerId="ADAL" clId="{5F7129DE-E915-C84B-B771-F18B4496AD9E}" dt="2024-07-05T11:37:52.347" v="7962" actId="1076"/>
          <ac:picMkLst>
            <pc:docMk/>
            <pc:sldMk cId="3950473308" sldId="281"/>
            <ac:picMk id="4" creationId="{319FAF08-964F-2ECC-09B5-AD7F5F20EB74}"/>
          </ac:picMkLst>
        </pc:picChg>
        <pc:picChg chg="add mod">
          <ac:chgData name="Guangwei Zhang" userId="00c53528-d8f4-413e-b4b0-985264559294" providerId="ADAL" clId="{5F7129DE-E915-C84B-B771-F18B4496AD9E}" dt="2024-07-05T11:37:52.347" v="7962" actId="1076"/>
          <ac:picMkLst>
            <pc:docMk/>
            <pc:sldMk cId="3950473308" sldId="281"/>
            <ac:picMk id="5" creationId="{EC9F8EBA-E11B-C9A9-D3CF-14352CB0E324}"/>
          </ac:picMkLst>
        </pc:picChg>
        <pc:picChg chg="add mod">
          <ac:chgData name="Guangwei Zhang" userId="00c53528-d8f4-413e-b4b0-985264559294" providerId="ADAL" clId="{5F7129DE-E915-C84B-B771-F18B4496AD9E}" dt="2024-07-05T16:22:09.742" v="9302"/>
          <ac:picMkLst>
            <pc:docMk/>
            <pc:sldMk cId="3950473308" sldId="281"/>
            <ac:picMk id="10" creationId="{08B02179-495E-6E12-54C6-DE8119DFF3C6}"/>
          </ac:picMkLst>
        </pc:picChg>
        <pc:cxnChg chg="add mod">
          <ac:chgData name="Guangwei Zhang" userId="00c53528-d8f4-413e-b4b0-985264559294" providerId="ADAL" clId="{5F7129DE-E915-C84B-B771-F18B4496AD9E}" dt="2024-07-05T11:40:14.044" v="8075" actId="1076"/>
          <ac:cxnSpMkLst>
            <pc:docMk/>
            <pc:sldMk cId="3950473308" sldId="281"/>
            <ac:cxnSpMk id="8" creationId="{3C8E2B9B-73E4-658C-AC25-6B5701216DED}"/>
          </ac:cxnSpMkLst>
        </pc:cxnChg>
      </pc:sldChg>
      <pc:sldChg chg="addSp delSp modSp new mod">
        <pc:chgData name="Guangwei Zhang" userId="00c53528-d8f4-413e-b4b0-985264559294" providerId="ADAL" clId="{5F7129DE-E915-C84B-B771-F18B4496AD9E}" dt="2024-07-05T16:52:24.986" v="9930" actId="20577"/>
        <pc:sldMkLst>
          <pc:docMk/>
          <pc:sldMk cId="998657489" sldId="282"/>
        </pc:sldMkLst>
        <pc:spChg chg="mod">
          <ac:chgData name="Guangwei Zhang" userId="00c53528-d8f4-413e-b4b0-985264559294" providerId="ADAL" clId="{5F7129DE-E915-C84B-B771-F18B4496AD9E}" dt="2024-07-05T16:52:24.986" v="9930" actId="20577"/>
          <ac:spMkLst>
            <pc:docMk/>
            <pc:sldMk cId="998657489" sldId="282"/>
            <ac:spMk id="3" creationId="{CD3CC6F7-C1D9-14FF-10A0-E5151EF2BECD}"/>
          </ac:spMkLst>
        </pc:spChg>
        <pc:spChg chg="add mod">
          <ac:chgData name="Guangwei Zhang" userId="00c53528-d8f4-413e-b4b0-985264559294" providerId="ADAL" clId="{5F7129DE-E915-C84B-B771-F18B4496AD9E}" dt="2024-07-05T13:06:45.726" v="8126" actId="20577"/>
          <ac:spMkLst>
            <pc:docMk/>
            <pc:sldMk cId="998657489" sldId="282"/>
            <ac:spMk id="4" creationId="{0ED4096D-57AE-0575-6DB9-3224E455CF79}"/>
          </ac:spMkLst>
        </pc:spChg>
        <pc:spChg chg="add mod">
          <ac:chgData name="Guangwei Zhang" userId="00c53528-d8f4-413e-b4b0-985264559294" providerId="ADAL" clId="{5F7129DE-E915-C84B-B771-F18B4496AD9E}" dt="2024-07-05T16:19:43.716" v="9297" actId="1076"/>
          <ac:spMkLst>
            <pc:docMk/>
            <pc:sldMk cId="998657489" sldId="282"/>
            <ac:spMk id="5" creationId="{6099A8B5-1A4C-6115-52A7-8DAF6A61943C}"/>
          </ac:spMkLst>
        </pc:spChg>
        <pc:spChg chg="add mod">
          <ac:chgData name="Guangwei Zhang" userId="00c53528-d8f4-413e-b4b0-985264559294" providerId="ADAL" clId="{5F7129DE-E915-C84B-B771-F18B4496AD9E}" dt="2024-07-05T13:10:31.089" v="8258" actId="1076"/>
          <ac:spMkLst>
            <pc:docMk/>
            <pc:sldMk cId="998657489" sldId="282"/>
            <ac:spMk id="7" creationId="{876CAC21-F4FF-1BA4-97B0-137333643623}"/>
          </ac:spMkLst>
        </pc:spChg>
        <pc:picChg chg="add del mod">
          <ac:chgData name="Guangwei Zhang" userId="00c53528-d8f4-413e-b4b0-985264559294" providerId="ADAL" clId="{5F7129DE-E915-C84B-B771-F18B4496AD9E}" dt="2024-07-05T16:19:06.205" v="9262" actId="1076"/>
          <ac:picMkLst>
            <pc:docMk/>
            <pc:sldMk cId="998657489" sldId="282"/>
            <ac:picMk id="6" creationId="{65256451-211A-A516-02CA-E92B3111ABFA}"/>
          </ac:picMkLst>
        </pc:picChg>
        <pc:picChg chg="add mod">
          <ac:chgData name="Guangwei Zhang" userId="00c53528-d8f4-413e-b4b0-985264559294" providerId="ADAL" clId="{5F7129DE-E915-C84B-B771-F18B4496AD9E}" dt="2024-07-05T16:19:08.985" v="9265" actId="1076"/>
          <ac:picMkLst>
            <pc:docMk/>
            <pc:sldMk cId="998657489" sldId="282"/>
            <ac:picMk id="8" creationId="{6B5FC5D5-B1E8-29A3-10F8-FA8F998D7583}"/>
          </ac:picMkLst>
        </pc:picChg>
        <pc:picChg chg="add mod">
          <ac:chgData name="Guangwei Zhang" userId="00c53528-d8f4-413e-b4b0-985264559294" providerId="ADAL" clId="{5F7129DE-E915-C84B-B771-F18B4496AD9E}" dt="2024-07-05T16:22:13.324" v="9303"/>
          <ac:picMkLst>
            <pc:docMk/>
            <pc:sldMk cId="998657489" sldId="282"/>
            <ac:picMk id="9" creationId="{0FABFD1F-AB9C-F0D0-A3DD-DA56F82AF78D}"/>
          </ac:picMkLst>
        </pc:picChg>
      </pc:sldChg>
      <pc:sldChg chg="addSp delSp modSp new mod">
        <pc:chgData name="Guangwei Zhang" userId="00c53528-d8f4-413e-b4b0-985264559294" providerId="ADAL" clId="{5F7129DE-E915-C84B-B771-F18B4496AD9E}" dt="2024-07-09T06:23:02.003" v="14668" actId="478"/>
        <pc:sldMkLst>
          <pc:docMk/>
          <pc:sldMk cId="695307642" sldId="283"/>
        </pc:sldMkLst>
        <pc:spChg chg="mod">
          <ac:chgData name="Guangwei Zhang" userId="00c53528-d8f4-413e-b4b0-985264559294" providerId="ADAL" clId="{5F7129DE-E915-C84B-B771-F18B4496AD9E}" dt="2024-07-05T16:52:21.559" v="9928" actId="20577"/>
          <ac:spMkLst>
            <pc:docMk/>
            <pc:sldMk cId="695307642" sldId="283"/>
            <ac:spMk id="3" creationId="{4C5074DA-8651-45B1-463E-4419626BCF13}"/>
          </ac:spMkLst>
        </pc:spChg>
        <pc:spChg chg="add mod">
          <ac:chgData name="Guangwei Zhang" userId="00c53528-d8f4-413e-b4b0-985264559294" providerId="ADAL" clId="{5F7129DE-E915-C84B-B771-F18B4496AD9E}" dt="2024-07-05T15:36:49.975" v="8745" actId="20577"/>
          <ac:spMkLst>
            <pc:docMk/>
            <pc:sldMk cId="695307642" sldId="283"/>
            <ac:spMk id="4" creationId="{5722C7DF-5BCA-E163-E926-64DCF656900D}"/>
          </ac:spMkLst>
        </pc:spChg>
        <pc:spChg chg="add del mod">
          <ac:chgData name="Guangwei Zhang" userId="00c53528-d8f4-413e-b4b0-985264559294" providerId="ADAL" clId="{5F7129DE-E915-C84B-B771-F18B4496AD9E}" dt="2024-07-09T06:23:02.003" v="14668" actId="478"/>
          <ac:spMkLst>
            <pc:docMk/>
            <pc:sldMk cId="695307642" sldId="283"/>
            <ac:spMk id="5" creationId="{447D0F63-6DF9-34A4-8415-9D0D942209CA}"/>
          </ac:spMkLst>
        </pc:spChg>
        <pc:spChg chg="add del mod">
          <ac:chgData name="Guangwei Zhang" userId="00c53528-d8f4-413e-b4b0-985264559294" providerId="ADAL" clId="{5F7129DE-E915-C84B-B771-F18B4496AD9E}" dt="2024-07-06T15:23:12.903" v="10077" actId="478"/>
          <ac:spMkLst>
            <pc:docMk/>
            <pc:sldMk cId="695307642" sldId="283"/>
            <ac:spMk id="5" creationId="{7C2A7E08-2E1D-DAF6-8A72-A2A2611CCFB5}"/>
          </ac:spMkLst>
        </pc:spChg>
        <pc:spChg chg="add mod">
          <ac:chgData name="Guangwei Zhang" userId="00c53528-d8f4-413e-b4b0-985264559294" providerId="ADAL" clId="{5F7129DE-E915-C84B-B771-F18B4496AD9E}" dt="2024-07-05T15:25:48.340" v="8627" actId="1076"/>
          <ac:spMkLst>
            <pc:docMk/>
            <pc:sldMk cId="695307642" sldId="283"/>
            <ac:spMk id="7" creationId="{27D149C3-B663-AF33-9632-B4B4001AAEBF}"/>
          </ac:spMkLst>
        </pc:spChg>
        <pc:spChg chg="add mod">
          <ac:chgData name="Guangwei Zhang" userId="00c53528-d8f4-413e-b4b0-985264559294" providerId="ADAL" clId="{5F7129DE-E915-C84B-B771-F18B4496AD9E}" dt="2024-07-05T15:25:48.340" v="8627" actId="1076"/>
          <ac:spMkLst>
            <pc:docMk/>
            <pc:sldMk cId="695307642" sldId="283"/>
            <ac:spMk id="9" creationId="{A6D4EB20-2AA5-E787-E5F7-5F01E407DCE8}"/>
          </ac:spMkLst>
        </pc:spChg>
        <pc:spChg chg="add mod">
          <ac:chgData name="Guangwei Zhang" userId="00c53528-d8f4-413e-b4b0-985264559294" providerId="ADAL" clId="{5F7129DE-E915-C84B-B771-F18B4496AD9E}" dt="2024-07-05T15:25:48.340" v="8627" actId="1076"/>
          <ac:spMkLst>
            <pc:docMk/>
            <pc:sldMk cId="695307642" sldId="283"/>
            <ac:spMk id="11" creationId="{9DE2AF81-168E-247D-C99A-6E8DFFAD6917}"/>
          </ac:spMkLst>
        </pc:spChg>
        <pc:spChg chg="add del mod">
          <ac:chgData name="Guangwei Zhang" userId="00c53528-d8f4-413e-b4b0-985264559294" providerId="ADAL" clId="{5F7129DE-E915-C84B-B771-F18B4496AD9E}" dt="2024-07-06T15:23:12.057" v="10076" actId="478"/>
          <ac:spMkLst>
            <pc:docMk/>
            <pc:sldMk cId="695307642" sldId="283"/>
            <ac:spMk id="12" creationId="{BEF173E5-398A-327E-1894-65344E922901}"/>
          </ac:spMkLst>
        </pc:spChg>
        <pc:spChg chg="add mod">
          <ac:chgData name="Guangwei Zhang" userId="00c53528-d8f4-413e-b4b0-985264559294" providerId="ADAL" clId="{5F7129DE-E915-C84B-B771-F18B4496AD9E}" dt="2024-07-05T15:40:55.565" v="8755" actId="1076"/>
          <ac:spMkLst>
            <pc:docMk/>
            <pc:sldMk cId="695307642" sldId="283"/>
            <ac:spMk id="13" creationId="{DEF702F5-DC0A-4457-6950-39F2E0148D08}"/>
          </ac:spMkLst>
        </pc:spChg>
        <pc:spChg chg="add mod">
          <ac:chgData name="Guangwei Zhang" userId="00c53528-d8f4-413e-b4b0-985264559294" providerId="ADAL" clId="{5F7129DE-E915-C84B-B771-F18B4496AD9E}" dt="2024-07-05T15:40:58.302" v="8757" actId="1076"/>
          <ac:spMkLst>
            <pc:docMk/>
            <pc:sldMk cId="695307642" sldId="283"/>
            <ac:spMk id="14" creationId="{E2D2A6B0-0510-CEBF-55DA-A64D661DEB6B}"/>
          </ac:spMkLst>
        </pc:spChg>
        <pc:spChg chg="add mod">
          <ac:chgData name="Guangwei Zhang" userId="00c53528-d8f4-413e-b4b0-985264559294" providerId="ADAL" clId="{5F7129DE-E915-C84B-B771-F18B4496AD9E}" dt="2024-07-05T15:33:50.978" v="8693" actId="20577"/>
          <ac:spMkLst>
            <pc:docMk/>
            <pc:sldMk cId="695307642" sldId="283"/>
            <ac:spMk id="16" creationId="{81920C01-DCC5-308E-92D9-B3C99BA59687}"/>
          </ac:spMkLst>
        </pc:spChg>
        <pc:spChg chg="add mod">
          <ac:chgData name="Guangwei Zhang" userId="00c53528-d8f4-413e-b4b0-985264559294" providerId="ADAL" clId="{5F7129DE-E915-C84B-B771-F18B4496AD9E}" dt="2024-07-05T15:25:56.476" v="8628" actId="571"/>
          <ac:spMkLst>
            <pc:docMk/>
            <pc:sldMk cId="695307642" sldId="283"/>
            <ac:spMk id="18" creationId="{FEB0EBD4-C547-A83B-77A7-4FDB472F1A77}"/>
          </ac:spMkLst>
        </pc:spChg>
        <pc:spChg chg="add mod">
          <ac:chgData name="Guangwei Zhang" userId="00c53528-d8f4-413e-b4b0-985264559294" providerId="ADAL" clId="{5F7129DE-E915-C84B-B771-F18B4496AD9E}" dt="2024-07-05T15:34:34.906" v="8705" actId="20577"/>
          <ac:spMkLst>
            <pc:docMk/>
            <pc:sldMk cId="695307642" sldId="283"/>
            <ac:spMk id="20" creationId="{1E9DBA6E-D008-6D5C-9235-187D1DA08659}"/>
          </ac:spMkLst>
        </pc:spChg>
        <pc:spChg chg="add mod">
          <ac:chgData name="Guangwei Zhang" userId="00c53528-d8f4-413e-b4b0-985264559294" providerId="ADAL" clId="{5F7129DE-E915-C84B-B771-F18B4496AD9E}" dt="2024-07-05T15:34:32.303" v="8702" actId="20577"/>
          <ac:spMkLst>
            <pc:docMk/>
            <pc:sldMk cId="695307642" sldId="283"/>
            <ac:spMk id="22" creationId="{7B1E5D5B-7766-D705-C763-5E4C6A8A9C56}"/>
          </ac:spMkLst>
        </pc:spChg>
        <pc:spChg chg="add mod">
          <ac:chgData name="Guangwei Zhang" userId="00c53528-d8f4-413e-b4b0-985264559294" providerId="ADAL" clId="{5F7129DE-E915-C84B-B771-F18B4496AD9E}" dt="2024-07-05T15:48:18.503" v="8766" actId="1076"/>
          <ac:spMkLst>
            <pc:docMk/>
            <pc:sldMk cId="695307642" sldId="283"/>
            <ac:spMk id="23" creationId="{B1A86D40-E94F-C15F-0929-3A362D060603}"/>
          </ac:spMkLst>
        </pc:spChg>
        <pc:spChg chg="add mod">
          <ac:chgData name="Guangwei Zhang" userId="00c53528-d8f4-413e-b4b0-985264559294" providerId="ADAL" clId="{5F7129DE-E915-C84B-B771-F18B4496AD9E}" dt="2024-07-05T15:48:18.503" v="8766" actId="1076"/>
          <ac:spMkLst>
            <pc:docMk/>
            <pc:sldMk cId="695307642" sldId="283"/>
            <ac:spMk id="24" creationId="{30D6F996-EE12-5020-3DC5-4EA699B7F488}"/>
          </ac:spMkLst>
        </pc:spChg>
        <pc:spChg chg="add mod">
          <ac:chgData name="Guangwei Zhang" userId="00c53528-d8f4-413e-b4b0-985264559294" providerId="ADAL" clId="{5F7129DE-E915-C84B-B771-F18B4496AD9E}" dt="2024-07-06T15:22:25.320" v="10056" actId="20577"/>
          <ac:spMkLst>
            <pc:docMk/>
            <pc:sldMk cId="695307642" sldId="283"/>
            <ac:spMk id="27" creationId="{789CABFA-36EA-EAD0-3FCF-F68B9247B852}"/>
          </ac:spMkLst>
        </pc:spChg>
        <pc:spChg chg="add mod">
          <ac:chgData name="Guangwei Zhang" userId="00c53528-d8f4-413e-b4b0-985264559294" providerId="ADAL" clId="{5F7129DE-E915-C84B-B771-F18B4496AD9E}" dt="2024-07-05T15:35:25.179" v="8739" actId="20577"/>
          <ac:spMkLst>
            <pc:docMk/>
            <pc:sldMk cId="695307642" sldId="283"/>
            <ac:spMk id="28" creationId="{137104CC-AE2F-C696-3ACA-BBFA7615A047}"/>
          </ac:spMkLst>
        </pc:spChg>
        <pc:spChg chg="add mod">
          <ac:chgData name="Guangwei Zhang" userId="00c53528-d8f4-413e-b4b0-985264559294" providerId="ADAL" clId="{5F7129DE-E915-C84B-B771-F18B4496AD9E}" dt="2024-07-05T15:35:21.939" v="8736" actId="20577"/>
          <ac:spMkLst>
            <pc:docMk/>
            <pc:sldMk cId="695307642" sldId="283"/>
            <ac:spMk id="29" creationId="{DED57B3C-A0C9-87FD-8CDA-7B29E1EF555E}"/>
          </ac:spMkLst>
        </pc:spChg>
        <pc:cxnChg chg="add mod">
          <ac:chgData name="Guangwei Zhang" userId="00c53528-d8f4-413e-b4b0-985264559294" providerId="ADAL" clId="{5F7129DE-E915-C84B-B771-F18B4496AD9E}" dt="2024-07-05T15:25:48.340" v="8627" actId="1076"/>
          <ac:cxnSpMkLst>
            <pc:docMk/>
            <pc:sldMk cId="695307642" sldId="283"/>
            <ac:cxnSpMk id="6" creationId="{ED548D6B-F0F2-F3DB-0E98-69A3793CF829}"/>
          </ac:cxnSpMkLst>
        </pc:cxnChg>
        <pc:cxnChg chg="add mod">
          <ac:chgData name="Guangwei Zhang" userId="00c53528-d8f4-413e-b4b0-985264559294" providerId="ADAL" clId="{5F7129DE-E915-C84B-B771-F18B4496AD9E}" dt="2024-07-05T15:25:48.340" v="8627" actId="1076"/>
          <ac:cxnSpMkLst>
            <pc:docMk/>
            <pc:sldMk cId="695307642" sldId="283"/>
            <ac:cxnSpMk id="8" creationId="{7FDD1287-D1DC-5FD4-31F4-6500E965EF12}"/>
          </ac:cxnSpMkLst>
        </pc:cxnChg>
        <pc:cxnChg chg="add mod">
          <ac:chgData name="Guangwei Zhang" userId="00c53528-d8f4-413e-b4b0-985264559294" providerId="ADAL" clId="{5F7129DE-E915-C84B-B771-F18B4496AD9E}" dt="2024-07-05T15:25:48.340" v="8627" actId="1076"/>
          <ac:cxnSpMkLst>
            <pc:docMk/>
            <pc:sldMk cId="695307642" sldId="283"/>
            <ac:cxnSpMk id="10" creationId="{9B690E1F-975A-DEC4-7E73-FB2375C18D5D}"/>
          </ac:cxnSpMkLst>
        </pc:cxnChg>
        <pc:cxnChg chg="add mod">
          <ac:chgData name="Guangwei Zhang" userId="00c53528-d8f4-413e-b4b0-985264559294" providerId="ADAL" clId="{5F7129DE-E915-C84B-B771-F18B4496AD9E}" dt="2024-07-05T15:34:20.277" v="8695" actId="14100"/>
          <ac:cxnSpMkLst>
            <pc:docMk/>
            <pc:sldMk cId="695307642" sldId="283"/>
            <ac:cxnSpMk id="17" creationId="{95154E5C-2FAF-7285-1108-3A917F2FA2CC}"/>
          </ac:cxnSpMkLst>
        </pc:cxnChg>
        <pc:cxnChg chg="add mod">
          <ac:chgData name="Guangwei Zhang" userId="00c53528-d8f4-413e-b4b0-985264559294" providerId="ADAL" clId="{5F7129DE-E915-C84B-B771-F18B4496AD9E}" dt="2024-07-05T15:34:30.379" v="8699" actId="1076"/>
          <ac:cxnSpMkLst>
            <pc:docMk/>
            <pc:sldMk cId="695307642" sldId="283"/>
            <ac:cxnSpMk id="19" creationId="{605B5DEB-39EF-7D65-1E5C-2D80FE3826A5}"/>
          </ac:cxnSpMkLst>
        </pc:cxnChg>
        <pc:cxnChg chg="add mod">
          <ac:chgData name="Guangwei Zhang" userId="00c53528-d8f4-413e-b4b0-985264559294" providerId="ADAL" clId="{5F7129DE-E915-C84B-B771-F18B4496AD9E}" dt="2024-07-05T15:34:27.427" v="8698" actId="1076"/>
          <ac:cxnSpMkLst>
            <pc:docMk/>
            <pc:sldMk cId="695307642" sldId="283"/>
            <ac:cxnSpMk id="21" creationId="{84DBC6F8-19DC-F70A-059A-A1D8E559FFF9}"/>
          </ac:cxnSpMkLst>
        </pc:cxnChg>
      </pc:sldChg>
      <pc:sldChg chg="addSp modSp new mod modNotesTx">
        <pc:chgData name="Guangwei Zhang" userId="00c53528-d8f4-413e-b4b0-985264559294" providerId="ADAL" clId="{5F7129DE-E915-C84B-B771-F18B4496AD9E}" dt="2024-07-06T15:23:29.269" v="10078" actId="1076"/>
        <pc:sldMkLst>
          <pc:docMk/>
          <pc:sldMk cId="2602387806" sldId="284"/>
        </pc:sldMkLst>
        <pc:spChg chg="mod">
          <ac:chgData name="Guangwei Zhang" userId="00c53528-d8f4-413e-b4b0-985264559294" providerId="ADAL" clId="{5F7129DE-E915-C84B-B771-F18B4496AD9E}" dt="2024-07-05T16:52:19.908" v="9927" actId="20577"/>
          <ac:spMkLst>
            <pc:docMk/>
            <pc:sldMk cId="2602387806" sldId="284"/>
            <ac:spMk id="3" creationId="{A0CCC158-9A08-4FC7-CFD7-C050AC073EE0}"/>
          </ac:spMkLst>
        </pc:spChg>
        <pc:picChg chg="add mod">
          <ac:chgData name="Guangwei Zhang" userId="00c53528-d8f4-413e-b4b0-985264559294" providerId="ADAL" clId="{5F7129DE-E915-C84B-B771-F18B4496AD9E}" dt="2024-07-06T15:23:29.269" v="10078" actId="1076"/>
          <ac:picMkLst>
            <pc:docMk/>
            <pc:sldMk cId="2602387806" sldId="284"/>
            <ac:picMk id="4" creationId="{F765BA5F-1B8A-CDF1-5CB9-796D203840A5}"/>
          </ac:picMkLst>
        </pc:picChg>
      </pc:sldChg>
      <pc:sldChg chg="addSp delSp modSp new mod">
        <pc:chgData name="Guangwei Zhang" userId="00c53528-d8f4-413e-b4b0-985264559294" providerId="ADAL" clId="{5F7129DE-E915-C84B-B771-F18B4496AD9E}" dt="2024-07-05T16:24:00.187" v="9309" actId="1076"/>
        <pc:sldMkLst>
          <pc:docMk/>
          <pc:sldMk cId="1514423583" sldId="285"/>
        </pc:sldMkLst>
        <pc:spChg chg="mod">
          <ac:chgData name="Guangwei Zhang" userId="00c53528-d8f4-413e-b4b0-985264559294" providerId="ADAL" clId="{5F7129DE-E915-C84B-B771-F18B4496AD9E}" dt="2024-07-05T16:08:23.188" v="8889" actId="20577"/>
          <ac:spMkLst>
            <pc:docMk/>
            <pc:sldMk cId="1514423583" sldId="285"/>
            <ac:spMk id="3" creationId="{4FA1FEB8-6CAF-1B9F-06C1-C8D4F1912B50}"/>
          </ac:spMkLst>
        </pc:spChg>
        <pc:spChg chg="add mod">
          <ac:chgData name="Guangwei Zhang" userId="00c53528-d8f4-413e-b4b0-985264559294" providerId="ADAL" clId="{5F7129DE-E915-C84B-B771-F18B4496AD9E}" dt="2024-07-05T16:17:16.521" v="9238" actId="20577"/>
          <ac:spMkLst>
            <pc:docMk/>
            <pc:sldMk cId="1514423583" sldId="285"/>
            <ac:spMk id="6" creationId="{9A139B74-392E-D058-3873-8EFAD6215779}"/>
          </ac:spMkLst>
        </pc:spChg>
        <pc:spChg chg="add mod">
          <ac:chgData name="Guangwei Zhang" userId="00c53528-d8f4-413e-b4b0-985264559294" providerId="ADAL" clId="{5F7129DE-E915-C84B-B771-F18B4496AD9E}" dt="2024-07-05T16:18:58.149" v="9257" actId="20577"/>
          <ac:spMkLst>
            <pc:docMk/>
            <pc:sldMk cId="1514423583" sldId="285"/>
            <ac:spMk id="7" creationId="{8826B3AA-BAC1-6B42-AD27-E36CD1D4989F}"/>
          </ac:spMkLst>
        </pc:spChg>
        <pc:picChg chg="add mod">
          <ac:chgData name="Guangwei Zhang" userId="00c53528-d8f4-413e-b4b0-985264559294" providerId="ADAL" clId="{5F7129DE-E915-C84B-B771-F18B4496AD9E}" dt="2024-07-05T16:08:25.571" v="8890" actId="1076"/>
          <ac:picMkLst>
            <pc:docMk/>
            <pc:sldMk cId="1514423583" sldId="285"/>
            <ac:picMk id="4" creationId="{AA34094A-443C-F950-38C9-AC77500B2ECF}"/>
          </ac:picMkLst>
        </pc:picChg>
        <pc:picChg chg="add mod">
          <ac:chgData name="Guangwei Zhang" userId="00c53528-d8f4-413e-b4b0-985264559294" providerId="ADAL" clId="{5F7129DE-E915-C84B-B771-F18B4496AD9E}" dt="2024-07-05T16:15:27.246" v="9194" actId="1076"/>
          <ac:picMkLst>
            <pc:docMk/>
            <pc:sldMk cId="1514423583" sldId="285"/>
            <ac:picMk id="8" creationId="{CE137356-9287-0DB3-69D9-0AA98C880DB1}"/>
          </ac:picMkLst>
        </pc:picChg>
        <pc:picChg chg="add del mod">
          <ac:chgData name="Guangwei Zhang" userId="00c53528-d8f4-413e-b4b0-985264559294" providerId="ADAL" clId="{5F7129DE-E915-C84B-B771-F18B4496AD9E}" dt="2024-07-05T16:16:29.228" v="9199" actId="478"/>
          <ac:picMkLst>
            <pc:docMk/>
            <pc:sldMk cId="1514423583" sldId="285"/>
            <ac:picMk id="9" creationId="{56C6CA05-03CB-0447-7075-B2AE4604E62A}"/>
          </ac:picMkLst>
        </pc:picChg>
        <pc:picChg chg="add mod">
          <ac:chgData name="Guangwei Zhang" userId="00c53528-d8f4-413e-b4b0-985264559294" providerId="ADAL" clId="{5F7129DE-E915-C84B-B771-F18B4496AD9E}" dt="2024-07-05T16:16:35.893" v="9202" actId="1076"/>
          <ac:picMkLst>
            <pc:docMk/>
            <pc:sldMk cId="1514423583" sldId="285"/>
            <ac:picMk id="10" creationId="{2E538D73-6885-5ABC-06A6-920B9B401540}"/>
          </ac:picMkLst>
        </pc:picChg>
        <pc:picChg chg="add mod">
          <ac:chgData name="Guangwei Zhang" userId="00c53528-d8f4-413e-b4b0-985264559294" providerId="ADAL" clId="{5F7129DE-E915-C84B-B771-F18B4496AD9E}" dt="2024-07-05T16:24:00.187" v="9309" actId="1076"/>
          <ac:picMkLst>
            <pc:docMk/>
            <pc:sldMk cId="1514423583" sldId="285"/>
            <ac:picMk id="11" creationId="{37F9CD28-D5DE-7C15-C4A2-285797418FE6}"/>
          </ac:picMkLst>
        </pc:picChg>
      </pc:sldChg>
      <pc:sldChg chg="addSp modSp new mod modAnim">
        <pc:chgData name="Guangwei Zhang" userId="00c53528-d8f4-413e-b4b0-985264559294" providerId="ADAL" clId="{5F7129DE-E915-C84B-B771-F18B4496AD9E}" dt="2024-07-08T15:20:15.613" v="10482" actId="1076"/>
        <pc:sldMkLst>
          <pc:docMk/>
          <pc:sldMk cId="1579991582" sldId="286"/>
        </pc:sldMkLst>
        <pc:spChg chg="mod">
          <ac:chgData name="Guangwei Zhang" userId="00c53528-d8f4-413e-b4b0-985264559294" providerId="ADAL" clId="{5F7129DE-E915-C84B-B771-F18B4496AD9E}" dt="2024-07-05T16:39:00.420" v="9712" actId="20577"/>
          <ac:spMkLst>
            <pc:docMk/>
            <pc:sldMk cId="1579991582" sldId="286"/>
            <ac:spMk id="3" creationId="{AA93BEB3-EC63-7743-E957-EF7C7A9436D7}"/>
          </ac:spMkLst>
        </pc:spChg>
        <pc:spChg chg="add mod">
          <ac:chgData name="Guangwei Zhang" userId="00c53528-d8f4-413e-b4b0-985264559294" providerId="ADAL" clId="{5F7129DE-E915-C84B-B771-F18B4496AD9E}" dt="2024-07-08T15:19:30.829" v="10468" actId="313"/>
          <ac:spMkLst>
            <pc:docMk/>
            <pc:sldMk cId="1579991582" sldId="286"/>
            <ac:spMk id="4" creationId="{7C6639B7-B16D-77CC-DA33-6B06E2FA9B21}"/>
          </ac:spMkLst>
        </pc:spChg>
        <pc:spChg chg="add mod">
          <ac:chgData name="Guangwei Zhang" userId="00c53528-d8f4-413e-b4b0-985264559294" providerId="ADAL" clId="{5F7129DE-E915-C84B-B771-F18B4496AD9E}" dt="2024-07-05T16:41:01.720" v="9890" actId="1076"/>
          <ac:spMkLst>
            <pc:docMk/>
            <pc:sldMk cId="1579991582" sldId="286"/>
            <ac:spMk id="5" creationId="{38B06AE2-97DB-A7DF-CBCD-0DBDF800666C}"/>
          </ac:spMkLst>
        </pc:spChg>
        <pc:spChg chg="add mod">
          <ac:chgData name="Guangwei Zhang" userId="00c53528-d8f4-413e-b4b0-985264559294" providerId="ADAL" clId="{5F7129DE-E915-C84B-B771-F18B4496AD9E}" dt="2024-07-08T15:20:15.613" v="10482" actId="1076"/>
          <ac:spMkLst>
            <pc:docMk/>
            <pc:sldMk cId="1579991582" sldId="286"/>
            <ac:spMk id="8" creationId="{455FE4C9-51F4-D687-D3F5-3CEC035DF576}"/>
          </ac:spMkLst>
        </pc:spChg>
        <pc:picChg chg="add mod">
          <ac:chgData name="Guangwei Zhang" userId="00c53528-d8f4-413e-b4b0-985264559294" providerId="ADAL" clId="{5F7129DE-E915-C84B-B771-F18B4496AD9E}" dt="2024-07-08T15:20:15.613" v="10482" actId="1076"/>
          <ac:picMkLst>
            <pc:docMk/>
            <pc:sldMk cId="1579991582" sldId="286"/>
            <ac:picMk id="7" creationId="{53A21878-D19F-E3F9-3294-55CD038186AA}"/>
          </ac:picMkLst>
        </pc:picChg>
        <pc:cxnChg chg="add mod">
          <ac:chgData name="Guangwei Zhang" userId="00c53528-d8f4-413e-b4b0-985264559294" providerId="ADAL" clId="{5F7129DE-E915-C84B-B771-F18B4496AD9E}" dt="2024-07-05T16:41:01.720" v="9890" actId="1076"/>
          <ac:cxnSpMkLst>
            <pc:docMk/>
            <pc:sldMk cId="1579991582" sldId="286"/>
            <ac:cxnSpMk id="6" creationId="{FE81D453-5820-BA76-418E-433F9E9256D2}"/>
          </ac:cxnSpMkLst>
        </pc:cxnChg>
      </pc:sldChg>
      <pc:sldChg chg="addSp delSp modSp new mod">
        <pc:chgData name="Guangwei Zhang" userId="00c53528-d8f4-413e-b4b0-985264559294" providerId="ADAL" clId="{5F7129DE-E915-C84B-B771-F18B4496AD9E}" dt="2024-07-05T16:52:40.372" v="9966" actId="20577"/>
        <pc:sldMkLst>
          <pc:docMk/>
          <pc:sldMk cId="1890346759" sldId="287"/>
        </pc:sldMkLst>
        <pc:spChg chg="mod">
          <ac:chgData name="Guangwei Zhang" userId="00c53528-d8f4-413e-b4b0-985264559294" providerId="ADAL" clId="{5F7129DE-E915-C84B-B771-F18B4496AD9E}" dt="2024-07-05T16:52:40.372" v="9966" actId="20577"/>
          <ac:spMkLst>
            <pc:docMk/>
            <pc:sldMk cId="1890346759" sldId="287"/>
            <ac:spMk id="3" creationId="{47817C8F-C5ED-D10E-39EC-B6ED9151CC79}"/>
          </ac:spMkLst>
        </pc:spChg>
        <pc:spChg chg="add del mod">
          <ac:chgData name="Guangwei Zhang" userId="00c53528-d8f4-413e-b4b0-985264559294" providerId="ADAL" clId="{5F7129DE-E915-C84B-B771-F18B4496AD9E}" dt="2024-07-05T16:30:55.322" v="9508" actId="478"/>
          <ac:spMkLst>
            <pc:docMk/>
            <pc:sldMk cId="1890346759" sldId="287"/>
            <ac:spMk id="5" creationId="{02190396-FD37-8D40-A698-FED981862CBB}"/>
          </ac:spMkLst>
        </pc:spChg>
        <pc:spChg chg="add mod">
          <ac:chgData name="Guangwei Zhang" userId="00c53528-d8f4-413e-b4b0-985264559294" providerId="ADAL" clId="{5F7129DE-E915-C84B-B771-F18B4496AD9E}" dt="2024-07-05T16:32:21.246" v="9551" actId="20577"/>
          <ac:spMkLst>
            <pc:docMk/>
            <pc:sldMk cId="1890346759" sldId="287"/>
            <ac:spMk id="6" creationId="{5A290E40-A890-47D6-2771-B1080C31F2A4}"/>
          </ac:spMkLst>
        </pc:spChg>
        <pc:spChg chg="add mod">
          <ac:chgData name="Guangwei Zhang" userId="00c53528-d8f4-413e-b4b0-985264559294" providerId="ADAL" clId="{5F7129DE-E915-C84B-B771-F18B4496AD9E}" dt="2024-07-05T16:34:57.557" v="9619" actId="1076"/>
          <ac:spMkLst>
            <pc:docMk/>
            <pc:sldMk cId="1890346759" sldId="287"/>
            <ac:spMk id="9" creationId="{679E8688-7951-918A-DF88-73F677822C8C}"/>
          </ac:spMkLst>
        </pc:spChg>
        <pc:picChg chg="add mod">
          <ac:chgData name="Guangwei Zhang" userId="00c53528-d8f4-413e-b4b0-985264559294" providerId="ADAL" clId="{5F7129DE-E915-C84B-B771-F18B4496AD9E}" dt="2024-07-05T16:32:58.859" v="9555" actId="1076"/>
          <ac:picMkLst>
            <pc:docMk/>
            <pc:sldMk cId="1890346759" sldId="287"/>
            <ac:picMk id="7" creationId="{E34E06F8-ECB9-39B6-9F56-723D9A2FE4E3}"/>
          </ac:picMkLst>
        </pc:picChg>
        <pc:picChg chg="add mod">
          <ac:chgData name="Guangwei Zhang" userId="00c53528-d8f4-413e-b4b0-985264559294" providerId="ADAL" clId="{5F7129DE-E915-C84B-B771-F18B4496AD9E}" dt="2024-07-05T16:33:05.878" v="9556"/>
          <ac:picMkLst>
            <pc:docMk/>
            <pc:sldMk cId="1890346759" sldId="287"/>
            <ac:picMk id="8" creationId="{760847CA-9F6B-6172-A301-2C87914A43C1}"/>
          </ac:picMkLst>
        </pc:picChg>
      </pc:sldChg>
      <pc:sldChg chg="new del">
        <pc:chgData name="Guangwei Zhang" userId="00c53528-d8f4-413e-b4b0-985264559294" providerId="ADAL" clId="{5F7129DE-E915-C84B-B771-F18B4496AD9E}" dt="2024-07-05T16:29:11.074" v="9438" actId="2696"/>
        <pc:sldMkLst>
          <pc:docMk/>
          <pc:sldMk cId="2508692636" sldId="287"/>
        </pc:sldMkLst>
      </pc:sldChg>
      <pc:sldChg chg="addSp delSp modSp new mod modNotesTx">
        <pc:chgData name="Guangwei Zhang" userId="00c53528-d8f4-413e-b4b0-985264559294" providerId="ADAL" clId="{5F7129DE-E915-C84B-B771-F18B4496AD9E}" dt="2024-07-08T15:25:31.372" v="11001" actId="207"/>
        <pc:sldMkLst>
          <pc:docMk/>
          <pc:sldMk cId="2970066269" sldId="288"/>
        </pc:sldMkLst>
        <pc:spChg chg="mod">
          <ac:chgData name="Guangwei Zhang" userId="00c53528-d8f4-413e-b4b0-985264559294" providerId="ADAL" clId="{5F7129DE-E915-C84B-B771-F18B4496AD9E}" dt="2024-07-08T15:20:39.806" v="10528" actId="20577"/>
          <ac:spMkLst>
            <pc:docMk/>
            <pc:sldMk cId="2970066269" sldId="288"/>
            <ac:spMk id="3" creationId="{6C9AAE57-252B-5CF1-0722-FF60502C8A62}"/>
          </ac:spMkLst>
        </pc:spChg>
        <pc:spChg chg="add mod">
          <ac:chgData name="Guangwei Zhang" userId="00c53528-d8f4-413e-b4b0-985264559294" providerId="ADAL" clId="{5F7129DE-E915-C84B-B771-F18B4496AD9E}" dt="2024-07-08T15:24:03.018" v="10984" actId="20577"/>
          <ac:spMkLst>
            <pc:docMk/>
            <pc:sldMk cId="2970066269" sldId="288"/>
            <ac:spMk id="4" creationId="{A668E462-5D55-9DDF-4CF1-0E49701B7ACC}"/>
          </ac:spMkLst>
        </pc:spChg>
        <pc:spChg chg="add mod">
          <ac:chgData name="Guangwei Zhang" userId="00c53528-d8f4-413e-b4b0-985264559294" providerId="ADAL" clId="{5F7129DE-E915-C84B-B771-F18B4496AD9E}" dt="2024-07-08T15:25:31.372" v="11001" actId="207"/>
          <ac:spMkLst>
            <pc:docMk/>
            <pc:sldMk cId="2970066269" sldId="288"/>
            <ac:spMk id="5" creationId="{726F4827-7996-D2B2-9BEC-5F28937659D7}"/>
          </ac:spMkLst>
        </pc:spChg>
        <pc:spChg chg="add del mod">
          <ac:chgData name="Guangwei Zhang" userId="00c53528-d8f4-413e-b4b0-985264559294" providerId="ADAL" clId="{5F7129DE-E915-C84B-B771-F18B4496AD9E}" dt="2024-07-08T15:25:23.452" v="10999" actId="478"/>
          <ac:spMkLst>
            <pc:docMk/>
            <pc:sldMk cId="2970066269" sldId="288"/>
            <ac:spMk id="6" creationId="{EC2B8559-AE0E-6E73-370D-64E73F30E62E}"/>
          </ac:spMkLst>
        </pc:spChg>
        <pc:cxnChg chg="add del mod">
          <ac:chgData name="Guangwei Zhang" userId="00c53528-d8f4-413e-b4b0-985264559294" providerId="ADAL" clId="{5F7129DE-E915-C84B-B771-F18B4496AD9E}" dt="2024-07-08T15:25:23.452" v="10999" actId="478"/>
          <ac:cxnSpMkLst>
            <pc:docMk/>
            <pc:sldMk cId="2970066269" sldId="288"/>
            <ac:cxnSpMk id="8" creationId="{D8F0E638-7C0F-61B7-AD68-29FCE3005EED}"/>
          </ac:cxnSpMkLst>
        </pc:cxnChg>
      </pc:sldChg>
      <pc:sldChg chg="addSp delSp modSp new mod">
        <pc:chgData name="Guangwei Zhang" userId="00c53528-d8f4-413e-b4b0-985264559294" providerId="ADAL" clId="{5F7129DE-E915-C84B-B771-F18B4496AD9E}" dt="2024-07-07T15:13:12.358" v="10269" actId="571"/>
        <pc:sldMkLst>
          <pc:docMk/>
          <pc:sldMk cId="843227789" sldId="289"/>
        </pc:sldMkLst>
        <pc:spChg chg="mod">
          <ac:chgData name="Guangwei Zhang" userId="00c53528-d8f4-413e-b4b0-985264559294" providerId="ADAL" clId="{5F7129DE-E915-C84B-B771-F18B4496AD9E}" dt="2024-07-07T15:11:40.105" v="10132" actId="20577"/>
          <ac:spMkLst>
            <pc:docMk/>
            <pc:sldMk cId="843227789" sldId="289"/>
            <ac:spMk id="3" creationId="{A552A7CB-BB81-E82F-D742-1401AB938B4D}"/>
          </ac:spMkLst>
        </pc:spChg>
        <pc:spChg chg="add mod">
          <ac:chgData name="Guangwei Zhang" userId="00c53528-d8f4-413e-b4b0-985264559294" providerId="ADAL" clId="{5F7129DE-E915-C84B-B771-F18B4496AD9E}" dt="2024-07-07T15:11:56.438" v="10180" actId="1076"/>
          <ac:spMkLst>
            <pc:docMk/>
            <pc:sldMk cId="843227789" sldId="289"/>
            <ac:spMk id="5" creationId="{AFABB199-DB11-71E7-0D67-C6B3479FBCCA}"/>
          </ac:spMkLst>
        </pc:spChg>
        <pc:spChg chg="add mod">
          <ac:chgData name="Guangwei Zhang" userId="00c53528-d8f4-413e-b4b0-985264559294" providerId="ADAL" clId="{5F7129DE-E915-C84B-B771-F18B4496AD9E}" dt="2024-07-07T15:12:01.415" v="10183" actId="20577"/>
          <ac:spMkLst>
            <pc:docMk/>
            <pc:sldMk cId="843227789" sldId="289"/>
            <ac:spMk id="6" creationId="{B68B1493-32E4-6194-2F2B-2C31A77AE478}"/>
          </ac:spMkLst>
        </pc:spChg>
        <pc:spChg chg="add mod">
          <ac:chgData name="Guangwei Zhang" userId="00c53528-d8f4-413e-b4b0-985264559294" providerId="ADAL" clId="{5F7129DE-E915-C84B-B771-F18B4496AD9E}" dt="2024-07-07T15:12:13.281" v="10192" actId="20577"/>
          <ac:spMkLst>
            <pc:docMk/>
            <pc:sldMk cId="843227789" sldId="289"/>
            <ac:spMk id="7" creationId="{14C765F9-7A8D-5FDE-49F3-8460832E0066}"/>
          </ac:spMkLst>
        </pc:spChg>
        <pc:spChg chg="add mod">
          <ac:chgData name="Guangwei Zhang" userId="00c53528-d8f4-413e-b4b0-985264559294" providerId="ADAL" clId="{5F7129DE-E915-C84B-B771-F18B4496AD9E}" dt="2024-07-07T15:12:11.229" v="10191" actId="1076"/>
          <ac:spMkLst>
            <pc:docMk/>
            <pc:sldMk cId="843227789" sldId="289"/>
            <ac:spMk id="8" creationId="{D71C22D8-FD49-C8C4-0DBD-47257BA33EEB}"/>
          </ac:spMkLst>
        </pc:spChg>
        <pc:spChg chg="add mod">
          <ac:chgData name="Guangwei Zhang" userId="00c53528-d8f4-413e-b4b0-985264559294" providerId="ADAL" clId="{5F7129DE-E915-C84B-B771-F18B4496AD9E}" dt="2024-07-07T15:12:17.035" v="10194" actId="20577"/>
          <ac:spMkLst>
            <pc:docMk/>
            <pc:sldMk cId="843227789" sldId="289"/>
            <ac:spMk id="9" creationId="{41060583-7730-CD34-116D-D23A146DF222}"/>
          </ac:spMkLst>
        </pc:spChg>
        <pc:spChg chg="add mod">
          <ac:chgData name="Guangwei Zhang" userId="00c53528-d8f4-413e-b4b0-985264559294" providerId="ADAL" clId="{5F7129DE-E915-C84B-B771-F18B4496AD9E}" dt="2024-07-07T15:12:20.023" v="10196" actId="20577"/>
          <ac:spMkLst>
            <pc:docMk/>
            <pc:sldMk cId="843227789" sldId="289"/>
            <ac:spMk id="10" creationId="{0451326E-324B-8571-DF22-A3D5D9AAA31E}"/>
          </ac:spMkLst>
        </pc:spChg>
        <pc:spChg chg="add mod">
          <ac:chgData name="Guangwei Zhang" userId="00c53528-d8f4-413e-b4b0-985264559294" providerId="ADAL" clId="{5F7129DE-E915-C84B-B771-F18B4496AD9E}" dt="2024-07-07T15:13:05.452" v="10267" actId="1076"/>
          <ac:spMkLst>
            <pc:docMk/>
            <pc:sldMk cId="843227789" sldId="289"/>
            <ac:spMk id="21" creationId="{782F1B2E-F7E7-572D-D190-A8CA37F4E909}"/>
          </ac:spMkLst>
        </pc:spChg>
        <pc:spChg chg="add">
          <ac:chgData name="Guangwei Zhang" userId="00c53528-d8f4-413e-b4b0-985264559294" providerId="ADAL" clId="{5F7129DE-E915-C84B-B771-F18B4496AD9E}" dt="2024-07-07T15:13:10.167" v="10268" actId="11529"/>
          <ac:spMkLst>
            <pc:docMk/>
            <pc:sldMk cId="843227789" sldId="289"/>
            <ac:spMk id="22" creationId="{C6B123F1-7A07-0B9F-B24C-66245F6A409F}"/>
          </ac:spMkLst>
        </pc:spChg>
        <pc:spChg chg="add mod">
          <ac:chgData name="Guangwei Zhang" userId="00c53528-d8f4-413e-b4b0-985264559294" providerId="ADAL" clId="{5F7129DE-E915-C84B-B771-F18B4496AD9E}" dt="2024-07-07T15:13:12.358" v="10269" actId="571"/>
          <ac:spMkLst>
            <pc:docMk/>
            <pc:sldMk cId="843227789" sldId="289"/>
            <ac:spMk id="23" creationId="{2351478F-53A5-DB1B-A661-04BCE9FD939B}"/>
          </ac:spMkLst>
        </pc:spChg>
        <pc:picChg chg="add mod">
          <ac:chgData name="Guangwei Zhang" userId="00c53528-d8f4-413e-b4b0-985264559294" providerId="ADAL" clId="{5F7129DE-E915-C84B-B771-F18B4496AD9E}" dt="2024-07-07T15:11:46.677" v="10138" actId="1076"/>
          <ac:picMkLst>
            <pc:docMk/>
            <pc:sldMk cId="843227789" sldId="289"/>
            <ac:picMk id="4" creationId="{51A301AE-425A-2545-AF78-60511C2ADF28}"/>
          </ac:picMkLst>
        </pc:picChg>
        <pc:cxnChg chg="add">
          <ac:chgData name="Guangwei Zhang" userId="00c53528-d8f4-413e-b4b0-985264559294" providerId="ADAL" clId="{5F7129DE-E915-C84B-B771-F18B4496AD9E}" dt="2024-07-07T15:12:24.007" v="10197" actId="11529"/>
          <ac:cxnSpMkLst>
            <pc:docMk/>
            <pc:sldMk cId="843227789" sldId="289"/>
            <ac:cxnSpMk id="12" creationId="{6F2042F5-F8E5-8FEA-29E3-4C16D36BA0CF}"/>
          </ac:cxnSpMkLst>
        </pc:cxnChg>
        <pc:cxnChg chg="add">
          <ac:chgData name="Guangwei Zhang" userId="00c53528-d8f4-413e-b4b0-985264559294" providerId="ADAL" clId="{5F7129DE-E915-C84B-B771-F18B4496AD9E}" dt="2024-07-07T15:12:28.764" v="10198" actId="11529"/>
          <ac:cxnSpMkLst>
            <pc:docMk/>
            <pc:sldMk cId="843227789" sldId="289"/>
            <ac:cxnSpMk id="14" creationId="{BFE318E4-A850-C3C1-48EE-895BC46ABFDD}"/>
          </ac:cxnSpMkLst>
        </pc:cxnChg>
        <pc:cxnChg chg="add">
          <ac:chgData name="Guangwei Zhang" userId="00c53528-d8f4-413e-b4b0-985264559294" providerId="ADAL" clId="{5F7129DE-E915-C84B-B771-F18B4496AD9E}" dt="2024-07-07T15:12:31.987" v="10199" actId="11529"/>
          <ac:cxnSpMkLst>
            <pc:docMk/>
            <pc:sldMk cId="843227789" sldId="289"/>
            <ac:cxnSpMk id="16" creationId="{52F50431-A2DA-EA20-593B-8F948C96636B}"/>
          </ac:cxnSpMkLst>
        </pc:cxnChg>
        <pc:cxnChg chg="add del mod">
          <ac:chgData name="Guangwei Zhang" userId="00c53528-d8f4-413e-b4b0-985264559294" providerId="ADAL" clId="{5F7129DE-E915-C84B-B771-F18B4496AD9E}" dt="2024-07-07T15:12:36.264" v="10201" actId="11529"/>
          <ac:cxnSpMkLst>
            <pc:docMk/>
            <pc:sldMk cId="843227789" sldId="289"/>
            <ac:cxnSpMk id="18" creationId="{C25AE82C-98BF-F7B2-1B5D-0DC3CB0F874D}"/>
          </ac:cxnSpMkLst>
        </pc:cxnChg>
        <pc:cxnChg chg="add">
          <ac:chgData name="Guangwei Zhang" userId="00c53528-d8f4-413e-b4b0-985264559294" providerId="ADAL" clId="{5F7129DE-E915-C84B-B771-F18B4496AD9E}" dt="2024-07-07T15:12:41.861" v="10202" actId="11529"/>
          <ac:cxnSpMkLst>
            <pc:docMk/>
            <pc:sldMk cId="843227789" sldId="289"/>
            <ac:cxnSpMk id="20" creationId="{705499B5-56BB-9FC4-B2BA-E8625BA5B46E}"/>
          </ac:cxnSpMkLst>
        </pc:cxnChg>
      </pc:sldChg>
      <pc:sldChg chg="addSp modSp new mod modNotesTx">
        <pc:chgData name="Guangwei Zhang" userId="00c53528-d8f4-413e-b4b0-985264559294" providerId="ADAL" clId="{5F7129DE-E915-C84B-B771-F18B4496AD9E}" dt="2024-07-08T15:37:14.402" v="11797" actId="20577"/>
        <pc:sldMkLst>
          <pc:docMk/>
          <pc:sldMk cId="3539141337" sldId="290"/>
        </pc:sldMkLst>
        <pc:spChg chg="mod">
          <ac:chgData name="Guangwei Zhang" userId="00c53528-d8f4-413e-b4b0-985264559294" providerId="ADAL" clId="{5F7129DE-E915-C84B-B771-F18B4496AD9E}" dt="2024-07-08T15:26:10.387" v="11014" actId="20577"/>
          <ac:spMkLst>
            <pc:docMk/>
            <pc:sldMk cId="3539141337" sldId="290"/>
            <ac:spMk id="3" creationId="{D8AA5AF9-FC6B-5931-4295-250B07477696}"/>
          </ac:spMkLst>
        </pc:spChg>
        <pc:spChg chg="add mod">
          <ac:chgData name="Guangwei Zhang" userId="00c53528-d8f4-413e-b4b0-985264559294" providerId="ADAL" clId="{5F7129DE-E915-C84B-B771-F18B4496AD9E}" dt="2024-07-08T15:37:14.402" v="11797" actId="20577"/>
          <ac:spMkLst>
            <pc:docMk/>
            <pc:sldMk cId="3539141337" sldId="290"/>
            <ac:spMk id="4" creationId="{619006C4-8F71-2BA5-B554-5643B6A3C454}"/>
          </ac:spMkLst>
        </pc:spChg>
        <pc:spChg chg="add mod">
          <ac:chgData name="Guangwei Zhang" userId="00c53528-d8f4-413e-b4b0-985264559294" providerId="ADAL" clId="{5F7129DE-E915-C84B-B771-F18B4496AD9E}" dt="2024-07-08T15:28:06.932" v="11037" actId="1076"/>
          <ac:spMkLst>
            <pc:docMk/>
            <pc:sldMk cId="3539141337" sldId="290"/>
            <ac:spMk id="5" creationId="{7F459B38-2619-3690-1578-21875D352839}"/>
          </ac:spMkLst>
        </pc:spChg>
        <pc:spChg chg="add mod">
          <ac:chgData name="Guangwei Zhang" userId="00c53528-d8f4-413e-b4b0-985264559294" providerId="ADAL" clId="{5F7129DE-E915-C84B-B771-F18B4496AD9E}" dt="2024-07-08T15:28:06.932" v="11037" actId="1076"/>
          <ac:spMkLst>
            <pc:docMk/>
            <pc:sldMk cId="3539141337" sldId="290"/>
            <ac:spMk id="6" creationId="{356FE59B-8E51-29E0-BD1E-00C5CA66B421}"/>
          </ac:spMkLst>
        </pc:spChg>
        <pc:spChg chg="add mod">
          <ac:chgData name="Guangwei Zhang" userId="00c53528-d8f4-413e-b4b0-985264559294" providerId="ADAL" clId="{5F7129DE-E915-C84B-B771-F18B4496AD9E}" dt="2024-07-08T15:28:06.932" v="11037" actId="1076"/>
          <ac:spMkLst>
            <pc:docMk/>
            <pc:sldMk cId="3539141337" sldId="290"/>
            <ac:spMk id="7" creationId="{67D34516-E29B-7C3E-8919-5E71D3A4AC5B}"/>
          </ac:spMkLst>
        </pc:spChg>
        <pc:spChg chg="add mod">
          <ac:chgData name="Guangwei Zhang" userId="00c53528-d8f4-413e-b4b0-985264559294" providerId="ADAL" clId="{5F7129DE-E915-C84B-B771-F18B4496AD9E}" dt="2024-07-08T15:28:06.932" v="11037" actId="1076"/>
          <ac:spMkLst>
            <pc:docMk/>
            <pc:sldMk cId="3539141337" sldId="290"/>
            <ac:spMk id="8" creationId="{30F98C63-B6B5-8023-73D1-904D4BD0FC4D}"/>
          </ac:spMkLst>
        </pc:spChg>
        <pc:spChg chg="add mod">
          <ac:chgData name="Guangwei Zhang" userId="00c53528-d8f4-413e-b4b0-985264559294" providerId="ADAL" clId="{5F7129DE-E915-C84B-B771-F18B4496AD9E}" dt="2024-07-08T15:28:06.932" v="11037" actId="1076"/>
          <ac:spMkLst>
            <pc:docMk/>
            <pc:sldMk cId="3539141337" sldId="290"/>
            <ac:spMk id="9" creationId="{87A9C1BC-A026-322A-E44D-2B04837CFF72}"/>
          </ac:spMkLst>
        </pc:spChg>
        <pc:spChg chg="add mod">
          <ac:chgData name="Guangwei Zhang" userId="00c53528-d8f4-413e-b4b0-985264559294" providerId="ADAL" clId="{5F7129DE-E915-C84B-B771-F18B4496AD9E}" dt="2024-07-08T15:28:06.932" v="11037" actId="1076"/>
          <ac:spMkLst>
            <pc:docMk/>
            <pc:sldMk cId="3539141337" sldId="290"/>
            <ac:spMk id="10" creationId="{AC7E7CED-A194-D733-26C5-0255151B3552}"/>
          </ac:spMkLst>
        </pc:spChg>
        <pc:spChg chg="add mod">
          <ac:chgData name="Guangwei Zhang" userId="00c53528-d8f4-413e-b4b0-985264559294" providerId="ADAL" clId="{5F7129DE-E915-C84B-B771-F18B4496AD9E}" dt="2024-07-08T15:28:06.932" v="11037" actId="1076"/>
          <ac:spMkLst>
            <pc:docMk/>
            <pc:sldMk cId="3539141337" sldId="290"/>
            <ac:spMk id="11" creationId="{29E60ECE-45D3-6FA7-0908-309D0B28D107}"/>
          </ac:spMkLst>
        </pc:spChg>
        <pc:spChg chg="add mod">
          <ac:chgData name="Guangwei Zhang" userId="00c53528-d8f4-413e-b4b0-985264559294" providerId="ADAL" clId="{5F7129DE-E915-C84B-B771-F18B4496AD9E}" dt="2024-07-08T15:28:58.847" v="11143" actId="1076"/>
          <ac:spMkLst>
            <pc:docMk/>
            <pc:sldMk cId="3539141337" sldId="290"/>
            <ac:spMk id="19" creationId="{665DBE59-6128-C91B-D9F0-9A274310B7CA}"/>
          </ac:spMkLst>
        </pc:spChg>
        <pc:spChg chg="add mod">
          <ac:chgData name="Guangwei Zhang" userId="00c53528-d8f4-413e-b4b0-985264559294" providerId="ADAL" clId="{5F7129DE-E915-C84B-B771-F18B4496AD9E}" dt="2024-07-08T15:29:06.373" v="11164" actId="1076"/>
          <ac:spMkLst>
            <pc:docMk/>
            <pc:sldMk cId="3539141337" sldId="290"/>
            <ac:spMk id="20" creationId="{F6A15EF9-55BB-D184-C890-486EF856723A}"/>
          </ac:spMkLst>
        </pc:spChg>
        <pc:spChg chg="add mod">
          <ac:chgData name="Guangwei Zhang" userId="00c53528-d8f4-413e-b4b0-985264559294" providerId="ADAL" clId="{5F7129DE-E915-C84B-B771-F18B4496AD9E}" dt="2024-07-08T15:31:36.545" v="11358" actId="1076"/>
          <ac:spMkLst>
            <pc:docMk/>
            <pc:sldMk cId="3539141337" sldId="290"/>
            <ac:spMk id="21" creationId="{D12AE0A4-0C11-2EA0-59ED-ECE70474E4AC}"/>
          </ac:spMkLst>
        </pc:spChg>
        <pc:spChg chg="add mod">
          <ac:chgData name="Guangwei Zhang" userId="00c53528-d8f4-413e-b4b0-985264559294" providerId="ADAL" clId="{5F7129DE-E915-C84B-B771-F18B4496AD9E}" dt="2024-07-08T15:29:14.747" v="11179" actId="1076"/>
          <ac:spMkLst>
            <pc:docMk/>
            <pc:sldMk cId="3539141337" sldId="290"/>
            <ac:spMk id="22" creationId="{3C194709-CA37-59BD-24E4-7090EAA6F0B3}"/>
          </ac:spMkLst>
        </pc:spChg>
        <pc:spChg chg="add mod">
          <ac:chgData name="Guangwei Zhang" userId="00c53528-d8f4-413e-b4b0-985264559294" providerId="ADAL" clId="{5F7129DE-E915-C84B-B771-F18B4496AD9E}" dt="2024-07-08T15:29:19.110" v="11182" actId="20577"/>
          <ac:spMkLst>
            <pc:docMk/>
            <pc:sldMk cId="3539141337" sldId="290"/>
            <ac:spMk id="23" creationId="{D0F79303-AEB1-ABA9-F7BA-93DFC25282F5}"/>
          </ac:spMkLst>
        </pc:spChg>
        <pc:spChg chg="add mod">
          <ac:chgData name="Guangwei Zhang" userId="00c53528-d8f4-413e-b4b0-985264559294" providerId="ADAL" clId="{5F7129DE-E915-C84B-B771-F18B4496AD9E}" dt="2024-07-08T15:29:23.465" v="11185" actId="20577"/>
          <ac:spMkLst>
            <pc:docMk/>
            <pc:sldMk cId="3539141337" sldId="290"/>
            <ac:spMk id="24" creationId="{C9730500-527D-326F-4C87-99DBE1C838C8}"/>
          </ac:spMkLst>
        </pc:spChg>
        <pc:spChg chg="add mod">
          <ac:chgData name="Guangwei Zhang" userId="00c53528-d8f4-413e-b4b0-985264559294" providerId="ADAL" clId="{5F7129DE-E915-C84B-B771-F18B4496AD9E}" dt="2024-07-08T15:29:29.332" v="11192" actId="20577"/>
          <ac:spMkLst>
            <pc:docMk/>
            <pc:sldMk cId="3539141337" sldId="290"/>
            <ac:spMk id="25" creationId="{29595FFB-2CA8-8B16-825D-8332B00A6DCB}"/>
          </ac:spMkLst>
        </pc:spChg>
        <pc:spChg chg="add mod">
          <ac:chgData name="Guangwei Zhang" userId="00c53528-d8f4-413e-b4b0-985264559294" providerId="ADAL" clId="{5F7129DE-E915-C84B-B771-F18B4496AD9E}" dt="2024-07-08T15:29:35.224" v="11196" actId="1076"/>
          <ac:spMkLst>
            <pc:docMk/>
            <pc:sldMk cId="3539141337" sldId="290"/>
            <ac:spMk id="26" creationId="{D05CFCEF-A1C2-E9DD-6978-C1486DD01C7C}"/>
          </ac:spMkLst>
        </pc:spChg>
        <pc:spChg chg="add mod">
          <ac:chgData name="Guangwei Zhang" userId="00c53528-d8f4-413e-b4b0-985264559294" providerId="ADAL" clId="{5F7129DE-E915-C84B-B771-F18B4496AD9E}" dt="2024-07-08T15:29:38.265" v="11199" actId="20577"/>
          <ac:spMkLst>
            <pc:docMk/>
            <pc:sldMk cId="3539141337" sldId="290"/>
            <ac:spMk id="27" creationId="{A467A4E5-A8F5-0425-97B3-5AA526EDC7C5}"/>
          </ac:spMkLst>
        </pc:spChg>
        <pc:spChg chg="add mod">
          <ac:chgData name="Guangwei Zhang" userId="00c53528-d8f4-413e-b4b0-985264559294" providerId="ADAL" clId="{5F7129DE-E915-C84B-B771-F18B4496AD9E}" dt="2024-07-08T15:29:43.891" v="11205" actId="20577"/>
          <ac:spMkLst>
            <pc:docMk/>
            <pc:sldMk cId="3539141337" sldId="290"/>
            <ac:spMk id="28" creationId="{45E89CBF-4565-9510-7175-8F8E572BB7A4}"/>
          </ac:spMkLst>
        </pc:spChg>
        <pc:spChg chg="add mod">
          <ac:chgData name="Guangwei Zhang" userId="00c53528-d8f4-413e-b4b0-985264559294" providerId="ADAL" clId="{5F7129DE-E915-C84B-B771-F18B4496AD9E}" dt="2024-07-08T15:29:48.311" v="11212" actId="1076"/>
          <ac:spMkLst>
            <pc:docMk/>
            <pc:sldMk cId="3539141337" sldId="290"/>
            <ac:spMk id="29" creationId="{C6519755-90C0-5C04-69E2-2F436CA148E0}"/>
          </ac:spMkLst>
        </pc:spChg>
        <pc:spChg chg="add mod">
          <ac:chgData name="Guangwei Zhang" userId="00c53528-d8f4-413e-b4b0-985264559294" providerId="ADAL" clId="{5F7129DE-E915-C84B-B771-F18B4496AD9E}" dt="2024-07-08T15:31:36.545" v="11358" actId="1076"/>
          <ac:spMkLst>
            <pc:docMk/>
            <pc:sldMk cId="3539141337" sldId="290"/>
            <ac:spMk id="30" creationId="{7D72E536-5853-EB7F-7F1A-16C64C0993D5}"/>
          </ac:spMkLst>
        </pc:spChg>
        <pc:spChg chg="add mod">
          <ac:chgData name="Guangwei Zhang" userId="00c53528-d8f4-413e-b4b0-985264559294" providerId="ADAL" clId="{5F7129DE-E915-C84B-B771-F18B4496AD9E}" dt="2024-07-08T15:31:36.545" v="11358" actId="1076"/>
          <ac:spMkLst>
            <pc:docMk/>
            <pc:sldMk cId="3539141337" sldId="290"/>
            <ac:spMk id="31" creationId="{4AB542E8-C6E4-5AF3-8358-815D3EC1690B}"/>
          </ac:spMkLst>
        </pc:spChg>
        <pc:spChg chg="add mod">
          <ac:chgData name="Guangwei Zhang" userId="00c53528-d8f4-413e-b4b0-985264559294" providerId="ADAL" clId="{5F7129DE-E915-C84B-B771-F18B4496AD9E}" dt="2024-07-08T15:31:36.545" v="11358" actId="1076"/>
          <ac:spMkLst>
            <pc:docMk/>
            <pc:sldMk cId="3539141337" sldId="290"/>
            <ac:spMk id="32" creationId="{58581F75-25CB-C903-81FD-07B0EEF3BC27}"/>
          </ac:spMkLst>
        </pc:spChg>
        <pc:spChg chg="add mod">
          <ac:chgData name="Guangwei Zhang" userId="00c53528-d8f4-413e-b4b0-985264559294" providerId="ADAL" clId="{5F7129DE-E915-C84B-B771-F18B4496AD9E}" dt="2024-07-08T15:31:36.545" v="11358" actId="1076"/>
          <ac:spMkLst>
            <pc:docMk/>
            <pc:sldMk cId="3539141337" sldId="290"/>
            <ac:spMk id="33" creationId="{EAF84A5E-8600-F5D2-4DC2-8319BC121F93}"/>
          </ac:spMkLst>
        </pc:spChg>
        <pc:spChg chg="add mod">
          <ac:chgData name="Guangwei Zhang" userId="00c53528-d8f4-413e-b4b0-985264559294" providerId="ADAL" clId="{5F7129DE-E915-C84B-B771-F18B4496AD9E}" dt="2024-07-08T15:31:36.545" v="11358" actId="1076"/>
          <ac:spMkLst>
            <pc:docMk/>
            <pc:sldMk cId="3539141337" sldId="290"/>
            <ac:spMk id="34" creationId="{2B059E3C-50C0-FFF8-C5A6-43C3DAA0CE24}"/>
          </ac:spMkLst>
        </pc:spChg>
        <pc:spChg chg="add mod">
          <ac:chgData name="Guangwei Zhang" userId="00c53528-d8f4-413e-b4b0-985264559294" providerId="ADAL" clId="{5F7129DE-E915-C84B-B771-F18B4496AD9E}" dt="2024-07-08T15:31:36.545" v="11358" actId="1076"/>
          <ac:spMkLst>
            <pc:docMk/>
            <pc:sldMk cId="3539141337" sldId="290"/>
            <ac:spMk id="35" creationId="{E29FFFA7-CC64-EFB5-D07C-E0B4ABD06072}"/>
          </ac:spMkLst>
        </pc:spChg>
        <pc:spChg chg="add mod">
          <ac:chgData name="Guangwei Zhang" userId="00c53528-d8f4-413e-b4b0-985264559294" providerId="ADAL" clId="{5F7129DE-E915-C84B-B771-F18B4496AD9E}" dt="2024-07-08T15:31:36.545" v="11358" actId="1076"/>
          <ac:spMkLst>
            <pc:docMk/>
            <pc:sldMk cId="3539141337" sldId="290"/>
            <ac:spMk id="36" creationId="{9DBF0B60-3E9E-BFB5-03A5-6CF6AE9B9B5A}"/>
          </ac:spMkLst>
        </pc:spChg>
        <pc:spChg chg="add mod">
          <ac:chgData name="Guangwei Zhang" userId="00c53528-d8f4-413e-b4b0-985264559294" providerId="ADAL" clId="{5F7129DE-E915-C84B-B771-F18B4496AD9E}" dt="2024-07-08T15:35:16.871" v="11697" actId="20577"/>
          <ac:spMkLst>
            <pc:docMk/>
            <pc:sldMk cId="3539141337" sldId="290"/>
            <ac:spMk id="37" creationId="{4E644B50-78A9-C603-3E44-D20AF992D51B}"/>
          </ac:spMkLst>
        </pc:spChg>
        <pc:cxnChg chg="add">
          <ac:chgData name="Guangwei Zhang" userId="00c53528-d8f4-413e-b4b0-985264559294" providerId="ADAL" clId="{5F7129DE-E915-C84B-B771-F18B4496AD9E}" dt="2024-07-08T15:28:10.637" v="11038" actId="11529"/>
          <ac:cxnSpMkLst>
            <pc:docMk/>
            <pc:sldMk cId="3539141337" sldId="290"/>
            <ac:cxnSpMk id="13" creationId="{8CD518A7-BC3F-84FF-6D08-3DDE7DD7BE6E}"/>
          </ac:cxnSpMkLst>
        </pc:cxnChg>
        <pc:cxnChg chg="add mod">
          <ac:chgData name="Guangwei Zhang" userId="00c53528-d8f4-413e-b4b0-985264559294" providerId="ADAL" clId="{5F7129DE-E915-C84B-B771-F18B4496AD9E}" dt="2024-07-08T15:28:12.687" v="11039" actId="571"/>
          <ac:cxnSpMkLst>
            <pc:docMk/>
            <pc:sldMk cId="3539141337" sldId="290"/>
            <ac:cxnSpMk id="14" creationId="{5856C442-601E-224A-4E27-ADF7CD849B41}"/>
          </ac:cxnSpMkLst>
        </pc:cxnChg>
        <pc:cxnChg chg="add mod">
          <ac:chgData name="Guangwei Zhang" userId="00c53528-d8f4-413e-b4b0-985264559294" providerId="ADAL" clId="{5F7129DE-E915-C84B-B771-F18B4496AD9E}" dt="2024-07-08T15:28:13.926" v="11040" actId="571"/>
          <ac:cxnSpMkLst>
            <pc:docMk/>
            <pc:sldMk cId="3539141337" sldId="290"/>
            <ac:cxnSpMk id="15" creationId="{23B41073-9179-6507-172E-5A9C5731EC3C}"/>
          </ac:cxnSpMkLst>
        </pc:cxnChg>
        <pc:cxnChg chg="add mod">
          <ac:chgData name="Guangwei Zhang" userId="00c53528-d8f4-413e-b4b0-985264559294" providerId="ADAL" clId="{5F7129DE-E915-C84B-B771-F18B4496AD9E}" dt="2024-07-08T15:28:15.151" v="11041" actId="571"/>
          <ac:cxnSpMkLst>
            <pc:docMk/>
            <pc:sldMk cId="3539141337" sldId="290"/>
            <ac:cxnSpMk id="16" creationId="{E00257D9-0854-1075-C0B4-25E8CE2DF011}"/>
          </ac:cxnSpMkLst>
        </pc:cxnChg>
        <pc:cxnChg chg="add mod">
          <ac:chgData name="Guangwei Zhang" userId="00c53528-d8f4-413e-b4b0-985264559294" providerId="ADAL" clId="{5F7129DE-E915-C84B-B771-F18B4496AD9E}" dt="2024-07-08T15:28:16.117" v="11042" actId="571"/>
          <ac:cxnSpMkLst>
            <pc:docMk/>
            <pc:sldMk cId="3539141337" sldId="290"/>
            <ac:cxnSpMk id="17" creationId="{23514E08-DA80-D297-37C4-97F1BA63AD13}"/>
          </ac:cxnSpMkLst>
        </pc:cxnChg>
        <pc:cxnChg chg="add mod">
          <ac:chgData name="Guangwei Zhang" userId="00c53528-d8f4-413e-b4b0-985264559294" providerId="ADAL" clId="{5F7129DE-E915-C84B-B771-F18B4496AD9E}" dt="2024-07-08T15:28:17.419" v="11043" actId="571"/>
          <ac:cxnSpMkLst>
            <pc:docMk/>
            <pc:sldMk cId="3539141337" sldId="290"/>
            <ac:cxnSpMk id="18" creationId="{B37D9DFC-D31F-92F3-8FF9-54CAECBDF7E2}"/>
          </ac:cxnSpMkLst>
        </pc:cxnChg>
      </pc:sldChg>
      <pc:sldChg chg="addSp modSp new mod">
        <pc:chgData name="Guangwei Zhang" userId="00c53528-d8f4-413e-b4b0-985264559294" providerId="ADAL" clId="{5F7129DE-E915-C84B-B771-F18B4496AD9E}" dt="2024-07-08T15:38:59.076" v="12055" actId="20577"/>
        <pc:sldMkLst>
          <pc:docMk/>
          <pc:sldMk cId="363906152" sldId="291"/>
        </pc:sldMkLst>
        <pc:spChg chg="mod">
          <ac:chgData name="Guangwei Zhang" userId="00c53528-d8f4-413e-b4b0-985264559294" providerId="ADAL" clId="{5F7129DE-E915-C84B-B771-F18B4496AD9E}" dt="2024-07-08T15:30:28.668" v="11293" actId="20577"/>
          <ac:spMkLst>
            <pc:docMk/>
            <pc:sldMk cId="363906152" sldId="291"/>
            <ac:spMk id="3" creationId="{613215D4-AC0A-A4C1-FDD4-5A1F45D6D526}"/>
          </ac:spMkLst>
        </pc:spChg>
        <pc:spChg chg="add mod">
          <ac:chgData name="Guangwei Zhang" userId="00c53528-d8f4-413e-b4b0-985264559294" providerId="ADAL" clId="{5F7129DE-E915-C84B-B771-F18B4496AD9E}" dt="2024-07-08T15:38:59.076" v="12055" actId="20577"/>
          <ac:spMkLst>
            <pc:docMk/>
            <pc:sldMk cId="363906152" sldId="291"/>
            <ac:spMk id="4" creationId="{6C6B4593-5792-90F5-39DB-A07D0DE29DA9}"/>
          </ac:spMkLst>
        </pc:spChg>
      </pc:sldChg>
      <pc:sldChg chg="addSp delSp modSp new mod">
        <pc:chgData name="Guangwei Zhang" userId="00c53528-d8f4-413e-b4b0-985264559294" providerId="ADAL" clId="{5F7129DE-E915-C84B-B771-F18B4496AD9E}" dt="2024-07-08T15:46:39.997" v="12648" actId="1076"/>
        <pc:sldMkLst>
          <pc:docMk/>
          <pc:sldMk cId="2211372902" sldId="292"/>
        </pc:sldMkLst>
        <pc:spChg chg="mod">
          <ac:chgData name="Guangwei Zhang" userId="00c53528-d8f4-413e-b4b0-985264559294" providerId="ADAL" clId="{5F7129DE-E915-C84B-B771-F18B4496AD9E}" dt="2024-07-08T15:30:49.945" v="11357" actId="20577"/>
          <ac:spMkLst>
            <pc:docMk/>
            <pc:sldMk cId="2211372902" sldId="292"/>
            <ac:spMk id="3" creationId="{4FAF68A4-0DDB-A331-338C-A09F0131D6DD}"/>
          </ac:spMkLst>
        </pc:spChg>
        <pc:spChg chg="add mod">
          <ac:chgData name="Guangwei Zhang" userId="00c53528-d8f4-413e-b4b0-985264559294" providerId="ADAL" clId="{5F7129DE-E915-C84B-B771-F18B4496AD9E}" dt="2024-07-08T15:41:23.197" v="12241" actId="20577"/>
          <ac:spMkLst>
            <pc:docMk/>
            <pc:sldMk cId="2211372902" sldId="292"/>
            <ac:spMk id="4" creationId="{1D3B0848-7CB6-3D60-79EB-A3E8CC7B27FD}"/>
          </ac:spMkLst>
        </pc:spChg>
        <pc:spChg chg="add mod">
          <ac:chgData name="Guangwei Zhang" userId="00c53528-d8f4-413e-b4b0-985264559294" providerId="ADAL" clId="{5F7129DE-E915-C84B-B771-F18B4496AD9E}" dt="2024-07-08T15:42:26.753" v="12389" actId="1076"/>
          <ac:spMkLst>
            <pc:docMk/>
            <pc:sldMk cId="2211372902" sldId="292"/>
            <ac:spMk id="5" creationId="{E22871D9-72E7-3847-3B43-DA094F103956}"/>
          </ac:spMkLst>
        </pc:spChg>
        <pc:spChg chg="add del mod">
          <ac:chgData name="Guangwei Zhang" userId="00c53528-d8f4-413e-b4b0-985264559294" providerId="ADAL" clId="{5F7129DE-E915-C84B-B771-F18B4496AD9E}" dt="2024-07-08T15:42:40.325" v="12396" actId="478"/>
          <ac:spMkLst>
            <pc:docMk/>
            <pc:sldMk cId="2211372902" sldId="292"/>
            <ac:spMk id="6" creationId="{A2284C10-DC9B-C779-EC0E-2874EB47F3B5}"/>
          </ac:spMkLst>
        </pc:spChg>
        <pc:spChg chg="add mod">
          <ac:chgData name="Guangwei Zhang" userId="00c53528-d8f4-413e-b4b0-985264559294" providerId="ADAL" clId="{5F7129DE-E915-C84B-B771-F18B4496AD9E}" dt="2024-07-08T15:46:17.879" v="12622" actId="207"/>
          <ac:spMkLst>
            <pc:docMk/>
            <pc:sldMk cId="2211372902" sldId="292"/>
            <ac:spMk id="7" creationId="{4FEBC063-1662-AD22-47E3-ACDCA90B4736}"/>
          </ac:spMkLst>
        </pc:spChg>
        <pc:spChg chg="add mod">
          <ac:chgData name="Guangwei Zhang" userId="00c53528-d8f4-413e-b4b0-985264559294" providerId="ADAL" clId="{5F7129DE-E915-C84B-B771-F18B4496AD9E}" dt="2024-07-08T15:44:55.479" v="12549" actId="20577"/>
          <ac:spMkLst>
            <pc:docMk/>
            <pc:sldMk cId="2211372902" sldId="292"/>
            <ac:spMk id="8" creationId="{9F1F4497-1EB5-98FA-A3C0-B091DAD02731}"/>
          </ac:spMkLst>
        </pc:spChg>
        <pc:spChg chg="add mod">
          <ac:chgData name="Guangwei Zhang" userId="00c53528-d8f4-413e-b4b0-985264559294" providerId="ADAL" clId="{5F7129DE-E915-C84B-B771-F18B4496AD9E}" dt="2024-07-08T15:45:04.345" v="12569" actId="1076"/>
          <ac:spMkLst>
            <pc:docMk/>
            <pc:sldMk cId="2211372902" sldId="292"/>
            <ac:spMk id="9" creationId="{912D3E8C-B5BE-4712-7B9B-7362DEB29654}"/>
          </ac:spMkLst>
        </pc:spChg>
        <pc:spChg chg="add mod">
          <ac:chgData name="Guangwei Zhang" userId="00c53528-d8f4-413e-b4b0-985264559294" providerId="ADAL" clId="{5F7129DE-E915-C84B-B771-F18B4496AD9E}" dt="2024-07-08T15:46:01.250" v="12620" actId="20577"/>
          <ac:spMkLst>
            <pc:docMk/>
            <pc:sldMk cId="2211372902" sldId="292"/>
            <ac:spMk id="11" creationId="{FF11845D-F6A6-2BC7-598C-DCF53E6C3643}"/>
          </ac:spMkLst>
        </pc:spChg>
        <pc:spChg chg="add mod">
          <ac:chgData name="Guangwei Zhang" userId="00c53528-d8f4-413e-b4b0-985264559294" providerId="ADAL" clId="{5F7129DE-E915-C84B-B771-F18B4496AD9E}" dt="2024-07-08T15:46:39.997" v="12648" actId="1076"/>
          <ac:spMkLst>
            <pc:docMk/>
            <pc:sldMk cId="2211372902" sldId="292"/>
            <ac:spMk id="12" creationId="{198A256A-5196-AAC6-18D2-7845E72BE583}"/>
          </ac:spMkLst>
        </pc:spChg>
      </pc:sldChg>
      <pc:sldChg chg="addSp modSp new mod">
        <pc:chgData name="Guangwei Zhang" userId="00c53528-d8f4-413e-b4b0-985264559294" providerId="ADAL" clId="{5F7129DE-E915-C84B-B771-F18B4496AD9E}" dt="2024-07-08T15:49:46.828" v="12782" actId="1076"/>
        <pc:sldMkLst>
          <pc:docMk/>
          <pc:sldMk cId="2164370102" sldId="293"/>
        </pc:sldMkLst>
        <pc:spChg chg="mod">
          <ac:chgData name="Guangwei Zhang" userId="00c53528-d8f4-413e-b4b0-985264559294" providerId="ADAL" clId="{5F7129DE-E915-C84B-B771-F18B4496AD9E}" dt="2024-07-08T15:32:17.952" v="11471" actId="313"/>
          <ac:spMkLst>
            <pc:docMk/>
            <pc:sldMk cId="2164370102" sldId="293"/>
            <ac:spMk id="3" creationId="{BD590850-5963-4C0D-3F8B-9727E91CDB14}"/>
          </ac:spMkLst>
        </pc:spChg>
        <pc:spChg chg="add mod">
          <ac:chgData name="Guangwei Zhang" userId="00c53528-d8f4-413e-b4b0-985264559294" providerId="ADAL" clId="{5F7129DE-E915-C84B-B771-F18B4496AD9E}" dt="2024-07-08T15:48:57.467" v="12762" actId="20577"/>
          <ac:spMkLst>
            <pc:docMk/>
            <pc:sldMk cId="2164370102" sldId="293"/>
            <ac:spMk id="5" creationId="{47FFD1D2-DA55-A8EA-0D4B-68CD1009C4F3}"/>
          </ac:spMkLst>
        </pc:spChg>
        <pc:spChg chg="add mod">
          <ac:chgData name="Guangwei Zhang" userId="00c53528-d8f4-413e-b4b0-985264559294" providerId="ADAL" clId="{5F7129DE-E915-C84B-B771-F18B4496AD9E}" dt="2024-07-08T15:35:58.547" v="11793" actId="20577"/>
          <ac:spMkLst>
            <pc:docMk/>
            <pc:sldMk cId="2164370102" sldId="293"/>
            <ac:spMk id="6" creationId="{04BD5491-BED2-3914-5FF5-7168E4F41537}"/>
          </ac:spMkLst>
        </pc:spChg>
        <pc:spChg chg="add mod">
          <ac:chgData name="Guangwei Zhang" userId="00c53528-d8f4-413e-b4b0-985264559294" providerId="ADAL" clId="{5F7129DE-E915-C84B-B771-F18B4496AD9E}" dt="2024-07-08T15:34:29.475" v="11627" actId="5793"/>
          <ac:spMkLst>
            <pc:docMk/>
            <pc:sldMk cId="2164370102" sldId="293"/>
            <ac:spMk id="10" creationId="{3CE52670-70A8-81F6-6453-84F3DE01A76A}"/>
          </ac:spMkLst>
        </pc:spChg>
        <pc:picChg chg="add mod">
          <ac:chgData name="Guangwei Zhang" userId="00c53528-d8f4-413e-b4b0-985264559294" providerId="ADAL" clId="{5F7129DE-E915-C84B-B771-F18B4496AD9E}" dt="2024-07-08T15:32:48.154" v="11524" actId="1076"/>
          <ac:picMkLst>
            <pc:docMk/>
            <pc:sldMk cId="2164370102" sldId="293"/>
            <ac:picMk id="4" creationId="{0DF0B882-A53D-87D8-D280-2BC7CF34DADE}"/>
          </ac:picMkLst>
        </pc:picChg>
        <pc:picChg chg="add mod">
          <ac:chgData name="Guangwei Zhang" userId="00c53528-d8f4-413e-b4b0-985264559294" providerId="ADAL" clId="{5F7129DE-E915-C84B-B771-F18B4496AD9E}" dt="2024-07-08T15:34:18.654" v="11575" actId="1076"/>
          <ac:picMkLst>
            <pc:docMk/>
            <pc:sldMk cId="2164370102" sldId="293"/>
            <ac:picMk id="9" creationId="{37BB8E54-C6AB-7BA2-ABFB-8B113162A218}"/>
          </ac:picMkLst>
        </pc:picChg>
        <pc:picChg chg="add mod">
          <ac:chgData name="Guangwei Zhang" userId="00c53528-d8f4-413e-b4b0-985264559294" providerId="ADAL" clId="{5F7129DE-E915-C84B-B771-F18B4496AD9E}" dt="2024-07-08T15:49:46.828" v="12782" actId="1076"/>
          <ac:picMkLst>
            <pc:docMk/>
            <pc:sldMk cId="2164370102" sldId="293"/>
            <ac:picMk id="14" creationId="{31EB6588-57FC-AC05-3FED-FDAD33A3EEF9}"/>
          </ac:picMkLst>
        </pc:picChg>
        <pc:picChg chg="add mod modCrop">
          <ac:chgData name="Guangwei Zhang" userId="00c53528-d8f4-413e-b4b0-985264559294" providerId="ADAL" clId="{5F7129DE-E915-C84B-B771-F18B4496AD9E}" dt="2024-07-08T15:49:46.828" v="12782" actId="1076"/>
          <ac:picMkLst>
            <pc:docMk/>
            <pc:sldMk cId="2164370102" sldId="293"/>
            <ac:picMk id="15" creationId="{B96BBE8E-F5CA-EE7D-EFEF-DF8C69E5E8BC}"/>
          </ac:picMkLst>
        </pc:picChg>
        <pc:picChg chg="add mod">
          <ac:chgData name="Guangwei Zhang" userId="00c53528-d8f4-413e-b4b0-985264559294" providerId="ADAL" clId="{5F7129DE-E915-C84B-B771-F18B4496AD9E}" dt="2024-07-08T15:49:28.623" v="12773" actId="571"/>
          <ac:picMkLst>
            <pc:docMk/>
            <pc:sldMk cId="2164370102" sldId="293"/>
            <ac:picMk id="16" creationId="{A0228FF2-46B3-DABF-2D8C-6D7D1CCAC9DF}"/>
          </ac:picMkLst>
        </pc:picChg>
        <pc:picChg chg="add mod">
          <ac:chgData name="Guangwei Zhang" userId="00c53528-d8f4-413e-b4b0-985264559294" providerId="ADAL" clId="{5F7129DE-E915-C84B-B771-F18B4496AD9E}" dt="2024-07-08T15:49:46.828" v="12782" actId="1076"/>
          <ac:picMkLst>
            <pc:docMk/>
            <pc:sldMk cId="2164370102" sldId="293"/>
            <ac:picMk id="17" creationId="{325F19D5-AB74-F6B3-0522-649B76AB63D1}"/>
          </ac:picMkLst>
        </pc:picChg>
        <pc:cxnChg chg="add">
          <ac:chgData name="Guangwei Zhang" userId="00c53528-d8f4-413e-b4b0-985264559294" providerId="ADAL" clId="{5F7129DE-E915-C84B-B771-F18B4496AD9E}" dt="2024-07-08T15:33:12.320" v="11571" actId="11529"/>
          <ac:cxnSpMkLst>
            <pc:docMk/>
            <pc:sldMk cId="2164370102" sldId="293"/>
            <ac:cxnSpMk id="8" creationId="{C1F3BC24-A375-AC56-72A3-13AF37E220BB}"/>
          </ac:cxnSpMkLst>
        </pc:cxnChg>
        <pc:cxnChg chg="add mod">
          <ac:chgData name="Guangwei Zhang" userId="00c53528-d8f4-413e-b4b0-985264559294" providerId="ADAL" clId="{5F7129DE-E915-C84B-B771-F18B4496AD9E}" dt="2024-07-08T15:34:37.269" v="11630" actId="14100"/>
          <ac:cxnSpMkLst>
            <pc:docMk/>
            <pc:sldMk cId="2164370102" sldId="293"/>
            <ac:cxnSpMk id="11" creationId="{F67825A8-D97B-FC2C-BA14-E9C49927BED0}"/>
          </ac:cxnSpMkLst>
        </pc:cxnChg>
      </pc:sldChg>
      <pc:sldChg chg="addSp modSp new mod">
        <pc:chgData name="Guangwei Zhang" userId="00c53528-d8f4-413e-b4b0-985264559294" providerId="ADAL" clId="{5F7129DE-E915-C84B-B771-F18B4496AD9E}" dt="2024-07-08T16:06:54.880" v="13483" actId="692"/>
        <pc:sldMkLst>
          <pc:docMk/>
          <pc:sldMk cId="491702341" sldId="294"/>
        </pc:sldMkLst>
        <pc:spChg chg="mod">
          <ac:chgData name="Guangwei Zhang" userId="00c53528-d8f4-413e-b4b0-985264559294" providerId="ADAL" clId="{5F7129DE-E915-C84B-B771-F18B4496AD9E}" dt="2024-07-08T15:47:09.920" v="12698" actId="20577"/>
          <ac:spMkLst>
            <pc:docMk/>
            <pc:sldMk cId="491702341" sldId="294"/>
            <ac:spMk id="3" creationId="{1C0C6DB2-FEA6-41F3-7778-2BEEF9758099}"/>
          </ac:spMkLst>
        </pc:spChg>
        <pc:spChg chg="add mod">
          <ac:chgData name="Guangwei Zhang" userId="00c53528-d8f4-413e-b4b0-985264559294" providerId="ADAL" clId="{5F7129DE-E915-C84B-B771-F18B4496AD9E}" dt="2024-07-08T15:47:48.295" v="12748" actId="14100"/>
          <ac:spMkLst>
            <pc:docMk/>
            <pc:sldMk cId="491702341" sldId="294"/>
            <ac:spMk id="4" creationId="{61EB9517-06B4-92F9-11D8-EE20CAE1BEE9}"/>
          </ac:spMkLst>
        </pc:spChg>
        <pc:spChg chg="add mod">
          <ac:chgData name="Guangwei Zhang" userId="00c53528-d8f4-413e-b4b0-985264559294" providerId="ADAL" clId="{5F7129DE-E915-C84B-B771-F18B4496AD9E}" dt="2024-07-08T15:47:45.175" v="12747" actId="1076"/>
          <ac:spMkLst>
            <pc:docMk/>
            <pc:sldMk cId="491702341" sldId="294"/>
            <ac:spMk id="6" creationId="{080A50AF-C7E0-F7EC-BD15-C81E68D98859}"/>
          </ac:spMkLst>
        </pc:spChg>
        <pc:spChg chg="add mod">
          <ac:chgData name="Guangwei Zhang" userId="00c53528-d8f4-413e-b4b0-985264559294" providerId="ADAL" clId="{5F7129DE-E915-C84B-B771-F18B4496AD9E}" dt="2024-07-08T15:47:41.664" v="12746" actId="1076"/>
          <ac:spMkLst>
            <pc:docMk/>
            <pc:sldMk cId="491702341" sldId="294"/>
            <ac:spMk id="7" creationId="{A0A9FE62-122F-B74A-4D7D-ED1C9C01E20E}"/>
          </ac:spMkLst>
        </pc:spChg>
        <pc:spChg chg="add mod">
          <ac:chgData name="Guangwei Zhang" userId="00c53528-d8f4-413e-b4b0-985264559294" providerId="ADAL" clId="{5F7129DE-E915-C84B-B771-F18B4496AD9E}" dt="2024-07-08T16:06:32.005" v="13437" actId="404"/>
          <ac:spMkLst>
            <pc:docMk/>
            <pc:sldMk cId="491702341" sldId="294"/>
            <ac:spMk id="8" creationId="{AB7DFE23-3AD7-6992-D7C6-DCE5E993917B}"/>
          </ac:spMkLst>
        </pc:spChg>
        <pc:spChg chg="add mod">
          <ac:chgData name="Guangwei Zhang" userId="00c53528-d8f4-413e-b4b0-985264559294" providerId="ADAL" clId="{5F7129DE-E915-C84B-B771-F18B4496AD9E}" dt="2024-07-08T16:06:54.880" v="13483" actId="692"/>
          <ac:spMkLst>
            <pc:docMk/>
            <pc:sldMk cId="491702341" sldId="294"/>
            <ac:spMk id="11" creationId="{5174AC17-8AB7-F025-E2C5-03CDB7204759}"/>
          </ac:spMkLst>
        </pc:spChg>
        <pc:picChg chg="add mod">
          <ac:chgData name="Guangwei Zhang" userId="00c53528-d8f4-413e-b4b0-985264559294" providerId="ADAL" clId="{5F7129DE-E915-C84B-B771-F18B4496AD9E}" dt="2024-07-08T15:56:47.549" v="12940" actId="1076"/>
          <ac:picMkLst>
            <pc:docMk/>
            <pc:sldMk cId="491702341" sldId="294"/>
            <ac:picMk id="9" creationId="{7A761836-D2E4-9D00-A441-537FE0A4FDF7}"/>
          </ac:picMkLst>
        </pc:picChg>
        <pc:picChg chg="add mod">
          <ac:chgData name="Guangwei Zhang" userId="00c53528-d8f4-413e-b4b0-985264559294" providerId="ADAL" clId="{5F7129DE-E915-C84B-B771-F18B4496AD9E}" dt="2024-07-08T16:06:34.575" v="13438" actId="1076"/>
          <ac:picMkLst>
            <pc:docMk/>
            <pc:sldMk cId="491702341" sldId="294"/>
            <ac:picMk id="10" creationId="{2E726F11-2E2B-136C-5E54-1D9D869B2ED9}"/>
          </ac:picMkLst>
        </pc:picChg>
      </pc:sldChg>
      <pc:sldChg chg="addSp modSp new mod">
        <pc:chgData name="Guangwei Zhang" userId="00c53528-d8f4-413e-b4b0-985264559294" providerId="ADAL" clId="{5F7129DE-E915-C84B-B771-F18B4496AD9E}" dt="2024-07-09T03:03:14.548" v="13744" actId="20577"/>
        <pc:sldMkLst>
          <pc:docMk/>
          <pc:sldMk cId="2711046600" sldId="295"/>
        </pc:sldMkLst>
        <pc:spChg chg="mod">
          <ac:chgData name="Guangwei Zhang" userId="00c53528-d8f4-413e-b4b0-985264559294" providerId="ADAL" clId="{5F7129DE-E915-C84B-B771-F18B4496AD9E}" dt="2024-07-08T16:01:03.504" v="13110" actId="20577"/>
          <ac:spMkLst>
            <pc:docMk/>
            <pc:sldMk cId="2711046600" sldId="295"/>
            <ac:spMk id="3" creationId="{54CE705A-E39C-FA5A-4035-F248C7716A7A}"/>
          </ac:spMkLst>
        </pc:spChg>
        <pc:spChg chg="add mod">
          <ac:chgData name="Guangwei Zhang" userId="00c53528-d8f4-413e-b4b0-985264559294" providerId="ADAL" clId="{5F7129DE-E915-C84B-B771-F18B4496AD9E}" dt="2024-07-09T03:03:14.548" v="13744" actId="20577"/>
          <ac:spMkLst>
            <pc:docMk/>
            <pc:sldMk cId="2711046600" sldId="295"/>
            <ac:spMk id="4" creationId="{BEF3E373-4D34-4D77-53FC-BABA2DFC37CF}"/>
          </ac:spMkLst>
        </pc:spChg>
      </pc:sldChg>
      <pc:sldChg chg="addSp modSp new mod">
        <pc:chgData name="Guangwei Zhang" userId="00c53528-d8f4-413e-b4b0-985264559294" providerId="ADAL" clId="{5F7129DE-E915-C84B-B771-F18B4496AD9E}" dt="2024-07-08T16:07:58.868" v="13589" actId="1076"/>
        <pc:sldMkLst>
          <pc:docMk/>
          <pc:sldMk cId="748727080" sldId="296"/>
        </pc:sldMkLst>
        <pc:spChg chg="mod">
          <ac:chgData name="Guangwei Zhang" userId="00c53528-d8f4-413e-b4b0-985264559294" providerId="ADAL" clId="{5F7129DE-E915-C84B-B771-F18B4496AD9E}" dt="2024-07-08T16:07:37.162" v="13492" actId="20577"/>
          <ac:spMkLst>
            <pc:docMk/>
            <pc:sldMk cId="748727080" sldId="296"/>
            <ac:spMk id="3" creationId="{F58F48FF-2BDB-B9F7-1D49-A2DA7A83CA81}"/>
          </ac:spMkLst>
        </pc:spChg>
        <pc:spChg chg="add mod">
          <ac:chgData name="Guangwei Zhang" userId="00c53528-d8f4-413e-b4b0-985264559294" providerId="ADAL" clId="{5F7129DE-E915-C84B-B771-F18B4496AD9E}" dt="2024-07-08T16:07:58.868" v="13589" actId="1076"/>
          <ac:spMkLst>
            <pc:docMk/>
            <pc:sldMk cId="748727080" sldId="296"/>
            <ac:spMk id="4" creationId="{F1883F7F-933D-5DB8-313C-6EF39B0C5C99}"/>
          </ac:spMkLst>
        </pc:spChg>
      </pc:sldChg>
      <pc:sldChg chg="addSp delSp modSp new mod modNotesTx">
        <pc:chgData name="Guangwei Zhang" userId="00c53528-d8f4-413e-b4b0-985264559294" providerId="ADAL" clId="{5F7129DE-E915-C84B-B771-F18B4496AD9E}" dt="2024-07-09T08:44:03.154" v="14848" actId="20577"/>
        <pc:sldMkLst>
          <pc:docMk/>
          <pc:sldMk cId="2089773404" sldId="297"/>
        </pc:sldMkLst>
        <pc:spChg chg="mod">
          <ac:chgData name="Guangwei Zhang" userId="00c53528-d8f4-413e-b4b0-985264559294" providerId="ADAL" clId="{5F7129DE-E915-C84B-B771-F18B4496AD9E}" dt="2024-07-09T08:44:03.154" v="14848" actId="20577"/>
          <ac:spMkLst>
            <pc:docMk/>
            <pc:sldMk cId="2089773404" sldId="297"/>
            <ac:spMk id="3" creationId="{922DF1A4-BA1D-69D3-66AE-86FA8DD509DB}"/>
          </ac:spMkLst>
        </pc:spChg>
        <pc:spChg chg="add mod">
          <ac:chgData name="Guangwei Zhang" userId="00c53528-d8f4-413e-b4b0-985264559294" providerId="ADAL" clId="{5F7129DE-E915-C84B-B771-F18B4496AD9E}" dt="2024-07-09T03:22:05.833" v="14427" actId="1036"/>
          <ac:spMkLst>
            <pc:docMk/>
            <pc:sldMk cId="2089773404" sldId="297"/>
            <ac:spMk id="4" creationId="{75B6D5E2-23F2-6C2D-E016-ED47DBD1BE5C}"/>
          </ac:spMkLst>
        </pc:spChg>
        <pc:spChg chg="add del">
          <ac:chgData name="Guangwei Zhang" userId="00c53528-d8f4-413e-b4b0-985264559294" providerId="ADAL" clId="{5F7129DE-E915-C84B-B771-F18B4496AD9E}" dt="2024-07-09T03:09:09.357" v="13989" actId="22"/>
          <ac:spMkLst>
            <pc:docMk/>
            <pc:sldMk cId="2089773404" sldId="297"/>
            <ac:spMk id="6" creationId="{70ABD903-2AF3-E3C4-1865-42B16F325E16}"/>
          </ac:spMkLst>
        </pc:spChg>
        <pc:spChg chg="add del mod">
          <ac:chgData name="Guangwei Zhang" userId="00c53528-d8f4-413e-b4b0-985264559294" providerId="ADAL" clId="{5F7129DE-E915-C84B-B771-F18B4496AD9E}" dt="2024-07-09T03:09:16.369" v="13994" actId="478"/>
          <ac:spMkLst>
            <pc:docMk/>
            <pc:sldMk cId="2089773404" sldId="297"/>
            <ac:spMk id="7" creationId="{1B2F4EF1-833D-5F10-0F2E-1C4B9DCB9E6E}"/>
          </ac:spMkLst>
        </pc:spChg>
        <pc:spChg chg="add del mod">
          <ac:chgData name="Guangwei Zhang" userId="00c53528-d8f4-413e-b4b0-985264559294" providerId="ADAL" clId="{5F7129DE-E915-C84B-B771-F18B4496AD9E}" dt="2024-07-09T03:09:46.139" v="14020" actId="478"/>
          <ac:spMkLst>
            <pc:docMk/>
            <pc:sldMk cId="2089773404" sldId="297"/>
            <ac:spMk id="8" creationId="{82E6973D-A383-83E7-4AFE-B00C8467EFDE}"/>
          </ac:spMkLst>
        </pc:spChg>
        <pc:spChg chg="add mod">
          <ac:chgData name="Guangwei Zhang" userId="00c53528-d8f4-413e-b4b0-985264559294" providerId="ADAL" clId="{5F7129DE-E915-C84B-B771-F18B4496AD9E}" dt="2024-07-09T03:39:12.684" v="14444" actId="1076"/>
          <ac:spMkLst>
            <pc:docMk/>
            <pc:sldMk cId="2089773404" sldId="297"/>
            <ac:spMk id="10" creationId="{55A479D4-D12A-F6FF-DF84-B54514F8A8C5}"/>
          </ac:spMkLst>
        </pc:spChg>
        <pc:spChg chg="add mod">
          <ac:chgData name="Guangwei Zhang" userId="00c53528-d8f4-413e-b4b0-985264559294" providerId="ADAL" clId="{5F7129DE-E915-C84B-B771-F18B4496AD9E}" dt="2024-07-09T03:22:05.833" v="14427" actId="1036"/>
          <ac:spMkLst>
            <pc:docMk/>
            <pc:sldMk cId="2089773404" sldId="297"/>
            <ac:spMk id="11" creationId="{144A172C-5061-D10D-1E2B-39EAACB4922D}"/>
          </ac:spMkLst>
        </pc:spChg>
        <pc:spChg chg="add mod">
          <ac:chgData name="Guangwei Zhang" userId="00c53528-d8f4-413e-b4b0-985264559294" providerId="ADAL" clId="{5F7129DE-E915-C84B-B771-F18B4496AD9E}" dt="2024-07-09T03:22:05.833" v="14427" actId="1036"/>
          <ac:spMkLst>
            <pc:docMk/>
            <pc:sldMk cId="2089773404" sldId="297"/>
            <ac:spMk id="12" creationId="{3DDDF47C-5E63-6EDD-ACFC-95EA1D0005D9}"/>
          </ac:spMkLst>
        </pc:spChg>
        <pc:spChg chg="add mod">
          <ac:chgData name="Guangwei Zhang" userId="00c53528-d8f4-413e-b4b0-985264559294" providerId="ADAL" clId="{5F7129DE-E915-C84B-B771-F18B4496AD9E}" dt="2024-07-09T03:39:12.684" v="14444" actId="1076"/>
          <ac:spMkLst>
            <pc:docMk/>
            <pc:sldMk cId="2089773404" sldId="297"/>
            <ac:spMk id="13" creationId="{C3E78363-6A8C-BBCD-E596-792609FEDFB7}"/>
          </ac:spMkLst>
        </pc:spChg>
        <pc:spChg chg="add mod">
          <ac:chgData name="Guangwei Zhang" userId="00c53528-d8f4-413e-b4b0-985264559294" providerId="ADAL" clId="{5F7129DE-E915-C84B-B771-F18B4496AD9E}" dt="2024-07-09T03:39:28.087" v="14514" actId="20577"/>
          <ac:spMkLst>
            <pc:docMk/>
            <pc:sldMk cId="2089773404" sldId="297"/>
            <ac:spMk id="14" creationId="{47465CA2-15B3-61AF-8BA9-866F339ACC7E}"/>
          </ac:spMkLst>
        </pc:spChg>
        <pc:picChg chg="add mod">
          <ac:chgData name="Guangwei Zhang" userId="00c53528-d8f4-413e-b4b0-985264559294" providerId="ADAL" clId="{5F7129DE-E915-C84B-B771-F18B4496AD9E}" dt="2024-07-09T03:39:12.684" v="14444" actId="1076"/>
          <ac:picMkLst>
            <pc:docMk/>
            <pc:sldMk cId="2089773404" sldId="297"/>
            <ac:picMk id="9" creationId="{F14334E9-A9D9-CAF1-B02A-3EC5C5805444}"/>
          </ac:picMkLst>
        </pc:picChg>
      </pc:sldChg>
      <pc:sldChg chg="addSp delSp modSp new mod">
        <pc:chgData name="Guangwei Zhang" userId="00c53528-d8f4-413e-b4b0-985264559294" providerId="ADAL" clId="{5F7129DE-E915-C84B-B771-F18B4496AD9E}" dt="2024-07-09T08:44:06.014" v="14849" actId="20577"/>
        <pc:sldMkLst>
          <pc:docMk/>
          <pc:sldMk cId="3168675841" sldId="298"/>
        </pc:sldMkLst>
        <pc:spChg chg="mod">
          <ac:chgData name="Guangwei Zhang" userId="00c53528-d8f4-413e-b4b0-985264559294" providerId="ADAL" clId="{5F7129DE-E915-C84B-B771-F18B4496AD9E}" dt="2024-07-09T08:44:06.014" v="14849" actId="20577"/>
          <ac:spMkLst>
            <pc:docMk/>
            <pc:sldMk cId="3168675841" sldId="298"/>
            <ac:spMk id="3" creationId="{07A8F3E6-22D5-AC58-F904-60AFD186496E}"/>
          </ac:spMkLst>
        </pc:spChg>
        <pc:spChg chg="add del mod">
          <ac:chgData name="Guangwei Zhang" userId="00c53528-d8f4-413e-b4b0-985264559294" providerId="ADAL" clId="{5F7129DE-E915-C84B-B771-F18B4496AD9E}" dt="2024-07-09T03:22:21.695" v="14429" actId="478"/>
          <ac:spMkLst>
            <pc:docMk/>
            <pc:sldMk cId="3168675841" sldId="298"/>
            <ac:spMk id="4" creationId="{E9CCDE68-27D1-BAF0-C070-58BA451E5EA4}"/>
          </ac:spMkLst>
        </pc:spChg>
        <pc:spChg chg="add mod">
          <ac:chgData name="Guangwei Zhang" userId="00c53528-d8f4-413e-b4b0-985264559294" providerId="ADAL" clId="{5F7129DE-E915-C84B-B771-F18B4496AD9E}" dt="2024-07-09T03:39:38.790" v="14547" actId="20577"/>
          <ac:spMkLst>
            <pc:docMk/>
            <pc:sldMk cId="3168675841" sldId="298"/>
            <ac:spMk id="5" creationId="{51278D80-BDA8-9CF1-E275-BC4E70BE33F4}"/>
          </ac:spMkLst>
        </pc:spChg>
        <pc:spChg chg="add del mod">
          <ac:chgData name="Guangwei Zhang" userId="00c53528-d8f4-413e-b4b0-985264559294" providerId="ADAL" clId="{5F7129DE-E915-C84B-B771-F18B4496AD9E}" dt="2024-07-09T03:40:18.016" v="14565" actId="478"/>
          <ac:spMkLst>
            <pc:docMk/>
            <pc:sldMk cId="3168675841" sldId="298"/>
            <ac:spMk id="7" creationId="{02E14ED9-E025-EF58-B22B-6B0FE7FC5166}"/>
          </ac:spMkLst>
        </pc:spChg>
        <pc:spChg chg="add mod">
          <ac:chgData name="Guangwei Zhang" userId="00c53528-d8f4-413e-b4b0-985264559294" providerId="ADAL" clId="{5F7129DE-E915-C84B-B771-F18B4496AD9E}" dt="2024-07-09T03:47:56.053" v="14592" actId="1076"/>
          <ac:spMkLst>
            <pc:docMk/>
            <pc:sldMk cId="3168675841" sldId="298"/>
            <ac:spMk id="15" creationId="{AD706C34-0E63-B6B0-A11A-4ADCEEFFCE0E}"/>
          </ac:spMkLst>
        </pc:spChg>
        <pc:spChg chg="add mod">
          <ac:chgData name="Guangwei Zhang" userId="00c53528-d8f4-413e-b4b0-985264559294" providerId="ADAL" clId="{5F7129DE-E915-C84B-B771-F18B4496AD9E}" dt="2024-07-09T03:47:56.053" v="14592" actId="1076"/>
          <ac:spMkLst>
            <pc:docMk/>
            <pc:sldMk cId="3168675841" sldId="298"/>
            <ac:spMk id="16" creationId="{486C1BB6-B1B3-FD99-FAB6-872140CE3B94}"/>
          </ac:spMkLst>
        </pc:spChg>
        <pc:spChg chg="add mod">
          <ac:chgData name="Guangwei Zhang" userId="00c53528-d8f4-413e-b4b0-985264559294" providerId="ADAL" clId="{5F7129DE-E915-C84B-B771-F18B4496AD9E}" dt="2024-07-09T03:48:08.055" v="14653" actId="5793"/>
          <ac:spMkLst>
            <pc:docMk/>
            <pc:sldMk cId="3168675841" sldId="298"/>
            <ac:spMk id="17" creationId="{83EDB76B-2F96-4408-5940-D241E2C3F710}"/>
          </ac:spMkLst>
        </pc:spChg>
        <pc:picChg chg="add mod">
          <ac:chgData name="Guangwei Zhang" userId="00c53528-d8f4-413e-b4b0-985264559294" providerId="ADAL" clId="{5F7129DE-E915-C84B-B771-F18B4496AD9E}" dt="2024-07-09T03:39:45.135" v="14549" actId="1076"/>
          <ac:picMkLst>
            <pc:docMk/>
            <pc:sldMk cId="3168675841" sldId="298"/>
            <ac:picMk id="6" creationId="{8CFF17C4-CCF6-529C-0132-426BB576D009}"/>
          </ac:picMkLst>
        </pc:picChg>
        <pc:picChg chg="add mod">
          <ac:chgData name="Guangwei Zhang" userId="00c53528-d8f4-413e-b4b0-985264559294" providerId="ADAL" clId="{5F7129DE-E915-C84B-B771-F18B4496AD9E}" dt="2024-07-09T03:47:56.053" v="14592" actId="1076"/>
          <ac:picMkLst>
            <pc:docMk/>
            <pc:sldMk cId="3168675841" sldId="298"/>
            <ac:picMk id="8" creationId="{D00D01F2-05EC-FC9A-5310-8EDFCBA200AC}"/>
          </ac:picMkLst>
        </pc:picChg>
        <pc:picChg chg="add mod">
          <ac:chgData name="Guangwei Zhang" userId="00c53528-d8f4-413e-b4b0-985264559294" providerId="ADAL" clId="{5F7129DE-E915-C84B-B771-F18B4496AD9E}" dt="2024-07-09T03:47:56.053" v="14592" actId="1076"/>
          <ac:picMkLst>
            <pc:docMk/>
            <pc:sldMk cId="3168675841" sldId="298"/>
            <ac:picMk id="9" creationId="{959DD493-A09A-D499-55E7-EF26D0DF2044}"/>
          </ac:picMkLst>
        </pc:picChg>
        <pc:picChg chg="add mod">
          <ac:chgData name="Guangwei Zhang" userId="00c53528-d8f4-413e-b4b0-985264559294" providerId="ADAL" clId="{5F7129DE-E915-C84B-B771-F18B4496AD9E}" dt="2024-07-09T03:47:56.053" v="14592" actId="1076"/>
          <ac:picMkLst>
            <pc:docMk/>
            <pc:sldMk cId="3168675841" sldId="298"/>
            <ac:picMk id="10" creationId="{0183124E-A579-665A-2719-BFD28CD8775A}"/>
          </ac:picMkLst>
        </pc:picChg>
        <pc:picChg chg="add mod">
          <ac:chgData name="Guangwei Zhang" userId="00c53528-d8f4-413e-b4b0-985264559294" providerId="ADAL" clId="{5F7129DE-E915-C84B-B771-F18B4496AD9E}" dt="2024-07-09T03:47:56.053" v="14592" actId="1076"/>
          <ac:picMkLst>
            <pc:docMk/>
            <pc:sldMk cId="3168675841" sldId="298"/>
            <ac:picMk id="11" creationId="{E0EDB684-52D2-CE85-5AD0-E69B545D2CA4}"/>
          </ac:picMkLst>
        </pc:picChg>
        <pc:picChg chg="add mod">
          <ac:chgData name="Guangwei Zhang" userId="00c53528-d8f4-413e-b4b0-985264559294" providerId="ADAL" clId="{5F7129DE-E915-C84B-B771-F18B4496AD9E}" dt="2024-07-09T03:47:56.053" v="14592" actId="1076"/>
          <ac:picMkLst>
            <pc:docMk/>
            <pc:sldMk cId="3168675841" sldId="298"/>
            <ac:picMk id="12" creationId="{DFBB0631-0DDF-66B9-2E88-965DB188CB84}"/>
          </ac:picMkLst>
        </pc:picChg>
        <pc:cxnChg chg="add mod">
          <ac:chgData name="Guangwei Zhang" userId="00c53528-d8f4-413e-b4b0-985264559294" providerId="ADAL" clId="{5F7129DE-E915-C84B-B771-F18B4496AD9E}" dt="2024-07-09T03:47:56.053" v="14592" actId="1076"/>
          <ac:cxnSpMkLst>
            <pc:docMk/>
            <pc:sldMk cId="3168675841" sldId="298"/>
            <ac:cxnSpMk id="14" creationId="{CC6AE958-83FB-42FC-4253-6531BA78E182}"/>
          </ac:cxnSpMkLst>
        </pc:cxnChg>
      </pc:sldChg>
      <pc:sldChg chg="addSp delSp modSp new mod">
        <pc:chgData name="Guangwei Zhang" userId="00c53528-d8f4-413e-b4b0-985264559294" providerId="ADAL" clId="{5F7129DE-E915-C84B-B771-F18B4496AD9E}" dt="2024-07-09T09:24:16.504" v="16032" actId="20577"/>
        <pc:sldMkLst>
          <pc:docMk/>
          <pc:sldMk cId="2178729703" sldId="299"/>
        </pc:sldMkLst>
        <pc:spChg chg="mod">
          <ac:chgData name="Guangwei Zhang" userId="00c53528-d8f4-413e-b4b0-985264559294" providerId="ADAL" clId="{5F7129DE-E915-C84B-B771-F18B4496AD9E}" dt="2024-07-09T08:44:08.575" v="14850" actId="20577"/>
          <ac:spMkLst>
            <pc:docMk/>
            <pc:sldMk cId="2178729703" sldId="299"/>
            <ac:spMk id="3" creationId="{F94F63C0-F812-DEEB-5444-F3604901E385}"/>
          </ac:spMkLst>
        </pc:spChg>
        <pc:spChg chg="add mod">
          <ac:chgData name="Guangwei Zhang" userId="00c53528-d8f4-413e-b4b0-985264559294" providerId="ADAL" clId="{5F7129DE-E915-C84B-B771-F18B4496AD9E}" dt="2024-07-09T08:54:48.767" v="15295" actId="1076"/>
          <ac:spMkLst>
            <pc:docMk/>
            <pc:sldMk cId="2178729703" sldId="299"/>
            <ac:spMk id="4" creationId="{395DBE33-25D2-BFD3-9987-938BF00D9ACC}"/>
          </ac:spMkLst>
        </pc:spChg>
        <pc:spChg chg="add del mod">
          <ac:chgData name="Guangwei Zhang" userId="00c53528-d8f4-413e-b4b0-985264559294" providerId="ADAL" clId="{5F7129DE-E915-C84B-B771-F18B4496AD9E}" dt="2024-07-09T08:39:08.877" v="14819" actId="478"/>
          <ac:spMkLst>
            <pc:docMk/>
            <pc:sldMk cId="2178729703" sldId="299"/>
            <ac:spMk id="6" creationId="{801B9274-DC67-2D46-B9B6-DA21ABB7F4CC}"/>
          </ac:spMkLst>
        </pc:spChg>
        <pc:spChg chg="add mod">
          <ac:chgData name="Guangwei Zhang" userId="00c53528-d8f4-413e-b4b0-985264559294" providerId="ADAL" clId="{5F7129DE-E915-C84B-B771-F18B4496AD9E}" dt="2024-07-09T08:54:48.767" v="15295" actId="1076"/>
          <ac:spMkLst>
            <pc:docMk/>
            <pc:sldMk cId="2178729703" sldId="299"/>
            <ac:spMk id="7" creationId="{A1A0648C-B338-4A19-76E0-292E21FB78E9}"/>
          </ac:spMkLst>
        </pc:spChg>
        <pc:spChg chg="add mod">
          <ac:chgData name="Guangwei Zhang" userId="00c53528-d8f4-413e-b4b0-985264559294" providerId="ADAL" clId="{5F7129DE-E915-C84B-B771-F18B4496AD9E}" dt="2024-07-09T09:17:04.238" v="15872" actId="1076"/>
          <ac:spMkLst>
            <pc:docMk/>
            <pc:sldMk cId="2178729703" sldId="299"/>
            <ac:spMk id="8" creationId="{BCB5C3C0-E45E-C672-629F-641CCA42B83F}"/>
          </ac:spMkLst>
        </pc:spChg>
        <pc:spChg chg="add mod">
          <ac:chgData name="Guangwei Zhang" userId="00c53528-d8f4-413e-b4b0-985264559294" providerId="ADAL" clId="{5F7129DE-E915-C84B-B771-F18B4496AD9E}" dt="2024-07-09T08:54:48.767" v="15295" actId="1076"/>
          <ac:spMkLst>
            <pc:docMk/>
            <pc:sldMk cId="2178729703" sldId="299"/>
            <ac:spMk id="9" creationId="{BD8624C5-6CF2-A7C5-688F-0035EEB5333B}"/>
          </ac:spMkLst>
        </pc:spChg>
        <pc:spChg chg="add mod">
          <ac:chgData name="Guangwei Zhang" userId="00c53528-d8f4-413e-b4b0-985264559294" providerId="ADAL" clId="{5F7129DE-E915-C84B-B771-F18B4496AD9E}" dt="2024-07-09T08:54:48.767" v="15295" actId="1076"/>
          <ac:spMkLst>
            <pc:docMk/>
            <pc:sldMk cId="2178729703" sldId="299"/>
            <ac:spMk id="13" creationId="{E57AA231-C1C9-E1FB-97B1-2DDE9715FE2F}"/>
          </ac:spMkLst>
        </pc:spChg>
        <pc:spChg chg="add mod">
          <ac:chgData name="Guangwei Zhang" userId="00c53528-d8f4-413e-b4b0-985264559294" providerId="ADAL" clId="{5F7129DE-E915-C84B-B771-F18B4496AD9E}" dt="2024-07-09T08:54:48.767" v="15295" actId="1076"/>
          <ac:spMkLst>
            <pc:docMk/>
            <pc:sldMk cId="2178729703" sldId="299"/>
            <ac:spMk id="14" creationId="{79E381DD-F486-F63C-A993-DE7856257200}"/>
          </ac:spMkLst>
        </pc:spChg>
        <pc:spChg chg="add del mod">
          <ac:chgData name="Guangwei Zhang" userId="00c53528-d8f4-413e-b4b0-985264559294" providerId="ADAL" clId="{5F7129DE-E915-C84B-B771-F18B4496AD9E}" dt="2024-07-09T08:48:28.356" v="15112" actId="478"/>
          <ac:spMkLst>
            <pc:docMk/>
            <pc:sldMk cId="2178729703" sldId="299"/>
            <ac:spMk id="15" creationId="{6696DD75-D6E3-4C68-2F6E-3EAA3DDE8108}"/>
          </ac:spMkLst>
        </pc:spChg>
        <pc:spChg chg="add mod">
          <ac:chgData name="Guangwei Zhang" userId="00c53528-d8f4-413e-b4b0-985264559294" providerId="ADAL" clId="{5F7129DE-E915-C84B-B771-F18B4496AD9E}" dt="2024-07-09T08:54:48.767" v="15295" actId="1076"/>
          <ac:spMkLst>
            <pc:docMk/>
            <pc:sldMk cId="2178729703" sldId="299"/>
            <ac:spMk id="16" creationId="{39904919-91AE-4D0B-2A8B-DECABE14D5DF}"/>
          </ac:spMkLst>
        </pc:spChg>
        <pc:spChg chg="add mod">
          <ac:chgData name="Guangwei Zhang" userId="00c53528-d8f4-413e-b4b0-985264559294" providerId="ADAL" clId="{5F7129DE-E915-C84B-B771-F18B4496AD9E}" dt="2024-07-09T08:54:48.767" v="15295" actId="1076"/>
          <ac:spMkLst>
            <pc:docMk/>
            <pc:sldMk cId="2178729703" sldId="299"/>
            <ac:spMk id="17" creationId="{5BDB86B5-F876-1842-3AA5-5416A0C78692}"/>
          </ac:spMkLst>
        </pc:spChg>
        <pc:spChg chg="add mod">
          <ac:chgData name="Guangwei Zhang" userId="00c53528-d8f4-413e-b4b0-985264559294" providerId="ADAL" clId="{5F7129DE-E915-C84B-B771-F18B4496AD9E}" dt="2024-07-09T08:55:00.707" v="15297" actId="20577"/>
          <ac:spMkLst>
            <pc:docMk/>
            <pc:sldMk cId="2178729703" sldId="299"/>
            <ac:spMk id="18" creationId="{83A8B3A5-13C0-2331-E6DB-D08A3D954350}"/>
          </ac:spMkLst>
        </pc:spChg>
        <pc:spChg chg="add mod">
          <ac:chgData name="Guangwei Zhang" userId="00c53528-d8f4-413e-b4b0-985264559294" providerId="ADAL" clId="{5F7129DE-E915-C84B-B771-F18B4496AD9E}" dt="2024-07-09T08:54:48.767" v="15295" actId="1076"/>
          <ac:spMkLst>
            <pc:docMk/>
            <pc:sldMk cId="2178729703" sldId="299"/>
            <ac:spMk id="19" creationId="{01E8FB38-E078-D887-0129-901885024BDF}"/>
          </ac:spMkLst>
        </pc:spChg>
        <pc:spChg chg="add mod">
          <ac:chgData name="Guangwei Zhang" userId="00c53528-d8f4-413e-b4b0-985264559294" providerId="ADAL" clId="{5F7129DE-E915-C84B-B771-F18B4496AD9E}" dt="2024-07-09T08:54:48.767" v="15295" actId="1076"/>
          <ac:spMkLst>
            <pc:docMk/>
            <pc:sldMk cId="2178729703" sldId="299"/>
            <ac:spMk id="21" creationId="{2FAD3748-B2F6-6C8C-77C2-964938728474}"/>
          </ac:spMkLst>
        </pc:spChg>
        <pc:spChg chg="add mod">
          <ac:chgData name="Guangwei Zhang" userId="00c53528-d8f4-413e-b4b0-985264559294" providerId="ADAL" clId="{5F7129DE-E915-C84B-B771-F18B4496AD9E}" dt="2024-07-09T08:54:48.767" v="15295" actId="1076"/>
          <ac:spMkLst>
            <pc:docMk/>
            <pc:sldMk cId="2178729703" sldId="299"/>
            <ac:spMk id="22" creationId="{9433B8CE-5DF6-6D52-3282-7992B1902B2E}"/>
          </ac:spMkLst>
        </pc:spChg>
        <pc:spChg chg="add mod">
          <ac:chgData name="Guangwei Zhang" userId="00c53528-d8f4-413e-b4b0-985264559294" providerId="ADAL" clId="{5F7129DE-E915-C84B-B771-F18B4496AD9E}" dt="2024-07-09T08:54:48.767" v="15295" actId="1076"/>
          <ac:spMkLst>
            <pc:docMk/>
            <pc:sldMk cId="2178729703" sldId="299"/>
            <ac:spMk id="23" creationId="{3B18F300-F73A-B264-4880-D67DE4E3B2F0}"/>
          </ac:spMkLst>
        </pc:spChg>
        <pc:spChg chg="add mod">
          <ac:chgData name="Guangwei Zhang" userId="00c53528-d8f4-413e-b4b0-985264559294" providerId="ADAL" clId="{5F7129DE-E915-C84B-B771-F18B4496AD9E}" dt="2024-07-09T08:54:48.767" v="15295" actId="1076"/>
          <ac:spMkLst>
            <pc:docMk/>
            <pc:sldMk cId="2178729703" sldId="299"/>
            <ac:spMk id="25" creationId="{5FAFCF85-393D-2A59-FEE1-7EF03936A21A}"/>
          </ac:spMkLst>
        </pc:spChg>
        <pc:spChg chg="add mod">
          <ac:chgData name="Guangwei Zhang" userId="00c53528-d8f4-413e-b4b0-985264559294" providerId="ADAL" clId="{5F7129DE-E915-C84B-B771-F18B4496AD9E}" dt="2024-07-09T08:54:48.767" v="15295" actId="1076"/>
          <ac:spMkLst>
            <pc:docMk/>
            <pc:sldMk cId="2178729703" sldId="299"/>
            <ac:spMk id="26" creationId="{7E5E09CB-52E1-6C17-F73A-7E80F3B55AD2}"/>
          </ac:spMkLst>
        </pc:spChg>
        <pc:spChg chg="add mod">
          <ac:chgData name="Guangwei Zhang" userId="00c53528-d8f4-413e-b4b0-985264559294" providerId="ADAL" clId="{5F7129DE-E915-C84B-B771-F18B4496AD9E}" dt="2024-07-09T08:54:48.767" v="15295" actId="1076"/>
          <ac:spMkLst>
            <pc:docMk/>
            <pc:sldMk cId="2178729703" sldId="299"/>
            <ac:spMk id="27" creationId="{8FA53694-F952-D2C1-7869-16D663B5CEBA}"/>
          </ac:spMkLst>
        </pc:spChg>
        <pc:spChg chg="add mod">
          <ac:chgData name="Guangwei Zhang" userId="00c53528-d8f4-413e-b4b0-985264559294" providerId="ADAL" clId="{5F7129DE-E915-C84B-B771-F18B4496AD9E}" dt="2024-07-09T09:17:14.645" v="15874" actId="1076"/>
          <ac:spMkLst>
            <pc:docMk/>
            <pc:sldMk cId="2178729703" sldId="299"/>
            <ac:spMk id="28" creationId="{9098E484-E8C4-8654-BF23-879904052ABB}"/>
          </ac:spMkLst>
        </pc:spChg>
        <pc:spChg chg="add mod">
          <ac:chgData name="Guangwei Zhang" userId="00c53528-d8f4-413e-b4b0-985264559294" providerId="ADAL" clId="{5F7129DE-E915-C84B-B771-F18B4496AD9E}" dt="2024-07-09T09:17:19.491" v="15881" actId="1076"/>
          <ac:spMkLst>
            <pc:docMk/>
            <pc:sldMk cId="2178729703" sldId="299"/>
            <ac:spMk id="29" creationId="{0CCD7396-BB2B-DE40-1C02-01CFF7340942}"/>
          </ac:spMkLst>
        </pc:spChg>
        <pc:spChg chg="add mod">
          <ac:chgData name="Guangwei Zhang" userId="00c53528-d8f4-413e-b4b0-985264559294" providerId="ADAL" clId="{5F7129DE-E915-C84B-B771-F18B4496AD9E}" dt="2024-07-09T09:17:21.318" v="15882" actId="571"/>
          <ac:spMkLst>
            <pc:docMk/>
            <pc:sldMk cId="2178729703" sldId="299"/>
            <ac:spMk id="30" creationId="{02263E55-A54F-D519-C102-692D76F9C2DD}"/>
          </ac:spMkLst>
        </pc:spChg>
        <pc:spChg chg="add mod">
          <ac:chgData name="Guangwei Zhang" userId="00c53528-d8f4-413e-b4b0-985264559294" providerId="ADAL" clId="{5F7129DE-E915-C84B-B771-F18B4496AD9E}" dt="2024-07-09T09:24:16.504" v="16032" actId="20577"/>
          <ac:spMkLst>
            <pc:docMk/>
            <pc:sldMk cId="2178729703" sldId="299"/>
            <ac:spMk id="31" creationId="{07AF05CD-67AE-B026-1A26-11CA861366FC}"/>
          </ac:spMkLst>
        </pc:spChg>
        <pc:spChg chg="add mod">
          <ac:chgData name="Guangwei Zhang" userId="00c53528-d8f4-413e-b4b0-985264559294" providerId="ADAL" clId="{5F7129DE-E915-C84B-B771-F18B4496AD9E}" dt="2024-07-09T09:18:00.310" v="15927" actId="1076"/>
          <ac:spMkLst>
            <pc:docMk/>
            <pc:sldMk cId="2178729703" sldId="299"/>
            <ac:spMk id="32" creationId="{CC15A55C-4048-1598-F9F8-6BEAA0A8FE28}"/>
          </ac:spMkLst>
        </pc:spChg>
        <pc:picChg chg="add del mod">
          <ac:chgData name="Guangwei Zhang" userId="00c53528-d8f4-413e-b4b0-985264559294" providerId="ADAL" clId="{5F7129DE-E915-C84B-B771-F18B4496AD9E}" dt="2024-07-09T08:39:09.164" v="14820" actId="478"/>
          <ac:picMkLst>
            <pc:docMk/>
            <pc:sldMk cId="2178729703" sldId="299"/>
            <ac:picMk id="5" creationId="{E9B2C10F-30FF-18AF-5BA1-E3E901C2318D}"/>
          </ac:picMkLst>
        </pc:picChg>
        <pc:cxnChg chg="add del mod">
          <ac:chgData name="Guangwei Zhang" userId="00c53528-d8f4-413e-b4b0-985264559294" providerId="ADAL" clId="{5F7129DE-E915-C84B-B771-F18B4496AD9E}" dt="2024-07-09T08:47:15.748" v="15007" actId="478"/>
          <ac:cxnSpMkLst>
            <pc:docMk/>
            <pc:sldMk cId="2178729703" sldId="299"/>
            <ac:cxnSpMk id="11" creationId="{4DF26120-8860-3E3D-A9A1-3EE1E5A16F82}"/>
          </ac:cxnSpMkLst>
        </pc:cxnChg>
      </pc:sldChg>
      <pc:sldChg chg="addSp modSp new mod">
        <pc:chgData name="Guangwei Zhang" userId="00c53528-d8f4-413e-b4b0-985264559294" providerId="ADAL" clId="{5F7129DE-E915-C84B-B771-F18B4496AD9E}" dt="2024-07-09T09:26:05.307" v="16054" actId="208"/>
        <pc:sldMkLst>
          <pc:docMk/>
          <pc:sldMk cId="3228381629" sldId="300"/>
        </pc:sldMkLst>
        <pc:spChg chg="mod">
          <ac:chgData name="Guangwei Zhang" userId="00c53528-d8f4-413e-b4b0-985264559294" providerId="ADAL" clId="{5F7129DE-E915-C84B-B771-F18B4496AD9E}" dt="2024-07-09T09:12:12.785" v="15710" actId="20577"/>
          <ac:spMkLst>
            <pc:docMk/>
            <pc:sldMk cId="3228381629" sldId="300"/>
            <ac:spMk id="3" creationId="{9D26B66B-A114-1F68-89A0-6E7CB59BE241}"/>
          </ac:spMkLst>
        </pc:spChg>
        <pc:spChg chg="add mod">
          <ac:chgData name="Guangwei Zhang" userId="00c53528-d8f4-413e-b4b0-985264559294" providerId="ADAL" clId="{5F7129DE-E915-C84B-B771-F18B4496AD9E}" dt="2024-07-09T09:12:46.698" v="15758" actId="1076"/>
          <ac:spMkLst>
            <pc:docMk/>
            <pc:sldMk cId="3228381629" sldId="300"/>
            <ac:spMk id="4" creationId="{26BDBB86-7536-E723-87C4-CD1C6D214999}"/>
          </ac:spMkLst>
        </pc:spChg>
        <pc:spChg chg="add mod">
          <ac:chgData name="Guangwei Zhang" userId="00c53528-d8f4-413e-b4b0-985264559294" providerId="ADAL" clId="{5F7129DE-E915-C84B-B771-F18B4496AD9E}" dt="2024-07-09T09:12:46.698" v="15758" actId="1076"/>
          <ac:spMkLst>
            <pc:docMk/>
            <pc:sldMk cId="3228381629" sldId="300"/>
            <ac:spMk id="5" creationId="{0CD0C3EF-AAB6-69B3-C3B2-AEDD76303452}"/>
          </ac:spMkLst>
        </pc:spChg>
        <pc:spChg chg="add mod">
          <ac:chgData name="Guangwei Zhang" userId="00c53528-d8f4-413e-b4b0-985264559294" providerId="ADAL" clId="{5F7129DE-E915-C84B-B771-F18B4496AD9E}" dt="2024-07-09T09:12:46.698" v="15758" actId="1076"/>
          <ac:spMkLst>
            <pc:docMk/>
            <pc:sldMk cId="3228381629" sldId="300"/>
            <ac:spMk id="6" creationId="{0A5EF15A-5BCC-FAB7-13D1-837E68130A8D}"/>
          </ac:spMkLst>
        </pc:spChg>
        <pc:spChg chg="add mod">
          <ac:chgData name="Guangwei Zhang" userId="00c53528-d8f4-413e-b4b0-985264559294" providerId="ADAL" clId="{5F7129DE-E915-C84B-B771-F18B4496AD9E}" dt="2024-07-09T09:12:46.698" v="15758" actId="1076"/>
          <ac:spMkLst>
            <pc:docMk/>
            <pc:sldMk cId="3228381629" sldId="300"/>
            <ac:spMk id="7" creationId="{8FCFF4CB-2B62-11B5-1292-953F28A37AEA}"/>
          </ac:spMkLst>
        </pc:spChg>
        <pc:spChg chg="add mod">
          <ac:chgData name="Guangwei Zhang" userId="00c53528-d8f4-413e-b4b0-985264559294" providerId="ADAL" clId="{5F7129DE-E915-C84B-B771-F18B4496AD9E}" dt="2024-07-09T09:16:13.809" v="15819" actId="20577"/>
          <ac:spMkLst>
            <pc:docMk/>
            <pc:sldMk cId="3228381629" sldId="300"/>
            <ac:spMk id="10" creationId="{83F1A666-3772-31F5-22CF-13C6C021437A}"/>
          </ac:spMkLst>
        </pc:spChg>
        <pc:spChg chg="add mod">
          <ac:chgData name="Guangwei Zhang" userId="00c53528-d8f4-413e-b4b0-985264559294" providerId="ADAL" clId="{5F7129DE-E915-C84B-B771-F18B4496AD9E}" dt="2024-07-09T09:12:46.698" v="15758" actId="1076"/>
          <ac:spMkLst>
            <pc:docMk/>
            <pc:sldMk cId="3228381629" sldId="300"/>
            <ac:spMk id="12" creationId="{21D3FF54-2E04-6F79-059D-14D408F0EF82}"/>
          </ac:spMkLst>
        </pc:spChg>
        <pc:spChg chg="add mod">
          <ac:chgData name="Guangwei Zhang" userId="00c53528-d8f4-413e-b4b0-985264559294" providerId="ADAL" clId="{5F7129DE-E915-C84B-B771-F18B4496AD9E}" dt="2024-07-09T09:16:24.408" v="15828" actId="20577"/>
          <ac:spMkLst>
            <pc:docMk/>
            <pc:sldMk cId="3228381629" sldId="300"/>
            <ac:spMk id="14" creationId="{800D943E-852B-D5F9-918B-AAB5D9CCD73A}"/>
          </ac:spMkLst>
        </pc:spChg>
        <pc:spChg chg="add mod">
          <ac:chgData name="Guangwei Zhang" userId="00c53528-d8f4-413e-b4b0-985264559294" providerId="ADAL" clId="{5F7129DE-E915-C84B-B771-F18B4496AD9E}" dt="2024-07-09T09:12:46.698" v="15758" actId="1076"/>
          <ac:spMkLst>
            <pc:docMk/>
            <pc:sldMk cId="3228381629" sldId="300"/>
            <ac:spMk id="15" creationId="{17B55F66-9709-9150-112F-41B8DB66FB9F}"/>
          </ac:spMkLst>
        </pc:spChg>
        <pc:spChg chg="add mod">
          <ac:chgData name="Guangwei Zhang" userId="00c53528-d8f4-413e-b4b0-985264559294" providerId="ADAL" clId="{5F7129DE-E915-C84B-B771-F18B4496AD9E}" dt="2024-07-09T09:12:46.698" v="15758" actId="1076"/>
          <ac:spMkLst>
            <pc:docMk/>
            <pc:sldMk cId="3228381629" sldId="300"/>
            <ac:spMk id="17" creationId="{ACE03E9B-791B-4486-71BC-675635144846}"/>
          </ac:spMkLst>
        </pc:spChg>
        <pc:spChg chg="add mod">
          <ac:chgData name="Guangwei Zhang" userId="00c53528-d8f4-413e-b4b0-985264559294" providerId="ADAL" clId="{5F7129DE-E915-C84B-B771-F18B4496AD9E}" dt="2024-07-09T09:12:46.698" v="15758" actId="1076"/>
          <ac:spMkLst>
            <pc:docMk/>
            <pc:sldMk cId="3228381629" sldId="300"/>
            <ac:spMk id="18" creationId="{B2A1EB9A-00A1-F1EF-7F9C-CB71345F0748}"/>
          </ac:spMkLst>
        </pc:spChg>
        <pc:spChg chg="add mod">
          <ac:chgData name="Guangwei Zhang" userId="00c53528-d8f4-413e-b4b0-985264559294" providerId="ADAL" clId="{5F7129DE-E915-C84B-B771-F18B4496AD9E}" dt="2024-07-09T09:12:46.698" v="15758" actId="1076"/>
          <ac:spMkLst>
            <pc:docMk/>
            <pc:sldMk cId="3228381629" sldId="300"/>
            <ac:spMk id="19" creationId="{DEBC061B-B735-8904-98AA-C4396FBC0F4A}"/>
          </ac:spMkLst>
        </pc:spChg>
        <pc:spChg chg="add mod">
          <ac:chgData name="Guangwei Zhang" userId="00c53528-d8f4-413e-b4b0-985264559294" providerId="ADAL" clId="{5F7129DE-E915-C84B-B771-F18B4496AD9E}" dt="2024-07-09T09:26:05.307" v="16054" actId="208"/>
          <ac:spMkLst>
            <pc:docMk/>
            <pc:sldMk cId="3228381629" sldId="300"/>
            <ac:spMk id="20" creationId="{64FAD45E-84FD-993F-6E3E-63FD59CF1109}"/>
          </ac:spMkLst>
        </pc:spChg>
        <pc:spChg chg="add mod">
          <ac:chgData name="Guangwei Zhang" userId="00c53528-d8f4-413e-b4b0-985264559294" providerId="ADAL" clId="{5F7129DE-E915-C84B-B771-F18B4496AD9E}" dt="2024-07-09T09:12:46.698" v="15758" actId="1076"/>
          <ac:spMkLst>
            <pc:docMk/>
            <pc:sldMk cId="3228381629" sldId="300"/>
            <ac:spMk id="21" creationId="{08F4264E-9ABE-DE10-D606-0A09AAE29EED}"/>
          </ac:spMkLst>
        </pc:spChg>
        <pc:spChg chg="add mod">
          <ac:chgData name="Guangwei Zhang" userId="00c53528-d8f4-413e-b4b0-985264559294" providerId="ADAL" clId="{5F7129DE-E915-C84B-B771-F18B4496AD9E}" dt="2024-07-09T09:12:46.698" v="15758" actId="1076"/>
          <ac:spMkLst>
            <pc:docMk/>
            <pc:sldMk cId="3228381629" sldId="300"/>
            <ac:spMk id="22" creationId="{386E2D51-8528-B882-2A0F-5C1807101556}"/>
          </ac:spMkLst>
        </pc:spChg>
        <pc:spChg chg="add mod">
          <ac:chgData name="Guangwei Zhang" userId="00c53528-d8f4-413e-b4b0-985264559294" providerId="ADAL" clId="{5F7129DE-E915-C84B-B771-F18B4496AD9E}" dt="2024-07-09T09:16:30.809" v="15833" actId="20577"/>
          <ac:spMkLst>
            <pc:docMk/>
            <pc:sldMk cId="3228381629" sldId="300"/>
            <ac:spMk id="24" creationId="{F0B4443F-7965-371B-DB74-FEF3F5CE0092}"/>
          </ac:spMkLst>
        </pc:spChg>
        <pc:spChg chg="add mod">
          <ac:chgData name="Guangwei Zhang" userId="00c53528-d8f4-413e-b4b0-985264559294" providerId="ADAL" clId="{5F7129DE-E915-C84B-B771-F18B4496AD9E}" dt="2024-07-09T09:12:46.698" v="15758" actId="1076"/>
          <ac:spMkLst>
            <pc:docMk/>
            <pc:sldMk cId="3228381629" sldId="300"/>
            <ac:spMk id="25" creationId="{E16F1D32-EAB4-4B9F-9229-1AD3E9C12E8A}"/>
          </ac:spMkLst>
        </pc:spChg>
        <pc:spChg chg="add mod">
          <ac:chgData name="Guangwei Zhang" userId="00c53528-d8f4-413e-b4b0-985264559294" providerId="ADAL" clId="{5F7129DE-E915-C84B-B771-F18B4496AD9E}" dt="2024-07-09T09:12:46.698" v="15758" actId="1076"/>
          <ac:spMkLst>
            <pc:docMk/>
            <pc:sldMk cId="3228381629" sldId="300"/>
            <ac:spMk id="26" creationId="{DD806D62-BBC4-3394-0F54-DF0A74059750}"/>
          </ac:spMkLst>
        </pc:spChg>
        <pc:spChg chg="add mod">
          <ac:chgData name="Guangwei Zhang" userId="00c53528-d8f4-413e-b4b0-985264559294" providerId="ADAL" clId="{5F7129DE-E915-C84B-B771-F18B4496AD9E}" dt="2024-07-09T09:12:46.698" v="15758" actId="1076"/>
          <ac:spMkLst>
            <pc:docMk/>
            <pc:sldMk cId="3228381629" sldId="300"/>
            <ac:spMk id="27" creationId="{D34C3749-70B8-A6B2-46EC-5385CBDAF25D}"/>
          </ac:spMkLst>
        </pc:spChg>
        <pc:spChg chg="add mod">
          <ac:chgData name="Guangwei Zhang" userId="00c53528-d8f4-413e-b4b0-985264559294" providerId="ADAL" clId="{5F7129DE-E915-C84B-B771-F18B4496AD9E}" dt="2024-07-09T09:21:20.846" v="15968" actId="20577"/>
          <ac:spMkLst>
            <pc:docMk/>
            <pc:sldMk cId="3228381629" sldId="300"/>
            <ac:spMk id="28" creationId="{2AC76022-C692-3920-1B48-6CBC03726281}"/>
          </ac:spMkLst>
        </pc:spChg>
        <pc:spChg chg="add mod">
          <ac:chgData name="Guangwei Zhang" userId="00c53528-d8f4-413e-b4b0-985264559294" providerId="ADAL" clId="{5F7129DE-E915-C84B-B771-F18B4496AD9E}" dt="2024-07-09T09:10:56.784" v="15669" actId="571"/>
          <ac:spMkLst>
            <pc:docMk/>
            <pc:sldMk cId="3228381629" sldId="300"/>
            <ac:spMk id="30" creationId="{009F1D83-A5C1-BA75-4A56-FBF2E45A319D}"/>
          </ac:spMkLst>
        </pc:spChg>
        <pc:spChg chg="add mod">
          <ac:chgData name="Guangwei Zhang" userId="00c53528-d8f4-413e-b4b0-985264559294" providerId="ADAL" clId="{5F7129DE-E915-C84B-B771-F18B4496AD9E}" dt="2024-07-09T09:12:46.698" v="15758" actId="1076"/>
          <ac:spMkLst>
            <pc:docMk/>
            <pc:sldMk cId="3228381629" sldId="300"/>
            <ac:spMk id="33" creationId="{196C942E-CAF1-F78D-6634-8C7257B94A2E}"/>
          </ac:spMkLst>
        </pc:spChg>
        <pc:spChg chg="add mod">
          <ac:chgData name="Guangwei Zhang" userId="00c53528-d8f4-413e-b4b0-985264559294" providerId="ADAL" clId="{5F7129DE-E915-C84B-B771-F18B4496AD9E}" dt="2024-07-09T09:14:18.033" v="15759" actId="1076"/>
          <ac:spMkLst>
            <pc:docMk/>
            <pc:sldMk cId="3228381629" sldId="300"/>
            <ac:spMk id="34" creationId="{DE27FFA2-9882-E5EA-89B2-BB7EC30B5A7D}"/>
          </ac:spMkLst>
        </pc:spChg>
        <pc:cxnChg chg="add mod">
          <ac:chgData name="Guangwei Zhang" userId="00c53528-d8f4-413e-b4b0-985264559294" providerId="ADAL" clId="{5F7129DE-E915-C84B-B771-F18B4496AD9E}" dt="2024-07-09T09:12:46.698" v="15758" actId="1076"/>
          <ac:cxnSpMkLst>
            <pc:docMk/>
            <pc:sldMk cId="3228381629" sldId="300"/>
            <ac:cxnSpMk id="9" creationId="{1C71B1CC-C021-EBCB-9204-4F614CF1CC14}"/>
          </ac:cxnSpMkLst>
        </pc:cxnChg>
        <pc:cxnChg chg="add mod">
          <ac:chgData name="Guangwei Zhang" userId="00c53528-d8f4-413e-b4b0-985264559294" providerId="ADAL" clId="{5F7129DE-E915-C84B-B771-F18B4496AD9E}" dt="2024-07-09T09:12:46.698" v="15758" actId="1076"/>
          <ac:cxnSpMkLst>
            <pc:docMk/>
            <pc:sldMk cId="3228381629" sldId="300"/>
            <ac:cxnSpMk id="13" creationId="{88B54894-56AD-F193-9FBA-7DB13ABB9C77}"/>
          </ac:cxnSpMkLst>
        </pc:cxnChg>
        <pc:cxnChg chg="add mod">
          <ac:chgData name="Guangwei Zhang" userId="00c53528-d8f4-413e-b4b0-985264559294" providerId="ADAL" clId="{5F7129DE-E915-C84B-B771-F18B4496AD9E}" dt="2024-07-09T08:59:54.052" v="15447" actId="571"/>
          <ac:cxnSpMkLst>
            <pc:docMk/>
            <pc:sldMk cId="3228381629" sldId="300"/>
            <ac:cxnSpMk id="16" creationId="{E38FC5F4-09E6-B9F6-E38F-D6F26696B4D4}"/>
          </ac:cxnSpMkLst>
        </pc:cxnChg>
        <pc:cxnChg chg="add mod">
          <ac:chgData name="Guangwei Zhang" userId="00c53528-d8f4-413e-b4b0-985264559294" providerId="ADAL" clId="{5F7129DE-E915-C84B-B771-F18B4496AD9E}" dt="2024-07-09T09:12:46.698" v="15758" actId="1076"/>
          <ac:cxnSpMkLst>
            <pc:docMk/>
            <pc:sldMk cId="3228381629" sldId="300"/>
            <ac:cxnSpMk id="23" creationId="{6065D799-E0D7-805E-3B20-4855A3032530}"/>
          </ac:cxnSpMkLst>
        </pc:cxnChg>
        <pc:cxnChg chg="add mod">
          <ac:chgData name="Guangwei Zhang" userId="00c53528-d8f4-413e-b4b0-985264559294" providerId="ADAL" clId="{5F7129DE-E915-C84B-B771-F18B4496AD9E}" dt="2024-07-09T09:12:46.698" v="15758" actId="1076"/>
          <ac:cxnSpMkLst>
            <pc:docMk/>
            <pc:sldMk cId="3228381629" sldId="300"/>
            <ac:cxnSpMk id="31" creationId="{D5372959-AA2A-836C-D437-DE768630B3D8}"/>
          </ac:cxnSpMkLst>
        </pc:cxnChg>
      </pc:sldChg>
      <pc:sldChg chg="addSp delSp modSp add mod">
        <pc:chgData name="Guangwei Zhang" userId="00c53528-d8f4-413e-b4b0-985264559294" providerId="ADAL" clId="{5F7129DE-E915-C84B-B771-F18B4496AD9E}" dt="2024-07-09T09:24:32.539" v="16052" actId="20577"/>
        <pc:sldMkLst>
          <pc:docMk/>
          <pc:sldMk cId="3713683982" sldId="301"/>
        </pc:sldMkLst>
        <pc:spChg chg="mod">
          <ac:chgData name="Guangwei Zhang" userId="00c53528-d8f4-413e-b4b0-985264559294" providerId="ADAL" clId="{5F7129DE-E915-C84B-B771-F18B4496AD9E}" dt="2024-07-09T09:14:24.502" v="15761" actId="20577"/>
          <ac:spMkLst>
            <pc:docMk/>
            <pc:sldMk cId="3713683982" sldId="301"/>
            <ac:spMk id="3" creationId="{9D26B66B-A114-1F68-89A0-6E7CB59BE241}"/>
          </ac:spMkLst>
        </pc:spChg>
        <pc:spChg chg="del">
          <ac:chgData name="Guangwei Zhang" userId="00c53528-d8f4-413e-b4b0-985264559294" providerId="ADAL" clId="{5F7129DE-E915-C84B-B771-F18B4496AD9E}" dt="2024-07-09T09:14:37.994" v="15774" actId="478"/>
          <ac:spMkLst>
            <pc:docMk/>
            <pc:sldMk cId="3713683982" sldId="301"/>
            <ac:spMk id="4" creationId="{26BDBB86-7536-E723-87C4-CD1C6D214999}"/>
          </ac:spMkLst>
        </pc:spChg>
        <pc:spChg chg="del">
          <ac:chgData name="Guangwei Zhang" userId="00c53528-d8f4-413e-b4b0-985264559294" providerId="ADAL" clId="{5F7129DE-E915-C84B-B771-F18B4496AD9E}" dt="2024-07-09T09:14:36.291" v="15773" actId="478"/>
          <ac:spMkLst>
            <pc:docMk/>
            <pc:sldMk cId="3713683982" sldId="301"/>
            <ac:spMk id="5" creationId="{0CD0C3EF-AAB6-69B3-C3B2-AEDD76303452}"/>
          </ac:spMkLst>
        </pc:spChg>
        <pc:spChg chg="del">
          <ac:chgData name="Guangwei Zhang" userId="00c53528-d8f4-413e-b4b0-985264559294" providerId="ADAL" clId="{5F7129DE-E915-C84B-B771-F18B4496AD9E}" dt="2024-07-09T09:14:36.291" v="15773" actId="478"/>
          <ac:spMkLst>
            <pc:docMk/>
            <pc:sldMk cId="3713683982" sldId="301"/>
            <ac:spMk id="6" creationId="{0A5EF15A-5BCC-FAB7-13D1-837E68130A8D}"/>
          </ac:spMkLst>
        </pc:spChg>
        <pc:spChg chg="del">
          <ac:chgData name="Guangwei Zhang" userId="00c53528-d8f4-413e-b4b0-985264559294" providerId="ADAL" clId="{5F7129DE-E915-C84B-B771-F18B4496AD9E}" dt="2024-07-09T09:14:36.291" v="15773" actId="478"/>
          <ac:spMkLst>
            <pc:docMk/>
            <pc:sldMk cId="3713683982" sldId="301"/>
            <ac:spMk id="7" creationId="{8FCFF4CB-2B62-11B5-1292-953F28A37AEA}"/>
          </ac:spMkLst>
        </pc:spChg>
        <pc:spChg chg="del">
          <ac:chgData name="Guangwei Zhang" userId="00c53528-d8f4-413e-b4b0-985264559294" providerId="ADAL" clId="{5F7129DE-E915-C84B-B771-F18B4496AD9E}" dt="2024-07-09T09:14:36.291" v="15773" actId="478"/>
          <ac:spMkLst>
            <pc:docMk/>
            <pc:sldMk cId="3713683982" sldId="301"/>
            <ac:spMk id="10" creationId="{83F1A666-3772-31F5-22CF-13C6C021437A}"/>
          </ac:spMkLst>
        </pc:spChg>
        <pc:spChg chg="del">
          <ac:chgData name="Guangwei Zhang" userId="00c53528-d8f4-413e-b4b0-985264559294" providerId="ADAL" clId="{5F7129DE-E915-C84B-B771-F18B4496AD9E}" dt="2024-07-09T09:14:38.525" v="15775" actId="478"/>
          <ac:spMkLst>
            <pc:docMk/>
            <pc:sldMk cId="3713683982" sldId="301"/>
            <ac:spMk id="12" creationId="{21D3FF54-2E04-6F79-059D-14D408F0EF82}"/>
          </ac:spMkLst>
        </pc:spChg>
        <pc:spChg chg="del">
          <ac:chgData name="Guangwei Zhang" userId="00c53528-d8f4-413e-b4b0-985264559294" providerId="ADAL" clId="{5F7129DE-E915-C84B-B771-F18B4496AD9E}" dt="2024-07-09T09:14:36.291" v="15773" actId="478"/>
          <ac:spMkLst>
            <pc:docMk/>
            <pc:sldMk cId="3713683982" sldId="301"/>
            <ac:spMk id="14" creationId="{800D943E-852B-D5F9-918B-AAB5D9CCD73A}"/>
          </ac:spMkLst>
        </pc:spChg>
        <pc:spChg chg="del">
          <ac:chgData name="Guangwei Zhang" userId="00c53528-d8f4-413e-b4b0-985264559294" providerId="ADAL" clId="{5F7129DE-E915-C84B-B771-F18B4496AD9E}" dt="2024-07-09T09:14:39.204" v="15776" actId="478"/>
          <ac:spMkLst>
            <pc:docMk/>
            <pc:sldMk cId="3713683982" sldId="301"/>
            <ac:spMk id="15" creationId="{17B55F66-9709-9150-112F-41B8DB66FB9F}"/>
          </ac:spMkLst>
        </pc:spChg>
        <pc:spChg chg="del">
          <ac:chgData name="Guangwei Zhang" userId="00c53528-d8f4-413e-b4b0-985264559294" providerId="ADAL" clId="{5F7129DE-E915-C84B-B771-F18B4496AD9E}" dt="2024-07-09T09:14:36.291" v="15773" actId="478"/>
          <ac:spMkLst>
            <pc:docMk/>
            <pc:sldMk cId="3713683982" sldId="301"/>
            <ac:spMk id="17" creationId="{ACE03E9B-791B-4486-71BC-675635144846}"/>
          </ac:spMkLst>
        </pc:spChg>
        <pc:spChg chg="del">
          <ac:chgData name="Guangwei Zhang" userId="00c53528-d8f4-413e-b4b0-985264559294" providerId="ADAL" clId="{5F7129DE-E915-C84B-B771-F18B4496AD9E}" dt="2024-07-09T09:14:36.291" v="15773" actId="478"/>
          <ac:spMkLst>
            <pc:docMk/>
            <pc:sldMk cId="3713683982" sldId="301"/>
            <ac:spMk id="18" creationId="{B2A1EB9A-00A1-F1EF-7F9C-CB71345F0748}"/>
          </ac:spMkLst>
        </pc:spChg>
        <pc:spChg chg="del">
          <ac:chgData name="Guangwei Zhang" userId="00c53528-d8f4-413e-b4b0-985264559294" providerId="ADAL" clId="{5F7129DE-E915-C84B-B771-F18B4496AD9E}" dt="2024-07-09T09:14:36.291" v="15773" actId="478"/>
          <ac:spMkLst>
            <pc:docMk/>
            <pc:sldMk cId="3713683982" sldId="301"/>
            <ac:spMk id="19" creationId="{DEBC061B-B735-8904-98AA-C4396FBC0F4A}"/>
          </ac:spMkLst>
        </pc:spChg>
        <pc:spChg chg="del">
          <ac:chgData name="Guangwei Zhang" userId="00c53528-d8f4-413e-b4b0-985264559294" providerId="ADAL" clId="{5F7129DE-E915-C84B-B771-F18B4496AD9E}" dt="2024-07-09T09:14:40.043" v="15777" actId="478"/>
          <ac:spMkLst>
            <pc:docMk/>
            <pc:sldMk cId="3713683982" sldId="301"/>
            <ac:spMk id="20" creationId="{64FAD45E-84FD-993F-6E3E-63FD59CF1109}"/>
          </ac:spMkLst>
        </pc:spChg>
        <pc:spChg chg="del">
          <ac:chgData name="Guangwei Zhang" userId="00c53528-d8f4-413e-b4b0-985264559294" providerId="ADAL" clId="{5F7129DE-E915-C84B-B771-F18B4496AD9E}" dt="2024-07-09T09:14:40.741" v="15778" actId="478"/>
          <ac:spMkLst>
            <pc:docMk/>
            <pc:sldMk cId="3713683982" sldId="301"/>
            <ac:spMk id="21" creationId="{08F4264E-9ABE-DE10-D606-0A09AAE29EED}"/>
          </ac:spMkLst>
        </pc:spChg>
        <pc:spChg chg="del">
          <ac:chgData name="Guangwei Zhang" userId="00c53528-d8f4-413e-b4b0-985264559294" providerId="ADAL" clId="{5F7129DE-E915-C84B-B771-F18B4496AD9E}" dt="2024-07-09T09:14:40.741" v="15778" actId="478"/>
          <ac:spMkLst>
            <pc:docMk/>
            <pc:sldMk cId="3713683982" sldId="301"/>
            <ac:spMk id="22" creationId="{386E2D51-8528-B882-2A0F-5C1807101556}"/>
          </ac:spMkLst>
        </pc:spChg>
        <pc:spChg chg="del">
          <ac:chgData name="Guangwei Zhang" userId="00c53528-d8f4-413e-b4b0-985264559294" providerId="ADAL" clId="{5F7129DE-E915-C84B-B771-F18B4496AD9E}" dt="2024-07-09T09:14:36.291" v="15773" actId="478"/>
          <ac:spMkLst>
            <pc:docMk/>
            <pc:sldMk cId="3713683982" sldId="301"/>
            <ac:spMk id="24" creationId="{F0B4443F-7965-371B-DB74-FEF3F5CE0092}"/>
          </ac:spMkLst>
        </pc:spChg>
        <pc:spChg chg="del">
          <ac:chgData name="Guangwei Zhang" userId="00c53528-d8f4-413e-b4b0-985264559294" providerId="ADAL" clId="{5F7129DE-E915-C84B-B771-F18B4496AD9E}" dt="2024-07-09T09:14:36.291" v="15773" actId="478"/>
          <ac:spMkLst>
            <pc:docMk/>
            <pc:sldMk cId="3713683982" sldId="301"/>
            <ac:spMk id="25" creationId="{E16F1D32-EAB4-4B9F-9229-1AD3E9C12E8A}"/>
          </ac:spMkLst>
        </pc:spChg>
        <pc:spChg chg="del">
          <ac:chgData name="Guangwei Zhang" userId="00c53528-d8f4-413e-b4b0-985264559294" providerId="ADAL" clId="{5F7129DE-E915-C84B-B771-F18B4496AD9E}" dt="2024-07-09T09:14:36.291" v="15773" actId="478"/>
          <ac:spMkLst>
            <pc:docMk/>
            <pc:sldMk cId="3713683982" sldId="301"/>
            <ac:spMk id="26" creationId="{DD806D62-BBC4-3394-0F54-DF0A74059750}"/>
          </ac:spMkLst>
        </pc:spChg>
        <pc:spChg chg="del">
          <ac:chgData name="Guangwei Zhang" userId="00c53528-d8f4-413e-b4b0-985264559294" providerId="ADAL" clId="{5F7129DE-E915-C84B-B771-F18B4496AD9E}" dt="2024-07-09T09:14:42.018" v="15779" actId="478"/>
          <ac:spMkLst>
            <pc:docMk/>
            <pc:sldMk cId="3713683982" sldId="301"/>
            <ac:spMk id="27" creationId="{D34C3749-70B8-A6B2-46EC-5385CBDAF25D}"/>
          </ac:spMkLst>
        </pc:spChg>
        <pc:spChg chg="del">
          <ac:chgData name="Guangwei Zhang" userId="00c53528-d8f4-413e-b4b0-985264559294" providerId="ADAL" clId="{5F7129DE-E915-C84B-B771-F18B4496AD9E}" dt="2024-07-09T09:14:36.291" v="15773" actId="478"/>
          <ac:spMkLst>
            <pc:docMk/>
            <pc:sldMk cId="3713683982" sldId="301"/>
            <ac:spMk id="28" creationId="{2AC76022-C692-3920-1B48-6CBC03726281}"/>
          </ac:spMkLst>
        </pc:spChg>
        <pc:spChg chg="add mod">
          <ac:chgData name="Guangwei Zhang" userId="00c53528-d8f4-413e-b4b0-985264559294" providerId="ADAL" clId="{5F7129DE-E915-C84B-B771-F18B4496AD9E}" dt="2024-07-09T09:15:01.376" v="15784" actId="1076"/>
          <ac:spMkLst>
            <pc:docMk/>
            <pc:sldMk cId="3713683982" sldId="301"/>
            <ac:spMk id="29" creationId="{90A270C1-85F5-799A-7EAF-D18442B0CA58}"/>
          </ac:spMkLst>
        </pc:spChg>
        <pc:spChg chg="add mod">
          <ac:chgData name="Guangwei Zhang" userId="00c53528-d8f4-413e-b4b0-985264559294" providerId="ADAL" clId="{5F7129DE-E915-C84B-B771-F18B4496AD9E}" dt="2024-07-09T09:15:19.202" v="15795" actId="1076"/>
          <ac:spMkLst>
            <pc:docMk/>
            <pc:sldMk cId="3713683982" sldId="301"/>
            <ac:spMk id="30" creationId="{75E97081-A99C-864B-5940-B3003C5F20EA}"/>
          </ac:spMkLst>
        </pc:spChg>
        <pc:spChg chg="add mod">
          <ac:chgData name="Guangwei Zhang" userId="00c53528-d8f4-413e-b4b0-985264559294" providerId="ADAL" clId="{5F7129DE-E915-C84B-B771-F18B4496AD9E}" dt="2024-07-09T09:15:21.917" v="15796" actId="1076"/>
          <ac:spMkLst>
            <pc:docMk/>
            <pc:sldMk cId="3713683982" sldId="301"/>
            <ac:spMk id="32" creationId="{119CA0ED-E50C-C41F-894F-9AC8586024E5}"/>
          </ac:spMkLst>
        </pc:spChg>
        <pc:spChg chg="mod">
          <ac:chgData name="Guangwei Zhang" userId="00c53528-d8f4-413e-b4b0-985264559294" providerId="ADAL" clId="{5F7129DE-E915-C84B-B771-F18B4496AD9E}" dt="2024-07-09T09:15:01.376" v="15784" actId="1076"/>
          <ac:spMkLst>
            <pc:docMk/>
            <pc:sldMk cId="3713683982" sldId="301"/>
            <ac:spMk id="33" creationId="{196C942E-CAF1-F78D-6634-8C7257B94A2E}"/>
          </ac:spMkLst>
        </pc:spChg>
        <pc:spChg chg="mod">
          <ac:chgData name="Guangwei Zhang" userId="00c53528-d8f4-413e-b4b0-985264559294" providerId="ADAL" clId="{5F7129DE-E915-C84B-B771-F18B4496AD9E}" dt="2024-07-09T09:14:31.210" v="15772" actId="20577"/>
          <ac:spMkLst>
            <pc:docMk/>
            <pc:sldMk cId="3713683982" sldId="301"/>
            <ac:spMk id="34" creationId="{DE27FFA2-9882-E5EA-89B2-BB7EC30B5A7D}"/>
          </ac:spMkLst>
        </pc:spChg>
        <pc:spChg chg="add mod">
          <ac:chgData name="Guangwei Zhang" userId="00c53528-d8f4-413e-b4b0-985264559294" providerId="ADAL" clId="{5F7129DE-E915-C84B-B771-F18B4496AD9E}" dt="2024-07-09T09:18:27.805" v="15949" actId="14100"/>
          <ac:spMkLst>
            <pc:docMk/>
            <pc:sldMk cId="3713683982" sldId="301"/>
            <ac:spMk id="36" creationId="{B4DEE9E1-587E-1685-13F2-825D2506A174}"/>
          </ac:spMkLst>
        </pc:spChg>
        <pc:spChg chg="add mod">
          <ac:chgData name="Guangwei Zhang" userId="00c53528-d8f4-413e-b4b0-985264559294" providerId="ADAL" clId="{5F7129DE-E915-C84B-B771-F18B4496AD9E}" dt="2024-07-09T09:21:48.693" v="15971" actId="1076"/>
          <ac:spMkLst>
            <pc:docMk/>
            <pc:sldMk cId="3713683982" sldId="301"/>
            <ac:spMk id="37" creationId="{7CC0FF03-3BA4-2C0F-EAEC-4B68579B57C8}"/>
          </ac:spMkLst>
        </pc:spChg>
        <pc:spChg chg="add mod">
          <ac:chgData name="Guangwei Zhang" userId="00c53528-d8f4-413e-b4b0-985264559294" providerId="ADAL" clId="{5F7129DE-E915-C84B-B771-F18B4496AD9E}" dt="2024-07-09T09:22:03.427" v="15983" actId="1076"/>
          <ac:spMkLst>
            <pc:docMk/>
            <pc:sldMk cId="3713683982" sldId="301"/>
            <ac:spMk id="38" creationId="{51544189-C522-6ECB-F7CD-0F439B5FA4ED}"/>
          </ac:spMkLst>
        </pc:spChg>
        <pc:spChg chg="add mod">
          <ac:chgData name="Guangwei Zhang" userId="00c53528-d8f4-413e-b4b0-985264559294" providerId="ADAL" clId="{5F7129DE-E915-C84B-B771-F18B4496AD9E}" dt="2024-07-09T09:24:20.638" v="16035" actId="1076"/>
          <ac:spMkLst>
            <pc:docMk/>
            <pc:sldMk cId="3713683982" sldId="301"/>
            <ac:spMk id="40" creationId="{0CDBA526-329A-3A37-DA44-754D3A11BF6F}"/>
          </ac:spMkLst>
        </pc:spChg>
        <pc:spChg chg="add mod">
          <ac:chgData name="Guangwei Zhang" userId="00c53528-d8f4-413e-b4b0-985264559294" providerId="ADAL" clId="{5F7129DE-E915-C84B-B771-F18B4496AD9E}" dt="2024-07-09T09:22:58.718" v="15999" actId="14100"/>
          <ac:spMkLst>
            <pc:docMk/>
            <pc:sldMk cId="3713683982" sldId="301"/>
            <ac:spMk id="42" creationId="{6674A6B9-D538-F75C-84FE-E2831AF30DB4}"/>
          </ac:spMkLst>
        </pc:spChg>
        <pc:spChg chg="add mod">
          <ac:chgData name="Guangwei Zhang" userId="00c53528-d8f4-413e-b4b0-985264559294" providerId="ADAL" clId="{5F7129DE-E915-C84B-B771-F18B4496AD9E}" dt="2024-07-09T09:23:11.568" v="16005" actId="20577"/>
          <ac:spMkLst>
            <pc:docMk/>
            <pc:sldMk cId="3713683982" sldId="301"/>
            <ac:spMk id="44" creationId="{778AF9F3-8A4E-B36D-18FF-37EEA74D8E7F}"/>
          </ac:spMkLst>
        </pc:spChg>
        <pc:spChg chg="add mod">
          <ac:chgData name="Guangwei Zhang" userId="00c53528-d8f4-413e-b4b0-985264559294" providerId="ADAL" clId="{5F7129DE-E915-C84B-B771-F18B4496AD9E}" dt="2024-07-09T09:23:25.314" v="16006" actId="571"/>
          <ac:spMkLst>
            <pc:docMk/>
            <pc:sldMk cId="3713683982" sldId="301"/>
            <ac:spMk id="45" creationId="{1C29D5AC-FF1B-ECF4-1D10-E4578A5A0682}"/>
          </ac:spMkLst>
        </pc:spChg>
        <pc:spChg chg="add mod">
          <ac:chgData name="Guangwei Zhang" userId="00c53528-d8f4-413e-b4b0-985264559294" providerId="ADAL" clId="{5F7129DE-E915-C84B-B771-F18B4496AD9E}" dt="2024-07-09T09:23:29.225" v="16008" actId="14100"/>
          <ac:spMkLst>
            <pc:docMk/>
            <pc:sldMk cId="3713683982" sldId="301"/>
            <ac:spMk id="46" creationId="{0BB683EB-214D-07BC-4276-DFEF7CD57A59}"/>
          </ac:spMkLst>
        </pc:spChg>
        <pc:spChg chg="add mod">
          <ac:chgData name="Guangwei Zhang" userId="00c53528-d8f4-413e-b4b0-985264559294" providerId="ADAL" clId="{5F7129DE-E915-C84B-B771-F18B4496AD9E}" dt="2024-07-09T09:23:31.309" v="16009" actId="571"/>
          <ac:spMkLst>
            <pc:docMk/>
            <pc:sldMk cId="3713683982" sldId="301"/>
            <ac:spMk id="47" creationId="{B2E903E2-ED92-3BCE-403B-D173D4E98C34}"/>
          </ac:spMkLst>
        </pc:spChg>
        <pc:spChg chg="add mod">
          <ac:chgData name="Guangwei Zhang" userId="00c53528-d8f4-413e-b4b0-985264559294" providerId="ADAL" clId="{5F7129DE-E915-C84B-B771-F18B4496AD9E}" dt="2024-07-09T09:23:33.753" v="16010" actId="571"/>
          <ac:spMkLst>
            <pc:docMk/>
            <pc:sldMk cId="3713683982" sldId="301"/>
            <ac:spMk id="48" creationId="{697F74B4-2F18-B8CF-04E2-934C6ABBAB4A}"/>
          </ac:spMkLst>
        </pc:spChg>
        <pc:spChg chg="add mod">
          <ac:chgData name="Guangwei Zhang" userId="00c53528-d8f4-413e-b4b0-985264559294" providerId="ADAL" clId="{5F7129DE-E915-C84B-B771-F18B4496AD9E}" dt="2024-07-09T09:23:52.827" v="16023" actId="20577"/>
          <ac:spMkLst>
            <pc:docMk/>
            <pc:sldMk cId="3713683982" sldId="301"/>
            <ac:spMk id="50" creationId="{3C8195C9-61E0-C408-62E5-245C75BC00E0}"/>
          </ac:spMkLst>
        </pc:spChg>
        <pc:spChg chg="add mod">
          <ac:chgData name="Guangwei Zhang" userId="00c53528-d8f4-413e-b4b0-985264559294" providerId="ADAL" clId="{5F7129DE-E915-C84B-B771-F18B4496AD9E}" dt="2024-07-09T09:24:08.948" v="16029" actId="1076"/>
          <ac:spMkLst>
            <pc:docMk/>
            <pc:sldMk cId="3713683982" sldId="301"/>
            <ac:spMk id="51" creationId="{C4523343-7694-37FB-87C2-6932D052B2C6}"/>
          </ac:spMkLst>
        </pc:spChg>
        <pc:spChg chg="add mod">
          <ac:chgData name="Guangwei Zhang" userId="00c53528-d8f4-413e-b4b0-985264559294" providerId="ADAL" clId="{5F7129DE-E915-C84B-B771-F18B4496AD9E}" dt="2024-07-09T09:24:32.539" v="16052" actId="20577"/>
          <ac:spMkLst>
            <pc:docMk/>
            <pc:sldMk cId="3713683982" sldId="301"/>
            <ac:spMk id="52" creationId="{53DCBF15-8403-8F4B-7713-2285FFB4FE14}"/>
          </ac:spMkLst>
        </pc:spChg>
        <pc:spChg chg="add mod">
          <ac:chgData name="Guangwei Zhang" userId="00c53528-d8f4-413e-b4b0-985264559294" providerId="ADAL" clId="{5F7129DE-E915-C84B-B771-F18B4496AD9E}" dt="2024-07-09T09:24:28.734" v="16042" actId="1076"/>
          <ac:spMkLst>
            <pc:docMk/>
            <pc:sldMk cId="3713683982" sldId="301"/>
            <ac:spMk id="53" creationId="{6881825B-244B-E097-4A38-8714AA9D87C9}"/>
          </ac:spMkLst>
        </pc:spChg>
        <pc:cxnChg chg="del">
          <ac:chgData name="Guangwei Zhang" userId="00c53528-d8f4-413e-b4b0-985264559294" providerId="ADAL" clId="{5F7129DE-E915-C84B-B771-F18B4496AD9E}" dt="2024-07-09T09:14:36.291" v="15773" actId="478"/>
          <ac:cxnSpMkLst>
            <pc:docMk/>
            <pc:sldMk cId="3713683982" sldId="301"/>
            <ac:cxnSpMk id="9" creationId="{1C71B1CC-C021-EBCB-9204-4F614CF1CC14}"/>
          </ac:cxnSpMkLst>
        </pc:cxnChg>
        <pc:cxnChg chg="del">
          <ac:chgData name="Guangwei Zhang" userId="00c53528-d8f4-413e-b4b0-985264559294" providerId="ADAL" clId="{5F7129DE-E915-C84B-B771-F18B4496AD9E}" dt="2024-07-09T09:14:36.291" v="15773" actId="478"/>
          <ac:cxnSpMkLst>
            <pc:docMk/>
            <pc:sldMk cId="3713683982" sldId="301"/>
            <ac:cxnSpMk id="13" creationId="{88B54894-56AD-F193-9FBA-7DB13ABB9C77}"/>
          </ac:cxnSpMkLst>
        </pc:cxnChg>
        <pc:cxnChg chg="del">
          <ac:chgData name="Guangwei Zhang" userId="00c53528-d8f4-413e-b4b0-985264559294" providerId="ADAL" clId="{5F7129DE-E915-C84B-B771-F18B4496AD9E}" dt="2024-07-09T09:14:36.291" v="15773" actId="478"/>
          <ac:cxnSpMkLst>
            <pc:docMk/>
            <pc:sldMk cId="3713683982" sldId="301"/>
            <ac:cxnSpMk id="23" creationId="{6065D799-E0D7-805E-3B20-4855A3032530}"/>
          </ac:cxnSpMkLst>
        </pc:cxnChg>
        <pc:cxnChg chg="del">
          <ac:chgData name="Guangwei Zhang" userId="00c53528-d8f4-413e-b4b0-985264559294" providerId="ADAL" clId="{5F7129DE-E915-C84B-B771-F18B4496AD9E}" dt="2024-07-09T09:14:36.291" v="15773" actId="478"/>
          <ac:cxnSpMkLst>
            <pc:docMk/>
            <pc:sldMk cId="3713683982" sldId="301"/>
            <ac:cxnSpMk id="31" creationId="{D5372959-AA2A-836C-D437-DE768630B3D8}"/>
          </ac:cxnSpMkLst>
        </pc:cxnChg>
        <pc:cxnChg chg="add mod">
          <ac:chgData name="Guangwei Zhang" userId="00c53528-d8f4-413e-b4b0-985264559294" providerId="ADAL" clId="{5F7129DE-E915-C84B-B771-F18B4496AD9E}" dt="2024-07-09T09:18:30.275" v="15950" actId="14100"/>
          <ac:cxnSpMkLst>
            <pc:docMk/>
            <pc:sldMk cId="3713683982" sldId="301"/>
            <ac:cxnSpMk id="35" creationId="{C29AE99B-05AF-E6FB-66E5-023F3BD2BB05}"/>
          </ac:cxnSpMkLst>
        </pc:cxnChg>
        <pc:cxnChg chg="add mod">
          <ac:chgData name="Guangwei Zhang" userId="00c53528-d8f4-413e-b4b0-985264559294" providerId="ADAL" clId="{5F7129DE-E915-C84B-B771-F18B4496AD9E}" dt="2024-07-09T09:22:31.787" v="15992" actId="14100"/>
          <ac:cxnSpMkLst>
            <pc:docMk/>
            <pc:sldMk cId="3713683982" sldId="301"/>
            <ac:cxnSpMk id="39" creationId="{9C78C501-BA15-4C3F-BE38-2870781FD825}"/>
          </ac:cxnSpMkLst>
        </pc:cxnChg>
        <pc:cxnChg chg="add mod">
          <ac:chgData name="Guangwei Zhang" userId="00c53528-d8f4-413e-b4b0-985264559294" providerId="ADAL" clId="{5F7129DE-E915-C84B-B771-F18B4496AD9E}" dt="2024-07-09T09:22:58.718" v="15999" actId="14100"/>
          <ac:cxnSpMkLst>
            <pc:docMk/>
            <pc:sldMk cId="3713683982" sldId="301"/>
            <ac:cxnSpMk id="41" creationId="{798440E9-170A-113F-0628-9B5687FC23AC}"/>
          </ac:cxnSpMkLst>
        </pc:cxnChg>
        <pc:cxnChg chg="add mod">
          <ac:chgData name="Guangwei Zhang" userId="00c53528-d8f4-413e-b4b0-985264559294" providerId="ADAL" clId="{5F7129DE-E915-C84B-B771-F18B4496AD9E}" dt="2024-07-09T09:23:38.437" v="16011" actId="571"/>
          <ac:cxnSpMkLst>
            <pc:docMk/>
            <pc:sldMk cId="3713683982" sldId="301"/>
            <ac:cxnSpMk id="49" creationId="{256CE1A5-5078-8632-ED3A-115F840AB12A}"/>
          </ac:cxnSpMkLst>
        </pc:cxnChg>
      </pc:sldChg>
      <pc:sldChg chg="addSp modSp new mod">
        <pc:chgData name="Guangwei Zhang" userId="00c53528-d8f4-413e-b4b0-985264559294" providerId="ADAL" clId="{5F7129DE-E915-C84B-B771-F18B4496AD9E}" dt="2024-07-09T09:30:55.665" v="16263" actId="20577"/>
        <pc:sldMkLst>
          <pc:docMk/>
          <pc:sldMk cId="545656657" sldId="302"/>
        </pc:sldMkLst>
        <pc:spChg chg="mod">
          <ac:chgData name="Guangwei Zhang" userId="00c53528-d8f4-413e-b4b0-985264559294" providerId="ADAL" clId="{5F7129DE-E915-C84B-B771-F18B4496AD9E}" dt="2024-07-09T09:28:47.430" v="16138" actId="20577"/>
          <ac:spMkLst>
            <pc:docMk/>
            <pc:sldMk cId="545656657" sldId="302"/>
            <ac:spMk id="3" creationId="{BDB917BA-A73D-CB95-4B22-E5DD1526FF8B}"/>
          </ac:spMkLst>
        </pc:spChg>
        <pc:spChg chg="add mod">
          <ac:chgData name="Guangwei Zhang" userId="00c53528-d8f4-413e-b4b0-985264559294" providerId="ADAL" clId="{5F7129DE-E915-C84B-B771-F18B4496AD9E}" dt="2024-07-09T09:30:55.665" v="16263" actId="20577"/>
          <ac:spMkLst>
            <pc:docMk/>
            <pc:sldMk cId="545656657" sldId="302"/>
            <ac:spMk id="4" creationId="{680FE505-9B68-D717-3037-1CE2535E4A7B}"/>
          </ac:spMkLst>
        </pc:spChg>
        <pc:spChg chg="add mod">
          <ac:chgData name="Guangwei Zhang" userId="00c53528-d8f4-413e-b4b0-985264559294" providerId="ADAL" clId="{5F7129DE-E915-C84B-B771-F18B4496AD9E}" dt="2024-07-09T09:29:47.674" v="16227" actId="1076"/>
          <ac:spMkLst>
            <pc:docMk/>
            <pc:sldMk cId="545656657" sldId="302"/>
            <ac:spMk id="6" creationId="{51ABD95C-152D-1CB2-6BAD-925FAAA32D3A}"/>
          </ac:spMkLst>
        </pc:spChg>
        <pc:spChg chg="add mod">
          <ac:chgData name="Guangwei Zhang" userId="00c53528-d8f4-413e-b4b0-985264559294" providerId="ADAL" clId="{5F7129DE-E915-C84B-B771-F18B4496AD9E}" dt="2024-07-09T09:30:05.223" v="16246" actId="1076"/>
          <ac:spMkLst>
            <pc:docMk/>
            <pc:sldMk cId="545656657" sldId="302"/>
            <ac:spMk id="9" creationId="{E9C78B15-00CF-98EC-736E-CC91D90022D3}"/>
          </ac:spMkLst>
        </pc:spChg>
        <pc:picChg chg="add mod">
          <ac:chgData name="Guangwei Zhang" userId="00c53528-d8f4-413e-b4b0-985264559294" providerId="ADAL" clId="{5F7129DE-E915-C84B-B771-F18B4496AD9E}" dt="2024-07-09T09:30:46.858" v="16247" actId="1076"/>
          <ac:picMkLst>
            <pc:docMk/>
            <pc:sldMk cId="545656657" sldId="302"/>
            <ac:picMk id="5" creationId="{7E684470-D4ED-C61C-1E3D-B48A31467603}"/>
          </ac:picMkLst>
        </pc:picChg>
        <pc:picChg chg="add mod">
          <ac:chgData name="Guangwei Zhang" userId="00c53528-d8f4-413e-b4b0-985264559294" providerId="ADAL" clId="{5F7129DE-E915-C84B-B771-F18B4496AD9E}" dt="2024-07-09T09:29:53.808" v="16229" actId="1076"/>
          <ac:picMkLst>
            <pc:docMk/>
            <pc:sldMk cId="545656657" sldId="302"/>
            <ac:picMk id="7" creationId="{879F33D9-492F-23A9-2FA2-BA31C40526C3}"/>
          </ac:picMkLst>
        </pc:picChg>
        <pc:picChg chg="add mod">
          <ac:chgData name="Guangwei Zhang" userId="00c53528-d8f4-413e-b4b0-985264559294" providerId="ADAL" clId="{5F7129DE-E915-C84B-B771-F18B4496AD9E}" dt="2024-07-09T09:29:59.455" v="16231" actId="1076"/>
          <ac:picMkLst>
            <pc:docMk/>
            <pc:sldMk cId="545656657" sldId="302"/>
            <ac:picMk id="8" creationId="{EF0C76A7-D344-C592-974B-37413BD966D8}"/>
          </ac:picMkLst>
        </pc:picChg>
      </pc:sldChg>
      <pc:sldChg chg="modSp new mod">
        <pc:chgData name="Guangwei Zhang" userId="00c53528-d8f4-413e-b4b0-985264559294" providerId="ADAL" clId="{5F7129DE-E915-C84B-B771-F18B4496AD9E}" dt="2024-07-09T09:33:50.531" v="16337" actId="20577"/>
        <pc:sldMkLst>
          <pc:docMk/>
          <pc:sldMk cId="3262679612" sldId="303"/>
        </pc:sldMkLst>
        <pc:spChg chg="mod">
          <ac:chgData name="Guangwei Zhang" userId="00c53528-d8f4-413e-b4b0-985264559294" providerId="ADAL" clId="{5F7129DE-E915-C84B-B771-F18B4496AD9E}" dt="2024-07-09T09:33:50.531" v="16337" actId="20577"/>
          <ac:spMkLst>
            <pc:docMk/>
            <pc:sldMk cId="3262679612" sldId="303"/>
            <ac:spMk id="3" creationId="{D65446E4-8BCA-02C2-45CF-CEDEB52558DE}"/>
          </ac:spMkLst>
        </pc:spChg>
      </pc:sldChg>
      <pc:sldChg chg="addSp modSp new mod">
        <pc:chgData name="Guangwei Zhang" userId="00c53528-d8f4-413e-b4b0-985264559294" providerId="ADAL" clId="{5F7129DE-E915-C84B-B771-F18B4496AD9E}" dt="2024-07-10T03:41:11.905" v="16677" actId="1076"/>
        <pc:sldMkLst>
          <pc:docMk/>
          <pc:sldMk cId="2550785698" sldId="304"/>
        </pc:sldMkLst>
        <pc:spChg chg="mod">
          <ac:chgData name="Guangwei Zhang" userId="00c53528-d8f4-413e-b4b0-985264559294" providerId="ADAL" clId="{5F7129DE-E915-C84B-B771-F18B4496AD9E}" dt="2024-07-09T11:00:35.488" v="16380" actId="20577"/>
          <ac:spMkLst>
            <pc:docMk/>
            <pc:sldMk cId="2550785698" sldId="304"/>
            <ac:spMk id="3" creationId="{EF726DC9-B6B8-DB97-723C-69A067EB1A8F}"/>
          </ac:spMkLst>
        </pc:spChg>
        <pc:spChg chg="add mod">
          <ac:chgData name="Guangwei Zhang" userId="00c53528-d8f4-413e-b4b0-985264559294" providerId="ADAL" clId="{5F7129DE-E915-C84B-B771-F18B4496AD9E}" dt="2024-07-09T11:00:57.883" v="16430" actId="2711"/>
          <ac:spMkLst>
            <pc:docMk/>
            <pc:sldMk cId="2550785698" sldId="304"/>
            <ac:spMk id="4" creationId="{EDE2E0DF-838C-86C8-9BE7-30B66F2D7349}"/>
          </ac:spMkLst>
        </pc:spChg>
        <pc:spChg chg="add mod">
          <ac:chgData name="Guangwei Zhang" userId="00c53528-d8f4-413e-b4b0-985264559294" providerId="ADAL" clId="{5F7129DE-E915-C84B-B771-F18B4496AD9E}" dt="2024-07-10T03:40:12.223" v="16568" actId="20577"/>
          <ac:spMkLst>
            <pc:docMk/>
            <pc:sldMk cId="2550785698" sldId="304"/>
            <ac:spMk id="5" creationId="{F776F761-2A2D-463D-1AAC-BE69D80D5C30}"/>
          </ac:spMkLst>
        </pc:spChg>
        <pc:spChg chg="add mod">
          <ac:chgData name="Guangwei Zhang" userId="00c53528-d8f4-413e-b4b0-985264559294" providerId="ADAL" clId="{5F7129DE-E915-C84B-B771-F18B4496AD9E}" dt="2024-07-09T11:01:13.439" v="16456" actId="14100"/>
          <ac:spMkLst>
            <pc:docMk/>
            <pc:sldMk cId="2550785698" sldId="304"/>
            <ac:spMk id="7" creationId="{5E32B8C9-FE41-4F7B-A290-3C32B3B5569A}"/>
          </ac:spMkLst>
        </pc:spChg>
        <pc:spChg chg="add mod">
          <ac:chgData name="Guangwei Zhang" userId="00c53528-d8f4-413e-b4b0-985264559294" providerId="ADAL" clId="{5F7129DE-E915-C84B-B771-F18B4496AD9E}" dt="2024-07-10T03:40:55.572" v="16639" actId="1076"/>
          <ac:spMkLst>
            <pc:docMk/>
            <pc:sldMk cId="2550785698" sldId="304"/>
            <ac:spMk id="8" creationId="{5A064016-3E84-953C-0CA1-AE91861A669D}"/>
          </ac:spMkLst>
        </pc:spChg>
        <pc:spChg chg="add mod">
          <ac:chgData name="Guangwei Zhang" userId="00c53528-d8f4-413e-b4b0-985264559294" providerId="ADAL" clId="{5F7129DE-E915-C84B-B771-F18B4496AD9E}" dt="2024-07-10T03:41:11.905" v="16677" actId="1076"/>
          <ac:spMkLst>
            <pc:docMk/>
            <pc:sldMk cId="2550785698" sldId="304"/>
            <ac:spMk id="9" creationId="{2D36097B-3B45-BE9E-8529-A70AD0DD4880}"/>
          </ac:spMkLst>
        </pc:spChg>
        <pc:cxnChg chg="add">
          <ac:chgData name="Guangwei Zhang" userId="00c53528-d8f4-413e-b4b0-985264559294" providerId="ADAL" clId="{5F7129DE-E915-C84B-B771-F18B4496AD9E}" dt="2024-07-09T11:01:02.255" v="16431" actId="11529"/>
          <ac:cxnSpMkLst>
            <pc:docMk/>
            <pc:sldMk cId="2550785698" sldId="304"/>
            <ac:cxnSpMk id="6" creationId="{1F2D156E-2C18-DF41-B7E6-9AEA163A19F8}"/>
          </ac:cxnSpMkLst>
        </pc:cxnChg>
      </pc:sldChg>
      <pc:sldMasterChg chg="modSldLayout">
        <pc:chgData name="Guangwei Zhang" userId="00c53528-d8f4-413e-b4b0-985264559294" providerId="ADAL" clId="{5F7129DE-E915-C84B-B771-F18B4496AD9E}" dt="2024-07-07T17:42:02.514" v="10271"/>
        <pc:sldMasterMkLst>
          <pc:docMk/>
          <pc:sldMasterMk cId="1847430438" sldId="2147483660"/>
        </pc:sldMasterMkLst>
        <pc:sldLayoutChg chg="modSp mod">
          <pc:chgData name="Guangwei Zhang" userId="00c53528-d8f4-413e-b4b0-985264559294" providerId="ADAL" clId="{5F7129DE-E915-C84B-B771-F18B4496AD9E}" dt="2024-07-07T17:41:55.982" v="10270" actId="207"/>
          <pc:sldLayoutMkLst>
            <pc:docMk/>
            <pc:sldMasterMk cId="1847430438" sldId="2147483660"/>
            <pc:sldLayoutMk cId="2456793680" sldId="2147483661"/>
          </pc:sldLayoutMkLst>
          <pc:spChg chg="mod">
            <ac:chgData name="Guangwei Zhang" userId="00c53528-d8f4-413e-b4b0-985264559294" providerId="ADAL" clId="{5F7129DE-E915-C84B-B771-F18B4496AD9E}" dt="2024-07-07T17:41:55.982" v="10270" actId="207"/>
            <ac:spMkLst>
              <pc:docMk/>
              <pc:sldMasterMk cId="1847430438" sldId="2147483660"/>
              <pc:sldLayoutMk cId="2456793680" sldId="2147483661"/>
              <ac:spMk id="2" creationId="{31439C2E-3110-3290-EB86-B720E68D251C}"/>
            </ac:spMkLst>
          </pc:spChg>
        </pc:sldLayoutChg>
        <pc:sldLayoutChg chg="modSp mod">
          <pc:chgData name="Guangwei Zhang" userId="00c53528-d8f4-413e-b4b0-985264559294" providerId="ADAL" clId="{5F7129DE-E915-C84B-B771-F18B4496AD9E}" dt="2024-07-07T17:42:02.514" v="10271"/>
          <pc:sldLayoutMkLst>
            <pc:docMk/>
            <pc:sldMasterMk cId="1847430438" sldId="2147483660"/>
            <pc:sldLayoutMk cId="1832557602" sldId="2147483662"/>
          </pc:sldLayoutMkLst>
          <pc:spChg chg="mod">
            <ac:chgData name="Guangwei Zhang" userId="00c53528-d8f4-413e-b4b0-985264559294" providerId="ADAL" clId="{5F7129DE-E915-C84B-B771-F18B4496AD9E}" dt="2024-07-07T17:42:02.514" v="10271"/>
            <ac:spMkLst>
              <pc:docMk/>
              <pc:sldMasterMk cId="1847430438" sldId="2147483660"/>
              <pc:sldLayoutMk cId="1832557602" sldId="2147483662"/>
              <ac:spMk id="5" creationId="{470F5545-C06D-875A-D9FE-2F277F7475D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2024/8/6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390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32691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图片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Wikipedia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6287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图片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MCS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54696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2231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34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246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OI101</a:t>
            </a:r>
            <a:r>
              <a:rPr kumimoji="1" lang="en-US" altLang="zh-CN" dirty="0">
                <a:solidFill>
                  <a:srgbClr val="0070C0"/>
                </a:solidFill>
              </a:rPr>
              <a:t>:</a:t>
            </a:r>
            <a:r>
              <a:rPr kumimoji="1" lang="zh-CN" altLang="en-US" dirty="0">
                <a:solidFill>
                  <a:srgbClr val="0070C0"/>
                </a:solidFill>
              </a:rPr>
              <a:t> 信息竞赛从入门到放弃</a:t>
            </a:r>
          </a:p>
        </p:txBody>
      </p:sp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OI101</a:t>
            </a:r>
            <a:r>
              <a:rPr kumimoji="1" lang="en-US" altLang="zh-CN" dirty="0">
                <a:solidFill>
                  <a:srgbClr val="0070C0"/>
                </a:solidFill>
              </a:rPr>
              <a:t>:</a:t>
            </a:r>
            <a:r>
              <a:rPr kumimoji="1" lang="zh-CN" altLang="en-US" dirty="0">
                <a:solidFill>
                  <a:srgbClr val="0070C0"/>
                </a:solidFill>
              </a:rPr>
              <a:t> 信息竞赛从入门到放弃</a:t>
            </a: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10862"/>
            <a:ext cx="7886700" cy="2356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OI101</a:t>
            </a:r>
            <a:r>
              <a:rPr kumimoji="1" lang="en-US" altLang="zh-CN" dirty="0">
                <a:solidFill>
                  <a:srgbClr val="0070C0"/>
                </a:solidFill>
              </a:rPr>
              <a:t>:</a:t>
            </a:r>
            <a:r>
              <a:rPr kumimoji="1" lang="zh-CN" altLang="en-US" dirty="0">
                <a:solidFill>
                  <a:srgbClr val="0070C0"/>
                </a:solidFill>
              </a:rPr>
              <a:t> 信息竞赛从入门到放弃</a:t>
            </a:r>
          </a:p>
        </p:txBody>
      </p:sp>
    </p:spTree>
    <p:extLst>
      <p:ext uri="{BB962C8B-B14F-4D97-AF65-F5344CB8AC3E}">
        <p14:creationId xmlns:p14="http://schemas.microsoft.com/office/powerpoint/2010/main" val="156204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8/6/24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1596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luogu.com.cn/problem/P1038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luogu.com.cn/problem/P103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luogu.com.cn/problem/P198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uogu.com.cn/problem/P2419" TargetMode="External"/><Relationship Id="rId4" Type="http://schemas.openxmlformats.org/officeDocument/2006/relationships/hyperlink" Target="https://www.luogu.com.cn/problem/P1347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1048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1073" TargetMode="External"/><Relationship Id="rId2" Type="http://schemas.openxmlformats.org/officeDocument/2006/relationships/hyperlink" Target="https://www.luogu.com.cn/problem/P9425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1364" TargetMode="External"/><Relationship Id="rId2" Type="http://schemas.openxmlformats.org/officeDocument/2006/relationships/hyperlink" Target="https://www.luogu.com.cn/problem/P1395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B3643" TargetMode="External"/><Relationship Id="rId2" Type="http://schemas.openxmlformats.org/officeDocument/2006/relationships/hyperlink" Target="https://www.luogu.com.cn/problem/B361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1D9A6E-3D53-FA4E-B7C6-6612576C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B95A19-2B77-2941-2AF5-8DEB50D2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06702"/>
            <a:ext cx="7886700" cy="1437069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/>
              <a:t>6.</a:t>
            </a:r>
            <a:r>
              <a:rPr kumimoji="1" lang="zh-CN" altLang="en-US" dirty="0"/>
              <a:t> 图的表示、存储</a:t>
            </a:r>
            <a:r>
              <a:rPr kumimoji="1" lang="en-US" altLang="zh-CN" dirty="0"/>
              <a:t>; </a:t>
            </a:r>
            <a:r>
              <a:rPr kumimoji="1" lang="zh-CN" altLang="en-US" dirty="0"/>
              <a:t>图上的</a:t>
            </a:r>
            <a:r>
              <a:rPr kumimoji="1" lang="en-US" altLang="zh-CN" dirty="0"/>
              <a:t>BFS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C1405-8F51-0E09-76E6-AC97E85EABBA}"/>
              </a:ext>
            </a:extLst>
          </p:cNvPr>
          <p:cNvSpPr txBox="1"/>
          <p:nvPr/>
        </p:nvSpPr>
        <p:spPr>
          <a:xfrm>
            <a:off x="0" y="83776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CN" altLang="zh-CN" sz="2400" dirty="0"/>
              <a:t>OI</a:t>
            </a:r>
            <a:r>
              <a:rPr kumimoji="1" lang="zh-CN" altLang="en-US" sz="2400" dirty="0"/>
              <a:t> 入门组冲刺 </a:t>
            </a:r>
            <a:endParaRPr kumimoji="1" lang="en-US" altLang="zh-C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932CC-8F87-6C74-3CF2-BE86F368C439}"/>
              </a:ext>
            </a:extLst>
          </p:cNvPr>
          <p:cNvSpPr txBox="1"/>
          <p:nvPr/>
        </p:nvSpPr>
        <p:spPr>
          <a:xfrm>
            <a:off x="3710225" y="294569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CN" sz="20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你将会遇到</a:t>
            </a:r>
            <a:r>
              <a:rPr kumimoji="1" lang="en-US" altLang="zh-CN" sz="20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…</a:t>
            </a:r>
            <a:endParaRPr kumimoji="1" lang="en-CN" sz="2000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0610CEE-D854-529A-8B58-822B8B83B720}"/>
              </a:ext>
            </a:extLst>
          </p:cNvPr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D17AD6-386E-7C4C-C46F-24F45669B612}"/>
              </a:ext>
            </a:extLst>
          </p:cNvPr>
          <p:cNvCxnSpPr>
            <a:cxnSpLocks/>
          </p:cNvCxnSpPr>
          <p:nvPr/>
        </p:nvCxnSpPr>
        <p:spPr>
          <a:xfrm>
            <a:off x="3341716" y="3429000"/>
            <a:ext cx="0" cy="2928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1A7B69-E677-4107-31EE-C4A20E7E3D5C}"/>
              </a:ext>
            </a:extLst>
          </p:cNvPr>
          <p:cNvCxnSpPr>
            <a:cxnSpLocks/>
          </p:cNvCxnSpPr>
          <p:nvPr/>
        </p:nvCxnSpPr>
        <p:spPr>
          <a:xfrm>
            <a:off x="6575367" y="3437312"/>
            <a:ext cx="0" cy="2928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2A6C84-745E-EF01-0EFB-55A736249BE9}"/>
              </a:ext>
            </a:extLst>
          </p:cNvPr>
          <p:cNvSpPr txBox="1"/>
          <p:nvPr/>
        </p:nvSpPr>
        <p:spPr>
          <a:xfrm>
            <a:off x="3962808" y="565305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20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转换为已知问题</a:t>
            </a:r>
            <a:endParaRPr kumimoji="1" lang="en-CN" sz="2000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375783-F622-1220-4795-5ECBD5BE319A}"/>
              </a:ext>
            </a:extLst>
          </p:cNvPr>
          <p:cNvGrpSpPr/>
          <p:nvPr/>
        </p:nvGrpSpPr>
        <p:grpSpPr>
          <a:xfrm>
            <a:off x="3924359" y="4013428"/>
            <a:ext cx="2189774" cy="1273100"/>
            <a:chOff x="3924359" y="4013428"/>
            <a:chExt cx="2189774" cy="12731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9169232-2198-A8DB-99EB-6CF1C96BC75A}"/>
                </a:ext>
              </a:extLst>
            </p:cNvPr>
            <p:cNvSpPr txBox="1"/>
            <p:nvPr/>
          </p:nvSpPr>
          <p:spPr>
            <a:xfrm>
              <a:off x="4054382" y="40134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/>
                <a:t>A</a:t>
              </a:r>
              <a:endParaRPr kumimoji="1" lang="zh-CN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473152-1852-EDEE-B1C4-FCA37C229C40}"/>
                </a:ext>
              </a:extLst>
            </p:cNvPr>
            <p:cNvSpPr txBox="1"/>
            <p:nvPr/>
          </p:nvSpPr>
          <p:spPr>
            <a:xfrm>
              <a:off x="5649801" y="40134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/>
                <a:t>B</a:t>
              </a:r>
              <a:endParaRPr kumimoji="1" lang="zh-CN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CE3553-DE5D-C566-0806-D1BBCC6587E5}"/>
                </a:ext>
              </a:extLst>
            </p:cNvPr>
            <p:cNvSpPr txBox="1"/>
            <p:nvPr/>
          </p:nvSpPr>
          <p:spPr>
            <a:xfrm>
              <a:off x="4033117" y="491719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/>
                <a:t>A’</a:t>
              </a:r>
              <a:endParaRPr kumimoji="1" lang="zh-CN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BA4593-CA46-0EC7-DADE-48710EF45FD8}"/>
                </a:ext>
              </a:extLst>
            </p:cNvPr>
            <p:cNvSpPr txBox="1"/>
            <p:nvPr/>
          </p:nvSpPr>
          <p:spPr>
            <a:xfrm>
              <a:off x="5629399" y="4917196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/>
                <a:t>B’</a:t>
              </a:r>
              <a:endParaRPr kumimoji="1" lang="zh-CN" alt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508FB30-8171-B5F5-3887-7968CC5B8DE7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>
              <a:off x="4223659" y="4382760"/>
              <a:ext cx="376" cy="534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EF8828-FF97-66C0-7A62-773DA8BE7CA7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>
              <a:off x="4414953" y="5101862"/>
              <a:ext cx="1214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D6B00C0-3F01-183B-AE5D-270E695FC0B5}"/>
                </a:ext>
              </a:extLst>
            </p:cNvPr>
            <p:cNvCxnSpPr>
              <a:stCxn id="14" idx="0"/>
              <a:endCxn id="12" idx="2"/>
            </p:cNvCxnSpPr>
            <p:nvPr/>
          </p:nvCxnSpPr>
          <p:spPr>
            <a:xfrm flipH="1" flipV="1">
              <a:off x="5819078" y="4382760"/>
              <a:ext cx="5246" cy="534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20971D8-EA02-AAAC-DC0F-2DD6C5F4BEAB}"/>
                </a:ext>
              </a:extLst>
            </p:cNvPr>
            <p:cNvSpPr/>
            <p:nvPr/>
          </p:nvSpPr>
          <p:spPr>
            <a:xfrm>
              <a:off x="3924359" y="4478121"/>
              <a:ext cx="594016" cy="27644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r>
                <a:rPr kumimoji="1" lang="zh-CN" altLang="en-US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转换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F01BE3-1A24-F053-9FB0-35AAA65BACA7}"/>
                </a:ext>
              </a:extLst>
            </p:cNvPr>
            <p:cNvSpPr/>
            <p:nvPr/>
          </p:nvSpPr>
          <p:spPr>
            <a:xfrm>
              <a:off x="4722407" y="4965970"/>
              <a:ext cx="594016" cy="27644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r>
                <a:rPr kumimoji="1" lang="zh-CN" altLang="en-US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求解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43ED6D7-E6D5-32CA-12B9-F0F525047F46}"/>
                </a:ext>
              </a:extLst>
            </p:cNvPr>
            <p:cNvSpPr/>
            <p:nvPr/>
          </p:nvSpPr>
          <p:spPr>
            <a:xfrm>
              <a:off x="5520117" y="4499497"/>
              <a:ext cx="594016" cy="27644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r>
                <a:rPr kumimoji="1" lang="zh-CN" altLang="en-US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转换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5DA66B1-C60A-CFFB-76EF-522A0D921DB6}"/>
              </a:ext>
            </a:extLst>
          </p:cNvPr>
          <p:cNvSpPr txBox="1"/>
          <p:nvPr/>
        </p:nvSpPr>
        <p:spPr>
          <a:xfrm>
            <a:off x="774041" y="569142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2000" dirty="0" err="1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有环的结构表示</a:t>
            </a:r>
            <a:endParaRPr kumimoji="1" lang="en-CN" sz="2000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B7FE439-E6DB-2CE9-9351-170F45D81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1" y="3808012"/>
            <a:ext cx="2820691" cy="1703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30E1C6C-96CA-B709-475D-4DC95113A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466" y="3862102"/>
            <a:ext cx="1952469" cy="15084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514F1BD-AE42-1517-C6DD-E4AEFAF373EE}"/>
              </a:ext>
            </a:extLst>
          </p:cNvPr>
          <p:cNvSpPr txBox="1"/>
          <p:nvPr/>
        </p:nvSpPr>
        <p:spPr>
          <a:xfrm>
            <a:off x="7051072" y="5568309"/>
            <a:ext cx="176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用有向图表示二元关系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9B13D0-96C4-0DA9-08F3-1D00CC1B7A9D}"/>
              </a:ext>
            </a:extLst>
          </p:cNvPr>
          <p:cNvSpPr txBox="1"/>
          <p:nvPr/>
        </p:nvSpPr>
        <p:spPr>
          <a:xfrm>
            <a:off x="6446779" y="181770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CN" sz="2000" b="1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广</a:t>
            </a:r>
            <a:r>
              <a:rPr kumimoji="1" lang="en-CN" sz="20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度</a:t>
            </a:r>
            <a:r>
              <a:rPr kumimoji="1" lang="en-CN" sz="2000" b="1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优</a:t>
            </a:r>
            <a:r>
              <a:rPr kumimoji="1" lang="en-CN" sz="20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先</a:t>
            </a:r>
            <a:r>
              <a:rPr kumimoji="1" lang="en-CN" sz="2000" b="1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搜</a:t>
            </a:r>
            <a:r>
              <a:rPr kumimoji="1" lang="en-CN" sz="20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索</a:t>
            </a:r>
          </a:p>
        </p:txBody>
      </p:sp>
    </p:spTree>
    <p:extLst>
      <p:ext uri="{BB962C8B-B14F-4D97-AF65-F5344CB8AC3E}">
        <p14:creationId xmlns:p14="http://schemas.microsoft.com/office/powerpoint/2010/main" val="3577793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ACA651-CC13-9CE6-336E-80E30F42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294A56-9F83-0B54-A239-B0C8A0E6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图的遍历</a:t>
            </a:r>
            <a:r>
              <a:rPr kumimoji="1" lang="en-US" altLang="zh-CN" dirty="0"/>
              <a:t>:</a:t>
            </a:r>
            <a:r>
              <a:rPr kumimoji="1" lang="zh-CN" altLang="en-US" dirty="0"/>
              <a:t> 框架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E0689-5C29-2040-B6EE-648DEE2DD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22" y="1182353"/>
            <a:ext cx="3744755" cy="23671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FCAA6C-FF7A-03CD-89D8-DE697FEAA49C}"/>
                  </a:ext>
                </a:extLst>
              </p:cNvPr>
              <p:cNvSpPr txBox="1"/>
              <p:nvPr/>
            </p:nvSpPr>
            <p:spPr>
              <a:xfrm>
                <a:off x="763929" y="3877519"/>
                <a:ext cx="646516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这个算法肯定会遍历每个节点</a:t>
                </a:r>
                <a:endParaRPr kumimoji="1" lang="en-US" altLang="zh-CN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唯一的不同是依照什么顺序从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zh-CN" altLang="en-US" dirty="0"/>
                  <a:t>中取出东西</a:t>
                </a:r>
                <a:r>
                  <a:rPr kumimoji="1" lang="en-US" altLang="zh-CN" dirty="0"/>
                  <a:t>(</a:t>
                </a:r>
                <a:r>
                  <a:rPr kumimoji="1" lang="zh-CN" altLang="en-US" dirty="0"/>
                  <a:t>包用什么结构</a:t>
                </a:r>
                <a:r>
                  <a:rPr kumimoji="1" lang="en-US" altLang="zh-CN" dirty="0"/>
                  <a:t>?)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栈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DFS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队列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BFS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FCAA6C-FF7A-03CD-89D8-DE697FEAA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29" y="3877519"/>
                <a:ext cx="6465168" cy="1200329"/>
              </a:xfrm>
              <a:prstGeom prst="rect">
                <a:avLst/>
              </a:prstGeom>
              <a:blipFill>
                <a:blip r:embed="rId3"/>
                <a:stretch>
                  <a:fillRect l="-588" t="-3158" b="-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3561A84-DB2E-824A-CEBB-FDE55A92F7AA}"/>
              </a:ext>
            </a:extLst>
          </p:cNvPr>
          <p:cNvSpPr txBox="1"/>
          <p:nvPr/>
        </p:nvSpPr>
        <p:spPr>
          <a:xfrm>
            <a:off x="879676" y="53938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/>
              <a:t>马上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BFS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61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DDDF72-5AE1-90AF-3350-2D933E08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7F0839-AE4F-9CA1-4E54-0B6B4500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/>
              <a:t>Floodfill</a:t>
            </a:r>
            <a:r>
              <a:rPr kumimoji="1" lang="en-US" altLang="zh-CN" dirty="0"/>
              <a:t>:</a:t>
            </a:r>
            <a:r>
              <a:rPr kumimoji="1" lang="zh-CN" altLang="en-US" dirty="0"/>
              <a:t> 实例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BDB49-81CC-A24A-E5ED-655B4F0F1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037"/>
            <a:ext cx="5067300" cy="2044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F416A4-F20C-3F2F-F24F-97BF2A1619C5}"/>
              </a:ext>
            </a:extLst>
          </p:cNvPr>
          <p:cNvSpPr txBox="1"/>
          <p:nvPr/>
        </p:nvSpPr>
        <p:spPr>
          <a:xfrm>
            <a:off x="628650" y="336352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/>
              <a:t>用途</a:t>
            </a:r>
            <a:r>
              <a:rPr kumimoji="1" lang="en-US" altLang="zh-CN" dirty="0"/>
              <a:t>:</a:t>
            </a:r>
            <a:r>
              <a:rPr kumimoji="1" lang="zh-CN" altLang="en-US" dirty="0"/>
              <a:t> 判定联通块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87624F-701A-11B2-9E6F-D676DD7762AF}"/>
              </a:ext>
            </a:extLst>
          </p:cNvPr>
          <p:cNvSpPr/>
          <p:nvPr/>
        </p:nvSpPr>
        <p:spPr>
          <a:xfrm>
            <a:off x="933651" y="3967171"/>
            <a:ext cx="3185962" cy="20447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洪水填充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节点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)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：</a:t>
            </a:r>
          </a:p>
          <a:p>
            <a:pPr algn="l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1. 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如果节点不是平地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,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返回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.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2. 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设置该节点为填充过的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.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3. 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向南执行一步洪水填充。</a:t>
            </a:r>
          </a:p>
          <a:p>
            <a:pPr algn="l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4. 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向北执行一步洪水填充。</a:t>
            </a:r>
          </a:p>
          <a:p>
            <a:pPr algn="l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5. 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向西执行一步洪水填充。</a:t>
            </a:r>
          </a:p>
          <a:p>
            <a:pPr algn="l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6. 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向东执行一步洪水填充。</a:t>
            </a:r>
          </a:p>
          <a:p>
            <a:pPr algn="l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7. 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返回。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FF04B1A-5A8A-706F-5E91-9A7DA9055E36}"/>
                  </a:ext>
                </a:extLst>
              </p:cNvPr>
              <p:cNvSpPr/>
              <p:nvPr/>
            </p:nvSpPr>
            <p:spPr>
              <a:xfrm>
                <a:off x="4679101" y="2597911"/>
                <a:ext cx="4464899" cy="3737346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l"/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洪水填充</a:t>
                </a:r>
                <a:r>
                  <a:rPr kumimoji="1" lang="en-US" altLang="zh-CN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(</a:t>
                </a:r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节点</a:t>
                </a:r>
                <a:r>
                  <a:rPr kumimoji="1" lang="en-US" altLang="zh-CN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)</a:t>
                </a:r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：</a:t>
                </a:r>
              </a:p>
              <a:p>
                <a:pPr algn="l"/>
                <a:r>
                  <a:rPr kumimoji="1" lang="en-US" altLang="zh-CN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1. </a:t>
                </a:r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将 </a:t>
                </a:r>
                <a14:m>
                  <m:oMath xmlns:m="http://schemas.openxmlformats.org/officeDocument/2006/math">
                    <m:r>
                      <a:rPr kumimoji="1" lang="en-US" altLang="zh-CN" sz="1600" b="0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𝑄</m:t>
                    </m:r>
                  </m:oMath>
                </a14:m>
                <a:r>
                  <a:rPr kumimoji="1" lang="en-US" altLang="zh-CN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</a:t>
                </a:r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设置为空队列。</a:t>
                </a:r>
              </a:p>
              <a:p>
                <a:pPr algn="l"/>
                <a:r>
                  <a:rPr kumimoji="1" lang="en-US" altLang="zh-CN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2. </a:t>
                </a:r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将节点添加到 </a:t>
                </a:r>
                <a14:m>
                  <m:oMath xmlns:m="http://schemas.openxmlformats.org/officeDocument/2006/math">
                    <m:r>
                      <a:rPr kumimoji="1" lang="en-US" altLang="zh-CN" sz="1600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𝑄</m:t>
                    </m:r>
                  </m:oMath>
                </a14:m>
                <a:r>
                  <a:rPr kumimoji="1" lang="en-US" altLang="zh-CN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</a:t>
                </a:r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的末尾。</a:t>
                </a:r>
              </a:p>
              <a:p>
                <a:pPr algn="l"/>
                <a:r>
                  <a:rPr kumimoji="1" lang="en-US" altLang="zh-CN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3. </a:t>
                </a:r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当 </a:t>
                </a:r>
                <a14:m>
                  <m:oMath xmlns:m="http://schemas.openxmlformats.org/officeDocument/2006/math">
                    <m:r>
                      <a:rPr kumimoji="1" lang="en-US" altLang="zh-CN" sz="1600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𝑄</m:t>
                    </m:r>
                  </m:oMath>
                </a14:m>
                <a:r>
                  <a:rPr kumimoji="1" lang="en-US" altLang="zh-CN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</a:t>
                </a:r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不为空时：</a:t>
                </a:r>
              </a:p>
              <a:p>
                <a:pPr algn="l"/>
                <a:r>
                  <a:rPr kumimoji="1" lang="en-US" altLang="zh-CN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4.    </a:t>
                </a:r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将 </a:t>
                </a:r>
                <a14:m>
                  <m:oMath xmlns:m="http://schemas.openxmlformats.org/officeDocument/2006/math">
                    <m:r>
                      <a:rPr kumimoji="1" lang="en-US" altLang="zh-CN" sz="1600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𝑛</m:t>
                    </m:r>
                  </m:oMath>
                </a14:m>
                <a:r>
                  <a:rPr kumimoji="1" lang="en-US" altLang="zh-CN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</a:t>
                </a:r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设置为 </a:t>
                </a:r>
                <a14:m>
                  <m:oMath xmlns:m="http://schemas.openxmlformats.org/officeDocument/2006/math">
                    <m:r>
                      <a:rPr kumimoji="1" lang="en-US" altLang="zh-CN" sz="1600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𝑄</m:t>
                    </m:r>
                  </m:oMath>
                </a14:m>
                <a:r>
                  <a:rPr kumimoji="1" lang="en-US" altLang="zh-CN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</a:t>
                </a:r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的第一个元素。</a:t>
                </a:r>
              </a:p>
              <a:p>
                <a:pPr algn="l"/>
                <a:r>
                  <a:rPr kumimoji="1" lang="en-US" altLang="zh-CN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5.    </a:t>
                </a:r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从 </a:t>
                </a:r>
                <a14:m>
                  <m:oMath xmlns:m="http://schemas.openxmlformats.org/officeDocument/2006/math">
                    <m:r>
                      <a:rPr kumimoji="1" lang="en-US" altLang="zh-CN" sz="1600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𝑄</m:t>
                    </m:r>
                  </m:oMath>
                </a14:m>
                <a:r>
                  <a:rPr kumimoji="1" lang="en-US" altLang="zh-CN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</a:t>
                </a:r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中移除第一个元素。</a:t>
                </a:r>
              </a:p>
              <a:p>
                <a:pPr algn="l"/>
                <a:r>
                  <a:rPr kumimoji="1" lang="en-US" altLang="zh-CN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6.    </a:t>
                </a:r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如果 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𝑛</m:t>
                    </m:r>
                  </m:oMath>
                </a14:m>
                <a:r>
                  <a:rPr kumimoji="1" lang="en-US" altLang="zh-CN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</a:t>
                </a:r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在内部：</a:t>
                </a:r>
              </a:p>
              <a:p>
                <a:pPr algn="l"/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      往 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𝑛</m:t>
                    </m:r>
                  </m:oMath>
                </a14:m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处倒水</a:t>
                </a:r>
                <a:r>
                  <a:rPr kumimoji="1" lang="en-US" altLang="zh-CN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.</a:t>
                </a:r>
              </a:p>
              <a:p>
                <a:pPr algn="l"/>
                <a:r>
                  <a:rPr kumimoji="1" lang="en-US" altLang="zh-CN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      </a:t>
                </a:r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将 </a:t>
                </a:r>
                <a14:m>
                  <m:oMath xmlns:m="http://schemas.openxmlformats.org/officeDocument/2006/math">
                    <m:r>
                      <a:rPr kumimoji="1" lang="en-US" altLang="zh-CN" sz="1600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𝑛</m:t>
                    </m:r>
                  </m:oMath>
                </a14:m>
                <a:r>
                  <a:rPr kumimoji="1" lang="en-US" altLang="zh-CN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</a:t>
                </a:r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西边的节点添加到 </a:t>
                </a:r>
                <a14:m>
                  <m:oMath xmlns:m="http://schemas.openxmlformats.org/officeDocument/2006/math">
                    <m:r>
                      <a:rPr kumimoji="1" lang="en-US" altLang="zh-CN" sz="1600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𝑄</m:t>
                    </m:r>
                  </m:oMath>
                </a14:m>
                <a:r>
                  <a:rPr kumimoji="1" lang="en-US" altLang="zh-CN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</a:t>
                </a:r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的末尾。</a:t>
                </a:r>
              </a:p>
              <a:p>
                <a:pPr algn="l"/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      将 </a:t>
                </a:r>
                <a14:m>
                  <m:oMath xmlns:m="http://schemas.openxmlformats.org/officeDocument/2006/math">
                    <m:r>
                      <a:rPr kumimoji="1" lang="en-US" altLang="zh-CN" sz="1600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𝑛</m:t>
                    </m:r>
                  </m:oMath>
                </a14:m>
                <a:r>
                  <a:rPr kumimoji="1" lang="en-US" altLang="zh-CN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</a:t>
                </a:r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东边的节点添加到 </a:t>
                </a:r>
                <a14:m>
                  <m:oMath xmlns:m="http://schemas.openxmlformats.org/officeDocument/2006/math">
                    <m:r>
                      <a:rPr kumimoji="1" lang="en-US" altLang="zh-CN" sz="1600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𝑄</m:t>
                    </m:r>
                  </m:oMath>
                </a14:m>
                <a:r>
                  <a:rPr kumimoji="1" lang="en-US" altLang="zh-CN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</a:t>
                </a:r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的末尾。</a:t>
                </a:r>
              </a:p>
              <a:p>
                <a:pPr algn="l"/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      将 </a:t>
                </a:r>
                <a14:m>
                  <m:oMath xmlns:m="http://schemas.openxmlformats.org/officeDocument/2006/math">
                    <m:r>
                      <a:rPr kumimoji="1" lang="en-US" altLang="zh-CN" sz="1600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𝑛</m:t>
                    </m:r>
                  </m:oMath>
                </a14:m>
                <a:r>
                  <a:rPr kumimoji="1" lang="en-US" altLang="zh-CN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</a:t>
                </a:r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北边的节点添加到 </a:t>
                </a:r>
                <a14:m>
                  <m:oMath xmlns:m="http://schemas.openxmlformats.org/officeDocument/2006/math">
                    <m:r>
                      <a:rPr kumimoji="1" lang="en-US" altLang="zh-CN" sz="1600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𝑄</m:t>
                    </m:r>
                  </m:oMath>
                </a14:m>
                <a:r>
                  <a:rPr kumimoji="1" lang="en-US" altLang="zh-CN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</a:t>
                </a:r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的末尾。</a:t>
                </a:r>
              </a:p>
              <a:p>
                <a:pPr algn="l"/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      将 </a:t>
                </a:r>
                <a14:m>
                  <m:oMath xmlns:m="http://schemas.openxmlformats.org/officeDocument/2006/math">
                    <m:r>
                      <a:rPr kumimoji="1" lang="en-US" altLang="zh-CN" sz="1600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𝑛</m:t>
                    </m:r>
                  </m:oMath>
                </a14:m>
                <a:r>
                  <a:rPr kumimoji="1" lang="en-US" altLang="zh-CN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</a:t>
                </a:r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南边的节点添加到 </a:t>
                </a:r>
                <a14:m>
                  <m:oMath xmlns:m="http://schemas.openxmlformats.org/officeDocument/2006/math">
                    <m:r>
                      <a:rPr kumimoji="1" lang="en-US" altLang="zh-CN" sz="1600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𝑄</m:t>
                    </m:r>
                  </m:oMath>
                </a14:m>
                <a:r>
                  <a:rPr kumimoji="1" lang="en-US" altLang="zh-CN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</a:t>
                </a:r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的末尾。</a:t>
                </a:r>
              </a:p>
              <a:p>
                <a:pPr algn="l"/>
                <a:r>
                  <a:rPr kumimoji="1" lang="en-US" altLang="zh-CN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7. </a:t>
                </a:r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继续循环</a:t>
                </a:r>
                <a:r>
                  <a:rPr kumimoji="1" lang="en-US" altLang="zh-CN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(3)</a:t>
                </a:r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直到 </a:t>
                </a:r>
                <a14:m>
                  <m:oMath xmlns:m="http://schemas.openxmlformats.org/officeDocument/2006/math">
                    <m:r>
                      <a:rPr kumimoji="1" lang="en-US" altLang="zh-CN" sz="1600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𝑄</m:t>
                    </m:r>
                  </m:oMath>
                </a14:m>
                <a:r>
                  <a:rPr kumimoji="1" lang="en-US" altLang="zh-CN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</a:t>
                </a:r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为空。</a:t>
                </a:r>
              </a:p>
              <a:p>
                <a:pPr algn="l"/>
                <a:r>
                  <a:rPr kumimoji="1" lang="en-US" altLang="zh-CN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8. </a:t>
                </a:r>
                <a:r>
                  <a:rPr kumimoji="1" lang="zh-CN" altLang="en-US" sz="1600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返回。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FF04B1A-5A8A-706F-5E91-9A7DA9055E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101" y="2597911"/>
                <a:ext cx="4464899" cy="3737346"/>
              </a:xfrm>
              <a:prstGeom prst="rect">
                <a:avLst/>
              </a:prstGeom>
              <a:blipFill>
                <a:blip r:embed="rId3"/>
                <a:stretch>
                  <a:fillRect l="-850" t="-1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8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9E1301-45FC-E36F-214E-350D661E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1338A6-5EF4-33D7-1A2C-9666E42D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📚</a:t>
            </a:r>
            <a:r>
              <a:rPr kumimoji="1" lang="zh-CN" altLang="en-US" dirty="0"/>
              <a:t>练习题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CECE0-ADF1-BF39-95A4-9B4ABFFFA18B}"/>
              </a:ext>
            </a:extLst>
          </p:cNvPr>
          <p:cNvSpPr txBox="1"/>
          <p:nvPr/>
        </p:nvSpPr>
        <p:spPr>
          <a:xfrm>
            <a:off x="699247" y="1425388"/>
            <a:ext cx="483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dirty="0">
                <a:hlinkClick r:id="rId2"/>
              </a:rPr>
              <a:t>https://www.luogu.com.cn/problem/P1596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4897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9C3B8B-B3B2-A270-0A63-7E903545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DC5C3C-3481-EC6B-F2FF-4BC064DC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拓扑排序 </a:t>
            </a:r>
            <a:r>
              <a:rPr kumimoji="1" lang="en-US" altLang="zh-CN" dirty="0"/>
              <a:t>-</a:t>
            </a:r>
            <a:r>
              <a:rPr kumimoji="1" lang="zh-CN" altLang="en-US" dirty="0"/>
              <a:t> 需求</a:t>
            </a:r>
            <a:r>
              <a:rPr kumimoji="1" lang="en-US" altLang="zh-CN" dirty="0"/>
              <a:t>:</a:t>
            </a:r>
            <a:r>
              <a:rPr kumimoji="1" lang="zh-CN" altLang="en-US" dirty="0"/>
              <a:t> 依赖安排 </a:t>
            </a:r>
            <a:r>
              <a:rPr kumimoji="1" lang="en-US" altLang="zh-CN" dirty="0"/>
              <a:t>(1/2)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ED116-2012-0288-8038-3D08CB83C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13" y="1040524"/>
            <a:ext cx="4695873" cy="5082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FC8F60-7B2F-50C8-42D8-01716156906D}"/>
              </a:ext>
            </a:extLst>
          </p:cNvPr>
          <p:cNvSpPr txBox="1"/>
          <p:nvPr/>
        </p:nvSpPr>
        <p:spPr>
          <a:xfrm>
            <a:off x="1234885" y="5815735"/>
            <a:ext cx="369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选自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《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高等代数与解析几何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》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朱富海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 陈智奇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E6285-F929-A7E5-32B8-FAE7C42B6BA7}"/>
              </a:ext>
            </a:extLst>
          </p:cNvPr>
          <p:cNvSpPr txBox="1"/>
          <p:nvPr/>
        </p:nvSpPr>
        <p:spPr>
          <a:xfrm>
            <a:off x="5240933" y="1156447"/>
            <a:ext cx="36247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安排一个合理的顺序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不能</a:t>
            </a:r>
            <a:r>
              <a:rPr kumimoji="1" lang="zh-CN" altLang="en-CN" sz="2400" dirty="0"/>
              <a:t>有环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–</a:t>
            </a:r>
            <a:r>
              <a:rPr kumimoji="1" lang="zh-CN" altLang="en-US" sz="2400" dirty="0"/>
              <a:t> 不然咋学</a:t>
            </a:r>
            <a:r>
              <a:rPr kumimoji="1" lang="en-US" altLang="zh-CN" sz="24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好吧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人类有办法学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要费点力气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F0C4FC-254A-2DC2-117F-12E900790D17}"/>
              </a:ext>
            </a:extLst>
          </p:cNvPr>
          <p:cNvCxnSpPr/>
          <p:nvPr/>
        </p:nvCxnSpPr>
        <p:spPr>
          <a:xfrm flipH="1">
            <a:off x="2191871" y="2111188"/>
            <a:ext cx="3213847" cy="389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7646AC60-47AF-FF5D-4B5E-9EDBE6B16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13" y="3229547"/>
            <a:ext cx="5897605" cy="2971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0FF01D-2270-9502-1236-DA5781508FC5}"/>
              </a:ext>
            </a:extLst>
          </p:cNvPr>
          <p:cNvSpPr txBox="1"/>
          <p:nvPr/>
        </p:nvSpPr>
        <p:spPr>
          <a:xfrm>
            <a:off x="6445553" y="3429000"/>
            <a:ext cx="2069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换个简单的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穿衣服</a:t>
            </a:r>
          </a:p>
        </p:txBody>
      </p:sp>
    </p:spTree>
    <p:extLst>
      <p:ext uri="{BB962C8B-B14F-4D97-AF65-F5344CB8AC3E}">
        <p14:creationId xmlns:p14="http://schemas.microsoft.com/office/powerpoint/2010/main" val="87195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DE0CB2-A3A2-6AC8-E783-D7C68EFC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66244-3F60-D7E6-7360-5B05C316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按照依赖关系排序</a:t>
            </a:r>
            <a:r>
              <a:rPr kumimoji="1" lang="en-US" altLang="zh-CN" dirty="0"/>
              <a:t>(2/2)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FE1E13-6976-71F2-0D1E-A42FDE8CCA51}"/>
                  </a:ext>
                </a:extLst>
              </p:cNvPr>
              <p:cNvSpPr/>
              <p:nvPr/>
            </p:nvSpPr>
            <p:spPr>
              <a:xfrm>
                <a:off x="676739" y="1893588"/>
                <a:ext cx="7790521" cy="361585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sz="1600" b="1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𝑳</m:t>
                    </m:r>
                  </m:oMath>
                </a14:m>
                <a:r>
                  <a:rPr kumimoji="1" lang="en-US" altLang="zh-CN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← </a:t>
                </a:r>
                <a:r>
                  <a:rPr kumimoji="1" lang="zh-CN" altLang="en-US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将包含已排序元素的空列表  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zh-CN" sz="1600" b="1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𝑺</m:t>
                    </m:r>
                  </m:oMath>
                </a14:m>
                <a:r>
                  <a:rPr kumimoji="1" lang="en-US" altLang="zh-CN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← </a:t>
                </a:r>
                <a:r>
                  <a:rPr kumimoji="1" lang="zh-CN" altLang="en-US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包含所有没有入边的节点的集合</a:t>
                </a:r>
              </a:p>
              <a:p>
                <a:pPr algn="l"/>
                <a:r>
                  <a:rPr kumimoji="1" lang="zh-CN" altLang="en-US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当 </a:t>
                </a:r>
                <a14:m>
                  <m:oMath xmlns:m="http://schemas.openxmlformats.org/officeDocument/2006/math">
                    <m:r>
                      <a:rPr kumimoji="1" lang="en-US" altLang="zh-CN" sz="1600" b="1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𝑺</m:t>
                    </m:r>
                  </m:oMath>
                </a14:m>
                <a:r>
                  <a:rPr kumimoji="1" lang="en-US" altLang="zh-CN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</a:t>
                </a:r>
                <a:r>
                  <a:rPr kumimoji="1" lang="zh-CN" altLang="en-US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不为空时</a:t>
                </a:r>
              </a:p>
              <a:p>
                <a:pPr algn="l"/>
                <a:r>
                  <a:rPr kumimoji="1" lang="zh-CN" altLang="en-US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   从 </a:t>
                </a:r>
                <a14:m>
                  <m:oMath xmlns:m="http://schemas.openxmlformats.org/officeDocument/2006/math">
                    <m:r>
                      <a:rPr kumimoji="1" lang="en-US" altLang="zh-CN" sz="1600" b="1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𝑺</m:t>
                    </m:r>
                  </m:oMath>
                </a14:m>
                <a:r>
                  <a:rPr kumimoji="1" lang="en-US" altLang="zh-CN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</a:t>
                </a:r>
                <a:r>
                  <a:rPr kumimoji="1" lang="zh-CN" altLang="en-US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中移除一个节点 </a:t>
                </a:r>
                <a14:m>
                  <m:oMath xmlns:m="http://schemas.openxmlformats.org/officeDocument/2006/math">
                    <m:r>
                      <a:rPr kumimoji="1" lang="en-US" altLang="zh-CN" sz="1600" b="1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𝒏</m:t>
                    </m:r>
                  </m:oMath>
                </a14:m>
                <a:endParaRPr kumimoji="1" lang="en-US" altLang="zh-CN" sz="1600" b="1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endParaRPr>
              </a:p>
              <a:p>
                <a:pPr algn="l"/>
                <a:r>
                  <a:rPr kumimoji="1" lang="en-US" altLang="zh-CN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   </a:t>
                </a:r>
                <a:r>
                  <a:rPr kumimoji="1" lang="zh-CN" altLang="en-US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将 </a:t>
                </a:r>
                <a14:m>
                  <m:oMath xmlns:m="http://schemas.openxmlformats.org/officeDocument/2006/math">
                    <m:r>
                      <a:rPr kumimoji="1" lang="en-US" altLang="zh-CN" sz="1600" b="1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𝒏</m:t>
                    </m:r>
                  </m:oMath>
                </a14:m>
                <a:r>
                  <a:rPr kumimoji="1" lang="en-US" altLang="zh-CN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</a:t>
                </a:r>
                <a:r>
                  <a:rPr kumimoji="1" lang="zh-CN" altLang="en-US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添加到 </a:t>
                </a:r>
                <a14:m>
                  <m:oMath xmlns:m="http://schemas.openxmlformats.org/officeDocument/2006/math">
                    <m:r>
                      <a:rPr kumimoji="1" lang="en-US" altLang="zh-CN" sz="1600" b="1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𝑳</m:t>
                    </m:r>
                  </m:oMath>
                </a14:m>
                <a:endParaRPr kumimoji="1" lang="en-US" altLang="zh-CN" sz="1600" b="1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endParaRPr>
              </a:p>
              <a:p>
                <a:pPr algn="l"/>
                <a:r>
                  <a:rPr kumimoji="1" lang="en-US" altLang="zh-CN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   </a:t>
                </a:r>
                <a:r>
                  <a:rPr kumimoji="1" lang="zh-CN" altLang="en-US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对于每个从 </a:t>
                </a:r>
                <a14:m>
                  <m:oMath xmlns:m="http://schemas.openxmlformats.org/officeDocument/2006/math">
                    <m:r>
                      <a:rPr kumimoji="1" lang="en-US" altLang="zh-CN" sz="1600" b="1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𝒏</m:t>
                    </m:r>
                  </m:oMath>
                </a14:m>
                <a:r>
                  <a:rPr kumimoji="1" lang="en-US" altLang="zh-CN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</a:t>
                </a:r>
                <a:r>
                  <a:rPr kumimoji="1" lang="zh-CN" altLang="en-US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到 </a:t>
                </a:r>
                <a14:m>
                  <m:oMath xmlns:m="http://schemas.openxmlformats.org/officeDocument/2006/math">
                    <m:r>
                      <a:rPr kumimoji="1" lang="en-US" altLang="zh-CN" sz="1600" b="1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𝒎</m:t>
                    </m:r>
                  </m:oMath>
                </a14:m>
                <a:r>
                  <a:rPr kumimoji="1" lang="en-US" altLang="zh-CN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</a:t>
                </a:r>
                <a:r>
                  <a:rPr kumimoji="1" lang="zh-CN" altLang="en-US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有边 </a:t>
                </a:r>
                <a14:m>
                  <m:oMath xmlns:m="http://schemas.openxmlformats.org/officeDocument/2006/math">
                    <m:r>
                      <a:rPr kumimoji="1" lang="en-US" altLang="zh-CN" sz="1600" b="1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𝒆</m:t>
                    </m:r>
                  </m:oMath>
                </a14:m>
                <a:r>
                  <a:rPr kumimoji="1" lang="en-US" altLang="zh-CN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</a:t>
                </a:r>
                <a:r>
                  <a:rPr kumimoji="1" lang="zh-CN" altLang="en-US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的节点 </a:t>
                </a:r>
                <a14:m>
                  <m:oMath xmlns:m="http://schemas.openxmlformats.org/officeDocument/2006/math">
                    <m:r>
                      <a:rPr kumimoji="1" lang="en-US" altLang="zh-CN" sz="1600" b="1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𝒎</m:t>
                    </m:r>
                  </m:oMath>
                </a14:m>
                <a:endParaRPr kumimoji="1" lang="en-US" altLang="zh-CN" sz="1600" b="1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endParaRPr>
              </a:p>
              <a:p>
                <a:pPr algn="l"/>
                <a:r>
                  <a:rPr kumimoji="1" lang="en-US" altLang="zh-CN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       </a:t>
                </a:r>
                <a:r>
                  <a:rPr kumimoji="1" lang="zh-CN" altLang="en-US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从图中移除边 </a:t>
                </a:r>
                <a14:m>
                  <m:oMath xmlns:m="http://schemas.openxmlformats.org/officeDocument/2006/math">
                    <m:r>
                      <a:rPr kumimoji="1" lang="en-US" altLang="zh-CN" sz="1600" b="1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𝒆</m:t>
                    </m:r>
                  </m:oMath>
                </a14:m>
                <a:endParaRPr kumimoji="1" lang="en-US" altLang="zh-CN" sz="1600" b="1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endParaRPr>
              </a:p>
              <a:p>
                <a:pPr algn="l"/>
                <a:r>
                  <a:rPr kumimoji="1" lang="en-US" altLang="zh-CN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       </a:t>
                </a:r>
                <a:r>
                  <a:rPr kumimoji="1" lang="zh-CN" altLang="en-US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如果 </a:t>
                </a:r>
                <a14:m>
                  <m:oMath xmlns:m="http://schemas.openxmlformats.org/officeDocument/2006/math">
                    <m:r>
                      <a:rPr kumimoji="1" lang="en-US" altLang="zh-CN" sz="1600" b="1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𝒎</m:t>
                    </m:r>
                  </m:oMath>
                </a14:m>
                <a:r>
                  <a:rPr kumimoji="1" lang="en-US" altLang="zh-CN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</a:t>
                </a:r>
                <a:r>
                  <a:rPr kumimoji="1" lang="zh-CN" altLang="en-US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没有其他入边</a:t>
                </a:r>
              </a:p>
              <a:p>
                <a:pPr algn="l"/>
                <a:r>
                  <a:rPr kumimoji="1" lang="zh-CN" altLang="en-US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           将 </a:t>
                </a:r>
                <a14:m>
                  <m:oMath xmlns:m="http://schemas.openxmlformats.org/officeDocument/2006/math">
                    <m:r>
                      <a:rPr kumimoji="1" lang="en-US" altLang="zh-CN" sz="1600" b="1" i="1" dirty="0" smtClean="0">
                        <a:latin typeface="Cambria Math" panose="02040503050406030204" pitchFamily="18" charset="0"/>
                        <a:ea typeface="FangSong" panose="02010609060101010101" pitchFamily="49" charset="-122"/>
                        <a:cs typeface="Consolas" panose="020B0609020204030204" pitchFamily="49" charset="0"/>
                      </a:rPr>
                      <m:t>𝒎</m:t>
                    </m:r>
                  </m:oMath>
                </a14:m>
                <a:r>
                  <a:rPr kumimoji="1" lang="en-US" altLang="zh-CN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</a:t>
                </a:r>
                <a:r>
                  <a:rPr kumimoji="1" lang="zh-CN" altLang="en-US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插入到 </a:t>
                </a:r>
                <a:r>
                  <a:rPr kumimoji="1" lang="en-US" altLang="zh-CN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S</a:t>
                </a:r>
              </a:p>
              <a:p>
                <a:pPr algn="l"/>
                <a:endParaRPr kumimoji="1" lang="en-US" altLang="zh-CN" sz="1600" b="1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endParaRPr>
              </a:p>
              <a:p>
                <a:pPr algn="l"/>
                <a:r>
                  <a:rPr kumimoji="1" lang="zh-CN" altLang="en-US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如果图中还有边</a:t>
                </a:r>
              </a:p>
              <a:p>
                <a:pPr algn="l"/>
                <a:r>
                  <a:rPr kumimoji="1" lang="zh-CN" altLang="en-US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   返回错误（图中至少有一个环）</a:t>
                </a:r>
              </a:p>
              <a:p>
                <a:pPr algn="l"/>
                <a:r>
                  <a:rPr kumimoji="1" lang="zh-CN" altLang="en-US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否则</a:t>
                </a:r>
              </a:p>
              <a:p>
                <a:pPr algn="l"/>
                <a:r>
                  <a:rPr kumimoji="1" lang="zh-CN" altLang="en-US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    返回 </a:t>
                </a:r>
                <a:r>
                  <a:rPr kumimoji="1" lang="en-US" altLang="zh-CN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L</a:t>
                </a:r>
                <a:r>
                  <a:rPr kumimoji="1" lang="zh-CN" altLang="en-US" sz="1600" b="1" dirty="0">
                    <a:latin typeface="Consolas" panose="020B0609020204030204" pitchFamily="49" charset="0"/>
                    <a:ea typeface="FangSong" panose="02010609060101010101" pitchFamily="49" charset="-122"/>
                    <a:cs typeface="Consolas" panose="020B0609020204030204" pitchFamily="49" charset="0"/>
                  </a:rPr>
                  <a:t>（拓扑排序后的顺序）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FE1E13-6976-71F2-0D1E-A42FDE8CC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39" y="1893588"/>
                <a:ext cx="7790521" cy="3615859"/>
              </a:xfrm>
              <a:prstGeom prst="rect">
                <a:avLst/>
              </a:prstGeom>
              <a:blipFill>
                <a:blip r:embed="rId2"/>
                <a:stretch>
                  <a:fillRect l="-325" t="-1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89BC815-0374-4176-10A5-6948BBE65934}"/>
              </a:ext>
            </a:extLst>
          </p:cNvPr>
          <p:cNvSpPr txBox="1"/>
          <p:nvPr/>
        </p:nvSpPr>
        <p:spPr>
          <a:xfrm>
            <a:off x="780585" y="1282390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/>
              <a:t>朴素的思想</a:t>
            </a:r>
            <a:r>
              <a:rPr kumimoji="1" lang="en-US" altLang="zh-CN" dirty="0"/>
              <a:t>:</a:t>
            </a:r>
            <a:r>
              <a:rPr kumimoji="1" lang="zh-CN" altLang="en-US" dirty="0"/>
              <a:t> 学习 </a:t>
            </a:r>
            <a:r>
              <a:rPr kumimoji="1" lang="en-US" altLang="zh-CN" dirty="0"/>
              <a:t>“</a:t>
            </a:r>
            <a:r>
              <a:rPr kumimoji="1" lang="zh-CN" altLang="en-US" dirty="0"/>
              <a:t>能学的</a:t>
            </a:r>
            <a:r>
              <a:rPr kumimoji="1" lang="en-US" altLang="zh-CN" dirty="0"/>
              <a:t>”,</a:t>
            </a:r>
            <a:r>
              <a:rPr kumimoji="1" lang="zh-CN" altLang="en-US" dirty="0"/>
              <a:t> 看看其他的</a:t>
            </a:r>
          </a:p>
        </p:txBody>
      </p:sp>
    </p:spTree>
    <p:extLst>
      <p:ext uri="{BB962C8B-B14F-4D97-AF65-F5344CB8AC3E}">
        <p14:creationId xmlns:p14="http://schemas.microsoft.com/office/powerpoint/2010/main" val="2794996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2A2EA7-BCCF-C34E-A38B-08F0AC7D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622D68-6C73-6187-1700-4600D440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📚</a:t>
            </a:r>
            <a:r>
              <a:rPr kumimoji="1" lang="zh-CN" altLang="en-US" dirty="0"/>
              <a:t>拓扑排序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E2FE5D-8901-47E5-F56F-2D7864ACB920}"/>
                  </a:ext>
                </a:extLst>
              </p:cNvPr>
              <p:cNvSpPr txBox="1"/>
              <p:nvPr/>
            </p:nvSpPr>
            <p:spPr>
              <a:xfrm>
                <a:off x="628650" y="1349297"/>
                <a:ext cx="75786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hlinkClick r:id="rId2"/>
                  </a:rPr>
                  <a:t>P1038</a:t>
                </a:r>
                <a:r>
                  <a:rPr kumimoji="1" lang="zh-CN" altLang="en-US" dirty="0">
                    <a:hlinkClick r:id="rId2"/>
                  </a:rPr>
                  <a:t> 神经网络</a:t>
                </a:r>
                <a:endParaRPr kumimoji="1" lang="en-US" altLang="zh-CN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回答问题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问题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答案</m:t>
                    </m:r>
                  </m:oMath>
                </a14:m>
                <a:endParaRPr kumimoji="1" lang="en-US" altLang="zh-CN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训练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找到合适的参数</a:t>
                </a:r>
                <a:endParaRPr kumimoji="1" lang="en-US" altLang="zh-CN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理论上无穷多的神经元</a:t>
                </a:r>
                <a:r>
                  <a:rPr kumimoji="1" lang="en-US" altLang="zh-CN" dirty="0"/>
                  <a:t>/</a:t>
                </a:r>
                <a:r>
                  <a:rPr kumimoji="1" lang="zh-CN" altLang="en-US" dirty="0"/>
                  <a:t>连线可以表示任何函数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E2FE5D-8901-47E5-F56F-2D7864ACB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349297"/>
                <a:ext cx="7578648" cy="1200329"/>
              </a:xfrm>
              <a:prstGeom prst="rect">
                <a:avLst/>
              </a:prstGeom>
              <a:blipFill>
                <a:blip r:embed="rId3"/>
                <a:stretch>
                  <a:fillRect l="-502" t="-3158" b="-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97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2A2EA7-BCCF-C34E-A38B-08F0AC7D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622D68-6C73-6187-1700-4600D440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📚</a:t>
            </a:r>
            <a:r>
              <a:rPr kumimoji="1" lang="zh-CN" altLang="en-US" dirty="0"/>
              <a:t> </a:t>
            </a:r>
            <a:r>
              <a:rPr kumimoji="1" lang="en-US" altLang="zh-CN" dirty="0">
                <a:hlinkClick r:id="rId2"/>
              </a:rPr>
              <a:t>P1038</a:t>
            </a:r>
            <a:r>
              <a:rPr kumimoji="1" lang="zh-CN" altLang="en-US" dirty="0">
                <a:hlinkClick r:id="rId2"/>
              </a:rPr>
              <a:t> 神经网络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E2FE5D-8901-47E5-F56F-2D7864ACB920}"/>
                  </a:ext>
                </a:extLst>
              </p:cNvPr>
              <p:cNvSpPr txBox="1"/>
              <p:nvPr/>
            </p:nvSpPr>
            <p:spPr>
              <a:xfrm>
                <a:off x="628650" y="1349297"/>
                <a:ext cx="757864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回答问题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问题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答案</m:t>
                    </m:r>
                  </m:oMath>
                </a14:m>
                <a:endParaRPr kumimoji="1"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训练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找到合适的参数</a:t>
                </a:r>
                <a:endParaRPr kumimoji="1"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理论上无穷多的神经元</a:t>
                </a:r>
                <a:r>
                  <a:rPr kumimoji="1" lang="en-US" altLang="zh-CN" dirty="0"/>
                  <a:t>/</a:t>
                </a:r>
                <a:r>
                  <a:rPr kumimoji="1" lang="zh-CN" altLang="en-US" dirty="0"/>
                  <a:t>连线可以表示任何函数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E2FE5D-8901-47E5-F56F-2D7864ACB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349297"/>
                <a:ext cx="7578648" cy="923330"/>
              </a:xfrm>
              <a:prstGeom prst="rect">
                <a:avLst/>
              </a:prstGeom>
              <a:blipFill>
                <a:blip r:embed="rId3"/>
                <a:stretch>
                  <a:fillRect l="-502" t="-4054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1CA9FE-2ADC-1F2C-D53E-ABD563875D1F}"/>
                  </a:ext>
                </a:extLst>
              </p:cNvPr>
              <p:cNvSpPr txBox="1"/>
              <p:nvPr/>
            </p:nvSpPr>
            <p:spPr>
              <a:xfrm>
                <a:off x="628650" y="2581400"/>
                <a:ext cx="6070893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如何判定</a:t>
                </a:r>
                <a:r>
                  <a:rPr kumimoji="1" lang="zh-CN" altLang="en-CN" dirty="0"/>
                  <a:t>哪些边</a:t>
                </a:r>
                <a:r>
                  <a:rPr kumimoji="1" lang="zh-CN" altLang="en-US" dirty="0"/>
                  <a:t>没有入</a:t>
                </a:r>
                <a:r>
                  <a:rPr kumimoji="1" lang="en-US" altLang="zh-CN" dirty="0"/>
                  <a:t>/</a:t>
                </a:r>
                <a:r>
                  <a:rPr kumimoji="1" lang="zh-CN" altLang="en-US" dirty="0"/>
                  <a:t>出度</a:t>
                </a:r>
                <a:r>
                  <a:rPr kumimoji="1" lang="en-US" altLang="zh-CN" dirty="0"/>
                  <a:t>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开一个数组记录之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编号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zh-CN" altLang="en-US" dirty="0"/>
                  <a:t> 对应节点该标签的值</a:t>
                </a:r>
                <a:endParaRPr kumimoji="1"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如何计算</a:t>
                </a:r>
                <a:r>
                  <a:rPr kumimoji="1" lang="en-US" altLang="zh-CN" dirty="0"/>
                  <a:t>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计算一个节点的时候必须保证前驱节点已经计算完</a:t>
                </a:r>
                <a:endParaRPr kumimoji="1" lang="en-US" altLang="zh-CN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拓扑排序</a:t>
                </a:r>
                <a:endParaRPr kumimoji="1"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如何输出</a:t>
                </a:r>
                <a:r>
                  <a:rPr kumimoji="1" lang="en-US" altLang="zh-CN" dirty="0"/>
                  <a:t>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从小到大扫描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出度为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的输出即可</a:t>
                </a:r>
                <a:r>
                  <a:rPr kumimoji="1" lang="en-US" altLang="zh-CN" dirty="0"/>
                  <a:t>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1CA9FE-2ADC-1F2C-D53E-ABD563875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81400"/>
                <a:ext cx="6070893" cy="2031325"/>
              </a:xfrm>
              <a:prstGeom prst="rect">
                <a:avLst/>
              </a:prstGeom>
              <a:blipFill>
                <a:blip r:embed="rId4"/>
                <a:stretch>
                  <a:fillRect l="-626" t="-1863" b="-3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50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4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2A2EA7-BCCF-C34E-A38B-08F0AC7D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622D68-6C73-6187-1700-4600D440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📚</a:t>
            </a:r>
            <a:r>
              <a:rPr kumimoji="1" lang="zh-CN" altLang="en-US" dirty="0"/>
              <a:t> </a:t>
            </a:r>
            <a:r>
              <a:rPr kumimoji="1" lang="en-US" altLang="zh-CN" dirty="0">
                <a:hlinkClick r:id="rId2"/>
              </a:rPr>
              <a:t>P1983</a:t>
            </a:r>
            <a:r>
              <a:rPr kumimoji="1" lang="zh-CN" altLang="en-US" dirty="0">
                <a:hlinkClick r:id="rId2"/>
              </a:rPr>
              <a:t> 车站分级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1D8B7B-9826-1188-E458-C03E3742DA58}"/>
                  </a:ext>
                </a:extLst>
              </p:cNvPr>
              <p:cNvSpPr txBox="1"/>
              <p:nvPr/>
            </p:nvSpPr>
            <p:spPr>
              <a:xfrm>
                <a:off x="747132" y="1237785"/>
                <a:ext cx="746016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目前国铁不实行车站分级了</a:t>
                </a:r>
                <a:endParaRPr kumimoji="1" lang="en-US" altLang="zh-CN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“</a:t>
                </a:r>
                <a:r>
                  <a:rPr lang="zh-CN" altLang="en-US" b="0" i="0" dirty="0">
                    <a:effectLst/>
                    <a:latin typeface="-apple-system"/>
                  </a:rPr>
                  <a:t>如果这趟车次停靠了火车站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那么</a:t>
                </a:r>
                <a:r>
                  <a:rPr lang="zh-CN" altLang="en-US" dirty="0"/>
                  <a:t>始发站、终点站之间所有级别大于等于火车站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 dirty="0"/>
                  <a:t>的都要停靠</a:t>
                </a:r>
                <a:r>
                  <a:rPr kumimoji="1" lang="en-US" altLang="zh-CN" dirty="0"/>
                  <a:t>”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停下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1" lang="zh-CN" altLang="en-US" dirty="0"/>
                  <a:t> 当前火车站大于等于任意停下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的站点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 dirty="0"/>
                  <a:t>的级别</a:t>
                </a:r>
                <a:r>
                  <a:rPr kumimoji="1" lang="en-US" altLang="zh-CN" dirty="0"/>
                  <a:t>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不停下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1" lang="zh-CN" altLang="en-US" dirty="0"/>
                  <a:t> 当前火车站比任意停下来的站点级别小</a:t>
                </a:r>
                <a:endParaRPr kumimoji="1"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思考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怎么建图</a:t>
                </a:r>
                <a:r>
                  <a:rPr kumimoji="1" lang="en-US" altLang="zh-CN" dirty="0"/>
                  <a:t>?</a:t>
                </a:r>
                <a:r>
                  <a:rPr kumimoji="1" lang="zh-CN" altLang="en-US" dirty="0"/>
                  <a:t> 为什么</a:t>
                </a:r>
                <a:r>
                  <a:rPr kumimoji="1" lang="en-US" altLang="zh-CN" dirty="0"/>
                  <a:t>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使用大小关系建图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看看有几 </a:t>
                </a:r>
                <a:r>
                  <a:rPr kumimoji="1" lang="en-US" altLang="zh-CN" dirty="0"/>
                  <a:t>“</a:t>
                </a:r>
                <a:r>
                  <a:rPr kumimoji="1" lang="zh-CN" altLang="en-US" dirty="0"/>
                  <a:t>层</a:t>
                </a:r>
                <a:r>
                  <a:rPr kumimoji="1" lang="en-US" altLang="zh-CN" dirty="0"/>
                  <a:t>”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假定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车站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</a:rPr>
                      <m:t>级别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比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大</m:t>
                    </m:r>
                  </m:oMath>
                </a14:m>
                <a:r>
                  <a:rPr kumimoji="1" lang="en-US" altLang="zh-CN" dirty="0"/>
                  <a:t>	,</a:t>
                </a:r>
                <a:r>
                  <a:rPr kumimoji="1" lang="zh-CN" altLang="en-US" dirty="0"/>
                  <a:t> 什么情况可以建边</a:t>
                </a:r>
                <a:r>
                  <a:rPr kumimoji="1" lang="en-US" altLang="zh-CN" dirty="0"/>
                  <a:t>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1D8B7B-9826-1188-E458-C03E3742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32" y="1237785"/>
                <a:ext cx="7460166" cy="2862322"/>
              </a:xfrm>
              <a:prstGeom prst="rect">
                <a:avLst/>
              </a:prstGeom>
              <a:blipFill>
                <a:blip r:embed="rId3"/>
                <a:stretch>
                  <a:fillRect l="-680" t="-1322" b="-22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72216D6-C9F7-6244-0E89-60C194AB38F4}"/>
              </a:ext>
            </a:extLst>
          </p:cNvPr>
          <p:cNvSpPr txBox="1"/>
          <p:nvPr/>
        </p:nvSpPr>
        <p:spPr>
          <a:xfrm>
            <a:off x="2379733" y="4297368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/>
              <a:t>例子</a:t>
            </a:r>
            <a:r>
              <a:rPr kumimoji="1" lang="en-US" altLang="zh-CN" dirty="0"/>
              <a:t>:</a:t>
            </a:r>
            <a:r>
              <a:rPr kumimoji="1" lang="zh-CN" altLang="en-US" dirty="0"/>
              <a:t> 停了</a:t>
            </a:r>
            <a:r>
              <a:rPr kumimoji="1" lang="en-US" altLang="zh-CN" dirty="0"/>
              <a:t>1,3,5,6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1,3,5,6</a:t>
            </a:r>
            <a:r>
              <a:rPr kumimoji="1" lang="zh-CN" altLang="en-US" dirty="0"/>
              <a:t>的级别比</a:t>
            </a:r>
            <a:r>
              <a:rPr kumimoji="1" lang="en-US" altLang="zh-CN" dirty="0"/>
              <a:t>2,4</a:t>
            </a:r>
            <a:r>
              <a:rPr kumimoji="1" lang="zh-CN" altLang="en-US" dirty="0"/>
              <a:t>大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E6D90-6367-A775-3394-1C02E7F4FE6F}"/>
              </a:ext>
            </a:extLst>
          </p:cNvPr>
          <p:cNvSpPr txBox="1"/>
          <p:nvPr/>
        </p:nvSpPr>
        <p:spPr>
          <a:xfrm>
            <a:off x="747132" y="5250883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/>
              <a:t>类似题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>
                <a:hlinkClick r:id="rId4"/>
              </a:rPr>
              <a:t>P1347</a:t>
            </a:r>
            <a:r>
              <a:rPr kumimoji="1" lang="zh-CN" altLang="en-US" dirty="0">
                <a:hlinkClick r:id="rId4"/>
              </a:rPr>
              <a:t> 排序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hlinkClick r:id="rId5"/>
              </a:rPr>
              <a:t>P2419</a:t>
            </a:r>
            <a:r>
              <a:rPr kumimoji="1" lang="zh-CN" altLang="en-US" dirty="0">
                <a:hlinkClick r:id="rId5"/>
              </a:rPr>
              <a:t> 奶牛竞赛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77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751663-A481-AF44-7A8F-C884FAF4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E97CE7-D362-180C-5A1D-D1C3E8F6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📚</a:t>
            </a:r>
            <a:r>
              <a:rPr kumimoji="1" lang="zh-CN" altLang="en-US" dirty="0"/>
              <a:t> </a:t>
            </a:r>
            <a:r>
              <a:rPr kumimoji="1" lang="en-US" altLang="zh-CN" dirty="0">
                <a:hlinkClick r:id="rId3"/>
              </a:rPr>
              <a:t>P10480</a:t>
            </a:r>
            <a:r>
              <a:rPr kumimoji="1" lang="zh-CN" altLang="en-US" dirty="0">
                <a:hlinkClick r:id="rId3"/>
              </a:rPr>
              <a:t> 可达性统计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16248D-D227-C26E-AF01-0B166107942E}"/>
                  </a:ext>
                </a:extLst>
              </p:cNvPr>
              <p:cNvSpPr txBox="1"/>
              <p:nvPr/>
            </p:nvSpPr>
            <p:spPr>
              <a:xfrm>
                <a:off x="853440" y="1219200"/>
                <a:ext cx="4579202" cy="1891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注意到有向无环图</a:t>
                </a:r>
                <a:r>
                  <a:rPr kumimoji="1" lang="en-US" altLang="zh-CN" dirty="0"/>
                  <a:t>(</a:t>
                </a:r>
                <a:r>
                  <a:rPr kumimoji="1" lang="zh-CN" altLang="en-US" dirty="0"/>
                  <a:t>很重要</a:t>
                </a:r>
                <a:r>
                  <a:rPr kumimoji="1" lang="en-US" altLang="zh-CN" dirty="0"/>
                  <a:t>)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一个节点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 dirty="0"/>
                  <a:t>出发能够到达的节点记作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问题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要按照一定的顺序 </a:t>
                </a:r>
                <a:r>
                  <a:rPr kumimoji="1" lang="en-US" altLang="zh-CN" dirty="0">
                    <a:sym typeface="Wingdings" pitchFamily="2" charset="2"/>
                  </a:rPr>
                  <a:t></a:t>
                </a:r>
                <a:r>
                  <a:rPr kumimoji="1" lang="zh-CN" altLang="en-US" dirty="0">
                    <a:sym typeface="Wingdings" pitchFamily="2" charset="2"/>
                  </a:rPr>
                  <a:t> </a:t>
                </a:r>
                <a:r>
                  <a:rPr kumimoji="1" lang="en-US" altLang="zh-CN" dirty="0">
                    <a:sym typeface="Wingdings" pitchFamily="2" charset="2"/>
                  </a:rPr>
                  <a:t>Topo</a:t>
                </a:r>
                <a:r>
                  <a:rPr kumimoji="1" lang="zh-CN" altLang="en-US" dirty="0">
                    <a:sym typeface="Wingdings" pitchFamily="2" charset="2"/>
                  </a:rPr>
                  <a:t>排序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16248D-D227-C26E-AF01-0B1661079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" y="1219200"/>
                <a:ext cx="4579202" cy="1891865"/>
              </a:xfrm>
              <a:prstGeom prst="rect">
                <a:avLst/>
              </a:prstGeom>
              <a:blipFill>
                <a:blip r:embed="rId4"/>
                <a:stretch>
                  <a:fillRect l="-831" t="-2685" b="-4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6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D57193-3759-D1C2-277B-BB53BFE0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A0DEF3-DAD4-D066-EAAA-E94FAAF2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常见的关系</a:t>
            </a:r>
            <a:r>
              <a:rPr kumimoji="1" lang="en-US" altLang="zh-CN" dirty="0"/>
              <a:t>(1/4)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ABB6BD-7E06-8ED1-28A5-0A7909A05966}"/>
                  </a:ext>
                </a:extLst>
              </p:cNvPr>
              <p:cNvSpPr txBox="1"/>
              <p:nvPr/>
            </p:nvSpPr>
            <p:spPr>
              <a:xfrm>
                <a:off x="628650" y="1282390"/>
                <a:ext cx="52084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关系是有序对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构成的集合</a:t>
                </a:r>
                <a:endParaRPr kumimoji="1" lang="en-US" altLang="zh-CN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思想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把有关系的东西列出来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然后塞一起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ABB6BD-7E06-8ED1-28A5-0A7909A05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82390"/>
                <a:ext cx="5208477" cy="646331"/>
              </a:xfrm>
              <a:prstGeom prst="rect">
                <a:avLst/>
              </a:prstGeom>
              <a:blipFill>
                <a:blip r:embed="rId2"/>
                <a:stretch>
                  <a:fillRect l="-730" t="-5769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E03A9F3-7909-1AAE-7060-7AC9B511A005}"/>
              </a:ext>
            </a:extLst>
          </p:cNvPr>
          <p:cNvSpPr txBox="1"/>
          <p:nvPr/>
        </p:nvSpPr>
        <p:spPr>
          <a:xfrm>
            <a:off x="6086753" y="5965903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/>
              <a:t>📚</a:t>
            </a:r>
            <a:r>
              <a:rPr kumimoji="1" lang="zh-CN" altLang="en-US" dirty="0"/>
              <a:t>阅读材料</a:t>
            </a:r>
            <a:r>
              <a:rPr kumimoji="1" lang="en-US" altLang="zh-CN" dirty="0"/>
              <a:t>:</a:t>
            </a:r>
            <a:r>
              <a:rPr kumimoji="1" lang="zh-CN" altLang="en-US" dirty="0"/>
              <a:t> 数学基础 </a:t>
            </a:r>
            <a:r>
              <a:rPr kumimoji="1" lang="en-US" altLang="zh-CN" dirty="0"/>
              <a:t>3.4(a)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E39631-DAC6-793D-CAC9-1E87021741CD}"/>
                  </a:ext>
                </a:extLst>
              </p:cNvPr>
              <p:cNvSpPr txBox="1"/>
              <p:nvPr/>
            </p:nvSpPr>
            <p:spPr>
              <a:xfrm>
                <a:off x="628650" y="2018671"/>
                <a:ext cx="79970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例如相差比较小的关系</a:t>
                </a:r>
                <a:r>
                  <a:rPr kumimoji="1" lang="en-US" altLang="zh-CN" dirty="0"/>
                  <a:t>: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&lt;2,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4,5,6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相差较小在集合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zh-CN" altLang="en-US" dirty="0"/>
                  <a:t>上的序偶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就是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,(3,4)}</m:t>
                    </m:r>
                  </m:oMath>
                </a14:m>
                <a:endParaRPr kumimoji="1" lang="en-US" altLang="zh-CN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可以画成图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E39631-DAC6-793D-CAC9-1E8702174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018671"/>
                <a:ext cx="7997061" cy="923330"/>
              </a:xfrm>
              <a:prstGeom prst="rect">
                <a:avLst/>
              </a:prstGeom>
              <a:blipFill>
                <a:blip r:embed="rId3"/>
                <a:stretch>
                  <a:fillRect l="-475" t="-2703"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15A80BD6-1077-8DD8-4685-4EBCECEB9636}"/>
              </a:ext>
            </a:extLst>
          </p:cNvPr>
          <p:cNvSpPr/>
          <p:nvPr/>
        </p:nvSpPr>
        <p:spPr>
          <a:xfrm>
            <a:off x="2241395" y="3250713"/>
            <a:ext cx="468351" cy="4683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1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C87EA7-E0CB-5B49-E950-523ED15FCB72}"/>
              </a:ext>
            </a:extLst>
          </p:cNvPr>
          <p:cNvSpPr/>
          <p:nvPr/>
        </p:nvSpPr>
        <p:spPr>
          <a:xfrm>
            <a:off x="2998712" y="3251233"/>
            <a:ext cx="468351" cy="4683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2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AD9851-053A-470F-D69B-25090BC4C6E1}"/>
              </a:ext>
            </a:extLst>
          </p:cNvPr>
          <p:cNvSpPr/>
          <p:nvPr/>
        </p:nvSpPr>
        <p:spPr>
          <a:xfrm>
            <a:off x="3823902" y="3250713"/>
            <a:ext cx="468351" cy="4683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3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4AC412-3EEB-D823-684F-5B8BB9034F47}"/>
              </a:ext>
            </a:extLst>
          </p:cNvPr>
          <p:cNvSpPr/>
          <p:nvPr/>
        </p:nvSpPr>
        <p:spPr>
          <a:xfrm>
            <a:off x="5208588" y="3250713"/>
            <a:ext cx="468351" cy="4683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4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F08F68-E438-A00A-3F4F-25630711D0A5}"/>
              </a:ext>
            </a:extLst>
          </p:cNvPr>
          <p:cNvSpPr/>
          <p:nvPr/>
        </p:nvSpPr>
        <p:spPr>
          <a:xfrm>
            <a:off x="6086753" y="3250713"/>
            <a:ext cx="468351" cy="4683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83345FE-5E05-EB49-BBE9-D122CD7FEDE8}"/>
              </a:ext>
            </a:extLst>
          </p:cNvPr>
          <p:cNvSpPr/>
          <p:nvPr/>
        </p:nvSpPr>
        <p:spPr>
          <a:xfrm>
            <a:off x="6993977" y="3250713"/>
            <a:ext cx="468351" cy="4683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6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98CA7279-A483-7302-E67F-BAB8FEEADCCA}"/>
              </a:ext>
            </a:extLst>
          </p:cNvPr>
          <p:cNvSpPr/>
          <p:nvPr/>
        </p:nvSpPr>
        <p:spPr>
          <a:xfrm>
            <a:off x="1873405" y="3048070"/>
            <a:ext cx="2753775" cy="1005531"/>
          </a:xfrm>
          <a:prstGeom prst="fram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FEC2B4-9D6A-9506-7EAA-343510141DE8}"/>
                  </a:ext>
                </a:extLst>
              </p:cNvPr>
              <p:cNvSpPr txBox="1"/>
              <p:nvPr/>
            </p:nvSpPr>
            <p:spPr>
              <a:xfrm>
                <a:off x="2849765" y="4190689"/>
                <a:ext cx="8010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zh-CN" altLang="en-US" dirty="0"/>
                  <a:t>集合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FEC2B4-9D6A-9506-7EAA-343510141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765" y="4190689"/>
                <a:ext cx="801053" cy="369332"/>
              </a:xfrm>
              <a:prstGeom prst="rect">
                <a:avLst/>
              </a:prstGeom>
              <a:blipFill>
                <a:blip r:embed="rId4"/>
                <a:stretch>
                  <a:fillRect t="-9677" r="-4688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ame 14">
            <a:extLst>
              <a:ext uri="{FF2B5EF4-FFF2-40B4-BE49-F238E27FC236}">
                <a16:creationId xmlns:a16="http://schemas.microsoft.com/office/drawing/2014/main" id="{1D34443A-BCA8-833C-1C8F-F593D8BC2240}"/>
              </a:ext>
            </a:extLst>
          </p:cNvPr>
          <p:cNvSpPr/>
          <p:nvPr/>
        </p:nvSpPr>
        <p:spPr>
          <a:xfrm>
            <a:off x="5006556" y="3028682"/>
            <a:ext cx="2753775" cy="1005531"/>
          </a:xfrm>
          <a:prstGeom prst="fram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1B66EB-56B0-D16D-F561-8D9CF70AF640}"/>
                  </a:ext>
                </a:extLst>
              </p:cNvPr>
              <p:cNvSpPr txBox="1"/>
              <p:nvPr/>
            </p:nvSpPr>
            <p:spPr>
              <a:xfrm>
                <a:off x="5982916" y="4190689"/>
                <a:ext cx="791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zh-CN" altLang="en-US" dirty="0"/>
                  <a:t>集合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1B66EB-56B0-D16D-F561-8D9CF70AF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916" y="4190689"/>
                <a:ext cx="791435" cy="369332"/>
              </a:xfrm>
              <a:prstGeom prst="rect">
                <a:avLst/>
              </a:prstGeom>
              <a:blipFill>
                <a:blip r:embed="rId5"/>
                <a:stretch>
                  <a:fillRect t="-9677" r="-4688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77CD74A-34C0-4424-BD07-FB3CBF2B5EE8}"/>
              </a:ext>
            </a:extLst>
          </p:cNvPr>
          <p:cNvSpPr txBox="1"/>
          <p:nvPr/>
        </p:nvSpPr>
        <p:spPr>
          <a:xfrm>
            <a:off x="628650" y="4686196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/>
              <a:t>通常会考虑同一个集合上的关系</a:t>
            </a:r>
          </a:p>
        </p:txBody>
      </p:sp>
    </p:spTree>
    <p:extLst>
      <p:ext uri="{BB962C8B-B14F-4D97-AF65-F5344CB8AC3E}">
        <p14:creationId xmlns:p14="http://schemas.microsoft.com/office/powerpoint/2010/main" val="158671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D99A9B-14C6-1521-9BCC-F48FBC39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3A4178-583D-77F3-1353-B3938BAF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地铁线路图</a:t>
            </a:r>
            <a:r>
              <a:rPr kumimoji="1" lang="en-US" altLang="zh-CN" dirty="0"/>
              <a:t>(</a:t>
            </a:r>
            <a:r>
              <a:rPr kumimoji="1" lang="zh-CN" altLang="en-US" dirty="0"/>
              <a:t>部分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CB2009-09C6-FBDA-15C7-959C301BDB4B}"/>
              </a:ext>
            </a:extLst>
          </p:cNvPr>
          <p:cNvGrpSpPr/>
          <p:nvPr/>
        </p:nvGrpSpPr>
        <p:grpSpPr>
          <a:xfrm>
            <a:off x="583783" y="1425079"/>
            <a:ext cx="4708246" cy="3996267"/>
            <a:chOff x="583783" y="1425079"/>
            <a:chExt cx="4708246" cy="39962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08BE7BD-1E1E-0436-633B-6F62929E79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3783" y="1425079"/>
              <a:ext cx="4708246" cy="3996267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47DAD19-81C9-1AD1-3133-003BA28A0F08}"/>
                </a:ext>
              </a:extLst>
            </p:cNvPr>
            <p:cNvSpPr/>
            <p:nvPr/>
          </p:nvSpPr>
          <p:spPr>
            <a:xfrm>
              <a:off x="3101206" y="3577287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278003-7E82-BBA5-3BAB-56DF5F5F6F1B}"/>
                </a:ext>
              </a:extLst>
            </p:cNvPr>
            <p:cNvSpPr/>
            <p:nvPr/>
          </p:nvSpPr>
          <p:spPr>
            <a:xfrm>
              <a:off x="3086692" y="3983687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7BDC09-6FAF-FD3E-0983-8559258F4BDC}"/>
                </a:ext>
              </a:extLst>
            </p:cNvPr>
            <p:cNvSpPr/>
            <p:nvPr/>
          </p:nvSpPr>
          <p:spPr>
            <a:xfrm>
              <a:off x="1054692" y="3349966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C2CA614-9337-D20A-67B7-C4BFE8432C6F}"/>
                </a:ext>
              </a:extLst>
            </p:cNvPr>
            <p:cNvSpPr/>
            <p:nvPr/>
          </p:nvSpPr>
          <p:spPr>
            <a:xfrm>
              <a:off x="978721" y="3983687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E5FF499-8815-8CE7-7A9D-843980EC1241}"/>
                </a:ext>
              </a:extLst>
            </p:cNvPr>
            <p:cNvSpPr/>
            <p:nvPr/>
          </p:nvSpPr>
          <p:spPr>
            <a:xfrm>
              <a:off x="1038996" y="4385656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3D3E202-DBC8-8B43-49D2-B2DB691738E4}"/>
                </a:ext>
              </a:extLst>
            </p:cNvPr>
            <p:cNvSpPr/>
            <p:nvPr/>
          </p:nvSpPr>
          <p:spPr>
            <a:xfrm>
              <a:off x="4522424" y="2818113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76D7734-9DD2-40C9-ACB7-EEF0745932B6}"/>
                </a:ext>
              </a:extLst>
            </p:cNvPr>
            <p:cNvSpPr/>
            <p:nvPr/>
          </p:nvSpPr>
          <p:spPr>
            <a:xfrm>
              <a:off x="3994627" y="3983686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4C35FF3-7534-EB53-5961-2CCBC1C1C733}"/>
                </a:ext>
              </a:extLst>
            </p:cNvPr>
            <p:cNvSpPr/>
            <p:nvPr/>
          </p:nvSpPr>
          <p:spPr>
            <a:xfrm>
              <a:off x="4377267" y="3983686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822365-5632-BF33-02DF-98BD551CD8CD}"/>
                </a:ext>
              </a:extLst>
            </p:cNvPr>
            <p:cNvSpPr/>
            <p:nvPr/>
          </p:nvSpPr>
          <p:spPr>
            <a:xfrm>
              <a:off x="4805195" y="3983686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9AEAF9F-D918-9E9D-EBD6-FB1C73807454}"/>
              </a:ext>
            </a:extLst>
          </p:cNvPr>
          <p:cNvSpPr txBox="1"/>
          <p:nvPr/>
        </p:nvSpPr>
        <p:spPr>
          <a:xfrm>
            <a:off x="5654864" y="1495314"/>
            <a:ext cx="3316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顶点</a:t>
            </a:r>
            <a:r>
              <a:rPr kumimoji="1" lang="en-US" altLang="zh-CN" sz="2400" dirty="0"/>
              <a:t>(vertex)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自身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度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与其他顶点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相邻</a:t>
            </a:r>
            <a:endParaRPr kumimoji="1" lang="en-US" altLang="zh-C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7FFB1-3A5B-D17F-9328-A21A554DF245}"/>
              </a:ext>
            </a:extLst>
          </p:cNvPr>
          <p:cNvSpPr txBox="1"/>
          <p:nvPr/>
        </p:nvSpPr>
        <p:spPr>
          <a:xfrm>
            <a:off x="628650" y="5512241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/>
              <a:t>你能做出什么样的抽象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0454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719454-9538-2C54-AF5C-81416F27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462800-BC6B-F159-D0D7-31638413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:</a:t>
            </a:r>
            <a:r>
              <a:rPr kumimoji="1" lang="zh-CN" altLang="en-US" dirty="0"/>
              <a:t> 集合的包含关系</a:t>
            </a:r>
            <a:r>
              <a:rPr kumimoji="1" lang="en-US" altLang="zh-CN" dirty="0"/>
              <a:t>(2/4)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A5344E-6A4E-80F0-CDB0-793D35A6C5FB}"/>
                  </a:ext>
                </a:extLst>
              </p:cNvPr>
              <p:cNvSpPr txBox="1"/>
              <p:nvPr/>
            </p:nvSpPr>
            <p:spPr>
              <a:xfrm>
                <a:off x="735980" y="1064374"/>
                <a:ext cx="4583306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zh-CN" altLang="en-US" dirty="0"/>
                  <a:t>表示集合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zh-CN" altLang="en-US" dirty="0"/>
                  <a:t>是集合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zh-CN" altLang="en-US" dirty="0"/>
                  <a:t>的子集</a:t>
                </a:r>
                <a:endParaRPr kumimoji="1" lang="en-US" altLang="zh-CN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包含符号为什么写作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endParaRPr kumimoji="1" lang="en-US" altLang="zh-CN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考虑小于号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endParaRPr kumimoji="1"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小于号也是关系</a:t>
                </a:r>
                <a:endParaRPr kumimoji="1"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集合的包含和小于号有什么区别和联系</a:t>
                </a:r>
                <a:r>
                  <a:rPr kumimoji="1" lang="en-US" altLang="zh-CN" dirty="0"/>
                  <a:t>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都好像有一个 </a:t>
                </a:r>
                <a:r>
                  <a:rPr kumimoji="1" lang="en-US" altLang="zh-CN" dirty="0"/>
                  <a:t>“</a:t>
                </a:r>
                <a:r>
                  <a:rPr kumimoji="1" lang="zh-CN" altLang="en-US" dirty="0"/>
                  <a:t>大于</a:t>
                </a:r>
                <a:r>
                  <a:rPr kumimoji="1" lang="en-US" altLang="zh-CN" dirty="0"/>
                  <a:t>”</a:t>
                </a:r>
                <a:r>
                  <a:rPr kumimoji="1" lang="zh-CN" altLang="en-US" dirty="0"/>
                  <a:t> 的概念</a:t>
                </a:r>
                <a:endParaRPr kumimoji="1" lang="en-US" altLang="zh-CN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集合之间不能 </a:t>
                </a:r>
                <a:r>
                  <a:rPr kumimoji="1" lang="en-US" altLang="zh-CN" dirty="0"/>
                  <a:t>“</a:t>
                </a:r>
                <a:r>
                  <a:rPr kumimoji="1" lang="zh-CN" altLang="en-US" dirty="0"/>
                  <a:t>比大小</a:t>
                </a:r>
                <a:r>
                  <a:rPr kumimoji="1" lang="en-US" altLang="zh-CN" dirty="0"/>
                  <a:t>”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5,7</m:t>
                        </m:r>
                      </m:e>
                    </m:d>
                  </m:oMath>
                </a14:m>
                <a:endParaRPr kumimoji="1" lang="en-US" altLang="zh-CN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偏序关系</a:t>
                </a:r>
                <a:r>
                  <a:rPr kumimoji="1" lang="en-US" altLang="zh-CN" dirty="0"/>
                  <a:t>: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A5344E-6A4E-80F0-CDB0-793D35A6C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80" y="1064374"/>
                <a:ext cx="4583306" cy="3139321"/>
              </a:xfrm>
              <a:prstGeom prst="rect">
                <a:avLst/>
              </a:prstGeom>
              <a:blipFill>
                <a:blip r:embed="rId3"/>
                <a:stretch>
                  <a:fillRect l="-1105" t="-1613" b="-2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BB053E2-1137-1376-CCCF-17EE605AF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633" y="1064374"/>
            <a:ext cx="3518687" cy="2718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5D49F1-194C-E86E-F4B2-080C50A8D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438" y="4203695"/>
            <a:ext cx="3654985" cy="12144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02852C-7BFD-022C-82B8-FE7CA1D4071F}"/>
              </a:ext>
            </a:extLst>
          </p:cNvPr>
          <p:cNvSpPr txBox="1"/>
          <p:nvPr/>
        </p:nvSpPr>
        <p:spPr>
          <a:xfrm>
            <a:off x="712694" y="558685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/>
              <a:t>如果任意两个元素都能 </a:t>
            </a:r>
            <a:r>
              <a:rPr kumimoji="1" lang="en-US" altLang="zh-CN" dirty="0"/>
              <a:t>“</a:t>
            </a:r>
            <a:r>
              <a:rPr kumimoji="1" lang="zh-CN" altLang="en-US" dirty="0"/>
              <a:t>比大小</a:t>
            </a:r>
            <a:r>
              <a:rPr kumimoji="1" lang="en-US" altLang="zh-CN" dirty="0"/>
              <a:t>”,</a:t>
            </a:r>
            <a:r>
              <a:rPr kumimoji="1" lang="zh-CN" altLang="en-US" dirty="0"/>
              <a:t> 就是全序关系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328B21-AD77-A567-E897-62B5E8FC9A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7806" y="5558676"/>
            <a:ext cx="26035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4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1F6468-37E2-9389-CA0A-BD431B28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8B60E2-8260-080B-5F79-9588E588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:</a:t>
            </a:r>
            <a:r>
              <a:rPr kumimoji="1" lang="zh-CN" altLang="en-US" dirty="0"/>
              <a:t> 整除关系和同余</a:t>
            </a:r>
            <a:r>
              <a:rPr kumimoji="1" lang="en-US" altLang="zh-CN" dirty="0"/>
              <a:t>(3/4)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7709CC-F164-F099-FB58-0E6D40CE7D24}"/>
                  </a:ext>
                </a:extLst>
              </p:cNvPr>
              <p:cNvSpPr txBox="1"/>
              <p:nvPr/>
            </p:nvSpPr>
            <p:spPr>
              <a:xfrm>
                <a:off x="806824" y="1264024"/>
                <a:ext cx="249940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zh-CN" altLang="en-US" dirty="0"/>
                  <a:t>表示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zh-CN" altLang="en-US" dirty="0"/>
                  <a:t>整除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kumimoji="1" lang="en-US" altLang="zh-CN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范围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{1,2,…,12}</m:t>
                    </m:r>
                  </m:oMath>
                </a14:m>
                <a:endParaRPr kumimoji="1" lang="en-US" altLang="zh-CN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有右边的图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7709CC-F164-F099-FB58-0E6D40CE7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4" y="1264024"/>
                <a:ext cx="2499402" cy="923330"/>
              </a:xfrm>
              <a:prstGeom prst="rect">
                <a:avLst/>
              </a:prstGeom>
              <a:blipFill>
                <a:blip r:embed="rId3"/>
                <a:stretch>
                  <a:fillRect l="-1515" t="-4054"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CD4AB1F-6061-C08D-0C45-3E1450113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306" y="1040524"/>
            <a:ext cx="4141694" cy="2384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4149B9-C99F-DD97-6826-C82B7BBAFC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70"/>
          <a:stretch/>
        </p:blipFill>
        <p:spPr>
          <a:xfrm>
            <a:off x="4572000" y="4205390"/>
            <a:ext cx="3543023" cy="1054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BA7710-7DDC-9B83-355C-5E2EA0750266}"/>
                  </a:ext>
                </a:extLst>
              </p:cNvPr>
              <p:cNvSpPr txBox="1"/>
              <p:nvPr/>
            </p:nvSpPr>
            <p:spPr>
              <a:xfrm>
                <a:off x="806824" y="2578784"/>
                <a:ext cx="307353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zh-CN" altLang="en-US" dirty="0"/>
                  <a:t>模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zh-CN" altLang="en-US" dirty="0"/>
                  <a:t>同余的意思是</a:t>
                </a:r>
                <a:endParaRPr kumimoji="1" lang="en-US" altLang="zh-CN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zh-CN" altLang="en-US" dirty="0"/>
                  <a:t>成立</a:t>
                </a:r>
                <a:endParaRPr kumimoji="1" lang="en-US" altLang="zh-CN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用记号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mod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BA7710-7DDC-9B83-355C-5E2EA0750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4" y="2578784"/>
                <a:ext cx="3073534" cy="923330"/>
              </a:xfrm>
              <a:prstGeom prst="rect">
                <a:avLst/>
              </a:prstGeom>
              <a:blipFill>
                <a:blip r:embed="rId6"/>
                <a:stretch>
                  <a:fillRect l="-1235" t="-5479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796936-3F0F-425B-508C-EFC73CA72692}"/>
                  </a:ext>
                </a:extLst>
              </p:cNvPr>
              <p:cNvSpPr txBox="1"/>
              <p:nvPr/>
            </p:nvSpPr>
            <p:spPr>
              <a:xfrm>
                <a:off x="874059" y="3993776"/>
                <a:ext cx="3072701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发现</a:t>
                </a:r>
                <a:endParaRPr kumimoji="1" lang="en-US" altLang="zh-CN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zh-CN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zh-CN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en-US" altLang="zh-CN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796936-3F0F-425B-508C-EFC73CA72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59" y="3993776"/>
                <a:ext cx="3072701" cy="1477328"/>
              </a:xfrm>
              <a:prstGeom prst="rect">
                <a:avLst/>
              </a:prstGeom>
              <a:blipFill>
                <a:blip r:embed="rId7"/>
                <a:stretch>
                  <a:fillRect l="-1235" t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805C5F8-E089-5E19-3057-69B19304B313}"/>
              </a:ext>
            </a:extLst>
          </p:cNvPr>
          <p:cNvSpPr txBox="1"/>
          <p:nvPr/>
        </p:nvSpPr>
        <p:spPr>
          <a:xfrm>
            <a:off x="5674659" y="52864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/>
              <a:t>等价关系</a:t>
            </a:r>
          </a:p>
        </p:txBody>
      </p:sp>
    </p:spTree>
    <p:extLst>
      <p:ext uri="{BB962C8B-B14F-4D97-AF65-F5344CB8AC3E}">
        <p14:creationId xmlns:p14="http://schemas.microsoft.com/office/powerpoint/2010/main" val="194058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7E636D-D444-655E-E455-EC54A5C4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8B060C-1895-28C2-CBD6-D0DA22CC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等价关系</a:t>
            </a:r>
            <a:r>
              <a:rPr kumimoji="1" lang="en-US" altLang="zh-CN" dirty="0"/>
              <a:t>(4/4)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9EAB50-361F-EA10-DC30-D38FA879D041}"/>
              </a:ext>
            </a:extLst>
          </p:cNvPr>
          <p:cNvSpPr txBox="1"/>
          <p:nvPr/>
        </p:nvSpPr>
        <p:spPr>
          <a:xfrm>
            <a:off x="869796" y="170385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等价关系</a:t>
            </a:r>
            <a:r>
              <a:rPr kumimoji="1" lang="en-US" altLang="zh-CN" dirty="0"/>
              <a:t>,</a:t>
            </a:r>
            <a:r>
              <a:rPr kumimoji="1" lang="zh-CN" altLang="en-US" dirty="0"/>
              <a:t> 商集合与自然映射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CD9E82-89E9-8390-D4FE-5617056F6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96" y="2236235"/>
            <a:ext cx="5727700" cy="876300"/>
          </a:xfrm>
          <a:prstGeom prst="rect">
            <a:avLst/>
          </a:prstGeom>
        </p:spPr>
      </p:pic>
      <p:sp>
        <p:nvSpPr>
          <p:cNvPr id="25" name="Freeform 24">
            <a:extLst>
              <a:ext uri="{FF2B5EF4-FFF2-40B4-BE49-F238E27FC236}">
                <a16:creationId xmlns:a16="http://schemas.microsoft.com/office/drawing/2014/main" id="{44AFF387-11E2-195D-360D-F76F4849A7C4}"/>
              </a:ext>
            </a:extLst>
          </p:cNvPr>
          <p:cNvSpPr/>
          <p:nvPr/>
        </p:nvSpPr>
        <p:spPr>
          <a:xfrm>
            <a:off x="5810934" y="196050"/>
            <a:ext cx="3287210" cy="2384385"/>
          </a:xfrm>
          <a:custGeom>
            <a:avLst/>
            <a:gdLst>
              <a:gd name="connsiteX0" fmla="*/ 1111170 w 3287210"/>
              <a:gd name="connsiteY0" fmla="*/ 69448 h 2384385"/>
              <a:gd name="connsiteX1" fmla="*/ 925975 w 3287210"/>
              <a:gd name="connsiteY1" fmla="*/ 104172 h 2384385"/>
              <a:gd name="connsiteX2" fmla="*/ 891251 w 3287210"/>
              <a:gd name="connsiteY2" fmla="*/ 115747 h 2384385"/>
              <a:gd name="connsiteX3" fmla="*/ 821803 w 3287210"/>
              <a:gd name="connsiteY3" fmla="*/ 127321 h 2384385"/>
              <a:gd name="connsiteX4" fmla="*/ 775504 w 3287210"/>
              <a:gd name="connsiteY4" fmla="*/ 150471 h 2384385"/>
              <a:gd name="connsiteX5" fmla="*/ 706056 w 3287210"/>
              <a:gd name="connsiteY5" fmla="*/ 173620 h 2384385"/>
              <a:gd name="connsiteX6" fmla="*/ 636608 w 3287210"/>
              <a:gd name="connsiteY6" fmla="*/ 208344 h 2384385"/>
              <a:gd name="connsiteX7" fmla="*/ 601884 w 3287210"/>
              <a:gd name="connsiteY7" fmla="*/ 231493 h 2384385"/>
              <a:gd name="connsiteX8" fmla="*/ 555585 w 3287210"/>
              <a:gd name="connsiteY8" fmla="*/ 254643 h 2384385"/>
              <a:gd name="connsiteX9" fmla="*/ 497712 w 3287210"/>
              <a:gd name="connsiteY9" fmla="*/ 289367 h 2384385"/>
              <a:gd name="connsiteX10" fmla="*/ 451413 w 3287210"/>
              <a:gd name="connsiteY10" fmla="*/ 312516 h 2384385"/>
              <a:gd name="connsiteX11" fmla="*/ 405114 w 3287210"/>
              <a:gd name="connsiteY11" fmla="*/ 347240 h 2384385"/>
              <a:gd name="connsiteX12" fmla="*/ 289367 w 3287210"/>
              <a:gd name="connsiteY12" fmla="*/ 416688 h 2384385"/>
              <a:gd name="connsiteX13" fmla="*/ 196770 w 3287210"/>
              <a:gd name="connsiteY13" fmla="*/ 486137 h 2384385"/>
              <a:gd name="connsiteX14" fmla="*/ 173620 w 3287210"/>
              <a:gd name="connsiteY14" fmla="*/ 509286 h 2384385"/>
              <a:gd name="connsiteX15" fmla="*/ 92598 w 3287210"/>
              <a:gd name="connsiteY15" fmla="*/ 567159 h 2384385"/>
              <a:gd name="connsiteX16" fmla="*/ 46299 w 3287210"/>
              <a:gd name="connsiteY16" fmla="*/ 659757 h 2384385"/>
              <a:gd name="connsiteX17" fmla="*/ 34724 w 3287210"/>
              <a:gd name="connsiteY17" fmla="*/ 706055 h 2384385"/>
              <a:gd name="connsiteX18" fmla="*/ 23149 w 3287210"/>
              <a:gd name="connsiteY18" fmla="*/ 740780 h 2384385"/>
              <a:gd name="connsiteX19" fmla="*/ 11575 w 3287210"/>
              <a:gd name="connsiteY19" fmla="*/ 798653 h 2384385"/>
              <a:gd name="connsiteX20" fmla="*/ 0 w 3287210"/>
              <a:gd name="connsiteY20" fmla="*/ 844952 h 2384385"/>
              <a:gd name="connsiteX21" fmla="*/ 46299 w 3287210"/>
              <a:gd name="connsiteY21" fmla="*/ 1122744 h 2384385"/>
              <a:gd name="connsiteX22" fmla="*/ 92598 w 3287210"/>
              <a:gd name="connsiteY22" fmla="*/ 1226916 h 2384385"/>
              <a:gd name="connsiteX23" fmla="*/ 219919 w 3287210"/>
              <a:gd name="connsiteY23" fmla="*/ 1319514 h 2384385"/>
              <a:gd name="connsiteX24" fmla="*/ 300942 w 3287210"/>
              <a:gd name="connsiteY24" fmla="*/ 1400537 h 2384385"/>
              <a:gd name="connsiteX25" fmla="*/ 347241 w 3287210"/>
              <a:gd name="connsiteY25" fmla="*/ 1446835 h 2384385"/>
              <a:gd name="connsiteX26" fmla="*/ 428263 w 3287210"/>
              <a:gd name="connsiteY26" fmla="*/ 1527858 h 2384385"/>
              <a:gd name="connsiteX27" fmla="*/ 497712 w 3287210"/>
              <a:gd name="connsiteY27" fmla="*/ 1620455 h 2384385"/>
              <a:gd name="connsiteX28" fmla="*/ 520861 w 3287210"/>
              <a:gd name="connsiteY28" fmla="*/ 1713053 h 2384385"/>
              <a:gd name="connsiteX29" fmla="*/ 532436 w 3287210"/>
              <a:gd name="connsiteY29" fmla="*/ 2002420 h 2384385"/>
              <a:gd name="connsiteX30" fmla="*/ 567160 w 3287210"/>
              <a:gd name="connsiteY30" fmla="*/ 2037144 h 2384385"/>
              <a:gd name="connsiteX31" fmla="*/ 648182 w 3287210"/>
              <a:gd name="connsiteY31" fmla="*/ 2118167 h 2384385"/>
              <a:gd name="connsiteX32" fmla="*/ 798653 w 3287210"/>
              <a:gd name="connsiteY32" fmla="*/ 2187615 h 2384385"/>
              <a:gd name="connsiteX33" fmla="*/ 1076446 w 3287210"/>
              <a:gd name="connsiteY33" fmla="*/ 2268638 h 2384385"/>
              <a:gd name="connsiteX34" fmla="*/ 1145894 w 3287210"/>
              <a:gd name="connsiteY34" fmla="*/ 2303362 h 2384385"/>
              <a:gd name="connsiteX35" fmla="*/ 1238491 w 3287210"/>
              <a:gd name="connsiteY35" fmla="*/ 2326511 h 2384385"/>
              <a:gd name="connsiteX36" fmla="*/ 1388962 w 3287210"/>
              <a:gd name="connsiteY36" fmla="*/ 2349661 h 2384385"/>
              <a:gd name="connsiteX37" fmla="*/ 1493134 w 3287210"/>
              <a:gd name="connsiteY37" fmla="*/ 2361235 h 2384385"/>
              <a:gd name="connsiteX38" fmla="*/ 1551008 w 3287210"/>
              <a:gd name="connsiteY38" fmla="*/ 2372810 h 2384385"/>
              <a:gd name="connsiteX39" fmla="*/ 1678329 w 3287210"/>
              <a:gd name="connsiteY39" fmla="*/ 2384385 h 2384385"/>
              <a:gd name="connsiteX40" fmla="*/ 2106593 w 3287210"/>
              <a:gd name="connsiteY40" fmla="*/ 2372810 h 2384385"/>
              <a:gd name="connsiteX41" fmla="*/ 2222339 w 3287210"/>
              <a:gd name="connsiteY41" fmla="*/ 2338086 h 2384385"/>
              <a:gd name="connsiteX42" fmla="*/ 2314937 w 3287210"/>
              <a:gd name="connsiteY42" fmla="*/ 2303362 h 2384385"/>
              <a:gd name="connsiteX43" fmla="*/ 2407534 w 3287210"/>
              <a:gd name="connsiteY43" fmla="*/ 2222339 h 2384385"/>
              <a:gd name="connsiteX44" fmla="*/ 2442258 w 3287210"/>
              <a:gd name="connsiteY44" fmla="*/ 2187615 h 2384385"/>
              <a:gd name="connsiteX45" fmla="*/ 2500132 w 3287210"/>
              <a:gd name="connsiteY45" fmla="*/ 2141316 h 2384385"/>
              <a:gd name="connsiteX46" fmla="*/ 2534856 w 3287210"/>
              <a:gd name="connsiteY46" fmla="*/ 2083443 h 2384385"/>
              <a:gd name="connsiteX47" fmla="*/ 2581155 w 3287210"/>
              <a:gd name="connsiteY47" fmla="*/ 2037144 h 2384385"/>
              <a:gd name="connsiteX48" fmla="*/ 2650603 w 3287210"/>
              <a:gd name="connsiteY48" fmla="*/ 1932972 h 2384385"/>
              <a:gd name="connsiteX49" fmla="*/ 2685327 w 3287210"/>
              <a:gd name="connsiteY49" fmla="*/ 1886673 h 2384385"/>
              <a:gd name="connsiteX50" fmla="*/ 2708476 w 3287210"/>
              <a:gd name="connsiteY50" fmla="*/ 1828800 h 2384385"/>
              <a:gd name="connsiteX51" fmla="*/ 2766349 w 3287210"/>
              <a:gd name="connsiteY51" fmla="*/ 1770926 h 2384385"/>
              <a:gd name="connsiteX52" fmla="*/ 2801074 w 3287210"/>
              <a:gd name="connsiteY52" fmla="*/ 1713053 h 2384385"/>
              <a:gd name="connsiteX53" fmla="*/ 2835798 w 3287210"/>
              <a:gd name="connsiteY53" fmla="*/ 1678329 h 2384385"/>
              <a:gd name="connsiteX54" fmla="*/ 2882096 w 3287210"/>
              <a:gd name="connsiteY54" fmla="*/ 1608881 h 2384385"/>
              <a:gd name="connsiteX55" fmla="*/ 2916820 w 3287210"/>
              <a:gd name="connsiteY55" fmla="*/ 1562582 h 2384385"/>
              <a:gd name="connsiteX56" fmla="*/ 2939970 w 3287210"/>
              <a:gd name="connsiteY56" fmla="*/ 1504709 h 2384385"/>
              <a:gd name="connsiteX57" fmla="*/ 2974694 w 3287210"/>
              <a:gd name="connsiteY57" fmla="*/ 1458410 h 2384385"/>
              <a:gd name="connsiteX58" fmla="*/ 3020993 w 3287210"/>
              <a:gd name="connsiteY58" fmla="*/ 1342663 h 2384385"/>
              <a:gd name="connsiteX59" fmla="*/ 3102015 w 3287210"/>
              <a:gd name="connsiteY59" fmla="*/ 1203767 h 2384385"/>
              <a:gd name="connsiteX60" fmla="*/ 3148314 w 3287210"/>
              <a:gd name="connsiteY60" fmla="*/ 1134319 h 2384385"/>
              <a:gd name="connsiteX61" fmla="*/ 3183038 w 3287210"/>
              <a:gd name="connsiteY61" fmla="*/ 1030147 h 2384385"/>
              <a:gd name="connsiteX62" fmla="*/ 3252486 w 3287210"/>
              <a:gd name="connsiteY62" fmla="*/ 914400 h 2384385"/>
              <a:gd name="connsiteX63" fmla="*/ 3287210 w 3287210"/>
              <a:gd name="connsiteY63" fmla="*/ 821802 h 2384385"/>
              <a:gd name="connsiteX64" fmla="*/ 3252486 w 3287210"/>
              <a:gd name="connsiteY64" fmla="*/ 520861 h 2384385"/>
              <a:gd name="connsiteX65" fmla="*/ 3217762 w 3287210"/>
              <a:gd name="connsiteY65" fmla="*/ 462987 h 2384385"/>
              <a:gd name="connsiteX66" fmla="*/ 3159889 w 3287210"/>
              <a:gd name="connsiteY66" fmla="*/ 370390 h 2384385"/>
              <a:gd name="connsiteX67" fmla="*/ 3067291 w 3287210"/>
              <a:gd name="connsiteY67" fmla="*/ 324091 h 2384385"/>
              <a:gd name="connsiteX68" fmla="*/ 3020993 w 3287210"/>
              <a:gd name="connsiteY68" fmla="*/ 300942 h 2384385"/>
              <a:gd name="connsiteX69" fmla="*/ 2951544 w 3287210"/>
              <a:gd name="connsiteY69" fmla="*/ 277792 h 2384385"/>
              <a:gd name="connsiteX70" fmla="*/ 2835798 w 3287210"/>
              <a:gd name="connsiteY70" fmla="*/ 231493 h 2384385"/>
              <a:gd name="connsiteX71" fmla="*/ 2801074 w 3287210"/>
              <a:gd name="connsiteY71" fmla="*/ 219919 h 2384385"/>
              <a:gd name="connsiteX72" fmla="*/ 2708476 w 3287210"/>
              <a:gd name="connsiteY72" fmla="*/ 173620 h 2384385"/>
              <a:gd name="connsiteX73" fmla="*/ 2558005 w 3287210"/>
              <a:gd name="connsiteY73" fmla="*/ 127321 h 2384385"/>
              <a:gd name="connsiteX74" fmla="*/ 2511706 w 3287210"/>
              <a:gd name="connsiteY74" fmla="*/ 115747 h 2384385"/>
              <a:gd name="connsiteX75" fmla="*/ 2476982 w 3287210"/>
              <a:gd name="connsiteY75" fmla="*/ 104172 h 2384385"/>
              <a:gd name="connsiteX76" fmla="*/ 2407534 w 3287210"/>
              <a:gd name="connsiteY76" fmla="*/ 92597 h 2384385"/>
              <a:gd name="connsiteX77" fmla="*/ 2372810 w 3287210"/>
              <a:gd name="connsiteY77" fmla="*/ 81023 h 2384385"/>
              <a:gd name="connsiteX78" fmla="*/ 2210765 w 3287210"/>
              <a:gd name="connsiteY78" fmla="*/ 57873 h 2384385"/>
              <a:gd name="connsiteX79" fmla="*/ 2083443 w 3287210"/>
              <a:gd name="connsiteY79" fmla="*/ 46299 h 2384385"/>
              <a:gd name="connsiteX80" fmla="*/ 1828800 w 3287210"/>
              <a:gd name="connsiteY80" fmla="*/ 34724 h 2384385"/>
              <a:gd name="connsiteX81" fmla="*/ 1782501 w 3287210"/>
              <a:gd name="connsiteY81" fmla="*/ 23149 h 2384385"/>
              <a:gd name="connsiteX82" fmla="*/ 1481560 w 3287210"/>
              <a:gd name="connsiteY82" fmla="*/ 0 h 2384385"/>
              <a:gd name="connsiteX83" fmla="*/ 1192193 w 3287210"/>
              <a:gd name="connsiteY83" fmla="*/ 11574 h 2384385"/>
              <a:gd name="connsiteX84" fmla="*/ 1099595 w 3287210"/>
              <a:gd name="connsiteY84" fmla="*/ 34724 h 2384385"/>
              <a:gd name="connsiteX85" fmla="*/ 1064871 w 3287210"/>
              <a:gd name="connsiteY85" fmla="*/ 46299 h 2384385"/>
              <a:gd name="connsiteX86" fmla="*/ 1111170 w 3287210"/>
              <a:gd name="connsiteY86" fmla="*/ 69448 h 238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87210" h="2384385">
                <a:moveTo>
                  <a:pt x="1111170" y="69448"/>
                </a:moveTo>
                <a:cubicBezTo>
                  <a:pt x="1088021" y="79094"/>
                  <a:pt x="1153635" y="62778"/>
                  <a:pt x="925975" y="104172"/>
                </a:cubicBezTo>
                <a:cubicBezTo>
                  <a:pt x="913971" y="106355"/>
                  <a:pt x="903161" y="113100"/>
                  <a:pt x="891251" y="115747"/>
                </a:cubicBezTo>
                <a:cubicBezTo>
                  <a:pt x="868341" y="120838"/>
                  <a:pt x="844952" y="123463"/>
                  <a:pt x="821803" y="127321"/>
                </a:cubicBezTo>
                <a:cubicBezTo>
                  <a:pt x="806370" y="135038"/>
                  <a:pt x="791525" y="144063"/>
                  <a:pt x="775504" y="150471"/>
                </a:cubicBezTo>
                <a:cubicBezTo>
                  <a:pt x="752848" y="159534"/>
                  <a:pt x="706056" y="173620"/>
                  <a:pt x="706056" y="173620"/>
                </a:cubicBezTo>
                <a:cubicBezTo>
                  <a:pt x="659462" y="220212"/>
                  <a:pt x="711270" y="176346"/>
                  <a:pt x="636608" y="208344"/>
                </a:cubicBezTo>
                <a:cubicBezTo>
                  <a:pt x="623822" y="213824"/>
                  <a:pt x="613962" y="224591"/>
                  <a:pt x="601884" y="231493"/>
                </a:cubicBezTo>
                <a:cubicBezTo>
                  <a:pt x="586903" y="240054"/>
                  <a:pt x="570668" y="246263"/>
                  <a:pt x="555585" y="254643"/>
                </a:cubicBezTo>
                <a:cubicBezTo>
                  <a:pt x="535919" y="265569"/>
                  <a:pt x="517378" y="278442"/>
                  <a:pt x="497712" y="289367"/>
                </a:cubicBezTo>
                <a:cubicBezTo>
                  <a:pt x="482629" y="297747"/>
                  <a:pt x="466045" y="303371"/>
                  <a:pt x="451413" y="312516"/>
                </a:cubicBezTo>
                <a:cubicBezTo>
                  <a:pt x="435054" y="322740"/>
                  <a:pt x="421389" y="336883"/>
                  <a:pt x="405114" y="347240"/>
                </a:cubicBezTo>
                <a:cubicBezTo>
                  <a:pt x="335884" y="391295"/>
                  <a:pt x="339297" y="380375"/>
                  <a:pt x="289367" y="416688"/>
                </a:cubicBezTo>
                <a:cubicBezTo>
                  <a:pt x="258164" y="439381"/>
                  <a:pt x="224052" y="458856"/>
                  <a:pt x="196770" y="486137"/>
                </a:cubicBezTo>
                <a:cubicBezTo>
                  <a:pt x="189053" y="493853"/>
                  <a:pt x="182003" y="502300"/>
                  <a:pt x="173620" y="509286"/>
                </a:cubicBezTo>
                <a:cubicBezTo>
                  <a:pt x="144900" y="533219"/>
                  <a:pt x="122672" y="547110"/>
                  <a:pt x="92598" y="567159"/>
                </a:cubicBezTo>
                <a:cubicBezTo>
                  <a:pt x="77165" y="598025"/>
                  <a:pt x="54669" y="626278"/>
                  <a:pt x="46299" y="659757"/>
                </a:cubicBezTo>
                <a:cubicBezTo>
                  <a:pt x="42441" y="675190"/>
                  <a:pt x="39094" y="690759"/>
                  <a:pt x="34724" y="706055"/>
                </a:cubicBezTo>
                <a:cubicBezTo>
                  <a:pt x="31372" y="717787"/>
                  <a:pt x="26108" y="728943"/>
                  <a:pt x="23149" y="740780"/>
                </a:cubicBezTo>
                <a:cubicBezTo>
                  <a:pt x="18378" y="759866"/>
                  <a:pt x="15843" y="779448"/>
                  <a:pt x="11575" y="798653"/>
                </a:cubicBezTo>
                <a:cubicBezTo>
                  <a:pt x="8124" y="814182"/>
                  <a:pt x="3858" y="829519"/>
                  <a:pt x="0" y="844952"/>
                </a:cubicBezTo>
                <a:cubicBezTo>
                  <a:pt x="12562" y="951731"/>
                  <a:pt x="10904" y="1028359"/>
                  <a:pt x="46299" y="1122744"/>
                </a:cubicBezTo>
                <a:cubicBezTo>
                  <a:pt x="59642" y="1158324"/>
                  <a:pt x="67457" y="1198423"/>
                  <a:pt x="92598" y="1226916"/>
                </a:cubicBezTo>
                <a:cubicBezTo>
                  <a:pt x="127318" y="1266266"/>
                  <a:pt x="182812" y="1282407"/>
                  <a:pt x="219919" y="1319514"/>
                </a:cubicBezTo>
                <a:lnTo>
                  <a:pt x="300942" y="1400537"/>
                </a:lnTo>
                <a:cubicBezTo>
                  <a:pt x="316375" y="1415970"/>
                  <a:pt x="333607" y="1429792"/>
                  <a:pt x="347241" y="1446835"/>
                </a:cubicBezTo>
                <a:cubicBezTo>
                  <a:pt x="402229" y="1515572"/>
                  <a:pt x="372983" y="1491005"/>
                  <a:pt x="428263" y="1527858"/>
                </a:cubicBezTo>
                <a:cubicBezTo>
                  <a:pt x="451413" y="1558724"/>
                  <a:pt x="488355" y="1583025"/>
                  <a:pt x="497712" y="1620455"/>
                </a:cubicBezTo>
                <a:lnTo>
                  <a:pt x="520861" y="1713053"/>
                </a:lnTo>
                <a:cubicBezTo>
                  <a:pt x="524719" y="1809509"/>
                  <a:pt x="518784" y="1906857"/>
                  <a:pt x="532436" y="2002420"/>
                </a:cubicBezTo>
                <a:cubicBezTo>
                  <a:pt x="534751" y="2018625"/>
                  <a:pt x="556507" y="2024716"/>
                  <a:pt x="567160" y="2037144"/>
                </a:cubicBezTo>
                <a:cubicBezTo>
                  <a:pt x="623380" y="2102734"/>
                  <a:pt x="576530" y="2068010"/>
                  <a:pt x="648182" y="2118167"/>
                </a:cubicBezTo>
                <a:cubicBezTo>
                  <a:pt x="758297" y="2195248"/>
                  <a:pt x="673417" y="2141476"/>
                  <a:pt x="798653" y="2187615"/>
                </a:cubicBezTo>
                <a:cubicBezTo>
                  <a:pt x="1024454" y="2270804"/>
                  <a:pt x="847294" y="2230445"/>
                  <a:pt x="1076446" y="2268638"/>
                </a:cubicBezTo>
                <a:cubicBezTo>
                  <a:pt x="1099595" y="2280213"/>
                  <a:pt x="1121520" y="2294657"/>
                  <a:pt x="1145894" y="2303362"/>
                </a:cubicBezTo>
                <a:cubicBezTo>
                  <a:pt x="1175856" y="2314063"/>
                  <a:pt x="1207382" y="2319845"/>
                  <a:pt x="1238491" y="2326511"/>
                </a:cubicBezTo>
                <a:cubicBezTo>
                  <a:pt x="1265523" y="2332304"/>
                  <a:pt x="1365298" y="2346703"/>
                  <a:pt x="1388962" y="2349661"/>
                </a:cubicBezTo>
                <a:cubicBezTo>
                  <a:pt x="1423630" y="2353994"/>
                  <a:pt x="1458547" y="2356294"/>
                  <a:pt x="1493134" y="2361235"/>
                </a:cubicBezTo>
                <a:cubicBezTo>
                  <a:pt x="1512610" y="2364017"/>
                  <a:pt x="1531487" y="2370370"/>
                  <a:pt x="1551008" y="2372810"/>
                </a:cubicBezTo>
                <a:cubicBezTo>
                  <a:pt x="1593294" y="2378096"/>
                  <a:pt x="1635889" y="2380527"/>
                  <a:pt x="1678329" y="2384385"/>
                </a:cubicBezTo>
                <a:cubicBezTo>
                  <a:pt x="1821084" y="2380527"/>
                  <a:pt x="1964301" y="2384920"/>
                  <a:pt x="2106593" y="2372810"/>
                </a:cubicBezTo>
                <a:cubicBezTo>
                  <a:pt x="2146729" y="2369394"/>
                  <a:pt x="2183608" y="2349152"/>
                  <a:pt x="2222339" y="2338086"/>
                </a:cubicBezTo>
                <a:cubicBezTo>
                  <a:pt x="2295884" y="2317073"/>
                  <a:pt x="2243014" y="2339323"/>
                  <a:pt x="2314937" y="2303362"/>
                </a:cubicBezTo>
                <a:cubicBezTo>
                  <a:pt x="2395219" y="2223080"/>
                  <a:pt x="2294486" y="2321257"/>
                  <a:pt x="2407534" y="2222339"/>
                </a:cubicBezTo>
                <a:cubicBezTo>
                  <a:pt x="2419853" y="2211560"/>
                  <a:pt x="2429683" y="2198094"/>
                  <a:pt x="2442258" y="2187615"/>
                </a:cubicBezTo>
                <a:cubicBezTo>
                  <a:pt x="2469266" y="2165109"/>
                  <a:pt x="2480322" y="2169049"/>
                  <a:pt x="2500132" y="2141316"/>
                </a:cubicBezTo>
                <a:cubicBezTo>
                  <a:pt x="2513208" y="2123009"/>
                  <a:pt x="2521044" y="2101201"/>
                  <a:pt x="2534856" y="2083443"/>
                </a:cubicBezTo>
                <a:cubicBezTo>
                  <a:pt x="2548256" y="2066215"/>
                  <a:pt x="2566783" y="2053569"/>
                  <a:pt x="2581155" y="2037144"/>
                </a:cubicBezTo>
                <a:cubicBezTo>
                  <a:pt x="2621524" y="1991008"/>
                  <a:pt x="2615112" y="1986208"/>
                  <a:pt x="2650603" y="1932972"/>
                </a:cubicBezTo>
                <a:cubicBezTo>
                  <a:pt x="2661304" y="1916921"/>
                  <a:pt x="2675958" y="1903537"/>
                  <a:pt x="2685327" y="1886673"/>
                </a:cubicBezTo>
                <a:cubicBezTo>
                  <a:pt x="2695417" y="1868511"/>
                  <a:pt x="2696561" y="1845821"/>
                  <a:pt x="2708476" y="1828800"/>
                </a:cubicBezTo>
                <a:cubicBezTo>
                  <a:pt x="2724121" y="1806450"/>
                  <a:pt x="2749306" y="1792229"/>
                  <a:pt x="2766349" y="1770926"/>
                </a:cubicBezTo>
                <a:cubicBezTo>
                  <a:pt x="2780403" y="1753359"/>
                  <a:pt x="2787576" y="1731051"/>
                  <a:pt x="2801074" y="1713053"/>
                </a:cubicBezTo>
                <a:cubicBezTo>
                  <a:pt x="2810896" y="1699958"/>
                  <a:pt x="2825748" y="1691250"/>
                  <a:pt x="2835798" y="1678329"/>
                </a:cubicBezTo>
                <a:cubicBezTo>
                  <a:pt x="2852879" y="1656368"/>
                  <a:pt x="2866141" y="1631674"/>
                  <a:pt x="2882096" y="1608881"/>
                </a:cubicBezTo>
                <a:cubicBezTo>
                  <a:pt x="2893159" y="1593077"/>
                  <a:pt x="2907451" y="1579445"/>
                  <a:pt x="2916820" y="1562582"/>
                </a:cubicBezTo>
                <a:cubicBezTo>
                  <a:pt x="2926910" y="1544420"/>
                  <a:pt x="2929880" y="1522871"/>
                  <a:pt x="2939970" y="1504709"/>
                </a:cubicBezTo>
                <a:cubicBezTo>
                  <a:pt x="2949339" y="1487846"/>
                  <a:pt x="2966067" y="1475665"/>
                  <a:pt x="2974694" y="1458410"/>
                </a:cubicBezTo>
                <a:cubicBezTo>
                  <a:pt x="2993278" y="1421243"/>
                  <a:pt x="2997943" y="1377239"/>
                  <a:pt x="3020993" y="1342663"/>
                </a:cubicBezTo>
                <a:cubicBezTo>
                  <a:pt x="3149261" y="1150258"/>
                  <a:pt x="2991950" y="1392449"/>
                  <a:pt x="3102015" y="1203767"/>
                </a:cubicBezTo>
                <a:cubicBezTo>
                  <a:pt x="3116034" y="1179735"/>
                  <a:pt x="3132881" y="1157468"/>
                  <a:pt x="3148314" y="1134319"/>
                </a:cubicBezTo>
                <a:cubicBezTo>
                  <a:pt x="3158384" y="1094038"/>
                  <a:pt x="3162528" y="1068604"/>
                  <a:pt x="3183038" y="1030147"/>
                </a:cubicBezTo>
                <a:cubicBezTo>
                  <a:pt x="3204212" y="990446"/>
                  <a:pt x="3236688" y="956530"/>
                  <a:pt x="3252486" y="914400"/>
                </a:cubicBezTo>
                <a:lnTo>
                  <a:pt x="3287210" y="821802"/>
                </a:lnTo>
                <a:cubicBezTo>
                  <a:pt x="3272756" y="518255"/>
                  <a:pt x="3306247" y="664222"/>
                  <a:pt x="3252486" y="520861"/>
                </a:cubicBezTo>
                <a:cubicBezTo>
                  <a:pt x="3234455" y="472777"/>
                  <a:pt x="3252228" y="497453"/>
                  <a:pt x="3217762" y="462987"/>
                </a:cubicBezTo>
                <a:cubicBezTo>
                  <a:pt x="3202411" y="432284"/>
                  <a:pt x="3186602" y="393764"/>
                  <a:pt x="3159889" y="370390"/>
                </a:cubicBezTo>
                <a:cubicBezTo>
                  <a:pt x="3111594" y="328133"/>
                  <a:pt x="3112489" y="343462"/>
                  <a:pt x="3067291" y="324091"/>
                </a:cubicBezTo>
                <a:cubicBezTo>
                  <a:pt x="3051432" y="317294"/>
                  <a:pt x="3037013" y="307350"/>
                  <a:pt x="3020993" y="300942"/>
                </a:cubicBezTo>
                <a:cubicBezTo>
                  <a:pt x="2998336" y="291879"/>
                  <a:pt x="2973370" y="288705"/>
                  <a:pt x="2951544" y="277792"/>
                </a:cubicBezTo>
                <a:cubicBezTo>
                  <a:pt x="2883424" y="243732"/>
                  <a:pt x="2921610" y="260097"/>
                  <a:pt x="2835798" y="231493"/>
                </a:cubicBezTo>
                <a:lnTo>
                  <a:pt x="2801074" y="219919"/>
                </a:lnTo>
                <a:cubicBezTo>
                  <a:pt x="2756704" y="175549"/>
                  <a:pt x="2797144" y="209087"/>
                  <a:pt x="2708476" y="173620"/>
                </a:cubicBezTo>
                <a:cubicBezTo>
                  <a:pt x="2621066" y="138656"/>
                  <a:pt x="2670754" y="155508"/>
                  <a:pt x="2558005" y="127321"/>
                </a:cubicBezTo>
                <a:cubicBezTo>
                  <a:pt x="2542572" y="123463"/>
                  <a:pt x="2526798" y="120778"/>
                  <a:pt x="2511706" y="115747"/>
                </a:cubicBezTo>
                <a:cubicBezTo>
                  <a:pt x="2500131" y="111889"/>
                  <a:pt x="2488892" y="106819"/>
                  <a:pt x="2476982" y="104172"/>
                </a:cubicBezTo>
                <a:cubicBezTo>
                  <a:pt x="2454072" y="99081"/>
                  <a:pt x="2430444" y="97688"/>
                  <a:pt x="2407534" y="92597"/>
                </a:cubicBezTo>
                <a:cubicBezTo>
                  <a:pt x="2395624" y="89950"/>
                  <a:pt x="2384720" y="83670"/>
                  <a:pt x="2372810" y="81023"/>
                </a:cubicBezTo>
                <a:cubicBezTo>
                  <a:pt x="2334994" y="72620"/>
                  <a:pt x="2244056" y="61377"/>
                  <a:pt x="2210765" y="57873"/>
                </a:cubicBezTo>
                <a:cubicBezTo>
                  <a:pt x="2168383" y="53412"/>
                  <a:pt x="2125981" y="48877"/>
                  <a:pt x="2083443" y="46299"/>
                </a:cubicBezTo>
                <a:cubicBezTo>
                  <a:pt x="1998630" y="41159"/>
                  <a:pt x="1913681" y="38582"/>
                  <a:pt x="1828800" y="34724"/>
                </a:cubicBezTo>
                <a:cubicBezTo>
                  <a:pt x="1813367" y="30866"/>
                  <a:pt x="1798330" y="24732"/>
                  <a:pt x="1782501" y="23149"/>
                </a:cubicBezTo>
                <a:cubicBezTo>
                  <a:pt x="1682390" y="13138"/>
                  <a:pt x="1481560" y="0"/>
                  <a:pt x="1481560" y="0"/>
                </a:cubicBezTo>
                <a:cubicBezTo>
                  <a:pt x="1385104" y="3858"/>
                  <a:pt x="1288329" y="2834"/>
                  <a:pt x="1192193" y="11574"/>
                </a:cubicBezTo>
                <a:cubicBezTo>
                  <a:pt x="1160508" y="14454"/>
                  <a:pt x="1129778" y="24663"/>
                  <a:pt x="1099595" y="34724"/>
                </a:cubicBezTo>
                <a:cubicBezTo>
                  <a:pt x="1088020" y="38582"/>
                  <a:pt x="1068729" y="34724"/>
                  <a:pt x="1064871" y="46299"/>
                </a:cubicBezTo>
                <a:cubicBezTo>
                  <a:pt x="1061420" y="56652"/>
                  <a:pt x="1134319" y="59802"/>
                  <a:pt x="1111170" y="6944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D09C40-7627-629F-3186-DE8C105AAEE2}"/>
              </a:ext>
            </a:extLst>
          </p:cNvPr>
          <p:cNvSpPr/>
          <p:nvPr/>
        </p:nvSpPr>
        <p:spPr>
          <a:xfrm>
            <a:off x="6333893" y="802888"/>
            <a:ext cx="144966" cy="1449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F88C20E-6EC9-2E73-5A7B-CB462EF79BA8}"/>
              </a:ext>
            </a:extLst>
          </p:cNvPr>
          <p:cNvSpPr/>
          <p:nvPr/>
        </p:nvSpPr>
        <p:spPr>
          <a:xfrm>
            <a:off x="6597496" y="702825"/>
            <a:ext cx="144966" cy="1449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5485AC-6642-3C48-05F4-16823B92983F}"/>
              </a:ext>
            </a:extLst>
          </p:cNvPr>
          <p:cNvSpPr/>
          <p:nvPr/>
        </p:nvSpPr>
        <p:spPr>
          <a:xfrm>
            <a:off x="6849011" y="977084"/>
            <a:ext cx="144966" cy="1449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D00418-7CBC-B1D9-73AD-28CC8BC21456}"/>
              </a:ext>
            </a:extLst>
          </p:cNvPr>
          <p:cNvSpPr/>
          <p:nvPr/>
        </p:nvSpPr>
        <p:spPr>
          <a:xfrm>
            <a:off x="6525013" y="1064407"/>
            <a:ext cx="144966" cy="1449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7BE5352-DF86-9BA0-E9B2-14E556F37AF4}"/>
              </a:ext>
            </a:extLst>
          </p:cNvPr>
          <p:cNvSpPr/>
          <p:nvPr/>
        </p:nvSpPr>
        <p:spPr>
          <a:xfrm>
            <a:off x="6771890" y="1412569"/>
            <a:ext cx="144966" cy="1449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1D88B85-542D-0590-EA41-FB70FF026F21}"/>
              </a:ext>
            </a:extLst>
          </p:cNvPr>
          <p:cNvSpPr/>
          <p:nvPr/>
        </p:nvSpPr>
        <p:spPr>
          <a:xfrm>
            <a:off x="7184485" y="1351824"/>
            <a:ext cx="144966" cy="1449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C487B3B-5E1D-0D0A-167B-D47F3F63A653}"/>
              </a:ext>
            </a:extLst>
          </p:cNvPr>
          <p:cNvSpPr/>
          <p:nvPr/>
        </p:nvSpPr>
        <p:spPr>
          <a:xfrm>
            <a:off x="7279655" y="730405"/>
            <a:ext cx="144966" cy="1449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CA492F-EB4C-BABB-2BAD-AE739AF2E851}"/>
              </a:ext>
            </a:extLst>
          </p:cNvPr>
          <p:cNvSpPr/>
          <p:nvPr/>
        </p:nvSpPr>
        <p:spPr>
          <a:xfrm>
            <a:off x="7696431" y="863838"/>
            <a:ext cx="144966" cy="1449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73DB72-F282-2219-F98A-F48710404DF5}"/>
              </a:ext>
            </a:extLst>
          </p:cNvPr>
          <p:cNvSpPr/>
          <p:nvPr/>
        </p:nvSpPr>
        <p:spPr>
          <a:xfrm>
            <a:off x="7897502" y="585439"/>
            <a:ext cx="144966" cy="1449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F27F321-1B09-5228-E283-180D3A003E18}"/>
              </a:ext>
            </a:extLst>
          </p:cNvPr>
          <p:cNvSpPr/>
          <p:nvPr/>
        </p:nvSpPr>
        <p:spPr>
          <a:xfrm>
            <a:off x="7547536" y="410099"/>
            <a:ext cx="144966" cy="1449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97CDD00-3D17-0274-C63E-FD25B26F8E29}"/>
              </a:ext>
            </a:extLst>
          </p:cNvPr>
          <p:cNvSpPr/>
          <p:nvPr/>
        </p:nvSpPr>
        <p:spPr>
          <a:xfrm>
            <a:off x="7634511" y="1399302"/>
            <a:ext cx="144966" cy="144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75D938D-558E-2279-75E4-67FD3E274F63}"/>
              </a:ext>
            </a:extLst>
          </p:cNvPr>
          <p:cNvSpPr/>
          <p:nvPr/>
        </p:nvSpPr>
        <p:spPr>
          <a:xfrm>
            <a:off x="7310513" y="1486625"/>
            <a:ext cx="144966" cy="1449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E0B7C4-9DA4-321A-BFED-5BAE19FC89DE}"/>
              </a:ext>
            </a:extLst>
          </p:cNvPr>
          <p:cNvSpPr/>
          <p:nvPr/>
        </p:nvSpPr>
        <p:spPr>
          <a:xfrm>
            <a:off x="7557390" y="1834787"/>
            <a:ext cx="144966" cy="144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8495568-FA74-4705-323B-FE35C52245D9}"/>
              </a:ext>
            </a:extLst>
          </p:cNvPr>
          <p:cNvSpPr/>
          <p:nvPr/>
        </p:nvSpPr>
        <p:spPr>
          <a:xfrm>
            <a:off x="7969985" y="1774042"/>
            <a:ext cx="144966" cy="144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25F5884-542D-0190-1219-17D50C1AABB6}"/>
              </a:ext>
            </a:extLst>
          </p:cNvPr>
          <p:cNvSpPr/>
          <p:nvPr/>
        </p:nvSpPr>
        <p:spPr>
          <a:xfrm>
            <a:off x="8065155" y="1152623"/>
            <a:ext cx="144966" cy="1449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8320EAD-788E-7CCA-C9A9-AA2BE86CA6FE}"/>
              </a:ext>
            </a:extLst>
          </p:cNvPr>
          <p:cNvSpPr/>
          <p:nvPr/>
        </p:nvSpPr>
        <p:spPr>
          <a:xfrm>
            <a:off x="8481931" y="1286056"/>
            <a:ext cx="144966" cy="1449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E73AD89-5539-2A28-93A7-408A4008F93F}"/>
              </a:ext>
            </a:extLst>
          </p:cNvPr>
          <p:cNvSpPr/>
          <p:nvPr/>
        </p:nvSpPr>
        <p:spPr>
          <a:xfrm>
            <a:off x="8683002" y="1007657"/>
            <a:ext cx="144966" cy="1449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3CB2662-4CEA-D852-0BAF-1B1667F97E5A}"/>
              </a:ext>
            </a:extLst>
          </p:cNvPr>
          <p:cNvSpPr/>
          <p:nvPr/>
        </p:nvSpPr>
        <p:spPr>
          <a:xfrm>
            <a:off x="7083250" y="1499494"/>
            <a:ext cx="144966" cy="1449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A603AB0-A8C0-E8E6-7458-99B462E0371B}"/>
              </a:ext>
            </a:extLst>
          </p:cNvPr>
          <p:cNvSpPr/>
          <p:nvPr/>
        </p:nvSpPr>
        <p:spPr>
          <a:xfrm>
            <a:off x="7975509" y="2076010"/>
            <a:ext cx="144966" cy="144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8CCEA37-B83C-39C6-1A19-EBB9C4E007CA}"/>
              </a:ext>
            </a:extLst>
          </p:cNvPr>
          <p:cNvSpPr/>
          <p:nvPr/>
        </p:nvSpPr>
        <p:spPr>
          <a:xfrm>
            <a:off x="7010767" y="1861076"/>
            <a:ext cx="144966" cy="1449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9055A20-56C2-76FE-E283-09C6645E38AC}"/>
              </a:ext>
            </a:extLst>
          </p:cNvPr>
          <p:cNvSpPr/>
          <p:nvPr/>
        </p:nvSpPr>
        <p:spPr>
          <a:xfrm>
            <a:off x="7257644" y="2209238"/>
            <a:ext cx="144966" cy="144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89F4A71-5200-0FAE-5585-2CE35608F122}"/>
              </a:ext>
            </a:extLst>
          </p:cNvPr>
          <p:cNvSpPr/>
          <p:nvPr/>
        </p:nvSpPr>
        <p:spPr>
          <a:xfrm>
            <a:off x="7670239" y="2148493"/>
            <a:ext cx="144966" cy="144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70830D4-7C33-EE72-EDEC-11B07409B4DC}"/>
              </a:ext>
            </a:extLst>
          </p:cNvPr>
          <p:cNvSpPr/>
          <p:nvPr/>
        </p:nvSpPr>
        <p:spPr>
          <a:xfrm>
            <a:off x="7765409" y="1527074"/>
            <a:ext cx="144966" cy="144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CE1B93-3DAE-8489-55DB-9500B643BDF9}"/>
              </a:ext>
            </a:extLst>
          </p:cNvPr>
          <p:cNvSpPr/>
          <p:nvPr/>
        </p:nvSpPr>
        <p:spPr>
          <a:xfrm>
            <a:off x="8182185" y="1660507"/>
            <a:ext cx="144966" cy="144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BAA4F0C-4523-C25A-15DC-38124330CA2A}"/>
              </a:ext>
            </a:extLst>
          </p:cNvPr>
          <p:cNvSpPr/>
          <p:nvPr/>
        </p:nvSpPr>
        <p:spPr>
          <a:xfrm>
            <a:off x="8383256" y="1382108"/>
            <a:ext cx="144966" cy="1449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CAF31D-DDB7-AF08-6E6F-D25ED58AEB41}"/>
              </a:ext>
            </a:extLst>
          </p:cNvPr>
          <p:cNvSpPr txBox="1"/>
          <p:nvPr/>
        </p:nvSpPr>
        <p:spPr>
          <a:xfrm>
            <a:off x="8489414" y="32702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51C5433-059B-4B5D-2B9F-6B05EF69C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014460"/>
            <a:ext cx="5486400" cy="571500"/>
          </a:xfrm>
          <a:prstGeom prst="rect">
            <a:avLst/>
          </a:prstGeom>
        </p:spPr>
      </p:pic>
      <p:sp>
        <p:nvSpPr>
          <p:cNvPr id="51" name="Freeform 50">
            <a:extLst>
              <a:ext uri="{FF2B5EF4-FFF2-40B4-BE49-F238E27FC236}">
                <a16:creationId xmlns:a16="http://schemas.microsoft.com/office/drawing/2014/main" id="{F1A37A63-7DD6-FFC3-1720-382E90577E8A}"/>
              </a:ext>
            </a:extLst>
          </p:cNvPr>
          <p:cNvSpPr/>
          <p:nvPr/>
        </p:nvSpPr>
        <p:spPr>
          <a:xfrm>
            <a:off x="5988205" y="245327"/>
            <a:ext cx="1260088" cy="1248936"/>
          </a:xfrm>
          <a:custGeom>
            <a:avLst/>
            <a:gdLst>
              <a:gd name="connsiteX0" fmla="*/ 925551 w 1260088"/>
              <a:gd name="connsiteY0" fmla="*/ 0 h 1248936"/>
              <a:gd name="connsiteX1" fmla="*/ 1037063 w 1260088"/>
              <a:gd name="connsiteY1" fmla="*/ 66907 h 1248936"/>
              <a:gd name="connsiteX2" fmla="*/ 1070517 w 1260088"/>
              <a:gd name="connsiteY2" fmla="*/ 78058 h 1248936"/>
              <a:gd name="connsiteX3" fmla="*/ 1137424 w 1260088"/>
              <a:gd name="connsiteY3" fmla="*/ 144966 h 1248936"/>
              <a:gd name="connsiteX4" fmla="*/ 1182029 w 1260088"/>
              <a:gd name="connsiteY4" fmla="*/ 189571 h 1248936"/>
              <a:gd name="connsiteX5" fmla="*/ 1204332 w 1260088"/>
              <a:gd name="connsiteY5" fmla="*/ 223024 h 1248936"/>
              <a:gd name="connsiteX6" fmla="*/ 1226634 w 1260088"/>
              <a:gd name="connsiteY6" fmla="*/ 289932 h 1248936"/>
              <a:gd name="connsiteX7" fmla="*/ 1237785 w 1260088"/>
              <a:gd name="connsiteY7" fmla="*/ 345688 h 1248936"/>
              <a:gd name="connsiteX8" fmla="*/ 1260088 w 1260088"/>
              <a:gd name="connsiteY8" fmla="*/ 446049 h 1248936"/>
              <a:gd name="connsiteX9" fmla="*/ 1248936 w 1260088"/>
              <a:gd name="connsiteY9" fmla="*/ 568712 h 1248936"/>
              <a:gd name="connsiteX10" fmla="*/ 1237785 w 1260088"/>
              <a:gd name="connsiteY10" fmla="*/ 613317 h 1248936"/>
              <a:gd name="connsiteX11" fmla="*/ 1204332 w 1260088"/>
              <a:gd name="connsiteY11" fmla="*/ 691375 h 1248936"/>
              <a:gd name="connsiteX12" fmla="*/ 1182029 w 1260088"/>
              <a:gd name="connsiteY12" fmla="*/ 713678 h 1248936"/>
              <a:gd name="connsiteX13" fmla="*/ 1126273 w 1260088"/>
              <a:gd name="connsiteY13" fmla="*/ 814039 h 1248936"/>
              <a:gd name="connsiteX14" fmla="*/ 1081668 w 1260088"/>
              <a:gd name="connsiteY14" fmla="*/ 869795 h 1248936"/>
              <a:gd name="connsiteX15" fmla="*/ 1003610 w 1260088"/>
              <a:gd name="connsiteY15" fmla="*/ 914400 h 1248936"/>
              <a:gd name="connsiteX16" fmla="*/ 936702 w 1260088"/>
              <a:gd name="connsiteY16" fmla="*/ 947853 h 1248936"/>
              <a:gd name="connsiteX17" fmla="*/ 869795 w 1260088"/>
              <a:gd name="connsiteY17" fmla="*/ 992458 h 1248936"/>
              <a:gd name="connsiteX18" fmla="*/ 802888 w 1260088"/>
              <a:gd name="connsiteY18" fmla="*/ 1014761 h 1248936"/>
              <a:gd name="connsiteX19" fmla="*/ 769434 w 1260088"/>
              <a:gd name="connsiteY19" fmla="*/ 1037063 h 1248936"/>
              <a:gd name="connsiteX20" fmla="*/ 702527 w 1260088"/>
              <a:gd name="connsiteY20" fmla="*/ 1059366 h 1248936"/>
              <a:gd name="connsiteX21" fmla="*/ 624468 w 1260088"/>
              <a:gd name="connsiteY21" fmla="*/ 1081668 h 1248936"/>
              <a:gd name="connsiteX22" fmla="*/ 579863 w 1260088"/>
              <a:gd name="connsiteY22" fmla="*/ 1103971 h 1248936"/>
              <a:gd name="connsiteX23" fmla="*/ 501805 w 1260088"/>
              <a:gd name="connsiteY23" fmla="*/ 1126273 h 1248936"/>
              <a:gd name="connsiteX24" fmla="*/ 468351 w 1260088"/>
              <a:gd name="connsiteY24" fmla="*/ 1137424 h 1248936"/>
              <a:gd name="connsiteX25" fmla="*/ 412595 w 1260088"/>
              <a:gd name="connsiteY25" fmla="*/ 1148575 h 1248936"/>
              <a:gd name="connsiteX26" fmla="*/ 379141 w 1260088"/>
              <a:gd name="connsiteY26" fmla="*/ 1159727 h 1248936"/>
              <a:gd name="connsiteX27" fmla="*/ 200722 w 1260088"/>
              <a:gd name="connsiteY27" fmla="*/ 1182029 h 1248936"/>
              <a:gd name="connsiteX28" fmla="*/ 111512 w 1260088"/>
              <a:gd name="connsiteY28" fmla="*/ 1204332 h 1248936"/>
              <a:gd name="connsiteX29" fmla="*/ 44605 w 1260088"/>
              <a:gd name="connsiteY29" fmla="*/ 1226634 h 1248936"/>
              <a:gd name="connsiteX30" fmla="*/ 0 w 1260088"/>
              <a:gd name="connsiteY30" fmla="*/ 1248936 h 1248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60088" h="1248936">
                <a:moveTo>
                  <a:pt x="925551" y="0"/>
                </a:moveTo>
                <a:cubicBezTo>
                  <a:pt x="962722" y="22302"/>
                  <a:pt x="998896" y="46356"/>
                  <a:pt x="1037063" y="66907"/>
                </a:cubicBezTo>
                <a:cubicBezTo>
                  <a:pt x="1047413" y="72480"/>
                  <a:pt x="1061239" y="70841"/>
                  <a:pt x="1070517" y="78058"/>
                </a:cubicBezTo>
                <a:cubicBezTo>
                  <a:pt x="1095414" y="97422"/>
                  <a:pt x="1115121" y="122663"/>
                  <a:pt x="1137424" y="144966"/>
                </a:cubicBezTo>
                <a:lnTo>
                  <a:pt x="1182029" y="189571"/>
                </a:lnTo>
                <a:lnTo>
                  <a:pt x="1204332" y="223024"/>
                </a:lnTo>
                <a:cubicBezTo>
                  <a:pt x="1211766" y="245327"/>
                  <a:pt x="1222024" y="266880"/>
                  <a:pt x="1226634" y="289932"/>
                </a:cubicBezTo>
                <a:cubicBezTo>
                  <a:pt x="1230351" y="308517"/>
                  <a:pt x="1233674" y="327186"/>
                  <a:pt x="1237785" y="345688"/>
                </a:cubicBezTo>
                <a:cubicBezTo>
                  <a:pt x="1269295" y="487485"/>
                  <a:pt x="1226437" y="277808"/>
                  <a:pt x="1260088" y="446049"/>
                </a:cubicBezTo>
                <a:cubicBezTo>
                  <a:pt x="1256371" y="486937"/>
                  <a:pt x="1254362" y="528016"/>
                  <a:pt x="1248936" y="568712"/>
                </a:cubicBezTo>
                <a:cubicBezTo>
                  <a:pt x="1246910" y="583903"/>
                  <a:pt x="1241995" y="598581"/>
                  <a:pt x="1237785" y="613317"/>
                </a:cubicBezTo>
                <a:cubicBezTo>
                  <a:pt x="1230351" y="639337"/>
                  <a:pt x="1219201" y="669072"/>
                  <a:pt x="1204332" y="691375"/>
                </a:cubicBezTo>
                <a:cubicBezTo>
                  <a:pt x="1198500" y="700123"/>
                  <a:pt x="1189463" y="706244"/>
                  <a:pt x="1182029" y="713678"/>
                </a:cubicBezTo>
                <a:cubicBezTo>
                  <a:pt x="1162402" y="772562"/>
                  <a:pt x="1177399" y="737350"/>
                  <a:pt x="1126273" y="814039"/>
                </a:cubicBezTo>
                <a:cubicBezTo>
                  <a:pt x="1109710" y="838883"/>
                  <a:pt x="1104371" y="851633"/>
                  <a:pt x="1081668" y="869795"/>
                </a:cubicBezTo>
                <a:cubicBezTo>
                  <a:pt x="1047709" y="896962"/>
                  <a:pt x="1043673" y="891507"/>
                  <a:pt x="1003610" y="914400"/>
                </a:cubicBezTo>
                <a:cubicBezTo>
                  <a:pt x="943086" y="948985"/>
                  <a:pt x="998035" y="927409"/>
                  <a:pt x="936702" y="947853"/>
                </a:cubicBezTo>
                <a:cubicBezTo>
                  <a:pt x="914400" y="962721"/>
                  <a:pt x="895224" y="983982"/>
                  <a:pt x="869795" y="992458"/>
                </a:cubicBezTo>
                <a:cubicBezTo>
                  <a:pt x="847493" y="999892"/>
                  <a:pt x="822449" y="1001721"/>
                  <a:pt x="802888" y="1014761"/>
                </a:cubicBezTo>
                <a:cubicBezTo>
                  <a:pt x="791737" y="1022195"/>
                  <a:pt x="781681" y="1031620"/>
                  <a:pt x="769434" y="1037063"/>
                </a:cubicBezTo>
                <a:cubicBezTo>
                  <a:pt x="747951" y="1046611"/>
                  <a:pt x="724829" y="1051932"/>
                  <a:pt x="702527" y="1059366"/>
                </a:cubicBezTo>
                <a:cubicBezTo>
                  <a:pt x="654541" y="1075361"/>
                  <a:pt x="680467" y="1067669"/>
                  <a:pt x="624468" y="1081668"/>
                </a:cubicBezTo>
                <a:cubicBezTo>
                  <a:pt x="609600" y="1089102"/>
                  <a:pt x="595142" y="1097423"/>
                  <a:pt x="579863" y="1103971"/>
                </a:cubicBezTo>
                <a:cubicBezTo>
                  <a:pt x="553127" y="1115429"/>
                  <a:pt x="530097" y="1118190"/>
                  <a:pt x="501805" y="1126273"/>
                </a:cubicBezTo>
                <a:cubicBezTo>
                  <a:pt x="490503" y="1129502"/>
                  <a:pt x="479755" y="1134573"/>
                  <a:pt x="468351" y="1137424"/>
                </a:cubicBezTo>
                <a:cubicBezTo>
                  <a:pt x="449963" y="1142021"/>
                  <a:pt x="430982" y="1143978"/>
                  <a:pt x="412595" y="1148575"/>
                </a:cubicBezTo>
                <a:cubicBezTo>
                  <a:pt x="401191" y="1151426"/>
                  <a:pt x="390752" y="1157894"/>
                  <a:pt x="379141" y="1159727"/>
                </a:cubicBezTo>
                <a:cubicBezTo>
                  <a:pt x="319939" y="1169075"/>
                  <a:pt x="200722" y="1182029"/>
                  <a:pt x="200722" y="1182029"/>
                </a:cubicBezTo>
                <a:cubicBezTo>
                  <a:pt x="99211" y="1215865"/>
                  <a:pt x="259539" y="1163960"/>
                  <a:pt x="111512" y="1204332"/>
                </a:cubicBezTo>
                <a:cubicBezTo>
                  <a:pt x="88832" y="1210518"/>
                  <a:pt x="66907" y="1219200"/>
                  <a:pt x="44605" y="1226634"/>
                </a:cubicBezTo>
                <a:cubicBezTo>
                  <a:pt x="6164" y="1239447"/>
                  <a:pt x="19463" y="1229473"/>
                  <a:pt x="0" y="124893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52435020-D2B7-3F5E-1BF2-F2D40A877F28}"/>
              </a:ext>
            </a:extLst>
          </p:cNvPr>
          <p:cNvSpPr/>
          <p:nvPr/>
        </p:nvSpPr>
        <p:spPr>
          <a:xfrm rot="20078260">
            <a:off x="6375883" y="1181723"/>
            <a:ext cx="1260088" cy="1016205"/>
          </a:xfrm>
          <a:custGeom>
            <a:avLst/>
            <a:gdLst>
              <a:gd name="connsiteX0" fmla="*/ 925551 w 1260088"/>
              <a:gd name="connsiteY0" fmla="*/ 0 h 1248936"/>
              <a:gd name="connsiteX1" fmla="*/ 1037063 w 1260088"/>
              <a:gd name="connsiteY1" fmla="*/ 66907 h 1248936"/>
              <a:gd name="connsiteX2" fmla="*/ 1070517 w 1260088"/>
              <a:gd name="connsiteY2" fmla="*/ 78058 h 1248936"/>
              <a:gd name="connsiteX3" fmla="*/ 1137424 w 1260088"/>
              <a:gd name="connsiteY3" fmla="*/ 144966 h 1248936"/>
              <a:gd name="connsiteX4" fmla="*/ 1182029 w 1260088"/>
              <a:gd name="connsiteY4" fmla="*/ 189571 h 1248936"/>
              <a:gd name="connsiteX5" fmla="*/ 1204332 w 1260088"/>
              <a:gd name="connsiteY5" fmla="*/ 223024 h 1248936"/>
              <a:gd name="connsiteX6" fmla="*/ 1226634 w 1260088"/>
              <a:gd name="connsiteY6" fmla="*/ 289932 h 1248936"/>
              <a:gd name="connsiteX7" fmla="*/ 1237785 w 1260088"/>
              <a:gd name="connsiteY7" fmla="*/ 345688 h 1248936"/>
              <a:gd name="connsiteX8" fmla="*/ 1260088 w 1260088"/>
              <a:gd name="connsiteY8" fmla="*/ 446049 h 1248936"/>
              <a:gd name="connsiteX9" fmla="*/ 1248936 w 1260088"/>
              <a:gd name="connsiteY9" fmla="*/ 568712 h 1248936"/>
              <a:gd name="connsiteX10" fmla="*/ 1237785 w 1260088"/>
              <a:gd name="connsiteY10" fmla="*/ 613317 h 1248936"/>
              <a:gd name="connsiteX11" fmla="*/ 1204332 w 1260088"/>
              <a:gd name="connsiteY11" fmla="*/ 691375 h 1248936"/>
              <a:gd name="connsiteX12" fmla="*/ 1182029 w 1260088"/>
              <a:gd name="connsiteY12" fmla="*/ 713678 h 1248936"/>
              <a:gd name="connsiteX13" fmla="*/ 1126273 w 1260088"/>
              <a:gd name="connsiteY13" fmla="*/ 814039 h 1248936"/>
              <a:gd name="connsiteX14" fmla="*/ 1081668 w 1260088"/>
              <a:gd name="connsiteY14" fmla="*/ 869795 h 1248936"/>
              <a:gd name="connsiteX15" fmla="*/ 1003610 w 1260088"/>
              <a:gd name="connsiteY15" fmla="*/ 914400 h 1248936"/>
              <a:gd name="connsiteX16" fmla="*/ 936702 w 1260088"/>
              <a:gd name="connsiteY16" fmla="*/ 947853 h 1248936"/>
              <a:gd name="connsiteX17" fmla="*/ 869795 w 1260088"/>
              <a:gd name="connsiteY17" fmla="*/ 992458 h 1248936"/>
              <a:gd name="connsiteX18" fmla="*/ 802888 w 1260088"/>
              <a:gd name="connsiteY18" fmla="*/ 1014761 h 1248936"/>
              <a:gd name="connsiteX19" fmla="*/ 769434 w 1260088"/>
              <a:gd name="connsiteY19" fmla="*/ 1037063 h 1248936"/>
              <a:gd name="connsiteX20" fmla="*/ 702527 w 1260088"/>
              <a:gd name="connsiteY20" fmla="*/ 1059366 h 1248936"/>
              <a:gd name="connsiteX21" fmla="*/ 624468 w 1260088"/>
              <a:gd name="connsiteY21" fmla="*/ 1081668 h 1248936"/>
              <a:gd name="connsiteX22" fmla="*/ 579863 w 1260088"/>
              <a:gd name="connsiteY22" fmla="*/ 1103971 h 1248936"/>
              <a:gd name="connsiteX23" fmla="*/ 501805 w 1260088"/>
              <a:gd name="connsiteY23" fmla="*/ 1126273 h 1248936"/>
              <a:gd name="connsiteX24" fmla="*/ 468351 w 1260088"/>
              <a:gd name="connsiteY24" fmla="*/ 1137424 h 1248936"/>
              <a:gd name="connsiteX25" fmla="*/ 412595 w 1260088"/>
              <a:gd name="connsiteY25" fmla="*/ 1148575 h 1248936"/>
              <a:gd name="connsiteX26" fmla="*/ 379141 w 1260088"/>
              <a:gd name="connsiteY26" fmla="*/ 1159727 h 1248936"/>
              <a:gd name="connsiteX27" fmla="*/ 200722 w 1260088"/>
              <a:gd name="connsiteY27" fmla="*/ 1182029 h 1248936"/>
              <a:gd name="connsiteX28" fmla="*/ 111512 w 1260088"/>
              <a:gd name="connsiteY28" fmla="*/ 1204332 h 1248936"/>
              <a:gd name="connsiteX29" fmla="*/ 44605 w 1260088"/>
              <a:gd name="connsiteY29" fmla="*/ 1226634 h 1248936"/>
              <a:gd name="connsiteX30" fmla="*/ 0 w 1260088"/>
              <a:gd name="connsiteY30" fmla="*/ 1248936 h 1248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60088" h="1248936">
                <a:moveTo>
                  <a:pt x="925551" y="0"/>
                </a:moveTo>
                <a:cubicBezTo>
                  <a:pt x="962722" y="22302"/>
                  <a:pt x="998896" y="46356"/>
                  <a:pt x="1037063" y="66907"/>
                </a:cubicBezTo>
                <a:cubicBezTo>
                  <a:pt x="1047413" y="72480"/>
                  <a:pt x="1061239" y="70841"/>
                  <a:pt x="1070517" y="78058"/>
                </a:cubicBezTo>
                <a:cubicBezTo>
                  <a:pt x="1095414" y="97422"/>
                  <a:pt x="1115121" y="122663"/>
                  <a:pt x="1137424" y="144966"/>
                </a:cubicBezTo>
                <a:lnTo>
                  <a:pt x="1182029" y="189571"/>
                </a:lnTo>
                <a:lnTo>
                  <a:pt x="1204332" y="223024"/>
                </a:lnTo>
                <a:cubicBezTo>
                  <a:pt x="1211766" y="245327"/>
                  <a:pt x="1222024" y="266880"/>
                  <a:pt x="1226634" y="289932"/>
                </a:cubicBezTo>
                <a:cubicBezTo>
                  <a:pt x="1230351" y="308517"/>
                  <a:pt x="1233674" y="327186"/>
                  <a:pt x="1237785" y="345688"/>
                </a:cubicBezTo>
                <a:cubicBezTo>
                  <a:pt x="1269295" y="487485"/>
                  <a:pt x="1226437" y="277808"/>
                  <a:pt x="1260088" y="446049"/>
                </a:cubicBezTo>
                <a:cubicBezTo>
                  <a:pt x="1256371" y="486937"/>
                  <a:pt x="1254362" y="528016"/>
                  <a:pt x="1248936" y="568712"/>
                </a:cubicBezTo>
                <a:cubicBezTo>
                  <a:pt x="1246910" y="583903"/>
                  <a:pt x="1241995" y="598581"/>
                  <a:pt x="1237785" y="613317"/>
                </a:cubicBezTo>
                <a:cubicBezTo>
                  <a:pt x="1230351" y="639337"/>
                  <a:pt x="1219201" y="669072"/>
                  <a:pt x="1204332" y="691375"/>
                </a:cubicBezTo>
                <a:cubicBezTo>
                  <a:pt x="1198500" y="700123"/>
                  <a:pt x="1189463" y="706244"/>
                  <a:pt x="1182029" y="713678"/>
                </a:cubicBezTo>
                <a:cubicBezTo>
                  <a:pt x="1162402" y="772562"/>
                  <a:pt x="1177399" y="737350"/>
                  <a:pt x="1126273" y="814039"/>
                </a:cubicBezTo>
                <a:cubicBezTo>
                  <a:pt x="1109710" y="838883"/>
                  <a:pt x="1104371" y="851633"/>
                  <a:pt x="1081668" y="869795"/>
                </a:cubicBezTo>
                <a:cubicBezTo>
                  <a:pt x="1047709" y="896962"/>
                  <a:pt x="1043673" y="891507"/>
                  <a:pt x="1003610" y="914400"/>
                </a:cubicBezTo>
                <a:cubicBezTo>
                  <a:pt x="943086" y="948985"/>
                  <a:pt x="998035" y="927409"/>
                  <a:pt x="936702" y="947853"/>
                </a:cubicBezTo>
                <a:cubicBezTo>
                  <a:pt x="914400" y="962721"/>
                  <a:pt x="895224" y="983982"/>
                  <a:pt x="869795" y="992458"/>
                </a:cubicBezTo>
                <a:cubicBezTo>
                  <a:pt x="847493" y="999892"/>
                  <a:pt x="822449" y="1001721"/>
                  <a:pt x="802888" y="1014761"/>
                </a:cubicBezTo>
                <a:cubicBezTo>
                  <a:pt x="791737" y="1022195"/>
                  <a:pt x="781681" y="1031620"/>
                  <a:pt x="769434" y="1037063"/>
                </a:cubicBezTo>
                <a:cubicBezTo>
                  <a:pt x="747951" y="1046611"/>
                  <a:pt x="724829" y="1051932"/>
                  <a:pt x="702527" y="1059366"/>
                </a:cubicBezTo>
                <a:cubicBezTo>
                  <a:pt x="654541" y="1075361"/>
                  <a:pt x="680467" y="1067669"/>
                  <a:pt x="624468" y="1081668"/>
                </a:cubicBezTo>
                <a:cubicBezTo>
                  <a:pt x="609600" y="1089102"/>
                  <a:pt x="595142" y="1097423"/>
                  <a:pt x="579863" y="1103971"/>
                </a:cubicBezTo>
                <a:cubicBezTo>
                  <a:pt x="553127" y="1115429"/>
                  <a:pt x="530097" y="1118190"/>
                  <a:pt x="501805" y="1126273"/>
                </a:cubicBezTo>
                <a:cubicBezTo>
                  <a:pt x="490503" y="1129502"/>
                  <a:pt x="479755" y="1134573"/>
                  <a:pt x="468351" y="1137424"/>
                </a:cubicBezTo>
                <a:cubicBezTo>
                  <a:pt x="449963" y="1142021"/>
                  <a:pt x="430982" y="1143978"/>
                  <a:pt x="412595" y="1148575"/>
                </a:cubicBezTo>
                <a:cubicBezTo>
                  <a:pt x="401191" y="1151426"/>
                  <a:pt x="390752" y="1157894"/>
                  <a:pt x="379141" y="1159727"/>
                </a:cubicBezTo>
                <a:cubicBezTo>
                  <a:pt x="319939" y="1169075"/>
                  <a:pt x="200722" y="1182029"/>
                  <a:pt x="200722" y="1182029"/>
                </a:cubicBezTo>
                <a:cubicBezTo>
                  <a:pt x="99211" y="1215865"/>
                  <a:pt x="259539" y="1163960"/>
                  <a:pt x="111512" y="1204332"/>
                </a:cubicBezTo>
                <a:cubicBezTo>
                  <a:pt x="88832" y="1210518"/>
                  <a:pt x="66907" y="1219200"/>
                  <a:pt x="44605" y="1226634"/>
                </a:cubicBezTo>
                <a:cubicBezTo>
                  <a:pt x="6164" y="1239447"/>
                  <a:pt x="19463" y="1229473"/>
                  <a:pt x="0" y="124893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5821F003-6043-AE3D-749E-E9EBFF620FF9}"/>
              </a:ext>
            </a:extLst>
          </p:cNvPr>
          <p:cNvSpPr/>
          <p:nvPr/>
        </p:nvSpPr>
        <p:spPr>
          <a:xfrm>
            <a:off x="7549376" y="1304693"/>
            <a:ext cx="1170878" cy="434897"/>
          </a:xfrm>
          <a:custGeom>
            <a:avLst/>
            <a:gdLst>
              <a:gd name="connsiteX0" fmla="*/ 0 w 1170878"/>
              <a:gd name="connsiteY0" fmla="*/ 44605 h 434897"/>
              <a:gd name="connsiteX1" fmla="*/ 144965 w 1170878"/>
              <a:gd name="connsiteY1" fmla="*/ 0 h 434897"/>
              <a:gd name="connsiteX2" fmla="*/ 211873 w 1170878"/>
              <a:gd name="connsiteY2" fmla="*/ 11151 h 434897"/>
              <a:gd name="connsiteX3" fmla="*/ 301083 w 1170878"/>
              <a:gd name="connsiteY3" fmla="*/ 44605 h 434897"/>
              <a:gd name="connsiteX4" fmla="*/ 390292 w 1170878"/>
              <a:gd name="connsiteY4" fmla="*/ 78058 h 434897"/>
              <a:gd name="connsiteX5" fmla="*/ 457200 w 1170878"/>
              <a:gd name="connsiteY5" fmla="*/ 111512 h 434897"/>
              <a:gd name="connsiteX6" fmla="*/ 490653 w 1170878"/>
              <a:gd name="connsiteY6" fmla="*/ 133814 h 434897"/>
              <a:gd name="connsiteX7" fmla="*/ 535258 w 1170878"/>
              <a:gd name="connsiteY7" fmla="*/ 156117 h 434897"/>
              <a:gd name="connsiteX8" fmla="*/ 591014 w 1170878"/>
              <a:gd name="connsiteY8" fmla="*/ 189570 h 434897"/>
              <a:gd name="connsiteX9" fmla="*/ 669073 w 1170878"/>
              <a:gd name="connsiteY9" fmla="*/ 234175 h 434897"/>
              <a:gd name="connsiteX10" fmla="*/ 702526 w 1170878"/>
              <a:gd name="connsiteY10" fmla="*/ 245327 h 434897"/>
              <a:gd name="connsiteX11" fmla="*/ 735980 w 1170878"/>
              <a:gd name="connsiteY11" fmla="*/ 267629 h 434897"/>
              <a:gd name="connsiteX12" fmla="*/ 769434 w 1170878"/>
              <a:gd name="connsiteY12" fmla="*/ 278780 h 434897"/>
              <a:gd name="connsiteX13" fmla="*/ 814039 w 1170878"/>
              <a:gd name="connsiteY13" fmla="*/ 301083 h 434897"/>
              <a:gd name="connsiteX14" fmla="*/ 880946 w 1170878"/>
              <a:gd name="connsiteY14" fmla="*/ 323385 h 434897"/>
              <a:gd name="connsiteX15" fmla="*/ 959004 w 1170878"/>
              <a:gd name="connsiteY15" fmla="*/ 356839 h 434897"/>
              <a:gd name="connsiteX16" fmla="*/ 1025912 w 1170878"/>
              <a:gd name="connsiteY16" fmla="*/ 390292 h 434897"/>
              <a:gd name="connsiteX17" fmla="*/ 1092819 w 1170878"/>
              <a:gd name="connsiteY17" fmla="*/ 412595 h 434897"/>
              <a:gd name="connsiteX18" fmla="*/ 1137424 w 1170878"/>
              <a:gd name="connsiteY18" fmla="*/ 423746 h 434897"/>
              <a:gd name="connsiteX19" fmla="*/ 1170878 w 1170878"/>
              <a:gd name="connsiteY19" fmla="*/ 434897 h 43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0878" h="434897">
                <a:moveTo>
                  <a:pt x="0" y="44605"/>
                </a:moveTo>
                <a:cubicBezTo>
                  <a:pt x="52669" y="22032"/>
                  <a:pt x="87012" y="0"/>
                  <a:pt x="144965" y="0"/>
                </a:cubicBezTo>
                <a:cubicBezTo>
                  <a:pt x="167575" y="0"/>
                  <a:pt x="189570" y="7434"/>
                  <a:pt x="211873" y="11151"/>
                </a:cubicBezTo>
                <a:cubicBezTo>
                  <a:pt x="336063" y="73245"/>
                  <a:pt x="179615" y="-946"/>
                  <a:pt x="301083" y="44605"/>
                </a:cubicBezTo>
                <a:cubicBezTo>
                  <a:pt x="417698" y="88336"/>
                  <a:pt x="275807" y="49437"/>
                  <a:pt x="390292" y="78058"/>
                </a:cubicBezTo>
                <a:cubicBezTo>
                  <a:pt x="486162" y="141972"/>
                  <a:pt x="364867" y="65346"/>
                  <a:pt x="457200" y="111512"/>
                </a:cubicBezTo>
                <a:cubicBezTo>
                  <a:pt x="469187" y="117505"/>
                  <a:pt x="479017" y="127165"/>
                  <a:pt x="490653" y="133814"/>
                </a:cubicBezTo>
                <a:cubicBezTo>
                  <a:pt x="505086" y="142062"/>
                  <a:pt x="521426" y="146896"/>
                  <a:pt x="535258" y="156117"/>
                </a:cubicBezTo>
                <a:cubicBezTo>
                  <a:pt x="596484" y="196934"/>
                  <a:pt x="513363" y="163686"/>
                  <a:pt x="591014" y="189570"/>
                </a:cubicBezTo>
                <a:cubicBezTo>
                  <a:pt x="624615" y="211971"/>
                  <a:pt x="629454" y="217195"/>
                  <a:pt x="669073" y="234175"/>
                </a:cubicBezTo>
                <a:cubicBezTo>
                  <a:pt x="679877" y="238805"/>
                  <a:pt x="692013" y="240070"/>
                  <a:pt x="702526" y="245327"/>
                </a:cubicBezTo>
                <a:cubicBezTo>
                  <a:pt x="714513" y="251321"/>
                  <a:pt x="723993" y="261636"/>
                  <a:pt x="735980" y="267629"/>
                </a:cubicBezTo>
                <a:cubicBezTo>
                  <a:pt x="746494" y="272886"/>
                  <a:pt x="758630" y="274150"/>
                  <a:pt x="769434" y="278780"/>
                </a:cubicBezTo>
                <a:cubicBezTo>
                  <a:pt x="784713" y="285328"/>
                  <a:pt x="798605" y="294909"/>
                  <a:pt x="814039" y="301083"/>
                </a:cubicBezTo>
                <a:cubicBezTo>
                  <a:pt x="835866" y="309814"/>
                  <a:pt x="861385" y="310345"/>
                  <a:pt x="880946" y="323385"/>
                </a:cubicBezTo>
                <a:cubicBezTo>
                  <a:pt x="931873" y="357335"/>
                  <a:pt x="895999" y="338837"/>
                  <a:pt x="959004" y="356839"/>
                </a:cubicBezTo>
                <a:cubicBezTo>
                  <a:pt x="1044411" y="381242"/>
                  <a:pt x="937938" y="351193"/>
                  <a:pt x="1025912" y="390292"/>
                </a:cubicBezTo>
                <a:cubicBezTo>
                  <a:pt x="1047395" y="399840"/>
                  <a:pt x="1070012" y="406893"/>
                  <a:pt x="1092819" y="412595"/>
                </a:cubicBezTo>
                <a:cubicBezTo>
                  <a:pt x="1107687" y="416312"/>
                  <a:pt x="1122688" y="419536"/>
                  <a:pt x="1137424" y="423746"/>
                </a:cubicBezTo>
                <a:cubicBezTo>
                  <a:pt x="1148726" y="426975"/>
                  <a:pt x="1170878" y="434897"/>
                  <a:pt x="1170878" y="434897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49F8A2E5-9DFD-776E-BEF5-2250CDC759A6}"/>
              </a:ext>
            </a:extLst>
          </p:cNvPr>
          <p:cNvSpPr/>
          <p:nvPr/>
        </p:nvSpPr>
        <p:spPr>
          <a:xfrm>
            <a:off x="5739391" y="3447593"/>
            <a:ext cx="3287210" cy="2384385"/>
          </a:xfrm>
          <a:custGeom>
            <a:avLst/>
            <a:gdLst>
              <a:gd name="connsiteX0" fmla="*/ 1111170 w 3287210"/>
              <a:gd name="connsiteY0" fmla="*/ 69448 h 2384385"/>
              <a:gd name="connsiteX1" fmla="*/ 925975 w 3287210"/>
              <a:gd name="connsiteY1" fmla="*/ 104172 h 2384385"/>
              <a:gd name="connsiteX2" fmla="*/ 891251 w 3287210"/>
              <a:gd name="connsiteY2" fmla="*/ 115747 h 2384385"/>
              <a:gd name="connsiteX3" fmla="*/ 821803 w 3287210"/>
              <a:gd name="connsiteY3" fmla="*/ 127321 h 2384385"/>
              <a:gd name="connsiteX4" fmla="*/ 775504 w 3287210"/>
              <a:gd name="connsiteY4" fmla="*/ 150471 h 2384385"/>
              <a:gd name="connsiteX5" fmla="*/ 706056 w 3287210"/>
              <a:gd name="connsiteY5" fmla="*/ 173620 h 2384385"/>
              <a:gd name="connsiteX6" fmla="*/ 636608 w 3287210"/>
              <a:gd name="connsiteY6" fmla="*/ 208344 h 2384385"/>
              <a:gd name="connsiteX7" fmla="*/ 601884 w 3287210"/>
              <a:gd name="connsiteY7" fmla="*/ 231493 h 2384385"/>
              <a:gd name="connsiteX8" fmla="*/ 555585 w 3287210"/>
              <a:gd name="connsiteY8" fmla="*/ 254643 h 2384385"/>
              <a:gd name="connsiteX9" fmla="*/ 497712 w 3287210"/>
              <a:gd name="connsiteY9" fmla="*/ 289367 h 2384385"/>
              <a:gd name="connsiteX10" fmla="*/ 451413 w 3287210"/>
              <a:gd name="connsiteY10" fmla="*/ 312516 h 2384385"/>
              <a:gd name="connsiteX11" fmla="*/ 405114 w 3287210"/>
              <a:gd name="connsiteY11" fmla="*/ 347240 h 2384385"/>
              <a:gd name="connsiteX12" fmla="*/ 289367 w 3287210"/>
              <a:gd name="connsiteY12" fmla="*/ 416688 h 2384385"/>
              <a:gd name="connsiteX13" fmla="*/ 196770 w 3287210"/>
              <a:gd name="connsiteY13" fmla="*/ 486137 h 2384385"/>
              <a:gd name="connsiteX14" fmla="*/ 173620 w 3287210"/>
              <a:gd name="connsiteY14" fmla="*/ 509286 h 2384385"/>
              <a:gd name="connsiteX15" fmla="*/ 92598 w 3287210"/>
              <a:gd name="connsiteY15" fmla="*/ 567159 h 2384385"/>
              <a:gd name="connsiteX16" fmla="*/ 46299 w 3287210"/>
              <a:gd name="connsiteY16" fmla="*/ 659757 h 2384385"/>
              <a:gd name="connsiteX17" fmla="*/ 34724 w 3287210"/>
              <a:gd name="connsiteY17" fmla="*/ 706055 h 2384385"/>
              <a:gd name="connsiteX18" fmla="*/ 23149 w 3287210"/>
              <a:gd name="connsiteY18" fmla="*/ 740780 h 2384385"/>
              <a:gd name="connsiteX19" fmla="*/ 11575 w 3287210"/>
              <a:gd name="connsiteY19" fmla="*/ 798653 h 2384385"/>
              <a:gd name="connsiteX20" fmla="*/ 0 w 3287210"/>
              <a:gd name="connsiteY20" fmla="*/ 844952 h 2384385"/>
              <a:gd name="connsiteX21" fmla="*/ 46299 w 3287210"/>
              <a:gd name="connsiteY21" fmla="*/ 1122744 h 2384385"/>
              <a:gd name="connsiteX22" fmla="*/ 92598 w 3287210"/>
              <a:gd name="connsiteY22" fmla="*/ 1226916 h 2384385"/>
              <a:gd name="connsiteX23" fmla="*/ 219919 w 3287210"/>
              <a:gd name="connsiteY23" fmla="*/ 1319514 h 2384385"/>
              <a:gd name="connsiteX24" fmla="*/ 300942 w 3287210"/>
              <a:gd name="connsiteY24" fmla="*/ 1400537 h 2384385"/>
              <a:gd name="connsiteX25" fmla="*/ 347241 w 3287210"/>
              <a:gd name="connsiteY25" fmla="*/ 1446835 h 2384385"/>
              <a:gd name="connsiteX26" fmla="*/ 428263 w 3287210"/>
              <a:gd name="connsiteY26" fmla="*/ 1527858 h 2384385"/>
              <a:gd name="connsiteX27" fmla="*/ 497712 w 3287210"/>
              <a:gd name="connsiteY27" fmla="*/ 1620455 h 2384385"/>
              <a:gd name="connsiteX28" fmla="*/ 520861 w 3287210"/>
              <a:gd name="connsiteY28" fmla="*/ 1713053 h 2384385"/>
              <a:gd name="connsiteX29" fmla="*/ 532436 w 3287210"/>
              <a:gd name="connsiteY29" fmla="*/ 2002420 h 2384385"/>
              <a:gd name="connsiteX30" fmla="*/ 567160 w 3287210"/>
              <a:gd name="connsiteY30" fmla="*/ 2037144 h 2384385"/>
              <a:gd name="connsiteX31" fmla="*/ 648182 w 3287210"/>
              <a:gd name="connsiteY31" fmla="*/ 2118167 h 2384385"/>
              <a:gd name="connsiteX32" fmla="*/ 798653 w 3287210"/>
              <a:gd name="connsiteY32" fmla="*/ 2187615 h 2384385"/>
              <a:gd name="connsiteX33" fmla="*/ 1076446 w 3287210"/>
              <a:gd name="connsiteY33" fmla="*/ 2268638 h 2384385"/>
              <a:gd name="connsiteX34" fmla="*/ 1145894 w 3287210"/>
              <a:gd name="connsiteY34" fmla="*/ 2303362 h 2384385"/>
              <a:gd name="connsiteX35" fmla="*/ 1238491 w 3287210"/>
              <a:gd name="connsiteY35" fmla="*/ 2326511 h 2384385"/>
              <a:gd name="connsiteX36" fmla="*/ 1388962 w 3287210"/>
              <a:gd name="connsiteY36" fmla="*/ 2349661 h 2384385"/>
              <a:gd name="connsiteX37" fmla="*/ 1493134 w 3287210"/>
              <a:gd name="connsiteY37" fmla="*/ 2361235 h 2384385"/>
              <a:gd name="connsiteX38" fmla="*/ 1551008 w 3287210"/>
              <a:gd name="connsiteY38" fmla="*/ 2372810 h 2384385"/>
              <a:gd name="connsiteX39" fmla="*/ 1678329 w 3287210"/>
              <a:gd name="connsiteY39" fmla="*/ 2384385 h 2384385"/>
              <a:gd name="connsiteX40" fmla="*/ 2106593 w 3287210"/>
              <a:gd name="connsiteY40" fmla="*/ 2372810 h 2384385"/>
              <a:gd name="connsiteX41" fmla="*/ 2222339 w 3287210"/>
              <a:gd name="connsiteY41" fmla="*/ 2338086 h 2384385"/>
              <a:gd name="connsiteX42" fmla="*/ 2314937 w 3287210"/>
              <a:gd name="connsiteY42" fmla="*/ 2303362 h 2384385"/>
              <a:gd name="connsiteX43" fmla="*/ 2407534 w 3287210"/>
              <a:gd name="connsiteY43" fmla="*/ 2222339 h 2384385"/>
              <a:gd name="connsiteX44" fmla="*/ 2442258 w 3287210"/>
              <a:gd name="connsiteY44" fmla="*/ 2187615 h 2384385"/>
              <a:gd name="connsiteX45" fmla="*/ 2500132 w 3287210"/>
              <a:gd name="connsiteY45" fmla="*/ 2141316 h 2384385"/>
              <a:gd name="connsiteX46" fmla="*/ 2534856 w 3287210"/>
              <a:gd name="connsiteY46" fmla="*/ 2083443 h 2384385"/>
              <a:gd name="connsiteX47" fmla="*/ 2581155 w 3287210"/>
              <a:gd name="connsiteY47" fmla="*/ 2037144 h 2384385"/>
              <a:gd name="connsiteX48" fmla="*/ 2650603 w 3287210"/>
              <a:gd name="connsiteY48" fmla="*/ 1932972 h 2384385"/>
              <a:gd name="connsiteX49" fmla="*/ 2685327 w 3287210"/>
              <a:gd name="connsiteY49" fmla="*/ 1886673 h 2384385"/>
              <a:gd name="connsiteX50" fmla="*/ 2708476 w 3287210"/>
              <a:gd name="connsiteY50" fmla="*/ 1828800 h 2384385"/>
              <a:gd name="connsiteX51" fmla="*/ 2766349 w 3287210"/>
              <a:gd name="connsiteY51" fmla="*/ 1770926 h 2384385"/>
              <a:gd name="connsiteX52" fmla="*/ 2801074 w 3287210"/>
              <a:gd name="connsiteY52" fmla="*/ 1713053 h 2384385"/>
              <a:gd name="connsiteX53" fmla="*/ 2835798 w 3287210"/>
              <a:gd name="connsiteY53" fmla="*/ 1678329 h 2384385"/>
              <a:gd name="connsiteX54" fmla="*/ 2882096 w 3287210"/>
              <a:gd name="connsiteY54" fmla="*/ 1608881 h 2384385"/>
              <a:gd name="connsiteX55" fmla="*/ 2916820 w 3287210"/>
              <a:gd name="connsiteY55" fmla="*/ 1562582 h 2384385"/>
              <a:gd name="connsiteX56" fmla="*/ 2939970 w 3287210"/>
              <a:gd name="connsiteY56" fmla="*/ 1504709 h 2384385"/>
              <a:gd name="connsiteX57" fmla="*/ 2974694 w 3287210"/>
              <a:gd name="connsiteY57" fmla="*/ 1458410 h 2384385"/>
              <a:gd name="connsiteX58" fmla="*/ 3020993 w 3287210"/>
              <a:gd name="connsiteY58" fmla="*/ 1342663 h 2384385"/>
              <a:gd name="connsiteX59" fmla="*/ 3102015 w 3287210"/>
              <a:gd name="connsiteY59" fmla="*/ 1203767 h 2384385"/>
              <a:gd name="connsiteX60" fmla="*/ 3148314 w 3287210"/>
              <a:gd name="connsiteY60" fmla="*/ 1134319 h 2384385"/>
              <a:gd name="connsiteX61" fmla="*/ 3183038 w 3287210"/>
              <a:gd name="connsiteY61" fmla="*/ 1030147 h 2384385"/>
              <a:gd name="connsiteX62" fmla="*/ 3252486 w 3287210"/>
              <a:gd name="connsiteY62" fmla="*/ 914400 h 2384385"/>
              <a:gd name="connsiteX63" fmla="*/ 3287210 w 3287210"/>
              <a:gd name="connsiteY63" fmla="*/ 821802 h 2384385"/>
              <a:gd name="connsiteX64" fmla="*/ 3252486 w 3287210"/>
              <a:gd name="connsiteY64" fmla="*/ 520861 h 2384385"/>
              <a:gd name="connsiteX65" fmla="*/ 3217762 w 3287210"/>
              <a:gd name="connsiteY65" fmla="*/ 462987 h 2384385"/>
              <a:gd name="connsiteX66" fmla="*/ 3159889 w 3287210"/>
              <a:gd name="connsiteY66" fmla="*/ 370390 h 2384385"/>
              <a:gd name="connsiteX67" fmla="*/ 3067291 w 3287210"/>
              <a:gd name="connsiteY67" fmla="*/ 324091 h 2384385"/>
              <a:gd name="connsiteX68" fmla="*/ 3020993 w 3287210"/>
              <a:gd name="connsiteY68" fmla="*/ 300942 h 2384385"/>
              <a:gd name="connsiteX69" fmla="*/ 2951544 w 3287210"/>
              <a:gd name="connsiteY69" fmla="*/ 277792 h 2384385"/>
              <a:gd name="connsiteX70" fmla="*/ 2835798 w 3287210"/>
              <a:gd name="connsiteY70" fmla="*/ 231493 h 2384385"/>
              <a:gd name="connsiteX71" fmla="*/ 2801074 w 3287210"/>
              <a:gd name="connsiteY71" fmla="*/ 219919 h 2384385"/>
              <a:gd name="connsiteX72" fmla="*/ 2708476 w 3287210"/>
              <a:gd name="connsiteY72" fmla="*/ 173620 h 2384385"/>
              <a:gd name="connsiteX73" fmla="*/ 2558005 w 3287210"/>
              <a:gd name="connsiteY73" fmla="*/ 127321 h 2384385"/>
              <a:gd name="connsiteX74" fmla="*/ 2511706 w 3287210"/>
              <a:gd name="connsiteY74" fmla="*/ 115747 h 2384385"/>
              <a:gd name="connsiteX75" fmla="*/ 2476982 w 3287210"/>
              <a:gd name="connsiteY75" fmla="*/ 104172 h 2384385"/>
              <a:gd name="connsiteX76" fmla="*/ 2407534 w 3287210"/>
              <a:gd name="connsiteY76" fmla="*/ 92597 h 2384385"/>
              <a:gd name="connsiteX77" fmla="*/ 2372810 w 3287210"/>
              <a:gd name="connsiteY77" fmla="*/ 81023 h 2384385"/>
              <a:gd name="connsiteX78" fmla="*/ 2210765 w 3287210"/>
              <a:gd name="connsiteY78" fmla="*/ 57873 h 2384385"/>
              <a:gd name="connsiteX79" fmla="*/ 2083443 w 3287210"/>
              <a:gd name="connsiteY79" fmla="*/ 46299 h 2384385"/>
              <a:gd name="connsiteX80" fmla="*/ 1828800 w 3287210"/>
              <a:gd name="connsiteY80" fmla="*/ 34724 h 2384385"/>
              <a:gd name="connsiteX81" fmla="*/ 1782501 w 3287210"/>
              <a:gd name="connsiteY81" fmla="*/ 23149 h 2384385"/>
              <a:gd name="connsiteX82" fmla="*/ 1481560 w 3287210"/>
              <a:gd name="connsiteY82" fmla="*/ 0 h 2384385"/>
              <a:gd name="connsiteX83" fmla="*/ 1192193 w 3287210"/>
              <a:gd name="connsiteY83" fmla="*/ 11574 h 2384385"/>
              <a:gd name="connsiteX84" fmla="*/ 1099595 w 3287210"/>
              <a:gd name="connsiteY84" fmla="*/ 34724 h 2384385"/>
              <a:gd name="connsiteX85" fmla="*/ 1064871 w 3287210"/>
              <a:gd name="connsiteY85" fmla="*/ 46299 h 2384385"/>
              <a:gd name="connsiteX86" fmla="*/ 1111170 w 3287210"/>
              <a:gd name="connsiteY86" fmla="*/ 69448 h 238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87210" h="2384385">
                <a:moveTo>
                  <a:pt x="1111170" y="69448"/>
                </a:moveTo>
                <a:cubicBezTo>
                  <a:pt x="1088021" y="79094"/>
                  <a:pt x="1153635" y="62778"/>
                  <a:pt x="925975" y="104172"/>
                </a:cubicBezTo>
                <a:cubicBezTo>
                  <a:pt x="913971" y="106355"/>
                  <a:pt x="903161" y="113100"/>
                  <a:pt x="891251" y="115747"/>
                </a:cubicBezTo>
                <a:cubicBezTo>
                  <a:pt x="868341" y="120838"/>
                  <a:pt x="844952" y="123463"/>
                  <a:pt x="821803" y="127321"/>
                </a:cubicBezTo>
                <a:cubicBezTo>
                  <a:pt x="806370" y="135038"/>
                  <a:pt x="791525" y="144063"/>
                  <a:pt x="775504" y="150471"/>
                </a:cubicBezTo>
                <a:cubicBezTo>
                  <a:pt x="752848" y="159534"/>
                  <a:pt x="706056" y="173620"/>
                  <a:pt x="706056" y="173620"/>
                </a:cubicBezTo>
                <a:cubicBezTo>
                  <a:pt x="659462" y="220212"/>
                  <a:pt x="711270" y="176346"/>
                  <a:pt x="636608" y="208344"/>
                </a:cubicBezTo>
                <a:cubicBezTo>
                  <a:pt x="623822" y="213824"/>
                  <a:pt x="613962" y="224591"/>
                  <a:pt x="601884" y="231493"/>
                </a:cubicBezTo>
                <a:cubicBezTo>
                  <a:pt x="586903" y="240054"/>
                  <a:pt x="570668" y="246263"/>
                  <a:pt x="555585" y="254643"/>
                </a:cubicBezTo>
                <a:cubicBezTo>
                  <a:pt x="535919" y="265569"/>
                  <a:pt x="517378" y="278442"/>
                  <a:pt x="497712" y="289367"/>
                </a:cubicBezTo>
                <a:cubicBezTo>
                  <a:pt x="482629" y="297747"/>
                  <a:pt x="466045" y="303371"/>
                  <a:pt x="451413" y="312516"/>
                </a:cubicBezTo>
                <a:cubicBezTo>
                  <a:pt x="435054" y="322740"/>
                  <a:pt x="421389" y="336883"/>
                  <a:pt x="405114" y="347240"/>
                </a:cubicBezTo>
                <a:cubicBezTo>
                  <a:pt x="335884" y="391295"/>
                  <a:pt x="339297" y="380375"/>
                  <a:pt x="289367" y="416688"/>
                </a:cubicBezTo>
                <a:cubicBezTo>
                  <a:pt x="258164" y="439381"/>
                  <a:pt x="224052" y="458856"/>
                  <a:pt x="196770" y="486137"/>
                </a:cubicBezTo>
                <a:cubicBezTo>
                  <a:pt x="189053" y="493853"/>
                  <a:pt x="182003" y="502300"/>
                  <a:pt x="173620" y="509286"/>
                </a:cubicBezTo>
                <a:cubicBezTo>
                  <a:pt x="144900" y="533219"/>
                  <a:pt x="122672" y="547110"/>
                  <a:pt x="92598" y="567159"/>
                </a:cubicBezTo>
                <a:cubicBezTo>
                  <a:pt x="77165" y="598025"/>
                  <a:pt x="54669" y="626278"/>
                  <a:pt x="46299" y="659757"/>
                </a:cubicBezTo>
                <a:cubicBezTo>
                  <a:pt x="42441" y="675190"/>
                  <a:pt x="39094" y="690759"/>
                  <a:pt x="34724" y="706055"/>
                </a:cubicBezTo>
                <a:cubicBezTo>
                  <a:pt x="31372" y="717787"/>
                  <a:pt x="26108" y="728943"/>
                  <a:pt x="23149" y="740780"/>
                </a:cubicBezTo>
                <a:cubicBezTo>
                  <a:pt x="18378" y="759866"/>
                  <a:pt x="15843" y="779448"/>
                  <a:pt x="11575" y="798653"/>
                </a:cubicBezTo>
                <a:cubicBezTo>
                  <a:pt x="8124" y="814182"/>
                  <a:pt x="3858" y="829519"/>
                  <a:pt x="0" y="844952"/>
                </a:cubicBezTo>
                <a:cubicBezTo>
                  <a:pt x="12562" y="951731"/>
                  <a:pt x="10904" y="1028359"/>
                  <a:pt x="46299" y="1122744"/>
                </a:cubicBezTo>
                <a:cubicBezTo>
                  <a:pt x="59642" y="1158324"/>
                  <a:pt x="67457" y="1198423"/>
                  <a:pt x="92598" y="1226916"/>
                </a:cubicBezTo>
                <a:cubicBezTo>
                  <a:pt x="127318" y="1266266"/>
                  <a:pt x="182812" y="1282407"/>
                  <a:pt x="219919" y="1319514"/>
                </a:cubicBezTo>
                <a:lnTo>
                  <a:pt x="300942" y="1400537"/>
                </a:lnTo>
                <a:cubicBezTo>
                  <a:pt x="316375" y="1415970"/>
                  <a:pt x="333607" y="1429792"/>
                  <a:pt x="347241" y="1446835"/>
                </a:cubicBezTo>
                <a:cubicBezTo>
                  <a:pt x="402229" y="1515572"/>
                  <a:pt x="372983" y="1491005"/>
                  <a:pt x="428263" y="1527858"/>
                </a:cubicBezTo>
                <a:cubicBezTo>
                  <a:pt x="451413" y="1558724"/>
                  <a:pt x="488355" y="1583025"/>
                  <a:pt x="497712" y="1620455"/>
                </a:cubicBezTo>
                <a:lnTo>
                  <a:pt x="520861" y="1713053"/>
                </a:lnTo>
                <a:cubicBezTo>
                  <a:pt x="524719" y="1809509"/>
                  <a:pt x="518784" y="1906857"/>
                  <a:pt x="532436" y="2002420"/>
                </a:cubicBezTo>
                <a:cubicBezTo>
                  <a:pt x="534751" y="2018625"/>
                  <a:pt x="556507" y="2024716"/>
                  <a:pt x="567160" y="2037144"/>
                </a:cubicBezTo>
                <a:cubicBezTo>
                  <a:pt x="623380" y="2102734"/>
                  <a:pt x="576530" y="2068010"/>
                  <a:pt x="648182" y="2118167"/>
                </a:cubicBezTo>
                <a:cubicBezTo>
                  <a:pt x="758297" y="2195248"/>
                  <a:pt x="673417" y="2141476"/>
                  <a:pt x="798653" y="2187615"/>
                </a:cubicBezTo>
                <a:cubicBezTo>
                  <a:pt x="1024454" y="2270804"/>
                  <a:pt x="847294" y="2230445"/>
                  <a:pt x="1076446" y="2268638"/>
                </a:cubicBezTo>
                <a:cubicBezTo>
                  <a:pt x="1099595" y="2280213"/>
                  <a:pt x="1121520" y="2294657"/>
                  <a:pt x="1145894" y="2303362"/>
                </a:cubicBezTo>
                <a:cubicBezTo>
                  <a:pt x="1175856" y="2314063"/>
                  <a:pt x="1207382" y="2319845"/>
                  <a:pt x="1238491" y="2326511"/>
                </a:cubicBezTo>
                <a:cubicBezTo>
                  <a:pt x="1265523" y="2332304"/>
                  <a:pt x="1365298" y="2346703"/>
                  <a:pt x="1388962" y="2349661"/>
                </a:cubicBezTo>
                <a:cubicBezTo>
                  <a:pt x="1423630" y="2353994"/>
                  <a:pt x="1458547" y="2356294"/>
                  <a:pt x="1493134" y="2361235"/>
                </a:cubicBezTo>
                <a:cubicBezTo>
                  <a:pt x="1512610" y="2364017"/>
                  <a:pt x="1531487" y="2370370"/>
                  <a:pt x="1551008" y="2372810"/>
                </a:cubicBezTo>
                <a:cubicBezTo>
                  <a:pt x="1593294" y="2378096"/>
                  <a:pt x="1635889" y="2380527"/>
                  <a:pt x="1678329" y="2384385"/>
                </a:cubicBezTo>
                <a:cubicBezTo>
                  <a:pt x="1821084" y="2380527"/>
                  <a:pt x="1964301" y="2384920"/>
                  <a:pt x="2106593" y="2372810"/>
                </a:cubicBezTo>
                <a:cubicBezTo>
                  <a:pt x="2146729" y="2369394"/>
                  <a:pt x="2183608" y="2349152"/>
                  <a:pt x="2222339" y="2338086"/>
                </a:cubicBezTo>
                <a:cubicBezTo>
                  <a:pt x="2295884" y="2317073"/>
                  <a:pt x="2243014" y="2339323"/>
                  <a:pt x="2314937" y="2303362"/>
                </a:cubicBezTo>
                <a:cubicBezTo>
                  <a:pt x="2395219" y="2223080"/>
                  <a:pt x="2294486" y="2321257"/>
                  <a:pt x="2407534" y="2222339"/>
                </a:cubicBezTo>
                <a:cubicBezTo>
                  <a:pt x="2419853" y="2211560"/>
                  <a:pt x="2429683" y="2198094"/>
                  <a:pt x="2442258" y="2187615"/>
                </a:cubicBezTo>
                <a:cubicBezTo>
                  <a:pt x="2469266" y="2165109"/>
                  <a:pt x="2480322" y="2169049"/>
                  <a:pt x="2500132" y="2141316"/>
                </a:cubicBezTo>
                <a:cubicBezTo>
                  <a:pt x="2513208" y="2123009"/>
                  <a:pt x="2521044" y="2101201"/>
                  <a:pt x="2534856" y="2083443"/>
                </a:cubicBezTo>
                <a:cubicBezTo>
                  <a:pt x="2548256" y="2066215"/>
                  <a:pt x="2566783" y="2053569"/>
                  <a:pt x="2581155" y="2037144"/>
                </a:cubicBezTo>
                <a:cubicBezTo>
                  <a:pt x="2621524" y="1991008"/>
                  <a:pt x="2615112" y="1986208"/>
                  <a:pt x="2650603" y="1932972"/>
                </a:cubicBezTo>
                <a:cubicBezTo>
                  <a:pt x="2661304" y="1916921"/>
                  <a:pt x="2675958" y="1903537"/>
                  <a:pt x="2685327" y="1886673"/>
                </a:cubicBezTo>
                <a:cubicBezTo>
                  <a:pt x="2695417" y="1868511"/>
                  <a:pt x="2696561" y="1845821"/>
                  <a:pt x="2708476" y="1828800"/>
                </a:cubicBezTo>
                <a:cubicBezTo>
                  <a:pt x="2724121" y="1806450"/>
                  <a:pt x="2749306" y="1792229"/>
                  <a:pt x="2766349" y="1770926"/>
                </a:cubicBezTo>
                <a:cubicBezTo>
                  <a:pt x="2780403" y="1753359"/>
                  <a:pt x="2787576" y="1731051"/>
                  <a:pt x="2801074" y="1713053"/>
                </a:cubicBezTo>
                <a:cubicBezTo>
                  <a:pt x="2810896" y="1699958"/>
                  <a:pt x="2825748" y="1691250"/>
                  <a:pt x="2835798" y="1678329"/>
                </a:cubicBezTo>
                <a:cubicBezTo>
                  <a:pt x="2852879" y="1656368"/>
                  <a:pt x="2866141" y="1631674"/>
                  <a:pt x="2882096" y="1608881"/>
                </a:cubicBezTo>
                <a:cubicBezTo>
                  <a:pt x="2893159" y="1593077"/>
                  <a:pt x="2907451" y="1579445"/>
                  <a:pt x="2916820" y="1562582"/>
                </a:cubicBezTo>
                <a:cubicBezTo>
                  <a:pt x="2926910" y="1544420"/>
                  <a:pt x="2929880" y="1522871"/>
                  <a:pt x="2939970" y="1504709"/>
                </a:cubicBezTo>
                <a:cubicBezTo>
                  <a:pt x="2949339" y="1487846"/>
                  <a:pt x="2966067" y="1475665"/>
                  <a:pt x="2974694" y="1458410"/>
                </a:cubicBezTo>
                <a:cubicBezTo>
                  <a:pt x="2993278" y="1421243"/>
                  <a:pt x="2997943" y="1377239"/>
                  <a:pt x="3020993" y="1342663"/>
                </a:cubicBezTo>
                <a:cubicBezTo>
                  <a:pt x="3149261" y="1150258"/>
                  <a:pt x="2991950" y="1392449"/>
                  <a:pt x="3102015" y="1203767"/>
                </a:cubicBezTo>
                <a:cubicBezTo>
                  <a:pt x="3116034" y="1179735"/>
                  <a:pt x="3132881" y="1157468"/>
                  <a:pt x="3148314" y="1134319"/>
                </a:cubicBezTo>
                <a:cubicBezTo>
                  <a:pt x="3158384" y="1094038"/>
                  <a:pt x="3162528" y="1068604"/>
                  <a:pt x="3183038" y="1030147"/>
                </a:cubicBezTo>
                <a:cubicBezTo>
                  <a:pt x="3204212" y="990446"/>
                  <a:pt x="3236688" y="956530"/>
                  <a:pt x="3252486" y="914400"/>
                </a:cubicBezTo>
                <a:lnTo>
                  <a:pt x="3287210" y="821802"/>
                </a:lnTo>
                <a:cubicBezTo>
                  <a:pt x="3272756" y="518255"/>
                  <a:pt x="3306247" y="664222"/>
                  <a:pt x="3252486" y="520861"/>
                </a:cubicBezTo>
                <a:cubicBezTo>
                  <a:pt x="3234455" y="472777"/>
                  <a:pt x="3252228" y="497453"/>
                  <a:pt x="3217762" y="462987"/>
                </a:cubicBezTo>
                <a:cubicBezTo>
                  <a:pt x="3202411" y="432284"/>
                  <a:pt x="3186602" y="393764"/>
                  <a:pt x="3159889" y="370390"/>
                </a:cubicBezTo>
                <a:cubicBezTo>
                  <a:pt x="3111594" y="328133"/>
                  <a:pt x="3112489" y="343462"/>
                  <a:pt x="3067291" y="324091"/>
                </a:cubicBezTo>
                <a:cubicBezTo>
                  <a:pt x="3051432" y="317294"/>
                  <a:pt x="3037013" y="307350"/>
                  <a:pt x="3020993" y="300942"/>
                </a:cubicBezTo>
                <a:cubicBezTo>
                  <a:pt x="2998336" y="291879"/>
                  <a:pt x="2973370" y="288705"/>
                  <a:pt x="2951544" y="277792"/>
                </a:cubicBezTo>
                <a:cubicBezTo>
                  <a:pt x="2883424" y="243732"/>
                  <a:pt x="2921610" y="260097"/>
                  <a:pt x="2835798" y="231493"/>
                </a:cubicBezTo>
                <a:lnTo>
                  <a:pt x="2801074" y="219919"/>
                </a:lnTo>
                <a:cubicBezTo>
                  <a:pt x="2756704" y="175549"/>
                  <a:pt x="2797144" y="209087"/>
                  <a:pt x="2708476" y="173620"/>
                </a:cubicBezTo>
                <a:cubicBezTo>
                  <a:pt x="2621066" y="138656"/>
                  <a:pt x="2670754" y="155508"/>
                  <a:pt x="2558005" y="127321"/>
                </a:cubicBezTo>
                <a:cubicBezTo>
                  <a:pt x="2542572" y="123463"/>
                  <a:pt x="2526798" y="120778"/>
                  <a:pt x="2511706" y="115747"/>
                </a:cubicBezTo>
                <a:cubicBezTo>
                  <a:pt x="2500131" y="111889"/>
                  <a:pt x="2488892" y="106819"/>
                  <a:pt x="2476982" y="104172"/>
                </a:cubicBezTo>
                <a:cubicBezTo>
                  <a:pt x="2454072" y="99081"/>
                  <a:pt x="2430444" y="97688"/>
                  <a:pt x="2407534" y="92597"/>
                </a:cubicBezTo>
                <a:cubicBezTo>
                  <a:pt x="2395624" y="89950"/>
                  <a:pt x="2384720" y="83670"/>
                  <a:pt x="2372810" y="81023"/>
                </a:cubicBezTo>
                <a:cubicBezTo>
                  <a:pt x="2334994" y="72620"/>
                  <a:pt x="2244056" y="61377"/>
                  <a:pt x="2210765" y="57873"/>
                </a:cubicBezTo>
                <a:cubicBezTo>
                  <a:pt x="2168383" y="53412"/>
                  <a:pt x="2125981" y="48877"/>
                  <a:pt x="2083443" y="46299"/>
                </a:cubicBezTo>
                <a:cubicBezTo>
                  <a:pt x="1998630" y="41159"/>
                  <a:pt x="1913681" y="38582"/>
                  <a:pt x="1828800" y="34724"/>
                </a:cubicBezTo>
                <a:cubicBezTo>
                  <a:pt x="1813367" y="30866"/>
                  <a:pt x="1798330" y="24732"/>
                  <a:pt x="1782501" y="23149"/>
                </a:cubicBezTo>
                <a:cubicBezTo>
                  <a:pt x="1682390" y="13138"/>
                  <a:pt x="1481560" y="0"/>
                  <a:pt x="1481560" y="0"/>
                </a:cubicBezTo>
                <a:cubicBezTo>
                  <a:pt x="1385104" y="3858"/>
                  <a:pt x="1288329" y="2834"/>
                  <a:pt x="1192193" y="11574"/>
                </a:cubicBezTo>
                <a:cubicBezTo>
                  <a:pt x="1160508" y="14454"/>
                  <a:pt x="1129778" y="24663"/>
                  <a:pt x="1099595" y="34724"/>
                </a:cubicBezTo>
                <a:cubicBezTo>
                  <a:pt x="1088020" y="38582"/>
                  <a:pt x="1068729" y="34724"/>
                  <a:pt x="1064871" y="46299"/>
                </a:cubicBezTo>
                <a:cubicBezTo>
                  <a:pt x="1061420" y="56652"/>
                  <a:pt x="1134319" y="59802"/>
                  <a:pt x="1111170" y="6944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D826E-71F4-A5C7-8165-FD5C7B58A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850" y="3607447"/>
            <a:ext cx="4572000" cy="44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815060-3E01-1F4F-80B6-5550344F7A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3895" y="4091751"/>
            <a:ext cx="635000" cy="406400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3CE2A59C-648E-D4A8-9733-3E3184CCD755}"/>
              </a:ext>
            </a:extLst>
          </p:cNvPr>
          <p:cNvSpPr/>
          <p:nvPr/>
        </p:nvSpPr>
        <p:spPr>
          <a:xfrm>
            <a:off x="6583647" y="719929"/>
            <a:ext cx="144966" cy="1449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EA4A76F-CE47-D7F5-6D8D-EE4C9CB2A0E5}"/>
              </a:ext>
            </a:extLst>
          </p:cNvPr>
          <p:cNvSpPr/>
          <p:nvPr/>
        </p:nvSpPr>
        <p:spPr>
          <a:xfrm>
            <a:off x="7543462" y="417737"/>
            <a:ext cx="144966" cy="1449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268797D-EA98-BD75-3BC9-A24DCAD602AE}"/>
              </a:ext>
            </a:extLst>
          </p:cNvPr>
          <p:cNvSpPr/>
          <p:nvPr/>
        </p:nvSpPr>
        <p:spPr>
          <a:xfrm>
            <a:off x="7181385" y="1348045"/>
            <a:ext cx="144966" cy="1449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42A82D6-A10A-0AB1-1754-AAE5E7765388}"/>
              </a:ext>
            </a:extLst>
          </p:cNvPr>
          <p:cNvSpPr/>
          <p:nvPr/>
        </p:nvSpPr>
        <p:spPr>
          <a:xfrm>
            <a:off x="7641950" y="1406406"/>
            <a:ext cx="144966" cy="144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800954-0E00-12AA-E9D0-7A59E13662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8895" y="4091751"/>
            <a:ext cx="11049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E48994-10AA-DAD7-00CB-3824F79E7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3795" y="4120395"/>
            <a:ext cx="1790700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15E5D3-F2B1-EA3F-83CE-C0A7BB369E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5043" y="4498151"/>
            <a:ext cx="23241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5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324 C 0.01493 0.14676 0.0309 0.29051 0.0283 0.37384 C 0.02569 0.45694 0.00434 0.47963 -0.01684 0.50231 " pathEditMode="relative" ptsTypes="AAA">
                                      <p:cBhvr>
                                        <p:cTn id="1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37 0.20231 0.01875 0.40486 0.00729 0.49745 C -0.004 0.59028 -0.03611 0.57315 -0.06823 0.55602 " pathEditMode="relative" ptsTypes="AAA">
                                      <p:cBhvr>
                                        <p:cTn id="2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459 0.53009 " pathEditMode="relative" ptsTypes="AA">
                                      <p:cBhvr>
                                        <p:cTn id="2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087 0.10255 0.10191 0.2051 0.10487 0.28936 C 0.10764 0.37361 0.06233 0.43959 0.01702 0.50579 " pathEditMode="relative" ptsTypes="AAA">
                                      <p:cBhvr>
                                        <p:cTn id="3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7E636D-D444-655E-E455-EC54A5C4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8B060C-1895-28C2-CBD6-D0DA22CC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等价关系</a:t>
            </a:r>
            <a:r>
              <a:rPr kumimoji="1" lang="en-US" altLang="zh-CN" dirty="0"/>
              <a:t>(4/4)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9EAB50-361F-EA10-DC30-D38FA879D041}"/>
              </a:ext>
            </a:extLst>
          </p:cNvPr>
          <p:cNvSpPr txBox="1"/>
          <p:nvPr/>
        </p:nvSpPr>
        <p:spPr>
          <a:xfrm>
            <a:off x="869796" y="170385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等价关系</a:t>
            </a:r>
            <a:r>
              <a:rPr kumimoji="1" lang="en-US" altLang="zh-CN" dirty="0"/>
              <a:t>,</a:t>
            </a:r>
            <a:r>
              <a:rPr kumimoji="1" lang="zh-CN" altLang="en-US" dirty="0"/>
              <a:t> 商集合与自然映射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CD9E82-89E9-8390-D4FE-5617056F6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96" y="2236235"/>
            <a:ext cx="5727700" cy="876300"/>
          </a:xfrm>
          <a:prstGeom prst="rect">
            <a:avLst/>
          </a:prstGeom>
        </p:spPr>
      </p:pic>
      <p:sp>
        <p:nvSpPr>
          <p:cNvPr id="25" name="Freeform 24">
            <a:extLst>
              <a:ext uri="{FF2B5EF4-FFF2-40B4-BE49-F238E27FC236}">
                <a16:creationId xmlns:a16="http://schemas.microsoft.com/office/drawing/2014/main" id="{44AFF387-11E2-195D-360D-F76F4849A7C4}"/>
              </a:ext>
            </a:extLst>
          </p:cNvPr>
          <p:cNvSpPr/>
          <p:nvPr/>
        </p:nvSpPr>
        <p:spPr>
          <a:xfrm>
            <a:off x="5810934" y="196050"/>
            <a:ext cx="3287210" cy="2384385"/>
          </a:xfrm>
          <a:custGeom>
            <a:avLst/>
            <a:gdLst>
              <a:gd name="connsiteX0" fmla="*/ 1111170 w 3287210"/>
              <a:gd name="connsiteY0" fmla="*/ 69448 h 2384385"/>
              <a:gd name="connsiteX1" fmla="*/ 925975 w 3287210"/>
              <a:gd name="connsiteY1" fmla="*/ 104172 h 2384385"/>
              <a:gd name="connsiteX2" fmla="*/ 891251 w 3287210"/>
              <a:gd name="connsiteY2" fmla="*/ 115747 h 2384385"/>
              <a:gd name="connsiteX3" fmla="*/ 821803 w 3287210"/>
              <a:gd name="connsiteY3" fmla="*/ 127321 h 2384385"/>
              <a:gd name="connsiteX4" fmla="*/ 775504 w 3287210"/>
              <a:gd name="connsiteY4" fmla="*/ 150471 h 2384385"/>
              <a:gd name="connsiteX5" fmla="*/ 706056 w 3287210"/>
              <a:gd name="connsiteY5" fmla="*/ 173620 h 2384385"/>
              <a:gd name="connsiteX6" fmla="*/ 636608 w 3287210"/>
              <a:gd name="connsiteY6" fmla="*/ 208344 h 2384385"/>
              <a:gd name="connsiteX7" fmla="*/ 601884 w 3287210"/>
              <a:gd name="connsiteY7" fmla="*/ 231493 h 2384385"/>
              <a:gd name="connsiteX8" fmla="*/ 555585 w 3287210"/>
              <a:gd name="connsiteY8" fmla="*/ 254643 h 2384385"/>
              <a:gd name="connsiteX9" fmla="*/ 497712 w 3287210"/>
              <a:gd name="connsiteY9" fmla="*/ 289367 h 2384385"/>
              <a:gd name="connsiteX10" fmla="*/ 451413 w 3287210"/>
              <a:gd name="connsiteY10" fmla="*/ 312516 h 2384385"/>
              <a:gd name="connsiteX11" fmla="*/ 405114 w 3287210"/>
              <a:gd name="connsiteY11" fmla="*/ 347240 h 2384385"/>
              <a:gd name="connsiteX12" fmla="*/ 289367 w 3287210"/>
              <a:gd name="connsiteY12" fmla="*/ 416688 h 2384385"/>
              <a:gd name="connsiteX13" fmla="*/ 196770 w 3287210"/>
              <a:gd name="connsiteY13" fmla="*/ 486137 h 2384385"/>
              <a:gd name="connsiteX14" fmla="*/ 173620 w 3287210"/>
              <a:gd name="connsiteY14" fmla="*/ 509286 h 2384385"/>
              <a:gd name="connsiteX15" fmla="*/ 92598 w 3287210"/>
              <a:gd name="connsiteY15" fmla="*/ 567159 h 2384385"/>
              <a:gd name="connsiteX16" fmla="*/ 46299 w 3287210"/>
              <a:gd name="connsiteY16" fmla="*/ 659757 h 2384385"/>
              <a:gd name="connsiteX17" fmla="*/ 34724 w 3287210"/>
              <a:gd name="connsiteY17" fmla="*/ 706055 h 2384385"/>
              <a:gd name="connsiteX18" fmla="*/ 23149 w 3287210"/>
              <a:gd name="connsiteY18" fmla="*/ 740780 h 2384385"/>
              <a:gd name="connsiteX19" fmla="*/ 11575 w 3287210"/>
              <a:gd name="connsiteY19" fmla="*/ 798653 h 2384385"/>
              <a:gd name="connsiteX20" fmla="*/ 0 w 3287210"/>
              <a:gd name="connsiteY20" fmla="*/ 844952 h 2384385"/>
              <a:gd name="connsiteX21" fmla="*/ 46299 w 3287210"/>
              <a:gd name="connsiteY21" fmla="*/ 1122744 h 2384385"/>
              <a:gd name="connsiteX22" fmla="*/ 92598 w 3287210"/>
              <a:gd name="connsiteY22" fmla="*/ 1226916 h 2384385"/>
              <a:gd name="connsiteX23" fmla="*/ 219919 w 3287210"/>
              <a:gd name="connsiteY23" fmla="*/ 1319514 h 2384385"/>
              <a:gd name="connsiteX24" fmla="*/ 300942 w 3287210"/>
              <a:gd name="connsiteY24" fmla="*/ 1400537 h 2384385"/>
              <a:gd name="connsiteX25" fmla="*/ 347241 w 3287210"/>
              <a:gd name="connsiteY25" fmla="*/ 1446835 h 2384385"/>
              <a:gd name="connsiteX26" fmla="*/ 428263 w 3287210"/>
              <a:gd name="connsiteY26" fmla="*/ 1527858 h 2384385"/>
              <a:gd name="connsiteX27" fmla="*/ 497712 w 3287210"/>
              <a:gd name="connsiteY27" fmla="*/ 1620455 h 2384385"/>
              <a:gd name="connsiteX28" fmla="*/ 520861 w 3287210"/>
              <a:gd name="connsiteY28" fmla="*/ 1713053 h 2384385"/>
              <a:gd name="connsiteX29" fmla="*/ 532436 w 3287210"/>
              <a:gd name="connsiteY29" fmla="*/ 2002420 h 2384385"/>
              <a:gd name="connsiteX30" fmla="*/ 567160 w 3287210"/>
              <a:gd name="connsiteY30" fmla="*/ 2037144 h 2384385"/>
              <a:gd name="connsiteX31" fmla="*/ 648182 w 3287210"/>
              <a:gd name="connsiteY31" fmla="*/ 2118167 h 2384385"/>
              <a:gd name="connsiteX32" fmla="*/ 798653 w 3287210"/>
              <a:gd name="connsiteY32" fmla="*/ 2187615 h 2384385"/>
              <a:gd name="connsiteX33" fmla="*/ 1076446 w 3287210"/>
              <a:gd name="connsiteY33" fmla="*/ 2268638 h 2384385"/>
              <a:gd name="connsiteX34" fmla="*/ 1145894 w 3287210"/>
              <a:gd name="connsiteY34" fmla="*/ 2303362 h 2384385"/>
              <a:gd name="connsiteX35" fmla="*/ 1238491 w 3287210"/>
              <a:gd name="connsiteY35" fmla="*/ 2326511 h 2384385"/>
              <a:gd name="connsiteX36" fmla="*/ 1388962 w 3287210"/>
              <a:gd name="connsiteY36" fmla="*/ 2349661 h 2384385"/>
              <a:gd name="connsiteX37" fmla="*/ 1493134 w 3287210"/>
              <a:gd name="connsiteY37" fmla="*/ 2361235 h 2384385"/>
              <a:gd name="connsiteX38" fmla="*/ 1551008 w 3287210"/>
              <a:gd name="connsiteY38" fmla="*/ 2372810 h 2384385"/>
              <a:gd name="connsiteX39" fmla="*/ 1678329 w 3287210"/>
              <a:gd name="connsiteY39" fmla="*/ 2384385 h 2384385"/>
              <a:gd name="connsiteX40" fmla="*/ 2106593 w 3287210"/>
              <a:gd name="connsiteY40" fmla="*/ 2372810 h 2384385"/>
              <a:gd name="connsiteX41" fmla="*/ 2222339 w 3287210"/>
              <a:gd name="connsiteY41" fmla="*/ 2338086 h 2384385"/>
              <a:gd name="connsiteX42" fmla="*/ 2314937 w 3287210"/>
              <a:gd name="connsiteY42" fmla="*/ 2303362 h 2384385"/>
              <a:gd name="connsiteX43" fmla="*/ 2407534 w 3287210"/>
              <a:gd name="connsiteY43" fmla="*/ 2222339 h 2384385"/>
              <a:gd name="connsiteX44" fmla="*/ 2442258 w 3287210"/>
              <a:gd name="connsiteY44" fmla="*/ 2187615 h 2384385"/>
              <a:gd name="connsiteX45" fmla="*/ 2500132 w 3287210"/>
              <a:gd name="connsiteY45" fmla="*/ 2141316 h 2384385"/>
              <a:gd name="connsiteX46" fmla="*/ 2534856 w 3287210"/>
              <a:gd name="connsiteY46" fmla="*/ 2083443 h 2384385"/>
              <a:gd name="connsiteX47" fmla="*/ 2581155 w 3287210"/>
              <a:gd name="connsiteY47" fmla="*/ 2037144 h 2384385"/>
              <a:gd name="connsiteX48" fmla="*/ 2650603 w 3287210"/>
              <a:gd name="connsiteY48" fmla="*/ 1932972 h 2384385"/>
              <a:gd name="connsiteX49" fmla="*/ 2685327 w 3287210"/>
              <a:gd name="connsiteY49" fmla="*/ 1886673 h 2384385"/>
              <a:gd name="connsiteX50" fmla="*/ 2708476 w 3287210"/>
              <a:gd name="connsiteY50" fmla="*/ 1828800 h 2384385"/>
              <a:gd name="connsiteX51" fmla="*/ 2766349 w 3287210"/>
              <a:gd name="connsiteY51" fmla="*/ 1770926 h 2384385"/>
              <a:gd name="connsiteX52" fmla="*/ 2801074 w 3287210"/>
              <a:gd name="connsiteY52" fmla="*/ 1713053 h 2384385"/>
              <a:gd name="connsiteX53" fmla="*/ 2835798 w 3287210"/>
              <a:gd name="connsiteY53" fmla="*/ 1678329 h 2384385"/>
              <a:gd name="connsiteX54" fmla="*/ 2882096 w 3287210"/>
              <a:gd name="connsiteY54" fmla="*/ 1608881 h 2384385"/>
              <a:gd name="connsiteX55" fmla="*/ 2916820 w 3287210"/>
              <a:gd name="connsiteY55" fmla="*/ 1562582 h 2384385"/>
              <a:gd name="connsiteX56" fmla="*/ 2939970 w 3287210"/>
              <a:gd name="connsiteY56" fmla="*/ 1504709 h 2384385"/>
              <a:gd name="connsiteX57" fmla="*/ 2974694 w 3287210"/>
              <a:gd name="connsiteY57" fmla="*/ 1458410 h 2384385"/>
              <a:gd name="connsiteX58" fmla="*/ 3020993 w 3287210"/>
              <a:gd name="connsiteY58" fmla="*/ 1342663 h 2384385"/>
              <a:gd name="connsiteX59" fmla="*/ 3102015 w 3287210"/>
              <a:gd name="connsiteY59" fmla="*/ 1203767 h 2384385"/>
              <a:gd name="connsiteX60" fmla="*/ 3148314 w 3287210"/>
              <a:gd name="connsiteY60" fmla="*/ 1134319 h 2384385"/>
              <a:gd name="connsiteX61" fmla="*/ 3183038 w 3287210"/>
              <a:gd name="connsiteY61" fmla="*/ 1030147 h 2384385"/>
              <a:gd name="connsiteX62" fmla="*/ 3252486 w 3287210"/>
              <a:gd name="connsiteY62" fmla="*/ 914400 h 2384385"/>
              <a:gd name="connsiteX63" fmla="*/ 3287210 w 3287210"/>
              <a:gd name="connsiteY63" fmla="*/ 821802 h 2384385"/>
              <a:gd name="connsiteX64" fmla="*/ 3252486 w 3287210"/>
              <a:gd name="connsiteY64" fmla="*/ 520861 h 2384385"/>
              <a:gd name="connsiteX65" fmla="*/ 3217762 w 3287210"/>
              <a:gd name="connsiteY65" fmla="*/ 462987 h 2384385"/>
              <a:gd name="connsiteX66" fmla="*/ 3159889 w 3287210"/>
              <a:gd name="connsiteY66" fmla="*/ 370390 h 2384385"/>
              <a:gd name="connsiteX67" fmla="*/ 3067291 w 3287210"/>
              <a:gd name="connsiteY67" fmla="*/ 324091 h 2384385"/>
              <a:gd name="connsiteX68" fmla="*/ 3020993 w 3287210"/>
              <a:gd name="connsiteY68" fmla="*/ 300942 h 2384385"/>
              <a:gd name="connsiteX69" fmla="*/ 2951544 w 3287210"/>
              <a:gd name="connsiteY69" fmla="*/ 277792 h 2384385"/>
              <a:gd name="connsiteX70" fmla="*/ 2835798 w 3287210"/>
              <a:gd name="connsiteY70" fmla="*/ 231493 h 2384385"/>
              <a:gd name="connsiteX71" fmla="*/ 2801074 w 3287210"/>
              <a:gd name="connsiteY71" fmla="*/ 219919 h 2384385"/>
              <a:gd name="connsiteX72" fmla="*/ 2708476 w 3287210"/>
              <a:gd name="connsiteY72" fmla="*/ 173620 h 2384385"/>
              <a:gd name="connsiteX73" fmla="*/ 2558005 w 3287210"/>
              <a:gd name="connsiteY73" fmla="*/ 127321 h 2384385"/>
              <a:gd name="connsiteX74" fmla="*/ 2511706 w 3287210"/>
              <a:gd name="connsiteY74" fmla="*/ 115747 h 2384385"/>
              <a:gd name="connsiteX75" fmla="*/ 2476982 w 3287210"/>
              <a:gd name="connsiteY75" fmla="*/ 104172 h 2384385"/>
              <a:gd name="connsiteX76" fmla="*/ 2407534 w 3287210"/>
              <a:gd name="connsiteY76" fmla="*/ 92597 h 2384385"/>
              <a:gd name="connsiteX77" fmla="*/ 2372810 w 3287210"/>
              <a:gd name="connsiteY77" fmla="*/ 81023 h 2384385"/>
              <a:gd name="connsiteX78" fmla="*/ 2210765 w 3287210"/>
              <a:gd name="connsiteY78" fmla="*/ 57873 h 2384385"/>
              <a:gd name="connsiteX79" fmla="*/ 2083443 w 3287210"/>
              <a:gd name="connsiteY79" fmla="*/ 46299 h 2384385"/>
              <a:gd name="connsiteX80" fmla="*/ 1828800 w 3287210"/>
              <a:gd name="connsiteY80" fmla="*/ 34724 h 2384385"/>
              <a:gd name="connsiteX81" fmla="*/ 1782501 w 3287210"/>
              <a:gd name="connsiteY81" fmla="*/ 23149 h 2384385"/>
              <a:gd name="connsiteX82" fmla="*/ 1481560 w 3287210"/>
              <a:gd name="connsiteY82" fmla="*/ 0 h 2384385"/>
              <a:gd name="connsiteX83" fmla="*/ 1192193 w 3287210"/>
              <a:gd name="connsiteY83" fmla="*/ 11574 h 2384385"/>
              <a:gd name="connsiteX84" fmla="*/ 1099595 w 3287210"/>
              <a:gd name="connsiteY84" fmla="*/ 34724 h 2384385"/>
              <a:gd name="connsiteX85" fmla="*/ 1064871 w 3287210"/>
              <a:gd name="connsiteY85" fmla="*/ 46299 h 2384385"/>
              <a:gd name="connsiteX86" fmla="*/ 1111170 w 3287210"/>
              <a:gd name="connsiteY86" fmla="*/ 69448 h 238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87210" h="2384385">
                <a:moveTo>
                  <a:pt x="1111170" y="69448"/>
                </a:moveTo>
                <a:cubicBezTo>
                  <a:pt x="1088021" y="79094"/>
                  <a:pt x="1153635" y="62778"/>
                  <a:pt x="925975" y="104172"/>
                </a:cubicBezTo>
                <a:cubicBezTo>
                  <a:pt x="913971" y="106355"/>
                  <a:pt x="903161" y="113100"/>
                  <a:pt x="891251" y="115747"/>
                </a:cubicBezTo>
                <a:cubicBezTo>
                  <a:pt x="868341" y="120838"/>
                  <a:pt x="844952" y="123463"/>
                  <a:pt x="821803" y="127321"/>
                </a:cubicBezTo>
                <a:cubicBezTo>
                  <a:pt x="806370" y="135038"/>
                  <a:pt x="791525" y="144063"/>
                  <a:pt x="775504" y="150471"/>
                </a:cubicBezTo>
                <a:cubicBezTo>
                  <a:pt x="752848" y="159534"/>
                  <a:pt x="706056" y="173620"/>
                  <a:pt x="706056" y="173620"/>
                </a:cubicBezTo>
                <a:cubicBezTo>
                  <a:pt x="659462" y="220212"/>
                  <a:pt x="711270" y="176346"/>
                  <a:pt x="636608" y="208344"/>
                </a:cubicBezTo>
                <a:cubicBezTo>
                  <a:pt x="623822" y="213824"/>
                  <a:pt x="613962" y="224591"/>
                  <a:pt x="601884" y="231493"/>
                </a:cubicBezTo>
                <a:cubicBezTo>
                  <a:pt x="586903" y="240054"/>
                  <a:pt x="570668" y="246263"/>
                  <a:pt x="555585" y="254643"/>
                </a:cubicBezTo>
                <a:cubicBezTo>
                  <a:pt x="535919" y="265569"/>
                  <a:pt x="517378" y="278442"/>
                  <a:pt x="497712" y="289367"/>
                </a:cubicBezTo>
                <a:cubicBezTo>
                  <a:pt x="482629" y="297747"/>
                  <a:pt x="466045" y="303371"/>
                  <a:pt x="451413" y="312516"/>
                </a:cubicBezTo>
                <a:cubicBezTo>
                  <a:pt x="435054" y="322740"/>
                  <a:pt x="421389" y="336883"/>
                  <a:pt x="405114" y="347240"/>
                </a:cubicBezTo>
                <a:cubicBezTo>
                  <a:pt x="335884" y="391295"/>
                  <a:pt x="339297" y="380375"/>
                  <a:pt x="289367" y="416688"/>
                </a:cubicBezTo>
                <a:cubicBezTo>
                  <a:pt x="258164" y="439381"/>
                  <a:pt x="224052" y="458856"/>
                  <a:pt x="196770" y="486137"/>
                </a:cubicBezTo>
                <a:cubicBezTo>
                  <a:pt x="189053" y="493853"/>
                  <a:pt x="182003" y="502300"/>
                  <a:pt x="173620" y="509286"/>
                </a:cubicBezTo>
                <a:cubicBezTo>
                  <a:pt x="144900" y="533219"/>
                  <a:pt x="122672" y="547110"/>
                  <a:pt x="92598" y="567159"/>
                </a:cubicBezTo>
                <a:cubicBezTo>
                  <a:pt x="77165" y="598025"/>
                  <a:pt x="54669" y="626278"/>
                  <a:pt x="46299" y="659757"/>
                </a:cubicBezTo>
                <a:cubicBezTo>
                  <a:pt x="42441" y="675190"/>
                  <a:pt x="39094" y="690759"/>
                  <a:pt x="34724" y="706055"/>
                </a:cubicBezTo>
                <a:cubicBezTo>
                  <a:pt x="31372" y="717787"/>
                  <a:pt x="26108" y="728943"/>
                  <a:pt x="23149" y="740780"/>
                </a:cubicBezTo>
                <a:cubicBezTo>
                  <a:pt x="18378" y="759866"/>
                  <a:pt x="15843" y="779448"/>
                  <a:pt x="11575" y="798653"/>
                </a:cubicBezTo>
                <a:cubicBezTo>
                  <a:pt x="8124" y="814182"/>
                  <a:pt x="3858" y="829519"/>
                  <a:pt x="0" y="844952"/>
                </a:cubicBezTo>
                <a:cubicBezTo>
                  <a:pt x="12562" y="951731"/>
                  <a:pt x="10904" y="1028359"/>
                  <a:pt x="46299" y="1122744"/>
                </a:cubicBezTo>
                <a:cubicBezTo>
                  <a:pt x="59642" y="1158324"/>
                  <a:pt x="67457" y="1198423"/>
                  <a:pt x="92598" y="1226916"/>
                </a:cubicBezTo>
                <a:cubicBezTo>
                  <a:pt x="127318" y="1266266"/>
                  <a:pt x="182812" y="1282407"/>
                  <a:pt x="219919" y="1319514"/>
                </a:cubicBezTo>
                <a:lnTo>
                  <a:pt x="300942" y="1400537"/>
                </a:lnTo>
                <a:cubicBezTo>
                  <a:pt x="316375" y="1415970"/>
                  <a:pt x="333607" y="1429792"/>
                  <a:pt x="347241" y="1446835"/>
                </a:cubicBezTo>
                <a:cubicBezTo>
                  <a:pt x="402229" y="1515572"/>
                  <a:pt x="372983" y="1491005"/>
                  <a:pt x="428263" y="1527858"/>
                </a:cubicBezTo>
                <a:cubicBezTo>
                  <a:pt x="451413" y="1558724"/>
                  <a:pt x="488355" y="1583025"/>
                  <a:pt x="497712" y="1620455"/>
                </a:cubicBezTo>
                <a:lnTo>
                  <a:pt x="520861" y="1713053"/>
                </a:lnTo>
                <a:cubicBezTo>
                  <a:pt x="524719" y="1809509"/>
                  <a:pt x="518784" y="1906857"/>
                  <a:pt x="532436" y="2002420"/>
                </a:cubicBezTo>
                <a:cubicBezTo>
                  <a:pt x="534751" y="2018625"/>
                  <a:pt x="556507" y="2024716"/>
                  <a:pt x="567160" y="2037144"/>
                </a:cubicBezTo>
                <a:cubicBezTo>
                  <a:pt x="623380" y="2102734"/>
                  <a:pt x="576530" y="2068010"/>
                  <a:pt x="648182" y="2118167"/>
                </a:cubicBezTo>
                <a:cubicBezTo>
                  <a:pt x="758297" y="2195248"/>
                  <a:pt x="673417" y="2141476"/>
                  <a:pt x="798653" y="2187615"/>
                </a:cubicBezTo>
                <a:cubicBezTo>
                  <a:pt x="1024454" y="2270804"/>
                  <a:pt x="847294" y="2230445"/>
                  <a:pt x="1076446" y="2268638"/>
                </a:cubicBezTo>
                <a:cubicBezTo>
                  <a:pt x="1099595" y="2280213"/>
                  <a:pt x="1121520" y="2294657"/>
                  <a:pt x="1145894" y="2303362"/>
                </a:cubicBezTo>
                <a:cubicBezTo>
                  <a:pt x="1175856" y="2314063"/>
                  <a:pt x="1207382" y="2319845"/>
                  <a:pt x="1238491" y="2326511"/>
                </a:cubicBezTo>
                <a:cubicBezTo>
                  <a:pt x="1265523" y="2332304"/>
                  <a:pt x="1365298" y="2346703"/>
                  <a:pt x="1388962" y="2349661"/>
                </a:cubicBezTo>
                <a:cubicBezTo>
                  <a:pt x="1423630" y="2353994"/>
                  <a:pt x="1458547" y="2356294"/>
                  <a:pt x="1493134" y="2361235"/>
                </a:cubicBezTo>
                <a:cubicBezTo>
                  <a:pt x="1512610" y="2364017"/>
                  <a:pt x="1531487" y="2370370"/>
                  <a:pt x="1551008" y="2372810"/>
                </a:cubicBezTo>
                <a:cubicBezTo>
                  <a:pt x="1593294" y="2378096"/>
                  <a:pt x="1635889" y="2380527"/>
                  <a:pt x="1678329" y="2384385"/>
                </a:cubicBezTo>
                <a:cubicBezTo>
                  <a:pt x="1821084" y="2380527"/>
                  <a:pt x="1964301" y="2384920"/>
                  <a:pt x="2106593" y="2372810"/>
                </a:cubicBezTo>
                <a:cubicBezTo>
                  <a:pt x="2146729" y="2369394"/>
                  <a:pt x="2183608" y="2349152"/>
                  <a:pt x="2222339" y="2338086"/>
                </a:cubicBezTo>
                <a:cubicBezTo>
                  <a:pt x="2295884" y="2317073"/>
                  <a:pt x="2243014" y="2339323"/>
                  <a:pt x="2314937" y="2303362"/>
                </a:cubicBezTo>
                <a:cubicBezTo>
                  <a:pt x="2395219" y="2223080"/>
                  <a:pt x="2294486" y="2321257"/>
                  <a:pt x="2407534" y="2222339"/>
                </a:cubicBezTo>
                <a:cubicBezTo>
                  <a:pt x="2419853" y="2211560"/>
                  <a:pt x="2429683" y="2198094"/>
                  <a:pt x="2442258" y="2187615"/>
                </a:cubicBezTo>
                <a:cubicBezTo>
                  <a:pt x="2469266" y="2165109"/>
                  <a:pt x="2480322" y="2169049"/>
                  <a:pt x="2500132" y="2141316"/>
                </a:cubicBezTo>
                <a:cubicBezTo>
                  <a:pt x="2513208" y="2123009"/>
                  <a:pt x="2521044" y="2101201"/>
                  <a:pt x="2534856" y="2083443"/>
                </a:cubicBezTo>
                <a:cubicBezTo>
                  <a:pt x="2548256" y="2066215"/>
                  <a:pt x="2566783" y="2053569"/>
                  <a:pt x="2581155" y="2037144"/>
                </a:cubicBezTo>
                <a:cubicBezTo>
                  <a:pt x="2621524" y="1991008"/>
                  <a:pt x="2615112" y="1986208"/>
                  <a:pt x="2650603" y="1932972"/>
                </a:cubicBezTo>
                <a:cubicBezTo>
                  <a:pt x="2661304" y="1916921"/>
                  <a:pt x="2675958" y="1903537"/>
                  <a:pt x="2685327" y="1886673"/>
                </a:cubicBezTo>
                <a:cubicBezTo>
                  <a:pt x="2695417" y="1868511"/>
                  <a:pt x="2696561" y="1845821"/>
                  <a:pt x="2708476" y="1828800"/>
                </a:cubicBezTo>
                <a:cubicBezTo>
                  <a:pt x="2724121" y="1806450"/>
                  <a:pt x="2749306" y="1792229"/>
                  <a:pt x="2766349" y="1770926"/>
                </a:cubicBezTo>
                <a:cubicBezTo>
                  <a:pt x="2780403" y="1753359"/>
                  <a:pt x="2787576" y="1731051"/>
                  <a:pt x="2801074" y="1713053"/>
                </a:cubicBezTo>
                <a:cubicBezTo>
                  <a:pt x="2810896" y="1699958"/>
                  <a:pt x="2825748" y="1691250"/>
                  <a:pt x="2835798" y="1678329"/>
                </a:cubicBezTo>
                <a:cubicBezTo>
                  <a:pt x="2852879" y="1656368"/>
                  <a:pt x="2866141" y="1631674"/>
                  <a:pt x="2882096" y="1608881"/>
                </a:cubicBezTo>
                <a:cubicBezTo>
                  <a:pt x="2893159" y="1593077"/>
                  <a:pt x="2907451" y="1579445"/>
                  <a:pt x="2916820" y="1562582"/>
                </a:cubicBezTo>
                <a:cubicBezTo>
                  <a:pt x="2926910" y="1544420"/>
                  <a:pt x="2929880" y="1522871"/>
                  <a:pt x="2939970" y="1504709"/>
                </a:cubicBezTo>
                <a:cubicBezTo>
                  <a:pt x="2949339" y="1487846"/>
                  <a:pt x="2966067" y="1475665"/>
                  <a:pt x="2974694" y="1458410"/>
                </a:cubicBezTo>
                <a:cubicBezTo>
                  <a:pt x="2993278" y="1421243"/>
                  <a:pt x="2997943" y="1377239"/>
                  <a:pt x="3020993" y="1342663"/>
                </a:cubicBezTo>
                <a:cubicBezTo>
                  <a:pt x="3149261" y="1150258"/>
                  <a:pt x="2991950" y="1392449"/>
                  <a:pt x="3102015" y="1203767"/>
                </a:cubicBezTo>
                <a:cubicBezTo>
                  <a:pt x="3116034" y="1179735"/>
                  <a:pt x="3132881" y="1157468"/>
                  <a:pt x="3148314" y="1134319"/>
                </a:cubicBezTo>
                <a:cubicBezTo>
                  <a:pt x="3158384" y="1094038"/>
                  <a:pt x="3162528" y="1068604"/>
                  <a:pt x="3183038" y="1030147"/>
                </a:cubicBezTo>
                <a:cubicBezTo>
                  <a:pt x="3204212" y="990446"/>
                  <a:pt x="3236688" y="956530"/>
                  <a:pt x="3252486" y="914400"/>
                </a:cubicBezTo>
                <a:lnTo>
                  <a:pt x="3287210" y="821802"/>
                </a:lnTo>
                <a:cubicBezTo>
                  <a:pt x="3272756" y="518255"/>
                  <a:pt x="3306247" y="664222"/>
                  <a:pt x="3252486" y="520861"/>
                </a:cubicBezTo>
                <a:cubicBezTo>
                  <a:pt x="3234455" y="472777"/>
                  <a:pt x="3252228" y="497453"/>
                  <a:pt x="3217762" y="462987"/>
                </a:cubicBezTo>
                <a:cubicBezTo>
                  <a:pt x="3202411" y="432284"/>
                  <a:pt x="3186602" y="393764"/>
                  <a:pt x="3159889" y="370390"/>
                </a:cubicBezTo>
                <a:cubicBezTo>
                  <a:pt x="3111594" y="328133"/>
                  <a:pt x="3112489" y="343462"/>
                  <a:pt x="3067291" y="324091"/>
                </a:cubicBezTo>
                <a:cubicBezTo>
                  <a:pt x="3051432" y="317294"/>
                  <a:pt x="3037013" y="307350"/>
                  <a:pt x="3020993" y="300942"/>
                </a:cubicBezTo>
                <a:cubicBezTo>
                  <a:pt x="2998336" y="291879"/>
                  <a:pt x="2973370" y="288705"/>
                  <a:pt x="2951544" y="277792"/>
                </a:cubicBezTo>
                <a:cubicBezTo>
                  <a:pt x="2883424" y="243732"/>
                  <a:pt x="2921610" y="260097"/>
                  <a:pt x="2835798" y="231493"/>
                </a:cubicBezTo>
                <a:lnTo>
                  <a:pt x="2801074" y="219919"/>
                </a:lnTo>
                <a:cubicBezTo>
                  <a:pt x="2756704" y="175549"/>
                  <a:pt x="2797144" y="209087"/>
                  <a:pt x="2708476" y="173620"/>
                </a:cubicBezTo>
                <a:cubicBezTo>
                  <a:pt x="2621066" y="138656"/>
                  <a:pt x="2670754" y="155508"/>
                  <a:pt x="2558005" y="127321"/>
                </a:cubicBezTo>
                <a:cubicBezTo>
                  <a:pt x="2542572" y="123463"/>
                  <a:pt x="2526798" y="120778"/>
                  <a:pt x="2511706" y="115747"/>
                </a:cubicBezTo>
                <a:cubicBezTo>
                  <a:pt x="2500131" y="111889"/>
                  <a:pt x="2488892" y="106819"/>
                  <a:pt x="2476982" y="104172"/>
                </a:cubicBezTo>
                <a:cubicBezTo>
                  <a:pt x="2454072" y="99081"/>
                  <a:pt x="2430444" y="97688"/>
                  <a:pt x="2407534" y="92597"/>
                </a:cubicBezTo>
                <a:cubicBezTo>
                  <a:pt x="2395624" y="89950"/>
                  <a:pt x="2384720" y="83670"/>
                  <a:pt x="2372810" y="81023"/>
                </a:cubicBezTo>
                <a:cubicBezTo>
                  <a:pt x="2334994" y="72620"/>
                  <a:pt x="2244056" y="61377"/>
                  <a:pt x="2210765" y="57873"/>
                </a:cubicBezTo>
                <a:cubicBezTo>
                  <a:pt x="2168383" y="53412"/>
                  <a:pt x="2125981" y="48877"/>
                  <a:pt x="2083443" y="46299"/>
                </a:cubicBezTo>
                <a:cubicBezTo>
                  <a:pt x="1998630" y="41159"/>
                  <a:pt x="1913681" y="38582"/>
                  <a:pt x="1828800" y="34724"/>
                </a:cubicBezTo>
                <a:cubicBezTo>
                  <a:pt x="1813367" y="30866"/>
                  <a:pt x="1798330" y="24732"/>
                  <a:pt x="1782501" y="23149"/>
                </a:cubicBezTo>
                <a:cubicBezTo>
                  <a:pt x="1682390" y="13138"/>
                  <a:pt x="1481560" y="0"/>
                  <a:pt x="1481560" y="0"/>
                </a:cubicBezTo>
                <a:cubicBezTo>
                  <a:pt x="1385104" y="3858"/>
                  <a:pt x="1288329" y="2834"/>
                  <a:pt x="1192193" y="11574"/>
                </a:cubicBezTo>
                <a:cubicBezTo>
                  <a:pt x="1160508" y="14454"/>
                  <a:pt x="1129778" y="24663"/>
                  <a:pt x="1099595" y="34724"/>
                </a:cubicBezTo>
                <a:cubicBezTo>
                  <a:pt x="1088020" y="38582"/>
                  <a:pt x="1068729" y="34724"/>
                  <a:pt x="1064871" y="46299"/>
                </a:cubicBezTo>
                <a:cubicBezTo>
                  <a:pt x="1061420" y="56652"/>
                  <a:pt x="1134319" y="59802"/>
                  <a:pt x="1111170" y="6944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D09C40-7627-629F-3186-DE8C105AAEE2}"/>
              </a:ext>
            </a:extLst>
          </p:cNvPr>
          <p:cNvSpPr/>
          <p:nvPr/>
        </p:nvSpPr>
        <p:spPr>
          <a:xfrm>
            <a:off x="6333893" y="802888"/>
            <a:ext cx="144966" cy="1449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F88C20E-6EC9-2E73-5A7B-CB462EF79BA8}"/>
              </a:ext>
            </a:extLst>
          </p:cNvPr>
          <p:cNvSpPr/>
          <p:nvPr/>
        </p:nvSpPr>
        <p:spPr>
          <a:xfrm>
            <a:off x="6597496" y="702825"/>
            <a:ext cx="144966" cy="1449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5485AC-6642-3C48-05F4-16823B92983F}"/>
              </a:ext>
            </a:extLst>
          </p:cNvPr>
          <p:cNvSpPr/>
          <p:nvPr/>
        </p:nvSpPr>
        <p:spPr>
          <a:xfrm>
            <a:off x="6849011" y="977084"/>
            <a:ext cx="144966" cy="1449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D00418-7CBC-B1D9-73AD-28CC8BC21456}"/>
              </a:ext>
            </a:extLst>
          </p:cNvPr>
          <p:cNvSpPr/>
          <p:nvPr/>
        </p:nvSpPr>
        <p:spPr>
          <a:xfrm>
            <a:off x="6525013" y="1064407"/>
            <a:ext cx="144966" cy="1449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7BE5352-DF86-9BA0-E9B2-14E556F37AF4}"/>
              </a:ext>
            </a:extLst>
          </p:cNvPr>
          <p:cNvSpPr/>
          <p:nvPr/>
        </p:nvSpPr>
        <p:spPr>
          <a:xfrm>
            <a:off x="6771890" y="1412569"/>
            <a:ext cx="144966" cy="1449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1D88B85-542D-0590-EA41-FB70FF026F21}"/>
              </a:ext>
            </a:extLst>
          </p:cNvPr>
          <p:cNvSpPr/>
          <p:nvPr/>
        </p:nvSpPr>
        <p:spPr>
          <a:xfrm>
            <a:off x="7184485" y="1351824"/>
            <a:ext cx="144966" cy="1449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C487B3B-5E1D-0D0A-167B-D47F3F63A653}"/>
              </a:ext>
            </a:extLst>
          </p:cNvPr>
          <p:cNvSpPr/>
          <p:nvPr/>
        </p:nvSpPr>
        <p:spPr>
          <a:xfrm>
            <a:off x="7279655" y="730405"/>
            <a:ext cx="144966" cy="1449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CA492F-EB4C-BABB-2BAD-AE739AF2E851}"/>
              </a:ext>
            </a:extLst>
          </p:cNvPr>
          <p:cNvSpPr/>
          <p:nvPr/>
        </p:nvSpPr>
        <p:spPr>
          <a:xfrm>
            <a:off x="7696431" y="863838"/>
            <a:ext cx="144966" cy="1449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73DB72-F282-2219-F98A-F48710404DF5}"/>
              </a:ext>
            </a:extLst>
          </p:cNvPr>
          <p:cNvSpPr/>
          <p:nvPr/>
        </p:nvSpPr>
        <p:spPr>
          <a:xfrm>
            <a:off x="7897502" y="585439"/>
            <a:ext cx="144966" cy="1449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F27F321-1B09-5228-E283-180D3A003E18}"/>
              </a:ext>
            </a:extLst>
          </p:cNvPr>
          <p:cNvSpPr/>
          <p:nvPr/>
        </p:nvSpPr>
        <p:spPr>
          <a:xfrm>
            <a:off x="7547536" y="410099"/>
            <a:ext cx="144966" cy="1449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97CDD00-3D17-0274-C63E-FD25B26F8E29}"/>
              </a:ext>
            </a:extLst>
          </p:cNvPr>
          <p:cNvSpPr/>
          <p:nvPr/>
        </p:nvSpPr>
        <p:spPr>
          <a:xfrm>
            <a:off x="7634511" y="1399302"/>
            <a:ext cx="144966" cy="144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75D938D-558E-2279-75E4-67FD3E274F63}"/>
              </a:ext>
            </a:extLst>
          </p:cNvPr>
          <p:cNvSpPr/>
          <p:nvPr/>
        </p:nvSpPr>
        <p:spPr>
          <a:xfrm>
            <a:off x="7310513" y="1486625"/>
            <a:ext cx="144966" cy="1449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E0B7C4-9DA4-321A-BFED-5BAE19FC89DE}"/>
              </a:ext>
            </a:extLst>
          </p:cNvPr>
          <p:cNvSpPr/>
          <p:nvPr/>
        </p:nvSpPr>
        <p:spPr>
          <a:xfrm>
            <a:off x="7557390" y="1834787"/>
            <a:ext cx="144966" cy="144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8495568-FA74-4705-323B-FE35C52245D9}"/>
              </a:ext>
            </a:extLst>
          </p:cNvPr>
          <p:cNvSpPr/>
          <p:nvPr/>
        </p:nvSpPr>
        <p:spPr>
          <a:xfrm>
            <a:off x="7969985" y="1774042"/>
            <a:ext cx="144966" cy="144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25F5884-542D-0190-1219-17D50C1AABB6}"/>
              </a:ext>
            </a:extLst>
          </p:cNvPr>
          <p:cNvSpPr/>
          <p:nvPr/>
        </p:nvSpPr>
        <p:spPr>
          <a:xfrm>
            <a:off x="8065155" y="1152623"/>
            <a:ext cx="144966" cy="1449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8320EAD-788E-7CCA-C9A9-AA2BE86CA6FE}"/>
              </a:ext>
            </a:extLst>
          </p:cNvPr>
          <p:cNvSpPr/>
          <p:nvPr/>
        </p:nvSpPr>
        <p:spPr>
          <a:xfrm>
            <a:off x="8481931" y="1286056"/>
            <a:ext cx="144966" cy="1449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E73AD89-5539-2A28-93A7-408A4008F93F}"/>
              </a:ext>
            </a:extLst>
          </p:cNvPr>
          <p:cNvSpPr/>
          <p:nvPr/>
        </p:nvSpPr>
        <p:spPr>
          <a:xfrm>
            <a:off x="8683002" y="1007657"/>
            <a:ext cx="144966" cy="1449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3CB2662-4CEA-D852-0BAF-1B1667F97E5A}"/>
              </a:ext>
            </a:extLst>
          </p:cNvPr>
          <p:cNvSpPr/>
          <p:nvPr/>
        </p:nvSpPr>
        <p:spPr>
          <a:xfrm>
            <a:off x="7083250" y="1499494"/>
            <a:ext cx="144966" cy="1449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A603AB0-A8C0-E8E6-7458-99B462E0371B}"/>
              </a:ext>
            </a:extLst>
          </p:cNvPr>
          <p:cNvSpPr/>
          <p:nvPr/>
        </p:nvSpPr>
        <p:spPr>
          <a:xfrm>
            <a:off x="7975509" y="2076010"/>
            <a:ext cx="144966" cy="144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8CCEA37-B83C-39C6-1A19-EBB9C4E007CA}"/>
              </a:ext>
            </a:extLst>
          </p:cNvPr>
          <p:cNvSpPr/>
          <p:nvPr/>
        </p:nvSpPr>
        <p:spPr>
          <a:xfrm>
            <a:off x="7010767" y="1861076"/>
            <a:ext cx="144966" cy="1449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9055A20-56C2-76FE-E283-09C6645E38AC}"/>
              </a:ext>
            </a:extLst>
          </p:cNvPr>
          <p:cNvSpPr/>
          <p:nvPr/>
        </p:nvSpPr>
        <p:spPr>
          <a:xfrm>
            <a:off x="7257644" y="2209238"/>
            <a:ext cx="144966" cy="144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89F4A71-5200-0FAE-5585-2CE35608F122}"/>
              </a:ext>
            </a:extLst>
          </p:cNvPr>
          <p:cNvSpPr/>
          <p:nvPr/>
        </p:nvSpPr>
        <p:spPr>
          <a:xfrm>
            <a:off x="7670239" y="2148493"/>
            <a:ext cx="144966" cy="144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70830D4-7C33-EE72-EDEC-11B07409B4DC}"/>
              </a:ext>
            </a:extLst>
          </p:cNvPr>
          <p:cNvSpPr/>
          <p:nvPr/>
        </p:nvSpPr>
        <p:spPr>
          <a:xfrm>
            <a:off x="7765409" y="1527074"/>
            <a:ext cx="144966" cy="144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CE1B93-3DAE-8489-55DB-9500B643BDF9}"/>
              </a:ext>
            </a:extLst>
          </p:cNvPr>
          <p:cNvSpPr/>
          <p:nvPr/>
        </p:nvSpPr>
        <p:spPr>
          <a:xfrm>
            <a:off x="8182185" y="1660507"/>
            <a:ext cx="144966" cy="144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BAA4F0C-4523-C25A-15DC-38124330CA2A}"/>
              </a:ext>
            </a:extLst>
          </p:cNvPr>
          <p:cNvSpPr/>
          <p:nvPr/>
        </p:nvSpPr>
        <p:spPr>
          <a:xfrm>
            <a:off x="8383256" y="1382108"/>
            <a:ext cx="144966" cy="1449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CAF31D-DDB7-AF08-6E6F-D25ED58AEB41}"/>
              </a:ext>
            </a:extLst>
          </p:cNvPr>
          <p:cNvSpPr txBox="1"/>
          <p:nvPr/>
        </p:nvSpPr>
        <p:spPr>
          <a:xfrm>
            <a:off x="8489414" y="32702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51C5433-059B-4B5D-2B9F-6B05EF69C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014460"/>
            <a:ext cx="5486400" cy="571500"/>
          </a:xfrm>
          <a:prstGeom prst="rect">
            <a:avLst/>
          </a:prstGeom>
        </p:spPr>
      </p:pic>
      <p:sp>
        <p:nvSpPr>
          <p:cNvPr id="51" name="Freeform 50">
            <a:extLst>
              <a:ext uri="{FF2B5EF4-FFF2-40B4-BE49-F238E27FC236}">
                <a16:creationId xmlns:a16="http://schemas.microsoft.com/office/drawing/2014/main" id="{F1A37A63-7DD6-FFC3-1720-382E90577E8A}"/>
              </a:ext>
            </a:extLst>
          </p:cNvPr>
          <p:cNvSpPr/>
          <p:nvPr/>
        </p:nvSpPr>
        <p:spPr>
          <a:xfrm>
            <a:off x="5988205" y="245327"/>
            <a:ext cx="1260088" cy="1248936"/>
          </a:xfrm>
          <a:custGeom>
            <a:avLst/>
            <a:gdLst>
              <a:gd name="connsiteX0" fmla="*/ 925551 w 1260088"/>
              <a:gd name="connsiteY0" fmla="*/ 0 h 1248936"/>
              <a:gd name="connsiteX1" fmla="*/ 1037063 w 1260088"/>
              <a:gd name="connsiteY1" fmla="*/ 66907 h 1248936"/>
              <a:gd name="connsiteX2" fmla="*/ 1070517 w 1260088"/>
              <a:gd name="connsiteY2" fmla="*/ 78058 h 1248936"/>
              <a:gd name="connsiteX3" fmla="*/ 1137424 w 1260088"/>
              <a:gd name="connsiteY3" fmla="*/ 144966 h 1248936"/>
              <a:gd name="connsiteX4" fmla="*/ 1182029 w 1260088"/>
              <a:gd name="connsiteY4" fmla="*/ 189571 h 1248936"/>
              <a:gd name="connsiteX5" fmla="*/ 1204332 w 1260088"/>
              <a:gd name="connsiteY5" fmla="*/ 223024 h 1248936"/>
              <a:gd name="connsiteX6" fmla="*/ 1226634 w 1260088"/>
              <a:gd name="connsiteY6" fmla="*/ 289932 h 1248936"/>
              <a:gd name="connsiteX7" fmla="*/ 1237785 w 1260088"/>
              <a:gd name="connsiteY7" fmla="*/ 345688 h 1248936"/>
              <a:gd name="connsiteX8" fmla="*/ 1260088 w 1260088"/>
              <a:gd name="connsiteY8" fmla="*/ 446049 h 1248936"/>
              <a:gd name="connsiteX9" fmla="*/ 1248936 w 1260088"/>
              <a:gd name="connsiteY9" fmla="*/ 568712 h 1248936"/>
              <a:gd name="connsiteX10" fmla="*/ 1237785 w 1260088"/>
              <a:gd name="connsiteY10" fmla="*/ 613317 h 1248936"/>
              <a:gd name="connsiteX11" fmla="*/ 1204332 w 1260088"/>
              <a:gd name="connsiteY11" fmla="*/ 691375 h 1248936"/>
              <a:gd name="connsiteX12" fmla="*/ 1182029 w 1260088"/>
              <a:gd name="connsiteY12" fmla="*/ 713678 h 1248936"/>
              <a:gd name="connsiteX13" fmla="*/ 1126273 w 1260088"/>
              <a:gd name="connsiteY13" fmla="*/ 814039 h 1248936"/>
              <a:gd name="connsiteX14" fmla="*/ 1081668 w 1260088"/>
              <a:gd name="connsiteY14" fmla="*/ 869795 h 1248936"/>
              <a:gd name="connsiteX15" fmla="*/ 1003610 w 1260088"/>
              <a:gd name="connsiteY15" fmla="*/ 914400 h 1248936"/>
              <a:gd name="connsiteX16" fmla="*/ 936702 w 1260088"/>
              <a:gd name="connsiteY16" fmla="*/ 947853 h 1248936"/>
              <a:gd name="connsiteX17" fmla="*/ 869795 w 1260088"/>
              <a:gd name="connsiteY17" fmla="*/ 992458 h 1248936"/>
              <a:gd name="connsiteX18" fmla="*/ 802888 w 1260088"/>
              <a:gd name="connsiteY18" fmla="*/ 1014761 h 1248936"/>
              <a:gd name="connsiteX19" fmla="*/ 769434 w 1260088"/>
              <a:gd name="connsiteY19" fmla="*/ 1037063 h 1248936"/>
              <a:gd name="connsiteX20" fmla="*/ 702527 w 1260088"/>
              <a:gd name="connsiteY20" fmla="*/ 1059366 h 1248936"/>
              <a:gd name="connsiteX21" fmla="*/ 624468 w 1260088"/>
              <a:gd name="connsiteY21" fmla="*/ 1081668 h 1248936"/>
              <a:gd name="connsiteX22" fmla="*/ 579863 w 1260088"/>
              <a:gd name="connsiteY22" fmla="*/ 1103971 h 1248936"/>
              <a:gd name="connsiteX23" fmla="*/ 501805 w 1260088"/>
              <a:gd name="connsiteY23" fmla="*/ 1126273 h 1248936"/>
              <a:gd name="connsiteX24" fmla="*/ 468351 w 1260088"/>
              <a:gd name="connsiteY24" fmla="*/ 1137424 h 1248936"/>
              <a:gd name="connsiteX25" fmla="*/ 412595 w 1260088"/>
              <a:gd name="connsiteY25" fmla="*/ 1148575 h 1248936"/>
              <a:gd name="connsiteX26" fmla="*/ 379141 w 1260088"/>
              <a:gd name="connsiteY26" fmla="*/ 1159727 h 1248936"/>
              <a:gd name="connsiteX27" fmla="*/ 200722 w 1260088"/>
              <a:gd name="connsiteY27" fmla="*/ 1182029 h 1248936"/>
              <a:gd name="connsiteX28" fmla="*/ 111512 w 1260088"/>
              <a:gd name="connsiteY28" fmla="*/ 1204332 h 1248936"/>
              <a:gd name="connsiteX29" fmla="*/ 44605 w 1260088"/>
              <a:gd name="connsiteY29" fmla="*/ 1226634 h 1248936"/>
              <a:gd name="connsiteX30" fmla="*/ 0 w 1260088"/>
              <a:gd name="connsiteY30" fmla="*/ 1248936 h 1248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60088" h="1248936">
                <a:moveTo>
                  <a:pt x="925551" y="0"/>
                </a:moveTo>
                <a:cubicBezTo>
                  <a:pt x="962722" y="22302"/>
                  <a:pt x="998896" y="46356"/>
                  <a:pt x="1037063" y="66907"/>
                </a:cubicBezTo>
                <a:cubicBezTo>
                  <a:pt x="1047413" y="72480"/>
                  <a:pt x="1061239" y="70841"/>
                  <a:pt x="1070517" y="78058"/>
                </a:cubicBezTo>
                <a:cubicBezTo>
                  <a:pt x="1095414" y="97422"/>
                  <a:pt x="1115121" y="122663"/>
                  <a:pt x="1137424" y="144966"/>
                </a:cubicBezTo>
                <a:lnTo>
                  <a:pt x="1182029" y="189571"/>
                </a:lnTo>
                <a:lnTo>
                  <a:pt x="1204332" y="223024"/>
                </a:lnTo>
                <a:cubicBezTo>
                  <a:pt x="1211766" y="245327"/>
                  <a:pt x="1222024" y="266880"/>
                  <a:pt x="1226634" y="289932"/>
                </a:cubicBezTo>
                <a:cubicBezTo>
                  <a:pt x="1230351" y="308517"/>
                  <a:pt x="1233674" y="327186"/>
                  <a:pt x="1237785" y="345688"/>
                </a:cubicBezTo>
                <a:cubicBezTo>
                  <a:pt x="1269295" y="487485"/>
                  <a:pt x="1226437" y="277808"/>
                  <a:pt x="1260088" y="446049"/>
                </a:cubicBezTo>
                <a:cubicBezTo>
                  <a:pt x="1256371" y="486937"/>
                  <a:pt x="1254362" y="528016"/>
                  <a:pt x="1248936" y="568712"/>
                </a:cubicBezTo>
                <a:cubicBezTo>
                  <a:pt x="1246910" y="583903"/>
                  <a:pt x="1241995" y="598581"/>
                  <a:pt x="1237785" y="613317"/>
                </a:cubicBezTo>
                <a:cubicBezTo>
                  <a:pt x="1230351" y="639337"/>
                  <a:pt x="1219201" y="669072"/>
                  <a:pt x="1204332" y="691375"/>
                </a:cubicBezTo>
                <a:cubicBezTo>
                  <a:pt x="1198500" y="700123"/>
                  <a:pt x="1189463" y="706244"/>
                  <a:pt x="1182029" y="713678"/>
                </a:cubicBezTo>
                <a:cubicBezTo>
                  <a:pt x="1162402" y="772562"/>
                  <a:pt x="1177399" y="737350"/>
                  <a:pt x="1126273" y="814039"/>
                </a:cubicBezTo>
                <a:cubicBezTo>
                  <a:pt x="1109710" y="838883"/>
                  <a:pt x="1104371" y="851633"/>
                  <a:pt x="1081668" y="869795"/>
                </a:cubicBezTo>
                <a:cubicBezTo>
                  <a:pt x="1047709" y="896962"/>
                  <a:pt x="1043673" y="891507"/>
                  <a:pt x="1003610" y="914400"/>
                </a:cubicBezTo>
                <a:cubicBezTo>
                  <a:pt x="943086" y="948985"/>
                  <a:pt x="998035" y="927409"/>
                  <a:pt x="936702" y="947853"/>
                </a:cubicBezTo>
                <a:cubicBezTo>
                  <a:pt x="914400" y="962721"/>
                  <a:pt x="895224" y="983982"/>
                  <a:pt x="869795" y="992458"/>
                </a:cubicBezTo>
                <a:cubicBezTo>
                  <a:pt x="847493" y="999892"/>
                  <a:pt x="822449" y="1001721"/>
                  <a:pt x="802888" y="1014761"/>
                </a:cubicBezTo>
                <a:cubicBezTo>
                  <a:pt x="791737" y="1022195"/>
                  <a:pt x="781681" y="1031620"/>
                  <a:pt x="769434" y="1037063"/>
                </a:cubicBezTo>
                <a:cubicBezTo>
                  <a:pt x="747951" y="1046611"/>
                  <a:pt x="724829" y="1051932"/>
                  <a:pt x="702527" y="1059366"/>
                </a:cubicBezTo>
                <a:cubicBezTo>
                  <a:pt x="654541" y="1075361"/>
                  <a:pt x="680467" y="1067669"/>
                  <a:pt x="624468" y="1081668"/>
                </a:cubicBezTo>
                <a:cubicBezTo>
                  <a:pt x="609600" y="1089102"/>
                  <a:pt x="595142" y="1097423"/>
                  <a:pt x="579863" y="1103971"/>
                </a:cubicBezTo>
                <a:cubicBezTo>
                  <a:pt x="553127" y="1115429"/>
                  <a:pt x="530097" y="1118190"/>
                  <a:pt x="501805" y="1126273"/>
                </a:cubicBezTo>
                <a:cubicBezTo>
                  <a:pt x="490503" y="1129502"/>
                  <a:pt x="479755" y="1134573"/>
                  <a:pt x="468351" y="1137424"/>
                </a:cubicBezTo>
                <a:cubicBezTo>
                  <a:pt x="449963" y="1142021"/>
                  <a:pt x="430982" y="1143978"/>
                  <a:pt x="412595" y="1148575"/>
                </a:cubicBezTo>
                <a:cubicBezTo>
                  <a:pt x="401191" y="1151426"/>
                  <a:pt x="390752" y="1157894"/>
                  <a:pt x="379141" y="1159727"/>
                </a:cubicBezTo>
                <a:cubicBezTo>
                  <a:pt x="319939" y="1169075"/>
                  <a:pt x="200722" y="1182029"/>
                  <a:pt x="200722" y="1182029"/>
                </a:cubicBezTo>
                <a:cubicBezTo>
                  <a:pt x="99211" y="1215865"/>
                  <a:pt x="259539" y="1163960"/>
                  <a:pt x="111512" y="1204332"/>
                </a:cubicBezTo>
                <a:cubicBezTo>
                  <a:pt x="88832" y="1210518"/>
                  <a:pt x="66907" y="1219200"/>
                  <a:pt x="44605" y="1226634"/>
                </a:cubicBezTo>
                <a:cubicBezTo>
                  <a:pt x="6164" y="1239447"/>
                  <a:pt x="19463" y="1229473"/>
                  <a:pt x="0" y="124893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52435020-D2B7-3F5E-1BF2-F2D40A877F28}"/>
              </a:ext>
            </a:extLst>
          </p:cNvPr>
          <p:cNvSpPr/>
          <p:nvPr/>
        </p:nvSpPr>
        <p:spPr>
          <a:xfrm rot="20078260">
            <a:off x="6375883" y="1181723"/>
            <a:ext cx="1260088" cy="1016205"/>
          </a:xfrm>
          <a:custGeom>
            <a:avLst/>
            <a:gdLst>
              <a:gd name="connsiteX0" fmla="*/ 925551 w 1260088"/>
              <a:gd name="connsiteY0" fmla="*/ 0 h 1248936"/>
              <a:gd name="connsiteX1" fmla="*/ 1037063 w 1260088"/>
              <a:gd name="connsiteY1" fmla="*/ 66907 h 1248936"/>
              <a:gd name="connsiteX2" fmla="*/ 1070517 w 1260088"/>
              <a:gd name="connsiteY2" fmla="*/ 78058 h 1248936"/>
              <a:gd name="connsiteX3" fmla="*/ 1137424 w 1260088"/>
              <a:gd name="connsiteY3" fmla="*/ 144966 h 1248936"/>
              <a:gd name="connsiteX4" fmla="*/ 1182029 w 1260088"/>
              <a:gd name="connsiteY4" fmla="*/ 189571 h 1248936"/>
              <a:gd name="connsiteX5" fmla="*/ 1204332 w 1260088"/>
              <a:gd name="connsiteY5" fmla="*/ 223024 h 1248936"/>
              <a:gd name="connsiteX6" fmla="*/ 1226634 w 1260088"/>
              <a:gd name="connsiteY6" fmla="*/ 289932 h 1248936"/>
              <a:gd name="connsiteX7" fmla="*/ 1237785 w 1260088"/>
              <a:gd name="connsiteY7" fmla="*/ 345688 h 1248936"/>
              <a:gd name="connsiteX8" fmla="*/ 1260088 w 1260088"/>
              <a:gd name="connsiteY8" fmla="*/ 446049 h 1248936"/>
              <a:gd name="connsiteX9" fmla="*/ 1248936 w 1260088"/>
              <a:gd name="connsiteY9" fmla="*/ 568712 h 1248936"/>
              <a:gd name="connsiteX10" fmla="*/ 1237785 w 1260088"/>
              <a:gd name="connsiteY10" fmla="*/ 613317 h 1248936"/>
              <a:gd name="connsiteX11" fmla="*/ 1204332 w 1260088"/>
              <a:gd name="connsiteY11" fmla="*/ 691375 h 1248936"/>
              <a:gd name="connsiteX12" fmla="*/ 1182029 w 1260088"/>
              <a:gd name="connsiteY12" fmla="*/ 713678 h 1248936"/>
              <a:gd name="connsiteX13" fmla="*/ 1126273 w 1260088"/>
              <a:gd name="connsiteY13" fmla="*/ 814039 h 1248936"/>
              <a:gd name="connsiteX14" fmla="*/ 1081668 w 1260088"/>
              <a:gd name="connsiteY14" fmla="*/ 869795 h 1248936"/>
              <a:gd name="connsiteX15" fmla="*/ 1003610 w 1260088"/>
              <a:gd name="connsiteY15" fmla="*/ 914400 h 1248936"/>
              <a:gd name="connsiteX16" fmla="*/ 936702 w 1260088"/>
              <a:gd name="connsiteY16" fmla="*/ 947853 h 1248936"/>
              <a:gd name="connsiteX17" fmla="*/ 869795 w 1260088"/>
              <a:gd name="connsiteY17" fmla="*/ 992458 h 1248936"/>
              <a:gd name="connsiteX18" fmla="*/ 802888 w 1260088"/>
              <a:gd name="connsiteY18" fmla="*/ 1014761 h 1248936"/>
              <a:gd name="connsiteX19" fmla="*/ 769434 w 1260088"/>
              <a:gd name="connsiteY19" fmla="*/ 1037063 h 1248936"/>
              <a:gd name="connsiteX20" fmla="*/ 702527 w 1260088"/>
              <a:gd name="connsiteY20" fmla="*/ 1059366 h 1248936"/>
              <a:gd name="connsiteX21" fmla="*/ 624468 w 1260088"/>
              <a:gd name="connsiteY21" fmla="*/ 1081668 h 1248936"/>
              <a:gd name="connsiteX22" fmla="*/ 579863 w 1260088"/>
              <a:gd name="connsiteY22" fmla="*/ 1103971 h 1248936"/>
              <a:gd name="connsiteX23" fmla="*/ 501805 w 1260088"/>
              <a:gd name="connsiteY23" fmla="*/ 1126273 h 1248936"/>
              <a:gd name="connsiteX24" fmla="*/ 468351 w 1260088"/>
              <a:gd name="connsiteY24" fmla="*/ 1137424 h 1248936"/>
              <a:gd name="connsiteX25" fmla="*/ 412595 w 1260088"/>
              <a:gd name="connsiteY25" fmla="*/ 1148575 h 1248936"/>
              <a:gd name="connsiteX26" fmla="*/ 379141 w 1260088"/>
              <a:gd name="connsiteY26" fmla="*/ 1159727 h 1248936"/>
              <a:gd name="connsiteX27" fmla="*/ 200722 w 1260088"/>
              <a:gd name="connsiteY27" fmla="*/ 1182029 h 1248936"/>
              <a:gd name="connsiteX28" fmla="*/ 111512 w 1260088"/>
              <a:gd name="connsiteY28" fmla="*/ 1204332 h 1248936"/>
              <a:gd name="connsiteX29" fmla="*/ 44605 w 1260088"/>
              <a:gd name="connsiteY29" fmla="*/ 1226634 h 1248936"/>
              <a:gd name="connsiteX30" fmla="*/ 0 w 1260088"/>
              <a:gd name="connsiteY30" fmla="*/ 1248936 h 1248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60088" h="1248936">
                <a:moveTo>
                  <a:pt x="925551" y="0"/>
                </a:moveTo>
                <a:cubicBezTo>
                  <a:pt x="962722" y="22302"/>
                  <a:pt x="998896" y="46356"/>
                  <a:pt x="1037063" y="66907"/>
                </a:cubicBezTo>
                <a:cubicBezTo>
                  <a:pt x="1047413" y="72480"/>
                  <a:pt x="1061239" y="70841"/>
                  <a:pt x="1070517" y="78058"/>
                </a:cubicBezTo>
                <a:cubicBezTo>
                  <a:pt x="1095414" y="97422"/>
                  <a:pt x="1115121" y="122663"/>
                  <a:pt x="1137424" y="144966"/>
                </a:cubicBezTo>
                <a:lnTo>
                  <a:pt x="1182029" y="189571"/>
                </a:lnTo>
                <a:lnTo>
                  <a:pt x="1204332" y="223024"/>
                </a:lnTo>
                <a:cubicBezTo>
                  <a:pt x="1211766" y="245327"/>
                  <a:pt x="1222024" y="266880"/>
                  <a:pt x="1226634" y="289932"/>
                </a:cubicBezTo>
                <a:cubicBezTo>
                  <a:pt x="1230351" y="308517"/>
                  <a:pt x="1233674" y="327186"/>
                  <a:pt x="1237785" y="345688"/>
                </a:cubicBezTo>
                <a:cubicBezTo>
                  <a:pt x="1269295" y="487485"/>
                  <a:pt x="1226437" y="277808"/>
                  <a:pt x="1260088" y="446049"/>
                </a:cubicBezTo>
                <a:cubicBezTo>
                  <a:pt x="1256371" y="486937"/>
                  <a:pt x="1254362" y="528016"/>
                  <a:pt x="1248936" y="568712"/>
                </a:cubicBezTo>
                <a:cubicBezTo>
                  <a:pt x="1246910" y="583903"/>
                  <a:pt x="1241995" y="598581"/>
                  <a:pt x="1237785" y="613317"/>
                </a:cubicBezTo>
                <a:cubicBezTo>
                  <a:pt x="1230351" y="639337"/>
                  <a:pt x="1219201" y="669072"/>
                  <a:pt x="1204332" y="691375"/>
                </a:cubicBezTo>
                <a:cubicBezTo>
                  <a:pt x="1198500" y="700123"/>
                  <a:pt x="1189463" y="706244"/>
                  <a:pt x="1182029" y="713678"/>
                </a:cubicBezTo>
                <a:cubicBezTo>
                  <a:pt x="1162402" y="772562"/>
                  <a:pt x="1177399" y="737350"/>
                  <a:pt x="1126273" y="814039"/>
                </a:cubicBezTo>
                <a:cubicBezTo>
                  <a:pt x="1109710" y="838883"/>
                  <a:pt x="1104371" y="851633"/>
                  <a:pt x="1081668" y="869795"/>
                </a:cubicBezTo>
                <a:cubicBezTo>
                  <a:pt x="1047709" y="896962"/>
                  <a:pt x="1043673" y="891507"/>
                  <a:pt x="1003610" y="914400"/>
                </a:cubicBezTo>
                <a:cubicBezTo>
                  <a:pt x="943086" y="948985"/>
                  <a:pt x="998035" y="927409"/>
                  <a:pt x="936702" y="947853"/>
                </a:cubicBezTo>
                <a:cubicBezTo>
                  <a:pt x="914400" y="962721"/>
                  <a:pt x="895224" y="983982"/>
                  <a:pt x="869795" y="992458"/>
                </a:cubicBezTo>
                <a:cubicBezTo>
                  <a:pt x="847493" y="999892"/>
                  <a:pt x="822449" y="1001721"/>
                  <a:pt x="802888" y="1014761"/>
                </a:cubicBezTo>
                <a:cubicBezTo>
                  <a:pt x="791737" y="1022195"/>
                  <a:pt x="781681" y="1031620"/>
                  <a:pt x="769434" y="1037063"/>
                </a:cubicBezTo>
                <a:cubicBezTo>
                  <a:pt x="747951" y="1046611"/>
                  <a:pt x="724829" y="1051932"/>
                  <a:pt x="702527" y="1059366"/>
                </a:cubicBezTo>
                <a:cubicBezTo>
                  <a:pt x="654541" y="1075361"/>
                  <a:pt x="680467" y="1067669"/>
                  <a:pt x="624468" y="1081668"/>
                </a:cubicBezTo>
                <a:cubicBezTo>
                  <a:pt x="609600" y="1089102"/>
                  <a:pt x="595142" y="1097423"/>
                  <a:pt x="579863" y="1103971"/>
                </a:cubicBezTo>
                <a:cubicBezTo>
                  <a:pt x="553127" y="1115429"/>
                  <a:pt x="530097" y="1118190"/>
                  <a:pt x="501805" y="1126273"/>
                </a:cubicBezTo>
                <a:cubicBezTo>
                  <a:pt x="490503" y="1129502"/>
                  <a:pt x="479755" y="1134573"/>
                  <a:pt x="468351" y="1137424"/>
                </a:cubicBezTo>
                <a:cubicBezTo>
                  <a:pt x="449963" y="1142021"/>
                  <a:pt x="430982" y="1143978"/>
                  <a:pt x="412595" y="1148575"/>
                </a:cubicBezTo>
                <a:cubicBezTo>
                  <a:pt x="401191" y="1151426"/>
                  <a:pt x="390752" y="1157894"/>
                  <a:pt x="379141" y="1159727"/>
                </a:cubicBezTo>
                <a:cubicBezTo>
                  <a:pt x="319939" y="1169075"/>
                  <a:pt x="200722" y="1182029"/>
                  <a:pt x="200722" y="1182029"/>
                </a:cubicBezTo>
                <a:cubicBezTo>
                  <a:pt x="99211" y="1215865"/>
                  <a:pt x="259539" y="1163960"/>
                  <a:pt x="111512" y="1204332"/>
                </a:cubicBezTo>
                <a:cubicBezTo>
                  <a:pt x="88832" y="1210518"/>
                  <a:pt x="66907" y="1219200"/>
                  <a:pt x="44605" y="1226634"/>
                </a:cubicBezTo>
                <a:cubicBezTo>
                  <a:pt x="6164" y="1239447"/>
                  <a:pt x="19463" y="1229473"/>
                  <a:pt x="0" y="124893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5821F003-6043-AE3D-749E-E9EBFF620FF9}"/>
              </a:ext>
            </a:extLst>
          </p:cNvPr>
          <p:cNvSpPr/>
          <p:nvPr/>
        </p:nvSpPr>
        <p:spPr>
          <a:xfrm>
            <a:off x="7549376" y="1304693"/>
            <a:ext cx="1170878" cy="434897"/>
          </a:xfrm>
          <a:custGeom>
            <a:avLst/>
            <a:gdLst>
              <a:gd name="connsiteX0" fmla="*/ 0 w 1170878"/>
              <a:gd name="connsiteY0" fmla="*/ 44605 h 434897"/>
              <a:gd name="connsiteX1" fmla="*/ 144965 w 1170878"/>
              <a:gd name="connsiteY1" fmla="*/ 0 h 434897"/>
              <a:gd name="connsiteX2" fmla="*/ 211873 w 1170878"/>
              <a:gd name="connsiteY2" fmla="*/ 11151 h 434897"/>
              <a:gd name="connsiteX3" fmla="*/ 301083 w 1170878"/>
              <a:gd name="connsiteY3" fmla="*/ 44605 h 434897"/>
              <a:gd name="connsiteX4" fmla="*/ 390292 w 1170878"/>
              <a:gd name="connsiteY4" fmla="*/ 78058 h 434897"/>
              <a:gd name="connsiteX5" fmla="*/ 457200 w 1170878"/>
              <a:gd name="connsiteY5" fmla="*/ 111512 h 434897"/>
              <a:gd name="connsiteX6" fmla="*/ 490653 w 1170878"/>
              <a:gd name="connsiteY6" fmla="*/ 133814 h 434897"/>
              <a:gd name="connsiteX7" fmla="*/ 535258 w 1170878"/>
              <a:gd name="connsiteY7" fmla="*/ 156117 h 434897"/>
              <a:gd name="connsiteX8" fmla="*/ 591014 w 1170878"/>
              <a:gd name="connsiteY8" fmla="*/ 189570 h 434897"/>
              <a:gd name="connsiteX9" fmla="*/ 669073 w 1170878"/>
              <a:gd name="connsiteY9" fmla="*/ 234175 h 434897"/>
              <a:gd name="connsiteX10" fmla="*/ 702526 w 1170878"/>
              <a:gd name="connsiteY10" fmla="*/ 245327 h 434897"/>
              <a:gd name="connsiteX11" fmla="*/ 735980 w 1170878"/>
              <a:gd name="connsiteY11" fmla="*/ 267629 h 434897"/>
              <a:gd name="connsiteX12" fmla="*/ 769434 w 1170878"/>
              <a:gd name="connsiteY12" fmla="*/ 278780 h 434897"/>
              <a:gd name="connsiteX13" fmla="*/ 814039 w 1170878"/>
              <a:gd name="connsiteY13" fmla="*/ 301083 h 434897"/>
              <a:gd name="connsiteX14" fmla="*/ 880946 w 1170878"/>
              <a:gd name="connsiteY14" fmla="*/ 323385 h 434897"/>
              <a:gd name="connsiteX15" fmla="*/ 959004 w 1170878"/>
              <a:gd name="connsiteY15" fmla="*/ 356839 h 434897"/>
              <a:gd name="connsiteX16" fmla="*/ 1025912 w 1170878"/>
              <a:gd name="connsiteY16" fmla="*/ 390292 h 434897"/>
              <a:gd name="connsiteX17" fmla="*/ 1092819 w 1170878"/>
              <a:gd name="connsiteY17" fmla="*/ 412595 h 434897"/>
              <a:gd name="connsiteX18" fmla="*/ 1137424 w 1170878"/>
              <a:gd name="connsiteY18" fmla="*/ 423746 h 434897"/>
              <a:gd name="connsiteX19" fmla="*/ 1170878 w 1170878"/>
              <a:gd name="connsiteY19" fmla="*/ 434897 h 43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0878" h="434897">
                <a:moveTo>
                  <a:pt x="0" y="44605"/>
                </a:moveTo>
                <a:cubicBezTo>
                  <a:pt x="52669" y="22032"/>
                  <a:pt x="87012" y="0"/>
                  <a:pt x="144965" y="0"/>
                </a:cubicBezTo>
                <a:cubicBezTo>
                  <a:pt x="167575" y="0"/>
                  <a:pt x="189570" y="7434"/>
                  <a:pt x="211873" y="11151"/>
                </a:cubicBezTo>
                <a:cubicBezTo>
                  <a:pt x="336063" y="73245"/>
                  <a:pt x="179615" y="-946"/>
                  <a:pt x="301083" y="44605"/>
                </a:cubicBezTo>
                <a:cubicBezTo>
                  <a:pt x="417698" y="88336"/>
                  <a:pt x="275807" y="49437"/>
                  <a:pt x="390292" y="78058"/>
                </a:cubicBezTo>
                <a:cubicBezTo>
                  <a:pt x="486162" y="141972"/>
                  <a:pt x="364867" y="65346"/>
                  <a:pt x="457200" y="111512"/>
                </a:cubicBezTo>
                <a:cubicBezTo>
                  <a:pt x="469187" y="117505"/>
                  <a:pt x="479017" y="127165"/>
                  <a:pt x="490653" y="133814"/>
                </a:cubicBezTo>
                <a:cubicBezTo>
                  <a:pt x="505086" y="142062"/>
                  <a:pt x="521426" y="146896"/>
                  <a:pt x="535258" y="156117"/>
                </a:cubicBezTo>
                <a:cubicBezTo>
                  <a:pt x="596484" y="196934"/>
                  <a:pt x="513363" y="163686"/>
                  <a:pt x="591014" y="189570"/>
                </a:cubicBezTo>
                <a:cubicBezTo>
                  <a:pt x="624615" y="211971"/>
                  <a:pt x="629454" y="217195"/>
                  <a:pt x="669073" y="234175"/>
                </a:cubicBezTo>
                <a:cubicBezTo>
                  <a:pt x="679877" y="238805"/>
                  <a:pt x="692013" y="240070"/>
                  <a:pt x="702526" y="245327"/>
                </a:cubicBezTo>
                <a:cubicBezTo>
                  <a:pt x="714513" y="251321"/>
                  <a:pt x="723993" y="261636"/>
                  <a:pt x="735980" y="267629"/>
                </a:cubicBezTo>
                <a:cubicBezTo>
                  <a:pt x="746494" y="272886"/>
                  <a:pt x="758630" y="274150"/>
                  <a:pt x="769434" y="278780"/>
                </a:cubicBezTo>
                <a:cubicBezTo>
                  <a:pt x="784713" y="285328"/>
                  <a:pt x="798605" y="294909"/>
                  <a:pt x="814039" y="301083"/>
                </a:cubicBezTo>
                <a:cubicBezTo>
                  <a:pt x="835866" y="309814"/>
                  <a:pt x="861385" y="310345"/>
                  <a:pt x="880946" y="323385"/>
                </a:cubicBezTo>
                <a:cubicBezTo>
                  <a:pt x="931873" y="357335"/>
                  <a:pt x="895999" y="338837"/>
                  <a:pt x="959004" y="356839"/>
                </a:cubicBezTo>
                <a:cubicBezTo>
                  <a:pt x="1044411" y="381242"/>
                  <a:pt x="937938" y="351193"/>
                  <a:pt x="1025912" y="390292"/>
                </a:cubicBezTo>
                <a:cubicBezTo>
                  <a:pt x="1047395" y="399840"/>
                  <a:pt x="1070012" y="406893"/>
                  <a:pt x="1092819" y="412595"/>
                </a:cubicBezTo>
                <a:cubicBezTo>
                  <a:pt x="1107687" y="416312"/>
                  <a:pt x="1122688" y="419536"/>
                  <a:pt x="1137424" y="423746"/>
                </a:cubicBezTo>
                <a:cubicBezTo>
                  <a:pt x="1148726" y="426975"/>
                  <a:pt x="1170878" y="434897"/>
                  <a:pt x="1170878" y="434897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49F8A2E5-9DFD-776E-BEF5-2250CDC759A6}"/>
              </a:ext>
            </a:extLst>
          </p:cNvPr>
          <p:cNvSpPr/>
          <p:nvPr/>
        </p:nvSpPr>
        <p:spPr>
          <a:xfrm>
            <a:off x="5739391" y="3447593"/>
            <a:ext cx="3287210" cy="2384385"/>
          </a:xfrm>
          <a:custGeom>
            <a:avLst/>
            <a:gdLst>
              <a:gd name="connsiteX0" fmla="*/ 1111170 w 3287210"/>
              <a:gd name="connsiteY0" fmla="*/ 69448 h 2384385"/>
              <a:gd name="connsiteX1" fmla="*/ 925975 w 3287210"/>
              <a:gd name="connsiteY1" fmla="*/ 104172 h 2384385"/>
              <a:gd name="connsiteX2" fmla="*/ 891251 w 3287210"/>
              <a:gd name="connsiteY2" fmla="*/ 115747 h 2384385"/>
              <a:gd name="connsiteX3" fmla="*/ 821803 w 3287210"/>
              <a:gd name="connsiteY3" fmla="*/ 127321 h 2384385"/>
              <a:gd name="connsiteX4" fmla="*/ 775504 w 3287210"/>
              <a:gd name="connsiteY4" fmla="*/ 150471 h 2384385"/>
              <a:gd name="connsiteX5" fmla="*/ 706056 w 3287210"/>
              <a:gd name="connsiteY5" fmla="*/ 173620 h 2384385"/>
              <a:gd name="connsiteX6" fmla="*/ 636608 w 3287210"/>
              <a:gd name="connsiteY6" fmla="*/ 208344 h 2384385"/>
              <a:gd name="connsiteX7" fmla="*/ 601884 w 3287210"/>
              <a:gd name="connsiteY7" fmla="*/ 231493 h 2384385"/>
              <a:gd name="connsiteX8" fmla="*/ 555585 w 3287210"/>
              <a:gd name="connsiteY8" fmla="*/ 254643 h 2384385"/>
              <a:gd name="connsiteX9" fmla="*/ 497712 w 3287210"/>
              <a:gd name="connsiteY9" fmla="*/ 289367 h 2384385"/>
              <a:gd name="connsiteX10" fmla="*/ 451413 w 3287210"/>
              <a:gd name="connsiteY10" fmla="*/ 312516 h 2384385"/>
              <a:gd name="connsiteX11" fmla="*/ 405114 w 3287210"/>
              <a:gd name="connsiteY11" fmla="*/ 347240 h 2384385"/>
              <a:gd name="connsiteX12" fmla="*/ 289367 w 3287210"/>
              <a:gd name="connsiteY12" fmla="*/ 416688 h 2384385"/>
              <a:gd name="connsiteX13" fmla="*/ 196770 w 3287210"/>
              <a:gd name="connsiteY13" fmla="*/ 486137 h 2384385"/>
              <a:gd name="connsiteX14" fmla="*/ 173620 w 3287210"/>
              <a:gd name="connsiteY14" fmla="*/ 509286 h 2384385"/>
              <a:gd name="connsiteX15" fmla="*/ 92598 w 3287210"/>
              <a:gd name="connsiteY15" fmla="*/ 567159 h 2384385"/>
              <a:gd name="connsiteX16" fmla="*/ 46299 w 3287210"/>
              <a:gd name="connsiteY16" fmla="*/ 659757 h 2384385"/>
              <a:gd name="connsiteX17" fmla="*/ 34724 w 3287210"/>
              <a:gd name="connsiteY17" fmla="*/ 706055 h 2384385"/>
              <a:gd name="connsiteX18" fmla="*/ 23149 w 3287210"/>
              <a:gd name="connsiteY18" fmla="*/ 740780 h 2384385"/>
              <a:gd name="connsiteX19" fmla="*/ 11575 w 3287210"/>
              <a:gd name="connsiteY19" fmla="*/ 798653 h 2384385"/>
              <a:gd name="connsiteX20" fmla="*/ 0 w 3287210"/>
              <a:gd name="connsiteY20" fmla="*/ 844952 h 2384385"/>
              <a:gd name="connsiteX21" fmla="*/ 46299 w 3287210"/>
              <a:gd name="connsiteY21" fmla="*/ 1122744 h 2384385"/>
              <a:gd name="connsiteX22" fmla="*/ 92598 w 3287210"/>
              <a:gd name="connsiteY22" fmla="*/ 1226916 h 2384385"/>
              <a:gd name="connsiteX23" fmla="*/ 219919 w 3287210"/>
              <a:gd name="connsiteY23" fmla="*/ 1319514 h 2384385"/>
              <a:gd name="connsiteX24" fmla="*/ 300942 w 3287210"/>
              <a:gd name="connsiteY24" fmla="*/ 1400537 h 2384385"/>
              <a:gd name="connsiteX25" fmla="*/ 347241 w 3287210"/>
              <a:gd name="connsiteY25" fmla="*/ 1446835 h 2384385"/>
              <a:gd name="connsiteX26" fmla="*/ 428263 w 3287210"/>
              <a:gd name="connsiteY26" fmla="*/ 1527858 h 2384385"/>
              <a:gd name="connsiteX27" fmla="*/ 497712 w 3287210"/>
              <a:gd name="connsiteY27" fmla="*/ 1620455 h 2384385"/>
              <a:gd name="connsiteX28" fmla="*/ 520861 w 3287210"/>
              <a:gd name="connsiteY28" fmla="*/ 1713053 h 2384385"/>
              <a:gd name="connsiteX29" fmla="*/ 532436 w 3287210"/>
              <a:gd name="connsiteY29" fmla="*/ 2002420 h 2384385"/>
              <a:gd name="connsiteX30" fmla="*/ 567160 w 3287210"/>
              <a:gd name="connsiteY30" fmla="*/ 2037144 h 2384385"/>
              <a:gd name="connsiteX31" fmla="*/ 648182 w 3287210"/>
              <a:gd name="connsiteY31" fmla="*/ 2118167 h 2384385"/>
              <a:gd name="connsiteX32" fmla="*/ 798653 w 3287210"/>
              <a:gd name="connsiteY32" fmla="*/ 2187615 h 2384385"/>
              <a:gd name="connsiteX33" fmla="*/ 1076446 w 3287210"/>
              <a:gd name="connsiteY33" fmla="*/ 2268638 h 2384385"/>
              <a:gd name="connsiteX34" fmla="*/ 1145894 w 3287210"/>
              <a:gd name="connsiteY34" fmla="*/ 2303362 h 2384385"/>
              <a:gd name="connsiteX35" fmla="*/ 1238491 w 3287210"/>
              <a:gd name="connsiteY35" fmla="*/ 2326511 h 2384385"/>
              <a:gd name="connsiteX36" fmla="*/ 1388962 w 3287210"/>
              <a:gd name="connsiteY36" fmla="*/ 2349661 h 2384385"/>
              <a:gd name="connsiteX37" fmla="*/ 1493134 w 3287210"/>
              <a:gd name="connsiteY37" fmla="*/ 2361235 h 2384385"/>
              <a:gd name="connsiteX38" fmla="*/ 1551008 w 3287210"/>
              <a:gd name="connsiteY38" fmla="*/ 2372810 h 2384385"/>
              <a:gd name="connsiteX39" fmla="*/ 1678329 w 3287210"/>
              <a:gd name="connsiteY39" fmla="*/ 2384385 h 2384385"/>
              <a:gd name="connsiteX40" fmla="*/ 2106593 w 3287210"/>
              <a:gd name="connsiteY40" fmla="*/ 2372810 h 2384385"/>
              <a:gd name="connsiteX41" fmla="*/ 2222339 w 3287210"/>
              <a:gd name="connsiteY41" fmla="*/ 2338086 h 2384385"/>
              <a:gd name="connsiteX42" fmla="*/ 2314937 w 3287210"/>
              <a:gd name="connsiteY42" fmla="*/ 2303362 h 2384385"/>
              <a:gd name="connsiteX43" fmla="*/ 2407534 w 3287210"/>
              <a:gd name="connsiteY43" fmla="*/ 2222339 h 2384385"/>
              <a:gd name="connsiteX44" fmla="*/ 2442258 w 3287210"/>
              <a:gd name="connsiteY44" fmla="*/ 2187615 h 2384385"/>
              <a:gd name="connsiteX45" fmla="*/ 2500132 w 3287210"/>
              <a:gd name="connsiteY45" fmla="*/ 2141316 h 2384385"/>
              <a:gd name="connsiteX46" fmla="*/ 2534856 w 3287210"/>
              <a:gd name="connsiteY46" fmla="*/ 2083443 h 2384385"/>
              <a:gd name="connsiteX47" fmla="*/ 2581155 w 3287210"/>
              <a:gd name="connsiteY47" fmla="*/ 2037144 h 2384385"/>
              <a:gd name="connsiteX48" fmla="*/ 2650603 w 3287210"/>
              <a:gd name="connsiteY48" fmla="*/ 1932972 h 2384385"/>
              <a:gd name="connsiteX49" fmla="*/ 2685327 w 3287210"/>
              <a:gd name="connsiteY49" fmla="*/ 1886673 h 2384385"/>
              <a:gd name="connsiteX50" fmla="*/ 2708476 w 3287210"/>
              <a:gd name="connsiteY50" fmla="*/ 1828800 h 2384385"/>
              <a:gd name="connsiteX51" fmla="*/ 2766349 w 3287210"/>
              <a:gd name="connsiteY51" fmla="*/ 1770926 h 2384385"/>
              <a:gd name="connsiteX52" fmla="*/ 2801074 w 3287210"/>
              <a:gd name="connsiteY52" fmla="*/ 1713053 h 2384385"/>
              <a:gd name="connsiteX53" fmla="*/ 2835798 w 3287210"/>
              <a:gd name="connsiteY53" fmla="*/ 1678329 h 2384385"/>
              <a:gd name="connsiteX54" fmla="*/ 2882096 w 3287210"/>
              <a:gd name="connsiteY54" fmla="*/ 1608881 h 2384385"/>
              <a:gd name="connsiteX55" fmla="*/ 2916820 w 3287210"/>
              <a:gd name="connsiteY55" fmla="*/ 1562582 h 2384385"/>
              <a:gd name="connsiteX56" fmla="*/ 2939970 w 3287210"/>
              <a:gd name="connsiteY56" fmla="*/ 1504709 h 2384385"/>
              <a:gd name="connsiteX57" fmla="*/ 2974694 w 3287210"/>
              <a:gd name="connsiteY57" fmla="*/ 1458410 h 2384385"/>
              <a:gd name="connsiteX58" fmla="*/ 3020993 w 3287210"/>
              <a:gd name="connsiteY58" fmla="*/ 1342663 h 2384385"/>
              <a:gd name="connsiteX59" fmla="*/ 3102015 w 3287210"/>
              <a:gd name="connsiteY59" fmla="*/ 1203767 h 2384385"/>
              <a:gd name="connsiteX60" fmla="*/ 3148314 w 3287210"/>
              <a:gd name="connsiteY60" fmla="*/ 1134319 h 2384385"/>
              <a:gd name="connsiteX61" fmla="*/ 3183038 w 3287210"/>
              <a:gd name="connsiteY61" fmla="*/ 1030147 h 2384385"/>
              <a:gd name="connsiteX62" fmla="*/ 3252486 w 3287210"/>
              <a:gd name="connsiteY62" fmla="*/ 914400 h 2384385"/>
              <a:gd name="connsiteX63" fmla="*/ 3287210 w 3287210"/>
              <a:gd name="connsiteY63" fmla="*/ 821802 h 2384385"/>
              <a:gd name="connsiteX64" fmla="*/ 3252486 w 3287210"/>
              <a:gd name="connsiteY64" fmla="*/ 520861 h 2384385"/>
              <a:gd name="connsiteX65" fmla="*/ 3217762 w 3287210"/>
              <a:gd name="connsiteY65" fmla="*/ 462987 h 2384385"/>
              <a:gd name="connsiteX66" fmla="*/ 3159889 w 3287210"/>
              <a:gd name="connsiteY66" fmla="*/ 370390 h 2384385"/>
              <a:gd name="connsiteX67" fmla="*/ 3067291 w 3287210"/>
              <a:gd name="connsiteY67" fmla="*/ 324091 h 2384385"/>
              <a:gd name="connsiteX68" fmla="*/ 3020993 w 3287210"/>
              <a:gd name="connsiteY68" fmla="*/ 300942 h 2384385"/>
              <a:gd name="connsiteX69" fmla="*/ 2951544 w 3287210"/>
              <a:gd name="connsiteY69" fmla="*/ 277792 h 2384385"/>
              <a:gd name="connsiteX70" fmla="*/ 2835798 w 3287210"/>
              <a:gd name="connsiteY70" fmla="*/ 231493 h 2384385"/>
              <a:gd name="connsiteX71" fmla="*/ 2801074 w 3287210"/>
              <a:gd name="connsiteY71" fmla="*/ 219919 h 2384385"/>
              <a:gd name="connsiteX72" fmla="*/ 2708476 w 3287210"/>
              <a:gd name="connsiteY72" fmla="*/ 173620 h 2384385"/>
              <a:gd name="connsiteX73" fmla="*/ 2558005 w 3287210"/>
              <a:gd name="connsiteY73" fmla="*/ 127321 h 2384385"/>
              <a:gd name="connsiteX74" fmla="*/ 2511706 w 3287210"/>
              <a:gd name="connsiteY74" fmla="*/ 115747 h 2384385"/>
              <a:gd name="connsiteX75" fmla="*/ 2476982 w 3287210"/>
              <a:gd name="connsiteY75" fmla="*/ 104172 h 2384385"/>
              <a:gd name="connsiteX76" fmla="*/ 2407534 w 3287210"/>
              <a:gd name="connsiteY76" fmla="*/ 92597 h 2384385"/>
              <a:gd name="connsiteX77" fmla="*/ 2372810 w 3287210"/>
              <a:gd name="connsiteY77" fmla="*/ 81023 h 2384385"/>
              <a:gd name="connsiteX78" fmla="*/ 2210765 w 3287210"/>
              <a:gd name="connsiteY78" fmla="*/ 57873 h 2384385"/>
              <a:gd name="connsiteX79" fmla="*/ 2083443 w 3287210"/>
              <a:gd name="connsiteY79" fmla="*/ 46299 h 2384385"/>
              <a:gd name="connsiteX80" fmla="*/ 1828800 w 3287210"/>
              <a:gd name="connsiteY80" fmla="*/ 34724 h 2384385"/>
              <a:gd name="connsiteX81" fmla="*/ 1782501 w 3287210"/>
              <a:gd name="connsiteY81" fmla="*/ 23149 h 2384385"/>
              <a:gd name="connsiteX82" fmla="*/ 1481560 w 3287210"/>
              <a:gd name="connsiteY82" fmla="*/ 0 h 2384385"/>
              <a:gd name="connsiteX83" fmla="*/ 1192193 w 3287210"/>
              <a:gd name="connsiteY83" fmla="*/ 11574 h 2384385"/>
              <a:gd name="connsiteX84" fmla="*/ 1099595 w 3287210"/>
              <a:gd name="connsiteY84" fmla="*/ 34724 h 2384385"/>
              <a:gd name="connsiteX85" fmla="*/ 1064871 w 3287210"/>
              <a:gd name="connsiteY85" fmla="*/ 46299 h 2384385"/>
              <a:gd name="connsiteX86" fmla="*/ 1111170 w 3287210"/>
              <a:gd name="connsiteY86" fmla="*/ 69448 h 238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87210" h="2384385">
                <a:moveTo>
                  <a:pt x="1111170" y="69448"/>
                </a:moveTo>
                <a:cubicBezTo>
                  <a:pt x="1088021" y="79094"/>
                  <a:pt x="1153635" y="62778"/>
                  <a:pt x="925975" y="104172"/>
                </a:cubicBezTo>
                <a:cubicBezTo>
                  <a:pt x="913971" y="106355"/>
                  <a:pt x="903161" y="113100"/>
                  <a:pt x="891251" y="115747"/>
                </a:cubicBezTo>
                <a:cubicBezTo>
                  <a:pt x="868341" y="120838"/>
                  <a:pt x="844952" y="123463"/>
                  <a:pt x="821803" y="127321"/>
                </a:cubicBezTo>
                <a:cubicBezTo>
                  <a:pt x="806370" y="135038"/>
                  <a:pt x="791525" y="144063"/>
                  <a:pt x="775504" y="150471"/>
                </a:cubicBezTo>
                <a:cubicBezTo>
                  <a:pt x="752848" y="159534"/>
                  <a:pt x="706056" y="173620"/>
                  <a:pt x="706056" y="173620"/>
                </a:cubicBezTo>
                <a:cubicBezTo>
                  <a:pt x="659462" y="220212"/>
                  <a:pt x="711270" y="176346"/>
                  <a:pt x="636608" y="208344"/>
                </a:cubicBezTo>
                <a:cubicBezTo>
                  <a:pt x="623822" y="213824"/>
                  <a:pt x="613962" y="224591"/>
                  <a:pt x="601884" y="231493"/>
                </a:cubicBezTo>
                <a:cubicBezTo>
                  <a:pt x="586903" y="240054"/>
                  <a:pt x="570668" y="246263"/>
                  <a:pt x="555585" y="254643"/>
                </a:cubicBezTo>
                <a:cubicBezTo>
                  <a:pt x="535919" y="265569"/>
                  <a:pt x="517378" y="278442"/>
                  <a:pt x="497712" y="289367"/>
                </a:cubicBezTo>
                <a:cubicBezTo>
                  <a:pt x="482629" y="297747"/>
                  <a:pt x="466045" y="303371"/>
                  <a:pt x="451413" y="312516"/>
                </a:cubicBezTo>
                <a:cubicBezTo>
                  <a:pt x="435054" y="322740"/>
                  <a:pt x="421389" y="336883"/>
                  <a:pt x="405114" y="347240"/>
                </a:cubicBezTo>
                <a:cubicBezTo>
                  <a:pt x="335884" y="391295"/>
                  <a:pt x="339297" y="380375"/>
                  <a:pt x="289367" y="416688"/>
                </a:cubicBezTo>
                <a:cubicBezTo>
                  <a:pt x="258164" y="439381"/>
                  <a:pt x="224052" y="458856"/>
                  <a:pt x="196770" y="486137"/>
                </a:cubicBezTo>
                <a:cubicBezTo>
                  <a:pt x="189053" y="493853"/>
                  <a:pt x="182003" y="502300"/>
                  <a:pt x="173620" y="509286"/>
                </a:cubicBezTo>
                <a:cubicBezTo>
                  <a:pt x="144900" y="533219"/>
                  <a:pt x="122672" y="547110"/>
                  <a:pt x="92598" y="567159"/>
                </a:cubicBezTo>
                <a:cubicBezTo>
                  <a:pt x="77165" y="598025"/>
                  <a:pt x="54669" y="626278"/>
                  <a:pt x="46299" y="659757"/>
                </a:cubicBezTo>
                <a:cubicBezTo>
                  <a:pt x="42441" y="675190"/>
                  <a:pt x="39094" y="690759"/>
                  <a:pt x="34724" y="706055"/>
                </a:cubicBezTo>
                <a:cubicBezTo>
                  <a:pt x="31372" y="717787"/>
                  <a:pt x="26108" y="728943"/>
                  <a:pt x="23149" y="740780"/>
                </a:cubicBezTo>
                <a:cubicBezTo>
                  <a:pt x="18378" y="759866"/>
                  <a:pt x="15843" y="779448"/>
                  <a:pt x="11575" y="798653"/>
                </a:cubicBezTo>
                <a:cubicBezTo>
                  <a:pt x="8124" y="814182"/>
                  <a:pt x="3858" y="829519"/>
                  <a:pt x="0" y="844952"/>
                </a:cubicBezTo>
                <a:cubicBezTo>
                  <a:pt x="12562" y="951731"/>
                  <a:pt x="10904" y="1028359"/>
                  <a:pt x="46299" y="1122744"/>
                </a:cubicBezTo>
                <a:cubicBezTo>
                  <a:pt x="59642" y="1158324"/>
                  <a:pt x="67457" y="1198423"/>
                  <a:pt x="92598" y="1226916"/>
                </a:cubicBezTo>
                <a:cubicBezTo>
                  <a:pt x="127318" y="1266266"/>
                  <a:pt x="182812" y="1282407"/>
                  <a:pt x="219919" y="1319514"/>
                </a:cubicBezTo>
                <a:lnTo>
                  <a:pt x="300942" y="1400537"/>
                </a:lnTo>
                <a:cubicBezTo>
                  <a:pt x="316375" y="1415970"/>
                  <a:pt x="333607" y="1429792"/>
                  <a:pt x="347241" y="1446835"/>
                </a:cubicBezTo>
                <a:cubicBezTo>
                  <a:pt x="402229" y="1515572"/>
                  <a:pt x="372983" y="1491005"/>
                  <a:pt x="428263" y="1527858"/>
                </a:cubicBezTo>
                <a:cubicBezTo>
                  <a:pt x="451413" y="1558724"/>
                  <a:pt x="488355" y="1583025"/>
                  <a:pt x="497712" y="1620455"/>
                </a:cubicBezTo>
                <a:lnTo>
                  <a:pt x="520861" y="1713053"/>
                </a:lnTo>
                <a:cubicBezTo>
                  <a:pt x="524719" y="1809509"/>
                  <a:pt x="518784" y="1906857"/>
                  <a:pt x="532436" y="2002420"/>
                </a:cubicBezTo>
                <a:cubicBezTo>
                  <a:pt x="534751" y="2018625"/>
                  <a:pt x="556507" y="2024716"/>
                  <a:pt x="567160" y="2037144"/>
                </a:cubicBezTo>
                <a:cubicBezTo>
                  <a:pt x="623380" y="2102734"/>
                  <a:pt x="576530" y="2068010"/>
                  <a:pt x="648182" y="2118167"/>
                </a:cubicBezTo>
                <a:cubicBezTo>
                  <a:pt x="758297" y="2195248"/>
                  <a:pt x="673417" y="2141476"/>
                  <a:pt x="798653" y="2187615"/>
                </a:cubicBezTo>
                <a:cubicBezTo>
                  <a:pt x="1024454" y="2270804"/>
                  <a:pt x="847294" y="2230445"/>
                  <a:pt x="1076446" y="2268638"/>
                </a:cubicBezTo>
                <a:cubicBezTo>
                  <a:pt x="1099595" y="2280213"/>
                  <a:pt x="1121520" y="2294657"/>
                  <a:pt x="1145894" y="2303362"/>
                </a:cubicBezTo>
                <a:cubicBezTo>
                  <a:pt x="1175856" y="2314063"/>
                  <a:pt x="1207382" y="2319845"/>
                  <a:pt x="1238491" y="2326511"/>
                </a:cubicBezTo>
                <a:cubicBezTo>
                  <a:pt x="1265523" y="2332304"/>
                  <a:pt x="1365298" y="2346703"/>
                  <a:pt x="1388962" y="2349661"/>
                </a:cubicBezTo>
                <a:cubicBezTo>
                  <a:pt x="1423630" y="2353994"/>
                  <a:pt x="1458547" y="2356294"/>
                  <a:pt x="1493134" y="2361235"/>
                </a:cubicBezTo>
                <a:cubicBezTo>
                  <a:pt x="1512610" y="2364017"/>
                  <a:pt x="1531487" y="2370370"/>
                  <a:pt x="1551008" y="2372810"/>
                </a:cubicBezTo>
                <a:cubicBezTo>
                  <a:pt x="1593294" y="2378096"/>
                  <a:pt x="1635889" y="2380527"/>
                  <a:pt x="1678329" y="2384385"/>
                </a:cubicBezTo>
                <a:cubicBezTo>
                  <a:pt x="1821084" y="2380527"/>
                  <a:pt x="1964301" y="2384920"/>
                  <a:pt x="2106593" y="2372810"/>
                </a:cubicBezTo>
                <a:cubicBezTo>
                  <a:pt x="2146729" y="2369394"/>
                  <a:pt x="2183608" y="2349152"/>
                  <a:pt x="2222339" y="2338086"/>
                </a:cubicBezTo>
                <a:cubicBezTo>
                  <a:pt x="2295884" y="2317073"/>
                  <a:pt x="2243014" y="2339323"/>
                  <a:pt x="2314937" y="2303362"/>
                </a:cubicBezTo>
                <a:cubicBezTo>
                  <a:pt x="2395219" y="2223080"/>
                  <a:pt x="2294486" y="2321257"/>
                  <a:pt x="2407534" y="2222339"/>
                </a:cubicBezTo>
                <a:cubicBezTo>
                  <a:pt x="2419853" y="2211560"/>
                  <a:pt x="2429683" y="2198094"/>
                  <a:pt x="2442258" y="2187615"/>
                </a:cubicBezTo>
                <a:cubicBezTo>
                  <a:pt x="2469266" y="2165109"/>
                  <a:pt x="2480322" y="2169049"/>
                  <a:pt x="2500132" y="2141316"/>
                </a:cubicBezTo>
                <a:cubicBezTo>
                  <a:pt x="2513208" y="2123009"/>
                  <a:pt x="2521044" y="2101201"/>
                  <a:pt x="2534856" y="2083443"/>
                </a:cubicBezTo>
                <a:cubicBezTo>
                  <a:pt x="2548256" y="2066215"/>
                  <a:pt x="2566783" y="2053569"/>
                  <a:pt x="2581155" y="2037144"/>
                </a:cubicBezTo>
                <a:cubicBezTo>
                  <a:pt x="2621524" y="1991008"/>
                  <a:pt x="2615112" y="1986208"/>
                  <a:pt x="2650603" y="1932972"/>
                </a:cubicBezTo>
                <a:cubicBezTo>
                  <a:pt x="2661304" y="1916921"/>
                  <a:pt x="2675958" y="1903537"/>
                  <a:pt x="2685327" y="1886673"/>
                </a:cubicBezTo>
                <a:cubicBezTo>
                  <a:pt x="2695417" y="1868511"/>
                  <a:pt x="2696561" y="1845821"/>
                  <a:pt x="2708476" y="1828800"/>
                </a:cubicBezTo>
                <a:cubicBezTo>
                  <a:pt x="2724121" y="1806450"/>
                  <a:pt x="2749306" y="1792229"/>
                  <a:pt x="2766349" y="1770926"/>
                </a:cubicBezTo>
                <a:cubicBezTo>
                  <a:pt x="2780403" y="1753359"/>
                  <a:pt x="2787576" y="1731051"/>
                  <a:pt x="2801074" y="1713053"/>
                </a:cubicBezTo>
                <a:cubicBezTo>
                  <a:pt x="2810896" y="1699958"/>
                  <a:pt x="2825748" y="1691250"/>
                  <a:pt x="2835798" y="1678329"/>
                </a:cubicBezTo>
                <a:cubicBezTo>
                  <a:pt x="2852879" y="1656368"/>
                  <a:pt x="2866141" y="1631674"/>
                  <a:pt x="2882096" y="1608881"/>
                </a:cubicBezTo>
                <a:cubicBezTo>
                  <a:pt x="2893159" y="1593077"/>
                  <a:pt x="2907451" y="1579445"/>
                  <a:pt x="2916820" y="1562582"/>
                </a:cubicBezTo>
                <a:cubicBezTo>
                  <a:pt x="2926910" y="1544420"/>
                  <a:pt x="2929880" y="1522871"/>
                  <a:pt x="2939970" y="1504709"/>
                </a:cubicBezTo>
                <a:cubicBezTo>
                  <a:pt x="2949339" y="1487846"/>
                  <a:pt x="2966067" y="1475665"/>
                  <a:pt x="2974694" y="1458410"/>
                </a:cubicBezTo>
                <a:cubicBezTo>
                  <a:pt x="2993278" y="1421243"/>
                  <a:pt x="2997943" y="1377239"/>
                  <a:pt x="3020993" y="1342663"/>
                </a:cubicBezTo>
                <a:cubicBezTo>
                  <a:pt x="3149261" y="1150258"/>
                  <a:pt x="2991950" y="1392449"/>
                  <a:pt x="3102015" y="1203767"/>
                </a:cubicBezTo>
                <a:cubicBezTo>
                  <a:pt x="3116034" y="1179735"/>
                  <a:pt x="3132881" y="1157468"/>
                  <a:pt x="3148314" y="1134319"/>
                </a:cubicBezTo>
                <a:cubicBezTo>
                  <a:pt x="3158384" y="1094038"/>
                  <a:pt x="3162528" y="1068604"/>
                  <a:pt x="3183038" y="1030147"/>
                </a:cubicBezTo>
                <a:cubicBezTo>
                  <a:pt x="3204212" y="990446"/>
                  <a:pt x="3236688" y="956530"/>
                  <a:pt x="3252486" y="914400"/>
                </a:cubicBezTo>
                <a:lnTo>
                  <a:pt x="3287210" y="821802"/>
                </a:lnTo>
                <a:cubicBezTo>
                  <a:pt x="3272756" y="518255"/>
                  <a:pt x="3306247" y="664222"/>
                  <a:pt x="3252486" y="520861"/>
                </a:cubicBezTo>
                <a:cubicBezTo>
                  <a:pt x="3234455" y="472777"/>
                  <a:pt x="3252228" y="497453"/>
                  <a:pt x="3217762" y="462987"/>
                </a:cubicBezTo>
                <a:cubicBezTo>
                  <a:pt x="3202411" y="432284"/>
                  <a:pt x="3186602" y="393764"/>
                  <a:pt x="3159889" y="370390"/>
                </a:cubicBezTo>
                <a:cubicBezTo>
                  <a:pt x="3111594" y="328133"/>
                  <a:pt x="3112489" y="343462"/>
                  <a:pt x="3067291" y="324091"/>
                </a:cubicBezTo>
                <a:cubicBezTo>
                  <a:pt x="3051432" y="317294"/>
                  <a:pt x="3037013" y="307350"/>
                  <a:pt x="3020993" y="300942"/>
                </a:cubicBezTo>
                <a:cubicBezTo>
                  <a:pt x="2998336" y="291879"/>
                  <a:pt x="2973370" y="288705"/>
                  <a:pt x="2951544" y="277792"/>
                </a:cubicBezTo>
                <a:cubicBezTo>
                  <a:pt x="2883424" y="243732"/>
                  <a:pt x="2921610" y="260097"/>
                  <a:pt x="2835798" y="231493"/>
                </a:cubicBezTo>
                <a:lnTo>
                  <a:pt x="2801074" y="219919"/>
                </a:lnTo>
                <a:cubicBezTo>
                  <a:pt x="2756704" y="175549"/>
                  <a:pt x="2797144" y="209087"/>
                  <a:pt x="2708476" y="173620"/>
                </a:cubicBezTo>
                <a:cubicBezTo>
                  <a:pt x="2621066" y="138656"/>
                  <a:pt x="2670754" y="155508"/>
                  <a:pt x="2558005" y="127321"/>
                </a:cubicBezTo>
                <a:cubicBezTo>
                  <a:pt x="2542572" y="123463"/>
                  <a:pt x="2526798" y="120778"/>
                  <a:pt x="2511706" y="115747"/>
                </a:cubicBezTo>
                <a:cubicBezTo>
                  <a:pt x="2500131" y="111889"/>
                  <a:pt x="2488892" y="106819"/>
                  <a:pt x="2476982" y="104172"/>
                </a:cubicBezTo>
                <a:cubicBezTo>
                  <a:pt x="2454072" y="99081"/>
                  <a:pt x="2430444" y="97688"/>
                  <a:pt x="2407534" y="92597"/>
                </a:cubicBezTo>
                <a:cubicBezTo>
                  <a:pt x="2395624" y="89950"/>
                  <a:pt x="2384720" y="83670"/>
                  <a:pt x="2372810" y="81023"/>
                </a:cubicBezTo>
                <a:cubicBezTo>
                  <a:pt x="2334994" y="72620"/>
                  <a:pt x="2244056" y="61377"/>
                  <a:pt x="2210765" y="57873"/>
                </a:cubicBezTo>
                <a:cubicBezTo>
                  <a:pt x="2168383" y="53412"/>
                  <a:pt x="2125981" y="48877"/>
                  <a:pt x="2083443" y="46299"/>
                </a:cubicBezTo>
                <a:cubicBezTo>
                  <a:pt x="1998630" y="41159"/>
                  <a:pt x="1913681" y="38582"/>
                  <a:pt x="1828800" y="34724"/>
                </a:cubicBezTo>
                <a:cubicBezTo>
                  <a:pt x="1813367" y="30866"/>
                  <a:pt x="1798330" y="24732"/>
                  <a:pt x="1782501" y="23149"/>
                </a:cubicBezTo>
                <a:cubicBezTo>
                  <a:pt x="1682390" y="13138"/>
                  <a:pt x="1481560" y="0"/>
                  <a:pt x="1481560" y="0"/>
                </a:cubicBezTo>
                <a:cubicBezTo>
                  <a:pt x="1385104" y="3858"/>
                  <a:pt x="1288329" y="2834"/>
                  <a:pt x="1192193" y="11574"/>
                </a:cubicBezTo>
                <a:cubicBezTo>
                  <a:pt x="1160508" y="14454"/>
                  <a:pt x="1129778" y="24663"/>
                  <a:pt x="1099595" y="34724"/>
                </a:cubicBezTo>
                <a:cubicBezTo>
                  <a:pt x="1088020" y="38582"/>
                  <a:pt x="1068729" y="34724"/>
                  <a:pt x="1064871" y="46299"/>
                </a:cubicBezTo>
                <a:cubicBezTo>
                  <a:pt x="1061420" y="56652"/>
                  <a:pt x="1134319" y="59802"/>
                  <a:pt x="1111170" y="6944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D826E-71F4-A5C7-8165-FD5C7B58A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0" y="3607447"/>
            <a:ext cx="4572000" cy="44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815060-3E01-1F4F-80B6-5550344F7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895" y="4091751"/>
            <a:ext cx="635000" cy="406400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3CE2A59C-648E-D4A8-9733-3E3184CCD755}"/>
              </a:ext>
            </a:extLst>
          </p:cNvPr>
          <p:cNvSpPr/>
          <p:nvPr/>
        </p:nvSpPr>
        <p:spPr>
          <a:xfrm>
            <a:off x="6525013" y="4204029"/>
            <a:ext cx="144966" cy="1449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EA4A76F-CE47-D7F5-6D8D-EE4C9CB2A0E5}"/>
              </a:ext>
            </a:extLst>
          </p:cNvPr>
          <p:cNvSpPr/>
          <p:nvPr/>
        </p:nvSpPr>
        <p:spPr>
          <a:xfrm>
            <a:off x="7630841" y="4339593"/>
            <a:ext cx="144966" cy="1449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268797D-EA98-BD75-3BC9-A24DCAD602AE}"/>
              </a:ext>
            </a:extLst>
          </p:cNvPr>
          <p:cNvSpPr/>
          <p:nvPr/>
        </p:nvSpPr>
        <p:spPr>
          <a:xfrm>
            <a:off x="7010767" y="4222468"/>
            <a:ext cx="144966" cy="1449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42A82D6-A10A-0AB1-1754-AAE5E7765388}"/>
              </a:ext>
            </a:extLst>
          </p:cNvPr>
          <p:cNvSpPr/>
          <p:nvPr/>
        </p:nvSpPr>
        <p:spPr>
          <a:xfrm>
            <a:off x="7174170" y="4954044"/>
            <a:ext cx="144966" cy="144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800954-0E00-12AA-E9D0-7A59E13662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8895" y="4091751"/>
            <a:ext cx="11049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E48994-10AA-DAD7-00CB-3824F79E77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3795" y="4120395"/>
            <a:ext cx="1790700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15E5D3-F2B1-EA3F-83CE-C0A7BB369E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5043" y="4498151"/>
            <a:ext cx="2324100" cy="444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DC047-CCF7-6122-78BC-EBB4F3FD9B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3693" y="5027511"/>
            <a:ext cx="1803400" cy="431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3E341D-808D-A8AB-F156-91A2D618BA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42643" y="5081127"/>
            <a:ext cx="1206500" cy="419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1A3490-8217-B390-EC50-48BB003C8A25}"/>
              </a:ext>
            </a:extLst>
          </p:cNvPr>
          <p:cNvSpPr txBox="1"/>
          <p:nvPr/>
        </p:nvSpPr>
        <p:spPr>
          <a:xfrm>
            <a:off x="8351231" y="552284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A/R</a:t>
            </a:r>
            <a:endParaRPr kumimoji="1" lang="zh-CN" alt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52E1C8-8171-C932-CBDF-3FC34B226D04}"/>
              </a:ext>
            </a:extLst>
          </p:cNvPr>
          <p:cNvCxnSpPr>
            <a:stCxn id="17" idx="4"/>
            <a:endCxn id="55" idx="1"/>
          </p:cNvCxnSpPr>
          <p:nvPr/>
        </p:nvCxnSpPr>
        <p:spPr>
          <a:xfrm>
            <a:off x="6406376" y="947854"/>
            <a:ext cx="139867" cy="327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65ED76-CD06-9AC4-9C43-CCD80687A044}"/>
              </a:ext>
            </a:extLst>
          </p:cNvPr>
          <p:cNvCxnSpPr>
            <a:cxnSpLocks/>
            <a:stCxn id="28" idx="4"/>
            <a:endCxn id="55" idx="0"/>
          </p:cNvCxnSpPr>
          <p:nvPr/>
        </p:nvCxnSpPr>
        <p:spPr>
          <a:xfrm>
            <a:off x="6597496" y="1209373"/>
            <a:ext cx="0" cy="2994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E866E1-AD4C-8A5F-D9EC-927612CC7168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6613477" y="847791"/>
            <a:ext cx="56502" cy="335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9CD57D4-5B65-2CCF-AB2B-BD9F5C4138CC}"/>
              </a:ext>
            </a:extLst>
          </p:cNvPr>
          <p:cNvCxnSpPr>
            <a:cxnSpLocks/>
            <a:stCxn id="27" idx="3"/>
            <a:endCxn id="55" idx="0"/>
          </p:cNvCxnSpPr>
          <p:nvPr/>
        </p:nvCxnSpPr>
        <p:spPr>
          <a:xfrm flipH="1">
            <a:off x="6597496" y="1100820"/>
            <a:ext cx="272745" cy="310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7739F79-1C89-8EDC-C0B0-3CAB7BEC655E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7352138" y="875371"/>
            <a:ext cx="354856" cy="345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1C4801D-A835-52F4-E29B-47B2068A63EF}"/>
              </a:ext>
            </a:extLst>
          </p:cNvPr>
          <p:cNvCxnSpPr>
            <a:cxnSpLocks/>
            <a:stCxn id="32" idx="4"/>
          </p:cNvCxnSpPr>
          <p:nvPr/>
        </p:nvCxnSpPr>
        <p:spPr>
          <a:xfrm flipH="1">
            <a:off x="7718749" y="1008804"/>
            <a:ext cx="50165" cy="328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162587-7BBD-5712-A6E1-4274C8F6A0EB}"/>
              </a:ext>
            </a:extLst>
          </p:cNvPr>
          <p:cNvCxnSpPr>
            <a:cxnSpLocks/>
          </p:cNvCxnSpPr>
          <p:nvPr/>
        </p:nvCxnSpPr>
        <p:spPr>
          <a:xfrm flipH="1">
            <a:off x="7737003" y="1304693"/>
            <a:ext cx="407520" cy="302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A3DF48D-95B7-CCC1-2017-8A3B5B52F8F3}"/>
              </a:ext>
            </a:extLst>
          </p:cNvPr>
          <p:cNvCxnSpPr>
            <a:cxnSpLocks/>
            <a:stCxn id="49" idx="3"/>
            <a:endCxn id="56" idx="7"/>
          </p:cNvCxnSpPr>
          <p:nvPr/>
        </p:nvCxnSpPr>
        <p:spPr>
          <a:xfrm flipH="1">
            <a:off x="7754577" y="1505844"/>
            <a:ext cx="649909" cy="285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75A2BB-5A66-6EE8-AA4C-D4FF6623F0F9}"/>
              </a:ext>
            </a:extLst>
          </p:cNvPr>
          <p:cNvCxnSpPr>
            <a:cxnSpLocks/>
            <a:stCxn id="34" idx="4"/>
            <a:endCxn id="56" idx="0"/>
          </p:cNvCxnSpPr>
          <p:nvPr/>
        </p:nvCxnSpPr>
        <p:spPr>
          <a:xfrm>
            <a:off x="7620019" y="555065"/>
            <a:ext cx="83305" cy="378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2AED67E-F730-1899-457C-0CAAC490D432}"/>
              </a:ext>
            </a:extLst>
          </p:cNvPr>
          <p:cNvCxnSpPr>
            <a:cxnSpLocks/>
          </p:cNvCxnSpPr>
          <p:nvPr/>
        </p:nvCxnSpPr>
        <p:spPr>
          <a:xfrm flipH="1">
            <a:off x="7736664" y="730405"/>
            <a:ext cx="249684" cy="353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41DC671-EE48-75AE-1FD2-F0060C1C8640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7694113" y="1080140"/>
            <a:ext cx="988889" cy="318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C91F5CA-AD07-08F4-F0EC-230D6661B8AD}"/>
              </a:ext>
            </a:extLst>
          </p:cNvPr>
          <p:cNvCxnSpPr>
            <a:cxnSpLocks/>
            <a:stCxn id="40" idx="4"/>
            <a:endCxn id="56" idx="7"/>
          </p:cNvCxnSpPr>
          <p:nvPr/>
        </p:nvCxnSpPr>
        <p:spPr>
          <a:xfrm flipH="1">
            <a:off x="7754577" y="1431022"/>
            <a:ext cx="799837" cy="292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D1A558C-A6D9-A67A-2AA8-0552D869E99A}"/>
              </a:ext>
            </a:extLst>
          </p:cNvPr>
          <p:cNvCxnSpPr>
            <a:cxnSpLocks/>
            <a:stCxn id="29" idx="3"/>
            <a:endCxn id="57" idx="0"/>
          </p:cNvCxnSpPr>
          <p:nvPr/>
        </p:nvCxnSpPr>
        <p:spPr>
          <a:xfrm>
            <a:off x="6793120" y="1536305"/>
            <a:ext cx="290130" cy="268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973FACA-1BBA-04ED-1A03-C8D33703A7D7}"/>
              </a:ext>
            </a:extLst>
          </p:cNvPr>
          <p:cNvCxnSpPr>
            <a:cxnSpLocks/>
            <a:stCxn id="42" idx="4"/>
            <a:endCxn id="57" idx="0"/>
          </p:cNvCxnSpPr>
          <p:nvPr/>
        </p:nvCxnSpPr>
        <p:spPr>
          <a:xfrm flipH="1">
            <a:off x="7083250" y="1644460"/>
            <a:ext cx="72483" cy="257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20E175C-BB11-68A9-EA2F-55A6A8E1224C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031997" y="1984812"/>
            <a:ext cx="34998" cy="221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742BAC0-4AA9-D505-643C-42EAFAD57BC9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7072422" y="1496790"/>
            <a:ext cx="184546" cy="2623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0AC7080-60FB-3100-3E2E-F3ABB7BC5D3D}"/>
              </a:ext>
            </a:extLst>
          </p:cNvPr>
          <p:cNvCxnSpPr>
            <a:cxnSpLocks/>
          </p:cNvCxnSpPr>
          <p:nvPr/>
        </p:nvCxnSpPr>
        <p:spPr>
          <a:xfrm flipH="1">
            <a:off x="7092907" y="1639229"/>
            <a:ext cx="281603" cy="256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0B6A543-AC88-91BA-F478-DC7047289CE2}"/>
              </a:ext>
            </a:extLst>
          </p:cNvPr>
          <p:cNvCxnSpPr>
            <a:cxnSpLocks/>
            <a:stCxn id="45" idx="4"/>
            <a:endCxn id="58" idx="7"/>
          </p:cNvCxnSpPr>
          <p:nvPr/>
        </p:nvCxnSpPr>
        <p:spPr>
          <a:xfrm flipH="1">
            <a:off x="7297906" y="2354204"/>
            <a:ext cx="32221" cy="262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79F6703-C741-384C-252B-FA9E81F5BC29}"/>
              </a:ext>
            </a:extLst>
          </p:cNvPr>
          <p:cNvCxnSpPr>
            <a:cxnSpLocks/>
          </p:cNvCxnSpPr>
          <p:nvPr/>
        </p:nvCxnSpPr>
        <p:spPr>
          <a:xfrm flipH="1">
            <a:off x="7265626" y="2293459"/>
            <a:ext cx="508288" cy="274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8A3CCB8-2217-DAB4-03A0-429703CC94C7}"/>
              </a:ext>
            </a:extLst>
          </p:cNvPr>
          <p:cNvCxnSpPr>
            <a:cxnSpLocks/>
            <a:stCxn id="43" idx="4"/>
          </p:cNvCxnSpPr>
          <p:nvPr/>
        </p:nvCxnSpPr>
        <p:spPr>
          <a:xfrm flipH="1">
            <a:off x="7265626" y="2220976"/>
            <a:ext cx="782366" cy="28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AC2602A-3F67-6A90-3B55-5F4AEA7E204F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7265626" y="1958523"/>
            <a:ext cx="312994" cy="307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C74099B-D093-6ADF-7A04-973F4E805219}"/>
              </a:ext>
            </a:extLst>
          </p:cNvPr>
          <p:cNvCxnSpPr>
            <a:cxnSpLocks/>
            <a:stCxn id="38" idx="4"/>
          </p:cNvCxnSpPr>
          <p:nvPr/>
        </p:nvCxnSpPr>
        <p:spPr>
          <a:xfrm flipH="1">
            <a:off x="7265626" y="1919008"/>
            <a:ext cx="776842" cy="311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527124B-C958-82C0-5B9E-3241D3E1DF96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7265626" y="2199746"/>
            <a:ext cx="731113" cy="283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42C4814-231A-9162-49ED-314BE2985D7B}"/>
              </a:ext>
            </a:extLst>
          </p:cNvPr>
          <p:cNvCxnSpPr>
            <a:cxnSpLocks/>
          </p:cNvCxnSpPr>
          <p:nvPr/>
        </p:nvCxnSpPr>
        <p:spPr>
          <a:xfrm flipH="1">
            <a:off x="7265626" y="1682844"/>
            <a:ext cx="565104" cy="335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1CD61C9-12C3-E96A-5826-8D8F5630A53D}"/>
              </a:ext>
            </a:extLst>
          </p:cNvPr>
          <p:cNvCxnSpPr>
            <a:cxnSpLocks/>
          </p:cNvCxnSpPr>
          <p:nvPr/>
        </p:nvCxnSpPr>
        <p:spPr>
          <a:xfrm flipH="1">
            <a:off x="7265626" y="1550768"/>
            <a:ext cx="431079" cy="348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36C3E1C-338D-75B7-0893-7E819E665792}"/>
              </a:ext>
            </a:extLst>
          </p:cNvPr>
          <p:cNvCxnSpPr>
            <a:cxnSpLocks/>
            <a:stCxn id="48" idx="3"/>
          </p:cNvCxnSpPr>
          <p:nvPr/>
        </p:nvCxnSpPr>
        <p:spPr>
          <a:xfrm flipH="1">
            <a:off x="7265626" y="1784243"/>
            <a:ext cx="937789" cy="325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2" name="Picture 121">
            <a:extLst>
              <a:ext uri="{FF2B5EF4-FFF2-40B4-BE49-F238E27FC236}">
                <a16:creationId xmlns:a16="http://schemas.microsoft.com/office/drawing/2014/main" id="{14EEA70E-B0A1-4CEF-97DE-2762B7E175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57125" y="5074984"/>
            <a:ext cx="990600" cy="495300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177017B-7732-7F0F-C3DF-288935E44B0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5108" y="5597566"/>
            <a:ext cx="1803400" cy="419100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EFC42DD2-C033-725F-5245-5850243184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06054" y="5595224"/>
            <a:ext cx="774700" cy="393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FD702F5-3522-7D19-6929-DB872F064419}"/>
                  </a:ext>
                </a:extLst>
              </p:cNvPr>
              <p:cNvSpPr txBox="1"/>
              <p:nvPr/>
            </p:nvSpPr>
            <p:spPr>
              <a:xfrm>
                <a:off x="8162097" y="2964218"/>
                <a:ext cx="389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FD702F5-3522-7D19-6929-DB872F064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097" y="2964218"/>
                <a:ext cx="38997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5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4C9735-12F2-FFA7-E48E-FBE70455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624E33-A043-3A3A-5871-12048156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📚</a:t>
            </a:r>
            <a:r>
              <a:rPr kumimoji="1" lang="zh-CN" altLang="en-US" dirty="0"/>
              <a:t>练习题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1C9FE2-C4FA-64BA-0BA2-BA1BB15DC02F}"/>
                  </a:ext>
                </a:extLst>
              </p:cNvPr>
              <p:cNvSpPr txBox="1"/>
              <p:nvPr/>
            </p:nvSpPr>
            <p:spPr>
              <a:xfrm>
                <a:off x="658906" y="1264023"/>
                <a:ext cx="839247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给定一个有向图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问是否有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zh-CN" altLang="en-US" dirty="0"/>
                  <a:t>长度为</a:t>
                </a:r>
                <a:r>
                  <a:rPr kumimoji="1" lang="en-US" altLang="zh-CN" dirty="0"/>
                  <a:t>3</a:t>
                </a:r>
                <a:r>
                  <a:rPr kumimoji="1" lang="zh-CN" altLang="en-US" dirty="0"/>
                  <a:t>的倍数的路径</a:t>
                </a:r>
                <a:r>
                  <a:rPr kumimoji="1" lang="en-US" altLang="zh-CN" dirty="0"/>
                  <a:t>(</a:t>
                </a:r>
                <a:r>
                  <a:rPr kumimoji="1" lang="zh-CN" altLang="en-US" dirty="0"/>
                  <a:t>每条路径长度为</a:t>
                </a:r>
                <a:r>
                  <a:rPr kumimoji="1" lang="en-US" altLang="zh-CN" dirty="0"/>
                  <a:t>1)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有的话输出最小的</a:t>
                </a:r>
                <a:endParaRPr kumimoji="1"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解答</a:t>
                </a:r>
                <a:endParaRPr kumimoji="1" lang="en-US" altLang="zh-CN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可以对图做手脚</a:t>
                </a:r>
                <a:endParaRPr kumimoji="1" lang="en-US" altLang="zh-CN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把节点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zh-CN" altLang="en-US" dirty="0"/>
                  <a:t>变成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,2)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三个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</a:rPr>
                      <m:t>节点</m:t>
                    </m:r>
                  </m:oMath>
                </a14:m>
                <a:endParaRPr kumimoji="1" lang="en-US" altLang="zh-CN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分层图 </a:t>
                </a:r>
                <a:r>
                  <a:rPr kumimoji="1" lang="en-US" altLang="zh-CN" dirty="0"/>
                  <a:t>-</a:t>
                </a:r>
                <a:r>
                  <a:rPr kumimoji="1" lang="zh-CN" altLang="en-US" dirty="0"/>
                  <a:t> 找到你要的 </a:t>
                </a:r>
                <a:r>
                  <a:rPr kumimoji="1" lang="en-US" altLang="zh-CN" dirty="0"/>
                  <a:t>“</a:t>
                </a:r>
                <a:r>
                  <a:rPr kumimoji="1" lang="zh-CN" altLang="en-US" dirty="0"/>
                  <a:t>状态</a:t>
                </a:r>
                <a:r>
                  <a:rPr kumimoji="1" lang="en-US" altLang="zh-CN" dirty="0"/>
                  <a:t>”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1C9FE2-C4FA-64BA-0BA2-BA1BB15DC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06" y="1264023"/>
                <a:ext cx="8392471" cy="1754326"/>
              </a:xfrm>
              <a:prstGeom prst="rect">
                <a:avLst/>
              </a:prstGeom>
              <a:blipFill>
                <a:blip r:embed="rId2"/>
                <a:stretch>
                  <a:fillRect l="-453" t="-2158" b="-5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1AD182F-EEF7-244E-3952-E965FE177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3429000"/>
            <a:ext cx="2463800" cy="14224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AD889F2-C796-7970-5A09-905BF3449A11}"/>
              </a:ext>
            </a:extLst>
          </p:cNvPr>
          <p:cNvGrpSpPr/>
          <p:nvPr/>
        </p:nvGrpSpPr>
        <p:grpSpPr>
          <a:xfrm>
            <a:off x="2335303" y="4835284"/>
            <a:ext cx="4473394" cy="457200"/>
            <a:chOff x="1613647" y="4276165"/>
            <a:chExt cx="4473394" cy="4572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87465D-9D6F-C8F0-30D1-5FED5CD37BB1}"/>
                </a:ext>
              </a:extLst>
            </p:cNvPr>
            <p:cNvSpPr txBox="1"/>
            <p:nvPr/>
          </p:nvSpPr>
          <p:spPr>
            <a:xfrm>
              <a:off x="1613647" y="4276165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zh-CN" altLang="en-US" dirty="0"/>
                <a:t>例子</a:t>
              </a:r>
              <a:r>
                <a:rPr kumimoji="1" lang="en-US" altLang="zh-CN" dirty="0"/>
                <a:t>:</a:t>
              </a:r>
              <a:r>
                <a:rPr kumimoji="1" lang="zh-CN" altLang="en-US" dirty="0"/>
                <a:t> 有</a:t>
              </a:r>
              <a:r>
                <a:rPr kumimoji="1" lang="en-US" altLang="zh-CN" dirty="0"/>
                <a:t>,</a:t>
              </a:r>
              <a:r>
                <a:rPr kumimoji="1" lang="zh-CN" altLang="en-US" dirty="0"/>
                <a:t> 长度是</a:t>
              </a:r>
              <a:r>
                <a:rPr kumimoji="1" lang="en-US" altLang="zh-CN" dirty="0"/>
                <a:t>6:</a:t>
              </a:r>
              <a:r>
                <a:rPr kumimoji="1" lang="zh-CN" altLang="en-US" dirty="0"/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D7AC7AF-6BC7-91E9-73E9-846D8059F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23241" y="4276165"/>
              <a:ext cx="24638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909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3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4C9735-12F2-FFA7-E48E-FBE70455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624E33-A043-3A3A-5871-12048156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📚</a:t>
            </a:r>
            <a:r>
              <a:rPr kumimoji="1" lang="zh-CN" altLang="en-US" dirty="0"/>
              <a:t>练习题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1C9FE2-C4FA-64BA-0BA2-BA1BB15DC02F}"/>
                  </a:ext>
                </a:extLst>
              </p:cNvPr>
              <p:cNvSpPr txBox="1"/>
              <p:nvPr/>
            </p:nvSpPr>
            <p:spPr>
              <a:xfrm>
                <a:off x="658906" y="1264023"/>
                <a:ext cx="839247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给定一个有向图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zh-CN" altLang="en-CN" dirty="0"/>
                  <a:t>有</a:t>
                </a:r>
                <a:r>
                  <a:rPr kumimoji="1" lang="zh-CN" altLang="en-US" dirty="0"/>
                  <a:t>红色的和蓝色的边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问从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zh-CN" altLang="en-US" dirty="0"/>
                  <a:t>到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zh-CN" altLang="en-US" dirty="0"/>
                  <a:t>的最短路径</a:t>
                </a:r>
                <a:endParaRPr kumimoji="1" lang="en-US" altLang="zh-CN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不允许有连续三条边同一个颜色</a:t>
                </a:r>
                <a:endParaRPr kumimoji="1"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解答</a:t>
                </a:r>
                <a:r>
                  <a:rPr kumimoji="1" lang="en-US" altLang="zh-CN" dirty="0"/>
                  <a:t>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怎么修改状态</a:t>
                </a:r>
                <a:r>
                  <a:rPr kumimoji="1" lang="en-US" altLang="zh-CN" dirty="0"/>
                  <a:t>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考虑每个节点分裂为</a:t>
                </a:r>
                <a:r>
                  <a:rPr kumimoji="1" lang="en-US" altLang="zh-CN" dirty="0"/>
                  <a:t>(#</a:t>
                </a:r>
                <a:r>
                  <a:rPr kumimoji="1" lang="zh-CN" altLang="en-US" dirty="0"/>
                  <a:t>连续颜色</a:t>
                </a:r>
                <a:r>
                  <a:rPr kumimoji="1" lang="en-US" altLang="zh-CN" dirty="0"/>
                  <a:t>),</a:t>
                </a:r>
                <a:r>
                  <a:rPr kumimoji="1" lang="zh-CN" altLang="en-US" dirty="0"/>
                  <a:t> 然后</a:t>
                </a:r>
                <a:r>
                  <a:rPr kumimoji="1" lang="en-US" altLang="zh-CN" dirty="0"/>
                  <a:t>BFS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1C9FE2-C4FA-64BA-0BA2-BA1BB15DC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06" y="1264023"/>
                <a:ext cx="8392471" cy="1477328"/>
              </a:xfrm>
              <a:prstGeom prst="rect">
                <a:avLst/>
              </a:prstGeom>
              <a:blipFill>
                <a:blip r:embed="rId2"/>
                <a:stretch>
                  <a:fillRect l="-453" t="-2542" b="-5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D87465D-9D6F-C8F0-30D1-5FED5CD37BB1}"/>
              </a:ext>
            </a:extLst>
          </p:cNvPr>
          <p:cNvSpPr txBox="1"/>
          <p:nvPr/>
        </p:nvSpPr>
        <p:spPr>
          <a:xfrm>
            <a:off x="2335303" y="4767498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/>
              <a:t>例子</a:t>
            </a:r>
            <a:r>
              <a:rPr kumimoji="1" lang="en-US" altLang="zh-CN" dirty="0"/>
              <a:t>:</a:t>
            </a:r>
            <a:r>
              <a:rPr kumimoji="1" lang="zh-CN" altLang="en-US" dirty="0"/>
              <a:t> 有</a:t>
            </a:r>
            <a:r>
              <a:rPr kumimoji="1" lang="en-US" altLang="zh-CN" dirty="0"/>
              <a:t>,</a:t>
            </a:r>
            <a:r>
              <a:rPr kumimoji="1" lang="zh-CN" altLang="en-US" dirty="0"/>
              <a:t> 长度是</a:t>
            </a:r>
            <a:r>
              <a:rPr kumimoji="1" lang="en-US" altLang="zh-CN" dirty="0"/>
              <a:t>7:</a:t>
            </a:r>
            <a:r>
              <a:rPr kumimoji="1" lang="zh-CN" alt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9C77DA-C227-C55E-3FED-395B0F5E1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0" y="3211868"/>
            <a:ext cx="2336800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1A2B05-D31A-B97C-8094-E8F78D6FC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109" y="4767498"/>
            <a:ext cx="31623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3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917429-2D4A-9704-EDFE-9323A813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331D61-B900-0D59-0030-12D94794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📚</a:t>
            </a:r>
            <a:r>
              <a:rPr kumimoji="1" lang="zh-CN" altLang="en-US" dirty="0"/>
              <a:t>练习题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CD30A-F9BB-5CE6-7661-6B7DAF98DD1B}"/>
              </a:ext>
            </a:extLst>
          </p:cNvPr>
          <p:cNvSpPr txBox="1"/>
          <p:nvPr/>
        </p:nvSpPr>
        <p:spPr>
          <a:xfrm>
            <a:off x="628650" y="1300480"/>
            <a:ext cx="48398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/>
              <a:t>分层图如何建图</a:t>
            </a:r>
            <a:endParaRPr kumimoji="1" lang="en-US" altLang="zh-CN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dirty="0">
                <a:hlinkClick r:id="rId2"/>
              </a:rPr>
              <a:t>https://www.luogu.com.cn/problem/P9425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dirty="0">
                <a:hlinkClick r:id="rId3"/>
              </a:rPr>
              <a:t>https://www.luogu.com.cn/problem/P1073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345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A19CE9-E885-EFE3-445F-2936986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33F69D-EEB3-CB12-9D3D-FECCC5AC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BFS</a:t>
            </a:r>
            <a:r>
              <a:rPr kumimoji="1" lang="zh-CN" altLang="en-US" dirty="0"/>
              <a:t>的性质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90065-5651-C0E2-BC01-F24B89C9C161}"/>
              </a:ext>
            </a:extLst>
          </p:cNvPr>
          <p:cNvSpPr txBox="1"/>
          <p:nvPr/>
        </p:nvSpPr>
        <p:spPr>
          <a:xfrm>
            <a:off x="721360" y="1371600"/>
            <a:ext cx="5044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dirty="0"/>
              <a:t>“</a:t>
            </a:r>
            <a:r>
              <a:rPr kumimoji="1" lang="zh-CN" altLang="en-US" dirty="0"/>
              <a:t>一层一层的</a:t>
            </a:r>
            <a:r>
              <a:rPr kumimoji="1" lang="en-US" altLang="zh-CN" dirty="0"/>
              <a:t>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/>
              <a:t>只有访问上一层结束之后才可以继续下一个</a:t>
            </a:r>
          </a:p>
        </p:txBody>
      </p:sp>
    </p:spTree>
    <p:extLst>
      <p:ext uri="{BB962C8B-B14F-4D97-AF65-F5344CB8AC3E}">
        <p14:creationId xmlns:p14="http://schemas.microsoft.com/office/powerpoint/2010/main" val="1247502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E4F217-DE53-71E2-AA36-D0929353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21E90E-B83B-F903-B71E-C61ADD83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再论树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D05F1-1D45-C294-8EFE-EADB83C615F7}"/>
              </a:ext>
            </a:extLst>
          </p:cNvPr>
          <p:cNvSpPr txBox="1"/>
          <p:nvPr/>
        </p:nvSpPr>
        <p:spPr>
          <a:xfrm>
            <a:off x="806824" y="1371600"/>
            <a:ext cx="5468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/>
              <a:t>树是图的一种特殊情况</a:t>
            </a:r>
            <a:endParaRPr kumimoji="1"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/>
              <a:t>树是非常广泛的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搜索树</a:t>
            </a:r>
            <a:endParaRPr kumimoji="1"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/>
              <a:t>树的结构是递归的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方便某些性质做归纳</a:t>
            </a:r>
            <a:r>
              <a:rPr kumimoji="1" lang="en-US" altLang="zh-CN" dirty="0"/>
              <a:t>/</a:t>
            </a:r>
            <a:r>
              <a:rPr kumimoji="1" lang="zh-CN" altLang="en-US" dirty="0"/>
              <a:t>递归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C8B9AB-86B4-F277-DF70-33DE336CD8D8}"/>
                  </a:ext>
                </a:extLst>
              </p:cNvPr>
              <p:cNvSpPr txBox="1"/>
              <p:nvPr/>
            </p:nvSpPr>
            <p:spPr>
              <a:xfrm>
                <a:off x="806824" y="2786131"/>
                <a:ext cx="6701258" cy="1285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树的最大深度</a:t>
                </a:r>
                <a:r>
                  <a:rPr kumimoji="1" lang="en-US" altLang="zh-CN" dirty="0"/>
                  <a:t>?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depth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kumimoji="1" lang="en-US" altLang="zh-CN" i="0" dirty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lim>
                    </m:limLow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depth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如果存在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否则为</a:t>
                </a:r>
                <a:r>
                  <a:rPr kumimoji="1" lang="en-US" altLang="zh-CN" dirty="0"/>
                  <a:t>0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树的大小</a:t>
                </a:r>
                <a:r>
                  <a:rPr kumimoji="1" lang="en-US" altLang="zh-CN" dirty="0"/>
                  <a:t>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size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size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如果存在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否则为</a:t>
                </a:r>
                <a:r>
                  <a:rPr kumimoji="1" lang="en-US" altLang="zh-CN" dirty="0"/>
                  <a:t>0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C8B9AB-86B4-F277-DF70-33DE336CD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4" y="2786131"/>
                <a:ext cx="6701258" cy="1285737"/>
              </a:xfrm>
              <a:prstGeom prst="rect">
                <a:avLst/>
              </a:prstGeom>
              <a:blipFill>
                <a:blip r:embed="rId2"/>
                <a:stretch>
                  <a:fillRect l="-567" t="-2941" b="-49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91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72E2A0-E97D-278A-633A-8534518C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0DC7B1-5B1B-4B05-9A9D-8E76D453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树的重心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4646E1-1C1B-6639-53BF-8508D45155AB}"/>
              </a:ext>
            </a:extLst>
          </p:cNvPr>
          <p:cNvSpPr txBox="1"/>
          <p:nvPr/>
        </p:nvSpPr>
        <p:spPr>
          <a:xfrm>
            <a:off x="680721" y="1310640"/>
            <a:ext cx="7741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/>
              <a:t>定义</a:t>
            </a:r>
            <a:r>
              <a:rPr kumimoji="1" lang="en-US" altLang="zh-CN" dirty="0"/>
              <a:t>:</a:t>
            </a:r>
            <a:r>
              <a:rPr kumimoji="1" lang="zh-CN" altLang="en-US" dirty="0"/>
              <a:t> 删去一个节点后</a:t>
            </a:r>
            <a:r>
              <a:rPr kumimoji="1" lang="en-US" altLang="zh-CN" dirty="0"/>
              <a:t>,</a:t>
            </a:r>
            <a:r>
              <a:rPr kumimoji="1" lang="zh-CN" altLang="en-US" dirty="0"/>
              <a:t> 分裂成的若干个子树</a:t>
            </a:r>
            <a:r>
              <a:rPr kumimoji="1" lang="en-US" altLang="zh-CN" dirty="0"/>
              <a:t>,</a:t>
            </a:r>
            <a:r>
              <a:rPr kumimoji="1" lang="zh-CN" altLang="en-US" dirty="0"/>
              <a:t> 若使得含有最多节点数量的子树最少</a:t>
            </a:r>
            <a:r>
              <a:rPr kumimoji="1" lang="en-US" altLang="zh-CN" dirty="0"/>
              <a:t>.</a:t>
            </a:r>
            <a:r>
              <a:rPr kumimoji="1" lang="zh-CN" altLang="en-US" dirty="0"/>
              <a:t> 这个删去的节点就称为树的重心</a:t>
            </a:r>
            <a:r>
              <a:rPr kumimoji="1" lang="en-US" altLang="zh-CN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/>
              <a:t>思考</a:t>
            </a:r>
            <a:r>
              <a:rPr kumimoji="1" lang="en-US" altLang="zh-CN" dirty="0"/>
              <a:t>:</a:t>
            </a:r>
            <a:r>
              <a:rPr kumimoji="1" lang="zh-CN" altLang="en-US" dirty="0"/>
              <a:t> 怎么确定树的重心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52F80076-E423-3DEC-2F00-266041E41C04}"/>
              </a:ext>
            </a:extLst>
          </p:cNvPr>
          <p:cNvSpPr/>
          <p:nvPr/>
        </p:nvSpPr>
        <p:spPr>
          <a:xfrm>
            <a:off x="1544320" y="2504086"/>
            <a:ext cx="1280160" cy="1595120"/>
          </a:xfrm>
          <a:prstGeom prst="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86B52C-30A8-4A96-A805-E1FF2D747BB2}"/>
              </a:ext>
            </a:extLst>
          </p:cNvPr>
          <p:cNvSpPr/>
          <p:nvPr/>
        </p:nvSpPr>
        <p:spPr>
          <a:xfrm>
            <a:off x="1886038" y="2394722"/>
            <a:ext cx="596723" cy="59672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CAC153B5-DDB0-F06C-50FD-013D760F3D12}"/>
              </a:ext>
            </a:extLst>
          </p:cNvPr>
          <p:cNvSpPr/>
          <p:nvPr/>
        </p:nvSpPr>
        <p:spPr>
          <a:xfrm>
            <a:off x="2338805" y="5113669"/>
            <a:ext cx="1280160" cy="1595120"/>
          </a:xfrm>
          <a:prstGeom prst="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AFADDD-AC6C-FA55-4BFD-CD2F1DFC250E}"/>
              </a:ext>
            </a:extLst>
          </p:cNvPr>
          <p:cNvSpPr/>
          <p:nvPr/>
        </p:nvSpPr>
        <p:spPr>
          <a:xfrm>
            <a:off x="2978885" y="4356194"/>
            <a:ext cx="596723" cy="59672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3D379D-CA5B-33B1-8E57-DD17F0B30026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2184400" y="4099206"/>
            <a:ext cx="1092847" cy="25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iangle 10">
            <a:extLst>
              <a:ext uri="{FF2B5EF4-FFF2-40B4-BE49-F238E27FC236}">
                <a16:creationId xmlns:a16="http://schemas.microsoft.com/office/drawing/2014/main" id="{ABC4A687-1533-A1DB-67E4-F49E66D59BB9}"/>
              </a:ext>
            </a:extLst>
          </p:cNvPr>
          <p:cNvSpPr/>
          <p:nvPr/>
        </p:nvSpPr>
        <p:spPr>
          <a:xfrm>
            <a:off x="1189723" y="4389213"/>
            <a:ext cx="1280160" cy="1595120"/>
          </a:xfrm>
          <a:prstGeom prst="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AA32E8A1-23AC-40E7-20D9-850D4CE8FBEE}"/>
              </a:ext>
            </a:extLst>
          </p:cNvPr>
          <p:cNvSpPr/>
          <p:nvPr/>
        </p:nvSpPr>
        <p:spPr>
          <a:xfrm>
            <a:off x="680721" y="4679220"/>
            <a:ext cx="1280160" cy="1595120"/>
          </a:xfrm>
          <a:prstGeom prst="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9AE459-CEF7-D0FD-FBA3-606F59E5952C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1829803" y="4099206"/>
            <a:ext cx="354597" cy="290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98FF77-1073-344F-0518-E3BB6C3C140F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H="1">
            <a:off x="1320801" y="4099206"/>
            <a:ext cx="863599" cy="580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EDDF47-4114-D362-F2DB-A478D8A0A130}"/>
              </a:ext>
            </a:extLst>
          </p:cNvPr>
          <p:cNvCxnSpPr/>
          <p:nvPr/>
        </p:nvCxnSpPr>
        <p:spPr>
          <a:xfrm>
            <a:off x="2981246" y="4389213"/>
            <a:ext cx="596723" cy="59672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riangle 22">
            <a:extLst>
              <a:ext uri="{FF2B5EF4-FFF2-40B4-BE49-F238E27FC236}">
                <a16:creationId xmlns:a16="http://schemas.microsoft.com/office/drawing/2014/main" id="{2FF2DA71-04DE-67AF-5803-FD12315400F3}"/>
              </a:ext>
            </a:extLst>
          </p:cNvPr>
          <p:cNvSpPr/>
          <p:nvPr/>
        </p:nvSpPr>
        <p:spPr>
          <a:xfrm>
            <a:off x="3004876" y="5113669"/>
            <a:ext cx="1280160" cy="1595120"/>
          </a:xfrm>
          <a:prstGeom prst="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225297-2EFB-8C41-541D-D5F1E4E1CF84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2978885" y="4952917"/>
            <a:ext cx="298362" cy="160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237EBD7-35D8-4D6F-BB3C-C891DACCDFCD}"/>
              </a:ext>
            </a:extLst>
          </p:cNvPr>
          <p:cNvCxnSpPr>
            <a:cxnSpLocks/>
            <a:stCxn id="7" idx="4"/>
            <a:endCxn id="23" idx="0"/>
          </p:cNvCxnSpPr>
          <p:nvPr/>
        </p:nvCxnSpPr>
        <p:spPr>
          <a:xfrm>
            <a:off x="3277247" y="4952917"/>
            <a:ext cx="367709" cy="160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467EC8-BDD8-46CA-B56A-130D0F535945}"/>
                  </a:ext>
                </a:extLst>
              </p:cNvPr>
              <p:cNvSpPr txBox="1"/>
              <p:nvPr/>
            </p:nvSpPr>
            <p:spPr>
              <a:xfrm>
                <a:off x="4810134" y="4157919"/>
                <a:ext cx="301877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被删除的所有孩子的</a:t>
                </a:r>
                <a:r>
                  <a:rPr kumimoji="1" lang="en-US" altLang="zh-CN" dirty="0"/>
                  <a:t>size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被删除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节点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kumimoji="1" lang="en-US" altLang="zh-CN" dirty="0"/>
                  <a:t>size</a:t>
                </a:r>
              </a:p>
              <a:p>
                <a:pPr algn="l"/>
                <a:r>
                  <a:rPr kumimoji="1" lang="zh-CN" altLang="en-US" dirty="0"/>
                  <a:t>取</a:t>
                </a:r>
                <a:r>
                  <a:rPr kumimoji="1" lang="en-US" altLang="zh-CN" dirty="0"/>
                  <a:t>max,</a:t>
                </a:r>
                <a:r>
                  <a:rPr kumimoji="1" lang="zh-CN" altLang="en-US" dirty="0"/>
                  <a:t> 得到的就是答案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467EC8-BDD8-46CA-B56A-130D0F535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134" y="4157919"/>
                <a:ext cx="3018775" cy="923330"/>
              </a:xfrm>
              <a:prstGeom prst="rect">
                <a:avLst/>
              </a:prstGeom>
              <a:blipFill>
                <a:blip r:embed="rId2"/>
                <a:stretch>
                  <a:fillRect l="-1674" t="-4054" r="-837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AE1FBD08-1CD0-1A32-3D9F-24457AF5A449}"/>
              </a:ext>
            </a:extLst>
          </p:cNvPr>
          <p:cNvSpPr txBox="1"/>
          <p:nvPr/>
        </p:nvSpPr>
        <p:spPr>
          <a:xfrm>
            <a:off x="4734560" y="2479040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/>
              <a:t>考虑删除一个节点之后树的形态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AE16E7-54B1-FDD8-59FA-8DEC022B2469}"/>
              </a:ext>
            </a:extLst>
          </p:cNvPr>
          <p:cNvSpPr txBox="1"/>
          <p:nvPr/>
        </p:nvSpPr>
        <p:spPr>
          <a:xfrm>
            <a:off x="4810134" y="35793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/>
              <a:t>答案</a:t>
            </a:r>
          </a:p>
        </p:txBody>
      </p:sp>
    </p:spTree>
    <p:extLst>
      <p:ext uri="{BB962C8B-B14F-4D97-AF65-F5344CB8AC3E}">
        <p14:creationId xmlns:p14="http://schemas.microsoft.com/office/powerpoint/2010/main" val="265259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7" grpId="0" animBg="1"/>
      <p:bldP spid="11" grpId="0" animBg="1"/>
      <p:bldP spid="12" grpId="0" animBg="1"/>
      <p:bldP spid="23" grpId="0" animBg="1"/>
      <p:bldP spid="30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97F37D-731A-64A7-F8B2-D548BB4C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5B611C-3088-8B97-F243-4F58A267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基本术语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CE1A0B-4E7D-A4E2-3B53-3F648356BAA7}"/>
              </a:ext>
            </a:extLst>
          </p:cNvPr>
          <p:cNvSpPr/>
          <p:nvPr/>
        </p:nvSpPr>
        <p:spPr>
          <a:xfrm>
            <a:off x="1551008" y="1620456"/>
            <a:ext cx="324091" cy="32409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b="1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A</a:t>
            </a:r>
            <a:endParaRPr kumimoji="1" lang="zh-CN" altLang="en-US" sz="1600" b="1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8FA5AC-8C88-48E9-5554-8273B09444B4}"/>
              </a:ext>
            </a:extLst>
          </p:cNvPr>
          <p:cNvSpPr/>
          <p:nvPr/>
        </p:nvSpPr>
        <p:spPr>
          <a:xfrm>
            <a:off x="810228" y="3104909"/>
            <a:ext cx="324091" cy="32409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b="1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D</a:t>
            </a:r>
            <a:endParaRPr kumimoji="1" lang="zh-CN" altLang="en-US" sz="1600" b="1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8EBA10-CA93-E1AE-71CB-161C511F5C0A}"/>
              </a:ext>
            </a:extLst>
          </p:cNvPr>
          <p:cNvSpPr/>
          <p:nvPr/>
        </p:nvSpPr>
        <p:spPr>
          <a:xfrm>
            <a:off x="2453833" y="3246718"/>
            <a:ext cx="324091" cy="32409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b="1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E</a:t>
            </a:r>
            <a:endParaRPr kumimoji="1" lang="zh-CN" altLang="en-US" sz="1600" b="1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051EAF-719D-26D3-3467-95E18611A158}"/>
              </a:ext>
            </a:extLst>
          </p:cNvPr>
          <p:cNvSpPr/>
          <p:nvPr/>
        </p:nvSpPr>
        <p:spPr>
          <a:xfrm>
            <a:off x="2291787" y="2158697"/>
            <a:ext cx="324091" cy="32409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b="1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C</a:t>
            </a:r>
            <a:endParaRPr kumimoji="1" lang="zh-CN" altLang="en-US" sz="1600" b="1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D737AA-55AB-4D49-BAF8-26FB7924F2DA}"/>
              </a:ext>
            </a:extLst>
          </p:cNvPr>
          <p:cNvSpPr/>
          <p:nvPr/>
        </p:nvSpPr>
        <p:spPr>
          <a:xfrm>
            <a:off x="1388962" y="4149543"/>
            <a:ext cx="324091" cy="32409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b="1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F</a:t>
            </a:r>
            <a:endParaRPr kumimoji="1" lang="zh-CN" altLang="en-US" sz="1600" b="1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406737-2E19-F461-746F-E91C44EAFDFE}"/>
              </a:ext>
            </a:extLst>
          </p:cNvPr>
          <p:cNvSpPr/>
          <p:nvPr/>
        </p:nvSpPr>
        <p:spPr>
          <a:xfrm>
            <a:off x="555586" y="2320742"/>
            <a:ext cx="324091" cy="32409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b="1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B</a:t>
            </a:r>
            <a:endParaRPr kumimoji="1" lang="zh-CN" altLang="en-US" sz="1600" b="1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CECE1F-0686-26C6-8DDD-5B6CB537503F}"/>
                  </a:ext>
                </a:extLst>
              </p:cNvPr>
              <p:cNvSpPr txBox="1"/>
              <p:nvPr/>
            </p:nvSpPr>
            <p:spPr>
              <a:xfrm>
                <a:off x="3773347" y="1396749"/>
                <a:ext cx="4953939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顶点</a:t>
                </a:r>
                <a:r>
                  <a:rPr kumimoji="1" lang="en-US" altLang="zh-CN" dirty="0"/>
                  <a:t>(vertices)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边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连接两个顶点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kumimoji="1" lang="en-US" altLang="zh-CN" dirty="0"/>
                  <a:t>.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顶点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zh-CN" altLang="en-US" dirty="0"/>
                  <a:t>看做集合</a:t>
                </a:r>
                <a:endParaRPr kumimoji="1" lang="en-US" altLang="zh-CN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怎么表示边集合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en-US" altLang="zh-CN" dirty="0"/>
                  <a:t>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考虑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kumimoji="1" lang="en-US" altLang="zh-CN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有多少个箭头指着他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入度</a:t>
                </a:r>
                <a:endParaRPr kumimoji="1"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有多少个箭头从他指出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出度</a:t>
                </a:r>
                <a:endParaRPr kumimoji="1"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问题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图中有 </a:t>
                </a:r>
                <a:r>
                  <a:rPr kumimoji="1" lang="en-US" altLang="zh-CN" dirty="0"/>
                  <a:t>____</a:t>
                </a:r>
                <a:r>
                  <a:rPr kumimoji="1" lang="zh-CN" altLang="en-US" dirty="0"/>
                  <a:t> 个点</a:t>
                </a:r>
                <a:r>
                  <a:rPr kumimoji="1" lang="en-US" altLang="zh-CN" dirty="0"/>
                  <a:t>;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___</a:t>
                </a:r>
                <a:r>
                  <a:rPr kumimoji="1" lang="zh-CN" altLang="en-US" dirty="0"/>
                  <a:t> 条边</a:t>
                </a:r>
                <a:r>
                  <a:rPr kumimoji="1" lang="en-US" altLang="zh-CN" dirty="0"/>
                  <a:t>;</a:t>
                </a:r>
                <a:r>
                  <a:rPr kumimoji="1" lang="zh-CN" altLang="en-US" dirty="0"/>
                  <a:t> 点</a:t>
                </a:r>
                <a:r>
                  <a:rPr kumimoji="1" lang="en-US" altLang="zh-CN" dirty="0"/>
                  <a:t>E</a:t>
                </a:r>
                <a:r>
                  <a:rPr kumimoji="1" lang="zh-CN" altLang="en-US" dirty="0"/>
                  <a:t>的</a:t>
                </a:r>
                <a:r>
                  <a:rPr kumimoji="1" lang="en-US" altLang="zh-CN" dirty="0"/>
                  <a:t>{</a:t>
                </a:r>
                <a:r>
                  <a:rPr kumimoji="1" lang="zh-CN" altLang="en-US" dirty="0"/>
                  <a:t>入</a:t>
                </a:r>
                <a:r>
                  <a:rPr kumimoji="1" lang="en-US" altLang="zh-CN" dirty="0"/>
                  <a:t>/</a:t>
                </a:r>
                <a:r>
                  <a:rPr kumimoji="1" lang="zh-CN" altLang="en-US" dirty="0"/>
                  <a:t>出</a:t>
                </a:r>
                <a:r>
                  <a:rPr kumimoji="1" lang="en-US" altLang="zh-CN" dirty="0"/>
                  <a:t>}</a:t>
                </a:r>
                <a:r>
                  <a:rPr kumimoji="1" lang="zh-CN" altLang="en-US" dirty="0"/>
                  <a:t>度为 </a:t>
                </a:r>
                <a:r>
                  <a:rPr kumimoji="1" lang="en-US" altLang="zh-CN" dirty="0"/>
                  <a:t>___.</a:t>
                </a:r>
                <a:r>
                  <a:rPr kumimoji="1" lang="zh-CN" alt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CECE1F-0686-26C6-8DDD-5B6CB5375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347" y="1396749"/>
                <a:ext cx="4953939" cy="3693319"/>
              </a:xfrm>
              <a:prstGeom prst="rect">
                <a:avLst/>
              </a:prstGeom>
              <a:blipFill>
                <a:blip r:embed="rId2"/>
                <a:stretch>
                  <a:fillRect l="-767" t="-685" b="-1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5C463F-F7AA-661A-175C-02CFCF19AC4E}"/>
              </a:ext>
            </a:extLst>
          </p:cNvPr>
          <p:cNvCxnSpPr>
            <a:stCxn id="4" idx="2"/>
            <a:endCxn id="9" idx="7"/>
          </p:cNvCxnSpPr>
          <p:nvPr/>
        </p:nvCxnSpPr>
        <p:spPr>
          <a:xfrm flipH="1">
            <a:off x="832215" y="1782502"/>
            <a:ext cx="718793" cy="58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78A03C-14A2-8071-0E3F-329372C853F3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1827637" y="1897085"/>
            <a:ext cx="511612" cy="30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4EF6AE-1EB0-3881-A7C0-E40051774D41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972274" y="1944547"/>
            <a:ext cx="740780" cy="116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2A38A5-F430-838A-DDA6-27C80D14EAB8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1134319" y="3266955"/>
            <a:ext cx="1319514" cy="14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A60E40-3512-E5D6-B31A-4210E17FD655}"/>
              </a:ext>
            </a:extLst>
          </p:cNvPr>
          <p:cNvCxnSpPr>
            <a:cxnSpLocks/>
            <a:stCxn id="8" idx="7"/>
            <a:endCxn id="6" idx="4"/>
          </p:cNvCxnSpPr>
          <p:nvPr/>
        </p:nvCxnSpPr>
        <p:spPr>
          <a:xfrm flipV="1">
            <a:off x="1665591" y="3570809"/>
            <a:ext cx="950288" cy="62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92659A-0D9F-878F-F553-3E69658C5D98}"/>
              </a:ext>
            </a:extLst>
          </p:cNvPr>
          <p:cNvSpPr txBox="1"/>
          <p:nvPr/>
        </p:nvSpPr>
        <p:spPr>
          <a:xfrm>
            <a:off x="717631" y="5407671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/>
              <a:t>有向图</a:t>
            </a:r>
            <a:r>
              <a:rPr kumimoji="1" lang="en-US" altLang="zh-CN" dirty="0"/>
              <a:t>/</a:t>
            </a:r>
            <a:r>
              <a:rPr kumimoji="1" lang="zh-CN" altLang="en-US" dirty="0"/>
              <a:t>无向图</a:t>
            </a:r>
            <a:r>
              <a:rPr kumimoji="1" lang="en-US" altLang="zh-CN" dirty="0"/>
              <a:t>(</a:t>
            </a:r>
            <a:r>
              <a:rPr kumimoji="1" lang="zh-CN" altLang="en-US" dirty="0"/>
              <a:t>无向边可以拆成两个有向边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9A24D9-471E-14B4-4CA0-216ED9039E09}"/>
              </a:ext>
            </a:extLst>
          </p:cNvPr>
          <p:cNvCxnSpPr/>
          <p:nvPr/>
        </p:nvCxnSpPr>
        <p:spPr>
          <a:xfrm>
            <a:off x="5046562" y="2206159"/>
            <a:ext cx="2083443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B2415F4-7A76-32C1-C642-CC5313103F43}"/>
                  </a:ext>
                </a:extLst>
              </p:cNvPr>
              <p:cNvSpPr txBox="1"/>
              <p:nvPr/>
            </p:nvSpPr>
            <p:spPr>
              <a:xfrm>
                <a:off x="4716740" y="2058008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B2415F4-7A76-32C1-C642-CC5313103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740" y="2058008"/>
                <a:ext cx="3876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A12FD9A-02A4-89FB-D547-F1412AE62A47}"/>
                  </a:ext>
                </a:extLst>
              </p:cNvPr>
              <p:cNvSpPr txBox="1"/>
              <p:nvPr/>
            </p:nvSpPr>
            <p:spPr>
              <a:xfrm>
                <a:off x="6993977" y="2113455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A12FD9A-02A4-89FB-D547-F1412AE62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977" y="2113455"/>
                <a:ext cx="3876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32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uiExpand="1" build="p" bldLvl="3"/>
      <p:bldP spid="28" grpId="0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50A58E-F0BA-5773-E522-A030C46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30</a:t>
            </a:fld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C57ADF-B294-EF46-6C3A-2A272F32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树的</a:t>
            </a:r>
            <a:r>
              <a:rPr kumimoji="1" lang="zh-CN" altLang="en-CN" dirty="0"/>
              <a:t>直径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6702A2-3DB6-E13A-F99A-38EF76D234EE}"/>
                  </a:ext>
                </a:extLst>
              </p:cNvPr>
              <p:cNvSpPr txBox="1"/>
              <p:nvPr/>
            </p:nvSpPr>
            <p:spPr>
              <a:xfrm>
                <a:off x="628650" y="983411"/>
                <a:ext cx="720338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树上面最长的路径</a:t>
                </a:r>
                <a:endParaRPr kumimoji="1" lang="en-US" altLang="zh-CN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可以用刚刚的想法做</a:t>
                </a:r>
                <a:endParaRPr kumimoji="1" lang="en-US" altLang="zh-CN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两次</a:t>
                </a:r>
                <a:r>
                  <a:rPr kumimoji="1" lang="en-US" altLang="zh-CN" dirty="0"/>
                  <a:t>DFS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任选一点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zh-CN" altLang="en-US" dirty="0"/>
                  <a:t>为起点，对树进行搜索，找出离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zh-CN" altLang="en-US" dirty="0"/>
                  <a:t>最远的点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zh-CN" altLang="en-US" dirty="0"/>
                  <a:t>。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以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zh-CN" altLang="en-US" dirty="0"/>
                  <a:t>为起点，再进行搜索，找出离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zh-CN" altLang="en-US" dirty="0"/>
                  <a:t>最远的点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dirty="0"/>
                  <a:t>。则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zh-CN" altLang="en-US" dirty="0"/>
                  <a:t>到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dirty="0"/>
                  <a:t>的路径长度即为树的直径。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6702A2-3DB6-E13A-F99A-38EF76D2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983411"/>
                <a:ext cx="7203385" cy="2031325"/>
              </a:xfrm>
              <a:prstGeom prst="rect">
                <a:avLst/>
              </a:prstGeom>
              <a:blipFill>
                <a:blip r:embed="rId2"/>
                <a:stretch>
                  <a:fillRect l="-528" t="-1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58769A-73B7-FEF5-32A9-23EBEDB9A5C3}"/>
                  </a:ext>
                </a:extLst>
              </p:cNvPr>
              <p:cNvSpPr txBox="1"/>
              <p:nvPr/>
            </p:nvSpPr>
            <p:spPr>
              <a:xfrm>
                <a:off x="628650" y="2608579"/>
                <a:ext cx="775997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zh-CN" altLang="en-US" dirty="0"/>
                  <a:t>为什么</a:t>
                </a:r>
                <a:r>
                  <a:rPr kumimoji="1" lang="en-US" altLang="zh-CN" dirty="0"/>
                  <a:t>?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b="0" i="0" dirty="0">
                    <a:solidFill>
                      <a:srgbClr val="111111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111111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𝑤</m:t>
                    </m:r>
                  </m:oMath>
                </a14:m>
                <a:r>
                  <a:rPr lang="zh-CN" altLang="en-US" b="0" i="0" dirty="0">
                    <a:solidFill>
                      <a:srgbClr val="111111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在直径上，那么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111111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𝑢</m:t>
                    </m:r>
                  </m:oMath>
                </a14:m>
                <a:r>
                  <a:rPr lang="zh-CN" altLang="en-US" b="0" i="0" dirty="0">
                    <a:solidFill>
                      <a:srgbClr val="111111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一定是直径的一个端点。</a:t>
                </a:r>
                <a:endParaRPr lang="en-US" altLang="zh-CN" b="0" i="0" dirty="0">
                  <a:solidFill>
                    <a:srgbClr val="111111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rgbClr val="111111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Contra:</a:t>
                </a:r>
                <a:r>
                  <a:rPr lang="zh-CN" altLang="en-US" b="0" i="0" dirty="0">
                    <a:solidFill>
                      <a:srgbClr val="111111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111111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𝑢</m:t>
                    </m:r>
                  </m:oMath>
                </a14:m>
                <a:r>
                  <a:rPr lang="zh-CN" altLang="en-US" b="0" i="0" dirty="0">
                    <a:solidFill>
                      <a:srgbClr val="111111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不是端点，则从直径另一端点到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111111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𝑤</m:t>
                    </m:r>
                  </m:oMath>
                </a14:m>
                <a:r>
                  <a:rPr lang="zh-CN" altLang="en-US" b="0" i="0" dirty="0">
                    <a:solidFill>
                      <a:srgbClr val="111111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再到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111111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𝑢</m:t>
                    </m:r>
                  </m:oMath>
                </a14:m>
                <a:r>
                  <a:rPr lang="zh-CN" altLang="en-US" b="0" i="0" dirty="0">
                    <a:solidFill>
                      <a:srgbClr val="111111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的距离比直径更长，与假设矛盾。</a:t>
                </a:r>
                <a:endParaRPr lang="en-US" altLang="zh-CN" b="0" i="0" dirty="0">
                  <a:solidFill>
                    <a:srgbClr val="111111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b="0" i="0" dirty="0">
                    <a:solidFill>
                      <a:srgbClr val="111111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111111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𝑤</m:t>
                    </m:r>
                  </m:oMath>
                </a14:m>
                <a:r>
                  <a:rPr lang="zh-CN" altLang="en-US" b="0" i="0" dirty="0">
                    <a:solidFill>
                      <a:srgbClr val="111111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不在直径上，且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111111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𝑤</m:t>
                    </m:r>
                  </m:oMath>
                </a14:m>
                <a:r>
                  <a:rPr lang="zh-CN" altLang="en-US" b="0" i="0" dirty="0">
                    <a:solidFill>
                      <a:srgbClr val="111111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到其距最远点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111111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𝑢</m:t>
                    </m:r>
                  </m:oMath>
                </a14:m>
                <a:r>
                  <a:rPr lang="zh-CN" altLang="en-US" b="0" i="0" dirty="0">
                    <a:solidFill>
                      <a:srgbClr val="111111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的路径与直径一定有一交点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111111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𝑐</m:t>
                    </m:r>
                  </m:oMath>
                </a14:m>
                <a:r>
                  <a:rPr lang="en-US" b="0" i="0" dirty="0">
                    <a:solidFill>
                      <a:srgbClr val="111111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，</a:t>
                </a:r>
                <a:r>
                  <a:rPr lang="zh-CN" altLang="en-US" b="0" i="0" dirty="0">
                    <a:solidFill>
                      <a:srgbClr val="111111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那么由上一个证明可知，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111111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𝑢</m:t>
                    </m:r>
                  </m:oMath>
                </a14:m>
                <a:r>
                  <a:rPr lang="zh-CN" altLang="en-US" b="0" i="0" dirty="0">
                    <a:solidFill>
                      <a:srgbClr val="111111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是直径的一个端点。</a:t>
                </a:r>
                <a:endParaRPr lang="en-US" altLang="zh-CN" b="0" i="0" dirty="0">
                  <a:solidFill>
                    <a:srgbClr val="111111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如果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zh-CN" altLang="en-US" dirty="0"/>
                  <a:t>到最远点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zh-CN" altLang="en-US" dirty="0"/>
                  <a:t>的路径与直径没有交点，设直径的两端为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zh-CN" altLang="en-US" dirty="0"/>
                  <a:t>与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zh-CN" altLang="en-US" dirty="0"/>
                  <a:t>，那么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)&gt;(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)+(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，推出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)+(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)+(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)&gt;(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)+(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)=(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与假设矛盾。</a:t>
                </a:r>
                <a:br>
                  <a:rPr kumimoji="1" lang="zh-CN" altLang="en-US" dirty="0"/>
                </a:br>
                <a:endParaRPr kumimoji="1" lang="zh-CN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58769A-73B7-FEF5-32A9-23EBEDB9A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608579"/>
                <a:ext cx="7759976" cy="2862322"/>
              </a:xfrm>
              <a:prstGeom prst="rect">
                <a:avLst/>
              </a:prstGeom>
              <a:blipFill>
                <a:blip r:embed="rId3"/>
                <a:stretch>
                  <a:fillRect l="-654" t="-1327" r="-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6EDCB927-69F0-FF3F-71B5-BC02C25B0FA0}"/>
              </a:ext>
            </a:extLst>
          </p:cNvPr>
          <p:cNvSpPr/>
          <p:nvPr/>
        </p:nvSpPr>
        <p:spPr>
          <a:xfrm>
            <a:off x="7246961" y="365126"/>
            <a:ext cx="423081" cy="4031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w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7D107E-DCB0-0497-41B2-59783DAF3492}"/>
              </a:ext>
            </a:extLst>
          </p:cNvPr>
          <p:cNvSpPr/>
          <p:nvPr/>
        </p:nvSpPr>
        <p:spPr>
          <a:xfrm>
            <a:off x="6611839" y="1040524"/>
            <a:ext cx="423081" cy="4031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x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D686F9-A25E-79AB-B931-D10B7306521C}"/>
              </a:ext>
            </a:extLst>
          </p:cNvPr>
          <p:cNvSpPr/>
          <p:nvPr/>
        </p:nvSpPr>
        <p:spPr>
          <a:xfrm>
            <a:off x="7294228" y="1077572"/>
            <a:ext cx="423081" cy="4031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y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436D89-6996-BFBE-9FA2-07B98BAA16BB}"/>
              </a:ext>
            </a:extLst>
          </p:cNvPr>
          <p:cNvSpPr/>
          <p:nvPr/>
        </p:nvSpPr>
        <p:spPr>
          <a:xfrm>
            <a:off x="8092269" y="1040524"/>
            <a:ext cx="423081" cy="40318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z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2D208A-7FD2-BDE2-61AA-99E8551B0A6C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6823380" y="709264"/>
            <a:ext cx="485540" cy="331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7C00F3-B0AF-E028-5C51-1FF6DC840392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7458502" y="768309"/>
            <a:ext cx="47267" cy="30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366841-E993-1574-7D31-8B992A1FB371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7608083" y="709264"/>
            <a:ext cx="546145" cy="39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F7D6738-3B81-B375-4ECD-FA39715D7748}"/>
              </a:ext>
            </a:extLst>
          </p:cNvPr>
          <p:cNvGrpSpPr/>
          <p:nvPr/>
        </p:nvGrpSpPr>
        <p:grpSpPr>
          <a:xfrm>
            <a:off x="2047196" y="5303375"/>
            <a:ext cx="4366291" cy="1106311"/>
            <a:chOff x="2047196" y="5303375"/>
            <a:chExt cx="4366291" cy="110631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C3EBAE-0218-C2AC-130A-3ECBFB0A70BE}"/>
                </a:ext>
              </a:extLst>
            </p:cNvPr>
            <p:cNvGrpSpPr/>
            <p:nvPr/>
          </p:nvGrpSpPr>
          <p:grpSpPr>
            <a:xfrm>
              <a:off x="2047196" y="5303375"/>
              <a:ext cx="4366291" cy="1106311"/>
              <a:chOff x="1828800" y="5923128"/>
              <a:chExt cx="4366291" cy="1106311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FBAFCA-C2E6-5798-4152-A6B5C5BF5F52}"/>
                  </a:ext>
                </a:extLst>
              </p:cNvPr>
              <p:cNvSpPr txBox="1"/>
              <p:nvPr/>
            </p:nvSpPr>
            <p:spPr>
              <a:xfrm>
                <a:off x="1828800" y="5923128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/>
                  <a:t>S</a:t>
                </a:r>
                <a:endParaRPr kumimoji="1" lang="zh-CN" alt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512D7DA-27EA-0D76-E172-5840E2FE8C56}"/>
                  </a:ext>
                </a:extLst>
              </p:cNvPr>
              <p:cNvSpPr txBox="1"/>
              <p:nvPr/>
            </p:nvSpPr>
            <p:spPr>
              <a:xfrm>
                <a:off x="5732060" y="5923128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D22C67E-E21D-9902-D3E3-0D6C1323070D}"/>
                  </a:ext>
                </a:extLst>
              </p:cNvPr>
              <p:cNvSpPr txBox="1"/>
              <p:nvPr/>
            </p:nvSpPr>
            <p:spPr>
              <a:xfrm>
                <a:off x="4050744" y="5923128"/>
                <a:ext cx="8598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zh-CN" dirty="0"/>
                  <a:t>c</a:t>
                </a:r>
                <a:endParaRPr kumimoji="1" lang="zh-CN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9DB324-2FD2-152C-D7AB-3B859DBC1AD3}"/>
                  </a:ext>
                </a:extLst>
              </p:cNvPr>
              <p:cNvSpPr txBox="1"/>
              <p:nvPr/>
            </p:nvSpPr>
            <p:spPr>
              <a:xfrm>
                <a:off x="4121624" y="664646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/>
                  <a:t>w</a:t>
                </a:r>
                <a:endParaRPr kumimoji="1" lang="zh-CN" alt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F6C60A-ED29-19B5-AC90-759BFDB43CDD}"/>
                  </a:ext>
                </a:extLst>
              </p:cNvPr>
              <p:cNvSpPr txBox="1"/>
              <p:nvPr/>
            </p:nvSpPr>
            <p:spPr>
              <a:xfrm>
                <a:off x="5882185" y="666010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/>
                  <a:t>u</a:t>
                </a:r>
                <a:endParaRPr kumimoji="1" lang="zh-CN" altLang="en-US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81915DF-C725-DB6C-4D89-3E6136600B9C}"/>
                </a:ext>
              </a:extLst>
            </p:cNvPr>
            <p:cNvGrpSpPr/>
            <p:nvPr/>
          </p:nvGrpSpPr>
          <p:grpSpPr>
            <a:xfrm>
              <a:off x="2385750" y="5488041"/>
              <a:ext cx="3572352" cy="723332"/>
              <a:chOff x="2385750" y="5488041"/>
              <a:chExt cx="3572352" cy="723332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5EF3F57-806B-BB34-C994-5EA64F616512}"/>
                  </a:ext>
                </a:extLst>
              </p:cNvPr>
              <p:cNvCxnSpPr>
                <a:stCxn id="21" idx="3"/>
                <a:endCxn id="24" idx="1"/>
              </p:cNvCxnSpPr>
              <p:nvPr/>
            </p:nvCxnSpPr>
            <p:spPr>
              <a:xfrm>
                <a:off x="2385750" y="5488041"/>
                <a:ext cx="188339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8E8B9C0-E386-8320-CF26-3DE33565B092}"/>
                  </a:ext>
                </a:extLst>
              </p:cNvPr>
              <p:cNvCxnSpPr>
                <a:cxnSpLocks/>
                <a:endCxn id="23" idx="1"/>
              </p:cNvCxnSpPr>
              <p:nvPr/>
            </p:nvCxnSpPr>
            <p:spPr>
              <a:xfrm>
                <a:off x="4691398" y="5488041"/>
                <a:ext cx="12590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F5AA928-A523-2902-68B3-B2166871E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9044" y="6211373"/>
                <a:ext cx="12590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3DB1D6-CBC9-3CC9-DB62-EE28A3DB9BCC}"/>
                  </a:ext>
                </a:extLst>
              </p:cNvPr>
              <p:cNvSpPr/>
              <p:nvPr/>
            </p:nvSpPr>
            <p:spPr>
              <a:xfrm>
                <a:off x="4340020" y="5672707"/>
                <a:ext cx="168618" cy="3540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l"/>
                <a:endParaRPr kumimoji="1" lang="zh-CN" altLang="en-US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713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4"/>
      <p:bldP spid="5" grpId="0" uiExpand="1" build="p" bldLvl="4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5542DE-11A5-EF45-FB93-3278997E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3ADF35-EAEA-529D-FF8D-984DFC6E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📚</a:t>
            </a:r>
            <a:r>
              <a:rPr kumimoji="1" lang="zh-CN" altLang="en-US" dirty="0"/>
              <a:t> 树的重心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275AF-566B-E108-D54F-4E51E4C5E6A8}"/>
              </a:ext>
            </a:extLst>
          </p:cNvPr>
          <p:cNvSpPr txBox="1"/>
          <p:nvPr/>
        </p:nvSpPr>
        <p:spPr>
          <a:xfrm>
            <a:off x="818147" y="1299411"/>
            <a:ext cx="4839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dirty="0">
                <a:hlinkClick r:id="rId2"/>
              </a:rPr>
              <a:t>https://www.luogu.com.cn/problem/P1395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dirty="0">
                <a:hlinkClick r:id="rId3"/>
              </a:rPr>
              <a:t>https://www.luogu.com.cn/problem/P1364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047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7E967-377F-F9ED-984B-740EB55D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BEB88E-A6E3-46E5-1209-3548E284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CN" dirty="0"/>
              <a:t>深度</a:t>
            </a:r>
            <a:r>
              <a:rPr kumimoji="1" lang="zh-CN" altLang="en-US" dirty="0"/>
              <a:t>最大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696A38-7F1E-4D64-40AF-2505C32C0FB3}"/>
                  </a:ext>
                </a:extLst>
              </p:cNvPr>
              <p:cNvSpPr txBox="1"/>
              <p:nvPr/>
            </p:nvSpPr>
            <p:spPr>
              <a:xfrm>
                <a:off x="756745" y="1219200"/>
                <a:ext cx="71260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给定一个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3263B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 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个点的树，请求出一个结点，使得以这个结点为根时，该树深度最大。深度定义为叶子节点到根的简单路径上边的数量最大值。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696A38-7F1E-4D64-40AF-2505C32C0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45" y="1219200"/>
                <a:ext cx="7126014" cy="923330"/>
              </a:xfrm>
              <a:prstGeom prst="rect">
                <a:avLst/>
              </a:prstGeom>
              <a:blipFill>
                <a:blip r:embed="rId2"/>
                <a:stretch>
                  <a:fillRect l="-534" t="-6849" r="-3915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8C5385-D687-B569-7613-E5960C4154A8}"/>
                  </a:ext>
                </a:extLst>
              </p:cNvPr>
              <p:cNvSpPr txBox="1"/>
              <p:nvPr/>
            </p:nvSpPr>
            <p:spPr>
              <a:xfrm>
                <a:off x="875314" y="2142530"/>
                <a:ext cx="7640036" cy="3806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dirty="0">
                    <a:solidFill>
                      <a:srgbClr val="23263B"/>
                    </a:solidFill>
                    <a:latin typeface="-apple-system"/>
                  </a:rPr>
                  <a:t>假设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我们假设 </a:t>
                </a:r>
                <a:r>
                  <a:rPr lang="en-US" altLang="zh-CN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1 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为</a:t>
                </a:r>
                <a:r>
                  <a:rPr lang="zh-CN" altLang="en-US" b="1" i="0" dirty="0">
                    <a:solidFill>
                      <a:srgbClr val="23263B"/>
                    </a:solidFill>
                    <a:effectLst/>
                    <a:latin typeface="-apple-system"/>
                  </a:rPr>
                  <a:t>根节点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开始进行计算。</a:t>
                </a:r>
                <a:endParaRPr lang="en-US" altLang="zh-CN" dirty="0">
                  <a:solidFill>
                    <a:srgbClr val="23263B"/>
                  </a:solidFill>
                  <a:latin typeface="-apple-system"/>
                </a:endParaRPr>
              </a:p>
              <a:p>
                <a:r>
                  <a:rPr lang="en-US" dirty="0" err="1">
                    <a:solidFill>
                      <a:srgbClr val="23263B"/>
                    </a:solidFill>
                    <a:latin typeface="-apple-system"/>
                  </a:rPr>
                  <a:t>定义</a:t>
                </a:r>
                <a:endParaRPr lang="en-US" dirty="0">
                  <a:solidFill>
                    <a:srgbClr val="23263B"/>
                  </a:solidFill>
                  <a:latin typeface="-apple-system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 dirty="0">
                            <a:solidFill>
                              <a:srgbClr val="23263B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23263B"/>
                            </a:solidFill>
                            <a:latin typeface="Cambria Math" panose="02040503050406030204" pitchFamily="18" charset="0"/>
                          </a:rPr>
                          <m:t>,0/1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 </a:t>
                </a:r>
                <a:r>
                  <a:rPr lang="en-US" altLang="zh-CN" dirty="0">
                    <a:solidFill>
                      <a:srgbClr val="23263B"/>
                    </a:solidFill>
                    <a:latin typeface="-apple-system"/>
                  </a:rPr>
                  <a:t>:=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以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3263B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 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为根节点的</a:t>
                </a:r>
                <a:r>
                  <a:rPr lang="zh-CN" altLang="en-US" b="1" i="0" dirty="0">
                    <a:solidFill>
                      <a:srgbClr val="23263B"/>
                    </a:solidFill>
                    <a:effectLst/>
                    <a:latin typeface="-apple-system"/>
                  </a:rPr>
                  <a:t>子树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的</a:t>
                </a:r>
                <a:r>
                  <a:rPr lang="zh-CN" altLang="en-US" b="1" i="0" dirty="0">
                    <a:solidFill>
                      <a:srgbClr val="23263B"/>
                    </a:solidFill>
                    <a:effectLst/>
                    <a:latin typeface="-apple-system"/>
                  </a:rPr>
                  <a:t>最大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深度和</a:t>
                </a:r>
                <a:r>
                  <a:rPr lang="zh-CN" altLang="en-US" b="1" i="0" dirty="0">
                    <a:solidFill>
                      <a:srgbClr val="23263B"/>
                    </a:solidFill>
                    <a:effectLst/>
                    <a:latin typeface="-apple-system"/>
                  </a:rPr>
                  <a:t>次大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深度。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 </a:t>
                </a:r>
                <a:r>
                  <a:rPr lang="en-US" altLang="zh-CN" dirty="0">
                    <a:solidFill>
                      <a:srgbClr val="23263B"/>
                    </a:solidFill>
                    <a:latin typeface="-apple-system"/>
                  </a:rPr>
                  <a:t>:=</a:t>
                </a:r>
                <a:r>
                  <a:rPr lang="zh-CN" altLang="en-US" dirty="0">
                    <a:solidFill>
                      <a:srgbClr val="23263B"/>
                    </a:solidFill>
                    <a:latin typeface="-apple-system"/>
                  </a:rPr>
                  <a:t> 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以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3263B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 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为根节点的</a:t>
                </a:r>
                <a:r>
                  <a:rPr lang="zh-CN" altLang="en-US" b="1" i="0" dirty="0">
                    <a:solidFill>
                      <a:srgbClr val="23263B"/>
                    </a:solidFill>
                    <a:effectLst/>
                    <a:latin typeface="-apple-system"/>
                  </a:rPr>
                  <a:t>子树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的</a:t>
                </a:r>
                <a:r>
                  <a:rPr lang="zh-CN" altLang="en-US" b="1" i="0" dirty="0">
                    <a:solidFill>
                      <a:srgbClr val="23263B"/>
                    </a:solidFill>
                    <a:effectLst/>
                    <a:latin typeface="-apple-system"/>
                  </a:rPr>
                  <a:t>最大深度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所经过</a:t>
                </a:r>
                <a:r>
                  <a:rPr lang="zh-CN" altLang="en-US" b="1" i="0" dirty="0">
                    <a:solidFill>
                      <a:srgbClr val="23263B"/>
                    </a:solidFill>
                    <a:effectLst/>
                    <a:latin typeface="-apple-system"/>
                  </a:rPr>
                  <a:t>第一个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子节点的</a:t>
                </a:r>
                <a:r>
                  <a:rPr lang="zh-CN" altLang="en-US" b="1" i="0" dirty="0">
                    <a:solidFill>
                      <a:srgbClr val="23263B"/>
                    </a:solidFill>
                    <a:effectLst/>
                    <a:latin typeface="-apple-system"/>
                  </a:rPr>
                  <a:t>编号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 </a:t>
                </a:r>
                <a:r>
                  <a:rPr lang="en-US" altLang="zh-CN" dirty="0">
                    <a:solidFill>
                      <a:srgbClr val="23263B"/>
                    </a:solidFill>
                    <a:latin typeface="-apple-system"/>
                  </a:rPr>
                  <a:t>:=</a:t>
                </a:r>
                <a:r>
                  <a:rPr lang="zh-CN" altLang="en-US" dirty="0">
                    <a:solidFill>
                      <a:srgbClr val="23263B"/>
                    </a:solidFill>
                    <a:latin typeface="-apple-system"/>
                  </a:rPr>
                  <a:t> 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以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3263B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 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为根节点的</a:t>
                </a:r>
                <a:r>
                  <a:rPr lang="zh-CN" altLang="en-US" b="1" i="0" dirty="0">
                    <a:solidFill>
                      <a:srgbClr val="23263B"/>
                    </a:solidFill>
                    <a:effectLst/>
                    <a:latin typeface="-apple-system"/>
                  </a:rPr>
                  <a:t>整棵树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的</a:t>
                </a:r>
                <a:r>
                  <a:rPr lang="zh-CN" altLang="en-US" b="1" i="0" dirty="0">
                    <a:solidFill>
                      <a:srgbClr val="23263B"/>
                    </a:solidFill>
                    <a:effectLst/>
                    <a:latin typeface="-apple-system"/>
                  </a:rPr>
                  <a:t>最大深度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。</a:t>
                </a:r>
                <a:endParaRPr kumimoji="1" lang="en-US" altLang="zh-CN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第一次</a:t>
                </a:r>
                <a:r>
                  <a:rPr kumimoji="1" lang="en-US" altLang="zh-CN" dirty="0"/>
                  <a:t>DFS:</a:t>
                </a:r>
                <a:r>
                  <a:rPr kumimoji="1" lang="zh-CN" altLang="en-US" dirty="0"/>
                  <a:t> 记录以任意节点的最大和次大的深度</a:t>
                </a:r>
                <a:endParaRPr kumimoji="1" lang="en-US" altLang="zh-CN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kumimoji="1" lang="en-US" altLang="zh-CN" dirty="0"/>
                  <a:t>;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第二次</a:t>
                </a:r>
                <a:r>
                  <a:rPr kumimoji="1" lang="en-US" altLang="zh-CN" dirty="0"/>
                  <a:t>DFS:</a:t>
                </a:r>
                <a:r>
                  <a:rPr kumimoji="1" lang="zh-CN" altLang="en-US" dirty="0"/>
                  <a:t> 记录以整棵树的任意节为根的最大深度</a:t>
                </a:r>
                <a:endParaRPr kumimoji="1" lang="en-US" altLang="zh-CN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若父节点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3263B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 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的最大深度</a:t>
                </a:r>
                <a:r>
                  <a:rPr lang="zh-CN" altLang="en-US" b="1" i="0" dirty="0">
                    <a:solidFill>
                      <a:srgbClr val="23263B"/>
                    </a:solidFill>
                    <a:effectLst/>
                    <a:latin typeface="-apple-system"/>
                  </a:rPr>
                  <a:t>经过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子节点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3263B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 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即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3263B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23263B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 ，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说明这条最大深度的路径上必然</a:t>
                </a:r>
                <a:r>
                  <a:rPr lang="zh-CN" altLang="en-US" b="1" i="0" dirty="0">
                    <a:solidFill>
                      <a:srgbClr val="23263B"/>
                    </a:solidFill>
                    <a:effectLst/>
                    <a:latin typeface="-apple-system"/>
                  </a:rPr>
                  <a:t>包含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以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3263B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 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为根的子树，再计算就会</a:t>
                </a:r>
                <a:r>
                  <a:rPr lang="zh-CN" altLang="en-US" b="1" i="0" dirty="0">
                    <a:solidFill>
                      <a:srgbClr val="23263B"/>
                    </a:solidFill>
                    <a:effectLst/>
                    <a:latin typeface="-apple-system"/>
                  </a:rPr>
                  <a:t>重复记录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最大深度，这时，我们退而选其</a:t>
                </a:r>
                <a:r>
                  <a:rPr lang="zh-CN" altLang="en-US" b="1" i="0" dirty="0">
                    <a:solidFill>
                      <a:srgbClr val="23263B"/>
                    </a:solidFill>
                    <a:effectLst/>
                    <a:latin typeface="-apple-system"/>
                  </a:rPr>
                  <a:t>次大深度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，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dirty="0">
                        <a:solidFill>
                          <a:srgbClr val="23263B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1" dirty="0">
                        <a:solidFill>
                          <a:srgbClr val="23263B"/>
                        </a:solidFill>
                        <a:effectLst/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dirty="0">
                        <a:solidFill>
                          <a:srgbClr val="23263B"/>
                        </a:solidFill>
                        <a:effectLst/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dirty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dirty="0" smtClean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dirty="0">
                        <a:solidFill>
                          <a:srgbClr val="23263B"/>
                        </a:solidFill>
                        <a:effectLst/>
                        <a:latin typeface="Cambria Math" panose="02040503050406030204" pitchFamily="18" charset="0"/>
                      </a:rPr>
                      <m:t>+1,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dirty="0">
                        <a:solidFill>
                          <a:srgbClr val="23263B"/>
                        </a:solidFill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。</a:t>
                </a:r>
                <a:br>
                  <a:rPr lang="en-US" dirty="0"/>
                </a:br>
                <a:r>
                  <a:rPr lang="zh-CN" altLang="en-US" b="1" i="0" dirty="0">
                    <a:solidFill>
                      <a:srgbClr val="23263B"/>
                    </a:solidFill>
                    <a:effectLst/>
                    <a:latin typeface="-apple-system"/>
                  </a:rPr>
                  <a:t>反之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3263B"/>
                        </a:solidFill>
                        <a:effectLst/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solidFill>
                          <a:srgbClr val="23263B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 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直接取走以节点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3263B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 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为子树的</a:t>
                </a:r>
                <a:r>
                  <a:rPr lang="zh-CN" altLang="en-US" b="1" i="0" dirty="0">
                    <a:solidFill>
                      <a:srgbClr val="23263B"/>
                    </a:solidFill>
                    <a:effectLst/>
                    <a:latin typeface="-apple-system"/>
                  </a:rPr>
                  <a:t>最大深度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，即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dirty="0">
                        <a:solidFill>
                          <a:srgbClr val="23263B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1" dirty="0">
                        <a:solidFill>
                          <a:srgbClr val="23263B"/>
                        </a:solidFill>
                        <a:effectLst/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dirty="0">
                        <a:solidFill>
                          <a:srgbClr val="23263B"/>
                        </a:solidFill>
                        <a:effectLst/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dirty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dirty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b="0" i="1" dirty="0">
                        <a:solidFill>
                          <a:srgbClr val="23263B"/>
                        </a:solidFill>
                        <a:effectLst/>
                        <a:latin typeface="Cambria Math" panose="02040503050406030204" pitchFamily="18" charset="0"/>
                      </a:rPr>
                      <m:t>+1,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>
                            <a:solidFill>
                              <a:srgbClr val="2326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dirty="0">
                        <a:solidFill>
                          <a:srgbClr val="23263B"/>
                        </a:solidFill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。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8C5385-D687-B569-7613-E5960C415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314" y="2142530"/>
                <a:ext cx="7640036" cy="3806298"/>
              </a:xfrm>
              <a:prstGeom prst="rect">
                <a:avLst/>
              </a:prstGeom>
              <a:blipFill>
                <a:blip r:embed="rId3"/>
                <a:stretch>
                  <a:fillRect l="-831" t="-1329" r="-498" b="-1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93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4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ACCF1C-D0C3-7DE2-72F1-E9C9D7AD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B584E7-24D3-444A-6B00-FEE287B6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CF1187E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planting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A2C5E0-25D3-4583-1D16-88B99334B43F}"/>
                  </a:ext>
                </a:extLst>
              </p:cNvPr>
              <p:cNvSpPr txBox="1"/>
              <p:nvPr/>
            </p:nvSpPr>
            <p:spPr>
              <a:xfrm>
                <a:off x="628650" y="1215024"/>
                <a:ext cx="777631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给定一棵具有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个结点，且初始状态全为白色的树，最初可选择任意一个点将其染为黑色，之后的操作只能选择某个黑色点相邻的白色点进行染色。每次操作之后，将得到包含该顶点的白色连通块中结点个数的贡献值，求染黑所有结点后能够得到的最大贡献值是多少。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A2C5E0-25D3-4583-1D16-88B99334B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15024"/>
                <a:ext cx="7776313" cy="1200329"/>
              </a:xfrm>
              <a:prstGeom prst="rect">
                <a:avLst/>
              </a:prstGeom>
              <a:blipFill>
                <a:blip r:embed="rId2"/>
                <a:stretch>
                  <a:fillRect l="-489" t="-3125" b="-5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F64A69-E596-712F-9025-58AD395E5CBD}"/>
                  </a:ext>
                </a:extLst>
              </p:cNvPr>
              <p:cNvSpPr txBox="1"/>
              <p:nvPr/>
            </p:nvSpPr>
            <p:spPr>
              <a:xfrm>
                <a:off x="638827" y="2655518"/>
                <a:ext cx="8566769" cy="2066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观察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后面的点必须和这个点相邻 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sym typeface="Wingdings" pitchFamily="2" charset="2"/>
                  </a:rPr>
                  <a:t>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第一个点选定之后，最终的得分就确定了。</a:t>
                </a:r>
                <a:endParaRPr lang="en-US" altLang="zh-CN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为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根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子树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大小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最终得分为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朴素的想法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对每个节点做计算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然后取最大值</a:t>
                </a:r>
                <a:endParaRPr kumimoji="1" lang="en-US" altLang="zh-CN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重算了很多本来就不用做的事情</a:t>
                </a:r>
                <a:r>
                  <a:rPr kumimoji="1" lang="en-US" altLang="zh-CN" dirty="0"/>
                  <a:t>!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dirty="0" err="1"/>
                  <a:t>wlog</a:t>
                </a:r>
                <a:r>
                  <a:rPr kumimoji="1" lang="en-US" altLang="zh-CN" dirty="0"/>
                  <a:t>.</a:t>
                </a:r>
                <a:r>
                  <a:rPr kumimoji="1" lang="zh-CN" altLang="en-US" dirty="0"/>
                  <a:t> 把节点固定在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号节点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开始画黑色节点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得分为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en-US" altLang="zh-CN" dirty="0"/>
                  <a:t>.</a:t>
                </a:r>
                <a:r>
                  <a:rPr kumimoji="1" lang="zh-CN" alt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F64A69-E596-712F-9025-58AD395E5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27" y="2655518"/>
                <a:ext cx="8566769" cy="2066463"/>
              </a:xfrm>
              <a:prstGeom prst="rect">
                <a:avLst/>
              </a:prstGeom>
              <a:blipFill>
                <a:blip r:embed="rId3"/>
                <a:stretch>
                  <a:fillRect l="-444" t="-7362" b="-28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1A890287-BD82-90F7-E4F4-038A37F846BA}"/>
              </a:ext>
            </a:extLst>
          </p:cNvPr>
          <p:cNvSpPr/>
          <p:nvPr/>
        </p:nvSpPr>
        <p:spPr>
          <a:xfrm>
            <a:off x="1440493" y="4847573"/>
            <a:ext cx="263047" cy="26304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100" dirty="0" err="1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</a:t>
            </a:r>
            <a:endParaRPr kumimoji="1" lang="zh-CN" altLang="en-US" sz="11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4F5B67-F44E-B50F-99E1-CAAE880F4354}"/>
              </a:ext>
            </a:extLst>
          </p:cNvPr>
          <p:cNvCxnSpPr>
            <a:stCxn id="6" idx="3"/>
          </p:cNvCxnSpPr>
          <p:nvPr/>
        </p:nvCxnSpPr>
        <p:spPr>
          <a:xfrm flipH="1">
            <a:off x="1077238" y="5072098"/>
            <a:ext cx="401777" cy="57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D897EE5-3B95-AFED-90A2-77AA21481DB6}"/>
              </a:ext>
            </a:extLst>
          </p:cNvPr>
          <p:cNvSpPr/>
          <p:nvPr/>
        </p:nvSpPr>
        <p:spPr>
          <a:xfrm>
            <a:off x="945714" y="5661154"/>
            <a:ext cx="263047" cy="26304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05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u</a:t>
            </a:r>
            <a:endParaRPr kumimoji="1" lang="zh-CN" altLang="en-US" sz="105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51049B-ACC6-D062-FD51-886F54FB9540}"/>
                  </a:ext>
                </a:extLst>
              </p:cNvPr>
              <p:cNvSpPr txBox="1"/>
              <p:nvPr/>
            </p:nvSpPr>
            <p:spPr>
              <a:xfrm>
                <a:off x="2661549" y="4749832"/>
                <a:ext cx="5041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换根之后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只有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zh-CN" altLang="en-US" dirty="0"/>
                  <a:t>发生了变换</a:t>
                </a:r>
                <a:r>
                  <a:rPr kumimoji="1" lang="en-US" altLang="zh-CN" dirty="0"/>
                  <a:t>.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</a:t>
                </a:r>
                <a:r>
                  <a:rPr kumimoji="1" lang="zh-CN" altLang="en-US" dirty="0"/>
                  <a:t>记作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51049B-ACC6-D062-FD51-886F54FB9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549" y="4749832"/>
                <a:ext cx="5041958" cy="369332"/>
              </a:xfrm>
              <a:prstGeom prst="rect">
                <a:avLst/>
              </a:prstGeom>
              <a:blipFill>
                <a:blip r:embed="rId4"/>
                <a:stretch>
                  <a:fillRect l="-754" t="-9677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BB1D82-3F85-8536-FA5C-2B25253EADAA}"/>
              </a:ext>
            </a:extLst>
          </p:cNvPr>
          <p:cNvCxnSpPr>
            <a:stCxn id="9" idx="3"/>
          </p:cNvCxnSpPr>
          <p:nvPr/>
        </p:nvCxnSpPr>
        <p:spPr>
          <a:xfrm flipH="1">
            <a:off x="800036" y="5885679"/>
            <a:ext cx="184200" cy="451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662960-D8B9-2F3B-B2A4-5B16B19CBF33}"/>
              </a:ext>
            </a:extLst>
          </p:cNvPr>
          <p:cNvCxnSpPr>
            <a:cxnSpLocks/>
          </p:cNvCxnSpPr>
          <p:nvPr/>
        </p:nvCxnSpPr>
        <p:spPr>
          <a:xfrm>
            <a:off x="1196235" y="5899149"/>
            <a:ext cx="145678" cy="412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579263-DFC1-4B19-C771-2F675E473196}"/>
              </a:ext>
            </a:extLst>
          </p:cNvPr>
          <p:cNvCxnSpPr>
            <a:cxnSpLocks/>
          </p:cNvCxnSpPr>
          <p:nvPr/>
        </p:nvCxnSpPr>
        <p:spPr>
          <a:xfrm>
            <a:off x="1630701" y="5094869"/>
            <a:ext cx="145678" cy="412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D2D9E2-C19C-A534-E334-B1FA75BF0329}"/>
                  </a:ext>
                </a:extLst>
              </p:cNvPr>
              <p:cNvSpPr txBox="1"/>
              <p:nvPr/>
            </p:nvSpPr>
            <p:spPr>
              <a:xfrm>
                <a:off x="2661549" y="5184477"/>
                <a:ext cx="24125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D2D9E2-C19C-A534-E334-B1FA75BF0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549" y="5184477"/>
                <a:ext cx="2412520" cy="646331"/>
              </a:xfrm>
              <a:prstGeom prst="rect">
                <a:avLst/>
              </a:prstGeom>
              <a:blipFill>
                <a:blip r:embed="rId5"/>
                <a:stretch>
                  <a:fillRect l="-1571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187B3F-1385-38AF-0C25-E830918A77CE}"/>
                  </a:ext>
                </a:extLst>
              </p:cNvPr>
              <p:cNvSpPr txBox="1"/>
              <p:nvPr/>
            </p:nvSpPr>
            <p:spPr>
              <a:xfrm>
                <a:off x="2655518" y="5974915"/>
                <a:ext cx="6560129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于是可以得到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zh-CN" dirty="0"/>
                  <a:t>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187B3F-1385-38AF-0C25-E830918A7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518" y="5974915"/>
                <a:ext cx="6560129" cy="369588"/>
              </a:xfrm>
              <a:prstGeom prst="rect">
                <a:avLst/>
              </a:prstGeom>
              <a:blipFill>
                <a:blip r:embed="rId6"/>
                <a:stretch>
                  <a:fillRect l="-774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83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4"/>
      <p:bldP spid="6" grpId="0" animBg="1"/>
      <p:bldP spid="9" grpId="0" animBg="1"/>
      <p:bldP spid="10" grpId="0"/>
      <p:bldP spid="17" grpId="0" build="p" bldLvl="4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44296-ABFA-27A1-7156-E602757F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5305E1-0831-75B0-0868-0C18F98E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P3478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STA-station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332C99-30C3-05E6-1BF4-4406DABA756A}"/>
                  </a:ext>
                </a:extLst>
              </p:cNvPr>
              <p:cNvSpPr txBox="1"/>
              <p:nvPr/>
            </p:nvSpPr>
            <p:spPr>
              <a:xfrm>
                <a:off x="767255" y="1090846"/>
                <a:ext cx="76094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给定一个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3263B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 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个点的树，请求出一个结点，使得以这个结点为根时，所有结点的深度之和最大。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332C99-30C3-05E6-1BF4-4406DABA7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55" y="1090846"/>
                <a:ext cx="7609490" cy="646331"/>
              </a:xfrm>
              <a:prstGeom prst="rect">
                <a:avLst/>
              </a:prstGeom>
              <a:blipFill>
                <a:blip r:embed="rId3"/>
                <a:stretch>
                  <a:fillRect l="-500" t="-7692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7D8848-3875-9B7B-98FE-3516A2C17774}"/>
                  </a:ext>
                </a:extLst>
              </p:cNvPr>
              <p:cNvSpPr txBox="1"/>
              <p:nvPr/>
            </p:nvSpPr>
            <p:spPr>
              <a:xfrm>
                <a:off x="767255" y="1795414"/>
                <a:ext cx="6516413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i="0" dirty="0">
                    <a:effectLst/>
                    <a:latin typeface="-apple-system"/>
                  </a:rPr>
                  <a:t>为总节点个数</a:t>
                </a:r>
                <a:endParaRPr lang="en-US" altLang="zh-CN" i="0" dirty="0">
                  <a:effectLst/>
                  <a:latin typeface="-apple-system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i="0" dirty="0">
                    <a:effectLst/>
                    <a:latin typeface="-apple-system"/>
                  </a:rPr>
                  <a:t>表示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i="0" dirty="0">
                    <a:effectLst/>
                    <a:latin typeface="-apple-system"/>
                  </a:rPr>
                  <a:t>的子树的节点个数（包括自己）</a:t>
                </a:r>
                <a:endParaRPr lang="en-US" altLang="zh-CN" dirty="0">
                  <a:latin typeface="-apple-system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i="0" dirty="0">
                    <a:effectLst/>
                    <a:latin typeface="-apple-system"/>
                  </a:rPr>
                  <a:t>表示以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i="0" dirty="0">
                    <a:effectLst/>
                    <a:latin typeface="-apple-system"/>
                  </a:rPr>
                  <a:t>为根节点时的其他节点到根节点距离和</a:t>
                </a:r>
                <a:endParaRPr lang="en-US" altLang="zh-CN" i="0" dirty="0">
                  <a:effectLst/>
                  <a:latin typeface="-apple-system"/>
                </a:endParaRPr>
              </a:p>
              <a:p>
                <a:pPr algn="l"/>
                <a:endParaRPr kumimoji="1" lang="en-US" altLang="zh-CN" dirty="0">
                  <a:latin typeface="-apple-system"/>
                </a:endParaRPr>
              </a:p>
              <a:p>
                <a:pPr algn="l"/>
                <a:r>
                  <a:rPr kumimoji="1" lang="zh-CN" altLang="en-US" dirty="0">
                    <a:latin typeface="-apple-system"/>
                  </a:rPr>
                  <a:t>对</a:t>
                </a:r>
                <a:r>
                  <a:rPr kumimoji="1" lang="en-US" altLang="zh-CN" i="1" dirty="0">
                    <a:latin typeface="-apple-system"/>
                  </a:rPr>
                  <a:t>f</a:t>
                </a:r>
                <a:r>
                  <a:rPr kumimoji="1" lang="en-US" altLang="zh-CN" dirty="0">
                    <a:latin typeface="-apple-system"/>
                  </a:rPr>
                  <a:t>[</a:t>
                </a:r>
                <a:r>
                  <a:rPr kumimoji="1" lang="en-US" altLang="zh-CN" i="1" dirty="0">
                    <a:latin typeface="-apple-system"/>
                  </a:rPr>
                  <a:t>x</a:t>
                </a:r>
                <a:r>
                  <a:rPr kumimoji="1" lang="en-US" altLang="zh-CN" dirty="0">
                    <a:latin typeface="-apple-system"/>
                  </a:rPr>
                  <a:t>]</a:t>
                </a:r>
                <a:r>
                  <a:rPr kumimoji="1" lang="zh-CN" altLang="en-US" dirty="0">
                    <a:latin typeface="-apple-system"/>
                  </a:rPr>
                  <a:t>的转移</a:t>
                </a:r>
                <a:endParaRPr kumimoji="1" lang="en-US" altLang="zh-CN" dirty="0">
                  <a:latin typeface="-apple-system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-apple-system"/>
                  </a:rPr>
                  <a:t>Case</a:t>
                </a:r>
                <a:r>
                  <a:rPr lang="zh-CN" altLang="en-US" dirty="0">
                    <a:latin typeface="-apple-system"/>
                  </a:rPr>
                  <a:t> </a:t>
                </a:r>
                <a:r>
                  <a:rPr lang="en-US" altLang="zh-CN" dirty="0">
                    <a:latin typeface="-apple-system"/>
                  </a:rPr>
                  <a:t>1.</a:t>
                </a:r>
                <a:r>
                  <a:rPr lang="zh-CN" altLang="en-US" dirty="0">
                    <a:latin typeface="-apple-system"/>
                  </a:rPr>
                  <a:t> </a:t>
                </a:r>
                <a:r>
                  <a:rPr lang="zh-CN" altLang="en-US" i="0" dirty="0">
                    <a:effectLst/>
                    <a:latin typeface="-apple-system"/>
                  </a:rPr>
                  <a:t>对于不在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i="0" dirty="0">
                    <a:effectLst/>
                    <a:latin typeface="-apple-system"/>
                  </a:rPr>
                  <a:t>的子树中的节点，他们到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i="0" dirty="0">
                    <a:effectLst/>
                    <a:latin typeface="-apple-system"/>
                  </a:rPr>
                  <a:t>的距离等于他们到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i="0" dirty="0">
                    <a:effectLst/>
                    <a:latin typeface="-apple-system"/>
                  </a:rPr>
                  <a:t>的距离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𝑠𝑖𝑧𝑒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i="0" dirty="0">
                  <a:effectLst/>
                  <a:latin typeface="-apple-system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每个不在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 dirty="0"/>
                  <a:t>的子树中的节点，到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 dirty="0"/>
                  <a:t>的距离比到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zh-CN" altLang="en-US" dirty="0"/>
                  <a:t>的距离多了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，一共有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size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kumimoji="1" lang="zh-CN" altLang="en-US" dirty="0"/>
                  <a:t>个节点不在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的子树中</a:t>
                </a:r>
                <a:r>
                  <a:rPr kumimoji="1"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i="0" dirty="0">
                    <a:effectLst/>
                    <a:latin typeface="-apple-system"/>
                  </a:rPr>
                  <a:t>Case</a:t>
                </a:r>
                <a:r>
                  <a:rPr lang="zh-CN" altLang="en-US" i="0" dirty="0">
                    <a:effectLst/>
                    <a:latin typeface="-apple-system"/>
                  </a:rPr>
                  <a:t> </a:t>
                </a:r>
                <a:r>
                  <a:rPr lang="en-US" altLang="zh-CN" i="0" dirty="0">
                    <a:effectLst/>
                    <a:latin typeface="-apple-system"/>
                  </a:rPr>
                  <a:t>2.</a:t>
                </a:r>
                <a:r>
                  <a:rPr lang="zh-CN" altLang="en-US" i="0" dirty="0">
                    <a:effectLst/>
                    <a:latin typeface="-apple-system"/>
                  </a:rPr>
                  <a:t> 对于在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i="0" dirty="0">
                    <a:effectLst/>
                    <a:latin typeface="-apple-system"/>
                  </a:rPr>
                  <a:t>的子树中的节点，他们到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i="0" dirty="0">
                    <a:effectLst/>
                    <a:latin typeface="-apple-system"/>
                  </a:rPr>
                  <a:t>的距离等于他们到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i="0" dirty="0">
                    <a:effectLst/>
                    <a:latin typeface="-apple-system"/>
                  </a:rPr>
                  <a:t>的距离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dirty="0">
                        <a:effectLst/>
                        <a:latin typeface="Cambria Math" panose="02040503050406030204" pitchFamily="18" charset="0"/>
                      </a:rPr>
                      <m:t>size</m:t>
                    </m:r>
                    <m:r>
                      <a:rPr lang="en-US" b="0" i="1" dirty="0">
                        <a:effectLst/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>
                        <a:effectLst/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i="0" dirty="0">
                  <a:effectLst/>
                  <a:latin typeface="-apple-system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每个在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的子树中的节点，到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的距离比到</a:t>
                </a:r>
                <a:r>
                  <a:rPr kumimoji="1" lang="en-US" altLang="zh-CN" dirty="0"/>
                  <a:t>y</a:t>
                </a:r>
                <a:r>
                  <a:rPr kumimoji="1" lang="zh-CN" altLang="en-US" dirty="0"/>
                  <a:t>的距离少了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，一共有</a:t>
                </a:r>
                <a:r>
                  <a:rPr kumimoji="1" lang="en-US" altLang="zh-CN" dirty="0"/>
                  <a:t>size[x]</a:t>
                </a:r>
                <a:r>
                  <a:rPr kumimoji="1" lang="zh-CN" altLang="en-US" dirty="0"/>
                  <a:t>个节点在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的子树中</a:t>
                </a:r>
                <a:r>
                  <a:rPr kumimoji="1"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] + (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]) − 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];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7D8848-3875-9B7B-98FE-3516A2C17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55" y="1795414"/>
                <a:ext cx="6516413" cy="3970318"/>
              </a:xfrm>
              <a:prstGeom prst="rect">
                <a:avLst/>
              </a:prstGeom>
              <a:blipFill>
                <a:blip r:embed="rId4"/>
                <a:stretch>
                  <a:fillRect l="-778" t="-1274" r="-3696" b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76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4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80B654-0BE4-FD5D-3361-4D69E90D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A325B4-6BE9-717A-ADD9-3713E3CD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  <a:r>
              <a:rPr kumimoji="1" lang="en-US" altLang="zh-CN" dirty="0"/>
              <a:t>:</a:t>
            </a:r>
            <a:r>
              <a:rPr kumimoji="1" lang="zh-CN" altLang="en-US" dirty="0"/>
              <a:t> 二次扫描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8FEC3-95E1-3B59-3855-E087EF1F3D91}"/>
              </a:ext>
            </a:extLst>
          </p:cNvPr>
          <p:cNvSpPr txBox="1"/>
          <p:nvPr/>
        </p:nvSpPr>
        <p:spPr>
          <a:xfrm>
            <a:off x="638827" y="1377863"/>
            <a:ext cx="74558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固定一个方便计算的根的位置，然后通过递归计算题目需要的答案。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/>
              <a:t>然后</a:t>
            </a:r>
            <a:r>
              <a:rPr kumimoji="1" lang="en-US" altLang="zh-CN" dirty="0"/>
              <a:t>,</a:t>
            </a:r>
            <a:r>
              <a:rPr kumimoji="1" lang="zh-CN" altLang="en-US" dirty="0"/>
              <a:t> 观察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根移动到孩子处的时候，答案会怎样变化。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dirty="0"/>
              <a:t>通常是用到父亲的相关性质</a:t>
            </a:r>
            <a:endParaRPr kumimoji="1"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dirty="0"/>
              <a:t>直接得到最后的结果</a:t>
            </a:r>
            <a:endParaRPr kumimoji="1"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/>
              <a:t>考察问题的发展动态</a:t>
            </a:r>
          </a:p>
        </p:txBody>
      </p:sp>
    </p:spTree>
    <p:extLst>
      <p:ext uri="{BB962C8B-B14F-4D97-AF65-F5344CB8AC3E}">
        <p14:creationId xmlns:p14="http://schemas.microsoft.com/office/powerpoint/2010/main" val="185350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B1CCE9-1B75-EEA7-1EE3-7D481E4A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E24E3B-7D86-1977-B3EB-C8E3BB7A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图的表示</a:t>
            </a:r>
            <a:r>
              <a:rPr kumimoji="1" lang="en-US" altLang="zh-CN" dirty="0"/>
              <a:t>(1/3)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F2451-BCD0-2353-CA1C-2A9D7BD91613}"/>
              </a:ext>
            </a:extLst>
          </p:cNvPr>
          <p:cNvSpPr txBox="1"/>
          <p:nvPr/>
        </p:nvSpPr>
        <p:spPr>
          <a:xfrm>
            <a:off x="717630" y="1365813"/>
            <a:ext cx="77123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CN" dirty="0"/>
              <a:t>遇到</a:t>
            </a:r>
            <a:r>
              <a:rPr kumimoji="1" lang="zh-CN" altLang="en-US" dirty="0"/>
              <a:t>的困难</a:t>
            </a:r>
            <a:endParaRPr kumimoji="1"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dirty="0"/>
              <a:t>不是线性的</a:t>
            </a:r>
            <a:r>
              <a:rPr kumimoji="1" lang="en-US" altLang="zh-CN" dirty="0"/>
              <a:t>:</a:t>
            </a:r>
            <a:r>
              <a:rPr kumimoji="1" lang="zh-CN" altLang="en-US" dirty="0"/>
              <a:t> 不能用你知道的线性数据结构存</a:t>
            </a:r>
            <a:endParaRPr kumimoji="1"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dirty="0"/>
              <a:t>递归的构造情况很麻烦</a:t>
            </a:r>
            <a:r>
              <a:rPr kumimoji="1" lang="en-US" altLang="zh-CN" dirty="0"/>
              <a:t>:</a:t>
            </a:r>
            <a:r>
              <a:rPr kumimoji="1" lang="zh-CN" altLang="en-US" dirty="0"/>
              <a:t> 所有的节点和所有的节点之间可以连边</a:t>
            </a:r>
            <a:r>
              <a:rPr kumimoji="1" lang="en-US" altLang="zh-CN" dirty="0"/>
              <a:t>…?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/>
              <a:t>有向图</a:t>
            </a:r>
            <a:r>
              <a:rPr kumimoji="1" lang="en-US" altLang="zh-CN" dirty="0"/>
              <a:t>:</a:t>
            </a:r>
            <a:r>
              <a:rPr kumimoji="1" lang="zh-CN" altLang="en-US" dirty="0"/>
              <a:t> 一个集合</a:t>
            </a:r>
            <a:r>
              <a:rPr kumimoji="1" lang="en-US" altLang="zh-CN" dirty="0"/>
              <a:t>(</a:t>
            </a:r>
            <a:r>
              <a:rPr kumimoji="1" lang="zh-CN" altLang="en-US" dirty="0"/>
              <a:t>顶点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zh-CN" altLang="en-US" dirty="0"/>
              <a:t>关系</a:t>
            </a:r>
            <a:r>
              <a:rPr kumimoji="1" lang="en-US" altLang="zh-CN" dirty="0"/>
              <a:t>”(</a:t>
            </a:r>
            <a:r>
              <a:rPr kumimoji="1" lang="zh-CN" altLang="en-US" dirty="0"/>
              <a:t>边</a:t>
            </a:r>
            <a:r>
              <a:rPr kumimoji="1" lang="en-US" altLang="zh-CN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dirty="0"/>
              <a:t>顶点只是代号</a:t>
            </a:r>
            <a:r>
              <a:rPr kumimoji="1" lang="en-US" altLang="zh-CN" dirty="0"/>
              <a:t>,</a:t>
            </a:r>
            <a:r>
              <a:rPr kumimoji="1" lang="zh-CN" altLang="en-US" dirty="0"/>
              <a:t> 关键是边怎么存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E30470-1BEB-110D-705B-9147B8222B6B}"/>
              </a:ext>
            </a:extLst>
          </p:cNvPr>
          <p:cNvSpPr txBox="1"/>
          <p:nvPr/>
        </p:nvSpPr>
        <p:spPr>
          <a:xfrm>
            <a:off x="833377" y="3727048"/>
            <a:ext cx="42498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/>
              <a:t>各有优劣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/>
              <a:t>想法</a:t>
            </a:r>
            <a:r>
              <a:rPr kumimoji="1" lang="en-US" altLang="zh-CN" dirty="0"/>
              <a:t>1:</a:t>
            </a:r>
            <a:r>
              <a:rPr kumimoji="1" lang="zh-CN" altLang="en-US" dirty="0"/>
              <a:t> 边就是两个顶点构成的二元组</a:t>
            </a:r>
            <a:endParaRPr kumimoji="1"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dirty="0"/>
              <a:t>把所有的边都存过来就好了</a:t>
            </a:r>
            <a:endParaRPr kumimoji="1"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vector&lt;pair&lt;int,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int&gt;&gt;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dirty="0"/>
              <a:t>最小生成树的时候有用</a:t>
            </a:r>
            <a:r>
              <a:rPr kumimoji="1" lang="en-US" altLang="zh-CN" dirty="0"/>
              <a:t>(</a:t>
            </a:r>
            <a:r>
              <a:rPr kumimoji="1" lang="zh-CN" altLang="en-US" dirty="0"/>
              <a:t>后续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6C19B6-4C0D-F1E7-E13A-FAE1DD2B209B}"/>
              </a:ext>
            </a:extLst>
          </p:cNvPr>
          <p:cNvSpPr/>
          <p:nvPr/>
        </p:nvSpPr>
        <p:spPr>
          <a:xfrm>
            <a:off x="6993977" y="2627453"/>
            <a:ext cx="436970" cy="49268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b="1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1</a:t>
            </a:r>
            <a:endParaRPr kumimoji="1" lang="zh-CN" altLang="en-US" sz="1600" b="1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7D3508-7FDF-9D82-2F1F-AEEB92AC2A74}"/>
              </a:ext>
            </a:extLst>
          </p:cNvPr>
          <p:cNvSpPr/>
          <p:nvPr/>
        </p:nvSpPr>
        <p:spPr>
          <a:xfrm>
            <a:off x="6264772" y="3445428"/>
            <a:ext cx="436970" cy="49268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b="1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2</a:t>
            </a:r>
            <a:endParaRPr kumimoji="1" lang="zh-CN" altLang="en-US" sz="1600" b="1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6BB114-C851-4557-91D3-52F9A1DEEC38}"/>
              </a:ext>
            </a:extLst>
          </p:cNvPr>
          <p:cNvSpPr/>
          <p:nvPr/>
        </p:nvSpPr>
        <p:spPr>
          <a:xfrm>
            <a:off x="7794064" y="3429000"/>
            <a:ext cx="436970" cy="49268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b="1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3</a:t>
            </a:r>
            <a:endParaRPr kumimoji="1" lang="zh-CN" altLang="en-US" sz="1600" b="1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DCC98F-CA44-9D6C-9A57-650814D4C5EE}"/>
              </a:ext>
            </a:extLst>
          </p:cNvPr>
          <p:cNvSpPr/>
          <p:nvPr/>
        </p:nvSpPr>
        <p:spPr>
          <a:xfrm>
            <a:off x="6726325" y="4351738"/>
            <a:ext cx="436970" cy="49268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b="1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4</a:t>
            </a:r>
            <a:endParaRPr kumimoji="1" lang="zh-CN" altLang="en-US" sz="1600" b="1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5B2993-F6F0-0335-C764-CDE284A00AF7}"/>
              </a:ext>
            </a:extLst>
          </p:cNvPr>
          <p:cNvSpPr/>
          <p:nvPr/>
        </p:nvSpPr>
        <p:spPr>
          <a:xfrm>
            <a:off x="7430947" y="4345570"/>
            <a:ext cx="436970" cy="49268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b="1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5</a:t>
            </a:r>
            <a:endParaRPr kumimoji="1" lang="zh-CN" altLang="en-US" sz="1600" b="1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105024-7EDF-96DA-38ED-B0EABA339246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7366954" y="3047987"/>
            <a:ext cx="491103" cy="45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3B848D-97D1-601F-14DC-ECE1C50C7D30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366954" y="3047987"/>
            <a:ext cx="282478" cy="1297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E0CAB5-D70D-143B-515E-AC8D8B7BAF22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944810" y="3047987"/>
            <a:ext cx="113160" cy="130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558357-191B-11F1-F421-94499DF91C3E}"/>
              </a:ext>
            </a:extLst>
          </p:cNvPr>
          <p:cNvCxnSpPr>
            <a:cxnSpLocks/>
            <a:stCxn id="7" idx="4"/>
            <a:endCxn id="9" idx="1"/>
          </p:cNvCxnSpPr>
          <p:nvPr/>
        </p:nvCxnSpPr>
        <p:spPr>
          <a:xfrm>
            <a:off x="6483257" y="3938114"/>
            <a:ext cx="307061" cy="485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34FE2A-FAB2-D529-2D0A-5CD1C07510B3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6701742" y="3675343"/>
            <a:ext cx="1092322" cy="1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C71260A-919C-107D-8D70-517EC70382A1}"/>
              </a:ext>
            </a:extLst>
          </p:cNvPr>
          <p:cNvSpPr txBox="1"/>
          <p:nvPr/>
        </p:nvSpPr>
        <p:spPr>
          <a:xfrm>
            <a:off x="5883214" y="5103727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/>
              <a:t>{(1,4),(1,5),(1,3),(2,4),(3,2)}</a:t>
            </a:r>
            <a:endParaRPr kumimoji="1" lang="zh-CN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064039-CF66-8CF3-78B2-8F409630560A}"/>
              </a:ext>
            </a:extLst>
          </p:cNvPr>
          <p:cNvSpPr txBox="1"/>
          <p:nvPr/>
        </p:nvSpPr>
        <p:spPr>
          <a:xfrm>
            <a:off x="833377" y="5718951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/>
              <a:t>如何获取两点之间是否有边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77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build="p" bldLvl="3"/>
      <p:bldP spid="6" grpId="0" animBg="1"/>
      <p:bldP spid="7" grpId="0" animBg="1"/>
      <p:bldP spid="8" grpId="0" animBg="1"/>
      <p:bldP spid="9" grpId="0" animBg="1"/>
      <p:bldP spid="10" grpId="0" animBg="1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4F06BE-733A-6835-69D7-774D3333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C871F4-A511-7526-75D0-CDFC2209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想法</a:t>
            </a:r>
            <a:r>
              <a:rPr kumimoji="1" lang="en-US" altLang="zh-CN" dirty="0"/>
              <a:t>1</a:t>
            </a:r>
            <a:r>
              <a:rPr kumimoji="1" lang="zh-CN" altLang="en-US" dirty="0"/>
              <a:t>可能的问题</a:t>
            </a:r>
            <a:r>
              <a:rPr kumimoji="1" lang="en-US" altLang="zh-CN" dirty="0"/>
              <a:t>(2/3)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85EA3B-73A1-2219-F257-4EE80C270726}"/>
              </a:ext>
            </a:extLst>
          </p:cNvPr>
          <p:cNvSpPr txBox="1"/>
          <p:nvPr/>
        </p:nvSpPr>
        <p:spPr>
          <a:xfrm>
            <a:off x="740781" y="1446835"/>
            <a:ext cx="4953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/>
              <a:t>常见的请求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zh-CN" altLang="en-US" dirty="0"/>
              <a:t>请你告诉我从</a:t>
            </a:r>
            <a:r>
              <a:rPr kumimoji="1" lang="en-US" altLang="zh-CN" dirty="0"/>
              <a:t>3</a:t>
            </a:r>
            <a:r>
              <a:rPr kumimoji="1" lang="zh-CN" altLang="en-US" dirty="0"/>
              <a:t>开始</a:t>
            </a:r>
            <a:r>
              <a:rPr kumimoji="1" lang="en-US" altLang="zh-CN" dirty="0"/>
              <a:t>,</a:t>
            </a:r>
            <a:r>
              <a:rPr kumimoji="1" lang="zh-CN" altLang="en-US" dirty="0"/>
              <a:t> 有没有边到</a:t>
            </a:r>
            <a:r>
              <a:rPr kumimoji="1" lang="en-US" altLang="zh-CN" dirty="0"/>
              <a:t>2”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dirty="0"/>
              <a:t>从第一条边开始找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489104-A667-0FD4-CB41-C4223C49E3C0}"/>
              </a:ext>
            </a:extLst>
          </p:cNvPr>
          <p:cNvSpPr/>
          <p:nvPr/>
        </p:nvSpPr>
        <p:spPr>
          <a:xfrm>
            <a:off x="7051850" y="505506"/>
            <a:ext cx="436970" cy="49268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b="1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1</a:t>
            </a:r>
            <a:endParaRPr kumimoji="1" lang="zh-CN" altLang="en-US" sz="1600" b="1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CEDCDC-4A94-C74A-444D-FF56F0EE4AE9}"/>
              </a:ext>
            </a:extLst>
          </p:cNvPr>
          <p:cNvSpPr/>
          <p:nvPr/>
        </p:nvSpPr>
        <p:spPr>
          <a:xfrm>
            <a:off x="6322645" y="1323481"/>
            <a:ext cx="436970" cy="49268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b="1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2</a:t>
            </a:r>
            <a:endParaRPr kumimoji="1" lang="zh-CN" altLang="en-US" sz="1600" b="1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01A065-CB21-65BC-A4E7-B4DBD884E037}"/>
              </a:ext>
            </a:extLst>
          </p:cNvPr>
          <p:cNvSpPr/>
          <p:nvPr/>
        </p:nvSpPr>
        <p:spPr>
          <a:xfrm>
            <a:off x="7851937" y="1307053"/>
            <a:ext cx="436970" cy="49268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b="1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3</a:t>
            </a:r>
            <a:endParaRPr kumimoji="1" lang="zh-CN" altLang="en-US" sz="1600" b="1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F7C5C2-450C-C2D8-DCAB-D0C2781C68BF}"/>
              </a:ext>
            </a:extLst>
          </p:cNvPr>
          <p:cNvSpPr/>
          <p:nvPr/>
        </p:nvSpPr>
        <p:spPr>
          <a:xfrm>
            <a:off x="6784198" y="2229791"/>
            <a:ext cx="436970" cy="49268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b="1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4</a:t>
            </a:r>
            <a:endParaRPr kumimoji="1" lang="zh-CN" altLang="en-US" sz="1600" b="1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8EC62F-2EB1-274B-055A-716D550564C4}"/>
              </a:ext>
            </a:extLst>
          </p:cNvPr>
          <p:cNvSpPr/>
          <p:nvPr/>
        </p:nvSpPr>
        <p:spPr>
          <a:xfrm>
            <a:off x="7488820" y="2223623"/>
            <a:ext cx="436970" cy="49268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b="1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5</a:t>
            </a:r>
            <a:endParaRPr kumimoji="1" lang="zh-CN" altLang="en-US" sz="1600" b="1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86FEC1-19E7-7769-7EB2-0CDDE444DAC5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424827" y="926040"/>
            <a:ext cx="491103" cy="45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96F33C-3627-16FF-FAFB-F0F6BABA7F04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7424827" y="926040"/>
            <a:ext cx="282478" cy="1297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2EB622-55ED-B148-768A-15423E5834CA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7002683" y="926040"/>
            <a:ext cx="113160" cy="130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925073-9508-3067-454A-3CF5D7CF34CD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>
            <a:off x="6541130" y="1816167"/>
            <a:ext cx="307061" cy="485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645E3A-4622-D72A-7E3B-926654CB0FCD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6759615" y="1553396"/>
            <a:ext cx="1092322" cy="1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9C4E9C-EC93-041A-8375-F9806A362AAE}"/>
              </a:ext>
            </a:extLst>
          </p:cNvPr>
          <p:cNvSpPr txBox="1"/>
          <p:nvPr/>
        </p:nvSpPr>
        <p:spPr>
          <a:xfrm>
            <a:off x="717630" y="2534856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/>
              <a:t>做分类</a:t>
            </a:r>
            <a:r>
              <a:rPr kumimoji="1" lang="en-US" altLang="zh-CN" dirty="0"/>
              <a:t>:</a:t>
            </a:r>
            <a:r>
              <a:rPr kumimoji="1" lang="zh-CN" altLang="en-US" dirty="0"/>
              <a:t> 以同一条边开始的节点归为一类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9E0E7D-BDBB-C212-B9A7-AF4795B27B6F}"/>
              </a:ext>
            </a:extLst>
          </p:cNvPr>
          <p:cNvSpPr/>
          <p:nvPr/>
        </p:nvSpPr>
        <p:spPr>
          <a:xfrm>
            <a:off x="1290316" y="3298213"/>
            <a:ext cx="324091" cy="3693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b="1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1</a:t>
            </a:r>
            <a:endParaRPr kumimoji="1" lang="zh-CN" altLang="en-US" sz="1600" b="1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260155-D660-6885-A246-9285727F5B6A}"/>
              </a:ext>
            </a:extLst>
          </p:cNvPr>
          <p:cNvSpPr txBox="1"/>
          <p:nvPr/>
        </p:nvSpPr>
        <p:spPr>
          <a:xfrm>
            <a:off x="2007946" y="2962232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/>
              <a:t>走一步可以到达</a:t>
            </a:r>
            <a:r>
              <a:rPr kumimoji="1" lang="en-US" altLang="zh-CN" dirty="0"/>
              <a:t>(</a:t>
            </a:r>
            <a:r>
              <a:rPr kumimoji="1" lang="zh-CN" altLang="en-US" dirty="0"/>
              <a:t>相邻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A2F982-72F4-C040-1AF3-965F41DF21E2}"/>
              </a:ext>
            </a:extLst>
          </p:cNvPr>
          <p:cNvSpPr txBox="1"/>
          <p:nvPr/>
        </p:nvSpPr>
        <p:spPr>
          <a:xfrm>
            <a:off x="2136186" y="329821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/>
              <a:t>{3,4,5}</a:t>
            </a:r>
            <a:endParaRPr kumimoji="1" lang="zh-CN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CA16AD-F63E-CBD0-E84F-3411ED052091}"/>
              </a:ext>
            </a:extLst>
          </p:cNvPr>
          <p:cNvSpPr/>
          <p:nvPr/>
        </p:nvSpPr>
        <p:spPr>
          <a:xfrm>
            <a:off x="1290316" y="3832237"/>
            <a:ext cx="324091" cy="3693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b="1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2</a:t>
            </a:r>
            <a:endParaRPr kumimoji="1" lang="zh-CN" altLang="en-US" sz="1600" b="1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A7AE0D-6EAC-3370-E81B-DF38BFD5AAAC}"/>
              </a:ext>
            </a:extLst>
          </p:cNvPr>
          <p:cNvSpPr txBox="1"/>
          <p:nvPr/>
        </p:nvSpPr>
        <p:spPr>
          <a:xfrm>
            <a:off x="2151719" y="383223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/>
              <a:t>{4}</a:t>
            </a:r>
            <a:endParaRPr kumimoji="1" lang="zh-CN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1F8E4C-2042-0C4E-10D0-F21DDDC34E82}"/>
              </a:ext>
            </a:extLst>
          </p:cNvPr>
          <p:cNvSpPr/>
          <p:nvPr/>
        </p:nvSpPr>
        <p:spPr>
          <a:xfrm>
            <a:off x="1290316" y="4354297"/>
            <a:ext cx="324091" cy="3693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b="1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3</a:t>
            </a:r>
            <a:endParaRPr kumimoji="1" lang="zh-CN" altLang="en-US" sz="1600" b="1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C601FA-3684-25B3-4343-A11AFFD4745D}"/>
              </a:ext>
            </a:extLst>
          </p:cNvPr>
          <p:cNvSpPr txBox="1"/>
          <p:nvPr/>
        </p:nvSpPr>
        <p:spPr>
          <a:xfrm>
            <a:off x="2151719" y="435429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/>
              <a:t>{2}</a:t>
            </a:r>
            <a:endParaRPr kumimoji="1" lang="zh-CN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4BA92-D326-1E8C-5417-294D9C8A5AAA}"/>
              </a:ext>
            </a:extLst>
          </p:cNvPr>
          <p:cNvSpPr/>
          <p:nvPr/>
        </p:nvSpPr>
        <p:spPr>
          <a:xfrm>
            <a:off x="1290316" y="4844881"/>
            <a:ext cx="324091" cy="3693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b="1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4</a:t>
            </a:r>
            <a:endParaRPr kumimoji="1" lang="zh-CN" altLang="en-US" sz="1600" b="1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454F38-4C99-3DE6-7561-C80CB439C4B8}"/>
              </a:ext>
            </a:extLst>
          </p:cNvPr>
          <p:cNvSpPr txBox="1"/>
          <p:nvPr/>
        </p:nvSpPr>
        <p:spPr>
          <a:xfrm>
            <a:off x="2151719" y="48448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/>
              <a:t>{}</a:t>
            </a:r>
            <a:endParaRPr kumimoji="1" lang="zh-CN" alt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D5544D-FB98-C91B-BC76-54C2C0CD24A5}"/>
              </a:ext>
            </a:extLst>
          </p:cNvPr>
          <p:cNvSpPr/>
          <p:nvPr/>
        </p:nvSpPr>
        <p:spPr>
          <a:xfrm>
            <a:off x="1290316" y="5354167"/>
            <a:ext cx="324091" cy="3693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b="1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5</a:t>
            </a:r>
            <a:endParaRPr kumimoji="1" lang="zh-CN" altLang="en-US" sz="1600" b="1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C7A8FE-C04E-1DED-6D39-00AD9D6DB668}"/>
              </a:ext>
            </a:extLst>
          </p:cNvPr>
          <p:cNvSpPr txBox="1"/>
          <p:nvPr/>
        </p:nvSpPr>
        <p:spPr>
          <a:xfrm>
            <a:off x="2151719" y="535416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/>
              <a:t>{}</a:t>
            </a:r>
            <a:endParaRPr kumimoji="1" lang="zh-CN" alt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3FD8C1-BB90-1AC7-9458-47A9104909D6}"/>
              </a:ext>
            </a:extLst>
          </p:cNvPr>
          <p:cNvCxnSpPr>
            <a:stCxn id="20" idx="3"/>
          </p:cNvCxnSpPr>
          <p:nvPr/>
        </p:nvCxnSpPr>
        <p:spPr>
          <a:xfrm flipV="1">
            <a:off x="2987701" y="3461178"/>
            <a:ext cx="1844468" cy="2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494FF0-E845-871A-1483-83AAA7148478}"/>
              </a:ext>
            </a:extLst>
          </p:cNvPr>
          <p:cNvSpPr txBox="1"/>
          <p:nvPr/>
        </p:nvSpPr>
        <p:spPr>
          <a:xfrm>
            <a:off x="4832169" y="329821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/>
              <a:t>vector&lt;int&gt;</a:t>
            </a:r>
            <a:endParaRPr kumimoji="1" lang="zh-CN" altLang="en-US" dirty="0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A44871E1-1259-7F30-3376-FEBD616B3C23}"/>
              </a:ext>
            </a:extLst>
          </p:cNvPr>
          <p:cNvSpPr/>
          <p:nvPr/>
        </p:nvSpPr>
        <p:spPr>
          <a:xfrm>
            <a:off x="6070660" y="3298213"/>
            <a:ext cx="87513" cy="24252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940A-7A6E-711F-7EC4-1740299D76B6}"/>
              </a:ext>
            </a:extLst>
          </p:cNvPr>
          <p:cNvSpPr txBox="1"/>
          <p:nvPr/>
        </p:nvSpPr>
        <p:spPr>
          <a:xfrm>
            <a:off x="6253061" y="430332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/>
              <a:t>vector&lt;int&gt;[]</a:t>
            </a:r>
            <a:endParaRPr kumimoji="1" lang="zh-CN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4944C3-9770-FF4C-4BCF-1451EC9C3D92}"/>
              </a:ext>
            </a:extLst>
          </p:cNvPr>
          <p:cNvSpPr txBox="1"/>
          <p:nvPr/>
        </p:nvSpPr>
        <p:spPr>
          <a:xfrm>
            <a:off x="775701" y="5883993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/>
              <a:t>如何获取两点之间是否有边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2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/>
      <p:bldP spid="16" grpId="0"/>
      <p:bldP spid="18" grpId="0" animBg="1"/>
      <p:bldP spid="19" grpId="0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31" grpId="0"/>
      <p:bldP spid="33" grpId="0" animBg="1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4F06BE-733A-6835-69D7-774D3333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C871F4-A511-7526-75D0-CDFC2209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更细致的分类</a:t>
            </a:r>
            <a:r>
              <a:rPr kumimoji="1" lang="en-US" altLang="zh-CN" dirty="0"/>
              <a:t>(3/3)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85EA3B-73A1-2219-F257-4EE80C270726}"/>
              </a:ext>
            </a:extLst>
          </p:cNvPr>
          <p:cNvSpPr txBox="1"/>
          <p:nvPr/>
        </p:nvSpPr>
        <p:spPr>
          <a:xfrm>
            <a:off x="740781" y="1446835"/>
            <a:ext cx="4953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CN" dirty="0"/>
              <a:t>以</a:t>
            </a:r>
            <a:r>
              <a:rPr kumimoji="1" lang="zh-CN" altLang="en-US" dirty="0"/>
              <a:t>同一个起点开始</a:t>
            </a:r>
            <a:r>
              <a:rPr kumimoji="1" lang="en-US" altLang="zh-CN" dirty="0"/>
              <a:t>,</a:t>
            </a:r>
            <a:r>
              <a:rPr kumimoji="1" lang="zh-CN" altLang="en-US" dirty="0"/>
              <a:t> 同一个终点结束的归为一类</a:t>
            </a:r>
            <a:endParaRPr kumimoji="1"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/>
              <a:t>邻接矩阵</a:t>
            </a:r>
            <a:r>
              <a:rPr kumimoji="1" lang="en-US" altLang="zh-CN" dirty="0"/>
              <a:t>:</a:t>
            </a:r>
            <a:r>
              <a:rPr kumimoji="1" lang="zh-CN" altLang="en-US" dirty="0"/>
              <a:t> 有这边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1,</a:t>
            </a:r>
            <a:r>
              <a:rPr kumimoji="1" lang="zh-CN" altLang="en-US" dirty="0"/>
              <a:t> 没这边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/>
              <a:t>稠密的情况</a:t>
            </a:r>
            <a:endParaRPr kumimoji="1"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/>
              <a:t>由于是矩阵</a:t>
            </a:r>
            <a:r>
              <a:rPr kumimoji="1" lang="en-US" altLang="zh-CN" dirty="0"/>
              <a:t>,</a:t>
            </a:r>
            <a:r>
              <a:rPr kumimoji="1" lang="zh-CN" altLang="en-US" dirty="0"/>
              <a:t> 就会有神</a:t>
            </a:r>
            <a:r>
              <a:rPr kumimoji="1" lang="en-US" altLang="zh-CN" dirty="0"/>
              <a:t>♂</a:t>
            </a:r>
            <a:r>
              <a:rPr kumimoji="1" lang="zh-CN" altLang="en-US" dirty="0"/>
              <a:t>秘的运算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489104-A667-0FD4-CB41-C4223C49E3C0}"/>
              </a:ext>
            </a:extLst>
          </p:cNvPr>
          <p:cNvSpPr/>
          <p:nvPr/>
        </p:nvSpPr>
        <p:spPr>
          <a:xfrm>
            <a:off x="7051850" y="505506"/>
            <a:ext cx="436970" cy="49268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b="1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1</a:t>
            </a:r>
            <a:endParaRPr kumimoji="1" lang="zh-CN" altLang="en-US" sz="1600" b="1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CEDCDC-4A94-C74A-444D-FF56F0EE4AE9}"/>
              </a:ext>
            </a:extLst>
          </p:cNvPr>
          <p:cNvSpPr/>
          <p:nvPr/>
        </p:nvSpPr>
        <p:spPr>
          <a:xfrm>
            <a:off x="6322645" y="1323481"/>
            <a:ext cx="436970" cy="49268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b="1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2</a:t>
            </a:r>
            <a:endParaRPr kumimoji="1" lang="zh-CN" altLang="en-US" sz="1600" b="1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01A065-CB21-65BC-A4E7-B4DBD884E037}"/>
              </a:ext>
            </a:extLst>
          </p:cNvPr>
          <p:cNvSpPr/>
          <p:nvPr/>
        </p:nvSpPr>
        <p:spPr>
          <a:xfrm>
            <a:off x="7851937" y="1307053"/>
            <a:ext cx="436970" cy="49268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b="1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3</a:t>
            </a:r>
            <a:endParaRPr kumimoji="1" lang="zh-CN" altLang="en-US" sz="1600" b="1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F7C5C2-450C-C2D8-DCAB-D0C2781C68BF}"/>
              </a:ext>
            </a:extLst>
          </p:cNvPr>
          <p:cNvSpPr/>
          <p:nvPr/>
        </p:nvSpPr>
        <p:spPr>
          <a:xfrm>
            <a:off x="6784198" y="2229791"/>
            <a:ext cx="436970" cy="49268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b="1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4</a:t>
            </a:r>
            <a:endParaRPr kumimoji="1" lang="zh-CN" altLang="en-US" sz="1600" b="1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8EC62F-2EB1-274B-055A-716D550564C4}"/>
              </a:ext>
            </a:extLst>
          </p:cNvPr>
          <p:cNvSpPr/>
          <p:nvPr/>
        </p:nvSpPr>
        <p:spPr>
          <a:xfrm>
            <a:off x="7488820" y="2223623"/>
            <a:ext cx="436970" cy="49268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b="1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5</a:t>
            </a:r>
            <a:endParaRPr kumimoji="1" lang="zh-CN" altLang="en-US" sz="1600" b="1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86FEC1-19E7-7769-7EB2-0CDDE444DAC5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424827" y="926040"/>
            <a:ext cx="491103" cy="45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96F33C-3627-16FF-FAFB-F0F6BABA7F04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7424827" y="926040"/>
            <a:ext cx="282478" cy="1297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2EB622-55ED-B148-768A-15423E5834CA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7002683" y="926040"/>
            <a:ext cx="113160" cy="130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925073-9508-3067-454A-3CF5D7CF34CD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>
            <a:off x="6541130" y="1816167"/>
            <a:ext cx="307061" cy="485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645E3A-4622-D72A-7E3B-926654CB0FCD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6759615" y="1553396"/>
            <a:ext cx="1092322" cy="1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D3D2EB4-B752-CE3D-0E78-DCA62AB8B64D}"/>
              </a:ext>
            </a:extLst>
          </p:cNvPr>
          <p:cNvSpPr txBox="1"/>
          <p:nvPr/>
        </p:nvSpPr>
        <p:spPr>
          <a:xfrm>
            <a:off x="740781" y="3699805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/>
              <a:t>如何获取两点之间是否有边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7179BCF-0CE1-3224-7BCD-0FF5294589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8409" y="4262487"/>
            <a:ext cx="6382968" cy="20842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B811DA-BEB7-4B09-2C79-354EA8801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41" y="4086588"/>
            <a:ext cx="2122268" cy="20842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017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3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4FD83D-4FE8-7BDB-1B1C-28D14292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625A95-5929-A7BB-AE54-F4FA4AC4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链表</a:t>
            </a:r>
            <a:r>
              <a:rPr kumimoji="1" lang="en-US" altLang="zh-CN" dirty="0"/>
              <a:t>+</a:t>
            </a:r>
            <a:r>
              <a:rPr kumimoji="1" lang="zh-CN" altLang="en-US" dirty="0"/>
              <a:t>想法</a:t>
            </a:r>
            <a:r>
              <a:rPr kumimoji="1" lang="en-US" altLang="zh-CN" dirty="0"/>
              <a:t>2=</a:t>
            </a:r>
            <a:r>
              <a:rPr kumimoji="1" lang="zh-CN" altLang="en-US" dirty="0"/>
              <a:t>链式前向星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6D319A-C2EC-CC7D-6978-1A850585B219}"/>
              </a:ext>
            </a:extLst>
          </p:cNvPr>
          <p:cNvSpPr/>
          <p:nvPr/>
        </p:nvSpPr>
        <p:spPr>
          <a:xfrm>
            <a:off x="1587128" y="1268504"/>
            <a:ext cx="324091" cy="3693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b="1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1</a:t>
            </a:r>
            <a:endParaRPr kumimoji="1" lang="zh-CN" altLang="en-US" sz="1600" b="1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6AA2C-4661-5949-D6E1-0BB728F2F102}"/>
              </a:ext>
            </a:extLst>
          </p:cNvPr>
          <p:cNvSpPr txBox="1"/>
          <p:nvPr/>
        </p:nvSpPr>
        <p:spPr>
          <a:xfrm>
            <a:off x="2432998" y="126850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/>
              <a:t>{3,4,5}</a:t>
            </a:r>
            <a:endParaRPr kumimoji="1"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84E171-55A2-C10F-E620-1B81B00DB7C7}"/>
              </a:ext>
            </a:extLst>
          </p:cNvPr>
          <p:cNvSpPr/>
          <p:nvPr/>
        </p:nvSpPr>
        <p:spPr>
          <a:xfrm>
            <a:off x="1587128" y="1802528"/>
            <a:ext cx="324091" cy="3693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b="1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2</a:t>
            </a:r>
            <a:endParaRPr kumimoji="1" lang="zh-CN" altLang="en-US" sz="1600" b="1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3958D-D15D-3027-C88C-B4D453F9BF94}"/>
              </a:ext>
            </a:extLst>
          </p:cNvPr>
          <p:cNvSpPr txBox="1"/>
          <p:nvPr/>
        </p:nvSpPr>
        <p:spPr>
          <a:xfrm>
            <a:off x="2448531" y="18025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/>
              <a:t>{4}</a:t>
            </a:r>
            <a:endParaRPr kumimoji="1"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A6B039-A0C2-DEE1-F1C5-7822F341350F}"/>
              </a:ext>
            </a:extLst>
          </p:cNvPr>
          <p:cNvSpPr/>
          <p:nvPr/>
        </p:nvSpPr>
        <p:spPr>
          <a:xfrm>
            <a:off x="1587128" y="2324588"/>
            <a:ext cx="324091" cy="3693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b="1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3</a:t>
            </a:r>
            <a:endParaRPr kumimoji="1" lang="zh-CN" altLang="en-US" sz="1600" b="1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964B2-85EF-1698-D7C6-F9F437A30AFE}"/>
              </a:ext>
            </a:extLst>
          </p:cNvPr>
          <p:cNvSpPr txBox="1"/>
          <p:nvPr/>
        </p:nvSpPr>
        <p:spPr>
          <a:xfrm>
            <a:off x="2448531" y="23245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/>
              <a:t>{2}</a:t>
            </a:r>
            <a:endParaRPr kumimoji="1"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63890E-ADF4-0E97-4522-2A726EB8A4BD}"/>
              </a:ext>
            </a:extLst>
          </p:cNvPr>
          <p:cNvSpPr/>
          <p:nvPr/>
        </p:nvSpPr>
        <p:spPr>
          <a:xfrm>
            <a:off x="1587128" y="2815172"/>
            <a:ext cx="324091" cy="3693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b="1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4</a:t>
            </a:r>
            <a:endParaRPr kumimoji="1" lang="zh-CN" altLang="en-US" sz="1600" b="1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19EDF-9948-7DF6-2BA4-48BDB0097F7A}"/>
              </a:ext>
            </a:extLst>
          </p:cNvPr>
          <p:cNvSpPr txBox="1"/>
          <p:nvPr/>
        </p:nvSpPr>
        <p:spPr>
          <a:xfrm>
            <a:off x="2448531" y="28151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/>
              <a:t>{}</a:t>
            </a:r>
            <a:endParaRPr kumimoji="1" lang="zh-CN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650D2C-E05F-26A4-06E8-DBB65145AC9A}"/>
              </a:ext>
            </a:extLst>
          </p:cNvPr>
          <p:cNvSpPr/>
          <p:nvPr/>
        </p:nvSpPr>
        <p:spPr>
          <a:xfrm>
            <a:off x="1587128" y="3324458"/>
            <a:ext cx="324091" cy="3693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zh-CN" sz="1600" b="1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5</a:t>
            </a:r>
            <a:endParaRPr kumimoji="1" lang="zh-CN" altLang="en-US" sz="1600" b="1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5094E6-AEFF-C3B8-F451-6FD69BD74173}"/>
              </a:ext>
            </a:extLst>
          </p:cNvPr>
          <p:cNvSpPr txBox="1"/>
          <p:nvPr/>
        </p:nvSpPr>
        <p:spPr>
          <a:xfrm>
            <a:off x="2448531" y="332445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/>
              <a:t>{}</a:t>
            </a:r>
            <a:endParaRPr kumimoji="1" lang="zh-CN" alt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0EC32F-B65F-8390-21DC-16BD1EAB4F00}"/>
              </a:ext>
            </a:extLst>
          </p:cNvPr>
          <p:cNvCxnSpPr>
            <a:stCxn id="5" idx="3"/>
          </p:cNvCxnSpPr>
          <p:nvPr/>
        </p:nvCxnSpPr>
        <p:spPr>
          <a:xfrm flipV="1">
            <a:off x="3284513" y="1431469"/>
            <a:ext cx="1844468" cy="2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39043E-321D-1230-610A-BFCA7E7174AC}"/>
              </a:ext>
            </a:extLst>
          </p:cNvPr>
          <p:cNvSpPr txBox="1"/>
          <p:nvPr/>
        </p:nvSpPr>
        <p:spPr>
          <a:xfrm>
            <a:off x="5128981" y="126850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/>
              <a:t>拿链表串起来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623F8BB3-1D72-658B-931D-5BAB15456A2A}"/>
              </a:ext>
            </a:extLst>
          </p:cNvPr>
          <p:cNvSpPr/>
          <p:nvPr/>
        </p:nvSpPr>
        <p:spPr>
          <a:xfrm>
            <a:off x="6906464" y="1294547"/>
            <a:ext cx="87513" cy="24252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E0734B-1A52-5FD4-3D6C-9E1F09EFD7F5}"/>
              </a:ext>
            </a:extLst>
          </p:cNvPr>
          <p:cNvSpPr txBox="1"/>
          <p:nvPr/>
        </p:nvSpPr>
        <p:spPr>
          <a:xfrm>
            <a:off x="7088865" y="229965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/>
              <a:t>vector&lt;int&gt;[]</a:t>
            </a:r>
            <a:endParaRPr kumimoji="1"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27C20-872C-BD3C-D3A6-0E09E59DD07E}"/>
              </a:ext>
            </a:extLst>
          </p:cNvPr>
          <p:cNvSpPr txBox="1"/>
          <p:nvPr/>
        </p:nvSpPr>
        <p:spPr>
          <a:xfrm>
            <a:off x="886376" y="3979414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/>
              <a:t>每次插入的时候用从头插</a:t>
            </a:r>
            <a:r>
              <a:rPr kumimoji="1" lang="en-US" altLang="zh-CN" dirty="0"/>
              <a:t>(</a:t>
            </a:r>
            <a:r>
              <a:rPr kumimoji="1" lang="zh-CN" altLang="en-US" dirty="0"/>
              <a:t>前向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89CB0-8E96-F4AE-6B70-48A070F1DE8A}"/>
              </a:ext>
            </a:extLst>
          </p:cNvPr>
          <p:cNvSpPr txBox="1"/>
          <p:nvPr/>
        </p:nvSpPr>
        <p:spPr>
          <a:xfrm>
            <a:off x="925974" y="4780344"/>
            <a:ext cx="7442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/>
              <a:t>时代背景</a:t>
            </a:r>
            <a:r>
              <a:rPr kumimoji="1" lang="en-US" altLang="zh-CN" dirty="0"/>
              <a:t>:</a:t>
            </a:r>
            <a:r>
              <a:rPr kumimoji="1" lang="zh-CN" altLang="en-US" dirty="0"/>
              <a:t> 当时只支持</a:t>
            </a:r>
            <a:r>
              <a:rPr kumimoji="1" lang="en-US" altLang="zh-CN" dirty="0"/>
              <a:t>C++98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 pitchFamily="2" charset="2"/>
              </a:rPr>
              <a:t></a:t>
            </a:r>
            <a:r>
              <a:rPr kumimoji="1" lang="zh-CN" altLang="en-US" dirty="0">
                <a:sym typeface="Wingdings" pitchFamily="2" charset="2"/>
              </a:rPr>
              <a:t> 要迭代 </a:t>
            </a:r>
            <a:r>
              <a:rPr kumimoji="1" lang="en-US" altLang="zh-CN" dirty="0">
                <a:sym typeface="Wingdings" pitchFamily="2" charset="2"/>
              </a:rPr>
              <a:t>vector</a:t>
            </a:r>
            <a:r>
              <a:rPr kumimoji="1" lang="zh-CN" altLang="en-US" dirty="0">
                <a:sym typeface="Wingdings" pitchFamily="2" charset="2"/>
              </a:rPr>
              <a:t> 很难受</a:t>
            </a:r>
            <a:r>
              <a:rPr kumimoji="1" lang="en-US" altLang="zh-CN" dirty="0">
                <a:sym typeface="Wingdings" pitchFamily="2" charset="2"/>
              </a:rPr>
              <a:t>(</a:t>
            </a:r>
            <a:r>
              <a:rPr kumimoji="1" lang="zh-CN" altLang="en-US" dirty="0">
                <a:sym typeface="Wingdings" pitchFamily="2" charset="2"/>
              </a:rPr>
              <a:t>没有</a:t>
            </a:r>
            <a:r>
              <a:rPr kumimoji="1" lang="en-US" altLang="zh-CN" dirty="0">
                <a:sym typeface="Wingdings" pitchFamily="2" charset="2"/>
              </a:rPr>
              <a:t>auto</a:t>
            </a:r>
            <a:r>
              <a:rPr kumimoji="1" lang="zh-CN" altLang="en-US" dirty="0">
                <a:sym typeface="Wingdings" pitchFamily="2" charset="2"/>
              </a:rPr>
              <a:t>哦</a:t>
            </a:r>
            <a:r>
              <a:rPr kumimoji="1" lang="en-US" altLang="zh-CN" dirty="0">
                <a:sym typeface="Wingdings" pitchFamily="2" charset="2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dirty="0">
                <a:sym typeface="Wingdings" pitchFamily="2" charset="2"/>
              </a:rPr>
              <a:t>C++98,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C++17,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C++20</a:t>
            </a:r>
            <a:r>
              <a:rPr kumimoji="1" lang="zh-CN" altLang="en-US" dirty="0">
                <a:sym typeface="Wingdings" pitchFamily="2" charset="2"/>
              </a:rPr>
              <a:t>很不一样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6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1A4D1E-C7FC-2C0D-D855-9DA27DE6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A53945-A468-3621-32DB-5DF78A2F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🔢</a:t>
            </a:r>
            <a:r>
              <a:rPr kumimoji="1" lang="zh-CN" altLang="en-US" dirty="0"/>
              <a:t> 代码时间</a:t>
            </a:r>
            <a:r>
              <a:rPr kumimoji="1" lang="en-US" altLang="zh-CN" dirty="0"/>
              <a:t>:</a:t>
            </a:r>
            <a:r>
              <a:rPr kumimoji="1" lang="zh-CN" altLang="en-US" dirty="0"/>
              <a:t> 写一下</a:t>
            </a:r>
            <a:r>
              <a:rPr kumimoji="1" lang="en-US" altLang="zh-CN" dirty="0"/>
              <a:t>6</a:t>
            </a:r>
            <a:r>
              <a:rPr kumimoji="1" lang="zh-CN" altLang="en-US" dirty="0"/>
              <a:t>组代码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EB84FE6-83D5-0B13-9434-D4480E62B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76581"/>
              </p:ext>
            </p:extLst>
          </p:nvPr>
        </p:nvGraphicFramePr>
        <p:xfrm>
          <a:off x="115748" y="1421628"/>
          <a:ext cx="8935630" cy="1752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64465">
                  <a:extLst>
                    <a:ext uri="{9D8B030D-6E8A-4147-A177-3AD203B41FA5}">
                      <a16:colId xmlns:a16="http://schemas.microsoft.com/office/drawing/2014/main" val="2832635876"/>
                    </a:ext>
                  </a:extLst>
                </a:gridCol>
                <a:gridCol w="1409787">
                  <a:extLst>
                    <a:ext uri="{9D8B030D-6E8A-4147-A177-3AD203B41FA5}">
                      <a16:colId xmlns:a16="http://schemas.microsoft.com/office/drawing/2014/main" val="1790286330"/>
                    </a:ext>
                  </a:extLst>
                </a:gridCol>
                <a:gridCol w="1787126">
                  <a:extLst>
                    <a:ext uri="{9D8B030D-6E8A-4147-A177-3AD203B41FA5}">
                      <a16:colId xmlns:a16="http://schemas.microsoft.com/office/drawing/2014/main" val="1858488548"/>
                    </a:ext>
                  </a:extLst>
                </a:gridCol>
                <a:gridCol w="1787126">
                  <a:extLst>
                    <a:ext uri="{9D8B030D-6E8A-4147-A177-3AD203B41FA5}">
                      <a16:colId xmlns:a16="http://schemas.microsoft.com/office/drawing/2014/main" val="4293535630"/>
                    </a:ext>
                  </a:extLst>
                </a:gridCol>
                <a:gridCol w="1787126">
                  <a:extLst>
                    <a:ext uri="{9D8B030D-6E8A-4147-A177-3AD203B41FA5}">
                      <a16:colId xmlns:a16="http://schemas.microsoft.com/office/drawing/2014/main" val="2600522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直接存边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按起点分类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按起点和终点分类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链式前向星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41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初始化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4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查询是否有边相邻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513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82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2D51C9-6D7C-342A-61E1-82A7CBB8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E218E6-B80A-407B-EF63-F8164BC3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📚</a:t>
            </a:r>
            <a:r>
              <a:rPr kumimoji="1" lang="zh-CN" altLang="en-US" dirty="0"/>
              <a:t> 习题</a:t>
            </a:r>
            <a:r>
              <a:rPr kumimoji="1" lang="en-US" altLang="zh-CN" dirty="0"/>
              <a:t>:</a:t>
            </a:r>
            <a:r>
              <a:rPr kumimoji="1" lang="zh-CN" altLang="en-US" dirty="0"/>
              <a:t> 图的基本表示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9112C-F4A3-4E3F-93DB-11E81417B0CC}"/>
              </a:ext>
            </a:extLst>
          </p:cNvPr>
          <p:cNvSpPr txBox="1"/>
          <p:nvPr/>
        </p:nvSpPr>
        <p:spPr>
          <a:xfrm>
            <a:off x="628650" y="1388962"/>
            <a:ext cx="3570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任选其一</a:t>
            </a:r>
            <a:endParaRPr lang="en-US" altLang="zh-CN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dirty="0">
                <a:hlinkClick r:id="rId2"/>
              </a:rPr>
              <a:t>B3613 </a:t>
            </a:r>
            <a:r>
              <a:rPr kumimoji="1" lang="zh-CN" altLang="en-US" dirty="0">
                <a:hlinkClick r:id="rId2"/>
              </a:rPr>
              <a:t>图的存储与出边的排序</a:t>
            </a:r>
            <a:endParaRPr kumimoji="1"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>
                <a:hlinkClick r:id="rId3"/>
              </a:rPr>
              <a:t>B3643 </a:t>
            </a:r>
            <a:r>
              <a:rPr kumimoji="1" lang="zh-CN" altLang="en-US" dirty="0">
                <a:hlinkClick r:id="rId3"/>
              </a:rPr>
              <a:t>图的存储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080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t"/>
      <a:lstStyle>
        <a:defPPr algn="l">
          <a:defRPr kumimoji="1" sz="1600" dirty="0" smtClean="0">
            <a:latin typeface="Consolas" panose="020B0609020204030204" pitchFamily="49" charset="0"/>
            <a:ea typeface="FangSong" panose="02010609060101010101" pitchFamily="49" charset="-122"/>
            <a:cs typeface="Consolas" panose="020B0609020204030204" pitchFamily="49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7532</TotalTime>
  <Words>3075</Words>
  <Application>Microsoft Macintosh PowerPoint</Application>
  <PresentationFormat>On-screen Show (4:3)</PresentationFormat>
  <Paragraphs>415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-apple-system</vt:lpstr>
      <vt:lpstr>PingFang SC</vt:lpstr>
      <vt:lpstr>Arial</vt:lpstr>
      <vt:lpstr>Calibri</vt:lpstr>
      <vt:lpstr>Cambria Math</vt:lpstr>
      <vt:lpstr>Consolas</vt:lpstr>
      <vt:lpstr>Times New Roman</vt:lpstr>
      <vt:lpstr>Office Theme</vt:lpstr>
      <vt:lpstr>6. 图的表示、存储; 图上的BFS</vt:lpstr>
      <vt:lpstr>地铁线路图(部分)</vt:lpstr>
      <vt:lpstr>基本术语</vt:lpstr>
      <vt:lpstr>图的表示(1/3)</vt:lpstr>
      <vt:lpstr>想法1可能的问题(2/3)</vt:lpstr>
      <vt:lpstr>更细致的分类(3/3)</vt:lpstr>
      <vt:lpstr>链表+想法2=链式前向星</vt:lpstr>
      <vt:lpstr>🔢 代码时间: 写一下6组代码</vt:lpstr>
      <vt:lpstr>📚 习题: 图的基本表示</vt:lpstr>
      <vt:lpstr>图的遍历: 框架</vt:lpstr>
      <vt:lpstr>Floodfill: 实例</vt:lpstr>
      <vt:lpstr>📚练习题</vt:lpstr>
      <vt:lpstr>拓扑排序 - 需求: 依赖安排 (1/2)</vt:lpstr>
      <vt:lpstr>按照依赖关系排序(2/2)</vt:lpstr>
      <vt:lpstr>📚拓扑排序</vt:lpstr>
      <vt:lpstr>📚 P1038 神经网络</vt:lpstr>
      <vt:lpstr>📚 P1983 车站分级 </vt:lpstr>
      <vt:lpstr>📚 P10480 可达性统计 </vt:lpstr>
      <vt:lpstr>常见的关系(1/4)</vt:lpstr>
      <vt:lpstr>例子: 集合的包含关系(2/4)</vt:lpstr>
      <vt:lpstr>例子: 整除关系和同余(3/4)</vt:lpstr>
      <vt:lpstr>等价关系(4/4)</vt:lpstr>
      <vt:lpstr>等价关系(4/4)</vt:lpstr>
      <vt:lpstr>📚练习题</vt:lpstr>
      <vt:lpstr>📚练习题</vt:lpstr>
      <vt:lpstr>📚练习题</vt:lpstr>
      <vt:lpstr>BFS的性质</vt:lpstr>
      <vt:lpstr>再论树</vt:lpstr>
      <vt:lpstr>树的重心</vt:lpstr>
      <vt:lpstr>树的直径</vt:lpstr>
      <vt:lpstr>📚 树的重心</vt:lpstr>
      <vt:lpstr>深度最大</vt:lpstr>
      <vt:lpstr>CF1187E Tree planting</vt:lpstr>
      <vt:lpstr>P3478 STA-station</vt:lpstr>
      <vt:lpstr>总结: 二次扫描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180</cp:revision>
  <dcterms:created xsi:type="dcterms:W3CDTF">2023-05-28T12:52:33Z</dcterms:created>
  <dcterms:modified xsi:type="dcterms:W3CDTF">2024-08-06T15:46:12Z</dcterms:modified>
</cp:coreProperties>
</file>