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628"/>
  </p:normalViewPr>
  <p:slideViewPr>
    <p:cSldViewPr snapToGrid="0">
      <p:cViewPr varScale="1">
        <p:scale>
          <a:sx n="119" d="100"/>
          <a:sy n="119" d="100"/>
        </p:scale>
        <p:origin x="1128" y="192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47908" y="2194560"/>
            <a:ext cx="284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概览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0</a:t>
            </a:r>
            <a:endParaRPr kumimoji="1" lang="zh-CN" altLang="en-US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A488D7-6E87-F4B4-E3F3-A375568AFBA3}"/>
              </a:ext>
            </a:extLst>
          </p:cNvPr>
          <p:cNvGrpSpPr/>
          <p:nvPr/>
        </p:nvGrpSpPr>
        <p:grpSpPr>
          <a:xfrm>
            <a:off x="3808206" y="4418437"/>
            <a:ext cx="4582758" cy="1634851"/>
            <a:chOff x="2280621" y="2967636"/>
            <a:chExt cx="4582758" cy="1634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2965A-4B78-6688-7926-F0F066E00C82}"/>
                </a:ext>
              </a:extLst>
            </p:cNvPr>
            <p:cNvSpPr txBox="1"/>
            <p:nvPr/>
          </p:nvSpPr>
          <p:spPr>
            <a:xfrm>
              <a:off x="2280621" y="2967636"/>
              <a:ext cx="4582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You must have a map, no matter how rough. Otherwise you wander all over the place. In </a:t>
              </a:r>
              <a:r>
                <a:rPr lang="en-US" b="0" i="0" dirty="0">
                  <a:solidFill>
                    <a:srgbClr val="5985A6"/>
                  </a:solidFill>
                  <a:effectLst/>
                  <a:latin typeface="Crimson"/>
                </a:rPr>
                <a:t>The Lord of the Rings</a:t>
              </a:r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 I never made anyone go farther than he could on a given day.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3DF68D-30CE-2B64-BAE6-1C125D8E309A}"/>
                </a:ext>
              </a:extLst>
            </p:cNvPr>
            <p:cNvSpPr txBox="1"/>
            <p:nvPr/>
          </p:nvSpPr>
          <p:spPr>
            <a:xfrm>
              <a:off x="2280621" y="4233155"/>
              <a:ext cx="4582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J. R. R. Tolkien</a:t>
              </a:r>
              <a:endParaRPr lang="zh-CN" alt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A0CA9-659E-9BD0-EAE7-67E772AD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13" y="1086393"/>
            <a:ext cx="4262480" cy="3098332"/>
          </a:xfrm>
          <a:prstGeom prst="rect">
            <a:avLst/>
          </a:prstGeom>
        </p:spPr>
      </p:pic>
      <p:sp>
        <p:nvSpPr>
          <p:cNvPr id="15" name="Cloud Callout 14">
            <a:extLst>
              <a:ext uri="{FF2B5EF4-FFF2-40B4-BE49-F238E27FC236}">
                <a16:creationId xmlns:a16="http://schemas.microsoft.com/office/drawing/2014/main" id="{5EC8CC02-49D0-E383-8197-056D0AA4C2B5}"/>
              </a:ext>
            </a:extLst>
          </p:cNvPr>
          <p:cNvSpPr/>
          <p:nvPr/>
        </p:nvSpPr>
        <p:spPr>
          <a:xfrm>
            <a:off x="5764579" y="24039"/>
            <a:ext cx="2409713" cy="1062354"/>
          </a:xfrm>
          <a:prstGeom prst="cloudCallout">
            <a:avLst>
              <a:gd name="adj1" fmla="val 47024"/>
              <a:gd name="adj2" fmla="val 38958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一般会从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开始计数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我们也从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开始作为第一个话题</a:t>
            </a:r>
          </a:p>
          <a:p>
            <a:endParaRPr kumimoji="1" lang="zh-CN" altLang="en-US" sz="105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DBE4F-8EE9-8FBF-ABC3-A0D313C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D2689-D1BD-A25F-D52C-8DDE959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(1)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C88E2-0E0C-A806-F28F-42CC9DDC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4394200" cy="1447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E1AF7-FC99-9B02-D619-2AFEA180F940}"/>
              </a:ext>
            </a:extLst>
          </p:cNvPr>
          <p:cNvSpPr txBox="1"/>
          <p:nvPr/>
        </p:nvSpPr>
        <p:spPr>
          <a:xfrm>
            <a:off x="742278" y="2678654"/>
            <a:ext cx="643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提问</a:t>
            </a:r>
            <a:r>
              <a:rPr kumimoji="1" lang="en-US" altLang="zh-CN" dirty="0"/>
              <a:t>: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你知道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: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已知在三角形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ABC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中，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A+B=3C， 2sin(A-C) = sin B.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这个如何用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Wolfram Mathematica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翻译吗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24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112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Crimson</vt:lpstr>
      <vt:lpstr>Söhne</vt:lpstr>
      <vt:lpstr>Arial</vt:lpstr>
      <vt:lpstr>Calibri</vt:lpstr>
      <vt:lpstr>Times New Roman</vt:lpstr>
      <vt:lpstr>Office Theme</vt:lpstr>
      <vt:lpstr>PowerPoint Presentation</vt:lpstr>
      <vt:lpstr>例子(1)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33</cp:revision>
  <dcterms:created xsi:type="dcterms:W3CDTF">2023-05-28T12:52:33Z</dcterms:created>
  <dcterms:modified xsi:type="dcterms:W3CDTF">2023-06-08T06:22:46Z</dcterms:modified>
</cp:coreProperties>
</file>