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/>
    <p:restoredTop sz="76734"/>
  </p:normalViewPr>
  <p:slideViewPr>
    <p:cSldViewPr snapToGrid="0">
      <p:cViewPr varScale="1">
        <p:scale>
          <a:sx n="90" d="100"/>
          <a:sy n="90" d="100"/>
        </p:scale>
        <p:origin x="1872" y="200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1/17/24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C </a:t>
            </a:r>
            <a:r>
              <a:rPr kumimoji="1" lang="zh-CN" altLang="en-US" sz="4000" dirty="0"/>
              <a:t>语言回顾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dirty="0"/>
              <a:t> </a:t>
            </a:r>
            <a:r>
              <a:rPr kumimoji="1" lang="en-US" altLang="zh-CN" sz="4800" dirty="0"/>
              <a:t>1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A3E84-640F-3CD5-5F43-95CBE68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250C8-B4F1-A75F-8B86-6277EC46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2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24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</TotalTime>
  <Words>8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89</cp:revision>
  <dcterms:created xsi:type="dcterms:W3CDTF">2023-05-28T12:52:33Z</dcterms:created>
  <dcterms:modified xsi:type="dcterms:W3CDTF">2024-01-17T19:07:45Z</dcterms:modified>
</cp:coreProperties>
</file>