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/>
    <p:restoredTop sz="76737"/>
  </p:normalViewPr>
  <p:slideViewPr>
    <p:cSldViewPr snapToGrid="0">
      <p:cViewPr varScale="1">
        <p:scale>
          <a:sx n="100" d="100"/>
          <a:sy n="100" d="100"/>
        </p:scale>
        <p:origin x="1552" y="152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2023/11/24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11/24/23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大学物理</a:t>
            </a:r>
            <a:r>
              <a:rPr kumimoji="1" lang="en-US" altLang="zh-CN" sz="4000" dirty="0"/>
              <a:t>C2</a:t>
            </a:r>
            <a:r>
              <a:rPr kumimoji="1" lang="zh-CN" altLang="en-US" sz="4000" dirty="0"/>
              <a:t>复习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Review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1</a:t>
            </a:r>
            <a:endParaRPr kumimoji="1"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612B6-0FF1-4D3C-E9AE-1A113A6E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0" y="1075310"/>
            <a:ext cx="4667268" cy="26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C9895-5DF9-47E1-4052-442B414E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F08B3-4BE8-EB04-DD06-30CC699B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能量按自由度均分定理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AFEC5-30A0-F4A1-9B8A-C600551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6339927" cy="51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3B398-C976-A505-74F5-F0D8BF8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3FC2-B12D-CCE6-5935-3DF2C4F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热力学第一定律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1731-CC90-6480-BDAB-479DA423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4951"/>
            <a:ext cx="7369186" cy="10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3B398-C976-A505-74F5-F0D8BF8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3FC2-B12D-CCE6-5935-3DF2C4F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热一律的应用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09A63-284A-1830-9F83-2A603F88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1811"/>
            <a:ext cx="6761408" cy="649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9BF68-99D5-2E27-1672-8E72D389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48520"/>
            <a:ext cx="6362163" cy="415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2160E-D0F0-4C53-960A-5BB80C7B1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5" b="98347" l="1134" r="97052">
                        <a14:foregroundMark x1="9751" y1="6612" x2="2268" y2="87328"/>
                        <a14:foregroundMark x1="2268" y1="87328" x2="34014" y2="74380"/>
                        <a14:foregroundMark x1="34014" y1="74380" x2="45351" y2="40771"/>
                        <a14:foregroundMark x1="45351" y1="40771" x2="42630" y2="12672"/>
                        <a14:foregroundMark x1="42630" y1="12672" x2="38095" y2="2755"/>
                        <a14:foregroundMark x1="38095" y1="2755" x2="14286" y2="39118"/>
                        <a14:foregroundMark x1="14286" y1="39118" x2="4989" y2="63085"/>
                        <a14:foregroundMark x1="4989" y1="63085" x2="59637" y2="14325"/>
                        <a14:foregroundMark x1="59637" y1="14325" x2="66440" y2="4683"/>
                        <a14:foregroundMark x1="66440" y1="4683" x2="31066" y2="50689"/>
                        <a14:foregroundMark x1="31066" y1="50689" x2="11565" y2="91460"/>
                        <a14:foregroundMark x1="11565" y1="91460" x2="45805" y2="31405"/>
                        <a14:foregroundMark x1="45805" y1="31405" x2="29478" y2="76584"/>
                        <a14:foregroundMark x1="29478" y1="76584" x2="39002" y2="49311"/>
                        <a14:foregroundMark x1="39002" y1="49311" x2="44898" y2="89532"/>
                        <a14:foregroundMark x1="44898" y1="89532" x2="59637" y2="68044"/>
                        <a14:foregroundMark x1="59637" y1="68044" x2="66667" y2="87879"/>
                        <a14:foregroundMark x1="66667" y1="87879" x2="74830" y2="63361"/>
                        <a14:foregroundMark x1="74830" y1="63361" x2="82313" y2="96694"/>
                        <a14:foregroundMark x1="82313" y1="96694" x2="73016" y2="33884"/>
                        <a14:foregroundMark x1="73016" y1="33884" x2="82993" y2="77135"/>
                        <a14:foregroundMark x1="82993" y1="77135" x2="87302" y2="3030"/>
                        <a14:foregroundMark x1="87302" y1="3030" x2="83900" y2="23140"/>
                        <a14:foregroundMark x1="83900" y1="23140" x2="71655" y2="41598"/>
                        <a14:foregroundMark x1="71655" y1="41598" x2="69841" y2="27548"/>
                        <a14:foregroundMark x1="69841" y1="27548" x2="69615" y2="42424"/>
                        <a14:foregroundMark x1="69615" y1="42424" x2="69615" y2="42424"/>
                        <a14:foregroundMark x1="680" y1="3581" x2="227" y2="92562"/>
                        <a14:foregroundMark x1="227" y1="92562" x2="6122" y2="83747"/>
                        <a14:foregroundMark x1="6122" y1="83747" x2="5215" y2="90909"/>
                        <a14:foregroundMark x1="1134" y1="12948" x2="2721" y2="49036"/>
                        <a14:foregroundMark x1="2948" y1="97245" x2="67347" y2="93113"/>
                        <a14:foregroundMark x1="67347" y1="93113" x2="95011" y2="94215"/>
                        <a14:foregroundMark x1="96145" y1="92562" x2="97052" y2="98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2460654"/>
            <a:ext cx="2747910" cy="22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1BB74-2C5C-377C-B37C-57D4DE6C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C2B54-D1D0-D537-4675-34ACEDC2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6" y="1118622"/>
            <a:ext cx="6323527" cy="15927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46C791-A24C-760F-3775-652A8AE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理想气体压强</a:t>
            </a:r>
          </a:p>
        </p:txBody>
      </p:sp>
    </p:spTree>
    <p:extLst>
      <p:ext uri="{BB962C8B-B14F-4D97-AF65-F5344CB8AC3E}">
        <p14:creationId xmlns:p14="http://schemas.microsoft.com/office/powerpoint/2010/main" val="18146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0F763-081D-F266-6219-7CA1CE4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ADADF-2AD4-6700-01E0-402E2A3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模拟压强的计算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D6827-017C-829E-E361-EDD9D952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515350" cy="12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67F4B-AB20-C7B8-B836-4A792B76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25B0B-FA7B-C366-5D1D-26755844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能量按自由度均分理论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363E1-B5BC-15DE-62EF-214E629A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4127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D63ED-2788-1486-EE47-C0F0688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CD06F-00C4-D4F6-F37D-D7A2DA1A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概率论内容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90343-A3AC-79E0-8C2E-CACCD98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3156"/>
            <a:ext cx="6774287" cy="22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D6119-559F-A690-7658-2CCD618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ECC3B-1BBD-C255-368A-0E08620E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简谐振动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9FB40-4CE8-D583-306C-3113F4F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C7404-BD4F-3466-4CE5-03DF3FAB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简谐振动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F58EE-78FD-0E57-C634-D0C5262D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50" y="1095963"/>
            <a:ext cx="7266099" cy="52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EB5B1-924F-B879-F568-1B582F3E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ED0FC-9E62-60A4-A2DB-8A4BEEF0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简谐振动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AAF0C-2089-2DD5-869B-B6B516BB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19" y="1040524"/>
            <a:ext cx="4745768" cy="51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D6119-559F-A690-7658-2CCD618B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ECC3B-1BBD-C255-368A-0E08620E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热力学初步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7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03F09-C6AA-CDE1-B2F9-878DE5F5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442DA7-72F6-8583-702F-9DC85039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波动学基础</a:t>
            </a:r>
          </a:p>
        </p:txBody>
      </p:sp>
    </p:spTree>
    <p:extLst>
      <p:ext uri="{BB962C8B-B14F-4D97-AF65-F5344CB8AC3E}">
        <p14:creationId xmlns:p14="http://schemas.microsoft.com/office/powerpoint/2010/main" val="211150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9574C-E87F-591B-023E-1E1E6317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4D3E-F185-FD83-AB5D-A1E02B89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波动及其函数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3FA3-09B2-3064-892C-7B7B957C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3" y="1040524"/>
            <a:ext cx="5656262" cy="2632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454BC-B453-5B87-DEDD-BE9C030F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55291"/>
            <a:ext cx="6115050" cy="901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1C1AE-7431-4AA7-3483-27034DF02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3" y="4516285"/>
            <a:ext cx="2765368" cy="15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251FA-B4B0-4C59-D1BF-CD1BA80F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36BBAF-B9C5-D85A-313F-72162EB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惠更斯原理</a:t>
            </a:r>
            <a:r>
              <a:rPr kumimoji="1" lang="en-US" altLang="zh-CN" dirty="0"/>
              <a:t>,</a:t>
            </a:r>
            <a:r>
              <a:rPr kumimoji="1" lang="zh-CN" altLang="en-US" dirty="0"/>
              <a:t> 波的叠加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CFF74-AFDE-9696-FE79-DA578863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040524"/>
            <a:ext cx="5894388" cy="49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E03336-F4D7-8DE3-59E0-568D041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877DC9-A74F-1A5E-F023-D9EDBD41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反射波波函数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24C61-7BB6-B56D-BF59-938DA595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040524"/>
            <a:ext cx="8064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F8D10-B38D-B9CB-9D54-79B7CEE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64C705-F7C9-1BD7-7C9F-215B4248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多解问题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1FDE-9E61-8493-E571-B0752B1D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4398"/>
            <a:ext cx="8394700" cy="8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E29BD-EA6D-75C0-D846-24D739A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216D8-FC05-3218-E58A-E174EFA4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干涉的加强</a:t>
            </a:r>
            <a:r>
              <a:rPr kumimoji="1" lang="en-US" altLang="zh-CN" dirty="0"/>
              <a:t>/</a:t>
            </a:r>
            <a:r>
              <a:rPr kumimoji="1" lang="zh-CN" altLang="en-US" dirty="0"/>
              <a:t>减弱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FC0D1-647D-B690-EDB3-0B1894B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40524"/>
            <a:ext cx="8091781" cy="1270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9A212-4FA7-C577-CCA8-8ADF3C51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526424"/>
            <a:ext cx="2381250" cy="9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E29BD-EA6D-75C0-D846-24D739A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216D8-FC05-3218-E58A-E174EFA4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干涉的加强</a:t>
            </a:r>
            <a:r>
              <a:rPr kumimoji="1" lang="en-US" altLang="zh-CN" dirty="0"/>
              <a:t>/</a:t>
            </a:r>
            <a:r>
              <a:rPr kumimoji="1" lang="zh-CN" altLang="en-US" dirty="0"/>
              <a:t>减弱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04AEA-B07B-3ECD-6CDB-C2284B05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302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FA084-30CC-79F6-F8AE-7E2CDA3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FC639-25BF-91E2-5D09-0B5B824C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反射波波函数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9CE8C-86D2-BB9E-9438-747277C4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6999"/>
            <a:ext cx="6769100" cy="12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31CDB0-D5FB-1F4C-924D-891EB8F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DCE92-CC06-69F8-8929-4F7E7E3D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温度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平衡态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理想气体状态方程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E313E-00F9-F449-49FB-7CEA5279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6760066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热力学第一定律及其内容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BE43-6A89-07FA-C28C-94D6E5A6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43" y="1040524"/>
            <a:ext cx="2315644" cy="675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78136-B708-B30C-2A59-23EE26A4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2" y="1715921"/>
            <a:ext cx="6882720" cy="41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热力学第一定律及其内容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 dirty="0">
                <a:latin typeface="Courier New" panose="02070309020205020404" pitchFamily="49" charset="0"/>
              </a:rPr>
              <a:t>)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D0C24-F7FB-5484-7ED8-A6FC8F67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932"/>
            <a:ext cx="6310648" cy="41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3F99D-6A6C-5132-D00E-BE9CF23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5E824-B12C-A63A-8F7E-A163759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热力学第一定律及其内容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 dirty="0">
                <a:latin typeface="Courier New" panose="02070309020205020404" pitchFamily="49" charset="0"/>
              </a:rPr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1F041-0A10-C408-DB72-B50F1560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2" y="1040524"/>
            <a:ext cx="2066165" cy="594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D23C0-CE92-9497-8270-6FEC059F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38" y="1634775"/>
            <a:ext cx="5808247" cy="45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A69A8-C9C8-860B-88F6-5E5841EA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0AD500-3957-4E5C-CDB4-8076BC3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气体分子热运动与统计规律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. 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F4DF-12B3-9DDB-A16B-DEDD6990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37882"/>
            <a:ext cx="8001000" cy="389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41E02-39F0-7E9D-DF86-FB2D7408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50" y="5322983"/>
            <a:ext cx="6502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FD534-9EEE-74DE-8B61-0B1C7DA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ED1E-5A53-EA31-A157-046A957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麦克斯韦速率分布律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D4034-0BC8-89ED-58EA-EE9026C1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40524"/>
            <a:ext cx="77978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FD534-9EEE-74DE-8B61-0B1C7DA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ED1E-5A53-EA31-A157-046A957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麦克斯韦速率分布律</a:t>
            </a:r>
            <a:r>
              <a:rPr lang="en-US" altLang="zh-CN" b="0" i="0" dirty="0">
                <a:effectLst/>
                <a:latin typeface="Courier New" panose="02070309020205020404" pitchFamily="49" charset="0"/>
              </a:rPr>
              <a:t>(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继续</a:t>
            </a:r>
            <a:r>
              <a:rPr lang="en-US" altLang="zh-CN" dirty="0">
                <a:latin typeface="Courier New" panose="02070309020205020404" pitchFamily="49" charset="0"/>
              </a:rPr>
              <a:t>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B5D0-46A4-7A15-0ED7-27BBCC1C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2386"/>
            <a:ext cx="8128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7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24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155</Words>
  <Application>Microsoft Macintosh PowerPoint</Application>
  <PresentationFormat>On-screen Show (4:3)</PresentationFormat>
  <Paragraphs>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Crimson</vt:lpstr>
      <vt:lpstr>Arial</vt:lpstr>
      <vt:lpstr>Calibri</vt:lpstr>
      <vt:lpstr>Courier New</vt:lpstr>
      <vt:lpstr>Times New Roman</vt:lpstr>
      <vt:lpstr>Office Theme</vt:lpstr>
      <vt:lpstr>PowerPoint Presentation</vt:lpstr>
      <vt:lpstr>热力学初步</vt:lpstr>
      <vt:lpstr>温度. 平衡态. 理想气体状态方程</vt:lpstr>
      <vt:lpstr>热力学第一定律及其内容</vt:lpstr>
      <vt:lpstr>热力学第一定律及其内容(继续)</vt:lpstr>
      <vt:lpstr>热力学第一定律及其内容(继续)</vt:lpstr>
      <vt:lpstr>气体分子热运动与统计规律. </vt:lpstr>
      <vt:lpstr>麦克斯韦速率分布律</vt:lpstr>
      <vt:lpstr>麦克斯韦速率分布律(继续)</vt:lpstr>
      <vt:lpstr>能量按自由度均分定理</vt:lpstr>
      <vt:lpstr>热力学第一定律</vt:lpstr>
      <vt:lpstr>热一律的应用</vt:lpstr>
      <vt:lpstr>理想气体压强</vt:lpstr>
      <vt:lpstr>模拟压强的计算</vt:lpstr>
      <vt:lpstr>能量按自由度均分理论</vt:lpstr>
      <vt:lpstr>概率论内容</vt:lpstr>
      <vt:lpstr>简谐振动</vt:lpstr>
      <vt:lpstr>简谐振动</vt:lpstr>
      <vt:lpstr>简谐振动(继续)</vt:lpstr>
      <vt:lpstr>波动学基础</vt:lpstr>
      <vt:lpstr>波动及其函数</vt:lpstr>
      <vt:lpstr>惠更斯原理, 波的叠加</vt:lpstr>
      <vt:lpstr>反射波波函数</vt:lpstr>
      <vt:lpstr>多解问题</vt:lpstr>
      <vt:lpstr>干涉的加强/减弱</vt:lpstr>
      <vt:lpstr>干涉的加强/减弱</vt:lpstr>
      <vt:lpstr>反射波波函数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86</cp:revision>
  <dcterms:created xsi:type="dcterms:W3CDTF">2023-05-28T12:52:33Z</dcterms:created>
  <dcterms:modified xsi:type="dcterms:W3CDTF">2023-11-24T02:04:12Z</dcterms:modified>
</cp:coreProperties>
</file>