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81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10"/>
    <p:restoredTop sz="94353"/>
  </p:normalViewPr>
  <p:slideViewPr>
    <p:cSldViewPr snapToGrid="0">
      <p:cViewPr varScale="1">
        <p:scale>
          <a:sx n="119" d="100"/>
          <a:sy n="119" d="100"/>
        </p:scale>
        <p:origin x="864" y="184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1/21/24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331854" y="2194560"/>
            <a:ext cx="305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dirty="0"/>
              <a:t>C </a:t>
            </a:r>
            <a:r>
              <a:rPr kumimoji="1" lang="zh-CN" altLang="en-US" sz="4000" dirty="0"/>
              <a:t>语言回顾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547908" y="882127"/>
            <a:ext cx="284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800" dirty="0"/>
              <a:t> </a:t>
            </a:r>
            <a:r>
              <a:rPr kumimoji="1" lang="en-US" altLang="zh-CN" sz="4800" dirty="0"/>
              <a:t>2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l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2847</TotalTime>
  <Words>18</Words>
  <Application>Microsoft Macintosh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Crimson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96</cp:revision>
  <dcterms:created xsi:type="dcterms:W3CDTF">2023-05-28T12:52:33Z</dcterms:created>
  <dcterms:modified xsi:type="dcterms:W3CDTF">2024-01-21T14:48:46Z</dcterms:modified>
</cp:coreProperties>
</file>